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86" r:id="rId1"/>
    <p:sldMasterId id="2147483898" r:id="rId2"/>
  </p:sldMasterIdLst>
  <p:notesMasterIdLst>
    <p:notesMasterId r:id="rId24"/>
  </p:notesMasterIdLst>
  <p:handoutMasterIdLst>
    <p:handoutMasterId r:id="rId25"/>
  </p:handoutMasterIdLst>
  <p:sldIdLst>
    <p:sldId id="287" r:id="rId3"/>
    <p:sldId id="390" r:id="rId4"/>
    <p:sldId id="391" r:id="rId5"/>
    <p:sldId id="392" r:id="rId6"/>
    <p:sldId id="393" r:id="rId7"/>
    <p:sldId id="396" r:id="rId8"/>
    <p:sldId id="397" r:id="rId9"/>
    <p:sldId id="398" r:id="rId10"/>
    <p:sldId id="399" r:id="rId11"/>
    <p:sldId id="394" r:id="rId12"/>
    <p:sldId id="395" r:id="rId13"/>
    <p:sldId id="408" r:id="rId14"/>
    <p:sldId id="400" r:id="rId15"/>
    <p:sldId id="401" r:id="rId16"/>
    <p:sldId id="402" r:id="rId17"/>
    <p:sldId id="403" r:id="rId18"/>
    <p:sldId id="404" r:id="rId19"/>
    <p:sldId id="405" r:id="rId20"/>
    <p:sldId id="406" r:id="rId21"/>
    <p:sldId id="407" r:id="rId22"/>
    <p:sldId id="409" r:id="rId23"/>
  </p:sldIdLst>
  <p:sldSz cx="12192000" cy="6858000"/>
  <p:notesSz cx="7010400" cy="9296400"/>
  <p:defaultTextStyle>
    <a:defPPr>
      <a:defRPr lang="en-US"/>
    </a:defPPr>
    <a:lvl1pPr algn="l" rtl="0" fontAlgn="base">
      <a:spcBef>
        <a:spcPct val="0"/>
      </a:spcBef>
      <a:spcAft>
        <a:spcPct val="0"/>
      </a:spcAft>
      <a:defRPr sz="3200" kern="1200">
        <a:solidFill>
          <a:schemeClr val="tx1"/>
        </a:solidFill>
        <a:latin typeface="Arial" charset="0"/>
        <a:ea typeface="ＭＳ Ｐゴシック" charset="0"/>
        <a:cs typeface="ＭＳ Ｐゴシック" charset="0"/>
      </a:defRPr>
    </a:lvl1pPr>
    <a:lvl2pPr marL="609585" algn="l" rtl="0" fontAlgn="base">
      <a:spcBef>
        <a:spcPct val="0"/>
      </a:spcBef>
      <a:spcAft>
        <a:spcPct val="0"/>
      </a:spcAft>
      <a:defRPr sz="3200" kern="1200">
        <a:solidFill>
          <a:schemeClr val="tx1"/>
        </a:solidFill>
        <a:latin typeface="Arial" charset="0"/>
        <a:ea typeface="ＭＳ Ｐゴシック" charset="0"/>
        <a:cs typeface="ＭＳ Ｐゴシック" charset="0"/>
      </a:defRPr>
    </a:lvl2pPr>
    <a:lvl3pPr marL="1219170" algn="l" rtl="0" fontAlgn="base">
      <a:spcBef>
        <a:spcPct val="0"/>
      </a:spcBef>
      <a:spcAft>
        <a:spcPct val="0"/>
      </a:spcAft>
      <a:defRPr sz="3200" kern="1200">
        <a:solidFill>
          <a:schemeClr val="tx1"/>
        </a:solidFill>
        <a:latin typeface="Arial" charset="0"/>
        <a:ea typeface="ＭＳ Ｐゴシック" charset="0"/>
        <a:cs typeface="ＭＳ Ｐゴシック" charset="0"/>
      </a:defRPr>
    </a:lvl3pPr>
    <a:lvl4pPr marL="1828754" algn="l" rtl="0" fontAlgn="base">
      <a:spcBef>
        <a:spcPct val="0"/>
      </a:spcBef>
      <a:spcAft>
        <a:spcPct val="0"/>
      </a:spcAft>
      <a:defRPr sz="3200" kern="1200">
        <a:solidFill>
          <a:schemeClr val="tx1"/>
        </a:solidFill>
        <a:latin typeface="Arial" charset="0"/>
        <a:ea typeface="ＭＳ Ｐゴシック" charset="0"/>
        <a:cs typeface="ＭＳ Ｐゴシック" charset="0"/>
      </a:defRPr>
    </a:lvl4pPr>
    <a:lvl5pPr marL="2438339" algn="l" rtl="0" fontAlgn="base">
      <a:spcBef>
        <a:spcPct val="0"/>
      </a:spcBef>
      <a:spcAft>
        <a:spcPct val="0"/>
      </a:spcAft>
      <a:defRPr sz="3200" kern="1200">
        <a:solidFill>
          <a:schemeClr val="tx1"/>
        </a:solidFill>
        <a:latin typeface="Arial" charset="0"/>
        <a:ea typeface="ＭＳ Ｐゴシック" charset="0"/>
        <a:cs typeface="ＭＳ Ｐゴシック" charset="0"/>
      </a:defRPr>
    </a:lvl5pPr>
    <a:lvl6pPr marL="3047924" algn="l" defTabSz="609585" rtl="0" eaLnBrk="1" latinLnBrk="0" hangingPunct="1">
      <a:defRPr sz="3200" kern="1200">
        <a:solidFill>
          <a:schemeClr val="tx1"/>
        </a:solidFill>
        <a:latin typeface="Arial" charset="0"/>
        <a:ea typeface="ＭＳ Ｐゴシック" charset="0"/>
        <a:cs typeface="ＭＳ Ｐゴシック" charset="0"/>
      </a:defRPr>
    </a:lvl6pPr>
    <a:lvl7pPr marL="3657509" algn="l" defTabSz="609585" rtl="0" eaLnBrk="1" latinLnBrk="0" hangingPunct="1">
      <a:defRPr sz="3200" kern="1200">
        <a:solidFill>
          <a:schemeClr val="tx1"/>
        </a:solidFill>
        <a:latin typeface="Arial" charset="0"/>
        <a:ea typeface="ＭＳ Ｐゴシック" charset="0"/>
        <a:cs typeface="ＭＳ Ｐゴシック" charset="0"/>
      </a:defRPr>
    </a:lvl7pPr>
    <a:lvl8pPr marL="4267093" algn="l" defTabSz="609585" rtl="0" eaLnBrk="1" latinLnBrk="0" hangingPunct="1">
      <a:defRPr sz="3200" kern="1200">
        <a:solidFill>
          <a:schemeClr val="tx1"/>
        </a:solidFill>
        <a:latin typeface="Arial" charset="0"/>
        <a:ea typeface="ＭＳ Ｐゴシック" charset="0"/>
        <a:cs typeface="ＭＳ Ｐゴシック" charset="0"/>
      </a:defRPr>
    </a:lvl8pPr>
    <a:lvl9pPr marL="4876678" algn="l" defTabSz="609585" rtl="0" eaLnBrk="1" latinLnBrk="0" hangingPunct="1">
      <a:defRPr sz="3200"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352" userDrawn="1">
          <p15:clr>
            <a:srgbClr val="A4A3A4"/>
          </p15:clr>
        </p15:guide>
        <p15:guide id="2" pos="3584" userDrawn="1">
          <p15:clr>
            <a:srgbClr val="A4A3A4"/>
          </p15:clr>
        </p15:guide>
        <p15:guide id="3" orient="horz" pos="4319" userDrawn="1">
          <p15:clr>
            <a:srgbClr val="A4A3A4"/>
          </p15:clr>
        </p15:guide>
        <p15:guide id="4" pos="7679" userDrawn="1">
          <p15:clr>
            <a:srgbClr val="A4A3A4"/>
          </p15:clr>
        </p15:guide>
        <p15:guide id="5" pos="3776" userDrawn="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008000"/>
    <a:srgbClr val="808000"/>
    <a:srgbClr val="FF6666"/>
    <a:srgbClr val="FF008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842" autoAdjust="0"/>
    <p:restoredTop sz="91837" autoAdjust="0"/>
  </p:normalViewPr>
  <p:slideViewPr>
    <p:cSldViewPr snapToObjects="1">
      <p:cViewPr varScale="1">
        <p:scale>
          <a:sx n="125" d="100"/>
          <a:sy n="125" d="100"/>
        </p:scale>
        <p:origin x="224" y="184"/>
      </p:cViewPr>
      <p:guideLst>
        <p:guide orient="horz" pos="2352"/>
        <p:guide pos="3584"/>
        <p:guide orient="horz" pos="4319"/>
        <p:guide pos="7679"/>
        <p:guide pos="377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50" d="100"/>
        <a:sy n="150" d="100"/>
      </p:scale>
      <p:origin x="0" y="0"/>
    </p:cViewPr>
  </p:sorterViewPr>
  <p:notesViewPr>
    <p:cSldViewPr snapToGrid="0" snapToObjects="1">
      <p:cViewPr varScale="1">
        <p:scale>
          <a:sx n="131" d="100"/>
          <a:sy n="131" d="100"/>
        </p:scale>
        <p:origin x="-3328" y="-10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ea typeface="+mn-ea"/>
                <a:cs typeface="Arial" charset="0"/>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ea typeface="+mn-ea"/>
                <a:cs typeface="Arial" charset="0"/>
              </a:defRPr>
            </a:lvl1pPr>
          </a:lstStyle>
          <a:p>
            <a:pPr>
              <a:defRPr/>
            </a:pPr>
            <a:fld id="{3D6113D2-D28E-FE47-99BA-895B6FE2D13F}" type="datetimeFigureOut">
              <a:rPr lang="en-US"/>
              <a:pPr>
                <a:defRPr/>
              </a:pPr>
              <a:t>6/22/22</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ea typeface="+mn-ea"/>
                <a:cs typeface="Arial" charset="0"/>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ea typeface="+mn-ea"/>
                <a:cs typeface="Arial" charset="0"/>
              </a:defRPr>
            </a:lvl1pPr>
          </a:lstStyle>
          <a:p>
            <a:pPr>
              <a:defRPr/>
            </a:pPr>
            <a:fld id="{AC5B352D-4FD8-4545-9BF6-AE658699EF2E}" type="slidenum">
              <a:rPr lang="en-US"/>
              <a:pPr>
                <a:defRPr/>
              </a:pPr>
              <a:t>‹#›</a:t>
            </a:fld>
            <a:endParaRPr lang="en-US"/>
          </a:p>
        </p:txBody>
      </p:sp>
    </p:spTree>
    <p:extLst>
      <p:ext uri="{BB962C8B-B14F-4D97-AF65-F5344CB8AC3E}">
        <p14:creationId xmlns:p14="http://schemas.microsoft.com/office/powerpoint/2010/main" val="71511859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ea typeface="+mn-ea"/>
                <a:cs typeface="Arial" charset="0"/>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ea typeface="+mn-ea"/>
                <a:cs typeface="Arial" charset="0"/>
              </a:defRPr>
            </a:lvl1pPr>
          </a:lstStyle>
          <a:p>
            <a:pPr>
              <a:defRPr/>
            </a:pPr>
            <a:fld id="{6C2FD059-51CF-1249-926F-EFBD39C3BED9}" type="datetimeFigureOut">
              <a:rPr lang="en-US"/>
              <a:pPr>
                <a:defRPr/>
              </a:pPr>
              <a:t>6/22/22</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ea typeface="+mn-ea"/>
                <a:cs typeface="Arial" charset="0"/>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ea typeface="+mn-ea"/>
                <a:cs typeface="Arial" charset="0"/>
              </a:defRPr>
            </a:lvl1pPr>
          </a:lstStyle>
          <a:p>
            <a:pPr>
              <a:defRPr/>
            </a:pPr>
            <a:fld id="{396E01DF-631A-A04A-9385-A7B2D60629C9}" type="slidenum">
              <a:rPr lang="en-US"/>
              <a:pPr>
                <a:defRPr/>
              </a:pPr>
              <a:t>‹#›</a:t>
            </a:fld>
            <a:endParaRPr lang="en-US"/>
          </a:p>
        </p:txBody>
      </p:sp>
    </p:spTree>
    <p:extLst>
      <p:ext uri="{BB962C8B-B14F-4D97-AF65-F5344CB8AC3E}">
        <p14:creationId xmlns:p14="http://schemas.microsoft.com/office/powerpoint/2010/main" val="2670721012"/>
      </p:ext>
    </p:extLst>
  </p:cSld>
  <p:clrMap bg1="lt1" tx1="dk1" bg2="lt2" tx2="dk2" accent1="accent1" accent2="accent2" accent3="accent3" accent4="accent4" accent5="accent5" accent6="accent6" hlink="hlink" folHlink="folHlink"/>
  <p:hf hdr="0" ftr="0" dt="0"/>
  <p:notesStyle>
    <a:lvl1pPr algn="l" defTabSz="609585" rtl="0" eaLnBrk="0" fontAlgn="base" hangingPunct="0">
      <a:spcBef>
        <a:spcPct val="30000"/>
      </a:spcBef>
      <a:spcAft>
        <a:spcPct val="0"/>
      </a:spcAft>
      <a:defRPr sz="1600" kern="1200">
        <a:solidFill>
          <a:schemeClr val="tx1"/>
        </a:solidFill>
        <a:latin typeface="+mn-lt"/>
        <a:ea typeface="ＭＳ Ｐゴシック" charset="0"/>
        <a:cs typeface="ＭＳ Ｐゴシック" charset="0"/>
      </a:defRPr>
    </a:lvl1pPr>
    <a:lvl2pPr marL="609585" algn="l" defTabSz="609585" rtl="0" eaLnBrk="0" fontAlgn="base" hangingPunct="0">
      <a:spcBef>
        <a:spcPct val="30000"/>
      </a:spcBef>
      <a:spcAft>
        <a:spcPct val="0"/>
      </a:spcAft>
      <a:defRPr sz="1600" kern="1200">
        <a:solidFill>
          <a:schemeClr val="tx1"/>
        </a:solidFill>
        <a:latin typeface="+mn-lt"/>
        <a:ea typeface="ＭＳ Ｐゴシック" charset="0"/>
        <a:cs typeface="+mn-cs"/>
      </a:defRPr>
    </a:lvl2pPr>
    <a:lvl3pPr marL="1219170" algn="l" defTabSz="609585" rtl="0" eaLnBrk="0" fontAlgn="base" hangingPunct="0">
      <a:spcBef>
        <a:spcPct val="30000"/>
      </a:spcBef>
      <a:spcAft>
        <a:spcPct val="0"/>
      </a:spcAft>
      <a:defRPr sz="1600" kern="1200">
        <a:solidFill>
          <a:schemeClr val="tx1"/>
        </a:solidFill>
        <a:latin typeface="+mn-lt"/>
        <a:ea typeface="ＭＳ Ｐゴシック" charset="0"/>
        <a:cs typeface="+mn-cs"/>
      </a:defRPr>
    </a:lvl3pPr>
    <a:lvl4pPr marL="1828754" algn="l" defTabSz="609585" rtl="0" eaLnBrk="0" fontAlgn="base" hangingPunct="0">
      <a:spcBef>
        <a:spcPct val="30000"/>
      </a:spcBef>
      <a:spcAft>
        <a:spcPct val="0"/>
      </a:spcAft>
      <a:defRPr sz="1600" kern="1200">
        <a:solidFill>
          <a:schemeClr val="tx1"/>
        </a:solidFill>
        <a:latin typeface="+mn-lt"/>
        <a:ea typeface="ＭＳ Ｐゴシック" charset="0"/>
        <a:cs typeface="+mn-cs"/>
      </a:defRPr>
    </a:lvl4pPr>
    <a:lvl5pPr marL="2438339" algn="l" defTabSz="609585" rtl="0" eaLnBrk="0" fontAlgn="base" hangingPunct="0">
      <a:spcBef>
        <a:spcPct val="30000"/>
      </a:spcBef>
      <a:spcAft>
        <a:spcPct val="0"/>
      </a:spcAft>
      <a:defRPr sz="1600" kern="1200">
        <a:solidFill>
          <a:schemeClr val="tx1"/>
        </a:solidFill>
        <a:latin typeface="+mn-lt"/>
        <a:ea typeface="ＭＳ Ｐゴシック" charset="0"/>
        <a:cs typeface="+mn-cs"/>
      </a:defRPr>
    </a:lvl5pPr>
    <a:lvl6pPr marL="3047924" algn="l" defTabSz="609585" rtl="0" eaLnBrk="1" latinLnBrk="0" hangingPunct="1">
      <a:defRPr sz="1600" kern="1200">
        <a:solidFill>
          <a:schemeClr val="tx1"/>
        </a:solidFill>
        <a:latin typeface="+mn-lt"/>
        <a:ea typeface="+mn-ea"/>
        <a:cs typeface="+mn-cs"/>
      </a:defRPr>
    </a:lvl6pPr>
    <a:lvl7pPr marL="3657509" algn="l" defTabSz="609585" rtl="0" eaLnBrk="1" latinLnBrk="0" hangingPunct="1">
      <a:defRPr sz="1600" kern="1200">
        <a:solidFill>
          <a:schemeClr val="tx1"/>
        </a:solidFill>
        <a:latin typeface="+mn-lt"/>
        <a:ea typeface="+mn-ea"/>
        <a:cs typeface="+mn-cs"/>
      </a:defRPr>
    </a:lvl7pPr>
    <a:lvl8pPr marL="4267093" algn="l" defTabSz="609585" rtl="0" eaLnBrk="1" latinLnBrk="0" hangingPunct="1">
      <a:defRPr sz="1600" kern="1200">
        <a:solidFill>
          <a:schemeClr val="tx1"/>
        </a:solidFill>
        <a:latin typeface="+mn-lt"/>
        <a:ea typeface="+mn-ea"/>
        <a:cs typeface="+mn-cs"/>
      </a:defRPr>
    </a:lvl8pPr>
    <a:lvl9pPr marL="4876678" algn="l" defTabSz="60958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things moving. The glue and also the filler. No one’s boss - no carrot, no stick – luckily we work with great teams across the country. Communication is the key. We are part of teams that make agreements with international governments, get support from embassies, work out contracts to build temporary hangars in Korea, move sea containers full of equipment and gasses around the world. We collaborate across centers, across agencies, with private companies. We also keep the printer stocked with paper and clean out bathrooms. We work out solutions for people whose focus necessarily needs to be on science rather than operations or logistics. If as a PI or Program manager, you see that things are moving along fine, and you know where to show up, and everyone seems to be at a manageable stress level, this is when we are operating at our best.</a:t>
            </a:r>
          </a:p>
        </p:txBody>
      </p:sp>
      <p:sp>
        <p:nvSpPr>
          <p:cNvPr id="4" name="Slide Number Placeholder 3"/>
          <p:cNvSpPr>
            <a:spLocks noGrp="1"/>
          </p:cNvSpPr>
          <p:nvPr>
            <p:ph type="sldNum" sz="quarter" idx="5"/>
          </p:nvPr>
        </p:nvSpPr>
        <p:spPr/>
        <p:txBody>
          <a:bodyPr/>
          <a:lstStyle/>
          <a:p>
            <a:pPr>
              <a:defRPr/>
            </a:pPr>
            <a:fld id="{396E01DF-631A-A04A-9385-A7B2D60629C9}" type="slidenum">
              <a:rPr lang="en-US" smtClean="0"/>
              <a:pPr>
                <a:defRPr/>
              </a:pPr>
              <a:t>3</a:t>
            </a:fld>
            <a:endParaRPr lang="en-US"/>
          </a:p>
        </p:txBody>
      </p:sp>
    </p:spTree>
    <p:extLst>
      <p:ext uri="{BB962C8B-B14F-4D97-AF65-F5344CB8AC3E}">
        <p14:creationId xmlns:p14="http://schemas.microsoft.com/office/powerpoint/2010/main" val="40798181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396E01DF-631A-A04A-9385-A7B2D60629C9}" type="slidenum">
              <a:rPr lang="en-US" smtClean="0"/>
              <a:pPr>
                <a:defRPr/>
              </a:pPr>
              <a:t>16</a:t>
            </a:fld>
            <a:endParaRPr lang="en-US"/>
          </a:p>
        </p:txBody>
      </p:sp>
    </p:spTree>
    <p:extLst>
      <p:ext uri="{BB962C8B-B14F-4D97-AF65-F5344CB8AC3E}">
        <p14:creationId xmlns:p14="http://schemas.microsoft.com/office/powerpoint/2010/main" val="30889375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Text Box 74"/>
          <p:cNvSpPr txBox="1">
            <a:spLocks noChangeArrowheads="1"/>
          </p:cNvSpPr>
          <p:nvPr userDrawn="1"/>
        </p:nvSpPr>
        <p:spPr bwMode="auto">
          <a:xfrm>
            <a:off x="622305" y="455613"/>
            <a:ext cx="2832100" cy="215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defTabSz="457200" eaLnBrk="0" hangingPunct="0">
              <a:defRPr sz="2400">
                <a:solidFill>
                  <a:schemeClr val="tx1"/>
                </a:solidFill>
                <a:latin typeface="Arial" charset="0"/>
                <a:ea typeface="ＭＳ Ｐゴシック" charset="0"/>
                <a:cs typeface="ＭＳ Ｐゴシック" charset="0"/>
              </a:defRPr>
            </a:lvl1pPr>
            <a:lvl2pPr marL="742950" indent="-285750" defTabSz="457200" eaLnBrk="0" hangingPunct="0">
              <a:defRPr sz="2400">
                <a:solidFill>
                  <a:schemeClr val="tx1"/>
                </a:solidFill>
                <a:latin typeface="Arial" charset="0"/>
                <a:ea typeface="ＭＳ Ｐゴシック" charset="0"/>
              </a:defRPr>
            </a:lvl2pPr>
            <a:lvl3pPr marL="1143000" indent="-228600" defTabSz="457200" eaLnBrk="0" hangingPunct="0">
              <a:defRPr sz="2400">
                <a:solidFill>
                  <a:schemeClr val="tx1"/>
                </a:solidFill>
                <a:latin typeface="Arial" charset="0"/>
                <a:ea typeface="ＭＳ Ｐゴシック" charset="0"/>
              </a:defRPr>
            </a:lvl3pPr>
            <a:lvl4pPr marL="1600200" indent="-228600" defTabSz="457200" eaLnBrk="0" hangingPunct="0">
              <a:defRPr sz="2400">
                <a:solidFill>
                  <a:schemeClr val="tx1"/>
                </a:solidFill>
                <a:latin typeface="Arial" charset="0"/>
                <a:ea typeface="ＭＳ Ｐゴシック" charset="0"/>
              </a:defRPr>
            </a:lvl4pPr>
            <a:lvl5pPr marL="2057400" indent="-228600" defTabSz="4572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defRPr/>
            </a:pPr>
            <a:r>
              <a:rPr lang="en-US" sz="800">
                <a:solidFill>
                  <a:srgbClr val="FFFFFF"/>
                </a:solidFill>
                <a:latin typeface="Arial Narrow"/>
                <a:ea typeface="ヒラギノ角ゴ Pro W3" charset="0"/>
                <a:cs typeface="Arial Narrow"/>
              </a:rPr>
              <a:t>National Aeronautics and Space Administration</a:t>
            </a:r>
          </a:p>
        </p:txBody>
      </p:sp>
      <p:sp>
        <p:nvSpPr>
          <p:cNvPr id="10" name="Rectangle 162"/>
          <p:cNvSpPr>
            <a:spLocks noGrp="1" noChangeArrowheads="1"/>
          </p:cNvSpPr>
          <p:nvPr>
            <p:ph type="ctrTitle"/>
          </p:nvPr>
        </p:nvSpPr>
        <p:spPr>
          <a:xfrm>
            <a:off x="609611" y="285835"/>
            <a:ext cx="9914711" cy="644815"/>
          </a:xfrm>
          <a:prstGeom prst="rect">
            <a:avLst/>
          </a:prstGeom>
          <a:ln>
            <a:noFill/>
          </a:ln>
        </p:spPr>
        <p:txBody>
          <a:bodyPr/>
          <a:lstStyle>
            <a:lvl1pPr>
              <a:defRPr b="0">
                <a:solidFill>
                  <a:schemeClr val="tx1"/>
                </a:solidFill>
                <a:latin typeface="Arial Narrow"/>
                <a:cs typeface="Arial Narrow"/>
              </a:defRPr>
            </a:lvl1pPr>
          </a:lstStyle>
          <a:p>
            <a:r>
              <a:rPr lang="en-US" dirty="0"/>
              <a:t>Click to edit Master title style</a:t>
            </a:r>
          </a:p>
        </p:txBody>
      </p:sp>
      <p:sp>
        <p:nvSpPr>
          <p:cNvPr id="11" name="Content Placeholder 2"/>
          <p:cNvSpPr>
            <a:spLocks noGrp="1"/>
          </p:cNvSpPr>
          <p:nvPr>
            <p:ph idx="1"/>
          </p:nvPr>
        </p:nvSpPr>
        <p:spPr>
          <a:xfrm>
            <a:off x="609600" y="1600201"/>
            <a:ext cx="10972800" cy="4525963"/>
          </a:xfrm>
          <a:prstGeom prst="rect">
            <a:avLst/>
          </a:prstGeom>
        </p:spPr>
        <p:txBody>
          <a:bodyPr/>
          <a:lstStyle>
            <a:lvl1pPr marL="0" indent="0">
              <a:buNone/>
              <a:defRPr sz="2667" b="0">
                <a:solidFill>
                  <a:schemeClr val="tx1"/>
                </a:solidFill>
                <a:latin typeface="Arial Narrow"/>
                <a:cs typeface="Arial Narrow"/>
              </a:defRPr>
            </a:lvl1pPr>
            <a:lvl2pPr marL="609585" indent="0">
              <a:buNone/>
              <a:defRPr sz="2667" b="0" baseline="0">
                <a:solidFill>
                  <a:schemeClr val="tx1"/>
                </a:solidFill>
                <a:latin typeface="Arial Narrow"/>
                <a:cs typeface="Arial Narrow"/>
              </a:defRPr>
            </a:lvl2pPr>
            <a:lvl3pPr>
              <a:defRPr sz="2667">
                <a:solidFill>
                  <a:srgbClr val="FFFFFF"/>
                </a:solidFill>
                <a:latin typeface="Arial Narrow"/>
                <a:cs typeface="Arial Narrow"/>
              </a:defRPr>
            </a:lvl3pPr>
            <a:lvl4pPr>
              <a:defRPr sz="2667">
                <a:solidFill>
                  <a:srgbClr val="FFFFFF"/>
                </a:solidFill>
                <a:latin typeface="Arial Narrow"/>
                <a:cs typeface="Arial Narrow"/>
              </a:defRPr>
            </a:lvl4pPr>
            <a:lvl5pPr>
              <a:defRPr sz="2667">
                <a:solidFill>
                  <a:srgbClr val="FFFFFF"/>
                </a:solidFill>
                <a:latin typeface="Arial Narrow"/>
                <a:cs typeface="Arial Narrow"/>
              </a:defRPr>
            </a:lvl5pPr>
          </a:lstStyle>
          <a:p>
            <a:pPr lvl="0"/>
            <a:r>
              <a:rPr lang="en-US" dirty="0"/>
              <a:t>Click to edit Master text styles</a:t>
            </a:r>
          </a:p>
          <a:p>
            <a:pPr lvl="1"/>
            <a:r>
              <a:rPr lang="en-US" dirty="0"/>
              <a:t>Second level</a:t>
            </a:r>
          </a:p>
        </p:txBody>
      </p:sp>
      <p:sp>
        <p:nvSpPr>
          <p:cNvPr id="7" name="Slide Number Placeholder 5"/>
          <p:cNvSpPr>
            <a:spLocks noGrp="1"/>
          </p:cNvSpPr>
          <p:nvPr>
            <p:ph type="sldNum" sz="quarter" idx="10"/>
          </p:nvPr>
        </p:nvSpPr>
        <p:spPr>
          <a:xfrm>
            <a:off x="8737600" y="6356352"/>
            <a:ext cx="2844800" cy="365125"/>
          </a:xfrm>
          <a:prstGeom prst="rect">
            <a:avLst/>
          </a:prstGeom>
        </p:spPr>
        <p:txBody>
          <a:bodyPr/>
          <a:lstStyle>
            <a:lvl1pPr algn="r">
              <a:defRPr sz="1600">
                <a:solidFill>
                  <a:srgbClr val="FFFFFF"/>
                </a:solidFill>
                <a:latin typeface="Arial Narrow"/>
                <a:ea typeface="+mn-ea"/>
                <a:cs typeface="Arial Narrow"/>
              </a:defRPr>
            </a:lvl1pPr>
          </a:lstStyle>
          <a:p>
            <a:pPr>
              <a:defRPr/>
            </a:pPr>
            <a:fld id="{5D5E9277-75C9-DB44-BFB5-3C9F08836492}" type="slidenum">
              <a:rPr lang="en-US" smtClean="0"/>
              <a:pPr>
                <a:defRPr/>
              </a:pPr>
              <a:t>‹#›</a:t>
            </a:fld>
            <a:endParaRPr lang="en-US" dirty="0"/>
          </a:p>
        </p:txBody>
      </p:sp>
    </p:spTree>
    <p:extLst>
      <p:ext uri="{BB962C8B-B14F-4D97-AF65-F5344CB8AC3E}">
        <p14:creationId xmlns:p14="http://schemas.microsoft.com/office/powerpoint/2010/main" val="42245090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9" name="Rectangle 162"/>
          <p:cNvSpPr>
            <a:spLocks noGrp="1" noChangeArrowheads="1"/>
          </p:cNvSpPr>
          <p:nvPr>
            <p:ph type="ctrTitle"/>
          </p:nvPr>
        </p:nvSpPr>
        <p:spPr>
          <a:xfrm>
            <a:off x="609611" y="285835"/>
            <a:ext cx="9914711" cy="644815"/>
          </a:xfrm>
          <a:prstGeom prst="rect">
            <a:avLst/>
          </a:prstGeom>
          <a:ln>
            <a:noFill/>
          </a:ln>
        </p:spPr>
        <p:txBody>
          <a:bodyPr/>
          <a:lstStyle>
            <a:lvl1pPr>
              <a:defRPr b="0">
                <a:solidFill>
                  <a:srgbClr val="000000"/>
                </a:solidFill>
                <a:latin typeface="Arial Narrow"/>
                <a:cs typeface="Arial Narrow"/>
              </a:defRPr>
            </a:lvl1pPr>
          </a:lstStyle>
          <a:p>
            <a:r>
              <a:rPr lang="en-US" dirty="0"/>
              <a:t>Click to edit Master title style</a:t>
            </a:r>
          </a:p>
        </p:txBody>
      </p:sp>
      <p:sp>
        <p:nvSpPr>
          <p:cNvPr id="20" name="Content Placeholder 2"/>
          <p:cNvSpPr>
            <a:spLocks noGrp="1"/>
          </p:cNvSpPr>
          <p:nvPr>
            <p:ph idx="1"/>
          </p:nvPr>
        </p:nvSpPr>
        <p:spPr>
          <a:xfrm>
            <a:off x="609600" y="1600201"/>
            <a:ext cx="10972800" cy="4525963"/>
          </a:xfrm>
          <a:prstGeom prst="rect">
            <a:avLst/>
          </a:prstGeom>
        </p:spPr>
        <p:txBody>
          <a:bodyPr/>
          <a:lstStyle>
            <a:lvl1pPr marL="0" indent="0">
              <a:buNone/>
              <a:defRPr sz="2667" b="0">
                <a:solidFill>
                  <a:srgbClr val="000000"/>
                </a:solidFill>
                <a:latin typeface="Arial Narrow"/>
                <a:cs typeface="Arial Narrow"/>
              </a:defRPr>
            </a:lvl1pPr>
            <a:lvl2pPr marL="609585" indent="0">
              <a:buNone/>
              <a:defRPr sz="2667" b="0" baseline="0">
                <a:solidFill>
                  <a:srgbClr val="000000"/>
                </a:solidFill>
                <a:latin typeface="+mn-lt"/>
                <a:cs typeface="Arial Narrow"/>
              </a:defRPr>
            </a:lvl2pPr>
            <a:lvl3pPr>
              <a:defRPr sz="2667">
                <a:solidFill>
                  <a:srgbClr val="FFFFFF"/>
                </a:solidFill>
                <a:latin typeface="Arial Narrow"/>
                <a:cs typeface="Arial Narrow"/>
              </a:defRPr>
            </a:lvl3pPr>
            <a:lvl4pPr>
              <a:defRPr sz="2667">
                <a:solidFill>
                  <a:srgbClr val="FFFFFF"/>
                </a:solidFill>
                <a:latin typeface="Arial Narrow"/>
                <a:cs typeface="Arial Narrow"/>
              </a:defRPr>
            </a:lvl4pPr>
            <a:lvl5pPr>
              <a:defRPr sz="2667">
                <a:solidFill>
                  <a:srgbClr val="FFFFFF"/>
                </a:solidFill>
                <a:latin typeface="Arial Narrow"/>
                <a:cs typeface="Arial Narrow"/>
              </a:defRPr>
            </a:lvl5pPr>
          </a:lstStyle>
          <a:p>
            <a:pPr lvl="0"/>
            <a:r>
              <a:rPr lang="en-US" dirty="0"/>
              <a:t>Click to edit Master text styles</a:t>
            </a:r>
          </a:p>
          <a:p>
            <a:pPr lvl="1"/>
            <a:r>
              <a:rPr lang="en-US" dirty="0"/>
              <a:t>Second level</a:t>
            </a:r>
          </a:p>
        </p:txBody>
      </p:sp>
      <p:sp>
        <p:nvSpPr>
          <p:cNvPr id="5" name="Slide Number Placeholder 5"/>
          <p:cNvSpPr>
            <a:spLocks noGrp="1"/>
          </p:cNvSpPr>
          <p:nvPr>
            <p:ph type="sldNum" sz="quarter" idx="10"/>
          </p:nvPr>
        </p:nvSpPr>
        <p:spPr>
          <a:xfrm>
            <a:off x="8737600" y="6356352"/>
            <a:ext cx="2844800" cy="365125"/>
          </a:xfrm>
          <a:prstGeom prst="rect">
            <a:avLst/>
          </a:prstGeom>
        </p:spPr>
        <p:txBody>
          <a:bodyPr/>
          <a:lstStyle>
            <a:lvl1pPr algn="r">
              <a:defRPr sz="1600">
                <a:solidFill>
                  <a:srgbClr val="FFFFFF"/>
                </a:solidFill>
                <a:latin typeface="Arial Narrow"/>
                <a:ea typeface="+mn-ea"/>
                <a:cs typeface="Arial Narrow"/>
              </a:defRPr>
            </a:lvl1pPr>
          </a:lstStyle>
          <a:p>
            <a:pPr>
              <a:defRPr/>
            </a:pPr>
            <a:fld id="{D40CB9F6-8E35-4E4F-99BF-5545ACA555F0}" type="slidenum">
              <a:rPr lang="en-US" smtClean="0"/>
              <a:pPr>
                <a:defRPr/>
              </a:pPr>
              <a:t>‹#›</a:t>
            </a:fld>
            <a:endParaRPr lang="en-US" dirty="0"/>
          </a:p>
        </p:txBody>
      </p:sp>
    </p:spTree>
    <p:extLst>
      <p:ext uri="{BB962C8B-B14F-4D97-AF65-F5344CB8AC3E}">
        <p14:creationId xmlns:p14="http://schemas.microsoft.com/office/powerpoint/2010/main" val="30590064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7"/>
            <a:ext cx="10972800" cy="579363"/>
          </a:xfrm>
          <a:prstGeom prst="rect">
            <a:avLst/>
          </a:prstGeom>
        </p:spPr>
        <p:txBody>
          <a:bodyPr vert="horz"/>
          <a:lstStyle>
            <a:lvl1pPr>
              <a:defRPr sz="3733" b="0">
                <a:latin typeface="Arial Narrow"/>
                <a:cs typeface="Arial Narrow"/>
              </a:defRPr>
            </a:lvl1pPr>
          </a:lstStyle>
          <a:p>
            <a:r>
              <a:rPr lang="en-US" dirty="0"/>
              <a:t>Click to edit Master title style</a:t>
            </a:r>
          </a:p>
        </p:txBody>
      </p:sp>
    </p:spTree>
    <p:extLst>
      <p:ext uri="{BB962C8B-B14F-4D97-AF65-F5344CB8AC3E}">
        <p14:creationId xmlns:p14="http://schemas.microsoft.com/office/powerpoint/2010/main" val="4559437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5333" b="1" cap="all">
                <a:solidFill>
                  <a:srgbClr val="000000"/>
                </a:solidFill>
                <a:latin typeface="Arial Narrow"/>
                <a:cs typeface="Arial Narrow"/>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667">
                <a:solidFill>
                  <a:srgbClr val="000000"/>
                </a:solidFill>
                <a:latin typeface="Arial Narrow"/>
                <a:cs typeface="Arial Narrow"/>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dirty="0"/>
              <a:t>Click to edit Master text styles</a:t>
            </a:r>
          </a:p>
        </p:txBody>
      </p:sp>
      <p:sp>
        <p:nvSpPr>
          <p:cNvPr id="4" name="Slide Number Placeholder 5"/>
          <p:cNvSpPr>
            <a:spLocks noGrp="1"/>
          </p:cNvSpPr>
          <p:nvPr>
            <p:ph type="sldNum" sz="quarter" idx="10"/>
          </p:nvPr>
        </p:nvSpPr>
        <p:spPr>
          <a:xfrm>
            <a:off x="8737600" y="6356352"/>
            <a:ext cx="2844800" cy="365125"/>
          </a:xfrm>
          <a:prstGeom prst="rect">
            <a:avLst/>
          </a:prstGeom>
        </p:spPr>
        <p:txBody>
          <a:bodyPr/>
          <a:lstStyle>
            <a:lvl1pPr>
              <a:defRPr sz="2400">
                <a:solidFill>
                  <a:prstClr val="black"/>
                </a:solidFill>
                <a:latin typeface="Arial Narrow"/>
                <a:ea typeface="+mn-ea"/>
                <a:cs typeface="Arial Narrow"/>
              </a:defRPr>
            </a:lvl1pPr>
          </a:lstStyle>
          <a:p>
            <a:pPr>
              <a:defRPr/>
            </a:pPr>
            <a:fld id="{862A2C83-1797-CE42-8563-8F68A4DDF1F6}" type="slidenum">
              <a:rPr lang="en-US" smtClean="0"/>
              <a:pPr>
                <a:defRPr/>
              </a:pPr>
              <a:t>‹#›</a:t>
            </a:fld>
            <a:endParaRPr lang="en-US"/>
          </a:p>
        </p:txBody>
      </p:sp>
    </p:spTree>
    <p:extLst>
      <p:ext uri="{BB962C8B-B14F-4D97-AF65-F5344CB8AC3E}">
        <p14:creationId xmlns:p14="http://schemas.microsoft.com/office/powerpoint/2010/main" val="10352233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16440" y="102497"/>
            <a:ext cx="10768544" cy="743643"/>
          </a:xfrm>
          <a:prstGeom prst="rect">
            <a:avLst/>
          </a:prstGeom>
        </p:spPr>
        <p:txBody>
          <a:bodyPr anchor="ctr"/>
          <a:lstStyle>
            <a:lvl1pPr>
              <a:defRPr b="0">
                <a:solidFill>
                  <a:schemeClr val="tx1"/>
                </a:solidFill>
                <a:latin typeface="Arial Narrow"/>
                <a:cs typeface="Arial Narrow"/>
              </a:defRPr>
            </a:lvl1pPr>
          </a:lstStyle>
          <a:p>
            <a:r>
              <a:rPr lang="en-US" dirty="0"/>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spcBef>
                <a:spcPts val="800"/>
              </a:spcBef>
              <a:defRPr sz="1867" b="0">
                <a:latin typeface="Arial Narrow"/>
                <a:cs typeface="Arial Narrow"/>
              </a:defRPr>
            </a:lvl1pPr>
            <a:lvl2pPr marL="300559" indent="-146047">
              <a:spcBef>
                <a:spcPts val="0"/>
              </a:spcBef>
              <a:buFont typeface="Arial"/>
              <a:buChar char="•"/>
              <a:tabLst>
                <a:tab pos="3050041" algn="l"/>
              </a:tabLst>
              <a:defRPr sz="1600" b="0">
                <a:latin typeface="Arial Narrow"/>
                <a:cs typeface="Arial Narrow"/>
              </a:defRPr>
            </a:lvl2pPr>
            <a:lvl3pPr marL="300559" indent="0">
              <a:spcBef>
                <a:spcPts val="0"/>
              </a:spcBef>
              <a:buFont typeface="Courier New"/>
              <a:buNone/>
              <a:tabLst>
                <a:tab pos="3050041" algn="l"/>
              </a:tabLst>
              <a:defRPr sz="1333" b="0">
                <a:latin typeface="Arial Narrow"/>
                <a:cs typeface="Arial Narrow"/>
              </a:defRPr>
            </a:lvl3pPr>
            <a:lvl4pPr marL="609585" indent="-156629">
              <a:spcBef>
                <a:spcPts val="0"/>
              </a:spcBef>
              <a:tabLst/>
              <a:defRPr sz="1333" b="0">
                <a:latin typeface="Arial Narrow"/>
                <a:cs typeface="Arial Narrow"/>
              </a:defRPr>
            </a:lvl4pPr>
            <a:lvl5pPr marL="764098" indent="-156629">
              <a:spcBef>
                <a:spcPts val="0"/>
              </a:spcBef>
              <a:tabLst/>
              <a:defRPr sz="1333" b="0">
                <a:latin typeface="Arial Narrow"/>
                <a:cs typeface="Arial Narrow"/>
              </a:defRPr>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marL="0" indent="0">
              <a:spcBef>
                <a:spcPts val="800"/>
              </a:spcBef>
              <a:buNone/>
              <a:defRPr sz="1867" b="0">
                <a:latin typeface="Arial Narrow"/>
                <a:cs typeface="Arial Narrow"/>
              </a:defRPr>
            </a:lvl1pPr>
            <a:lvl2pPr marL="300559" indent="-154513">
              <a:spcBef>
                <a:spcPts val="0"/>
              </a:spcBef>
              <a:buFont typeface="Arial"/>
              <a:buChar char="•"/>
              <a:defRPr sz="1600" b="0">
                <a:latin typeface="Arial Narrow"/>
                <a:cs typeface="Arial Narrow"/>
              </a:defRPr>
            </a:lvl2pPr>
            <a:lvl3pPr marL="455073" indent="-154513">
              <a:spcBef>
                <a:spcPts val="0"/>
              </a:spcBef>
              <a:buFont typeface="Courier New"/>
              <a:buChar char="o"/>
              <a:defRPr sz="1600" b="0">
                <a:latin typeface="Arial Narrow"/>
                <a:cs typeface="Arial Narrow"/>
              </a:defRPr>
            </a:lvl3pPr>
            <a:lvl4pPr marL="609585" indent="-156629">
              <a:spcBef>
                <a:spcPts val="0"/>
              </a:spcBef>
              <a:defRPr sz="1600" b="0">
                <a:latin typeface="Arial Narrow"/>
                <a:cs typeface="Arial Narrow"/>
              </a:defRPr>
            </a:lvl4pPr>
            <a:lvl5pPr marL="764098" indent="-156629">
              <a:spcBef>
                <a:spcPts val="0"/>
              </a:spcBef>
              <a:defRPr sz="1600" b="0">
                <a:latin typeface="Arial Narrow"/>
                <a:cs typeface="Arial Narrow"/>
              </a:defRPr>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a:spLocks noGrp="1"/>
          </p:cNvSpPr>
          <p:nvPr>
            <p:ph type="sldNum" sz="quarter" idx="10"/>
          </p:nvPr>
        </p:nvSpPr>
        <p:spPr>
          <a:xfrm>
            <a:off x="11619971" y="6376883"/>
            <a:ext cx="497416" cy="365125"/>
          </a:xfrm>
          <a:prstGeom prst="rect">
            <a:avLst/>
          </a:prstGeom>
        </p:spPr>
        <p:txBody>
          <a:bodyPr/>
          <a:lstStyle>
            <a:lvl1pPr algn="r">
              <a:defRPr sz="1333">
                <a:solidFill>
                  <a:prstClr val="black"/>
                </a:solidFill>
                <a:latin typeface="Arial Narrow"/>
                <a:ea typeface="+mn-ea"/>
                <a:cs typeface="Arial Narrow"/>
              </a:defRPr>
            </a:lvl1pPr>
          </a:lstStyle>
          <a:p>
            <a:pPr>
              <a:defRPr/>
            </a:pPr>
            <a:fld id="{41245765-42FB-964E-9516-E9D46E45E66C}" type="slidenum">
              <a:rPr lang="en-US" smtClean="0"/>
              <a:pPr>
                <a:defRPr/>
              </a:pPr>
              <a:t>‹#›</a:t>
            </a:fld>
            <a:endParaRPr lang="en-US"/>
          </a:p>
        </p:txBody>
      </p:sp>
    </p:spTree>
    <p:extLst>
      <p:ext uri="{BB962C8B-B14F-4D97-AF65-F5344CB8AC3E}">
        <p14:creationId xmlns:p14="http://schemas.microsoft.com/office/powerpoint/2010/main" val="1430229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16440" y="102497"/>
            <a:ext cx="10768544" cy="743643"/>
          </a:xfrm>
          <a:prstGeom prst="rect">
            <a:avLst/>
          </a:prstGeom>
        </p:spPr>
        <p:txBody>
          <a:bodyPr anchor="ctr"/>
          <a:lstStyle>
            <a:lvl1pPr>
              <a:defRPr b="0">
                <a:solidFill>
                  <a:schemeClr val="tx1"/>
                </a:solidFill>
                <a:latin typeface="Arial Narrow"/>
                <a:cs typeface="Arial Narrow"/>
              </a:defRPr>
            </a:lvl1pPr>
          </a:lstStyle>
          <a:p>
            <a:r>
              <a:rPr lang="en-US" dirty="0"/>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spcBef>
                <a:spcPts val="800"/>
              </a:spcBef>
              <a:defRPr sz="1867" b="0">
                <a:latin typeface="Arial Narrow"/>
                <a:cs typeface="Arial Narrow"/>
              </a:defRPr>
            </a:lvl1pPr>
            <a:lvl2pPr marL="300559" indent="-146047">
              <a:spcBef>
                <a:spcPts val="0"/>
              </a:spcBef>
              <a:buFont typeface="Arial"/>
              <a:buChar char="•"/>
              <a:tabLst>
                <a:tab pos="3050041" algn="l"/>
              </a:tabLst>
              <a:defRPr sz="1600" b="0">
                <a:latin typeface="Arial Narrow"/>
                <a:cs typeface="Arial Narrow"/>
              </a:defRPr>
            </a:lvl2pPr>
            <a:lvl3pPr marL="300559" indent="0">
              <a:spcBef>
                <a:spcPts val="0"/>
              </a:spcBef>
              <a:buFont typeface="Courier New"/>
              <a:buNone/>
              <a:tabLst>
                <a:tab pos="3050041" algn="l"/>
              </a:tabLst>
              <a:defRPr sz="1333" b="0">
                <a:latin typeface="Arial Narrow"/>
                <a:cs typeface="Arial Narrow"/>
              </a:defRPr>
            </a:lvl3pPr>
            <a:lvl4pPr marL="609585" indent="-156629">
              <a:spcBef>
                <a:spcPts val="0"/>
              </a:spcBef>
              <a:tabLst/>
              <a:defRPr sz="1333" b="0">
                <a:latin typeface="Arial Narrow"/>
                <a:cs typeface="Arial Narrow"/>
              </a:defRPr>
            </a:lvl4pPr>
            <a:lvl5pPr marL="764098" indent="-156629">
              <a:spcBef>
                <a:spcPts val="0"/>
              </a:spcBef>
              <a:tabLst/>
              <a:defRPr sz="1333" b="0">
                <a:latin typeface="Arial Narrow"/>
                <a:cs typeface="Arial Narrow"/>
              </a:defRPr>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marL="0" indent="0">
              <a:spcBef>
                <a:spcPts val="800"/>
              </a:spcBef>
              <a:buNone/>
              <a:defRPr sz="1867" b="0">
                <a:latin typeface="Arial Narrow"/>
                <a:cs typeface="Arial Narrow"/>
              </a:defRPr>
            </a:lvl1pPr>
            <a:lvl2pPr marL="300559" indent="-154513">
              <a:spcBef>
                <a:spcPts val="0"/>
              </a:spcBef>
              <a:buFont typeface="Arial"/>
              <a:buChar char="•"/>
              <a:defRPr sz="1600" b="0">
                <a:latin typeface="Arial Narrow"/>
                <a:cs typeface="Arial Narrow"/>
              </a:defRPr>
            </a:lvl2pPr>
            <a:lvl3pPr marL="455073" indent="-154513">
              <a:spcBef>
                <a:spcPts val="0"/>
              </a:spcBef>
              <a:buFont typeface="Courier New"/>
              <a:buChar char="o"/>
              <a:defRPr sz="1600" b="0">
                <a:latin typeface="Arial Narrow"/>
                <a:cs typeface="Arial Narrow"/>
              </a:defRPr>
            </a:lvl3pPr>
            <a:lvl4pPr marL="609585" indent="-156629">
              <a:spcBef>
                <a:spcPts val="0"/>
              </a:spcBef>
              <a:defRPr sz="1600" b="0">
                <a:latin typeface="Arial Narrow"/>
                <a:cs typeface="Arial Narrow"/>
              </a:defRPr>
            </a:lvl4pPr>
            <a:lvl5pPr marL="764098" indent="-156629">
              <a:spcBef>
                <a:spcPts val="0"/>
              </a:spcBef>
              <a:defRPr sz="1600" b="0">
                <a:latin typeface="Arial Narrow"/>
                <a:cs typeface="Arial Narrow"/>
              </a:defRPr>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a:spLocks noGrp="1"/>
          </p:cNvSpPr>
          <p:nvPr>
            <p:ph type="sldNum" sz="quarter" idx="10"/>
          </p:nvPr>
        </p:nvSpPr>
        <p:spPr>
          <a:xfrm>
            <a:off x="11619971" y="6376883"/>
            <a:ext cx="497416" cy="365125"/>
          </a:xfrm>
          <a:prstGeom prst="rect">
            <a:avLst/>
          </a:prstGeom>
        </p:spPr>
        <p:txBody>
          <a:bodyPr/>
          <a:lstStyle>
            <a:lvl1pPr algn="r">
              <a:defRPr sz="1333">
                <a:solidFill>
                  <a:prstClr val="black"/>
                </a:solidFill>
                <a:latin typeface="Arial Narrow"/>
                <a:ea typeface="+mn-ea"/>
                <a:cs typeface="Arial Narrow"/>
              </a:defRPr>
            </a:lvl1pPr>
          </a:lstStyle>
          <a:p>
            <a:pPr>
              <a:defRPr/>
            </a:pPr>
            <a:fld id="{41245765-42FB-964E-9516-E9D46E45E66C}" type="slidenum">
              <a:rPr lang="en-US" smtClean="0"/>
              <a:pPr>
                <a:defRPr/>
              </a:pPr>
              <a:t>‹#›</a:t>
            </a:fld>
            <a:endParaRPr lang="en-US"/>
          </a:p>
        </p:txBody>
      </p:sp>
    </p:spTree>
    <p:extLst>
      <p:ext uri="{BB962C8B-B14F-4D97-AF65-F5344CB8AC3E}">
        <p14:creationId xmlns:p14="http://schemas.microsoft.com/office/powerpoint/2010/main" val="17379299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16440" y="102497"/>
            <a:ext cx="10768544" cy="743643"/>
          </a:xfrm>
          <a:prstGeom prst="rect">
            <a:avLst/>
          </a:prstGeom>
        </p:spPr>
        <p:txBody>
          <a:bodyPr anchor="ctr"/>
          <a:lstStyle>
            <a:lvl1pPr>
              <a:defRPr b="0">
                <a:solidFill>
                  <a:srgbClr val="000000"/>
                </a:solidFill>
                <a:latin typeface="Arial Narrow"/>
                <a:cs typeface="Arial Narrow"/>
              </a:defRPr>
            </a:lvl1pPr>
          </a:lstStyle>
          <a:p>
            <a:r>
              <a:rPr lang="en-US" dirty="0"/>
              <a:t>Click to edit Master title style</a:t>
            </a:r>
          </a:p>
        </p:txBody>
      </p:sp>
      <p:sp>
        <p:nvSpPr>
          <p:cNvPr id="3" name="Text Placeholder 2"/>
          <p:cNvSpPr>
            <a:spLocks noGrp="1"/>
          </p:cNvSpPr>
          <p:nvPr>
            <p:ph type="body" idx="1"/>
          </p:nvPr>
        </p:nvSpPr>
        <p:spPr>
          <a:xfrm>
            <a:off x="609600" y="1535113"/>
            <a:ext cx="5386917" cy="639763"/>
          </a:xfrm>
          <a:prstGeom prst="rect">
            <a:avLst/>
          </a:prstGeom>
        </p:spPr>
        <p:txBody>
          <a:bodyPr anchor="b"/>
          <a:lstStyle>
            <a:lvl1pPr marL="0" indent="0">
              <a:spcBef>
                <a:spcPts val="0"/>
              </a:spcBef>
              <a:buNone/>
              <a:defRPr sz="2667" b="0">
                <a:latin typeface="Arial Narrow"/>
                <a:cs typeface="Arial Narrow"/>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marL="0" indent="0">
              <a:spcBef>
                <a:spcPts val="0"/>
              </a:spcBef>
              <a:buNone/>
              <a:defRPr sz="1867" b="0">
                <a:latin typeface="Arial Narrow"/>
                <a:cs typeface="Arial Narrow"/>
              </a:defRPr>
            </a:lvl1pPr>
            <a:lvl2pPr marL="300559" indent="-154513">
              <a:spcBef>
                <a:spcPts val="0"/>
              </a:spcBef>
              <a:buFont typeface="Arial"/>
              <a:buChar char="•"/>
              <a:defRPr sz="1600" b="0">
                <a:latin typeface="Arial Narrow"/>
                <a:cs typeface="Arial Narrow"/>
              </a:defRPr>
            </a:lvl2pPr>
            <a:lvl3pPr marL="455073" indent="-154513">
              <a:spcBef>
                <a:spcPts val="0"/>
              </a:spcBef>
              <a:buFont typeface="Courier New"/>
              <a:buChar char="o"/>
              <a:defRPr sz="1600" b="0">
                <a:latin typeface="Arial Narrow"/>
                <a:cs typeface="Arial Narrow"/>
              </a:defRPr>
            </a:lvl3pPr>
            <a:lvl4pPr marL="609585" indent="-156629">
              <a:spcBef>
                <a:spcPts val="0"/>
              </a:spcBef>
              <a:defRPr sz="1600" b="0">
                <a:latin typeface="Arial Narrow"/>
                <a:cs typeface="Arial Narrow"/>
              </a:defRPr>
            </a:lvl4pPr>
            <a:lvl5pPr marL="764098" indent="-156629">
              <a:spcBef>
                <a:spcPts val="0"/>
              </a:spcBef>
              <a:defRPr sz="1600" b="0">
                <a:latin typeface="Arial Narrow"/>
                <a:cs typeface="Arial Narrow"/>
              </a:defRPr>
            </a:lvl5pPr>
            <a:lvl6pPr>
              <a:defRPr sz="2133"/>
            </a:lvl6pPr>
            <a:lvl7pPr>
              <a:defRPr sz="2133"/>
            </a:lvl7pPr>
            <a:lvl8pPr>
              <a:defRPr sz="2133"/>
            </a:lvl8pPr>
            <a:lvl9pPr>
              <a:defRPr sz="213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93378" y="1535113"/>
            <a:ext cx="5389033" cy="639763"/>
          </a:xfrm>
          <a:prstGeom prst="rect">
            <a:avLst/>
          </a:prstGeom>
        </p:spPr>
        <p:txBody>
          <a:bodyPr anchor="b"/>
          <a:lstStyle>
            <a:lvl1pPr marL="0" indent="0">
              <a:spcBef>
                <a:spcPts val="0"/>
              </a:spcBef>
              <a:buNone/>
              <a:defRPr sz="2667" b="1">
                <a:latin typeface="Arial Narrow"/>
                <a:cs typeface="Arial Narrow"/>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6" name="Content Placeholder 5"/>
          <p:cNvSpPr>
            <a:spLocks noGrp="1"/>
          </p:cNvSpPr>
          <p:nvPr>
            <p:ph sz="quarter" idx="4"/>
          </p:nvPr>
        </p:nvSpPr>
        <p:spPr>
          <a:xfrm>
            <a:off x="6193378" y="2174875"/>
            <a:ext cx="5389033" cy="3951288"/>
          </a:xfrm>
          <a:prstGeom prst="rect">
            <a:avLst/>
          </a:prstGeom>
        </p:spPr>
        <p:txBody>
          <a:bodyPr/>
          <a:lstStyle>
            <a:lvl1pPr>
              <a:spcBef>
                <a:spcPts val="0"/>
              </a:spcBef>
              <a:defRPr sz="1867" b="0">
                <a:latin typeface="Arial Narrow"/>
                <a:cs typeface="Arial Narrow"/>
              </a:defRPr>
            </a:lvl1pPr>
            <a:lvl2pPr>
              <a:spcBef>
                <a:spcPts val="0"/>
              </a:spcBef>
              <a:defRPr sz="1600" b="0">
                <a:latin typeface="Arial Narrow"/>
                <a:cs typeface="Arial Narrow"/>
              </a:defRPr>
            </a:lvl2pPr>
            <a:lvl3pPr>
              <a:spcBef>
                <a:spcPts val="0"/>
              </a:spcBef>
              <a:defRPr sz="1600" b="0">
                <a:latin typeface="Arial Narrow"/>
                <a:cs typeface="Arial Narrow"/>
              </a:defRPr>
            </a:lvl3pPr>
            <a:lvl4pPr>
              <a:spcBef>
                <a:spcPts val="0"/>
              </a:spcBef>
              <a:defRPr sz="1600" b="0">
                <a:latin typeface="Arial Narrow"/>
                <a:cs typeface="Arial Narrow"/>
              </a:defRPr>
            </a:lvl4pPr>
            <a:lvl5pPr>
              <a:spcBef>
                <a:spcPts val="0"/>
              </a:spcBef>
              <a:defRPr sz="1600" b="0">
                <a:latin typeface="Arial Narrow"/>
                <a:cs typeface="Arial Narrow"/>
              </a:defRPr>
            </a:lvl5pPr>
            <a:lvl6pPr>
              <a:defRPr sz="2133"/>
            </a:lvl6pPr>
            <a:lvl7pPr>
              <a:defRPr sz="2133"/>
            </a:lvl7pPr>
            <a:lvl8pPr>
              <a:defRPr sz="2133"/>
            </a:lvl8pPr>
            <a:lvl9pPr>
              <a:defRPr sz="213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a:spLocks noGrp="1"/>
          </p:cNvSpPr>
          <p:nvPr>
            <p:ph type="sldNum" sz="quarter" idx="10"/>
          </p:nvPr>
        </p:nvSpPr>
        <p:spPr>
          <a:xfrm>
            <a:off x="8737600" y="6356352"/>
            <a:ext cx="2844800" cy="365125"/>
          </a:xfrm>
          <a:prstGeom prst="rect">
            <a:avLst/>
          </a:prstGeom>
        </p:spPr>
        <p:txBody>
          <a:bodyPr/>
          <a:lstStyle>
            <a:lvl1pPr>
              <a:defRPr sz="2400">
                <a:solidFill>
                  <a:prstClr val="black"/>
                </a:solidFill>
                <a:latin typeface="Arial Narrow"/>
                <a:ea typeface="+mn-ea"/>
                <a:cs typeface="Arial Narrow"/>
              </a:defRPr>
            </a:lvl1pPr>
          </a:lstStyle>
          <a:p>
            <a:pPr>
              <a:defRPr/>
            </a:pPr>
            <a:fld id="{B33955C7-3605-004B-89B0-9D09E7E5BA6E}" type="slidenum">
              <a:rPr lang="en-US" smtClean="0"/>
              <a:pPr>
                <a:defRPr/>
              </a:pPr>
              <a:t>‹#›</a:t>
            </a:fld>
            <a:endParaRPr lang="en-US"/>
          </a:p>
        </p:txBody>
      </p:sp>
    </p:spTree>
    <p:extLst>
      <p:ext uri="{BB962C8B-B14F-4D97-AF65-F5344CB8AC3E}">
        <p14:creationId xmlns:p14="http://schemas.microsoft.com/office/powerpoint/2010/main" val="2300769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16440" y="102497"/>
            <a:ext cx="10768544" cy="743643"/>
          </a:xfrm>
          <a:prstGeom prst="rect">
            <a:avLst/>
          </a:prstGeom>
        </p:spPr>
        <p:txBody>
          <a:bodyPr/>
          <a:lstStyle/>
          <a:p>
            <a:r>
              <a:rPr lang="en-US"/>
              <a:t>Click to edit Master title style</a:t>
            </a:r>
          </a:p>
        </p:txBody>
      </p:sp>
      <p:sp>
        <p:nvSpPr>
          <p:cNvPr id="3" name="Slide Number Placeholder 5"/>
          <p:cNvSpPr>
            <a:spLocks noGrp="1"/>
          </p:cNvSpPr>
          <p:nvPr>
            <p:ph type="sldNum" sz="quarter" idx="10"/>
          </p:nvPr>
        </p:nvSpPr>
        <p:spPr>
          <a:xfrm>
            <a:off x="8737600" y="6356352"/>
            <a:ext cx="2844800" cy="365125"/>
          </a:xfrm>
          <a:prstGeom prst="rect">
            <a:avLst/>
          </a:prstGeom>
        </p:spPr>
        <p:txBody>
          <a:bodyPr/>
          <a:lstStyle>
            <a:lvl1pPr>
              <a:defRPr sz="2400">
                <a:solidFill>
                  <a:prstClr val="black"/>
                </a:solidFill>
                <a:ea typeface="+mn-ea"/>
                <a:cs typeface="Arial" charset="0"/>
              </a:defRPr>
            </a:lvl1pPr>
          </a:lstStyle>
          <a:p>
            <a:pPr>
              <a:defRPr/>
            </a:pPr>
            <a:fld id="{2F16DFA6-E31C-4447-963D-64DF613D6186}" type="slidenum">
              <a:rPr lang="en-US"/>
              <a:pPr>
                <a:defRPr/>
              </a:pPr>
              <a:t>‹#›</a:t>
            </a:fld>
            <a:endParaRPr lang="en-US"/>
          </a:p>
        </p:txBody>
      </p:sp>
    </p:spTree>
    <p:extLst>
      <p:ext uri="{BB962C8B-B14F-4D97-AF65-F5344CB8AC3E}">
        <p14:creationId xmlns:p14="http://schemas.microsoft.com/office/powerpoint/2010/main" val="12666974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a:xfrm>
            <a:off x="8737600" y="6356352"/>
            <a:ext cx="2844800" cy="365125"/>
          </a:xfrm>
          <a:prstGeom prst="rect">
            <a:avLst/>
          </a:prstGeom>
        </p:spPr>
        <p:txBody>
          <a:bodyPr/>
          <a:lstStyle>
            <a:lvl1pPr>
              <a:defRPr sz="2400">
                <a:solidFill>
                  <a:prstClr val="black"/>
                </a:solidFill>
                <a:ea typeface="+mn-ea"/>
                <a:cs typeface="Arial" charset="0"/>
              </a:defRPr>
            </a:lvl1pPr>
          </a:lstStyle>
          <a:p>
            <a:pPr>
              <a:defRPr/>
            </a:pPr>
            <a:fld id="{ECE5B3BD-24CC-B84C-8057-7C602E9D29AD}" type="slidenum">
              <a:rPr lang="en-US"/>
              <a:pPr>
                <a:defRPr/>
              </a:pPr>
              <a:t>‹#›</a:t>
            </a:fld>
            <a:endParaRPr lang="en-US"/>
          </a:p>
        </p:txBody>
      </p:sp>
    </p:spTree>
    <p:extLst>
      <p:ext uri="{BB962C8B-B14F-4D97-AF65-F5344CB8AC3E}">
        <p14:creationId xmlns:p14="http://schemas.microsoft.com/office/powerpoint/2010/main" val="328979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18" y="273049"/>
            <a:ext cx="4011084" cy="1162051"/>
          </a:xfrm>
          <a:prstGeom prst="rect">
            <a:avLst/>
          </a:prstGeo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60"/>
            <a:ext cx="6815667" cy="5853113"/>
          </a:xfrm>
          <a:prstGeom prst="rect">
            <a:avLst/>
          </a:prstGeo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18" y="1435104"/>
            <a:ext cx="4011084" cy="4691063"/>
          </a:xfrm>
          <a:prstGeom prst="rect">
            <a:avLst/>
          </a:prstGeo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Slide Number Placeholder 5"/>
          <p:cNvSpPr>
            <a:spLocks noGrp="1"/>
          </p:cNvSpPr>
          <p:nvPr>
            <p:ph type="sldNum" sz="quarter" idx="10"/>
          </p:nvPr>
        </p:nvSpPr>
        <p:spPr>
          <a:xfrm>
            <a:off x="8737600" y="6356352"/>
            <a:ext cx="2844800" cy="365125"/>
          </a:xfrm>
          <a:prstGeom prst="rect">
            <a:avLst/>
          </a:prstGeom>
        </p:spPr>
        <p:txBody>
          <a:bodyPr/>
          <a:lstStyle>
            <a:lvl1pPr>
              <a:defRPr sz="2400">
                <a:solidFill>
                  <a:prstClr val="black"/>
                </a:solidFill>
                <a:ea typeface="+mn-ea"/>
                <a:cs typeface="Arial" charset="0"/>
              </a:defRPr>
            </a:lvl1pPr>
          </a:lstStyle>
          <a:p>
            <a:pPr>
              <a:defRPr/>
            </a:pPr>
            <a:fld id="{13BF9CEE-941F-B745-8EA7-29996E628A4C}" type="slidenum">
              <a:rPr lang="en-US"/>
              <a:pPr>
                <a:defRPr/>
              </a:pPr>
              <a:t>‹#›</a:t>
            </a:fld>
            <a:endParaRPr lang="en-US"/>
          </a:p>
        </p:txBody>
      </p:sp>
    </p:spTree>
    <p:extLst>
      <p:ext uri="{BB962C8B-B14F-4D97-AF65-F5344CB8AC3E}">
        <p14:creationId xmlns:p14="http://schemas.microsoft.com/office/powerpoint/2010/main" val="4097759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a:prstGeom prst="rect">
            <a:avLst/>
          </a:prstGeom>
        </p:spPr>
        <p:txBody>
          <a:bodyPr anchor="b"/>
          <a:lstStyle>
            <a:lvl1pPr algn="l">
              <a:defRPr sz="2667" b="1">
                <a:latin typeface="Arial Narrow"/>
                <a:cs typeface="Arial Narrow"/>
              </a:defRPr>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a:prstGeom prst="rect">
            <a:avLst/>
          </a:prstGeom>
        </p:spPr>
        <p:txBody>
          <a:bodyPr rtlCol="0">
            <a:normAutofit/>
          </a:bodyPr>
          <a:lstStyle>
            <a:lvl1pPr marL="0" indent="0">
              <a:buNone/>
              <a:defRPr sz="4267">
                <a:latin typeface="Arial Narrow"/>
                <a:cs typeface="Arial Narrow"/>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pPr lvl="0"/>
            <a:r>
              <a:rPr lang="en-US" noProof="0"/>
              <a:t>Drag picture to placeholder or click icon to add</a:t>
            </a:r>
          </a:p>
        </p:txBody>
      </p:sp>
      <p:sp>
        <p:nvSpPr>
          <p:cNvPr id="4" name="Text Placeholder 3"/>
          <p:cNvSpPr>
            <a:spLocks noGrp="1"/>
          </p:cNvSpPr>
          <p:nvPr>
            <p:ph type="body" sz="half" idx="2"/>
          </p:nvPr>
        </p:nvSpPr>
        <p:spPr>
          <a:xfrm>
            <a:off x="2389717" y="5367346"/>
            <a:ext cx="7315200" cy="804863"/>
          </a:xfrm>
          <a:prstGeom prst="rect">
            <a:avLst/>
          </a:prstGeom>
        </p:spPr>
        <p:txBody>
          <a:bodyPr/>
          <a:lstStyle>
            <a:lvl1pPr marL="0" indent="0">
              <a:buNone/>
              <a:defRPr sz="1867">
                <a:latin typeface="Arial Narrow"/>
                <a:cs typeface="Arial Narrow"/>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Slide Number Placeholder 5"/>
          <p:cNvSpPr>
            <a:spLocks noGrp="1"/>
          </p:cNvSpPr>
          <p:nvPr>
            <p:ph type="sldNum" sz="quarter" idx="10"/>
          </p:nvPr>
        </p:nvSpPr>
        <p:spPr>
          <a:xfrm>
            <a:off x="8737600" y="6356352"/>
            <a:ext cx="2844800" cy="365125"/>
          </a:xfrm>
          <a:prstGeom prst="rect">
            <a:avLst/>
          </a:prstGeom>
        </p:spPr>
        <p:txBody>
          <a:bodyPr/>
          <a:lstStyle>
            <a:lvl1pPr>
              <a:defRPr sz="2400">
                <a:solidFill>
                  <a:prstClr val="black"/>
                </a:solidFill>
                <a:latin typeface="Arial Narrow"/>
                <a:ea typeface="+mn-ea"/>
                <a:cs typeface="Arial Narrow"/>
              </a:defRPr>
            </a:lvl1pPr>
          </a:lstStyle>
          <a:p>
            <a:pPr>
              <a:defRPr/>
            </a:pPr>
            <a:fld id="{D578B307-9FAA-9F4A-BD44-84302A087A8B}" type="slidenum">
              <a:rPr lang="en-US" smtClean="0"/>
              <a:pPr>
                <a:defRPr/>
              </a:pPr>
              <a:t>‹#›</a:t>
            </a:fld>
            <a:endParaRPr lang="en-US"/>
          </a:p>
        </p:txBody>
      </p:sp>
    </p:spTree>
    <p:extLst>
      <p:ext uri="{BB962C8B-B14F-4D97-AF65-F5344CB8AC3E}">
        <p14:creationId xmlns:p14="http://schemas.microsoft.com/office/powerpoint/2010/main" val="31407247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a:prstGeom prst="rect">
            <a:avLst/>
          </a:prstGeom>
        </p:spPr>
        <p:txBody>
          <a:bodyPr vert="eaVert"/>
          <a:lstStyle>
            <a:lvl1pPr>
              <a:defRPr>
                <a:latin typeface="Arial Narrow"/>
                <a:cs typeface="Arial Narrow"/>
              </a:defRPr>
            </a:lvl1pPr>
          </a:lstStyle>
          <a:p>
            <a:r>
              <a:rPr lang="en-US"/>
              <a:t>Click to edit Master title style</a:t>
            </a:r>
          </a:p>
        </p:txBody>
      </p:sp>
      <p:sp>
        <p:nvSpPr>
          <p:cNvPr id="3" name="Vertical Text Placeholder 2"/>
          <p:cNvSpPr>
            <a:spLocks noGrp="1"/>
          </p:cNvSpPr>
          <p:nvPr>
            <p:ph type="body" orient="vert" idx="1"/>
          </p:nvPr>
        </p:nvSpPr>
        <p:spPr>
          <a:xfrm>
            <a:off x="609600" y="274640"/>
            <a:ext cx="8026400" cy="5851525"/>
          </a:xfrm>
          <a:prstGeom prst="rect">
            <a:avLst/>
          </a:prstGeom>
        </p:spPr>
        <p:txBody>
          <a:bodyPr vert="eaVert"/>
          <a:lstStyle>
            <a:lvl1pPr>
              <a:defRPr>
                <a:latin typeface="Arial Narrow"/>
                <a:cs typeface="Arial Narrow"/>
              </a:defRPr>
            </a:lvl1pPr>
            <a:lvl2pPr>
              <a:defRPr>
                <a:latin typeface="Arial Narrow"/>
                <a:cs typeface="Arial Narrow"/>
              </a:defRPr>
            </a:lvl2pPr>
            <a:lvl3pPr>
              <a:defRPr>
                <a:latin typeface="Arial Narrow"/>
                <a:cs typeface="Arial Narrow"/>
              </a:defRPr>
            </a:lvl3pPr>
            <a:lvl4pPr>
              <a:defRPr>
                <a:latin typeface="Arial Narrow"/>
                <a:cs typeface="Arial Narrow"/>
              </a:defRPr>
            </a:lvl4pPr>
            <a:lvl5pPr>
              <a:defRPr>
                <a:latin typeface="Arial Narrow"/>
                <a:cs typeface="Arial Narrow"/>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xfrm>
            <a:off x="8737600" y="6356352"/>
            <a:ext cx="2844800" cy="365125"/>
          </a:xfrm>
          <a:prstGeom prst="rect">
            <a:avLst/>
          </a:prstGeom>
        </p:spPr>
        <p:txBody>
          <a:bodyPr/>
          <a:lstStyle>
            <a:lvl1pPr>
              <a:defRPr sz="2400">
                <a:solidFill>
                  <a:prstClr val="black"/>
                </a:solidFill>
                <a:latin typeface="Arial Narrow"/>
                <a:ea typeface="+mn-ea"/>
                <a:cs typeface="Arial Narrow"/>
              </a:defRPr>
            </a:lvl1pPr>
          </a:lstStyle>
          <a:p>
            <a:pPr>
              <a:defRPr/>
            </a:pPr>
            <a:fld id="{7EB4DCC1-4F1C-2C4D-A0B7-0AEC77499387}" type="slidenum">
              <a:rPr lang="en-US" smtClean="0"/>
              <a:pPr>
                <a:defRPr/>
              </a:pPr>
              <a:t>‹#›</a:t>
            </a:fld>
            <a:endParaRPr lang="en-US"/>
          </a:p>
        </p:txBody>
      </p:sp>
    </p:spTree>
    <p:extLst>
      <p:ext uri="{BB962C8B-B14F-4D97-AF65-F5344CB8AC3E}">
        <p14:creationId xmlns:p14="http://schemas.microsoft.com/office/powerpoint/2010/main" val="33109390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90603"/>
            <a:ext cx="6096000" cy="2705100"/>
          </a:xfrm>
          <a:prstGeom prst="rect">
            <a:avLst/>
          </a:prstGeom>
        </p:spPr>
        <p:txBody>
          <a:bodyPr/>
          <a:lstStyle>
            <a:lvl1pPr>
              <a:defRPr>
                <a:latin typeface="Arial Narrow"/>
                <a:cs typeface="Arial Narrow"/>
              </a:defRPr>
            </a:lvl1pPr>
            <a:lvl2pPr>
              <a:defRPr>
                <a:latin typeface="Arial Narrow"/>
                <a:cs typeface="Arial Narrow"/>
              </a:defRPr>
            </a:lvl2pPr>
            <a:lvl3pPr>
              <a:defRPr>
                <a:latin typeface="Arial Narrow"/>
                <a:cs typeface="Arial Narrow"/>
              </a:defRPr>
            </a:lvl3pPr>
            <a:lvl4pPr>
              <a:defRPr>
                <a:latin typeface="Arial Narrow"/>
                <a:cs typeface="Arial Narrow"/>
              </a:defRPr>
            </a:lvl4pPr>
            <a:lvl5pPr>
              <a:defRPr>
                <a:latin typeface="Arial Narrow"/>
                <a:cs typeface="Arial Narrow"/>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045499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slide master">
    <p:spTree>
      <p:nvGrpSpPr>
        <p:cNvPr id="1" name=""/>
        <p:cNvGrpSpPr/>
        <p:nvPr/>
      </p:nvGrpSpPr>
      <p:grpSpPr>
        <a:xfrm>
          <a:off x="0" y="0"/>
          <a:ext cx="0" cy="0"/>
          <a:chOff x="0" y="0"/>
          <a:chExt cx="0" cy="0"/>
        </a:xfrm>
      </p:grpSpPr>
      <p:sp>
        <p:nvSpPr>
          <p:cNvPr id="2" name="Title 1"/>
          <p:cNvSpPr>
            <a:spLocks noGrp="1"/>
          </p:cNvSpPr>
          <p:nvPr>
            <p:ph type="title"/>
          </p:nvPr>
        </p:nvSpPr>
        <p:spPr>
          <a:xfrm>
            <a:off x="1828800" y="1524000"/>
            <a:ext cx="10363200" cy="1143000"/>
          </a:xfrm>
          <a:prstGeom prst="rect">
            <a:avLst/>
          </a:prstGeom>
        </p:spPr>
        <p:txBody>
          <a:bodyPr/>
          <a:lstStyle>
            <a:lvl1pPr>
              <a:defRPr>
                <a:latin typeface="Arial Narrow"/>
                <a:cs typeface="Arial Narrow"/>
              </a:defRPr>
            </a:lvl1pPr>
          </a:lstStyle>
          <a:p>
            <a:r>
              <a:rPr lang="en-US"/>
              <a:t>Click to edit Master title style</a:t>
            </a:r>
          </a:p>
        </p:txBody>
      </p:sp>
      <p:sp>
        <p:nvSpPr>
          <p:cNvPr id="3" name="Content Placeholder 2"/>
          <p:cNvSpPr>
            <a:spLocks noGrp="1"/>
          </p:cNvSpPr>
          <p:nvPr>
            <p:ph idx="1"/>
          </p:nvPr>
        </p:nvSpPr>
        <p:spPr>
          <a:xfrm>
            <a:off x="1828800" y="2438400"/>
            <a:ext cx="10363200" cy="4114800"/>
          </a:xfrm>
          <a:prstGeom prst="rect">
            <a:avLst/>
          </a:prstGeom>
        </p:spPr>
        <p:txBody>
          <a:bodyPr/>
          <a:lstStyle>
            <a:lvl1pPr>
              <a:defRPr>
                <a:latin typeface="Arial Narrow"/>
                <a:cs typeface="Arial Narrow"/>
              </a:defRPr>
            </a:lvl1pPr>
            <a:lvl2pPr>
              <a:defRPr>
                <a:latin typeface="Arial Narrow"/>
                <a:cs typeface="Arial Narrow"/>
              </a:defRPr>
            </a:lvl2pPr>
            <a:lvl3pPr>
              <a:defRPr>
                <a:latin typeface="Arial Narrow"/>
                <a:cs typeface="Arial Narrow"/>
              </a:defRPr>
            </a:lvl3pPr>
            <a:lvl4pPr>
              <a:defRPr>
                <a:latin typeface="Arial Narrow"/>
                <a:cs typeface="Arial Narrow"/>
              </a:defRPr>
            </a:lvl4pPr>
            <a:lvl5pPr>
              <a:defRPr>
                <a:latin typeface="Arial Narrow"/>
                <a:cs typeface="Arial Narrow"/>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098676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1_Blank">
    <p:spTree>
      <p:nvGrpSpPr>
        <p:cNvPr id="1" name=""/>
        <p:cNvGrpSpPr/>
        <p:nvPr/>
      </p:nvGrpSpPr>
      <p:grpSpPr>
        <a:xfrm>
          <a:off x="0" y="0"/>
          <a:ext cx="0" cy="0"/>
          <a:chOff x="0" y="0"/>
          <a:chExt cx="0" cy="0"/>
        </a:xfrm>
      </p:grpSpPr>
      <p:sp>
        <p:nvSpPr>
          <p:cNvPr id="3" name="Title 2"/>
          <p:cNvSpPr>
            <a:spLocks noGrp="1"/>
          </p:cNvSpPr>
          <p:nvPr>
            <p:ph type="title"/>
          </p:nvPr>
        </p:nvSpPr>
        <p:spPr>
          <a:xfrm>
            <a:off x="0" y="941048"/>
            <a:ext cx="12192000" cy="640201"/>
          </a:xfrm>
          <a:prstGeom prst="rect">
            <a:avLst/>
          </a:prstGeom>
        </p:spPr>
        <p:txBody>
          <a:bodyPr/>
          <a:lstStyle>
            <a:lvl1pPr>
              <a:defRPr sz="4267">
                <a:latin typeface="Arial Narrow"/>
                <a:cs typeface="Arial Narrow"/>
              </a:defRPr>
            </a:lvl1pPr>
          </a:lstStyle>
          <a:p>
            <a:r>
              <a:rPr lang="en-US" dirty="0"/>
              <a:t>Click to edit Master title style</a:t>
            </a:r>
          </a:p>
        </p:txBody>
      </p:sp>
    </p:spTree>
    <p:extLst>
      <p:ext uri="{BB962C8B-B14F-4D97-AF65-F5344CB8AC3E}">
        <p14:creationId xmlns:p14="http://schemas.microsoft.com/office/powerpoint/2010/main" val="154426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4"/>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8FA76CCF-153C-5941-966E-2E818BD45E67}" type="datetime1">
              <a:rPr lang="en-US" smtClean="0"/>
              <a:pPr>
                <a:defRPr/>
              </a:pPr>
              <a:t>6/22/22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F0822F4-610A-EE43-A1B5-76C8705B46FD}" type="slidenum">
              <a:rPr lang="en-US"/>
              <a:pPr>
                <a:defRPr/>
              </a:pPr>
              <a:t>‹#›</a:t>
            </a:fld>
            <a:endParaRPr lang="en-US"/>
          </a:p>
        </p:txBody>
      </p:sp>
    </p:spTree>
    <p:extLst>
      <p:ext uri="{BB962C8B-B14F-4D97-AF65-F5344CB8AC3E}">
        <p14:creationId xmlns:p14="http://schemas.microsoft.com/office/powerpoint/2010/main" val="16464376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11166C0B-2A41-E640-9C6B-2C9ED77410D6}" type="datetime1">
              <a:rPr lang="en-US" smtClean="0"/>
              <a:pPr>
                <a:defRPr/>
              </a:pPr>
              <a:t>6/22/22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6E6682B-2D44-9C48-AE17-F2D75CBBBC47}" type="slidenum">
              <a:rPr lang="en-US"/>
              <a:pPr>
                <a:defRPr/>
              </a:pPr>
              <a:t>‹#›</a:t>
            </a:fld>
            <a:endParaRPr lang="en-US"/>
          </a:p>
        </p:txBody>
      </p:sp>
    </p:spTree>
    <p:extLst>
      <p:ext uri="{BB962C8B-B14F-4D97-AF65-F5344CB8AC3E}">
        <p14:creationId xmlns:p14="http://schemas.microsoft.com/office/powerpoint/2010/main" val="28167150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1600ABA3-FEC6-8244-BC86-92D9B229AED1}" type="datetime1">
              <a:rPr lang="en-US" smtClean="0"/>
              <a:pPr>
                <a:defRPr/>
              </a:pPr>
              <a:t>6/22/22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DA48698-5045-204B-BCC7-CA72144E7839}" type="slidenum">
              <a:rPr lang="en-US"/>
              <a:pPr>
                <a:defRPr/>
              </a:pPr>
              <a:t>‹#›</a:t>
            </a:fld>
            <a:endParaRPr lang="en-US"/>
          </a:p>
        </p:txBody>
      </p:sp>
    </p:spTree>
    <p:extLst>
      <p:ext uri="{BB962C8B-B14F-4D97-AF65-F5344CB8AC3E}">
        <p14:creationId xmlns:p14="http://schemas.microsoft.com/office/powerpoint/2010/main" val="34644813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5A808E1-0679-9945-AF2D-C1DEDDE42DC2}" type="datetime1">
              <a:rPr lang="en-US" smtClean="0"/>
              <a:pPr>
                <a:defRPr/>
              </a:pPr>
              <a:t>6/22/22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D3C0B0B-F45F-E143-9F60-C9C8B2A2248A}" type="slidenum">
              <a:rPr lang="en-US"/>
              <a:pPr>
                <a:defRPr/>
              </a:pPr>
              <a:t>‹#›</a:t>
            </a:fld>
            <a:endParaRPr lang="en-US"/>
          </a:p>
        </p:txBody>
      </p:sp>
    </p:spTree>
    <p:extLst>
      <p:ext uri="{BB962C8B-B14F-4D97-AF65-F5344CB8AC3E}">
        <p14:creationId xmlns:p14="http://schemas.microsoft.com/office/powerpoint/2010/main" val="2845523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8"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78"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AF9090F2-2E47-404C-9C07-E1070BE04848}" type="datetime1">
              <a:rPr lang="en-US" smtClean="0"/>
              <a:pPr>
                <a:defRPr/>
              </a:pPr>
              <a:t>6/22/22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6157AECF-95B6-524D-B662-AA9C31BB613D}" type="slidenum">
              <a:rPr lang="en-US"/>
              <a:pPr>
                <a:defRPr/>
              </a:pPr>
              <a:t>‹#›</a:t>
            </a:fld>
            <a:endParaRPr lang="en-US"/>
          </a:p>
        </p:txBody>
      </p:sp>
    </p:spTree>
    <p:extLst>
      <p:ext uri="{BB962C8B-B14F-4D97-AF65-F5344CB8AC3E}">
        <p14:creationId xmlns:p14="http://schemas.microsoft.com/office/powerpoint/2010/main" val="41506186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410DDDAE-1CA9-7D43-9767-FCC9CEC3AF05}" type="datetime1">
              <a:rPr lang="en-US" smtClean="0"/>
              <a:pPr>
                <a:defRPr/>
              </a:pPr>
              <a:t>6/22/22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4FF9DF12-F576-9745-A3A7-D4B241D81471}" type="slidenum">
              <a:rPr lang="en-US"/>
              <a:pPr>
                <a:defRPr/>
              </a:pPr>
              <a:t>‹#›</a:t>
            </a:fld>
            <a:endParaRPr lang="en-US"/>
          </a:p>
        </p:txBody>
      </p:sp>
    </p:spTree>
    <p:extLst>
      <p:ext uri="{BB962C8B-B14F-4D97-AF65-F5344CB8AC3E}">
        <p14:creationId xmlns:p14="http://schemas.microsoft.com/office/powerpoint/2010/main" val="30741738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5539F90F-6E12-6B44-842F-74E6A6848369}" type="datetime1">
              <a:rPr lang="en-US" smtClean="0"/>
              <a:pPr>
                <a:defRPr/>
              </a:pPr>
              <a:t>6/22/22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BBA84C7A-F057-3748-94F1-757D02B64BCA}" type="slidenum">
              <a:rPr lang="en-US"/>
              <a:pPr>
                <a:defRPr/>
              </a:pPr>
              <a:t>‹#›</a:t>
            </a:fld>
            <a:endParaRPr lang="en-US"/>
          </a:p>
        </p:txBody>
      </p:sp>
    </p:spTree>
    <p:extLst>
      <p:ext uri="{BB962C8B-B14F-4D97-AF65-F5344CB8AC3E}">
        <p14:creationId xmlns:p14="http://schemas.microsoft.com/office/powerpoint/2010/main" val="26514516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18"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60"/>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18" y="1435104"/>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A49708-4977-914D-A550-0B44E2AC0E04}" type="datetime1">
              <a:rPr lang="en-US" smtClean="0"/>
              <a:pPr>
                <a:defRPr/>
              </a:pPr>
              <a:t>6/22/22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21B87EA-26F7-224E-A7E8-2B79FD413A55}" type="slidenum">
              <a:rPr lang="en-US"/>
              <a:pPr>
                <a:defRPr/>
              </a:pPr>
              <a:t>‹#›</a:t>
            </a:fld>
            <a:endParaRPr lang="en-US"/>
          </a:p>
        </p:txBody>
      </p:sp>
    </p:spTree>
    <p:extLst>
      <p:ext uri="{BB962C8B-B14F-4D97-AF65-F5344CB8AC3E}">
        <p14:creationId xmlns:p14="http://schemas.microsoft.com/office/powerpoint/2010/main" val="26553523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pPr lvl="0"/>
            <a:endParaRPr lang="en-US" noProof="0"/>
          </a:p>
        </p:txBody>
      </p:sp>
      <p:sp>
        <p:nvSpPr>
          <p:cNvPr id="4" name="Text Placeholder 3"/>
          <p:cNvSpPr>
            <a:spLocks noGrp="1"/>
          </p:cNvSpPr>
          <p:nvPr>
            <p:ph type="body" sz="half" idx="2"/>
          </p:nvPr>
        </p:nvSpPr>
        <p:spPr>
          <a:xfrm>
            <a:off x="2389717" y="5367346"/>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7C12E21-45CB-0447-AF46-A4748E24AB97}" type="datetime1">
              <a:rPr lang="en-US" smtClean="0"/>
              <a:pPr>
                <a:defRPr/>
              </a:pPr>
              <a:t>6/22/22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782D09B-44AF-4243-8AD5-7AE4C76AE611}" type="slidenum">
              <a:rPr lang="en-US"/>
              <a:pPr>
                <a:defRPr/>
              </a:pPr>
              <a:t>‹#›</a:t>
            </a:fld>
            <a:endParaRPr lang="en-US"/>
          </a:p>
        </p:txBody>
      </p:sp>
    </p:spTree>
    <p:extLst>
      <p:ext uri="{BB962C8B-B14F-4D97-AF65-F5344CB8AC3E}">
        <p14:creationId xmlns:p14="http://schemas.microsoft.com/office/powerpoint/2010/main" val="33262188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3AF53D4-7C20-D840-A827-C4C058FCB688}" type="datetime1">
              <a:rPr lang="en-US" smtClean="0"/>
              <a:pPr>
                <a:defRPr/>
              </a:pPr>
              <a:t>6/22/22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B357CFE-5BF1-8745-A0C1-1FAE58CBF689}" type="slidenum">
              <a:rPr lang="en-US"/>
              <a:pPr>
                <a:defRPr/>
              </a:pPr>
              <a:t>‹#›</a:t>
            </a:fld>
            <a:endParaRPr lang="en-US"/>
          </a:p>
        </p:txBody>
      </p:sp>
    </p:spTree>
    <p:extLst>
      <p:ext uri="{BB962C8B-B14F-4D97-AF65-F5344CB8AC3E}">
        <p14:creationId xmlns:p14="http://schemas.microsoft.com/office/powerpoint/2010/main" val="36449689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E14F0E2-9210-E74C-BC30-02986C8D53D2}" type="datetime1">
              <a:rPr lang="en-US" smtClean="0"/>
              <a:pPr>
                <a:defRPr/>
              </a:pPr>
              <a:t>6/22/22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F67C1B1-0B9C-F14E-A4D3-C45F3F8BADC8}" type="slidenum">
              <a:rPr lang="en-US"/>
              <a:pPr>
                <a:defRPr/>
              </a:pPr>
              <a:t>‹#›</a:t>
            </a:fld>
            <a:endParaRPr lang="en-US"/>
          </a:p>
        </p:txBody>
      </p:sp>
    </p:spTree>
    <p:extLst>
      <p:ext uri="{BB962C8B-B14F-4D97-AF65-F5344CB8AC3E}">
        <p14:creationId xmlns:p14="http://schemas.microsoft.com/office/powerpoint/2010/main" val="4103886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9"/>
          <p:cNvSpPr>
            <a:spLocks noChangeArrowheads="1"/>
          </p:cNvSpPr>
          <p:nvPr/>
        </p:nvSpPr>
        <p:spPr bwMode="auto">
          <a:xfrm>
            <a:off x="0" y="1"/>
            <a:ext cx="12192000" cy="846139"/>
          </a:xfrm>
          <a:prstGeom prst="rect">
            <a:avLst/>
          </a:prstGeom>
          <a:noFill/>
          <a:ln>
            <a:noFill/>
          </a:ln>
        </p:spPr>
        <p:txBody>
          <a:bodyPr/>
          <a:lstStyle/>
          <a:p>
            <a:pPr defTabSz="609585">
              <a:spcBef>
                <a:spcPct val="20000"/>
              </a:spcBef>
            </a:pPr>
            <a:endParaRPr lang="en-US" sz="2400">
              <a:solidFill>
                <a:srgbClr val="000000"/>
              </a:solidFill>
            </a:endParaRPr>
          </a:p>
        </p:txBody>
      </p:sp>
    </p:spTree>
  </p:cSld>
  <p:clrMap bg1="lt1" tx1="dk1" bg2="lt2" tx2="dk2" accent1="accent1" accent2="accent2" accent3="accent3" accent4="accent4" accent5="accent5" accent6="accent6" hlink="hlink" folHlink="folHlink"/>
  <p:sldLayoutIdLst>
    <p:sldLayoutId id="2147484518" r:id="rId1"/>
    <p:sldLayoutId id="2147484519" r:id="rId2"/>
    <p:sldLayoutId id="2147484505" r:id="rId3"/>
    <p:sldLayoutId id="2147484520" r:id="rId4"/>
    <p:sldLayoutId id="2147484521" r:id="rId5"/>
    <p:sldLayoutId id="2147484552" r:id="rId6"/>
    <p:sldLayoutId id="2147484522" r:id="rId7"/>
    <p:sldLayoutId id="2147484523" r:id="rId8"/>
    <p:sldLayoutId id="2147484524" r:id="rId9"/>
    <p:sldLayoutId id="2147484525" r:id="rId10"/>
    <p:sldLayoutId id="2147484526" r:id="rId11"/>
    <p:sldLayoutId id="2147484527" r:id="rId12"/>
    <p:sldLayoutId id="2147484548" r:id="rId13"/>
    <p:sldLayoutId id="2147484549" r:id="rId14"/>
    <p:sldLayoutId id="2147484551" r:id="rId15"/>
  </p:sldLayoutIdLst>
  <p:hf hdr="0"/>
  <p:txStyles>
    <p:titleStyle>
      <a:lvl1pPr algn="l" defTabSz="609585" rtl="0" eaLnBrk="0" fontAlgn="base" hangingPunct="0">
        <a:spcBef>
          <a:spcPct val="0"/>
        </a:spcBef>
        <a:spcAft>
          <a:spcPct val="0"/>
        </a:spcAft>
        <a:defRPr sz="3200" b="1" kern="1200">
          <a:solidFill>
            <a:schemeClr val="bg1"/>
          </a:solidFill>
          <a:latin typeface="Arial"/>
          <a:ea typeface="ヒラギノ角ゴ Pro W3" charset="-128"/>
          <a:cs typeface="Arial"/>
        </a:defRPr>
      </a:lvl1pPr>
      <a:lvl2pPr algn="l" defTabSz="609585" rtl="0" eaLnBrk="0" fontAlgn="base" hangingPunct="0">
        <a:spcBef>
          <a:spcPct val="0"/>
        </a:spcBef>
        <a:spcAft>
          <a:spcPct val="0"/>
        </a:spcAft>
        <a:defRPr sz="3200" b="1">
          <a:solidFill>
            <a:schemeClr val="bg1"/>
          </a:solidFill>
          <a:latin typeface="Arial" charset="0"/>
          <a:ea typeface="ヒラギノ角ゴ Pro W3" charset="-128"/>
          <a:cs typeface="ヒラギノ角ゴ Pro W3" charset="-128"/>
        </a:defRPr>
      </a:lvl2pPr>
      <a:lvl3pPr algn="l" defTabSz="609585" rtl="0" eaLnBrk="0" fontAlgn="base" hangingPunct="0">
        <a:spcBef>
          <a:spcPct val="0"/>
        </a:spcBef>
        <a:spcAft>
          <a:spcPct val="0"/>
        </a:spcAft>
        <a:defRPr sz="3200" b="1">
          <a:solidFill>
            <a:schemeClr val="bg1"/>
          </a:solidFill>
          <a:latin typeface="Arial" charset="0"/>
          <a:ea typeface="ヒラギノ角ゴ Pro W3" charset="-128"/>
          <a:cs typeface="ヒラギノ角ゴ Pro W3" charset="-128"/>
        </a:defRPr>
      </a:lvl3pPr>
      <a:lvl4pPr algn="l" defTabSz="609585" rtl="0" eaLnBrk="0" fontAlgn="base" hangingPunct="0">
        <a:spcBef>
          <a:spcPct val="0"/>
        </a:spcBef>
        <a:spcAft>
          <a:spcPct val="0"/>
        </a:spcAft>
        <a:defRPr sz="3200" b="1">
          <a:solidFill>
            <a:schemeClr val="bg1"/>
          </a:solidFill>
          <a:latin typeface="Arial" charset="0"/>
          <a:ea typeface="ヒラギノ角ゴ Pro W3" charset="-128"/>
          <a:cs typeface="ヒラギノ角ゴ Pro W3" charset="-128"/>
        </a:defRPr>
      </a:lvl4pPr>
      <a:lvl5pPr algn="l" defTabSz="609585" rtl="0" eaLnBrk="0" fontAlgn="base" hangingPunct="0">
        <a:spcBef>
          <a:spcPct val="0"/>
        </a:spcBef>
        <a:spcAft>
          <a:spcPct val="0"/>
        </a:spcAft>
        <a:defRPr sz="3200" b="1">
          <a:solidFill>
            <a:schemeClr val="bg1"/>
          </a:solidFill>
          <a:latin typeface="Arial" charset="0"/>
          <a:ea typeface="ヒラギノ角ゴ Pro W3" charset="-128"/>
          <a:cs typeface="ヒラギノ角ゴ Pro W3" charset="-128"/>
        </a:defRPr>
      </a:lvl5pPr>
      <a:lvl6pPr marL="609585" algn="ctr" defTabSz="609585" rtl="0" eaLnBrk="1" fontAlgn="base" hangingPunct="1">
        <a:spcBef>
          <a:spcPct val="0"/>
        </a:spcBef>
        <a:spcAft>
          <a:spcPct val="0"/>
        </a:spcAft>
        <a:defRPr sz="5867">
          <a:solidFill>
            <a:schemeClr val="tx1"/>
          </a:solidFill>
          <a:latin typeface="Calibri" charset="0"/>
          <a:ea typeface="ヒラギノ角ゴ Pro W3" charset="-128"/>
          <a:cs typeface="ヒラギノ角ゴ Pro W3" charset="-128"/>
        </a:defRPr>
      </a:lvl6pPr>
      <a:lvl7pPr marL="1219170" algn="ctr" defTabSz="609585" rtl="0" eaLnBrk="1" fontAlgn="base" hangingPunct="1">
        <a:spcBef>
          <a:spcPct val="0"/>
        </a:spcBef>
        <a:spcAft>
          <a:spcPct val="0"/>
        </a:spcAft>
        <a:defRPr sz="5867">
          <a:solidFill>
            <a:schemeClr val="tx1"/>
          </a:solidFill>
          <a:latin typeface="Calibri" charset="0"/>
          <a:ea typeface="ヒラギノ角ゴ Pro W3" charset="-128"/>
          <a:cs typeface="ヒラギノ角ゴ Pro W3" charset="-128"/>
        </a:defRPr>
      </a:lvl7pPr>
      <a:lvl8pPr marL="1828754" algn="ctr" defTabSz="609585" rtl="0" eaLnBrk="1" fontAlgn="base" hangingPunct="1">
        <a:spcBef>
          <a:spcPct val="0"/>
        </a:spcBef>
        <a:spcAft>
          <a:spcPct val="0"/>
        </a:spcAft>
        <a:defRPr sz="5867">
          <a:solidFill>
            <a:schemeClr val="tx1"/>
          </a:solidFill>
          <a:latin typeface="Calibri" charset="0"/>
          <a:ea typeface="ヒラギノ角ゴ Pro W3" charset="-128"/>
          <a:cs typeface="ヒラギノ角ゴ Pro W3" charset="-128"/>
        </a:defRPr>
      </a:lvl8pPr>
      <a:lvl9pPr marL="2438339" algn="ctr" defTabSz="609585" rtl="0" eaLnBrk="1" fontAlgn="base" hangingPunct="1">
        <a:spcBef>
          <a:spcPct val="0"/>
        </a:spcBef>
        <a:spcAft>
          <a:spcPct val="0"/>
        </a:spcAft>
        <a:defRPr sz="5867">
          <a:solidFill>
            <a:schemeClr val="tx1"/>
          </a:solidFill>
          <a:latin typeface="Calibri" charset="0"/>
          <a:ea typeface="ヒラギノ角ゴ Pro W3" charset="-128"/>
          <a:cs typeface="ヒラギノ角ゴ Pro W3" charset="-128"/>
        </a:defRPr>
      </a:lvl9pPr>
    </p:titleStyle>
    <p:bodyStyle>
      <a:lvl1pPr marL="237061" indent="-237061" algn="l" defTabSz="609585" rtl="0" eaLnBrk="0" fontAlgn="base" hangingPunct="0">
        <a:spcBef>
          <a:spcPct val="20000"/>
        </a:spcBef>
        <a:spcAft>
          <a:spcPct val="0"/>
        </a:spcAft>
        <a:buFont typeface="Arial" charset="0"/>
        <a:buChar char="•"/>
        <a:defRPr b="1" kern="1200">
          <a:solidFill>
            <a:schemeClr val="tx1"/>
          </a:solidFill>
          <a:latin typeface="Arial"/>
          <a:ea typeface="ヒラギノ角ゴ Pro W3" charset="-128"/>
          <a:cs typeface="Arial"/>
        </a:defRPr>
      </a:lvl1pPr>
      <a:lvl2pPr marL="914377" indent="-304792" algn="l" defTabSz="609585"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2pPr>
      <a:lvl3pPr marL="1523962" indent="-304792" algn="l" defTabSz="609585"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3pPr>
      <a:lvl4pPr marL="2133547" indent="-304792" algn="l" defTabSz="609585"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4pPr>
      <a:lvl5pPr marL="2743131" indent="-304792" algn="l" defTabSz="609585"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3794" name="Title Placeholder 1"/>
          <p:cNvSpPr>
            <a:spLocks noGrp="1"/>
          </p:cNvSpPr>
          <p:nvPr>
            <p:ph type="title"/>
          </p:nvPr>
        </p:nvSpPr>
        <p:spPr bwMode="auto">
          <a:xfrm>
            <a:off x="609600" y="274639"/>
            <a:ext cx="109728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3795" name="Text Placeholder 2"/>
          <p:cNvSpPr>
            <a:spLocks noGrp="1"/>
          </p:cNvSpPr>
          <p:nvPr>
            <p:ph type="body" idx="1"/>
          </p:nvPr>
        </p:nvSpPr>
        <p:spPr bwMode="auto">
          <a:xfrm>
            <a:off x="609600" y="1600201"/>
            <a:ext cx="10972800"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600">
                <a:solidFill>
                  <a:schemeClr val="tx1">
                    <a:tint val="75000"/>
                  </a:schemeClr>
                </a:solidFill>
                <a:ea typeface="+mn-ea"/>
                <a:cs typeface="Arial" charset="0"/>
              </a:defRPr>
            </a:lvl1pPr>
          </a:lstStyle>
          <a:p>
            <a:pPr>
              <a:defRPr/>
            </a:pPr>
            <a:fld id="{6B3E283C-713C-CE4A-99E9-721DB93769F3}" type="datetime1">
              <a:rPr lang="en-US" smtClean="0"/>
              <a:pPr>
                <a:defRPr/>
              </a:pPr>
              <a:t>6/22/22</a:t>
            </a:fld>
            <a:endParaRPr lang="en-US"/>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600">
                <a:solidFill>
                  <a:schemeClr val="tx1">
                    <a:tint val="75000"/>
                  </a:schemeClr>
                </a:solidFill>
                <a:ea typeface="+mn-ea"/>
                <a:cs typeface="Arial" charset="0"/>
              </a:defRPr>
            </a:lvl1pPr>
          </a:lstStyle>
          <a:p>
            <a:pPr>
              <a:defRPr/>
            </a:pPr>
            <a:endParaRPr lang="en-US"/>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600">
                <a:solidFill>
                  <a:schemeClr val="tx1">
                    <a:tint val="75000"/>
                  </a:schemeClr>
                </a:solidFill>
                <a:ea typeface="+mn-ea"/>
                <a:cs typeface="Arial" charset="0"/>
              </a:defRPr>
            </a:lvl1pPr>
          </a:lstStyle>
          <a:p>
            <a:pPr>
              <a:defRPr/>
            </a:pPr>
            <a:fld id="{2ED32B66-FB7D-B748-8CF7-3804108F4D5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507" r:id="rId1"/>
    <p:sldLayoutId id="2147484508" r:id="rId2"/>
    <p:sldLayoutId id="2147484509" r:id="rId3"/>
    <p:sldLayoutId id="2147484510" r:id="rId4"/>
    <p:sldLayoutId id="2147484511" r:id="rId5"/>
    <p:sldLayoutId id="2147484512" r:id="rId6"/>
    <p:sldLayoutId id="2147484513" r:id="rId7"/>
    <p:sldLayoutId id="2147484514" r:id="rId8"/>
    <p:sldLayoutId id="2147484515" r:id="rId9"/>
    <p:sldLayoutId id="2147484516" r:id="rId10"/>
    <p:sldLayoutId id="2147484517" r:id="rId11"/>
  </p:sldLayoutIdLst>
  <p:hf hdr="0"/>
  <p:txStyles>
    <p:titleStyle>
      <a:lvl1pPr algn="ctr" defTabSz="609585" rtl="0" eaLnBrk="0" fontAlgn="base" hangingPunct="0">
        <a:spcBef>
          <a:spcPct val="0"/>
        </a:spcBef>
        <a:spcAft>
          <a:spcPct val="0"/>
        </a:spcAft>
        <a:defRPr sz="5867" kern="1200">
          <a:solidFill>
            <a:schemeClr val="tx1"/>
          </a:solidFill>
          <a:latin typeface="+mj-lt"/>
          <a:ea typeface="ＭＳ Ｐゴシック" charset="0"/>
          <a:cs typeface="ＭＳ Ｐゴシック" charset="0"/>
        </a:defRPr>
      </a:lvl1pPr>
      <a:lvl2pPr algn="ctr" defTabSz="609585" rtl="0" eaLnBrk="0" fontAlgn="base" hangingPunct="0">
        <a:spcBef>
          <a:spcPct val="0"/>
        </a:spcBef>
        <a:spcAft>
          <a:spcPct val="0"/>
        </a:spcAft>
        <a:defRPr sz="5867">
          <a:solidFill>
            <a:schemeClr val="tx1"/>
          </a:solidFill>
          <a:latin typeface="Calibri" charset="0"/>
          <a:ea typeface="ＭＳ Ｐゴシック" charset="0"/>
          <a:cs typeface="ＭＳ Ｐゴシック" charset="0"/>
        </a:defRPr>
      </a:lvl2pPr>
      <a:lvl3pPr algn="ctr" defTabSz="609585" rtl="0" eaLnBrk="0" fontAlgn="base" hangingPunct="0">
        <a:spcBef>
          <a:spcPct val="0"/>
        </a:spcBef>
        <a:spcAft>
          <a:spcPct val="0"/>
        </a:spcAft>
        <a:defRPr sz="5867">
          <a:solidFill>
            <a:schemeClr val="tx1"/>
          </a:solidFill>
          <a:latin typeface="Calibri" charset="0"/>
          <a:ea typeface="ＭＳ Ｐゴシック" charset="0"/>
          <a:cs typeface="ＭＳ Ｐゴシック" charset="0"/>
        </a:defRPr>
      </a:lvl3pPr>
      <a:lvl4pPr algn="ctr" defTabSz="609585" rtl="0" eaLnBrk="0" fontAlgn="base" hangingPunct="0">
        <a:spcBef>
          <a:spcPct val="0"/>
        </a:spcBef>
        <a:spcAft>
          <a:spcPct val="0"/>
        </a:spcAft>
        <a:defRPr sz="5867">
          <a:solidFill>
            <a:schemeClr val="tx1"/>
          </a:solidFill>
          <a:latin typeface="Calibri" charset="0"/>
          <a:ea typeface="ＭＳ Ｐゴシック" charset="0"/>
          <a:cs typeface="ＭＳ Ｐゴシック" charset="0"/>
        </a:defRPr>
      </a:lvl4pPr>
      <a:lvl5pPr algn="ctr" defTabSz="609585" rtl="0" eaLnBrk="0" fontAlgn="base" hangingPunct="0">
        <a:spcBef>
          <a:spcPct val="0"/>
        </a:spcBef>
        <a:spcAft>
          <a:spcPct val="0"/>
        </a:spcAft>
        <a:defRPr sz="5867">
          <a:solidFill>
            <a:schemeClr val="tx1"/>
          </a:solidFill>
          <a:latin typeface="Calibri" charset="0"/>
          <a:ea typeface="ＭＳ Ｐゴシック" charset="0"/>
          <a:cs typeface="ＭＳ Ｐゴシック" charset="0"/>
        </a:defRPr>
      </a:lvl5pPr>
      <a:lvl6pPr marL="609585" algn="ctr" defTabSz="609585" rtl="0" fontAlgn="base">
        <a:spcBef>
          <a:spcPct val="0"/>
        </a:spcBef>
        <a:spcAft>
          <a:spcPct val="0"/>
        </a:spcAft>
        <a:defRPr sz="5867">
          <a:solidFill>
            <a:schemeClr val="tx1"/>
          </a:solidFill>
          <a:latin typeface="Calibri" charset="0"/>
          <a:ea typeface="ＭＳ Ｐゴシック" charset="0"/>
          <a:cs typeface="ＭＳ Ｐゴシック" charset="0"/>
        </a:defRPr>
      </a:lvl6pPr>
      <a:lvl7pPr marL="1219170" algn="ctr" defTabSz="609585" rtl="0" fontAlgn="base">
        <a:spcBef>
          <a:spcPct val="0"/>
        </a:spcBef>
        <a:spcAft>
          <a:spcPct val="0"/>
        </a:spcAft>
        <a:defRPr sz="5867">
          <a:solidFill>
            <a:schemeClr val="tx1"/>
          </a:solidFill>
          <a:latin typeface="Calibri" charset="0"/>
          <a:ea typeface="ＭＳ Ｐゴシック" charset="0"/>
          <a:cs typeface="ＭＳ Ｐゴシック" charset="0"/>
        </a:defRPr>
      </a:lvl7pPr>
      <a:lvl8pPr marL="1828754" algn="ctr" defTabSz="609585" rtl="0" fontAlgn="base">
        <a:spcBef>
          <a:spcPct val="0"/>
        </a:spcBef>
        <a:spcAft>
          <a:spcPct val="0"/>
        </a:spcAft>
        <a:defRPr sz="5867">
          <a:solidFill>
            <a:schemeClr val="tx1"/>
          </a:solidFill>
          <a:latin typeface="Calibri" charset="0"/>
          <a:ea typeface="ＭＳ Ｐゴシック" charset="0"/>
          <a:cs typeface="ＭＳ Ｐゴシック" charset="0"/>
        </a:defRPr>
      </a:lvl8pPr>
      <a:lvl9pPr marL="2438339" algn="ctr" defTabSz="609585" rtl="0" fontAlgn="base">
        <a:spcBef>
          <a:spcPct val="0"/>
        </a:spcBef>
        <a:spcAft>
          <a:spcPct val="0"/>
        </a:spcAft>
        <a:defRPr sz="5867">
          <a:solidFill>
            <a:schemeClr val="tx1"/>
          </a:solidFill>
          <a:latin typeface="Calibri" charset="0"/>
          <a:ea typeface="ＭＳ Ｐゴシック" charset="0"/>
          <a:cs typeface="ＭＳ Ｐゴシック" charset="0"/>
        </a:defRPr>
      </a:lvl9pPr>
    </p:titleStyle>
    <p:bodyStyle>
      <a:lvl1pPr marL="457189" indent="-457189" algn="l" defTabSz="609585" rtl="0" eaLnBrk="0" fontAlgn="base" hangingPunct="0">
        <a:spcBef>
          <a:spcPct val="20000"/>
        </a:spcBef>
        <a:spcAft>
          <a:spcPct val="0"/>
        </a:spcAft>
        <a:buFont typeface="Arial" charset="0"/>
        <a:buChar char="•"/>
        <a:defRPr sz="4267" kern="1200">
          <a:solidFill>
            <a:schemeClr val="tx1"/>
          </a:solidFill>
          <a:latin typeface="+mn-lt"/>
          <a:ea typeface="ＭＳ Ｐゴシック" charset="0"/>
          <a:cs typeface="ＭＳ Ｐゴシック" charset="0"/>
        </a:defRPr>
      </a:lvl1pPr>
      <a:lvl2pPr marL="990575" indent="-380990" algn="l" defTabSz="609585" rtl="0" eaLnBrk="0" fontAlgn="base" hangingPunct="0">
        <a:spcBef>
          <a:spcPct val="20000"/>
        </a:spcBef>
        <a:spcAft>
          <a:spcPct val="0"/>
        </a:spcAft>
        <a:buFont typeface="Arial" charset="0"/>
        <a:buChar char="–"/>
        <a:defRPr sz="3733" kern="1200">
          <a:solidFill>
            <a:schemeClr val="tx1"/>
          </a:solidFill>
          <a:latin typeface="+mn-lt"/>
          <a:ea typeface="ＭＳ Ｐゴシック" charset="0"/>
          <a:cs typeface="+mn-cs"/>
        </a:defRPr>
      </a:lvl2pPr>
      <a:lvl3pPr marL="1523962" indent="-304792" algn="l" defTabSz="609585"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mn-cs"/>
        </a:defRPr>
      </a:lvl3pPr>
      <a:lvl4pPr marL="2133547" indent="-304792" algn="l" defTabSz="609585" rtl="0" eaLnBrk="0" fontAlgn="base" hangingPunct="0">
        <a:spcBef>
          <a:spcPct val="20000"/>
        </a:spcBef>
        <a:spcAft>
          <a:spcPct val="0"/>
        </a:spcAft>
        <a:buFont typeface="Arial" charset="0"/>
        <a:buChar char="–"/>
        <a:defRPr sz="2667" kern="1200">
          <a:solidFill>
            <a:schemeClr val="tx1"/>
          </a:solidFill>
          <a:latin typeface="+mn-lt"/>
          <a:ea typeface="ＭＳ Ｐゴシック" charset="0"/>
          <a:cs typeface="+mn-cs"/>
        </a:defRPr>
      </a:lvl4pPr>
      <a:lvl5pPr marL="2743131" indent="-304792" algn="l" defTabSz="609585" rtl="0" eaLnBrk="0" fontAlgn="base" hangingPunct="0">
        <a:spcBef>
          <a:spcPct val="20000"/>
        </a:spcBef>
        <a:spcAft>
          <a:spcPct val="0"/>
        </a:spcAft>
        <a:buFont typeface="Arial" charset="0"/>
        <a:buChar char="»"/>
        <a:defRPr sz="2667" kern="1200">
          <a:solidFill>
            <a:schemeClr val="tx1"/>
          </a:solidFill>
          <a:latin typeface="+mn-lt"/>
          <a:ea typeface="ＭＳ Ｐゴシック" charset="0"/>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4.pn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png"/><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image" Target="../media/image8.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png"/><Relationship Id="rId1" Type="http://schemas.openxmlformats.org/officeDocument/2006/relationships/slideLayout" Target="../slideLayouts/slideLayout5.xml"/><Relationship Id="rId5" Type="http://schemas.openxmlformats.org/officeDocument/2006/relationships/image" Target="../media/image4.pn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13" Type="http://schemas.openxmlformats.org/officeDocument/2006/relationships/image" Target="../media/image22.png"/><Relationship Id="rId18" Type="http://schemas.openxmlformats.org/officeDocument/2006/relationships/image" Target="../media/image27.png"/><Relationship Id="rId26" Type="http://schemas.openxmlformats.org/officeDocument/2006/relationships/image" Target="../media/image35.png"/><Relationship Id="rId39" Type="http://schemas.openxmlformats.org/officeDocument/2006/relationships/image" Target="../media/image48.png"/><Relationship Id="rId21" Type="http://schemas.openxmlformats.org/officeDocument/2006/relationships/image" Target="../media/image30.png"/><Relationship Id="rId34" Type="http://schemas.openxmlformats.org/officeDocument/2006/relationships/image" Target="../media/image43.png"/><Relationship Id="rId42" Type="http://schemas.openxmlformats.org/officeDocument/2006/relationships/image" Target="../media/image51.jpeg"/><Relationship Id="rId47" Type="http://schemas.openxmlformats.org/officeDocument/2006/relationships/image" Target="../media/image56.png"/><Relationship Id="rId50" Type="http://schemas.openxmlformats.org/officeDocument/2006/relationships/image" Target="../media/image59.png"/><Relationship Id="rId55" Type="http://schemas.openxmlformats.org/officeDocument/2006/relationships/image" Target="../media/image64.jpeg"/><Relationship Id="rId7" Type="http://schemas.openxmlformats.org/officeDocument/2006/relationships/image" Target="../media/image16.jpeg"/><Relationship Id="rId2" Type="http://schemas.openxmlformats.org/officeDocument/2006/relationships/image" Target="../media/image3.png"/><Relationship Id="rId16" Type="http://schemas.openxmlformats.org/officeDocument/2006/relationships/image" Target="../media/image25.png"/><Relationship Id="rId29" Type="http://schemas.openxmlformats.org/officeDocument/2006/relationships/image" Target="../media/image38.jpeg"/><Relationship Id="rId11" Type="http://schemas.openxmlformats.org/officeDocument/2006/relationships/image" Target="../media/image20.png"/><Relationship Id="rId24" Type="http://schemas.openxmlformats.org/officeDocument/2006/relationships/image" Target="../media/image33.png"/><Relationship Id="rId32" Type="http://schemas.openxmlformats.org/officeDocument/2006/relationships/image" Target="../media/image41.png"/><Relationship Id="rId37" Type="http://schemas.openxmlformats.org/officeDocument/2006/relationships/image" Target="../media/image46.png"/><Relationship Id="rId40" Type="http://schemas.openxmlformats.org/officeDocument/2006/relationships/image" Target="../media/image49.png"/><Relationship Id="rId45" Type="http://schemas.openxmlformats.org/officeDocument/2006/relationships/image" Target="../media/image54.png"/><Relationship Id="rId53" Type="http://schemas.openxmlformats.org/officeDocument/2006/relationships/image" Target="../media/image62.jpeg"/><Relationship Id="rId5" Type="http://schemas.openxmlformats.org/officeDocument/2006/relationships/image" Target="../media/image14.jpeg"/><Relationship Id="rId10" Type="http://schemas.openxmlformats.org/officeDocument/2006/relationships/image" Target="../media/image19.png"/><Relationship Id="rId19" Type="http://schemas.openxmlformats.org/officeDocument/2006/relationships/image" Target="../media/image28.png"/><Relationship Id="rId31" Type="http://schemas.openxmlformats.org/officeDocument/2006/relationships/image" Target="../media/image40.png"/><Relationship Id="rId44" Type="http://schemas.openxmlformats.org/officeDocument/2006/relationships/image" Target="../media/image53.png"/><Relationship Id="rId52" Type="http://schemas.openxmlformats.org/officeDocument/2006/relationships/image" Target="../media/image61.pn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3.png"/><Relationship Id="rId22" Type="http://schemas.openxmlformats.org/officeDocument/2006/relationships/image" Target="../media/image31.png"/><Relationship Id="rId27" Type="http://schemas.openxmlformats.org/officeDocument/2006/relationships/image" Target="../media/image36.jpeg"/><Relationship Id="rId30" Type="http://schemas.openxmlformats.org/officeDocument/2006/relationships/image" Target="../media/image39.png"/><Relationship Id="rId35" Type="http://schemas.openxmlformats.org/officeDocument/2006/relationships/image" Target="../media/image44.png"/><Relationship Id="rId43" Type="http://schemas.openxmlformats.org/officeDocument/2006/relationships/image" Target="../media/image52.png"/><Relationship Id="rId48" Type="http://schemas.openxmlformats.org/officeDocument/2006/relationships/image" Target="../media/image57.png"/><Relationship Id="rId56" Type="http://schemas.openxmlformats.org/officeDocument/2006/relationships/image" Target="../media/image4.png"/><Relationship Id="rId8" Type="http://schemas.openxmlformats.org/officeDocument/2006/relationships/image" Target="../media/image17.png"/><Relationship Id="rId51" Type="http://schemas.openxmlformats.org/officeDocument/2006/relationships/image" Target="../media/image60.png"/><Relationship Id="rId3" Type="http://schemas.openxmlformats.org/officeDocument/2006/relationships/image" Target="../media/image12.png"/><Relationship Id="rId12" Type="http://schemas.openxmlformats.org/officeDocument/2006/relationships/image" Target="../media/image21.png"/><Relationship Id="rId17" Type="http://schemas.openxmlformats.org/officeDocument/2006/relationships/image" Target="../media/image26.png"/><Relationship Id="rId25" Type="http://schemas.openxmlformats.org/officeDocument/2006/relationships/image" Target="../media/image34.png"/><Relationship Id="rId33" Type="http://schemas.openxmlformats.org/officeDocument/2006/relationships/image" Target="../media/image42.png"/><Relationship Id="rId38" Type="http://schemas.openxmlformats.org/officeDocument/2006/relationships/image" Target="../media/image47.png"/><Relationship Id="rId46" Type="http://schemas.openxmlformats.org/officeDocument/2006/relationships/image" Target="../media/image55.png"/><Relationship Id="rId20" Type="http://schemas.openxmlformats.org/officeDocument/2006/relationships/image" Target="../media/image29.png"/><Relationship Id="rId41" Type="http://schemas.openxmlformats.org/officeDocument/2006/relationships/image" Target="../media/image50.png"/><Relationship Id="rId54" Type="http://schemas.openxmlformats.org/officeDocument/2006/relationships/image" Target="../media/image63.png"/><Relationship Id="rId1" Type="http://schemas.openxmlformats.org/officeDocument/2006/relationships/slideLayout" Target="../slideLayouts/slideLayout5.xml"/><Relationship Id="rId6" Type="http://schemas.openxmlformats.org/officeDocument/2006/relationships/image" Target="../media/image15.jpeg"/><Relationship Id="rId15" Type="http://schemas.openxmlformats.org/officeDocument/2006/relationships/image" Target="../media/image24.png"/><Relationship Id="rId23" Type="http://schemas.openxmlformats.org/officeDocument/2006/relationships/image" Target="../media/image32.png"/><Relationship Id="rId28" Type="http://schemas.openxmlformats.org/officeDocument/2006/relationships/image" Target="../media/image37.jpeg"/><Relationship Id="rId36" Type="http://schemas.openxmlformats.org/officeDocument/2006/relationships/image" Target="../media/image45.png"/><Relationship Id="rId49" Type="http://schemas.openxmlformats.org/officeDocument/2006/relationships/image" Target="../media/image58.png"/></Relationships>
</file>

<file path=ppt/slides/_rels/slide1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66.png"/></Relationships>
</file>

<file path=ppt/slides/_rels/slide1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3.png"/><Relationship Id="rId1" Type="http://schemas.openxmlformats.org/officeDocument/2006/relationships/slideLayout" Target="../slideLayouts/slideLayout5.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3.png"/><Relationship Id="rId1" Type="http://schemas.openxmlformats.org/officeDocument/2006/relationships/slideLayout" Target="../slideLayouts/slideLayout5.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3.png"/><Relationship Id="rId1" Type="http://schemas.openxmlformats.org/officeDocument/2006/relationships/slideLayout" Target="../slideLayouts/slideLayout5.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8.jpe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77.jpeg"/><Relationship Id="rId5" Type="http://schemas.openxmlformats.org/officeDocument/2006/relationships/image" Target="../media/image4.png"/><Relationship Id="rId4" Type="http://schemas.openxmlformats.org/officeDocument/2006/relationships/image" Target="../media/image76.png"/></Relationships>
</file>

<file path=ppt/slides/_rels/slide1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3.png"/><Relationship Id="rId1" Type="http://schemas.openxmlformats.org/officeDocument/2006/relationships/slideLayout" Target="../slideLayouts/slideLayout5.xml"/><Relationship Id="rId6" Type="http://schemas.openxmlformats.org/officeDocument/2006/relationships/image" Target="../media/image80.jpeg"/><Relationship Id="rId5" Type="http://schemas.openxmlformats.org/officeDocument/2006/relationships/image" Target="../media/image79.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8C23016-F24A-7742-97B1-0D26373B44D6}"/>
              </a:ext>
            </a:extLst>
          </p:cNvPr>
          <p:cNvSpPr>
            <a:spLocks noGrp="1"/>
          </p:cNvSpPr>
          <p:nvPr>
            <p:ph type="title"/>
          </p:nvPr>
        </p:nvSpPr>
        <p:spPr>
          <a:xfrm>
            <a:off x="5867400" y="2462744"/>
            <a:ext cx="6169262" cy="1932512"/>
          </a:xfrm>
        </p:spPr>
        <p:txBody>
          <a:bodyPr/>
          <a:lstStyle/>
          <a:p>
            <a:pPr algn="r"/>
            <a:r>
              <a:rPr lang="en-US" kern="0" spc="-67" dirty="0">
                <a:latin typeface="Helvetica Neue Light" panose="02000403000000020004" pitchFamily="2" charset="0"/>
                <a:ea typeface="Helvetica Neue Light" panose="02000403000000020004" pitchFamily="2" charset="0"/>
              </a:rPr>
              <a:t>Current and Future ESPO Supported Missions</a:t>
            </a:r>
            <a:br>
              <a:rPr lang="en-US" kern="0" spc="-67" dirty="0">
                <a:latin typeface="Helvetica Neue Light" panose="02000403000000020004" pitchFamily="2" charset="0"/>
                <a:ea typeface="Helvetica Neue Light" panose="02000403000000020004" pitchFamily="2" charset="0"/>
              </a:rPr>
            </a:br>
            <a:br>
              <a:rPr lang="en-US" kern="0" spc="-67" dirty="0">
                <a:latin typeface="Helvetica Neue Light" panose="02000403000000020004" pitchFamily="2" charset="0"/>
                <a:ea typeface="Helvetica Neue Light" panose="02000403000000020004" pitchFamily="2" charset="0"/>
              </a:rPr>
            </a:br>
            <a:r>
              <a:rPr lang="en-US" kern="0" spc="-67" dirty="0">
                <a:latin typeface="Helvetica Neue Light" panose="02000403000000020004" pitchFamily="2" charset="0"/>
                <a:ea typeface="Helvetica Neue Light" panose="02000403000000020004" pitchFamily="2" charset="0"/>
              </a:rPr>
              <a:t>July 7, 2022 </a:t>
            </a:r>
          </a:p>
        </p:txBody>
      </p:sp>
      <p:pic>
        <p:nvPicPr>
          <p:cNvPr id="6" name="Picture 5" descr="Logo&#10;&#10;Description automatically generated">
            <a:extLst>
              <a:ext uri="{FF2B5EF4-FFF2-40B4-BE49-F238E27FC236}">
                <a16:creationId xmlns:a16="http://schemas.microsoft.com/office/drawing/2014/main" id="{E9E47DDD-8857-A541-8D1B-695AB15AF87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387891" y="133353"/>
            <a:ext cx="2648771" cy="740828"/>
          </a:xfrm>
          <a:prstGeom prst="rect">
            <a:avLst/>
          </a:prstGeom>
        </p:spPr>
      </p:pic>
      <p:cxnSp>
        <p:nvCxnSpPr>
          <p:cNvPr id="17" name="Straight Connector 16">
            <a:extLst>
              <a:ext uri="{FF2B5EF4-FFF2-40B4-BE49-F238E27FC236}">
                <a16:creationId xmlns:a16="http://schemas.microsoft.com/office/drawing/2014/main" id="{BA1E2B08-8084-6C41-B750-47C5FFD0641D}"/>
              </a:ext>
            </a:extLst>
          </p:cNvPr>
          <p:cNvCxnSpPr/>
          <p:nvPr/>
        </p:nvCxnSpPr>
        <p:spPr>
          <a:xfrm>
            <a:off x="0" y="990600"/>
            <a:ext cx="12192000" cy="0"/>
          </a:xfrm>
          <a:prstGeom prst="line">
            <a:avLst/>
          </a:prstGeom>
        </p:spPr>
        <p:style>
          <a:lnRef idx="2">
            <a:schemeClr val="accent1"/>
          </a:lnRef>
          <a:fillRef idx="0">
            <a:schemeClr val="accent1"/>
          </a:fillRef>
          <a:effectRef idx="1">
            <a:schemeClr val="accent1"/>
          </a:effectRef>
          <a:fontRef idx="minor">
            <a:schemeClr val="tx1"/>
          </a:fontRef>
        </p:style>
      </p:cxnSp>
      <p:pic>
        <p:nvPicPr>
          <p:cNvPr id="8" name="Picture 4" descr="ESPO copy">
            <a:extLst>
              <a:ext uri="{FF2B5EF4-FFF2-40B4-BE49-F238E27FC236}">
                <a16:creationId xmlns:a16="http://schemas.microsoft.com/office/drawing/2014/main" id="{5DBF144E-0200-8E4C-B576-C1461A96FE8B}"/>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2000" y="1905000"/>
            <a:ext cx="4724400" cy="365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15025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8C23016-F24A-7742-97B1-0D26373B44D6}"/>
              </a:ext>
            </a:extLst>
          </p:cNvPr>
          <p:cNvSpPr>
            <a:spLocks noGrp="1"/>
          </p:cNvSpPr>
          <p:nvPr>
            <p:ph type="title"/>
          </p:nvPr>
        </p:nvSpPr>
        <p:spPr>
          <a:xfrm>
            <a:off x="762000" y="6324600"/>
            <a:ext cx="4602970" cy="488688"/>
          </a:xfrm>
        </p:spPr>
        <p:txBody>
          <a:bodyPr/>
          <a:lstStyle/>
          <a:p>
            <a:r>
              <a:rPr lang="en-US" sz="1400" kern="0" spc="-67" dirty="0">
                <a:latin typeface="Helvetica Neue Light" panose="02000403000000020004" pitchFamily="2" charset="0"/>
                <a:ea typeface="Helvetica Neue Light" panose="02000403000000020004" pitchFamily="2" charset="0"/>
              </a:rPr>
              <a:t>Current and Future ESPO Supported Missions</a:t>
            </a:r>
            <a:br>
              <a:rPr lang="en-US" sz="1400" kern="0" spc="-67" dirty="0">
                <a:latin typeface="Helvetica Neue Light" panose="02000403000000020004" pitchFamily="2" charset="0"/>
                <a:ea typeface="Helvetica Neue Light" panose="02000403000000020004" pitchFamily="2" charset="0"/>
              </a:rPr>
            </a:br>
            <a:r>
              <a:rPr lang="en-US" sz="1400" kern="0" spc="-67" dirty="0">
                <a:latin typeface="Helvetica Neue Light" panose="02000403000000020004" pitchFamily="2" charset="0"/>
                <a:ea typeface="Helvetica Neue Light" panose="02000403000000020004" pitchFamily="2" charset="0"/>
              </a:rPr>
              <a:t>July 7, 2022 </a:t>
            </a:r>
          </a:p>
        </p:txBody>
      </p:sp>
      <p:cxnSp>
        <p:nvCxnSpPr>
          <p:cNvPr id="17" name="Straight Connector 16">
            <a:extLst>
              <a:ext uri="{FF2B5EF4-FFF2-40B4-BE49-F238E27FC236}">
                <a16:creationId xmlns:a16="http://schemas.microsoft.com/office/drawing/2014/main" id="{BA1E2B08-8084-6C41-B750-47C5FFD0641D}"/>
              </a:ext>
            </a:extLst>
          </p:cNvPr>
          <p:cNvCxnSpPr/>
          <p:nvPr/>
        </p:nvCxnSpPr>
        <p:spPr>
          <a:xfrm>
            <a:off x="0" y="6248400"/>
            <a:ext cx="12192000" cy="0"/>
          </a:xfrm>
          <a:prstGeom prst="line">
            <a:avLst/>
          </a:prstGeom>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15067EE8-3F3F-C644-82F9-F25F68D58A3C}"/>
              </a:ext>
            </a:extLst>
          </p:cNvPr>
          <p:cNvSpPr txBox="1"/>
          <p:nvPr/>
        </p:nvSpPr>
        <p:spPr>
          <a:xfrm>
            <a:off x="414492" y="1066800"/>
            <a:ext cx="11590893" cy="2236510"/>
          </a:xfrm>
          <a:prstGeom prst="rect">
            <a:avLst/>
          </a:prstGeom>
          <a:noFill/>
        </p:spPr>
        <p:txBody>
          <a:bodyPr wrap="square" rtlCol="0">
            <a:spAutoFit/>
          </a:bodyPr>
          <a:lstStyle/>
          <a:p>
            <a:pPr marL="457200" indent="-457200">
              <a:lnSpc>
                <a:spcPct val="150000"/>
              </a:lnSpc>
              <a:buFont typeface="Arial" panose="020B0604020202020204" pitchFamily="34" charset="0"/>
              <a:buChar char="•"/>
            </a:pPr>
            <a:r>
              <a:rPr lang="en-US" sz="2400" dirty="0">
                <a:latin typeface="Helvetica Neue Light" panose="02000403000000020004" pitchFamily="2" charset="0"/>
                <a:ea typeface="Helvetica Neue Light" panose="02000403000000020004" pitchFamily="2" charset="0"/>
                <a:cs typeface="Helvetica Neue" panose="02000503000000020004" pitchFamily="2" charset="0"/>
              </a:rPr>
              <a:t>ESPO Mission at NASA</a:t>
            </a:r>
          </a:p>
          <a:p>
            <a:pPr marL="457200" indent="-457200">
              <a:lnSpc>
                <a:spcPct val="150000"/>
              </a:lnSpc>
              <a:buFont typeface="Arial" panose="020B0604020202020204" pitchFamily="34" charset="0"/>
              <a:buChar char="•"/>
            </a:pPr>
            <a:r>
              <a:rPr lang="en-US" sz="2400" dirty="0">
                <a:latin typeface="Helvetica Neue Light" panose="02000403000000020004" pitchFamily="2" charset="0"/>
                <a:ea typeface="Helvetica Neue Light" panose="02000403000000020004" pitchFamily="2" charset="0"/>
                <a:cs typeface="Helvetica Neue" panose="02000503000000020004" pitchFamily="2" charset="0"/>
              </a:rPr>
              <a:t>2022 Missions</a:t>
            </a:r>
          </a:p>
          <a:p>
            <a:pPr marL="457200" indent="-457200">
              <a:lnSpc>
                <a:spcPct val="150000"/>
              </a:lnSpc>
              <a:buFont typeface="Arial" panose="020B0604020202020204" pitchFamily="34" charset="0"/>
              <a:buChar char="•"/>
            </a:pPr>
            <a:r>
              <a:rPr lang="en-US" sz="2400" dirty="0">
                <a:latin typeface="Helvetica Neue Light" panose="02000403000000020004" pitchFamily="2" charset="0"/>
                <a:ea typeface="Helvetica Neue Light" panose="02000403000000020004" pitchFamily="2" charset="0"/>
                <a:cs typeface="Helvetica Neue" panose="02000503000000020004" pitchFamily="2" charset="0"/>
              </a:rPr>
              <a:t>Future Missions</a:t>
            </a:r>
          </a:p>
          <a:p>
            <a:pPr marL="457200" indent="-457200">
              <a:lnSpc>
                <a:spcPct val="150000"/>
              </a:lnSpc>
              <a:buFont typeface="Arial" panose="020B0604020202020204" pitchFamily="34" charset="0"/>
              <a:buChar char="•"/>
            </a:pPr>
            <a:r>
              <a:rPr lang="en-US" sz="2400" dirty="0">
                <a:latin typeface="Helvetica Neue Light" panose="02000403000000020004" pitchFamily="2" charset="0"/>
                <a:ea typeface="Helvetica Neue Light" panose="02000403000000020004" pitchFamily="2" charset="0"/>
                <a:cs typeface="Helvetica Neue" panose="02000503000000020004" pitchFamily="2" charset="0"/>
              </a:rPr>
              <a:t>Questions?</a:t>
            </a:r>
          </a:p>
        </p:txBody>
      </p:sp>
      <p:sp>
        <p:nvSpPr>
          <p:cNvPr id="27" name="TextBox 26">
            <a:extLst>
              <a:ext uri="{FF2B5EF4-FFF2-40B4-BE49-F238E27FC236}">
                <a16:creationId xmlns:a16="http://schemas.microsoft.com/office/drawing/2014/main" id="{ACC8159A-05BD-3742-867F-2CA2B0DCC5CC}"/>
              </a:ext>
            </a:extLst>
          </p:cNvPr>
          <p:cNvSpPr txBox="1"/>
          <p:nvPr/>
        </p:nvSpPr>
        <p:spPr>
          <a:xfrm>
            <a:off x="137103" y="228600"/>
            <a:ext cx="11820811" cy="461665"/>
          </a:xfrm>
          <a:prstGeom prst="rect">
            <a:avLst/>
          </a:prstGeom>
          <a:noFill/>
        </p:spPr>
        <p:txBody>
          <a:bodyPr wrap="square" rtlCol="0">
            <a:spAutoFit/>
          </a:bodyPr>
          <a:lstStyle/>
          <a:p>
            <a:pPr algn="ctr"/>
            <a:r>
              <a:rPr lang="en-US" sz="2400" dirty="0">
                <a:latin typeface="Helvetica Neue Medium" panose="02000503000000020004" pitchFamily="2" charset="0"/>
                <a:ea typeface="Helvetica Neue Medium" panose="02000503000000020004" pitchFamily="2" charset="0"/>
                <a:cs typeface="Helvetica Neue Medium" panose="02000503000000020004" pitchFamily="2" charset="0"/>
              </a:rPr>
              <a:t>Agenda</a:t>
            </a:r>
          </a:p>
        </p:txBody>
      </p:sp>
      <p:pic>
        <p:nvPicPr>
          <p:cNvPr id="20" name="Picture 19" descr="Logo&#10;&#10;Description automatically generated">
            <a:extLst>
              <a:ext uri="{FF2B5EF4-FFF2-40B4-BE49-F238E27FC236}">
                <a16:creationId xmlns:a16="http://schemas.microsoft.com/office/drawing/2014/main" id="{72C92B47-B430-2246-8AC2-66C7B205D8E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631752" y="6355277"/>
            <a:ext cx="1501356" cy="419911"/>
          </a:xfrm>
          <a:prstGeom prst="rect">
            <a:avLst/>
          </a:prstGeom>
        </p:spPr>
      </p:pic>
      <p:pic>
        <p:nvPicPr>
          <p:cNvPr id="8" name="Picture 4" descr="ESPO copy">
            <a:extLst>
              <a:ext uri="{FF2B5EF4-FFF2-40B4-BE49-F238E27FC236}">
                <a16:creationId xmlns:a16="http://schemas.microsoft.com/office/drawing/2014/main" id="{EA384BE3-9917-52E0-ECB5-EF4EC0F875F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5815" y="6351623"/>
            <a:ext cx="5973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9862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8C23016-F24A-7742-97B1-0D26373B44D6}"/>
              </a:ext>
            </a:extLst>
          </p:cNvPr>
          <p:cNvSpPr>
            <a:spLocks noGrp="1"/>
          </p:cNvSpPr>
          <p:nvPr>
            <p:ph type="title"/>
          </p:nvPr>
        </p:nvSpPr>
        <p:spPr>
          <a:xfrm>
            <a:off x="762000" y="6324600"/>
            <a:ext cx="4602970" cy="488688"/>
          </a:xfrm>
        </p:spPr>
        <p:txBody>
          <a:bodyPr/>
          <a:lstStyle/>
          <a:p>
            <a:r>
              <a:rPr lang="en-US" sz="1400" kern="0" spc="-67" dirty="0">
                <a:latin typeface="Helvetica Neue Light" panose="02000403000000020004" pitchFamily="2" charset="0"/>
                <a:ea typeface="Helvetica Neue Light" panose="02000403000000020004" pitchFamily="2" charset="0"/>
              </a:rPr>
              <a:t>Current and Future ESPO Supported Missions</a:t>
            </a:r>
            <a:br>
              <a:rPr lang="en-US" sz="1400" kern="0" spc="-67" dirty="0">
                <a:latin typeface="Helvetica Neue Light" panose="02000403000000020004" pitchFamily="2" charset="0"/>
                <a:ea typeface="Helvetica Neue Light" panose="02000403000000020004" pitchFamily="2" charset="0"/>
              </a:rPr>
            </a:br>
            <a:r>
              <a:rPr lang="en-US" sz="1400" kern="0" spc="-67" dirty="0">
                <a:latin typeface="Helvetica Neue Light" panose="02000403000000020004" pitchFamily="2" charset="0"/>
                <a:ea typeface="Helvetica Neue Light" panose="02000403000000020004" pitchFamily="2" charset="0"/>
              </a:rPr>
              <a:t>July 7, 2022 </a:t>
            </a:r>
          </a:p>
        </p:txBody>
      </p:sp>
      <p:cxnSp>
        <p:nvCxnSpPr>
          <p:cNvPr id="17" name="Straight Connector 16">
            <a:extLst>
              <a:ext uri="{FF2B5EF4-FFF2-40B4-BE49-F238E27FC236}">
                <a16:creationId xmlns:a16="http://schemas.microsoft.com/office/drawing/2014/main" id="{BA1E2B08-8084-6C41-B750-47C5FFD0641D}"/>
              </a:ext>
            </a:extLst>
          </p:cNvPr>
          <p:cNvCxnSpPr/>
          <p:nvPr/>
        </p:nvCxnSpPr>
        <p:spPr>
          <a:xfrm>
            <a:off x="0" y="6248400"/>
            <a:ext cx="12192000" cy="0"/>
          </a:xfrm>
          <a:prstGeom prst="line">
            <a:avLst/>
          </a:prstGeom>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ACC8159A-05BD-3742-867F-2CA2B0DCC5CC}"/>
              </a:ext>
            </a:extLst>
          </p:cNvPr>
          <p:cNvSpPr txBox="1"/>
          <p:nvPr/>
        </p:nvSpPr>
        <p:spPr>
          <a:xfrm>
            <a:off x="137103" y="228600"/>
            <a:ext cx="11820811" cy="461665"/>
          </a:xfrm>
          <a:prstGeom prst="rect">
            <a:avLst/>
          </a:prstGeom>
          <a:noFill/>
        </p:spPr>
        <p:txBody>
          <a:bodyPr wrap="square" rtlCol="0">
            <a:spAutoFit/>
          </a:bodyPr>
          <a:lstStyle/>
          <a:p>
            <a:pPr algn="ctr"/>
            <a:r>
              <a:rPr lang="en-US" sz="2400" dirty="0">
                <a:latin typeface="Helvetica Neue Medium" panose="02000503000000020004" pitchFamily="2" charset="0"/>
                <a:ea typeface="Helvetica Neue Medium" panose="02000503000000020004" pitchFamily="2" charset="0"/>
                <a:cs typeface="Helvetica Neue Medium" panose="02000503000000020004" pitchFamily="2" charset="0"/>
              </a:rPr>
              <a:t>ESPO Team</a:t>
            </a:r>
          </a:p>
        </p:txBody>
      </p:sp>
      <p:pic>
        <p:nvPicPr>
          <p:cNvPr id="20" name="Picture 19" descr="Logo&#10;&#10;Description automatically generated">
            <a:extLst>
              <a:ext uri="{FF2B5EF4-FFF2-40B4-BE49-F238E27FC236}">
                <a16:creationId xmlns:a16="http://schemas.microsoft.com/office/drawing/2014/main" id="{72C92B47-B430-2246-8AC2-66C7B205D8E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631752" y="6355277"/>
            <a:ext cx="1501356" cy="419911"/>
          </a:xfrm>
          <a:prstGeom prst="rect">
            <a:avLst/>
          </a:prstGeom>
        </p:spPr>
      </p:pic>
      <p:sp>
        <p:nvSpPr>
          <p:cNvPr id="8" name="TextBox 2">
            <a:extLst>
              <a:ext uri="{FF2B5EF4-FFF2-40B4-BE49-F238E27FC236}">
                <a16:creationId xmlns:a16="http://schemas.microsoft.com/office/drawing/2014/main" id="{F3A3A2F9-FD6A-9948-9B0F-440CAF30C6D5}"/>
              </a:ext>
            </a:extLst>
          </p:cNvPr>
          <p:cNvSpPr txBox="1">
            <a:spLocks noChangeArrowheads="1"/>
          </p:cNvSpPr>
          <p:nvPr/>
        </p:nvSpPr>
        <p:spPr bwMode="auto">
          <a:xfrm>
            <a:off x="304801" y="1106320"/>
            <a:ext cx="6819898" cy="798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85000"/>
              </a:lnSpc>
              <a:spcBef>
                <a:spcPct val="20000"/>
              </a:spcBef>
              <a:buClr>
                <a:schemeClr val="bg1"/>
              </a:buClr>
              <a:buFont typeface="Wingdings" pitchFamily="2" charset="2"/>
              <a:defRPr sz="2000">
                <a:solidFill>
                  <a:schemeClr val="tx1"/>
                </a:solidFill>
                <a:latin typeface="Arial" panose="020B0604020202020204" pitchFamily="34" charset="0"/>
                <a:ea typeface="ＭＳ Ｐゴシック" panose="020B0600070205080204" pitchFamily="34" charset="-128"/>
              </a:defRPr>
            </a:lvl1pPr>
            <a:lvl2pPr marL="742950" indent="-285750">
              <a:lnSpc>
                <a:spcPct val="85000"/>
              </a:lnSpc>
              <a:spcBef>
                <a:spcPct val="20000"/>
              </a:spcBef>
              <a:buFont typeface="Times" pitchFamily="2" charset="0"/>
              <a:buChar char="•"/>
              <a:defRPr sz="2000">
                <a:solidFill>
                  <a:schemeClr val="tx1"/>
                </a:solidFill>
                <a:latin typeface="Arial" panose="020B0604020202020204" pitchFamily="34" charset="0"/>
                <a:ea typeface="ＭＳ Ｐゴシック" panose="020B0600070205080204" pitchFamily="34" charset="-128"/>
              </a:defRPr>
            </a:lvl2pPr>
            <a:lvl3pPr marL="1143000" indent="-228600">
              <a:lnSpc>
                <a:spcPct val="85000"/>
              </a:lnSpc>
              <a:spcBef>
                <a:spcPct val="20000"/>
              </a:spcBef>
              <a:buChar char="•"/>
              <a:defRPr sz="2000">
                <a:solidFill>
                  <a:schemeClr val="tx1"/>
                </a:solidFill>
                <a:latin typeface="Arial" panose="020B0604020202020204" pitchFamily="34" charset="0"/>
                <a:ea typeface="ＭＳ Ｐゴシック" panose="020B0600070205080204" pitchFamily="34" charset="-128"/>
              </a:defRPr>
            </a:lvl3pPr>
            <a:lvl4pPr marL="1600200" indent="-228600">
              <a:lnSpc>
                <a:spcPct val="85000"/>
              </a:lnSpc>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lnSpc>
                <a:spcPct val="85000"/>
              </a:lnSpc>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lnSpc>
                <a:spcPct val="85000"/>
              </a:lnSpc>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lnSpc>
                <a:spcPct val="85000"/>
              </a:lnSpc>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lnSpc>
                <a:spcPct val="85000"/>
              </a:lnSpc>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lnSpc>
                <a:spcPct val="85000"/>
              </a:lnSpc>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800" dirty="0">
                <a:latin typeface="Helvetica Neue Medium" panose="02000503000000020004" pitchFamily="2" charset="0"/>
                <a:ea typeface="Helvetica Neue Medium" panose="02000503000000020004" pitchFamily="2" charset="0"/>
                <a:cs typeface="Helvetica Neue Medium" panose="02000503000000020004" pitchFamily="2" charset="0"/>
              </a:rPr>
              <a:t>ESPO is a group of success-oriented individuals providing a long history of project management for NASA’s Science Mission Directorate.</a:t>
            </a:r>
          </a:p>
        </p:txBody>
      </p:sp>
      <p:sp>
        <p:nvSpPr>
          <p:cNvPr id="9" name="TextBox 11">
            <a:extLst>
              <a:ext uri="{FF2B5EF4-FFF2-40B4-BE49-F238E27FC236}">
                <a16:creationId xmlns:a16="http://schemas.microsoft.com/office/drawing/2014/main" id="{7ABF5D6E-E5D5-2C4D-9776-282EA90799C9}"/>
              </a:ext>
            </a:extLst>
          </p:cNvPr>
          <p:cNvSpPr txBox="1">
            <a:spLocks noChangeArrowheads="1"/>
          </p:cNvSpPr>
          <p:nvPr/>
        </p:nvSpPr>
        <p:spPr bwMode="auto">
          <a:xfrm>
            <a:off x="304801" y="2265473"/>
            <a:ext cx="6705600" cy="929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85000"/>
              </a:lnSpc>
              <a:spcBef>
                <a:spcPct val="20000"/>
              </a:spcBef>
              <a:buClr>
                <a:schemeClr val="bg1"/>
              </a:buClr>
              <a:buFont typeface="Wingdings" pitchFamily="2" charset="2"/>
              <a:defRPr sz="2000">
                <a:solidFill>
                  <a:schemeClr val="tx1"/>
                </a:solidFill>
                <a:latin typeface="Arial" panose="020B0604020202020204" pitchFamily="34" charset="0"/>
                <a:ea typeface="ＭＳ Ｐゴシック" panose="020B0600070205080204" pitchFamily="34" charset="-128"/>
              </a:defRPr>
            </a:lvl1pPr>
            <a:lvl2pPr marL="742950" indent="-285750">
              <a:lnSpc>
                <a:spcPct val="85000"/>
              </a:lnSpc>
              <a:spcBef>
                <a:spcPct val="20000"/>
              </a:spcBef>
              <a:buFont typeface="Times" pitchFamily="2" charset="0"/>
              <a:buChar char="•"/>
              <a:defRPr sz="2000">
                <a:solidFill>
                  <a:schemeClr val="tx1"/>
                </a:solidFill>
                <a:latin typeface="Arial" panose="020B0604020202020204" pitchFamily="34" charset="0"/>
                <a:ea typeface="ＭＳ Ｐゴシック" panose="020B0600070205080204" pitchFamily="34" charset="-128"/>
              </a:defRPr>
            </a:lvl2pPr>
            <a:lvl3pPr marL="1143000" indent="-228600">
              <a:lnSpc>
                <a:spcPct val="85000"/>
              </a:lnSpc>
              <a:spcBef>
                <a:spcPct val="20000"/>
              </a:spcBef>
              <a:buChar char="•"/>
              <a:defRPr sz="2000">
                <a:solidFill>
                  <a:schemeClr val="tx1"/>
                </a:solidFill>
                <a:latin typeface="Arial" panose="020B0604020202020204" pitchFamily="34" charset="0"/>
                <a:ea typeface="ＭＳ Ｐゴシック" panose="020B0600070205080204" pitchFamily="34" charset="-128"/>
              </a:defRPr>
            </a:lvl3pPr>
            <a:lvl4pPr marL="1600200" indent="-228600">
              <a:lnSpc>
                <a:spcPct val="85000"/>
              </a:lnSpc>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lnSpc>
                <a:spcPct val="85000"/>
              </a:lnSpc>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lnSpc>
                <a:spcPct val="85000"/>
              </a:lnSpc>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lnSpc>
                <a:spcPct val="85000"/>
              </a:lnSpc>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lnSpc>
                <a:spcPct val="85000"/>
              </a:lnSpc>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lnSpc>
                <a:spcPct val="85000"/>
              </a:lnSpc>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600" dirty="0">
                <a:latin typeface="Helvetica Neue" panose="02000503000000020004" pitchFamily="2" charset="0"/>
                <a:ea typeface="Helvetica Neue" panose="02000503000000020004" pitchFamily="2" charset="0"/>
                <a:cs typeface="Helvetica Neue" panose="02000503000000020004" pitchFamily="2" charset="0"/>
              </a:rPr>
              <a:t>ESPO oversees mission planning, including but not limited to conducting site visits to potential deployment sites, working with project teams to plan the details of the field operations, and setting up deployment locations.</a:t>
            </a:r>
          </a:p>
        </p:txBody>
      </p:sp>
      <p:sp>
        <p:nvSpPr>
          <p:cNvPr id="10" name="AutoShape 332">
            <a:extLst>
              <a:ext uri="{FF2B5EF4-FFF2-40B4-BE49-F238E27FC236}">
                <a16:creationId xmlns:a16="http://schemas.microsoft.com/office/drawing/2014/main" id="{590E2BAF-7BDC-F943-88BC-F7BC43C8C0CD}"/>
              </a:ext>
            </a:extLst>
          </p:cNvPr>
          <p:cNvSpPr>
            <a:spLocks noChangeArrowheads="1"/>
          </p:cNvSpPr>
          <p:nvPr/>
        </p:nvSpPr>
        <p:spPr bwMode="auto">
          <a:xfrm>
            <a:off x="304800" y="3429000"/>
            <a:ext cx="6819899" cy="2292349"/>
          </a:xfrm>
          <a:prstGeom prst="roundRect">
            <a:avLst>
              <a:gd name="adj" fmla="val 16667"/>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85000"/>
              </a:lnSpc>
              <a:spcBef>
                <a:spcPct val="20000"/>
              </a:spcBef>
              <a:buClr>
                <a:schemeClr val="bg1"/>
              </a:buClr>
              <a:buFont typeface="Wingdings" pitchFamily="2" charset="2"/>
              <a:defRPr sz="2000">
                <a:solidFill>
                  <a:schemeClr val="tx1"/>
                </a:solidFill>
                <a:latin typeface="Arial" panose="020B0604020202020204" pitchFamily="34" charset="0"/>
                <a:ea typeface="ＭＳ Ｐゴシック" panose="020B0600070205080204" pitchFamily="34" charset="-128"/>
              </a:defRPr>
            </a:lvl1pPr>
            <a:lvl2pPr marL="742950" indent="-285750">
              <a:lnSpc>
                <a:spcPct val="85000"/>
              </a:lnSpc>
              <a:spcBef>
                <a:spcPct val="20000"/>
              </a:spcBef>
              <a:buFont typeface="Times" pitchFamily="2" charset="0"/>
              <a:buChar char="•"/>
              <a:defRPr sz="2000">
                <a:solidFill>
                  <a:schemeClr val="tx1"/>
                </a:solidFill>
                <a:latin typeface="Arial" panose="020B0604020202020204" pitchFamily="34" charset="0"/>
                <a:ea typeface="ＭＳ Ｐゴシック" panose="020B0600070205080204" pitchFamily="34" charset="-128"/>
              </a:defRPr>
            </a:lvl2pPr>
            <a:lvl3pPr marL="1143000" indent="-228600">
              <a:lnSpc>
                <a:spcPct val="85000"/>
              </a:lnSpc>
              <a:spcBef>
                <a:spcPct val="20000"/>
              </a:spcBef>
              <a:buChar char="•"/>
              <a:defRPr sz="2000">
                <a:solidFill>
                  <a:schemeClr val="tx1"/>
                </a:solidFill>
                <a:latin typeface="Arial" panose="020B0604020202020204" pitchFamily="34" charset="0"/>
                <a:ea typeface="ＭＳ Ｐゴシック" panose="020B0600070205080204" pitchFamily="34" charset="-128"/>
              </a:defRPr>
            </a:lvl3pPr>
            <a:lvl4pPr marL="1600200" indent="-228600">
              <a:lnSpc>
                <a:spcPct val="85000"/>
              </a:lnSpc>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lnSpc>
                <a:spcPct val="85000"/>
              </a:lnSpc>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lnSpc>
                <a:spcPct val="85000"/>
              </a:lnSpc>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lnSpc>
                <a:spcPct val="85000"/>
              </a:lnSpc>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lnSpc>
                <a:spcPct val="85000"/>
              </a:lnSpc>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lnSpc>
                <a:spcPct val="85000"/>
              </a:lnSpc>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100000"/>
              </a:lnSpc>
              <a:spcBef>
                <a:spcPct val="0"/>
              </a:spcBef>
              <a:buClrTx/>
              <a:buFontTx/>
              <a:buNone/>
            </a:pPr>
            <a:r>
              <a:rPr lang="en-US" altLang="en-US" sz="1400" b="1" u="sng" dirty="0"/>
              <a:t>ESPO Responsibilities:</a:t>
            </a:r>
          </a:p>
          <a:p>
            <a:pPr eaLnBrk="1" hangingPunct="1">
              <a:lnSpc>
                <a:spcPct val="100000"/>
              </a:lnSpc>
              <a:spcBef>
                <a:spcPct val="0"/>
              </a:spcBef>
              <a:buClrTx/>
              <a:buFontTx/>
              <a:buNone/>
            </a:pPr>
            <a:r>
              <a:rPr lang="en-US" altLang="en-US" sz="1400" b="1" dirty="0"/>
              <a:t>Management – </a:t>
            </a:r>
            <a:r>
              <a:rPr lang="en-US" altLang="en-US" sz="1400" dirty="0"/>
              <a:t>Schedule, Planning, Budget, Reviews, Coordination </a:t>
            </a:r>
            <a:endParaRPr lang="en-US" altLang="en-US" sz="1400" b="1" dirty="0"/>
          </a:p>
          <a:p>
            <a:pPr eaLnBrk="1" hangingPunct="1">
              <a:lnSpc>
                <a:spcPct val="100000"/>
              </a:lnSpc>
              <a:spcBef>
                <a:spcPct val="0"/>
              </a:spcBef>
              <a:buClrTx/>
              <a:buFontTx/>
              <a:buNone/>
            </a:pPr>
            <a:r>
              <a:rPr lang="en-US" altLang="en-US" sz="1400" b="1" dirty="0"/>
              <a:t>Travel Requirements – </a:t>
            </a:r>
            <a:r>
              <a:rPr lang="en-US" altLang="en-US" sz="1400" dirty="0"/>
              <a:t>Site Surveys, Deployment Operations, Science Meetings</a:t>
            </a:r>
            <a:endParaRPr lang="en-US" altLang="en-US" sz="1400" b="1" dirty="0"/>
          </a:p>
          <a:p>
            <a:pPr eaLnBrk="1" hangingPunct="1">
              <a:lnSpc>
                <a:spcPct val="100000"/>
              </a:lnSpc>
              <a:spcBef>
                <a:spcPct val="0"/>
              </a:spcBef>
              <a:buClrTx/>
              <a:buFontTx/>
              <a:buNone/>
            </a:pPr>
            <a:r>
              <a:rPr lang="en-US" altLang="en-US" sz="1400" b="1" dirty="0"/>
              <a:t>Logistics – </a:t>
            </a:r>
            <a:r>
              <a:rPr lang="en-US" altLang="en-US" sz="1400" dirty="0"/>
              <a:t>Operations Website, List Serves, Lodging, Transportation</a:t>
            </a:r>
            <a:r>
              <a:rPr lang="en-US" altLang="en-US" sz="1400" b="1" dirty="0"/>
              <a:t>, </a:t>
            </a:r>
            <a:r>
              <a:rPr lang="en-US" altLang="en-US" sz="1400" dirty="0"/>
              <a:t>Shipping</a:t>
            </a:r>
            <a:endParaRPr lang="en-US" altLang="en-US" sz="1400" b="1" dirty="0"/>
          </a:p>
          <a:p>
            <a:pPr eaLnBrk="1" hangingPunct="1">
              <a:lnSpc>
                <a:spcPct val="100000"/>
              </a:lnSpc>
              <a:spcBef>
                <a:spcPct val="0"/>
              </a:spcBef>
              <a:buClrTx/>
              <a:buFontTx/>
              <a:buNone/>
            </a:pPr>
            <a:r>
              <a:rPr lang="en-US" altLang="en-US" sz="1400" b="1" dirty="0"/>
              <a:t>Facilities – </a:t>
            </a:r>
            <a:r>
              <a:rPr lang="en-US" altLang="en-US" sz="1400" dirty="0"/>
              <a:t>Setup</a:t>
            </a:r>
            <a:r>
              <a:rPr lang="en-US" altLang="en-US" sz="1400" b="1" dirty="0"/>
              <a:t> </a:t>
            </a:r>
            <a:r>
              <a:rPr lang="en-US" altLang="en-US" sz="1400" dirty="0"/>
              <a:t>Lab/Office/Hangar, Rentals, Badging/Access, Ground Sites </a:t>
            </a:r>
            <a:endParaRPr lang="en-US" altLang="en-US" sz="1400" b="1" dirty="0"/>
          </a:p>
          <a:p>
            <a:pPr eaLnBrk="1" hangingPunct="1">
              <a:lnSpc>
                <a:spcPct val="100000"/>
              </a:lnSpc>
              <a:spcBef>
                <a:spcPct val="0"/>
              </a:spcBef>
              <a:buClrTx/>
              <a:buFontTx/>
              <a:buNone/>
            </a:pPr>
            <a:r>
              <a:rPr lang="en-US" altLang="en-US" sz="1400" b="1" dirty="0"/>
              <a:t>Mission Supplies – </a:t>
            </a:r>
            <a:r>
              <a:rPr lang="en-US" altLang="en-US" sz="1400" dirty="0"/>
              <a:t>Office Supplies, Printers, Gases/Cryogens</a:t>
            </a:r>
            <a:endParaRPr lang="en-US" altLang="en-US" sz="1400" b="1" dirty="0"/>
          </a:p>
          <a:p>
            <a:pPr eaLnBrk="1" hangingPunct="1">
              <a:lnSpc>
                <a:spcPct val="100000"/>
              </a:lnSpc>
              <a:spcBef>
                <a:spcPct val="0"/>
              </a:spcBef>
              <a:buClrTx/>
              <a:buFontTx/>
              <a:buNone/>
            </a:pPr>
            <a:r>
              <a:rPr lang="en-US" altLang="en-US" sz="1400" b="1" dirty="0"/>
              <a:t>Communications – </a:t>
            </a:r>
            <a:r>
              <a:rPr lang="en-US" altLang="en-US" sz="1400" dirty="0"/>
              <a:t>Network, Phone</a:t>
            </a:r>
          </a:p>
          <a:p>
            <a:pPr eaLnBrk="1" hangingPunct="1">
              <a:lnSpc>
                <a:spcPct val="100000"/>
              </a:lnSpc>
              <a:spcBef>
                <a:spcPct val="0"/>
              </a:spcBef>
              <a:buClrTx/>
              <a:buFontTx/>
              <a:buNone/>
            </a:pPr>
            <a:r>
              <a:rPr lang="en-US" altLang="en-US" sz="1400" b="1" dirty="0"/>
              <a:t>Mission Closeout – </a:t>
            </a:r>
            <a:r>
              <a:rPr lang="en-US" altLang="en-US" sz="1400" dirty="0"/>
              <a:t>Contracts, Accounts</a:t>
            </a:r>
            <a:endParaRPr lang="en-US" altLang="en-US" sz="1400" b="1" dirty="0"/>
          </a:p>
          <a:p>
            <a:pPr eaLnBrk="1" hangingPunct="1">
              <a:lnSpc>
                <a:spcPct val="100000"/>
              </a:lnSpc>
              <a:spcBef>
                <a:spcPct val="0"/>
              </a:spcBef>
              <a:buClrTx/>
              <a:buFontTx/>
              <a:buNone/>
            </a:pPr>
            <a:r>
              <a:rPr lang="en-US" altLang="en-US" sz="1400" b="1" dirty="0"/>
              <a:t>External Support – </a:t>
            </a:r>
            <a:r>
              <a:rPr lang="en-US" altLang="en-US" sz="1400" dirty="0"/>
              <a:t>PAO</a:t>
            </a:r>
          </a:p>
        </p:txBody>
      </p:sp>
      <p:pic>
        <p:nvPicPr>
          <p:cNvPr id="3" name="Picture 2">
            <a:extLst>
              <a:ext uri="{FF2B5EF4-FFF2-40B4-BE49-F238E27FC236}">
                <a16:creationId xmlns:a16="http://schemas.microsoft.com/office/drawing/2014/main" id="{07AC7542-080E-827B-238F-2EE499E46FE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27898" y="829798"/>
            <a:ext cx="4964102" cy="4738176"/>
          </a:xfrm>
          <a:prstGeom prst="rect">
            <a:avLst/>
          </a:prstGeom>
        </p:spPr>
      </p:pic>
      <p:pic>
        <p:nvPicPr>
          <p:cNvPr id="14" name="Picture 4" descr="ESPO copy">
            <a:extLst>
              <a:ext uri="{FF2B5EF4-FFF2-40B4-BE49-F238E27FC236}">
                <a16:creationId xmlns:a16="http://schemas.microsoft.com/office/drawing/2014/main" id="{C2D7F286-45D1-B072-FE0C-71D7E7990DB7}"/>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15815" y="6351623"/>
            <a:ext cx="5973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93483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8C23016-F24A-7742-97B1-0D26373B44D6}"/>
              </a:ext>
            </a:extLst>
          </p:cNvPr>
          <p:cNvSpPr>
            <a:spLocks noGrp="1"/>
          </p:cNvSpPr>
          <p:nvPr>
            <p:ph type="title"/>
          </p:nvPr>
        </p:nvSpPr>
        <p:spPr>
          <a:xfrm>
            <a:off x="762000" y="6324600"/>
            <a:ext cx="4602970" cy="488688"/>
          </a:xfrm>
        </p:spPr>
        <p:txBody>
          <a:bodyPr/>
          <a:lstStyle/>
          <a:p>
            <a:r>
              <a:rPr lang="en-US" sz="1400" kern="0" spc="-67" dirty="0">
                <a:latin typeface="Helvetica Neue Light" panose="02000403000000020004" pitchFamily="2" charset="0"/>
                <a:ea typeface="Helvetica Neue Light" panose="02000403000000020004" pitchFamily="2" charset="0"/>
              </a:rPr>
              <a:t>Current and Future ESPO Supported Missions</a:t>
            </a:r>
            <a:br>
              <a:rPr lang="en-US" sz="1400" kern="0" spc="-67" dirty="0">
                <a:latin typeface="Helvetica Neue Light" panose="02000403000000020004" pitchFamily="2" charset="0"/>
                <a:ea typeface="Helvetica Neue Light" panose="02000403000000020004" pitchFamily="2" charset="0"/>
              </a:rPr>
            </a:br>
            <a:r>
              <a:rPr lang="en-US" sz="1400" kern="0" spc="-67" dirty="0">
                <a:latin typeface="Helvetica Neue Light" panose="02000403000000020004" pitchFamily="2" charset="0"/>
                <a:ea typeface="Helvetica Neue Light" panose="02000403000000020004" pitchFamily="2" charset="0"/>
              </a:rPr>
              <a:t>July 7, 2022 </a:t>
            </a:r>
          </a:p>
        </p:txBody>
      </p:sp>
      <p:cxnSp>
        <p:nvCxnSpPr>
          <p:cNvPr id="17" name="Straight Connector 16">
            <a:extLst>
              <a:ext uri="{FF2B5EF4-FFF2-40B4-BE49-F238E27FC236}">
                <a16:creationId xmlns:a16="http://schemas.microsoft.com/office/drawing/2014/main" id="{BA1E2B08-8084-6C41-B750-47C5FFD0641D}"/>
              </a:ext>
            </a:extLst>
          </p:cNvPr>
          <p:cNvCxnSpPr/>
          <p:nvPr/>
        </p:nvCxnSpPr>
        <p:spPr>
          <a:xfrm>
            <a:off x="0" y="6248400"/>
            <a:ext cx="12192000" cy="0"/>
          </a:xfrm>
          <a:prstGeom prst="line">
            <a:avLst/>
          </a:prstGeom>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ACC8159A-05BD-3742-867F-2CA2B0DCC5CC}"/>
              </a:ext>
            </a:extLst>
          </p:cNvPr>
          <p:cNvSpPr txBox="1"/>
          <p:nvPr/>
        </p:nvSpPr>
        <p:spPr>
          <a:xfrm>
            <a:off x="137103" y="228600"/>
            <a:ext cx="11820811" cy="461665"/>
          </a:xfrm>
          <a:prstGeom prst="rect">
            <a:avLst/>
          </a:prstGeom>
          <a:noFill/>
        </p:spPr>
        <p:txBody>
          <a:bodyPr wrap="square" rtlCol="0">
            <a:spAutoFit/>
          </a:bodyPr>
          <a:lstStyle/>
          <a:p>
            <a:pPr algn="ctr"/>
            <a:r>
              <a:rPr lang="en-US" sz="2400" dirty="0">
                <a:latin typeface="Helvetica Neue Medium" panose="02000503000000020004" pitchFamily="2" charset="0"/>
                <a:ea typeface="Helvetica Neue Medium" panose="02000503000000020004" pitchFamily="2" charset="0"/>
                <a:cs typeface="Helvetica Neue Medium" panose="02000503000000020004" pitchFamily="2" charset="0"/>
              </a:rPr>
              <a:t>Pre-Mission Services</a:t>
            </a:r>
          </a:p>
        </p:txBody>
      </p:sp>
      <p:pic>
        <p:nvPicPr>
          <p:cNvPr id="20" name="Picture 19" descr="Logo&#10;&#10;Description automatically generated">
            <a:extLst>
              <a:ext uri="{FF2B5EF4-FFF2-40B4-BE49-F238E27FC236}">
                <a16:creationId xmlns:a16="http://schemas.microsoft.com/office/drawing/2014/main" id="{72C92B47-B430-2246-8AC2-66C7B205D8E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631752" y="6355277"/>
            <a:ext cx="1501356" cy="419911"/>
          </a:xfrm>
          <a:prstGeom prst="rect">
            <a:avLst/>
          </a:prstGeom>
        </p:spPr>
      </p:pic>
      <p:sp>
        <p:nvSpPr>
          <p:cNvPr id="16" name="TextBox 15">
            <a:extLst>
              <a:ext uri="{FF2B5EF4-FFF2-40B4-BE49-F238E27FC236}">
                <a16:creationId xmlns:a16="http://schemas.microsoft.com/office/drawing/2014/main" id="{7502C8CE-F8EF-B040-97AA-A12EBF2FE16E}"/>
              </a:ext>
            </a:extLst>
          </p:cNvPr>
          <p:cNvSpPr txBox="1"/>
          <p:nvPr/>
        </p:nvSpPr>
        <p:spPr>
          <a:xfrm>
            <a:off x="324685" y="914400"/>
            <a:ext cx="11225058" cy="4883966"/>
          </a:xfrm>
          <a:prstGeom prst="rect">
            <a:avLst/>
          </a:prstGeom>
          <a:noFill/>
        </p:spPr>
        <p:txBody>
          <a:bodyPr wrap="square">
            <a:spAutoFit/>
          </a:bodyPr>
          <a:lstStyle/>
          <a:p>
            <a:pPr marL="354013" lvl="1" indent="0" eaLnBrk="1" hangingPunct="1">
              <a:lnSpc>
                <a:spcPts val="2880"/>
              </a:lnSpc>
              <a:spcBef>
                <a:spcPts val="0"/>
              </a:spcBef>
              <a:buFont typeface="Times" pitchFamily="2" charset="0"/>
              <a:buNone/>
              <a:defRPr/>
            </a:pPr>
            <a:r>
              <a:rPr lang="en-US" altLang="en-US" sz="2400" dirty="0">
                <a:latin typeface="Helvetica Neue Light" panose="02000403000000020004" pitchFamily="2" charset="0"/>
                <a:ea typeface="Helvetica Neue Light" panose="02000403000000020004" pitchFamily="2" charset="0"/>
                <a:cs typeface="Helvetica Neue" panose="02000503000000020004" pitchFamily="2" charset="0"/>
              </a:rPr>
              <a:t>Mission requirements</a:t>
            </a:r>
          </a:p>
          <a:p>
            <a:pPr marL="920750" lvl="2" indent="-285750" eaLnBrk="1" hangingPunct="1">
              <a:lnSpc>
                <a:spcPts val="2880"/>
              </a:lnSpc>
              <a:spcBef>
                <a:spcPts val="0"/>
              </a:spcBef>
              <a:buFont typeface="Arial" panose="020B0604020202020204" pitchFamily="34" charset="0"/>
              <a:buChar char="•"/>
              <a:defRPr/>
            </a:pPr>
            <a:r>
              <a:rPr lang="en-US" altLang="en-US" sz="1800" dirty="0">
                <a:latin typeface="Helvetica Neue Light" panose="02000403000000020004" pitchFamily="2" charset="0"/>
                <a:ea typeface="Helvetica Neue Light" panose="02000403000000020004" pitchFamily="2" charset="0"/>
                <a:cs typeface="Helvetica Neue" panose="02000503000000020004" pitchFamily="2" charset="0"/>
              </a:rPr>
              <a:t>Interface with NASA HQ on pre-mission requirements, reviews, and deliverables</a:t>
            </a:r>
          </a:p>
          <a:p>
            <a:pPr marL="354013" lvl="1" indent="0" eaLnBrk="1" hangingPunct="1">
              <a:lnSpc>
                <a:spcPts val="2880"/>
              </a:lnSpc>
              <a:spcBef>
                <a:spcPts val="0"/>
              </a:spcBef>
              <a:buFont typeface="Times" pitchFamily="2" charset="0"/>
              <a:buNone/>
              <a:defRPr/>
            </a:pPr>
            <a:r>
              <a:rPr lang="en-US" altLang="en-US" sz="2400" dirty="0">
                <a:latin typeface="Helvetica Neue Light" panose="02000403000000020004" pitchFamily="2" charset="0"/>
                <a:ea typeface="Helvetica Neue Light" panose="02000403000000020004" pitchFamily="2" charset="0"/>
                <a:cs typeface="Helvetica Neue" panose="02000503000000020004" pitchFamily="2" charset="0"/>
              </a:rPr>
              <a:t>Budget</a:t>
            </a:r>
          </a:p>
          <a:p>
            <a:pPr marL="920750" lvl="2" indent="-285750" eaLnBrk="1" hangingPunct="1">
              <a:lnSpc>
                <a:spcPts val="2880"/>
              </a:lnSpc>
              <a:spcBef>
                <a:spcPts val="0"/>
              </a:spcBef>
              <a:buFont typeface="Arial" panose="020B0604020202020204" pitchFamily="34" charset="0"/>
              <a:buChar char="•"/>
              <a:defRPr/>
            </a:pPr>
            <a:r>
              <a:rPr lang="en-US" altLang="en-US" sz="1800" dirty="0">
                <a:latin typeface="Helvetica Neue Light" panose="02000403000000020004" pitchFamily="2" charset="0"/>
                <a:ea typeface="Helvetica Neue Light" panose="02000403000000020004" pitchFamily="2" charset="0"/>
                <a:cs typeface="Helvetica Neue" panose="02000503000000020004" pitchFamily="2" charset="0"/>
              </a:rPr>
              <a:t>Establish grants with non-federal entities</a:t>
            </a:r>
          </a:p>
          <a:p>
            <a:pPr marL="920750" lvl="2" indent="-285750" eaLnBrk="1" hangingPunct="1">
              <a:lnSpc>
                <a:spcPts val="2880"/>
              </a:lnSpc>
              <a:spcBef>
                <a:spcPts val="0"/>
              </a:spcBef>
              <a:buFont typeface="Arial" panose="020B0604020202020204" pitchFamily="34" charset="0"/>
              <a:buChar char="•"/>
              <a:defRPr/>
            </a:pPr>
            <a:r>
              <a:rPr lang="en-US" altLang="en-US" sz="1800" dirty="0">
                <a:latin typeface="Helvetica Neue Light" panose="02000403000000020004" pitchFamily="2" charset="0"/>
                <a:ea typeface="Helvetica Neue Light" panose="02000403000000020004" pitchFamily="2" charset="0"/>
                <a:cs typeface="Helvetica Neue" panose="02000503000000020004" pitchFamily="2" charset="0"/>
              </a:rPr>
              <a:t>Facilitate funds transfers between HQ and NASA centers</a:t>
            </a:r>
          </a:p>
          <a:p>
            <a:pPr marL="920750" lvl="2" indent="-285750" eaLnBrk="1" hangingPunct="1">
              <a:lnSpc>
                <a:spcPts val="2880"/>
              </a:lnSpc>
              <a:spcBef>
                <a:spcPts val="0"/>
              </a:spcBef>
              <a:buFont typeface="Arial" panose="020B0604020202020204" pitchFamily="34" charset="0"/>
              <a:buChar char="•"/>
              <a:defRPr/>
            </a:pPr>
            <a:r>
              <a:rPr lang="en-US" altLang="en-US" sz="1800" dirty="0">
                <a:latin typeface="Helvetica Neue Light" panose="02000403000000020004" pitchFamily="2" charset="0"/>
                <a:ea typeface="Helvetica Neue Light" panose="02000403000000020004" pitchFamily="2" charset="0"/>
                <a:cs typeface="Helvetica Neue" panose="02000503000000020004" pitchFamily="2" charset="0"/>
              </a:rPr>
              <a:t>Prepare and track mission budget</a:t>
            </a:r>
          </a:p>
          <a:p>
            <a:pPr marL="354013" lvl="1" indent="0" eaLnBrk="1" hangingPunct="1">
              <a:lnSpc>
                <a:spcPts val="2880"/>
              </a:lnSpc>
              <a:spcBef>
                <a:spcPts val="0"/>
              </a:spcBef>
              <a:buFont typeface="Times" pitchFamily="2" charset="0"/>
              <a:buNone/>
              <a:defRPr/>
            </a:pPr>
            <a:r>
              <a:rPr lang="en-US" altLang="en-US" sz="2400" kern="1200" dirty="0">
                <a:latin typeface="Helvetica Neue Light" panose="02000403000000020004" pitchFamily="2" charset="0"/>
                <a:ea typeface="Helvetica Neue Light" panose="02000403000000020004" pitchFamily="2" charset="0"/>
                <a:cs typeface="Helvetica Neue" panose="02000503000000020004" pitchFamily="2" charset="0"/>
              </a:rPr>
              <a:t>Mission planning and schedule</a:t>
            </a:r>
          </a:p>
          <a:p>
            <a:pPr marL="920750" lvl="2" indent="-285750" eaLnBrk="1" hangingPunct="1">
              <a:lnSpc>
                <a:spcPts val="2880"/>
              </a:lnSpc>
              <a:spcBef>
                <a:spcPts val="0"/>
              </a:spcBef>
              <a:buFont typeface="Arial" panose="020B0604020202020204" pitchFamily="34" charset="0"/>
              <a:buChar char="•"/>
              <a:defRPr/>
            </a:pPr>
            <a:r>
              <a:rPr lang="en-US" altLang="en-US" sz="1800" kern="1200" dirty="0">
                <a:latin typeface="Helvetica Neue Light" panose="02000403000000020004" pitchFamily="2" charset="0"/>
                <a:ea typeface="Helvetica Neue Light" panose="02000403000000020004" pitchFamily="2" charset="0"/>
                <a:cs typeface="Helvetica Neue" panose="02000503000000020004" pitchFamily="2" charset="0"/>
              </a:rPr>
              <a:t>Coordinate with HQ Program Managers, Project Scientists, and flight operations to formulate project plan and schedule</a:t>
            </a:r>
          </a:p>
          <a:p>
            <a:pPr marL="396875" lvl="1" indent="0" eaLnBrk="1" hangingPunct="1">
              <a:lnSpc>
                <a:spcPts val="2880"/>
              </a:lnSpc>
              <a:spcBef>
                <a:spcPts val="0"/>
              </a:spcBef>
              <a:buClr>
                <a:schemeClr val="bg1"/>
              </a:buClr>
              <a:buFont typeface="Times" pitchFamily="2" charset="0"/>
              <a:buNone/>
              <a:defRPr/>
            </a:pPr>
            <a:r>
              <a:rPr lang="en-US" altLang="en-US" sz="2400" dirty="0">
                <a:latin typeface="Helvetica Neue Light" panose="02000403000000020004" pitchFamily="2" charset="0"/>
                <a:ea typeface="Helvetica Neue Light" panose="02000403000000020004" pitchFamily="2" charset="0"/>
                <a:cs typeface="Helvetica Neue" panose="02000503000000020004" pitchFamily="2" charset="0"/>
              </a:rPr>
              <a:t>Site Survey</a:t>
            </a:r>
          </a:p>
          <a:p>
            <a:pPr marL="920750" lvl="2" indent="-285750">
              <a:lnSpc>
                <a:spcPts val="2880"/>
              </a:lnSpc>
              <a:spcBef>
                <a:spcPts val="0"/>
              </a:spcBef>
              <a:buFont typeface="Arial" panose="020B0604020202020204" pitchFamily="34" charset="0"/>
              <a:buChar char="•"/>
              <a:defRPr/>
            </a:pPr>
            <a:r>
              <a:rPr lang="en-US" altLang="en-US" sz="1800" dirty="0">
                <a:latin typeface="Helvetica Neue Light" panose="02000403000000020004" pitchFamily="2" charset="0"/>
                <a:ea typeface="Helvetica Neue Light" panose="02000403000000020004" pitchFamily="2" charset="0"/>
                <a:cs typeface="Helvetica Neue" panose="02000503000000020004" pitchFamily="2" charset="0"/>
              </a:rPr>
              <a:t>Conduct site survey</a:t>
            </a:r>
          </a:p>
          <a:p>
            <a:pPr marL="920750" lvl="2" indent="-285750">
              <a:lnSpc>
                <a:spcPts val="2880"/>
              </a:lnSpc>
              <a:spcBef>
                <a:spcPts val="0"/>
              </a:spcBef>
              <a:buFont typeface="Arial" panose="020B0604020202020204" pitchFamily="34" charset="0"/>
              <a:buChar char="•"/>
              <a:defRPr/>
            </a:pPr>
            <a:r>
              <a:rPr lang="en-US" altLang="en-US" sz="1800" dirty="0">
                <a:latin typeface="Helvetica Neue Light" panose="02000403000000020004" pitchFamily="2" charset="0"/>
                <a:ea typeface="Helvetica Neue Light" panose="02000403000000020004" pitchFamily="2" charset="0"/>
                <a:cs typeface="Helvetica Neue" panose="02000503000000020004" pitchFamily="2" charset="0"/>
              </a:rPr>
              <a:t>Issue reports regarding feasibility, cost &amp; concerns</a:t>
            </a:r>
          </a:p>
          <a:p>
            <a:pPr marL="920750" lvl="2" indent="-285750">
              <a:lnSpc>
                <a:spcPts val="2880"/>
              </a:lnSpc>
              <a:spcBef>
                <a:spcPts val="0"/>
              </a:spcBef>
              <a:buFont typeface="Arial" panose="020B0604020202020204" pitchFamily="34" charset="0"/>
              <a:buChar char="•"/>
              <a:defRPr/>
            </a:pPr>
            <a:r>
              <a:rPr lang="en-US" altLang="en-US" sz="1800" dirty="0">
                <a:latin typeface="Helvetica Neue Light" panose="02000403000000020004" pitchFamily="2" charset="0"/>
                <a:ea typeface="Helvetica Neue Light" panose="02000403000000020004" pitchFamily="2" charset="0"/>
                <a:cs typeface="Helvetica Neue" panose="02000503000000020004" pitchFamily="2" charset="0"/>
              </a:rPr>
              <a:t>Provide recommendations</a:t>
            </a:r>
          </a:p>
        </p:txBody>
      </p:sp>
      <p:pic>
        <p:nvPicPr>
          <p:cNvPr id="8" name="Picture 4" descr="ESPO copy">
            <a:extLst>
              <a:ext uri="{FF2B5EF4-FFF2-40B4-BE49-F238E27FC236}">
                <a16:creationId xmlns:a16="http://schemas.microsoft.com/office/drawing/2014/main" id="{2D81A207-92A4-39AD-1276-EF2CA268C8A6}"/>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5815" y="6351623"/>
            <a:ext cx="5973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75095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8C23016-F24A-7742-97B1-0D26373B44D6}"/>
              </a:ext>
            </a:extLst>
          </p:cNvPr>
          <p:cNvSpPr>
            <a:spLocks noGrp="1"/>
          </p:cNvSpPr>
          <p:nvPr>
            <p:ph type="title"/>
          </p:nvPr>
        </p:nvSpPr>
        <p:spPr>
          <a:xfrm>
            <a:off x="762000" y="6324600"/>
            <a:ext cx="4602970" cy="488688"/>
          </a:xfrm>
        </p:spPr>
        <p:txBody>
          <a:bodyPr/>
          <a:lstStyle/>
          <a:p>
            <a:r>
              <a:rPr lang="en-US" sz="1400" kern="0" spc="-67" dirty="0">
                <a:latin typeface="Helvetica Neue Light" panose="02000403000000020004" pitchFamily="2" charset="0"/>
                <a:ea typeface="Helvetica Neue Light" panose="02000403000000020004" pitchFamily="2" charset="0"/>
              </a:rPr>
              <a:t>Current and Future ESPO Supported Missions</a:t>
            </a:r>
            <a:br>
              <a:rPr lang="en-US" sz="1400" kern="0" spc="-67" dirty="0">
                <a:latin typeface="Helvetica Neue Light" panose="02000403000000020004" pitchFamily="2" charset="0"/>
                <a:ea typeface="Helvetica Neue Light" panose="02000403000000020004" pitchFamily="2" charset="0"/>
              </a:rPr>
            </a:br>
            <a:r>
              <a:rPr lang="en-US" sz="1400" kern="0" spc="-67" dirty="0">
                <a:latin typeface="Helvetica Neue Light" panose="02000403000000020004" pitchFamily="2" charset="0"/>
                <a:ea typeface="Helvetica Neue Light" panose="02000403000000020004" pitchFamily="2" charset="0"/>
              </a:rPr>
              <a:t>July 7, 2022 </a:t>
            </a:r>
          </a:p>
        </p:txBody>
      </p:sp>
      <p:cxnSp>
        <p:nvCxnSpPr>
          <p:cNvPr id="17" name="Straight Connector 16">
            <a:extLst>
              <a:ext uri="{FF2B5EF4-FFF2-40B4-BE49-F238E27FC236}">
                <a16:creationId xmlns:a16="http://schemas.microsoft.com/office/drawing/2014/main" id="{BA1E2B08-8084-6C41-B750-47C5FFD0641D}"/>
              </a:ext>
            </a:extLst>
          </p:cNvPr>
          <p:cNvCxnSpPr/>
          <p:nvPr/>
        </p:nvCxnSpPr>
        <p:spPr>
          <a:xfrm>
            <a:off x="0" y="6248400"/>
            <a:ext cx="12192000" cy="0"/>
          </a:xfrm>
          <a:prstGeom prst="line">
            <a:avLst/>
          </a:prstGeom>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ACC8159A-05BD-3742-867F-2CA2B0DCC5CC}"/>
              </a:ext>
            </a:extLst>
          </p:cNvPr>
          <p:cNvSpPr txBox="1"/>
          <p:nvPr/>
        </p:nvSpPr>
        <p:spPr>
          <a:xfrm>
            <a:off x="137103" y="228600"/>
            <a:ext cx="11820811" cy="461665"/>
          </a:xfrm>
          <a:prstGeom prst="rect">
            <a:avLst/>
          </a:prstGeom>
          <a:noFill/>
        </p:spPr>
        <p:txBody>
          <a:bodyPr wrap="square" rtlCol="0">
            <a:spAutoFit/>
          </a:bodyPr>
          <a:lstStyle/>
          <a:p>
            <a:pPr algn="ctr"/>
            <a:r>
              <a:rPr lang="en-US" sz="2400" dirty="0">
                <a:latin typeface="Helvetica Neue Medium" panose="02000503000000020004" pitchFamily="2" charset="0"/>
                <a:ea typeface="Helvetica Neue Medium" panose="02000503000000020004" pitchFamily="2" charset="0"/>
                <a:cs typeface="Helvetica Neue Medium" panose="02000503000000020004" pitchFamily="2" charset="0"/>
              </a:rPr>
              <a:t>Pre-Mission Services</a:t>
            </a:r>
          </a:p>
        </p:txBody>
      </p:sp>
      <p:pic>
        <p:nvPicPr>
          <p:cNvPr id="20" name="Picture 19" descr="Logo&#10;&#10;Description automatically generated">
            <a:extLst>
              <a:ext uri="{FF2B5EF4-FFF2-40B4-BE49-F238E27FC236}">
                <a16:creationId xmlns:a16="http://schemas.microsoft.com/office/drawing/2014/main" id="{72C92B47-B430-2246-8AC2-66C7B205D8E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631752" y="6355277"/>
            <a:ext cx="1501356" cy="419911"/>
          </a:xfrm>
          <a:prstGeom prst="rect">
            <a:avLst/>
          </a:prstGeom>
        </p:spPr>
      </p:pic>
      <p:sp>
        <p:nvSpPr>
          <p:cNvPr id="16" name="TextBox 15">
            <a:extLst>
              <a:ext uri="{FF2B5EF4-FFF2-40B4-BE49-F238E27FC236}">
                <a16:creationId xmlns:a16="http://schemas.microsoft.com/office/drawing/2014/main" id="{7502C8CE-F8EF-B040-97AA-A12EBF2FE16E}"/>
              </a:ext>
            </a:extLst>
          </p:cNvPr>
          <p:cNvSpPr txBox="1"/>
          <p:nvPr/>
        </p:nvSpPr>
        <p:spPr>
          <a:xfrm>
            <a:off x="324685" y="914400"/>
            <a:ext cx="11225058" cy="4512069"/>
          </a:xfrm>
          <a:prstGeom prst="rect">
            <a:avLst/>
          </a:prstGeom>
          <a:noFill/>
        </p:spPr>
        <p:txBody>
          <a:bodyPr wrap="square">
            <a:spAutoFit/>
          </a:bodyPr>
          <a:lstStyle/>
          <a:p>
            <a:pPr marL="396875" lvl="1" indent="0" eaLnBrk="1" hangingPunct="1">
              <a:lnSpc>
                <a:spcPts val="2880"/>
              </a:lnSpc>
              <a:spcBef>
                <a:spcPts val="0"/>
              </a:spcBef>
              <a:buClr>
                <a:schemeClr val="bg1"/>
              </a:buClr>
              <a:buFont typeface="Times" pitchFamily="2" charset="0"/>
              <a:buNone/>
              <a:defRPr/>
            </a:pPr>
            <a:r>
              <a:rPr lang="en-US" altLang="en-US" sz="2400" dirty="0">
                <a:latin typeface="Helvetica Neue Light" panose="02000403000000020004" pitchFamily="2" charset="0"/>
                <a:ea typeface="Helvetica Neue Light" panose="02000403000000020004" pitchFamily="2" charset="0"/>
                <a:cs typeface="Helvetica Neue" panose="02000503000000020004" pitchFamily="2" charset="0"/>
              </a:rPr>
              <a:t>Aircraft instrument payload</a:t>
            </a:r>
          </a:p>
          <a:p>
            <a:pPr marL="920750" lvl="2" indent="-285750">
              <a:lnSpc>
                <a:spcPts val="2880"/>
              </a:lnSpc>
              <a:spcBef>
                <a:spcPts val="0"/>
              </a:spcBef>
              <a:buFont typeface="Arial" panose="020B0604020202020204" pitchFamily="34" charset="0"/>
              <a:buChar char="•"/>
              <a:defRPr/>
            </a:pPr>
            <a:r>
              <a:rPr lang="en-US" altLang="en-US" sz="1800" dirty="0">
                <a:latin typeface="Helvetica Neue Light" panose="02000403000000020004" pitchFamily="2" charset="0"/>
                <a:ea typeface="Helvetica Neue Light" panose="02000403000000020004" pitchFamily="2" charset="0"/>
                <a:cs typeface="Helvetica Neue" panose="02000503000000020004" pitchFamily="2" charset="0"/>
              </a:rPr>
              <a:t>Interface with aircraft management on required payload development, modifications, and reviews</a:t>
            </a:r>
          </a:p>
          <a:p>
            <a:pPr marL="920750" lvl="2" indent="-285750">
              <a:lnSpc>
                <a:spcPts val="2880"/>
              </a:lnSpc>
              <a:spcBef>
                <a:spcPts val="0"/>
              </a:spcBef>
              <a:buFont typeface="Arial" panose="020B0604020202020204" pitchFamily="34" charset="0"/>
              <a:buChar char="•"/>
              <a:defRPr/>
            </a:pPr>
            <a:r>
              <a:rPr lang="en-US" altLang="en-US" sz="1800" dirty="0">
                <a:latin typeface="Helvetica Neue Light" panose="02000403000000020004" pitchFamily="2" charset="0"/>
                <a:ea typeface="Helvetica Neue Light" panose="02000403000000020004" pitchFamily="2" charset="0"/>
                <a:cs typeface="Helvetica Neue" panose="02000503000000020004" pitchFamily="2" charset="0"/>
              </a:rPr>
              <a:t>Track cost and schedule </a:t>
            </a:r>
          </a:p>
          <a:p>
            <a:pPr marL="396875" lvl="1" indent="0" eaLnBrk="1" hangingPunct="1">
              <a:lnSpc>
                <a:spcPts val="2880"/>
              </a:lnSpc>
              <a:spcBef>
                <a:spcPts val="0"/>
              </a:spcBef>
              <a:buClr>
                <a:schemeClr val="bg1"/>
              </a:buClr>
              <a:buFont typeface="Times" pitchFamily="2" charset="0"/>
              <a:buNone/>
              <a:defRPr/>
            </a:pPr>
            <a:r>
              <a:rPr lang="en-US" altLang="en-US" sz="2400" dirty="0">
                <a:latin typeface="Helvetica Neue Light" panose="02000403000000020004" pitchFamily="2" charset="0"/>
                <a:ea typeface="Helvetica Neue Light" panose="02000403000000020004" pitchFamily="2" charset="0"/>
                <a:cs typeface="Helvetica Neue" panose="02000503000000020004" pitchFamily="2" charset="0"/>
              </a:rPr>
              <a:t>Contracts</a:t>
            </a:r>
          </a:p>
          <a:p>
            <a:pPr marL="920750" lvl="2" indent="-285750" eaLnBrk="1" hangingPunct="1">
              <a:lnSpc>
                <a:spcPts val="2880"/>
              </a:lnSpc>
              <a:spcBef>
                <a:spcPts val="0"/>
              </a:spcBef>
              <a:buFont typeface="Arial" panose="020B0604020202020204" pitchFamily="34" charset="0"/>
              <a:buChar char="•"/>
              <a:defRPr/>
            </a:pPr>
            <a:r>
              <a:rPr lang="en-US" altLang="en-US" sz="1800" dirty="0">
                <a:latin typeface="Helvetica Neue Light" panose="02000403000000020004" pitchFamily="2" charset="0"/>
                <a:ea typeface="Helvetica Neue Light" panose="02000403000000020004" pitchFamily="2" charset="0"/>
                <a:cs typeface="Helvetica Neue" panose="02000503000000020004" pitchFamily="2" charset="0"/>
              </a:rPr>
              <a:t>Establish contractual agreements concerning aircraft support, hangar space, office/lab space, lodging, network, etc.</a:t>
            </a:r>
          </a:p>
          <a:p>
            <a:pPr marL="396875" lvl="1" indent="0" eaLnBrk="1" hangingPunct="1">
              <a:lnSpc>
                <a:spcPts val="2880"/>
              </a:lnSpc>
              <a:spcBef>
                <a:spcPts val="0"/>
              </a:spcBef>
              <a:buFont typeface="Times" pitchFamily="2" charset="0"/>
              <a:buNone/>
              <a:defRPr/>
            </a:pPr>
            <a:r>
              <a:rPr lang="en-US" altLang="en-US" sz="2400" dirty="0">
                <a:latin typeface="Helvetica Neue Light" panose="02000403000000020004" pitchFamily="2" charset="0"/>
                <a:ea typeface="Helvetica Neue Light" panose="02000403000000020004" pitchFamily="2" charset="0"/>
                <a:cs typeface="Helvetica Neue" panose="02000503000000020004" pitchFamily="2" charset="0"/>
              </a:rPr>
              <a:t>Risk management</a:t>
            </a:r>
          </a:p>
          <a:p>
            <a:pPr marL="920750" lvl="2" indent="-285750">
              <a:lnSpc>
                <a:spcPts val="2880"/>
              </a:lnSpc>
              <a:spcBef>
                <a:spcPts val="0"/>
              </a:spcBef>
              <a:buFont typeface="Arial" panose="020B0604020202020204" pitchFamily="34" charset="0"/>
              <a:buChar char="•"/>
              <a:defRPr/>
            </a:pPr>
            <a:r>
              <a:rPr lang="en-US" altLang="en-US" sz="1800" dirty="0">
                <a:latin typeface="Helvetica Neue Light" panose="02000403000000020004" pitchFamily="2" charset="0"/>
                <a:ea typeface="Helvetica Neue Light" panose="02000403000000020004" pitchFamily="2" charset="0"/>
                <a:cs typeface="Helvetica Neue" panose="02000503000000020004" pitchFamily="2" charset="0"/>
              </a:rPr>
              <a:t>Identify potential cost, schedule, or safety issues that could affect mission and provide recommendations for mitigation</a:t>
            </a:r>
          </a:p>
          <a:p>
            <a:pPr marL="920750" lvl="2" indent="-285750">
              <a:lnSpc>
                <a:spcPts val="2880"/>
              </a:lnSpc>
              <a:spcBef>
                <a:spcPts val="0"/>
              </a:spcBef>
              <a:buFont typeface="Arial" panose="020B0604020202020204" pitchFamily="34" charset="0"/>
              <a:buChar char="•"/>
              <a:defRPr/>
            </a:pPr>
            <a:r>
              <a:rPr lang="en-US" altLang="en-US" sz="1800" dirty="0">
                <a:latin typeface="Helvetica Neue Light" panose="02000403000000020004" pitchFamily="2" charset="0"/>
                <a:ea typeface="Helvetica Neue Light" panose="02000403000000020004" pitchFamily="2" charset="0"/>
                <a:cs typeface="Helvetica Neue" panose="02000503000000020004" pitchFamily="2" charset="0"/>
              </a:rPr>
              <a:t>Monitor and report on risks as required</a:t>
            </a:r>
          </a:p>
          <a:p>
            <a:pPr marL="920750" lvl="2" indent="-285750">
              <a:lnSpc>
                <a:spcPts val="2880"/>
              </a:lnSpc>
              <a:spcBef>
                <a:spcPts val="0"/>
              </a:spcBef>
              <a:buFont typeface="Arial" panose="020B0604020202020204" pitchFamily="34" charset="0"/>
              <a:buChar char="•"/>
              <a:defRPr/>
            </a:pPr>
            <a:r>
              <a:rPr lang="en-US" altLang="en-US" sz="1800" dirty="0">
                <a:latin typeface="Helvetica Neue Light" panose="02000403000000020004" pitchFamily="2" charset="0"/>
                <a:ea typeface="Helvetica Neue Light" panose="02000403000000020004" pitchFamily="2" charset="0"/>
                <a:cs typeface="Helvetica Neue" panose="02000503000000020004" pitchFamily="2" charset="0"/>
              </a:rPr>
              <a:t>Coordinate and lead Mission Readiness Review</a:t>
            </a:r>
          </a:p>
          <a:p>
            <a:pPr marL="635000" lvl="2" eaLnBrk="1" hangingPunct="1">
              <a:lnSpc>
                <a:spcPts val="2880"/>
              </a:lnSpc>
              <a:spcBef>
                <a:spcPts val="0"/>
              </a:spcBef>
              <a:defRPr/>
            </a:pPr>
            <a:endParaRPr lang="en-US" altLang="en-US" sz="1800" dirty="0">
              <a:latin typeface="Helvetica Neue Light" panose="02000403000000020004" pitchFamily="2" charset="0"/>
              <a:ea typeface="Helvetica Neue Light" panose="02000403000000020004" pitchFamily="2" charset="0"/>
              <a:cs typeface="Helvetica Neue" panose="02000503000000020004" pitchFamily="2" charset="0"/>
            </a:endParaRPr>
          </a:p>
        </p:txBody>
      </p:sp>
      <p:pic>
        <p:nvPicPr>
          <p:cNvPr id="8" name="Picture 4" descr="ESPO copy">
            <a:extLst>
              <a:ext uri="{FF2B5EF4-FFF2-40B4-BE49-F238E27FC236}">
                <a16:creationId xmlns:a16="http://schemas.microsoft.com/office/drawing/2014/main" id="{3A81AAD2-39D8-A6CF-5FE6-5D937E879775}"/>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5815" y="6351623"/>
            <a:ext cx="5973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52851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8C23016-F24A-7742-97B1-0D26373B44D6}"/>
              </a:ext>
            </a:extLst>
          </p:cNvPr>
          <p:cNvSpPr>
            <a:spLocks noGrp="1"/>
          </p:cNvSpPr>
          <p:nvPr>
            <p:ph type="title"/>
          </p:nvPr>
        </p:nvSpPr>
        <p:spPr>
          <a:xfrm>
            <a:off x="762000" y="6324600"/>
            <a:ext cx="4602970" cy="488688"/>
          </a:xfrm>
        </p:spPr>
        <p:txBody>
          <a:bodyPr/>
          <a:lstStyle/>
          <a:p>
            <a:r>
              <a:rPr lang="en-US" sz="1400" kern="0" spc="-67" dirty="0">
                <a:latin typeface="Helvetica Neue Light" panose="02000403000000020004" pitchFamily="2" charset="0"/>
                <a:ea typeface="Helvetica Neue Light" panose="02000403000000020004" pitchFamily="2" charset="0"/>
              </a:rPr>
              <a:t>Current and Future ESPO Supported Missions</a:t>
            </a:r>
            <a:br>
              <a:rPr lang="en-US" sz="1400" kern="0" spc="-67" dirty="0">
                <a:latin typeface="Helvetica Neue Light" panose="02000403000000020004" pitchFamily="2" charset="0"/>
                <a:ea typeface="Helvetica Neue Light" panose="02000403000000020004" pitchFamily="2" charset="0"/>
              </a:rPr>
            </a:br>
            <a:r>
              <a:rPr lang="en-US" sz="1400" kern="0" spc="-67" dirty="0">
                <a:latin typeface="Helvetica Neue Light" panose="02000403000000020004" pitchFamily="2" charset="0"/>
                <a:ea typeface="Helvetica Neue Light" panose="02000403000000020004" pitchFamily="2" charset="0"/>
              </a:rPr>
              <a:t>July 7, 2022 </a:t>
            </a:r>
          </a:p>
        </p:txBody>
      </p:sp>
      <p:cxnSp>
        <p:nvCxnSpPr>
          <p:cNvPr id="17" name="Straight Connector 16">
            <a:extLst>
              <a:ext uri="{FF2B5EF4-FFF2-40B4-BE49-F238E27FC236}">
                <a16:creationId xmlns:a16="http://schemas.microsoft.com/office/drawing/2014/main" id="{BA1E2B08-8084-6C41-B750-47C5FFD0641D}"/>
              </a:ext>
            </a:extLst>
          </p:cNvPr>
          <p:cNvCxnSpPr/>
          <p:nvPr/>
        </p:nvCxnSpPr>
        <p:spPr>
          <a:xfrm>
            <a:off x="0" y="6248400"/>
            <a:ext cx="12192000" cy="0"/>
          </a:xfrm>
          <a:prstGeom prst="line">
            <a:avLst/>
          </a:prstGeom>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ACC8159A-05BD-3742-867F-2CA2B0DCC5CC}"/>
              </a:ext>
            </a:extLst>
          </p:cNvPr>
          <p:cNvSpPr txBox="1"/>
          <p:nvPr/>
        </p:nvSpPr>
        <p:spPr>
          <a:xfrm>
            <a:off x="137103" y="228600"/>
            <a:ext cx="11820811" cy="461665"/>
          </a:xfrm>
          <a:prstGeom prst="rect">
            <a:avLst/>
          </a:prstGeom>
          <a:noFill/>
        </p:spPr>
        <p:txBody>
          <a:bodyPr wrap="square" rtlCol="0">
            <a:spAutoFit/>
          </a:bodyPr>
          <a:lstStyle/>
          <a:p>
            <a:pPr algn="ctr"/>
            <a:r>
              <a:rPr lang="en-US" sz="2400" dirty="0">
                <a:latin typeface="Helvetica Neue Medium" panose="02000503000000020004" pitchFamily="2" charset="0"/>
                <a:ea typeface="Helvetica Neue Medium" panose="02000503000000020004" pitchFamily="2" charset="0"/>
                <a:cs typeface="Helvetica Neue Medium" panose="02000503000000020004" pitchFamily="2" charset="0"/>
              </a:rPr>
              <a:t>Pre-Mission Services</a:t>
            </a:r>
          </a:p>
        </p:txBody>
      </p:sp>
      <p:pic>
        <p:nvPicPr>
          <p:cNvPr id="20" name="Picture 19" descr="Logo&#10;&#10;Description automatically generated">
            <a:extLst>
              <a:ext uri="{FF2B5EF4-FFF2-40B4-BE49-F238E27FC236}">
                <a16:creationId xmlns:a16="http://schemas.microsoft.com/office/drawing/2014/main" id="{72C92B47-B430-2246-8AC2-66C7B205D8E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631752" y="6355277"/>
            <a:ext cx="1501356" cy="419911"/>
          </a:xfrm>
          <a:prstGeom prst="rect">
            <a:avLst/>
          </a:prstGeom>
        </p:spPr>
      </p:pic>
      <p:sp>
        <p:nvSpPr>
          <p:cNvPr id="16" name="TextBox 15">
            <a:extLst>
              <a:ext uri="{FF2B5EF4-FFF2-40B4-BE49-F238E27FC236}">
                <a16:creationId xmlns:a16="http://schemas.microsoft.com/office/drawing/2014/main" id="{7502C8CE-F8EF-B040-97AA-A12EBF2FE16E}"/>
              </a:ext>
            </a:extLst>
          </p:cNvPr>
          <p:cNvSpPr txBox="1"/>
          <p:nvPr/>
        </p:nvSpPr>
        <p:spPr>
          <a:xfrm>
            <a:off x="324685" y="914400"/>
            <a:ext cx="11225058" cy="4140172"/>
          </a:xfrm>
          <a:prstGeom prst="rect">
            <a:avLst/>
          </a:prstGeom>
          <a:noFill/>
        </p:spPr>
        <p:txBody>
          <a:bodyPr wrap="square">
            <a:spAutoFit/>
          </a:bodyPr>
          <a:lstStyle/>
          <a:p>
            <a:pPr marL="396875" lvl="1" indent="0" eaLnBrk="1" hangingPunct="1">
              <a:lnSpc>
                <a:spcPts val="2880"/>
              </a:lnSpc>
              <a:spcBef>
                <a:spcPts val="0"/>
              </a:spcBef>
              <a:buClr>
                <a:schemeClr val="bg1"/>
              </a:buClr>
              <a:buFont typeface="Times" pitchFamily="2" charset="0"/>
              <a:buNone/>
              <a:defRPr/>
            </a:pPr>
            <a:r>
              <a:rPr lang="en-US" altLang="en-US" sz="2400" dirty="0">
                <a:latin typeface="Helvetica Neue Light" panose="02000403000000020004" pitchFamily="2" charset="0"/>
                <a:ea typeface="Helvetica Neue Light" panose="02000403000000020004" pitchFamily="2" charset="0"/>
                <a:cs typeface="Helvetica Neue" panose="02000503000000020004" pitchFamily="2" charset="0"/>
              </a:rPr>
              <a:t>Mission registration</a:t>
            </a:r>
          </a:p>
          <a:p>
            <a:pPr marL="920750" lvl="2" indent="-285750">
              <a:lnSpc>
                <a:spcPts val="2880"/>
              </a:lnSpc>
              <a:spcBef>
                <a:spcPts val="0"/>
              </a:spcBef>
              <a:buFont typeface="Arial" panose="020B0604020202020204" pitchFamily="34" charset="0"/>
              <a:buChar char="•"/>
              <a:defRPr/>
            </a:pPr>
            <a:r>
              <a:rPr lang="en-US" altLang="en-US" sz="1800" dirty="0">
                <a:latin typeface="Helvetica Neue Light" panose="02000403000000020004" pitchFamily="2" charset="0"/>
                <a:ea typeface="Helvetica Neue Light" panose="02000403000000020004" pitchFamily="2" charset="0"/>
                <a:cs typeface="Helvetica Neue" panose="02000503000000020004" pitchFamily="2" charset="0"/>
              </a:rPr>
              <a:t>Collect mission participant information using secure database to facilitate access to deployment sites</a:t>
            </a:r>
          </a:p>
          <a:p>
            <a:pPr marL="920750" lvl="2" indent="-285750">
              <a:lnSpc>
                <a:spcPts val="2880"/>
              </a:lnSpc>
              <a:spcBef>
                <a:spcPts val="0"/>
              </a:spcBef>
              <a:buFont typeface="Arial" panose="020B0604020202020204" pitchFamily="34" charset="0"/>
              <a:buChar char="•"/>
              <a:defRPr/>
            </a:pPr>
            <a:r>
              <a:rPr lang="en-US" altLang="en-US" sz="1800" dirty="0">
                <a:latin typeface="Helvetica Neue Light" panose="02000403000000020004" pitchFamily="2" charset="0"/>
                <a:ea typeface="Helvetica Neue Light" panose="02000403000000020004" pitchFamily="2" charset="0"/>
                <a:cs typeface="Helvetica Neue" panose="02000503000000020004" pitchFamily="2" charset="0"/>
              </a:rPr>
              <a:t>Create, maintain &amp; publish mission participant lists</a:t>
            </a:r>
          </a:p>
          <a:p>
            <a:pPr marL="396875" lvl="1" indent="0" eaLnBrk="1" hangingPunct="1">
              <a:lnSpc>
                <a:spcPts val="2880"/>
              </a:lnSpc>
              <a:spcBef>
                <a:spcPts val="0"/>
              </a:spcBef>
              <a:buClr>
                <a:schemeClr val="bg1"/>
              </a:buClr>
              <a:buFont typeface="Times" pitchFamily="2" charset="0"/>
              <a:buNone/>
              <a:defRPr/>
            </a:pPr>
            <a:r>
              <a:rPr lang="en-US" altLang="en-US" sz="2400" dirty="0">
                <a:latin typeface="Helvetica Neue Light" panose="02000403000000020004" pitchFamily="2" charset="0"/>
                <a:ea typeface="Helvetica Neue Light" panose="02000403000000020004" pitchFamily="2" charset="0"/>
                <a:cs typeface="Helvetica Neue" panose="02000503000000020004" pitchFamily="2" charset="0"/>
              </a:rPr>
              <a:t>Communication</a:t>
            </a:r>
          </a:p>
          <a:p>
            <a:pPr marL="920750" lvl="2" indent="-285750">
              <a:lnSpc>
                <a:spcPts val="2880"/>
              </a:lnSpc>
              <a:spcBef>
                <a:spcPts val="0"/>
              </a:spcBef>
              <a:buFont typeface="Arial" panose="020B0604020202020204" pitchFamily="34" charset="0"/>
              <a:buChar char="•"/>
              <a:defRPr/>
            </a:pPr>
            <a:r>
              <a:rPr lang="en-US" altLang="en-US" sz="1800" dirty="0">
                <a:latin typeface="Helvetica Neue Light" panose="02000403000000020004" pitchFamily="2" charset="0"/>
                <a:ea typeface="Helvetica Neue Light" panose="02000403000000020004" pitchFamily="2" charset="0"/>
                <a:cs typeface="Helvetica Neue" panose="02000503000000020004" pitchFamily="2" charset="0"/>
              </a:rPr>
              <a:t>Coordinate regular teleconferences for science team</a:t>
            </a:r>
          </a:p>
          <a:p>
            <a:pPr marL="920750" lvl="2" indent="-285750">
              <a:lnSpc>
                <a:spcPts val="2880"/>
              </a:lnSpc>
              <a:spcBef>
                <a:spcPts val="0"/>
              </a:spcBef>
              <a:buFont typeface="Arial" panose="020B0604020202020204" pitchFamily="34" charset="0"/>
              <a:buChar char="•"/>
              <a:defRPr/>
            </a:pPr>
            <a:r>
              <a:rPr lang="en-US" altLang="en-US" sz="1800" dirty="0">
                <a:latin typeface="Helvetica Neue Light" panose="02000403000000020004" pitchFamily="2" charset="0"/>
                <a:ea typeface="Helvetica Neue Light" panose="02000403000000020004" pitchFamily="2" charset="0"/>
                <a:cs typeface="Helvetica Neue" panose="02000503000000020004" pitchFamily="2" charset="0"/>
              </a:rPr>
              <a:t>Develop and maintain mission website and list serves</a:t>
            </a:r>
          </a:p>
          <a:p>
            <a:pPr marL="920750" lvl="2" indent="-285750">
              <a:lnSpc>
                <a:spcPts val="2880"/>
              </a:lnSpc>
              <a:spcBef>
                <a:spcPts val="0"/>
              </a:spcBef>
              <a:buFont typeface="Arial" panose="020B0604020202020204" pitchFamily="34" charset="0"/>
              <a:buChar char="•"/>
              <a:defRPr/>
            </a:pPr>
            <a:r>
              <a:rPr lang="en-US" altLang="en-US" sz="1800" dirty="0">
                <a:latin typeface="Helvetica Neue Light" panose="02000403000000020004" pitchFamily="2" charset="0"/>
                <a:ea typeface="Helvetica Neue Light" panose="02000403000000020004" pitchFamily="2" charset="0"/>
                <a:cs typeface="Helvetica Neue" panose="02000503000000020004" pitchFamily="2" charset="0"/>
              </a:rPr>
              <a:t>Develop and publish deployment guide that covers travel requirements, transportation, lodging, medical/emergency services, etc.</a:t>
            </a:r>
          </a:p>
          <a:p>
            <a:pPr marL="396875" lvl="1" indent="0" eaLnBrk="1" hangingPunct="1">
              <a:lnSpc>
                <a:spcPts val="2880"/>
              </a:lnSpc>
              <a:spcBef>
                <a:spcPts val="0"/>
              </a:spcBef>
              <a:buClr>
                <a:schemeClr val="bg1"/>
              </a:buClr>
              <a:buFont typeface="Times" pitchFamily="2" charset="0"/>
              <a:buNone/>
              <a:defRPr/>
            </a:pPr>
            <a:r>
              <a:rPr lang="en-US" altLang="en-US" sz="2400" dirty="0">
                <a:latin typeface="Helvetica Neue Light" panose="02000403000000020004" pitchFamily="2" charset="0"/>
                <a:ea typeface="Helvetica Neue Light" panose="02000403000000020004" pitchFamily="2" charset="0"/>
                <a:cs typeface="Helvetica Neue" panose="02000503000000020004" pitchFamily="2" charset="0"/>
              </a:rPr>
              <a:t>Public Affairs and Outreach</a:t>
            </a:r>
          </a:p>
          <a:p>
            <a:pPr marL="920750" lvl="2" indent="-285750">
              <a:lnSpc>
                <a:spcPts val="2880"/>
              </a:lnSpc>
              <a:spcBef>
                <a:spcPts val="0"/>
              </a:spcBef>
              <a:buFont typeface="Arial" panose="020B0604020202020204" pitchFamily="34" charset="0"/>
              <a:buChar char="•"/>
              <a:defRPr/>
            </a:pPr>
            <a:r>
              <a:rPr lang="en-US" altLang="en-US" sz="1800" dirty="0">
                <a:latin typeface="Helvetica Neue Light" panose="02000403000000020004" pitchFamily="2" charset="0"/>
                <a:ea typeface="Helvetica Neue Light" panose="02000403000000020004" pitchFamily="2" charset="0"/>
                <a:cs typeface="Helvetica Neue" panose="02000503000000020004" pitchFamily="2" charset="0"/>
              </a:rPr>
              <a:t>Coordinate with agency and center offices of Public Affairs and Educational Outreach</a:t>
            </a:r>
          </a:p>
          <a:p>
            <a:pPr marL="920750" lvl="2" indent="-285750">
              <a:lnSpc>
                <a:spcPts val="2880"/>
              </a:lnSpc>
              <a:spcBef>
                <a:spcPts val="0"/>
              </a:spcBef>
              <a:buFont typeface="Arial" panose="020B0604020202020204" pitchFamily="34" charset="0"/>
              <a:buChar char="•"/>
              <a:defRPr/>
            </a:pPr>
            <a:r>
              <a:rPr lang="en-US" altLang="en-US" sz="1800" dirty="0">
                <a:latin typeface="Helvetica Neue Light" panose="02000403000000020004" pitchFamily="2" charset="0"/>
                <a:ea typeface="Helvetica Neue Light" panose="02000403000000020004" pitchFamily="2" charset="0"/>
                <a:cs typeface="Helvetica Neue" panose="02000503000000020004" pitchFamily="2" charset="0"/>
              </a:rPr>
              <a:t>Notify local authorities of mission activities</a:t>
            </a:r>
          </a:p>
        </p:txBody>
      </p:sp>
      <p:pic>
        <p:nvPicPr>
          <p:cNvPr id="8" name="Picture 4" descr="ESPO copy">
            <a:extLst>
              <a:ext uri="{FF2B5EF4-FFF2-40B4-BE49-F238E27FC236}">
                <a16:creationId xmlns:a16="http://schemas.microsoft.com/office/drawing/2014/main" id="{5031F4A8-1E04-67F3-77D0-90E55992977F}"/>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5815" y="6351623"/>
            <a:ext cx="5973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02331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8C23016-F24A-7742-97B1-0D26373B44D6}"/>
              </a:ext>
            </a:extLst>
          </p:cNvPr>
          <p:cNvSpPr>
            <a:spLocks noGrp="1"/>
          </p:cNvSpPr>
          <p:nvPr>
            <p:ph type="title"/>
          </p:nvPr>
        </p:nvSpPr>
        <p:spPr>
          <a:xfrm>
            <a:off x="762000" y="6324600"/>
            <a:ext cx="4602970" cy="488688"/>
          </a:xfrm>
        </p:spPr>
        <p:txBody>
          <a:bodyPr/>
          <a:lstStyle/>
          <a:p>
            <a:r>
              <a:rPr lang="en-US" sz="1400" kern="0" spc="-67" dirty="0">
                <a:latin typeface="Helvetica Neue Light" panose="02000403000000020004" pitchFamily="2" charset="0"/>
                <a:ea typeface="Helvetica Neue Light" panose="02000403000000020004" pitchFamily="2" charset="0"/>
              </a:rPr>
              <a:t>Current and Future ESPO Supported Missions</a:t>
            </a:r>
            <a:br>
              <a:rPr lang="en-US" sz="1400" kern="0" spc="-67" dirty="0">
                <a:latin typeface="Helvetica Neue Light" panose="02000403000000020004" pitchFamily="2" charset="0"/>
                <a:ea typeface="Helvetica Neue Light" panose="02000403000000020004" pitchFamily="2" charset="0"/>
              </a:rPr>
            </a:br>
            <a:r>
              <a:rPr lang="en-US" sz="1400" kern="0" spc="-67" dirty="0">
                <a:latin typeface="Helvetica Neue Light" panose="02000403000000020004" pitchFamily="2" charset="0"/>
                <a:ea typeface="Helvetica Neue Light" panose="02000403000000020004" pitchFamily="2" charset="0"/>
              </a:rPr>
              <a:t>July 7, 2022 </a:t>
            </a:r>
          </a:p>
        </p:txBody>
      </p:sp>
      <p:cxnSp>
        <p:nvCxnSpPr>
          <p:cNvPr id="17" name="Straight Connector 16">
            <a:extLst>
              <a:ext uri="{FF2B5EF4-FFF2-40B4-BE49-F238E27FC236}">
                <a16:creationId xmlns:a16="http://schemas.microsoft.com/office/drawing/2014/main" id="{BA1E2B08-8084-6C41-B750-47C5FFD0641D}"/>
              </a:ext>
            </a:extLst>
          </p:cNvPr>
          <p:cNvCxnSpPr/>
          <p:nvPr/>
        </p:nvCxnSpPr>
        <p:spPr>
          <a:xfrm>
            <a:off x="0" y="6248400"/>
            <a:ext cx="12192000" cy="0"/>
          </a:xfrm>
          <a:prstGeom prst="line">
            <a:avLst/>
          </a:prstGeom>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ACC8159A-05BD-3742-867F-2CA2B0DCC5CC}"/>
              </a:ext>
            </a:extLst>
          </p:cNvPr>
          <p:cNvSpPr txBox="1"/>
          <p:nvPr/>
        </p:nvSpPr>
        <p:spPr>
          <a:xfrm>
            <a:off x="137103" y="228600"/>
            <a:ext cx="11820811" cy="461665"/>
          </a:xfrm>
          <a:prstGeom prst="rect">
            <a:avLst/>
          </a:prstGeom>
          <a:noFill/>
        </p:spPr>
        <p:txBody>
          <a:bodyPr wrap="square" rtlCol="0">
            <a:spAutoFit/>
          </a:bodyPr>
          <a:lstStyle/>
          <a:p>
            <a:pPr algn="ctr"/>
            <a:r>
              <a:rPr lang="en-US" sz="2400" dirty="0">
                <a:latin typeface="Helvetica Neue Medium" panose="02000503000000020004" pitchFamily="2" charset="0"/>
                <a:ea typeface="Helvetica Neue Medium" panose="02000503000000020004" pitchFamily="2" charset="0"/>
                <a:cs typeface="Helvetica Neue Medium" panose="02000503000000020004" pitchFamily="2" charset="0"/>
              </a:rPr>
              <a:t>Pre-Mission Services</a:t>
            </a:r>
          </a:p>
        </p:txBody>
      </p:sp>
      <p:pic>
        <p:nvPicPr>
          <p:cNvPr id="20" name="Picture 19" descr="Logo&#10;&#10;Description automatically generated">
            <a:extLst>
              <a:ext uri="{FF2B5EF4-FFF2-40B4-BE49-F238E27FC236}">
                <a16:creationId xmlns:a16="http://schemas.microsoft.com/office/drawing/2014/main" id="{72C92B47-B430-2246-8AC2-66C7B205D8E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631752" y="6355277"/>
            <a:ext cx="1501356" cy="419911"/>
          </a:xfrm>
          <a:prstGeom prst="rect">
            <a:avLst/>
          </a:prstGeom>
        </p:spPr>
      </p:pic>
      <p:sp>
        <p:nvSpPr>
          <p:cNvPr id="16" name="TextBox 15">
            <a:extLst>
              <a:ext uri="{FF2B5EF4-FFF2-40B4-BE49-F238E27FC236}">
                <a16:creationId xmlns:a16="http://schemas.microsoft.com/office/drawing/2014/main" id="{7502C8CE-F8EF-B040-97AA-A12EBF2FE16E}"/>
              </a:ext>
            </a:extLst>
          </p:cNvPr>
          <p:cNvSpPr txBox="1"/>
          <p:nvPr/>
        </p:nvSpPr>
        <p:spPr>
          <a:xfrm>
            <a:off x="324685" y="914400"/>
            <a:ext cx="11225058" cy="1536896"/>
          </a:xfrm>
          <a:prstGeom prst="rect">
            <a:avLst/>
          </a:prstGeom>
          <a:noFill/>
        </p:spPr>
        <p:txBody>
          <a:bodyPr wrap="square">
            <a:spAutoFit/>
          </a:bodyPr>
          <a:lstStyle/>
          <a:p>
            <a:pPr marL="396875" lvl="1" indent="0" eaLnBrk="1" hangingPunct="1">
              <a:lnSpc>
                <a:spcPts val="2880"/>
              </a:lnSpc>
              <a:spcBef>
                <a:spcPts val="0"/>
              </a:spcBef>
              <a:buClr>
                <a:schemeClr val="bg1"/>
              </a:buClr>
              <a:buFont typeface="Times" pitchFamily="2" charset="0"/>
              <a:buNone/>
              <a:defRPr/>
            </a:pPr>
            <a:r>
              <a:rPr lang="en-US" altLang="en-US" sz="2400" dirty="0">
                <a:latin typeface="Helvetica Neue Light" panose="02000403000000020004" pitchFamily="2" charset="0"/>
                <a:ea typeface="Helvetica Neue Light" panose="02000403000000020004" pitchFamily="2" charset="0"/>
                <a:cs typeface="Helvetica Neue" panose="02000503000000020004" pitchFamily="2" charset="0"/>
              </a:rPr>
              <a:t>Site Preparation</a:t>
            </a:r>
          </a:p>
          <a:p>
            <a:pPr marL="920750" lvl="2" indent="-285750">
              <a:lnSpc>
                <a:spcPts val="2880"/>
              </a:lnSpc>
              <a:spcBef>
                <a:spcPts val="0"/>
              </a:spcBef>
              <a:buFont typeface="Arial" panose="020B0604020202020204" pitchFamily="34" charset="0"/>
              <a:buChar char="•"/>
              <a:defRPr/>
            </a:pPr>
            <a:r>
              <a:rPr lang="en-US" altLang="en-US" sz="1800" dirty="0">
                <a:latin typeface="Helvetica Neue Light" panose="02000403000000020004" pitchFamily="2" charset="0"/>
                <a:ea typeface="Helvetica Neue Light" panose="02000403000000020004" pitchFamily="2" charset="0"/>
                <a:cs typeface="Helvetica Neue" panose="02000503000000020004" pitchFamily="2" charset="0"/>
              </a:rPr>
              <a:t>Collect Logistics needs (shipping/consumables)</a:t>
            </a:r>
          </a:p>
          <a:p>
            <a:pPr marL="920750" lvl="2" indent="-285750">
              <a:lnSpc>
                <a:spcPts val="2880"/>
              </a:lnSpc>
              <a:spcBef>
                <a:spcPts val="0"/>
              </a:spcBef>
              <a:buFont typeface="Arial" panose="020B0604020202020204" pitchFamily="34" charset="0"/>
              <a:buChar char="•"/>
              <a:defRPr/>
            </a:pPr>
            <a:r>
              <a:rPr lang="en-US" altLang="en-US" sz="1800" dirty="0">
                <a:latin typeface="Helvetica Neue Light" panose="02000403000000020004" pitchFamily="2" charset="0"/>
                <a:ea typeface="Helvetica Neue Light" panose="02000403000000020004" pitchFamily="2" charset="0"/>
                <a:cs typeface="Helvetica Neue" panose="02000503000000020004" pitchFamily="2" charset="0"/>
              </a:rPr>
              <a:t>Ship mission support equipment to field deployment locations</a:t>
            </a:r>
          </a:p>
          <a:p>
            <a:pPr marL="920750" lvl="2" indent="-285750">
              <a:lnSpc>
                <a:spcPts val="2880"/>
              </a:lnSpc>
              <a:spcBef>
                <a:spcPts val="0"/>
              </a:spcBef>
              <a:buFont typeface="Arial" panose="020B0604020202020204" pitchFamily="34" charset="0"/>
              <a:buChar char="•"/>
              <a:defRPr/>
            </a:pPr>
            <a:r>
              <a:rPr lang="en-US" altLang="en-US" sz="1800" dirty="0">
                <a:latin typeface="Helvetica Neue Light" panose="02000403000000020004" pitchFamily="2" charset="0"/>
                <a:ea typeface="Helvetica Neue Light" panose="02000403000000020004" pitchFamily="2" charset="0"/>
                <a:cs typeface="Helvetica Neue" panose="02000503000000020004" pitchFamily="2" charset="0"/>
              </a:rPr>
              <a:t>Be onsite prior to mission to receive/unload shipments</a:t>
            </a:r>
          </a:p>
        </p:txBody>
      </p:sp>
      <p:pic>
        <p:nvPicPr>
          <p:cNvPr id="8" name="Picture 7">
            <a:extLst>
              <a:ext uri="{FF2B5EF4-FFF2-40B4-BE49-F238E27FC236}">
                <a16:creationId xmlns:a16="http://schemas.microsoft.com/office/drawing/2014/main" id="{83866843-F700-8FF7-CE75-6A673F804CD4}"/>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90142" y="2901254"/>
            <a:ext cx="2182813" cy="290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71E79289-40EB-0069-59EC-ECFF8D90392E}"/>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657600" y="2898079"/>
            <a:ext cx="3886200" cy="291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567F0812-98A6-B681-DB6A-231E9395F2C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028444" y="2898078"/>
            <a:ext cx="2909883" cy="2909883"/>
          </a:xfrm>
          <a:prstGeom prst="rect">
            <a:avLst/>
          </a:prstGeom>
        </p:spPr>
      </p:pic>
      <p:pic>
        <p:nvPicPr>
          <p:cNvPr id="11" name="Picture 4" descr="ESPO copy">
            <a:extLst>
              <a:ext uri="{FF2B5EF4-FFF2-40B4-BE49-F238E27FC236}">
                <a16:creationId xmlns:a16="http://schemas.microsoft.com/office/drawing/2014/main" id="{3C01558E-F8A0-9A4D-F702-D3E335F8F299}"/>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15815" y="6351623"/>
            <a:ext cx="5973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13505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8C23016-F24A-7742-97B1-0D26373B44D6}"/>
              </a:ext>
            </a:extLst>
          </p:cNvPr>
          <p:cNvSpPr>
            <a:spLocks noGrp="1"/>
          </p:cNvSpPr>
          <p:nvPr>
            <p:ph type="title"/>
          </p:nvPr>
        </p:nvSpPr>
        <p:spPr>
          <a:xfrm>
            <a:off x="762000" y="6324600"/>
            <a:ext cx="4602970" cy="488688"/>
          </a:xfrm>
        </p:spPr>
        <p:txBody>
          <a:bodyPr/>
          <a:lstStyle/>
          <a:p>
            <a:r>
              <a:rPr lang="en-US" sz="1400" kern="0" spc="-67" dirty="0">
                <a:latin typeface="Helvetica Neue Light" panose="02000403000000020004" pitchFamily="2" charset="0"/>
                <a:ea typeface="Helvetica Neue Light" panose="02000403000000020004" pitchFamily="2" charset="0"/>
              </a:rPr>
              <a:t>Current and Future ESPO Supported Missions</a:t>
            </a:r>
            <a:br>
              <a:rPr lang="en-US" sz="1400" kern="0" spc="-67" dirty="0">
                <a:latin typeface="Helvetica Neue Light" panose="02000403000000020004" pitchFamily="2" charset="0"/>
                <a:ea typeface="Helvetica Neue Light" panose="02000403000000020004" pitchFamily="2" charset="0"/>
              </a:rPr>
            </a:br>
            <a:r>
              <a:rPr lang="en-US" sz="1400" kern="0" spc="-67" dirty="0">
                <a:latin typeface="Helvetica Neue Light" panose="02000403000000020004" pitchFamily="2" charset="0"/>
                <a:ea typeface="Helvetica Neue Light" panose="02000403000000020004" pitchFamily="2" charset="0"/>
              </a:rPr>
              <a:t>July 7, 2022 </a:t>
            </a:r>
          </a:p>
        </p:txBody>
      </p:sp>
      <p:cxnSp>
        <p:nvCxnSpPr>
          <p:cNvPr id="17" name="Straight Connector 16">
            <a:extLst>
              <a:ext uri="{FF2B5EF4-FFF2-40B4-BE49-F238E27FC236}">
                <a16:creationId xmlns:a16="http://schemas.microsoft.com/office/drawing/2014/main" id="{BA1E2B08-8084-6C41-B750-47C5FFD0641D}"/>
              </a:ext>
            </a:extLst>
          </p:cNvPr>
          <p:cNvCxnSpPr/>
          <p:nvPr/>
        </p:nvCxnSpPr>
        <p:spPr>
          <a:xfrm>
            <a:off x="0" y="6248400"/>
            <a:ext cx="12192000" cy="0"/>
          </a:xfrm>
          <a:prstGeom prst="line">
            <a:avLst/>
          </a:prstGeom>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ACC8159A-05BD-3742-867F-2CA2B0DCC5CC}"/>
              </a:ext>
            </a:extLst>
          </p:cNvPr>
          <p:cNvSpPr txBox="1"/>
          <p:nvPr/>
        </p:nvSpPr>
        <p:spPr>
          <a:xfrm>
            <a:off x="137103" y="228600"/>
            <a:ext cx="11820811" cy="461665"/>
          </a:xfrm>
          <a:prstGeom prst="rect">
            <a:avLst/>
          </a:prstGeom>
          <a:noFill/>
        </p:spPr>
        <p:txBody>
          <a:bodyPr wrap="square" rtlCol="0">
            <a:spAutoFit/>
          </a:bodyPr>
          <a:lstStyle/>
          <a:p>
            <a:pPr algn="ctr"/>
            <a:r>
              <a:rPr lang="en-US" sz="2400" dirty="0">
                <a:latin typeface="Helvetica Neue Medium" panose="02000503000000020004" pitchFamily="2" charset="0"/>
                <a:ea typeface="Helvetica Neue Medium" panose="02000503000000020004" pitchFamily="2" charset="0"/>
                <a:cs typeface="Helvetica Neue Medium" panose="02000503000000020004" pitchFamily="2" charset="0"/>
              </a:rPr>
              <a:t>Deployment Services</a:t>
            </a:r>
          </a:p>
        </p:txBody>
      </p:sp>
      <p:pic>
        <p:nvPicPr>
          <p:cNvPr id="20" name="Picture 19" descr="Logo&#10;&#10;Description automatically generated">
            <a:extLst>
              <a:ext uri="{FF2B5EF4-FFF2-40B4-BE49-F238E27FC236}">
                <a16:creationId xmlns:a16="http://schemas.microsoft.com/office/drawing/2014/main" id="{72C92B47-B430-2246-8AC2-66C7B205D8E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631752" y="6355277"/>
            <a:ext cx="1501356" cy="419911"/>
          </a:xfrm>
          <a:prstGeom prst="rect">
            <a:avLst/>
          </a:prstGeom>
        </p:spPr>
      </p:pic>
      <p:sp>
        <p:nvSpPr>
          <p:cNvPr id="16" name="TextBox 15">
            <a:extLst>
              <a:ext uri="{FF2B5EF4-FFF2-40B4-BE49-F238E27FC236}">
                <a16:creationId xmlns:a16="http://schemas.microsoft.com/office/drawing/2014/main" id="{7502C8CE-F8EF-B040-97AA-A12EBF2FE16E}"/>
              </a:ext>
            </a:extLst>
          </p:cNvPr>
          <p:cNvSpPr txBox="1"/>
          <p:nvPr/>
        </p:nvSpPr>
        <p:spPr>
          <a:xfrm>
            <a:off x="324685" y="914400"/>
            <a:ext cx="11225058" cy="4512069"/>
          </a:xfrm>
          <a:prstGeom prst="rect">
            <a:avLst/>
          </a:prstGeom>
          <a:noFill/>
        </p:spPr>
        <p:txBody>
          <a:bodyPr wrap="square">
            <a:spAutoFit/>
          </a:bodyPr>
          <a:lstStyle/>
          <a:p>
            <a:pPr marL="396875" lvl="1" indent="0" eaLnBrk="1" hangingPunct="1">
              <a:lnSpc>
                <a:spcPts val="2880"/>
              </a:lnSpc>
              <a:spcBef>
                <a:spcPts val="0"/>
              </a:spcBef>
              <a:buClr>
                <a:schemeClr val="bg1"/>
              </a:buClr>
              <a:buFont typeface="Times" pitchFamily="2" charset="0"/>
              <a:buNone/>
              <a:defRPr/>
            </a:pPr>
            <a:r>
              <a:rPr lang="en-US" altLang="en-US" sz="2400" dirty="0">
                <a:latin typeface="Helvetica Neue Light" panose="02000403000000020004" pitchFamily="2" charset="0"/>
                <a:ea typeface="Helvetica Neue Light" panose="02000403000000020004" pitchFamily="2" charset="0"/>
                <a:cs typeface="Helvetica Neue" panose="02000503000000020004" pitchFamily="2" charset="0"/>
              </a:rPr>
              <a:t>Set Up</a:t>
            </a:r>
          </a:p>
          <a:p>
            <a:pPr marL="920750" lvl="2" indent="-285750">
              <a:lnSpc>
                <a:spcPts val="2880"/>
              </a:lnSpc>
              <a:spcBef>
                <a:spcPts val="0"/>
              </a:spcBef>
              <a:buFont typeface="Arial" panose="020B0604020202020204" pitchFamily="34" charset="0"/>
              <a:buChar char="•"/>
              <a:defRPr/>
            </a:pPr>
            <a:r>
              <a:rPr lang="en-US" altLang="en-US" sz="1800" dirty="0">
                <a:latin typeface="Helvetica Neue Light" panose="02000403000000020004" pitchFamily="2" charset="0"/>
                <a:ea typeface="Helvetica Neue Light" panose="02000403000000020004" pitchFamily="2" charset="0"/>
                <a:cs typeface="Helvetica Neue" panose="02000503000000020004" pitchFamily="2" charset="0"/>
              </a:rPr>
              <a:t>Base of operations</a:t>
            </a:r>
          </a:p>
          <a:p>
            <a:pPr marL="920750" lvl="2" indent="-285750">
              <a:lnSpc>
                <a:spcPts val="2880"/>
              </a:lnSpc>
              <a:spcBef>
                <a:spcPts val="0"/>
              </a:spcBef>
              <a:buFont typeface="Arial" panose="020B0604020202020204" pitchFamily="34" charset="0"/>
              <a:buChar char="•"/>
              <a:defRPr/>
            </a:pPr>
            <a:r>
              <a:rPr lang="en-US" altLang="en-US" sz="1800" dirty="0">
                <a:latin typeface="Helvetica Neue Light" panose="02000403000000020004" pitchFamily="2" charset="0"/>
                <a:ea typeface="Helvetica Neue Light" panose="02000403000000020004" pitchFamily="2" charset="0"/>
                <a:cs typeface="Helvetica Neue" panose="02000503000000020004" pitchFamily="2" charset="0"/>
              </a:rPr>
              <a:t>Finalize all contracts and agreements</a:t>
            </a:r>
          </a:p>
          <a:p>
            <a:pPr marL="920750" lvl="2" indent="-285750">
              <a:lnSpc>
                <a:spcPts val="2880"/>
              </a:lnSpc>
              <a:spcBef>
                <a:spcPts val="0"/>
              </a:spcBef>
              <a:buFont typeface="Arial" panose="020B0604020202020204" pitchFamily="34" charset="0"/>
              <a:buChar char="•"/>
              <a:defRPr/>
            </a:pPr>
            <a:r>
              <a:rPr lang="en-US" altLang="en-US" sz="1800" dirty="0">
                <a:latin typeface="Helvetica Neue Light" panose="02000403000000020004" pitchFamily="2" charset="0"/>
                <a:ea typeface="Helvetica Neue Light" panose="02000403000000020004" pitchFamily="2" charset="0"/>
                <a:cs typeface="Helvetica Neue" panose="02000503000000020004" pitchFamily="2" charset="0"/>
              </a:rPr>
              <a:t>Facilitate access to access-controlled deployment sites</a:t>
            </a:r>
          </a:p>
          <a:p>
            <a:pPr marL="396875" lvl="1" indent="0" eaLnBrk="1" hangingPunct="1">
              <a:lnSpc>
                <a:spcPts val="2880"/>
              </a:lnSpc>
              <a:spcBef>
                <a:spcPts val="0"/>
              </a:spcBef>
              <a:buClr>
                <a:schemeClr val="bg1"/>
              </a:buClr>
              <a:buFont typeface="Times" pitchFamily="2" charset="0"/>
              <a:buNone/>
              <a:defRPr/>
            </a:pPr>
            <a:r>
              <a:rPr lang="en-US" altLang="en-US" sz="2400" dirty="0">
                <a:latin typeface="Helvetica Neue Light" panose="02000403000000020004" pitchFamily="2" charset="0"/>
                <a:ea typeface="Helvetica Neue Light" panose="02000403000000020004" pitchFamily="2" charset="0"/>
                <a:cs typeface="Helvetica Neue" panose="02000503000000020004" pitchFamily="2" charset="0"/>
              </a:rPr>
              <a:t>Coordination with aircraft management</a:t>
            </a:r>
          </a:p>
          <a:p>
            <a:pPr marL="920750" lvl="2" indent="-285750">
              <a:lnSpc>
                <a:spcPts val="2880"/>
              </a:lnSpc>
              <a:spcBef>
                <a:spcPts val="0"/>
              </a:spcBef>
              <a:buFont typeface="Arial" panose="020B0604020202020204" pitchFamily="34" charset="0"/>
              <a:buChar char="•"/>
              <a:defRPr/>
            </a:pPr>
            <a:r>
              <a:rPr lang="en-US" altLang="en-US" sz="1800" dirty="0">
                <a:latin typeface="Helvetica Neue Light" panose="02000403000000020004" pitchFamily="2" charset="0"/>
                <a:ea typeface="Helvetica Neue Light" panose="02000403000000020004" pitchFamily="2" charset="0"/>
                <a:cs typeface="Helvetica Neue" panose="02000503000000020004" pitchFamily="2" charset="0"/>
              </a:rPr>
              <a:t>Instrument status and readiness</a:t>
            </a:r>
          </a:p>
          <a:p>
            <a:pPr marL="920750" lvl="2" indent="-285750">
              <a:lnSpc>
                <a:spcPts val="2880"/>
              </a:lnSpc>
              <a:spcBef>
                <a:spcPts val="0"/>
              </a:spcBef>
              <a:buFont typeface="Arial" panose="020B0604020202020204" pitchFamily="34" charset="0"/>
              <a:buChar char="•"/>
              <a:defRPr/>
            </a:pPr>
            <a:r>
              <a:rPr lang="en-US" altLang="en-US" sz="1800" dirty="0">
                <a:latin typeface="Helvetica Neue Light" panose="02000403000000020004" pitchFamily="2" charset="0"/>
                <a:ea typeface="Helvetica Neue Light" panose="02000403000000020004" pitchFamily="2" charset="0"/>
                <a:cs typeface="Helvetica Neue" panose="02000503000000020004" pitchFamily="2" charset="0"/>
              </a:rPr>
              <a:t>Aircraft status and flight schedules</a:t>
            </a:r>
          </a:p>
          <a:p>
            <a:pPr marL="396875" lvl="1" indent="0" eaLnBrk="1" hangingPunct="1">
              <a:lnSpc>
                <a:spcPts val="2880"/>
              </a:lnSpc>
              <a:spcBef>
                <a:spcPts val="0"/>
              </a:spcBef>
              <a:buClr>
                <a:schemeClr val="bg1"/>
              </a:buClr>
              <a:buFont typeface="Times" pitchFamily="2" charset="0"/>
              <a:buNone/>
              <a:defRPr/>
            </a:pPr>
            <a:r>
              <a:rPr lang="en-US" altLang="en-US" sz="2400" dirty="0">
                <a:latin typeface="Helvetica Neue Light" panose="02000403000000020004" pitchFamily="2" charset="0"/>
                <a:ea typeface="Helvetica Neue Light" panose="02000403000000020004" pitchFamily="2" charset="0"/>
                <a:cs typeface="Helvetica Neue" panose="02000503000000020004" pitchFamily="2" charset="0"/>
              </a:rPr>
              <a:t>In-field communications</a:t>
            </a:r>
          </a:p>
          <a:p>
            <a:pPr marL="920750" lvl="2" indent="-285750">
              <a:lnSpc>
                <a:spcPts val="2880"/>
              </a:lnSpc>
              <a:spcBef>
                <a:spcPts val="0"/>
              </a:spcBef>
              <a:buFont typeface="Arial" panose="020B0604020202020204" pitchFamily="34" charset="0"/>
              <a:buChar char="•"/>
              <a:defRPr/>
            </a:pPr>
            <a:r>
              <a:rPr lang="en-US" altLang="en-US" sz="1800" dirty="0">
                <a:latin typeface="Helvetica Neue Light" panose="02000403000000020004" pitchFamily="2" charset="0"/>
                <a:ea typeface="Helvetica Neue Light" panose="02000403000000020004" pitchFamily="2" charset="0"/>
                <a:cs typeface="Helvetica Neue" panose="02000503000000020004" pitchFamily="2" charset="0"/>
              </a:rPr>
              <a:t>Plan of the Day (POD)</a:t>
            </a:r>
          </a:p>
          <a:p>
            <a:pPr marL="920750" lvl="2" indent="-285750">
              <a:lnSpc>
                <a:spcPts val="2880"/>
              </a:lnSpc>
              <a:spcBef>
                <a:spcPts val="0"/>
              </a:spcBef>
              <a:buFont typeface="Arial" panose="020B0604020202020204" pitchFamily="34" charset="0"/>
              <a:buChar char="•"/>
              <a:defRPr/>
            </a:pPr>
            <a:r>
              <a:rPr lang="en-US" altLang="en-US" sz="1800" dirty="0">
                <a:latin typeface="Helvetica Neue Light" panose="02000403000000020004" pitchFamily="2" charset="0"/>
                <a:ea typeface="Helvetica Neue Light" panose="02000403000000020004" pitchFamily="2" charset="0"/>
                <a:cs typeface="Helvetica Neue" panose="02000503000000020004" pitchFamily="2" charset="0"/>
              </a:rPr>
              <a:t>Maintain communication with hosts</a:t>
            </a:r>
          </a:p>
          <a:p>
            <a:pPr marL="920750" lvl="2" indent="-285750">
              <a:lnSpc>
                <a:spcPts val="2880"/>
              </a:lnSpc>
              <a:spcBef>
                <a:spcPts val="0"/>
              </a:spcBef>
              <a:buFont typeface="Arial" panose="020B0604020202020204" pitchFamily="34" charset="0"/>
              <a:buChar char="•"/>
              <a:defRPr/>
            </a:pPr>
            <a:r>
              <a:rPr lang="en-US" altLang="en-US" sz="1800" dirty="0">
                <a:latin typeface="Helvetica Neue Light" panose="02000403000000020004" pitchFamily="2" charset="0"/>
                <a:ea typeface="Helvetica Neue Light" panose="02000403000000020004" pitchFamily="2" charset="0"/>
                <a:cs typeface="Helvetica Neue" panose="02000503000000020004" pitchFamily="2" charset="0"/>
              </a:rPr>
              <a:t>Setup and coordinate science meetings and debriefings</a:t>
            </a:r>
          </a:p>
          <a:p>
            <a:pPr marL="920750" lvl="2" indent="-285750">
              <a:lnSpc>
                <a:spcPts val="2880"/>
              </a:lnSpc>
              <a:spcBef>
                <a:spcPts val="0"/>
              </a:spcBef>
              <a:buFont typeface="Arial" panose="020B0604020202020204" pitchFamily="34" charset="0"/>
              <a:buChar char="•"/>
              <a:defRPr/>
            </a:pPr>
            <a:r>
              <a:rPr lang="en-US" altLang="en-US" sz="1800" dirty="0">
                <a:latin typeface="Helvetica Neue Light" panose="02000403000000020004" pitchFamily="2" charset="0"/>
                <a:ea typeface="Helvetica Neue Light" panose="02000403000000020004" pitchFamily="2" charset="0"/>
                <a:cs typeface="Helvetica Neue" panose="02000503000000020004" pitchFamily="2" charset="0"/>
              </a:rPr>
              <a:t>Aircraft status and flight schedules</a:t>
            </a:r>
          </a:p>
        </p:txBody>
      </p:sp>
      <p:pic>
        <p:nvPicPr>
          <p:cNvPr id="10" name="Picture 6" descr="ACD08-0064-034">
            <a:extLst>
              <a:ext uri="{FF2B5EF4-FFF2-40B4-BE49-F238E27FC236}">
                <a16:creationId xmlns:a16="http://schemas.microsoft.com/office/drawing/2014/main" id="{2849740C-549D-4655-607A-4580D5E2929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313061" y="1614098"/>
            <a:ext cx="4554254" cy="313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ESPO copy">
            <a:extLst>
              <a:ext uri="{FF2B5EF4-FFF2-40B4-BE49-F238E27FC236}">
                <a16:creationId xmlns:a16="http://schemas.microsoft.com/office/drawing/2014/main" id="{EC6AC579-1BC0-F0D7-7E71-75811175E6BB}"/>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15815" y="6351623"/>
            <a:ext cx="5973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79469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8C23016-F24A-7742-97B1-0D26373B44D6}"/>
              </a:ext>
            </a:extLst>
          </p:cNvPr>
          <p:cNvSpPr>
            <a:spLocks noGrp="1"/>
          </p:cNvSpPr>
          <p:nvPr>
            <p:ph type="title"/>
          </p:nvPr>
        </p:nvSpPr>
        <p:spPr>
          <a:xfrm>
            <a:off x="762000" y="6324600"/>
            <a:ext cx="4602970" cy="488688"/>
          </a:xfrm>
        </p:spPr>
        <p:txBody>
          <a:bodyPr/>
          <a:lstStyle/>
          <a:p>
            <a:r>
              <a:rPr lang="en-US" sz="1400" kern="0" spc="-67" dirty="0">
                <a:latin typeface="Helvetica Neue Light" panose="02000403000000020004" pitchFamily="2" charset="0"/>
                <a:ea typeface="Helvetica Neue Light" panose="02000403000000020004" pitchFamily="2" charset="0"/>
              </a:rPr>
              <a:t>Current and Future ESPO Supported Missions</a:t>
            </a:r>
            <a:br>
              <a:rPr lang="en-US" sz="1400" kern="0" spc="-67" dirty="0">
                <a:latin typeface="Helvetica Neue Light" panose="02000403000000020004" pitchFamily="2" charset="0"/>
                <a:ea typeface="Helvetica Neue Light" panose="02000403000000020004" pitchFamily="2" charset="0"/>
              </a:rPr>
            </a:br>
            <a:r>
              <a:rPr lang="en-US" sz="1400" kern="0" spc="-67" dirty="0">
                <a:latin typeface="Helvetica Neue Light" panose="02000403000000020004" pitchFamily="2" charset="0"/>
                <a:ea typeface="Helvetica Neue Light" panose="02000403000000020004" pitchFamily="2" charset="0"/>
              </a:rPr>
              <a:t>July 7, 2022 </a:t>
            </a:r>
          </a:p>
        </p:txBody>
      </p:sp>
      <p:cxnSp>
        <p:nvCxnSpPr>
          <p:cNvPr id="17" name="Straight Connector 16">
            <a:extLst>
              <a:ext uri="{FF2B5EF4-FFF2-40B4-BE49-F238E27FC236}">
                <a16:creationId xmlns:a16="http://schemas.microsoft.com/office/drawing/2014/main" id="{BA1E2B08-8084-6C41-B750-47C5FFD0641D}"/>
              </a:ext>
            </a:extLst>
          </p:cNvPr>
          <p:cNvCxnSpPr/>
          <p:nvPr/>
        </p:nvCxnSpPr>
        <p:spPr>
          <a:xfrm>
            <a:off x="0" y="6248400"/>
            <a:ext cx="12192000" cy="0"/>
          </a:xfrm>
          <a:prstGeom prst="line">
            <a:avLst/>
          </a:prstGeom>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ACC8159A-05BD-3742-867F-2CA2B0DCC5CC}"/>
              </a:ext>
            </a:extLst>
          </p:cNvPr>
          <p:cNvSpPr txBox="1"/>
          <p:nvPr/>
        </p:nvSpPr>
        <p:spPr>
          <a:xfrm>
            <a:off x="137103" y="228600"/>
            <a:ext cx="11820811" cy="461665"/>
          </a:xfrm>
          <a:prstGeom prst="rect">
            <a:avLst/>
          </a:prstGeom>
          <a:noFill/>
        </p:spPr>
        <p:txBody>
          <a:bodyPr wrap="square" rtlCol="0">
            <a:spAutoFit/>
          </a:bodyPr>
          <a:lstStyle/>
          <a:p>
            <a:pPr algn="ctr"/>
            <a:r>
              <a:rPr lang="en-US" sz="2400" dirty="0">
                <a:latin typeface="Helvetica Neue Medium" panose="02000503000000020004" pitchFamily="2" charset="0"/>
                <a:ea typeface="Helvetica Neue Medium" panose="02000503000000020004" pitchFamily="2" charset="0"/>
                <a:cs typeface="Helvetica Neue Medium" panose="02000503000000020004" pitchFamily="2" charset="0"/>
              </a:rPr>
              <a:t>Post Mission Services</a:t>
            </a:r>
          </a:p>
        </p:txBody>
      </p:sp>
      <p:pic>
        <p:nvPicPr>
          <p:cNvPr id="20" name="Picture 19" descr="Logo&#10;&#10;Description automatically generated">
            <a:extLst>
              <a:ext uri="{FF2B5EF4-FFF2-40B4-BE49-F238E27FC236}">
                <a16:creationId xmlns:a16="http://schemas.microsoft.com/office/drawing/2014/main" id="{72C92B47-B430-2246-8AC2-66C7B205D8E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631752" y="6355277"/>
            <a:ext cx="1501356" cy="419911"/>
          </a:xfrm>
          <a:prstGeom prst="rect">
            <a:avLst/>
          </a:prstGeom>
        </p:spPr>
      </p:pic>
      <p:sp>
        <p:nvSpPr>
          <p:cNvPr id="16" name="TextBox 15">
            <a:extLst>
              <a:ext uri="{FF2B5EF4-FFF2-40B4-BE49-F238E27FC236}">
                <a16:creationId xmlns:a16="http://schemas.microsoft.com/office/drawing/2014/main" id="{7502C8CE-F8EF-B040-97AA-A12EBF2FE16E}"/>
              </a:ext>
            </a:extLst>
          </p:cNvPr>
          <p:cNvSpPr txBox="1"/>
          <p:nvPr/>
        </p:nvSpPr>
        <p:spPr>
          <a:xfrm>
            <a:off x="324685" y="914400"/>
            <a:ext cx="11225058" cy="1536896"/>
          </a:xfrm>
          <a:prstGeom prst="rect">
            <a:avLst/>
          </a:prstGeom>
          <a:noFill/>
        </p:spPr>
        <p:txBody>
          <a:bodyPr wrap="square">
            <a:spAutoFit/>
          </a:bodyPr>
          <a:lstStyle/>
          <a:p>
            <a:pPr marL="396875" lvl="1" indent="0" eaLnBrk="1" hangingPunct="1">
              <a:lnSpc>
                <a:spcPts val="2880"/>
              </a:lnSpc>
              <a:spcBef>
                <a:spcPts val="0"/>
              </a:spcBef>
              <a:buClr>
                <a:schemeClr val="bg1"/>
              </a:buClr>
              <a:buFont typeface="Times" pitchFamily="2" charset="0"/>
              <a:buNone/>
              <a:defRPr/>
            </a:pPr>
            <a:r>
              <a:rPr lang="en-US" altLang="en-US" sz="2400" dirty="0">
                <a:latin typeface="Helvetica Neue Light" panose="02000403000000020004" pitchFamily="2" charset="0"/>
                <a:ea typeface="Helvetica Neue Light" panose="02000403000000020004" pitchFamily="2" charset="0"/>
                <a:cs typeface="Helvetica Neue" panose="02000503000000020004" pitchFamily="2" charset="0"/>
              </a:rPr>
              <a:t>Closeout</a:t>
            </a:r>
          </a:p>
          <a:p>
            <a:pPr marL="920750" lvl="2" indent="-285750">
              <a:lnSpc>
                <a:spcPts val="2880"/>
              </a:lnSpc>
              <a:spcBef>
                <a:spcPts val="0"/>
              </a:spcBef>
              <a:buFont typeface="Arial" panose="020B0604020202020204" pitchFamily="34" charset="0"/>
              <a:buChar char="•"/>
              <a:defRPr/>
            </a:pPr>
            <a:r>
              <a:rPr lang="en-US" altLang="en-US" sz="1800" dirty="0">
                <a:latin typeface="Helvetica Neue Light" panose="02000403000000020004" pitchFamily="2" charset="0"/>
                <a:ea typeface="Helvetica Neue Light" panose="02000403000000020004" pitchFamily="2" charset="0"/>
                <a:cs typeface="Helvetica Neue" panose="02000503000000020004" pitchFamily="2" charset="0"/>
              </a:rPr>
              <a:t>Final closure with hosts and local accounts</a:t>
            </a:r>
          </a:p>
          <a:p>
            <a:pPr marL="920750" lvl="2" indent="-285750">
              <a:lnSpc>
                <a:spcPts val="2880"/>
              </a:lnSpc>
              <a:spcBef>
                <a:spcPts val="0"/>
              </a:spcBef>
              <a:buFont typeface="Arial" panose="020B0604020202020204" pitchFamily="34" charset="0"/>
              <a:buChar char="•"/>
              <a:defRPr/>
            </a:pPr>
            <a:r>
              <a:rPr lang="en-US" altLang="en-US" sz="1800" dirty="0">
                <a:latin typeface="Helvetica Neue Light" panose="02000403000000020004" pitchFamily="2" charset="0"/>
                <a:ea typeface="Helvetica Neue Light" panose="02000403000000020004" pitchFamily="2" charset="0"/>
                <a:cs typeface="Helvetica Neue" panose="02000503000000020004" pitchFamily="2" charset="0"/>
              </a:rPr>
              <a:t>Collect and relay lessons learned</a:t>
            </a:r>
          </a:p>
          <a:p>
            <a:pPr marL="920750" lvl="2" indent="-285750">
              <a:lnSpc>
                <a:spcPts val="2880"/>
              </a:lnSpc>
              <a:spcBef>
                <a:spcPts val="0"/>
              </a:spcBef>
              <a:buFont typeface="Arial" panose="020B0604020202020204" pitchFamily="34" charset="0"/>
              <a:buChar char="•"/>
              <a:defRPr/>
            </a:pPr>
            <a:r>
              <a:rPr lang="en-US" altLang="en-US" sz="1800" dirty="0">
                <a:latin typeface="Helvetica Neue Light" panose="02000403000000020004" pitchFamily="2" charset="0"/>
                <a:ea typeface="Helvetica Neue Light" panose="02000403000000020004" pitchFamily="2" charset="0"/>
                <a:cs typeface="Helvetica Neue" panose="02000503000000020004" pitchFamily="2" charset="0"/>
              </a:rPr>
              <a:t>Coordinate post-mission science meetings and workshops</a:t>
            </a:r>
          </a:p>
        </p:txBody>
      </p:sp>
      <p:pic>
        <p:nvPicPr>
          <p:cNvPr id="8" name="Picture 5" descr="ACD08-0064-067_2">
            <a:extLst>
              <a:ext uri="{FF2B5EF4-FFF2-40B4-BE49-F238E27FC236}">
                <a16:creationId xmlns:a16="http://schemas.microsoft.com/office/drawing/2014/main" id="{EBA0FD81-A3A0-71BF-BE41-6C8AF6C4A76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43000" y="2762895"/>
            <a:ext cx="4343400" cy="310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C9BEEBAF-2174-04E1-E6DF-79274920CB4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80165" y="2762895"/>
            <a:ext cx="4740448" cy="3173906"/>
          </a:xfrm>
          <a:prstGeom prst="rect">
            <a:avLst/>
          </a:prstGeom>
        </p:spPr>
      </p:pic>
      <p:pic>
        <p:nvPicPr>
          <p:cNvPr id="11" name="Picture 4" descr="ESPO copy">
            <a:extLst>
              <a:ext uri="{FF2B5EF4-FFF2-40B4-BE49-F238E27FC236}">
                <a16:creationId xmlns:a16="http://schemas.microsoft.com/office/drawing/2014/main" id="{045008CE-3B15-D186-3886-28F93675F4D5}"/>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15815" y="6351623"/>
            <a:ext cx="5973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31044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8C23016-F24A-7742-97B1-0D26373B44D6}"/>
              </a:ext>
            </a:extLst>
          </p:cNvPr>
          <p:cNvSpPr>
            <a:spLocks noGrp="1"/>
          </p:cNvSpPr>
          <p:nvPr>
            <p:ph type="title"/>
          </p:nvPr>
        </p:nvSpPr>
        <p:spPr>
          <a:xfrm>
            <a:off x="762000" y="6324600"/>
            <a:ext cx="4602970" cy="488688"/>
          </a:xfrm>
        </p:spPr>
        <p:txBody>
          <a:bodyPr/>
          <a:lstStyle/>
          <a:p>
            <a:r>
              <a:rPr lang="en-US" sz="1400" kern="0" spc="-67" dirty="0">
                <a:latin typeface="Helvetica Neue Light" panose="02000403000000020004" pitchFamily="2" charset="0"/>
                <a:ea typeface="Helvetica Neue Light" panose="02000403000000020004" pitchFamily="2" charset="0"/>
              </a:rPr>
              <a:t>Current and Future ESPO Supported Missions</a:t>
            </a:r>
            <a:br>
              <a:rPr lang="en-US" sz="1400" kern="0" spc="-67" dirty="0">
                <a:latin typeface="Helvetica Neue Light" panose="02000403000000020004" pitchFamily="2" charset="0"/>
                <a:ea typeface="Helvetica Neue Light" panose="02000403000000020004" pitchFamily="2" charset="0"/>
              </a:rPr>
            </a:br>
            <a:r>
              <a:rPr lang="en-US" sz="1400" kern="0" spc="-67" dirty="0">
                <a:latin typeface="Helvetica Neue Light" panose="02000403000000020004" pitchFamily="2" charset="0"/>
                <a:ea typeface="Helvetica Neue Light" panose="02000403000000020004" pitchFamily="2" charset="0"/>
              </a:rPr>
              <a:t>July 7, 2022 </a:t>
            </a:r>
          </a:p>
        </p:txBody>
      </p:sp>
      <p:cxnSp>
        <p:nvCxnSpPr>
          <p:cNvPr id="17" name="Straight Connector 16">
            <a:extLst>
              <a:ext uri="{FF2B5EF4-FFF2-40B4-BE49-F238E27FC236}">
                <a16:creationId xmlns:a16="http://schemas.microsoft.com/office/drawing/2014/main" id="{BA1E2B08-8084-6C41-B750-47C5FFD0641D}"/>
              </a:ext>
            </a:extLst>
          </p:cNvPr>
          <p:cNvCxnSpPr/>
          <p:nvPr/>
        </p:nvCxnSpPr>
        <p:spPr>
          <a:xfrm>
            <a:off x="0" y="6248400"/>
            <a:ext cx="12192000" cy="0"/>
          </a:xfrm>
          <a:prstGeom prst="line">
            <a:avLst/>
          </a:prstGeom>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ACC8159A-05BD-3742-867F-2CA2B0DCC5CC}"/>
              </a:ext>
            </a:extLst>
          </p:cNvPr>
          <p:cNvSpPr txBox="1"/>
          <p:nvPr/>
        </p:nvSpPr>
        <p:spPr>
          <a:xfrm>
            <a:off x="137103" y="228600"/>
            <a:ext cx="11820811" cy="461665"/>
          </a:xfrm>
          <a:prstGeom prst="rect">
            <a:avLst/>
          </a:prstGeom>
          <a:noFill/>
        </p:spPr>
        <p:txBody>
          <a:bodyPr wrap="square" rtlCol="0">
            <a:spAutoFit/>
          </a:bodyPr>
          <a:lstStyle/>
          <a:p>
            <a:pPr algn="ctr"/>
            <a:r>
              <a:rPr lang="en-US" sz="2400" dirty="0">
                <a:latin typeface="Helvetica Neue Medium" panose="02000503000000020004" pitchFamily="2" charset="0"/>
                <a:ea typeface="Helvetica Neue Medium" panose="02000503000000020004" pitchFamily="2" charset="0"/>
                <a:cs typeface="Helvetica Neue Medium" panose="02000503000000020004" pitchFamily="2" charset="0"/>
              </a:rPr>
              <a:t>Past and Current Missions</a:t>
            </a:r>
          </a:p>
        </p:txBody>
      </p:sp>
      <p:pic>
        <p:nvPicPr>
          <p:cNvPr id="20" name="Picture 19" descr="Logo&#10;&#10;Description automatically generated">
            <a:extLst>
              <a:ext uri="{FF2B5EF4-FFF2-40B4-BE49-F238E27FC236}">
                <a16:creationId xmlns:a16="http://schemas.microsoft.com/office/drawing/2014/main" id="{72C92B47-B430-2246-8AC2-66C7B205D8E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631752" y="6355277"/>
            <a:ext cx="1501356" cy="419911"/>
          </a:xfrm>
          <a:prstGeom prst="rect">
            <a:avLst/>
          </a:prstGeom>
        </p:spPr>
      </p:pic>
      <p:pic>
        <p:nvPicPr>
          <p:cNvPr id="65" name="Picture 4" descr="trmm">
            <a:extLst>
              <a:ext uri="{FF2B5EF4-FFF2-40B4-BE49-F238E27FC236}">
                <a16:creationId xmlns:a16="http://schemas.microsoft.com/office/drawing/2014/main" id="{BB3BC70F-4236-D827-D571-00D795DF02F2}"/>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850102" y="1061670"/>
            <a:ext cx="9906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 name="Picture 5" descr="AVE_LOGO">
            <a:extLst>
              <a:ext uri="{FF2B5EF4-FFF2-40B4-BE49-F238E27FC236}">
                <a16:creationId xmlns:a16="http://schemas.microsoft.com/office/drawing/2014/main" id="{BCE155CC-8652-F541-02F8-F7A509512DF3}"/>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344902" y="1855806"/>
            <a:ext cx="838200"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 name="Picture 6" descr="polaris">
            <a:extLst>
              <a:ext uri="{FF2B5EF4-FFF2-40B4-BE49-F238E27FC236}">
                <a16:creationId xmlns:a16="http://schemas.microsoft.com/office/drawing/2014/main" id="{AFBC698E-4E1B-476D-2C1E-21EBB8FD0D94}"/>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30502" y="1048970"/>
            <a:ext cx="9144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 name="Picture 7" descr="safari">
            <a:extLst>
              <a:ext uri="{FF2B5EF4-FFF2-40B4-BE49-F238E27FC236}">
                <a16:creationId xmlns:a16="http://schemas.microsoft.com/office/drawing/2014/main" id="{7D779909-BE65-D7B5-252B-C9EFC20C423B}"/>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7136102" y="1048970"/>
            <a:ext cx="91440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 name="Picture 9" descr="teflun">
            <a:extLst>
              <a:ext uri="{FF2B5EF4-FFF2-40B4-BE49-F238E27FC236}">
                <a16:creationId xmlns:a16="http://schemas.microsoft.com/office/drawing/2014/main" id="{9560065F-522D-577C-19E0-E43876E82FFF}"/>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2640302" y="1048970"/>
            <a:ext cx="9144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 name="Picture 10" descr="kwajex">
            <a:extLst>
              <a:ext uri="{FF2B5EF4-FFF2-40B4-BE49-F238E27FC236}">
                <a16:creationId xmlns:a16="http://schemas.microsoft.com/office/drawing/2014/main" id="{64CD0304-E3E4-ABA3-DEEA-1412424B0194}"/>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6069302" y="1048970"/>
            <a:ext cx="914400"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 name="Picture 11" descr="TCSP_LOGO_i">
            <a:extLst>
              <a:ext uri="{FF2B5EF4-FFF2-40B4-BE49-F238E27FC236}">
                <a16:creationId xmlns:a16="http://schemas.microsoft.com/office/drawing/2014/main" id="{8BACB93C-CE64-866F-726A-39C1B737D367}"/>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6036583" y="1838998"/>
            <a:ext cx="914400"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 name="Picture 12" descr="SOLVE">
            <a:extLst>
              <a:ext uri="{FF2B5EF4-FFF2-40B4-BE49-F238E27FC236}">
                <a16:creationId xmlns:a16="http://schemas.microsoft.com/office/drawing/2014/main" id="{05B7F4F4-8428-3621-4B45-00A271D28EA1}"/>
              </a:ext>
            </a:extLst>
          </p:cNvPr>
          <p:cNvPicPr>
            <a:picLocks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8126702" y="972770"/>
            <a:ext cx="838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 name="Picture 13" descr="ERAST">
            <a:extLst>
              <a:ext uri="{FF2B5EF4-FFF2-40B4-BE49-F238E27FC236}">
                <a16:creationId xmlns:a16="http://schemas.microsoft.com/office/drawing/2014/main" id="{37A46B16-711E-6DC7-3BDB-787DBD4E8400}"/>
              </a:ext>
            </a:extLst>
          </p:cNvPr>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9117302" y="97277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 name="Picture 14" descr="CAMEX4">
            <a:extLst>
              <a:ext uri="{FF2B5EF4-FFF2-40B4-BE49-F238E27FC236}">
                <a16:creationId xmlns:a16="http://schemas.microsoft.com/office/drawing/2014/main" id="{A1719CAE-2BDF-485D-B024-006C472A79A6}"/>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10031702" y="1002933"/>
            <a:ext cx="914400" cy="65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 name="Picture 15" descr="CF">
            <a:extLst>
              <a:ext uri="{FF2B5EF4-FFF2-40B4-BE49-F238E27FC236}">
                <a16:creationId xmlns:a16="http://schemas.microsoft.com/office/drawing/2014/main" id="{8A80B63E-1E2D-93B9-219C-221717DD691D}"/>
              </a:ext>
            </a:extLst>
          </p:cNvPr>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11174702" y="915620"/>
            <a:ext cx="7620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 name="Picture 16" descr="SOLVE2">
            <a:extLst>
              <a:ext uri="{FF2B5EF4-FFF2-40B4-BE49-F238E27FC236}">
                <a16:creationId xmlns:a16="http://schemas.microsoft.com/office/drawing/2014/main" id="{EFFCFE5D-B66A-773D-DDB3-A954803B19EC}"/>
              </a:ext>
            </a:extLst>
          </p:cNvPr>
          <p:cNvPicPr>
            <a:picLocks noChangeAspect="1" noChangeArrowheads="1"/>
          </p:cNvPicPr>
          <p:nvPr/>
        </p:nvPicPr>
        <p:blipFill>
          <a:blip r:embed="rId14">
            <a:extLst>
              <a:ext uri="{28A0092B-C50C-407E-A947-70E740481C1C}">
                <a14:useLocalDpi xmlns:a14="http://schemas.microsoft.com/office/drawing/2010/main"/>
              </a:ext>
            </a:extLst>
          </a:blip>
          <a:srcRect/>
          <a:stretch>
            <a:fillRect/>
          </a:stretch>
        </p:blipFill>
        <p:spPr bwMode="auto">
          <a:xfrm>
            <a:off x="354302" y="1778018"/>
            <a:ext cx="838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 name="Picture 17" descr="INTEXA">
            <a:extLst>
              <a:ext uri="{FF2B5EF4-FFF2-40B4-BE49-F238E27FC236}">
                <a16:creationId xmlns:a16="http://schemas.microsoft.com/office/drawing/2014/main" id="{65596EBE-850C-F0A4-7F0C-F5B883E47167}"/>
              </a:ext>
            </a:extLst>
          </p:cNvPr>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2335502" y="1816118"/>
            <a:ext cx="914400"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 name="Picture 18" descr="AVE">
            <a:extLst>
              <a:ext uri="{FF2B5EF4-FFF2-40B4-BE49-F238E27FC236}">
                <a16:creationId xmlns:a16="http://schemas.microsoft.com/office/drawing/2014/main" id="{2C300381-1853-B55E-F832-239CEF1D55E1}"/>
              </a:ext>
            </a:extLst>
          </p:cNvPr>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3402302" y="1854218"/>
            <a:ext cx="762000" cy="6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 name="Picture 19" descr="PAVE">
            <a:extLst>
              <a:ext uri="{FF2B5EF4-FFF2-40B4-BE49-F238E27FC236}">
                <a16:creationId xmlns:a16="http://schemas.microsoft.com/office/drawing/2014/main" id="{6BF2ACA6-549C-E16E-0DC9-5390B78F73C0}"/>
              </a:ext>
            </a:extLst>
          </p:cNvPr>
          <p:cNvPicPr>
            <a:picLocks noChangeAspect="1" noChangeArrowheads="1"/>
          </p:cNvPicPr>
          <p:nvPr/>
        </p:nvPicPr>
        <p:blipFill>
          <a:blip r:embed="rId17" cstate="screen">
            <a:extLst>
              <a:ext uri="{28A0092B-C50C-407E-A947-70E740481C1C}">
                <a14:useLocalDpi xmlns:a14="http://schemas.microsoft.com/office/drawing/2010/main"/>
              </a:ext>
            </a:extLst>
          </a:blip>
          <a:srcRect/>
          <a:stretch>
            <a:fillRect/>
          </a:stretch>
        </p:blipFill>
        <p:spPr bwMode="auto">
          <a:xfrm>
            <a:off x="4316702" y="1879618"/>
            <a:ext cx="7620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 name="Picture 20" descr="AVEJ">
            <a:extLst>
              <a:ext uri="{FF2B5EF4-FFF2-40B4-BE49-F238E27FC236}">
                <a16:creationId xmlns:a16="http://schemas.microsoft.com/office/drawing/2014/main" id="{1977424E-E6E0-BDC5-795E-96EFAF3EE2CF}"/>
              </a:ext>
            </a:extLst>
          </p:cNvPr>
          <p:cNvPicPr>
            <a:picLocks noChangeAspect="1" noChangeArrowheads="1"/>
          </p:cNvPicPr>
          <p:nvPr/>
        </p:nvPicPr>
        <p:blipFill>
          <a:blip r:embed="rId18" cstate="screen">
            <a:extLst>
              <a:ext uri="{28A0092B-C50C-407E-A947-70E740481C1C}">
                <a14:useLocalDpi xmlns:a14="http://schemas.microsoft.com/office/drawing/2010/main"/>
              </a:ext>
            </a:extLst>
          </a:blip>
          <a:srcRect/>
          <a:stretch>
            <a:fillRect/>
          </a:stretch>
        </p:blipFill>
        <p:spPr bwMode="auto">
          <a:xfrm>
            <a:off x="5231102" y="1868506"/>
            <a:ext cx="762000" cy="6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 name="Picture 29" descr="SONEX">
            <a:extLst>
              <a:ext uri="{FF2B5EF4-FFF2-40B4-BE49-F238E27FC236}">
                <a16:creationId xmlns:a16="http://schemas.microsoft.com/office/drawing/2014/main" id="{FE5F35D9-B4F7-BEFD-5BFE-CF1052B1A1D3}"/>
              </a:ext>
            </a:extLst>
          </p:cNvPr>
          <p:cNvPicPr>
            <a:picLocks noChangeAspect="1" noChangeArrowheads="1"/>
          </p:cNvPicPr>
          <p:nvPr/>
        </p:nvPicPr>
        <p:blipFill>
          <a:blip r:embed="rId19">
            <a:extLst>
              <a:ext uri="{28A0092B-C50C-407E-A947-70E740481C1C}">
                <a14:useLocalDpi xmlns:a14="http://schemas.microsoft.com/office/drawing/2010/main"/>
              </a:ext>
            </a:extLst>
          </a:blip>
          <a:srcRect/>
          <a:stretch>
            <a:fillRect/>
          </a:stretch>
        </p:blipFill>
        <p:spPr bwMode="auto">
          <a:xfrm>
            <a:off x="1497302" y="972770"/>
            <a:ext cx="9906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 name="Picture 30" descr="CAMEX3">
            <a:extLst>
              <a:ext uri="{FF2B5EF4-FFF2-40B4-BE49-F238E27FC236}">
                <a16:creationId xmlns:a16="http://schemas.microsoft.com/office/drawing/2014/main" id="{5C0DBEC8-9C48-01D8-EA8D-BDE447CD26C0}"/>
              </a:ext>
            </a:extLst>
          </p:cNvPr>
          <p:cNvPicPr>
            <a:picLocks noChangeAspect="1" noChangeArrowheads="1"/>
          </p:cNvPicPr>
          <p:nvPr/>
        </p:nvPicPr>
        <p:blipFill>
          <a:blip r:embed="rId20">
            <a:extLst>
              <a:ext uri="{28A0092B-C50C-407E-A947-70E740481C1C}">
                <a14:useLocalDpi xmlns:a14="http://schemas.microsoft.com/office/drawing/2010/main"/>
              </a:ext>
            </a:extLst>
          </a:blip>
          <a:srcRect/>
          <a:stretch>
            <a:fillRect/>
          </a:stretch>
        </p:blipFill>
        <p:spPr bwMode="auto">
          <a:xfrm>
            <a:off x="3707102" y="972770"/>
            <a:ext cx="9144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 name="Picture 31" descr="CRAVE">
            <a:extLst>
              <a:ext uri="{FF2B5EF4-FFF2-40B4-BE49-F238E27FC236}">
                <a16:creationId xmlns:a16="http://schemas.microsoft.com/office/drawing/2014/main" id="{2105782B-A1D1-08C5-9F72-AA6E8C17AC53}"/>
              </a:ext>
            </a:extLst>
          </p:cNvPr>
          <p:cNvPicPr>
            <a:picLocks noChangeAspect="1" noChangeArrowheads="1"/>
          </p:cNvPicPr>
          <p:nvPr/>
        </p:nvPicPr>
        <p:blipFill>
          <a:blip r:embed="rId21">
            <a:extLst>
              <a:ext uri="{28A0092B-C50C-407E-A947-70E740481C1C}">
                <a14:useLocalDpi xmlns:a14="http://schemas.microsoft.com/office/drawing/2010/main"/>
              </a:ext>
            </a:extLst>
          </a:blip>
          <a:srcRect/>
          <a:stretch>
            <a:fillRect/>
          </a:stretch>
        </p:blipFill>
        <p:spPr bwMode="auto">
          <a:xfrm>
            <a:off x="7103383" y="1818361"/>
            <a:ext cx="762000"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 name="Picture 32" descr="INTEXB">
            <a:extLst>
              <a:ext uri="{FF2B5EF4-FFF2-40B4-BE49-F238E27FC236}">
                <a16:creationId xmlns:a16="http://schemas.microsoft.com/office/drawing/2014/main" id="{290AED00-CB56-DDE1-E75F-F1D11AC5E812}"/>
              </a:ext>
            </a:extLst>
          </p:cNvPr>
          <p:cNvPicPr>
            <a:picLocks noChangeAspect="1" noChangeArrowheads="1"/>
          </p:cNvPicPr>
          <p:nvPr/>
        </p:nvPicPr>
        <p:blipFill>
          <a:blip r:embed="rId22">
            <a:extLst>
              <a:ext uri="{28A0092B-C50C-407E-A947-70E740481C1C}">
                <a14:useLocalDpi xmlns:a14="http://schemas.microsoft.com/office/drawing/2010/main"/>
              </a:ext>
            </a:extLst>
          </a:blip>
          <a:srcRect/>
          <a:stretch>
            <a:fillRect/>
          </a:stretch>
        </p:blipFill>
        <p:spPr bwMode="auto">
          <a:xfrm>
            <a:off x="8093983" y="1838998"/>
            <a:ext cx="914400" cy="66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5" name="Picture 33" descr="TC4">
            <a:extLst>
              <a:ext uri="{FF2B5EF4-FFF2-40B4-BE49-F238E27FC236}">
                <a16:creationId xmlns:a16="http://schemas.microsoft.com/office/drawing/2014/main" id="{CF446128-E134-E184-F139-150343E51318}"/>
              </a:ext>
            </a:extLst>
          </p:cNvPr>
          <p:cNvPicPr>
            <a:picLocks noChangeAspect="1" noChangeArrowheads="1"/>
          </p:cNvPicPr>
          <p:nvPr/>
        </p:nvPicPr>
        <p:blipFill>
          <a:blip r:embed="rId23" cstate="screen">
            <a:extLst>
              <a:ext uri="{28A0092B-C50C-407E-A947-70E740481C1C}">
                <a14:useLocalDpi xmlns:a14="http://schemas.microsoft.com/office/drawing/2010/main"/>
              </a:ext>
            </a:extLst>
          </a:blip>
          <a:srcRect/>
          <a:stretch>
            <a:fillRect/>
          </a:stretch>
        </p:blipFill>
        <p:spPr bwMode="auto">
          <a:xfrm>
            <a:off x="11294383" y="1796136"/>
            <a:ext cx="609600" cy="72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 name="Picture 37" descr="calipso_cloudsat_logo">
            <a:extLst>
              <a:ext uri="{FF2B5EF4-FFF2-40B4-BE49-F238E27FC236}">
                <a16:creationId xmlns:a16="http://schemas.microsoft.com/office/drawing/2014/main" id="{69525CB9-1D5F-D909-551B-23A629F1DAD3}"/>
              </a:ext>
            </a:extLst>
          </p:cNvPr>
          <p:cNvPicPr>
            <a:picLocks noChangeAspect="1" noChangeArrowheads="1"/>
          </p:cNvPicPr>
          <p:nvPr/>
        </p:nvPicPr>
        <p:blipFill>
          <a:blip r:embed="rId24" cstate="screen">
            <a:extLst>
              <a:ext uri="{28A0092B-C50C-407E-A947-70E740481C1C}">
                <a14:useLocalDpi xmlns:a14="http://schemas.microsoft.com/office/drawing/2010/main"/>
              </a:ext>
            </a:extLst>
          </a:blip>
          <a:srcRect/>
          <a:stretch>
            <a:fillRect/>
          </a:stretch>
        </p:blipFill>
        <p:spPr bwMode="auto">
          <a:xfrm>
            <a:off x="9160783" y="1762798"/>
            <a:ext cx="838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 name="Picture 38" descr="namma_logo">
            <a:extLst>
              <a:ext uri="{FF2B5EF4-FFF2-40B4-BE49-F238E27FC236}">
                <a16:creationId xmlns:a16="http://schemas.microsoft.com/office/drawing/2014/main" id="{22B1ABA5-05AF-181E-2A7C-EE9B1D3EF114}"/>
              </a:ext>
            </a:extLst>
          </p:cNvPr>
          <p:cNvPicPr>
            <a:picLocks noChangeAspect="1" noChangeArrowheads="1"/>
          </p:cNvPicPr>
          <p:nvPr/>
        </p:nvPicPr>
        <p:blipFill>
          <a:blip r:embed="rId25">
            <a:extLst>
              <a:ext uri="{28A0092B-C50C-407E-A947-70E740481C1C}">
                <a14:useLocalDpi xmlns:a14="http://schemas.microsoft.com/office/drawing/2010/main"/>
              </a:ext>
            </a:extLst>
          </a:blip>
          <a:srcRect/>
          <a:stretch>
            <a:fillRect/>
          </a:stretch>
        </p:blipFill>
        <p:spPr bwMode="auto">
          <a:xfrm>
            <a:off x="10151383" y="1658023"/>
            <a:ext cx="942975"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 name="Picture 39" descr="gasex_logo">
            <a:extLst>
              <a:ext uri="{FF2B5EF4-FFF2-40B4-BE49-F238E27FC236}">
                <a16:creationId xmlns:a16="http://schemas.microsoft.com/office/drawing/2014/main" id="{3AFF296D-D99F-EB4C-EE1D-478C540A7CF7}"/>
              </a:ext>
            </a:extLst>
          </p:cNvPr>
          <p:cNvPicPr>
            <a:picLocks noChangeAspect="1" noChangeArrowheads="1"/>
          </p:cNvPicPr>
          <p:nvPr/>
        </p:nvPicPr>
        <p:blipFill>
          <a:blip r:embed="rId26">
            <a:extLst>
              <a:ext uri="{28A0092B-C50C-407E-A947-70E740481C1C}">
                <a14:useLocalDpi xmlns:a14="http://schemas.microsoft.com/office/drawing/2010/main"/>
              </a:ext>
            </a:extLst>
          </a:blip>
          <a:srcRect/>
          <a:stretch>
            <a:fillRect/>
          </a:stretch>
        </p:blipFill>
        <p:spPr bwMode="auto">
          <a:xfrm>
            <a:off x="526972" y="2572381"/>
            <a:ext cx="9525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 name="Picture 43" descr="arctas_spring">
            <a:extLst>
              <a:ext uri="{FF2B5EF4-FFF2-40B4-BE49-F238E27FC236}">
                <a16:creationId xmlns:a16="http://schemas.microsoft.com/office/drawing/2014/main" id="{3FA22805-E953-D79B-E35E-4E9E4FF1D747}"/>
              </a:ext>
            </a:extLst>
          </p:cNvPr>
          <p:cNvPicPr>
            <a:picLocks noChangeAspect="1" noChangeArrowheads="1"/>
          </p:cNvPicPr>
          <p:nvPr/>
        </p:nvPicPr>
        <p:blipFill>
          <a:blip r:embed="rId27" cstate="screen">
            <a:extLst>
              <a:ext uri="{28A0092B-C50C-407E-A947-70E740481C1C}">
                <a14:useLocalDpi xmlns:a14="http://schemas.microsoft.com/office/drawing/2010/main"/>
              </a:ext>
            </a:extLst>
          </a:blip>
          <a:srcRect/>
          <a:stretch>
            <a:fillRect/>
          </a:stretch>
        </p:blipFill>
        <p:spPr bwMode="auto">
          <a:xfrm>
            <a:off x="1593772" y="2670806"/>
            <a:ext cx="622300"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 name="Picture 44" descr="arctas_summer">
            <a:extLst>
              <a:ext uri="{FF2B5EF4-FFF2-40B4-BE49-F238E27FC236}">
                <a16:creationId xmlns:a16="http://schemas.microsoft.com/office/drawing/2014/main" id="{24FB645D-6E6A-ABF6-5288-DB399D0F4BC2}"/>
              </a:ext>
            </a:extLst>
          </p:cNvPr>
          <p:cNvPicPr>
            <a:picLocks noChangeAspect="1" noChangeArrowheads="1"/>
          </p:cNvPicPr>
          <p:nvPr/>
        </p:nvPicPr>
        <p:blipFill>
          <a:blip r:embed="rId28" cstate="screen">
            <a:extLst>
              <a:ext uri="{28A0092B-C50C-407E-A947-70E740481C1C}">
                <a14:useLocalDpi xmlns:a14="http://schemas.microsoft.com/office/drawing/2010/main"/>
              </a:ext>
            </a:extLst>
          </a:blip>
          <a:srcRect/>
          <a:stretch>
            <a:fillRect/>
          </a:stretch>
        </p:blipFill>
        <p:spPr bwMode="auto">
          <a:xfrm>
            <a:off x="2355772" y="2670806"/>
            <a:ext cx="622300"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 name="Picture 45" descr="novice_logo_250">
            <a:extLst>
              <a:ext uri="{FF2B5EF4-FFF2-40B4-BE49-F238E27FC236}">
                <a16:creationId xmlns:a16="http://schemas.microsoft.com/office/drawing/2014/main" id="{B890CCC0-3DD1-DA1C-E7EE-7F439857AF3B}"/>
              </a:ext>
            </a:extLst>
          </p:cNvPr>
          <p:cNvPicPr>
            <a:picLocks noChangeAspect="1" noChangeArrowheads="1"/>
          </p:cNvPicPr>
          <p:nvPr/>
        </p:nvPicPr>
        <p:blipFill>
          <a:blip r:embed="rId29" cstate="screen">
            <a:extLst>
              <a:ext uri="{28A0092B-C50C-407E-A947-70E740481C1C}">
                <a14:useLocalDpi xmlns:a14="http://schemas.microsoft.com/office/drawing/2010/main"/>
              </a:ext>
            </a:extLst>
          </a:blip>
          <a:srcRect/>
          <a:stretch>
            <a:fillRect/>
          </a:stretch>
        </p:blipFill>
        <p:spPr bwMode="auto">
          <a:xfrm>
            <a:off x="3148302" y="2701418"/>
            <a:ext cx="8064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 name="Picture 1" descr="casie_logo.png">
            <a:extLst>
              <a:ext uri="{FF2B5EF4-FFF2-40B4-BE49-F238E27FC236}">
                <a16:creationId xmlns:a16="http://schemas.microsoft.com/office/drawing/2014/main" id="{72287EA5-AD07-C5AB-0483-18F40A0269AF}"/>
              </a:ext>
            </a:extLst>
          </p:cNvPr>
          <p:cNvPicPr>
            <a:picLocks noChangeAspect="1"/>
          </p:cNvPicPr>
          <p:nvPr/>
        </p:nvPicPr>
        <p:blipFill>
          <a:blip r:embed="rId30" cstate="screen">
            <a:extLst>
              <a:ext uri="{28A0092B-C50C-407E-A947-70E740481C1C}">
                <a14:useLocalDpi xmlns:a14="http://schemas.microsoft.com/office/drawing/2010/main"/>
              </a:ext>
            </a:extLst>
          </a:blip>
          <a:srcRect/>
          <a:stretch>
            <a:fillRect/>
          </a:stretch>
        </p:blipFill>
        <p:spPr bwMode="auto">
          <a:xfrm>
            <a:off x="4138902" y="2587118"/>
            <a:ext cx="838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 name="Picture 2" descr="glopac_logo.png">
            <a:extLst>
              <a:ext uri="{FF2B5EF4-FFF2-40B4-BE49-F238E27FC236}">
                <a16:creationId xmlns:a16="http://schemas.microsoft.com/office/drawing/2014/main" id="{5263A8EA-9E01-D714-9EB4-F2D7DED30912}"/>
              </a:ext>
            </a:extLst>
          </p:cNvPr>
          <p:cNvPicPr>
            <a:picLocks noChangeAspect="1"/>
          </p:cNvPicPr>
          <p:nvPr/>
        </p:nvPicPr>
        <p:blipFill>
          <a:blip r:embed="rId31">
            <a:extLst>
              <a:ext uri="{28A0092B-C50C-407E-A947-70E740481C1C}">
                <a14:useLocalDpi xmlns:a14="http://schemas.microsoft.com/office/drawing/2010/main"/>
              </a:ext>
            </a:extLst>
          </a:blip>
          <a:srcRect/>
          <a:stretch>
            <a:fillRect/>
          </a:stretch>
        </p:blipFill>
        <p:spPr bwMode="auto">
          <a:xfrm>
            <a:off x="5129502" y="2587118"/>
            <a:ext cx="917575"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 name="Picture 3" descr="grip_logo.png">
            <a:extLst>
              <a:ext uri="{FF2B5EF4-FFF2-40B4-BE49-F238E27FC236}">
                <a16:creationId xmlns:a16="http://schemas.microsoft.com/office/drawing/2014/main" id="{BC343B8E-956C-2790-7696-CB193ED43A85}"/>
              </a:ext>
            </a:extLst>
          </p:cNvPr>
          <p:cNvPicPr>
            <a:picLocks noChangeAspect="1"/>
          </p:cNvPicPr>
          <p:nvPr/>
        </p:nvPicPr>
        <p:blipFill>
          <a:blip r:embed="rId32">
            <a:extLst>
              <a:ext uri="{28A0092B-C50C-407E-A947-70E740481C1C}">
                <a14:useLocalDpi xmlns:a14="http://schemas.microsoft.com/office/drawing/2010/main"/>
              </a:ext>
            </a:extLst>
          </a:blip>
          <a:srcRect/>
          <a:stretch>
            <a:fillRect/>
          </a:stretch>
        </p:blipFill>
        <p:spPr bwMode="auto">
          <a:xfrm>
            <a:off x="6120102" y="2510918"/>
            <a:ext cx="990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 name="Picture 4" descr="macpex_logo.png">
            <a:extLst>
              <a:ext uri="{FF2B5EF4-FFF2-40B4-BE49-F238E27FC236}">
                <a16:creationId xmlns:a16="http://schemas.microsoft.com/office/drawing/2014/main" id="{316E721F-27D6-573E-F291-0536B771FBAE}"/>
              </a:ext>
            </a:extLst>
          </p:cNvPr>
          <p:cNvPicPr>
            <a:picLocks noChangeAspect="1"/>
          </p:cNvPicPr>
          <p:nvPr/>
        </p:nvPicPr>
        <p:blipFill>
          <a:blip r:embed="rId33">
            <a:extLst>
              <a:ext uri="{28A0092B-C50C-407E-A947-70E740481C1C}">
                <a14:useLocalDpi xmlns:a14="http://schemas.microsoft.com/office/drawing/2010/main"/>
              </a:ext>
            </a:extLst>
          </a:blip>
          <a:srcRect/>
          <a:stretch>
            <a:fillRect/>
          </a:stretch>
        </p:blipFill>
        <p:spPr bwMode="auto">
          <a:xfrm>
            <a:off x="7186902" y="2475993"/>
            <a:ext cx="1101725" cy="110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 name="Picture 5" descr="icescape_logo.png">
            <a:extLst>
              <a:ext uri="{FF2B5EF4-FFF2-40B4-BE49-F238E27FC236}">
                <a16:creationId xmlns:a16="http://schemas.microsoft.com/office/drawing/2014/main" id="{F76AAD47-68D1-6F2A-A453-8B54DA6151D8}"/>
              </a:ext>
            </a:extLst>
          </p:cNvPr>
          <p:cNvPicPr>
            <a:picLocks noChangeAspect="1"/>
          </p:cNvPicPr>
          <p:nvPr/>
        </p:nvPicPr>
        <p:blipFill>
          <a:blip r:embed="rId34" cstate="screen">
            <a:extLst>
              <a:ext uri="{28A0092B-C50C-407E-A947-70E740481C1C}">
                <a14:useLocalDpi xmlns:a14="http://schemas.microsoft.com/office/drawing/2010/main"/>
              </a:ext>
            </a:extLst>
          </a:blip>
          <a:srcRect/>
          <a:stretch>
            <a:fillRect/>
          </a:stretch>
        </p:blipFill>
        <p:spPr bwMode="auto">
          <a:xfrm>
            <a:off x="8368002" y="2663318"/>
            <a:ext cx="8001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7" name="Picture 51" descr="hs3_logo.png">
            <a:extLst>
              <a:ext uri="{FF2B5EF4-FFF2-40B4-BE49-F238E27FC236}">
                <a16:creationId xmlns:a16="http://schemas.microsoft.com/office/drawing/2014/main" id="{B7F48AA4-DCEA-AD00-2296-CA83CA08A05A}"/>
              </a:ext>
            </a:extLst>
          </p:cNvPr>
          <p:cNvPicPr>
            <a:picLocks noChangeAspect="1"/>
          </p:cNvPicPr>
          <p:nvPr/>
        </p:nvPicPr>
        <p:blipFill>
          <a:blip r:embed="rId35" cstate="screen">
            <a:extLst>
              <a:ext uri="{28A0092B-C50C-407E-A947-70E740481C1C}">
                <a14:useLocalDpi xmlns:a14="http://schemas.microsoft.com/office/drawing/2010/main"/>
              </a:ext>
            </a:extLst>
          </a:blip>
          <a:srcRect/>
          <a:stretch>
            <a:fillRect/>
          </a:stretch>
        </p:blipFill>
        <p:spPr bwMode="auto">
          <a:xfrm>
            <a:off x="10234902" y="2663318"/>
            <a:ext cx="828675"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 name="Picture 52" descr="oib_logo.png">
            <a:extLst>
              <a:ext uri="{FF2B5EF4-FFF2-40B4-BE49-F238E27FC236}">
                <a16:creationId xmlns:a16="http://schemas.microsoft.com/office/drawing/2014/main" id="{7195F479-F21A-B62C-1A6B-3B8204074D6C}"/>
              </a:ext>
            </a:extLst>
          </p:cNvPr>
          <p:cNvPicPr>
            <a:picLocks noChangeAspect="1"/>
          </p:cNvPicPr>
          <p:nvPr/>
        </p:nvPicPr>
        <p:blipFill>
          <a:blip r:embed="rId36" cstate="screen">
            <a:extLst>
              <a:ext uri="{28A0092B-C50C-407E-A947-70E740481C1C}">
                <a14:useLocalDpi xmlns:a14="http://schemas.microsoft.com/office/drawing/2010/main"/>
              </a:ext>
            </a:extLst>
          </a:blip>
          <a:srcRect/>
          <a:stretch>
            <a:fillRect/>
          </a:stretch>
        </p:blipFill>
        <p:spPr bwMode="auto">
          <a:xfrm>
            <a:off x="9244302" y="2561718"/>
            <a:ext cx="939800"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 name="Picture 53" descr="seac4rs_logo.png">
            <a:extLst>
              <a:ext uri="{FF2B5EF4-FFF2-40B4-BE49-F238E27FC236}">
                <a16:creationId xmlns:a16="http://schemas.microsoft.com/office/drawing/2014/main" id="{4891CA55-0B7E-EA48-2458-613008D7CDFF}"/>
              </a:ext>
            </a:extLst>
          </p:cNvPr>
          <p:cNvPicPr>
            <a:picLocks noChangeAspect="1"/>
          </p:cNvPicPr>
          <p:nvPr/>
        </p:nvPicPr>
        <p:blipFill>
          <a:blip r:embed="rId37">
            <a:extLst>
              <a:ext uri="{28A0092B-C50C-407E-A947-70E740481C1C}">
                <a14:useLocalDpi xmlns:a14="http://schemas.microsoft.com/office/drawing/2010/main"/>
              </a:ext>
            </a:extLst>
          </a:blip>
          <a:srcRect/>
          <a:stretch>
            <a:fillRect/>
          </a:stretch>
        </p:blipFill>
        <p:spPr bwMode="auto">
          <a:xfrm>
            <a:off x="10996902" y="2510918"/>
            <a:ext cx="990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 name="Picture 54" descr="arise_logo.png">
            <a:extLst>
              <a:ext uri="{FF2B5EF4-FFF2-40B4-BE49-F238E27FC236}">
                <a16:creationId xmlns:a16="http://schemas.microsoft.com/office/drawing/2014/main" id="{AF5EF7EF-47B6-8AC3-BEC2-1FB8C1F82631}"/>
              </a:ext>
            </a:extLst>
          </p:cNvPr>
          <p:cNvPicPr>
            <a:picLocks noChangeAspect="1"/>
          </p:cNvPicPr>
          <p:nvPr/>
        </p:nvPicPr>
        <p:blipFill>
          <a:blip r:embed="rId38">
            <a:extLst>
              <a:ext uri="{28A0092B-C50C-407E-A947-70E740481C1C}">
                <a14:useLocalDpi xmlns:a14="http://schemas.microsoft.com/office/drawing/2010/main"/>
              </a:ext>
            </a:extLst>
          </a:blip>
          <a:srcRect/>
          <a:stretch>
            <a:fillRect/>
          </a:stretch>
        </p:blipFill>
        <p:spPr bwMode="auto">
          <a:xfrm>
            <a:off x="2291052" y="3493831"/>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 name="Picture 55" descr="sabor_logo.png">
            <a:extLst>
              <a:ext uri="{FF2B5EF4-FFF2-40B4-BE49-F238E27FC236}">
                <a16:creationId xmlns:a16="http://schemas.microsoft.com/office/drawing/2014/main" id="{3D6B0B0C-DABE-BC99-73D2-87E77ED0D2AB}"/>
              </a:ext>
            </a:extLst>
          </p:cNvPr>
          <p:cNvPicPr>
            <a:picLocks noChangeAspect="1"/>
          </p:cNvPicPr>
          <p:nvPr/>
        </p:nvPicPr>
        <p:blipFill>
          <a:blip r:embed="rId39">
            <a:extLst>
              <a:ext uri="{28A0092B-C50C-407E-A947-70E740481C1C}">
                <a14:useLocalDpi xmlns:a14="http://schemas.microsoft.com/office/drawing/2010/main"/>
              </a:ext>
            </a:extLst>
          </a:blip>
          <a:srcRect/>
          <a:stretch>
            <a:fillRect/>
          </a:stretch>
        </p:blipFill>
        <p:spPr bwMode="auto">
          <a:xfrm>
            <a:off x="1344902" y="3417631"/>
            <a:ext cx="914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 name="Picture 56" descr="ajax_logo.png">
            <a:extLst>
              <a:ext uri="{FF2B5EF4-FFF2-40B4-BE49-F238E27FC236}">
                <a16:creationId xmlns:a16="http://schemas.microsoft.com/office/drawing/2014/main" id="{4F62A02E-0D74-3610-32AC-058BE62A136C}"/>
              </a:ext>
            </a:extLst>
          </p:cNvPr>
          <p:cNvPicPr>
            <a:picLocks noChangeAspect="1"/>
          </p:cNvPicPr>
          <p:nvPr/>
        </p:nvPicPr>
        <p:blipFill>
          <a:blip r:embed="rId40">
            <a:extLst>
              <a:ext uri="{28A0092B-C50C-407E-A947-70E740481C1C}">
                <a14:useLocalDpi xmlns:a14="http://schemas.microsoft.com/office/drawing/2010/main"/>
              </a:ext>
            </a:extLst>
          </a:blip>
          <a:srcRect/>
          <a:stretch>
            <a:fillRect/>
          </a:stretch>
        </p:blipFill>
        <p:spPr bwMode="auto">
          <a:xfrm>
            <a:off x="271752" y="3493831"/>
            <a:ext cx="920750"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 name="Picture 57" descr="attrex_logo.png">
            <a:extLst>
              <a:ext uri="{FF2B5EF4-FFF2-40B4-BE49-F238E27FC236}">
                <a16:creationId xmlns:a16="http://schemas.microsoft.com/office/drawing/2014/main" id="{A2C2DFFB-DFC0-DA3B-9D94-D5B48AE59610}"/>
              </a:ext>
            </a:extLst>
          </p:cNvPr>
          <p:cNvPicPr>
            <a:picLocks noChangeAspect="1"/>
          </p:cNvPicPr>
          <p:nvPr/>
        </p:nvPicPr>
        <p:blipFill>
          <a:blip r:embed="rId41" cstate="screen">
            <a:extLst>
              <a:ext uri="{28A0092B-C50C-407E-A947-70E740481C1C}">
                <a14:useLocalDpi xmlns:a14="http://schemas.microsoft.com/office/drawing/2010/main"/>
              </a:ext>
            </a:extLst>
          </a:blip>
          <a:srcRect/>
          <a:stretch>
            <a:fillRect/>
          </a:stretch>
        </p:blipFill>
        <p:spPr bwMode="auto">
          <a:xfrm>
            <a:off x="3103852" y="3443031"/>
            <a:ext cx="8636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 name="Picture 103" descr="Logo&#10;&#10;Description automatically generated">
            <a:extLst>
              <a:ext uri="{FF2B5EF4-FFF2-40B4-BE49-F238E27FC236}">
                <a16:creationId xmlns:a16="http://schemas.microsoft.com/office/drawing/2014/main" id="{921EE5B4-3990-8077-75A2-1944495B0B46}"/>
              </a:ext>
            </a:extLst>
          </p:cNvPr>
          <p:cNvPicPr>
            <a:picLocks noChangeAspect="1"/>
          </p:cNvPicPr>
          <p:nvPr/>
        </p:nvPicPr>
        <p:blipFill>
          <a:blip r:embed="rId42" cstate="screen">
            <a:extLst>
              <a:ext uri="{28A0092B-C50C-407E-A947-70E740481C1C}">
                <a14:useLocalDpi xmlns:a14="http://schemas.microsoft.com/office/drawing/2010/main"/>
              </a:ext>
            </a:extLst>
          </a:blip>
          <a:stretch>
            <a:fillRect/>
          </a:stretch>
        </p:blipFill>
        <p:spPr>
          <a:xfrm>
            <a:off x="3967452" y="3489150"/>
            <a:ext cx="793750" cy="771362"/>
          </a:xfrm>
          <a:prstGeom prst="rect">
            <a:avLst/>
          </a:prstGeom>
        </p:spPr>
      </p:pic>
      <p:pic>
        <p:nvPicPr>
          <p:cNvPr id="105" name="Picture 104" descr="A picture containing logo&#10;&#10;Description automatically generated">
            <a:extLst>
              <a:ext uri="{FF2B5EF4-FFF2-40B4-BE49-F238E27FC236}">
                <a16:creationId xmlns:a16="http://schemas.microsoft.com/office/drawing/2014/main" id="{4750552B-AB1E-541B-8FB3-2E866C95C6B1}"/>
              </a:ext>
            </a:extLst>
          </p:cNvPr>
          <p:cNvPicPr>
            <a:picLocks noChangeAspect="1"/>
          </p:cNvPicPr>
          <p:nvPr/>
        </p:nvPicPr>
        <p:blipFill>
          <a:blip r:embed="rId43" cstate="screen">
            <a:extLst>
              <a:ext uri="{28A0092B-C50C-407E-A947-70E740481C1C}">
                <a14:useLocalDpi xmlns:a14="http://schemas.microsoft.com/office/drawing/2010/main"/>
              </a:ext>
            </a:extLst>
          </a:blip>
          <a:stretch>
            <a:fillRect/>
          </a:stretch>
        </p:blipFill>
        <p:spPr>
          <a:xfrm>
            <a:off x="4881852" y="3489150"/>
            <a:ext cx="997607" cy="756805"/>
          </a:xfrm>
          <a:prstGeom prst="rect">
            <a:avLst/>
          </a:prstGeom>
        </p:spPr>
      </p:pic>
      <p:pic>
        <p:nvPicPr>
          <p:cNvPr id="106" name="Picture 105" descr="Logo&#10;&#10;Description automatically generated">
            <a:extLst>
              <a:ext uri="{FF2B5EF4-FFF2-40B4-BE49-F238E27FC236}">
                <a16:creationId xmlns:a16="http://schemas.microsoft.com/office/drawing/2014/main" id="{312BE6E6-01B2-EF0A-D7C8-B88EAF865BEC}"/>
              </a:ext>
            </a:extLst>
          </p:cNvPr>
          <p:cNvPicPr>
            <a:picLocks noChangeAspect="1"/>
          </p:cNvPicPr>
          <p:nvPr/>
        </p:nvPicPr>
        <p:blipFill>
          <a:blip r:embed="rId44" cstate="screen">
            <a:extLst>
              <a:ext uri="{28A0092B-C50C-407E-A947-70E740481C1C}">
                <a14:useLocalDpi xmlns:a14="http://schemas.microsoft.com/office/drawing/2010/main"/>
              </a:ext>
            </a:extLst>
          </a:blip>
          <a:stretch>
            <a:fillRect/>
          </a:stretch>
        </p:blipFill>
        <p:spPr>
          <a:xfrm>
            <a:off x="6013904" y="3695742"/>
            <a:ext cx="1153948" cy="343620"/>
          </a:xfrm>
          <a:prstGeom prst="rect">
            <a:avLst/>
          </a:prstGeom>
        </p:spPr>
      </p:pic>
      <p:pic>
        <p:nvPicPr>
          <p:cNvPr id="107" name="Picture 106" descr="Diagram, logo&#10;&#10;Description automatically generated">
            <a:extLst>
              <a:ext uri="{FF2B5EF4-FFF2-40B4-BE49-F238E27FC236}">
                <a16:creationId xmlns:a16="http://schemas.microsoft.com/office/drawing/2014/main" id="{E0F089D4-4D8C-3F81-6563-8D5C489B451E}"/>
              </a:ext>
            </a:extLst>
          </p:cNvPr>
          <p:cNvPicPr>
            <a:picLocks noChangeAspect="1"/>
          </p:cNvPicPr>
          <p:nvPr/>
        </p:nvPicPr>
        <p:blipFill>
          <a:blip r:embed="rId45" cstate="screen">
            <a:extLst>
              <a:ext uri="{28A0092B-C50C-407E-A947-70E740481C1C}">
                <a14:useLocalDpi xmlns:a14="http://schemas.microsoft.com/office/drawing/2010/main"/>
              </a:ext>
            </a:extLst>
          </a:blip>
          <a:stretch>
            <a:fillRect/>
          </a:stretch>
        </p:blipFill>
        <p:spPr>
          <a:xfrm>
            <a:off x="7218652" y="3473851"/>
            <a:ext cx="939800" cy="939800"/>
          </a:xfrm>
          <a:prstGeom prst="rect">
            <a:avLst/>
          </a:prstGeom>
        </p:spPr>
      </p:pic>
      <p:pic>
        <p:nvPicPr>
          <p:cNvPr id="108" name="Picture 107" descr="A picture containing logo&#10;&#10;Description automatically generated">
            <a:extLst>
              <a:ext uri="{FF2B5EF4-FFF2-40B4-BE49-F238E27FC236}">
                <a16:creationId xmlns:a16="http://schemas.microsoft.com/office/drawing/2014/main" id="{6192DD77-4946-C42F-3953-334D60B60C3D}"/>
              </a:ext>
            </a:extLst>
          </p:cNvPr>
          <p:cNvPicPr>
            <a:picLocks noChangeAspect="1"/>
          </p:cNvPicPr>
          <p:nvPr/>
        </p:nvPicPr>
        <p:blipFill>
          <a:blip r:embed="rId46" cstate="screen">
            <a:extLst>
              <a:ext uri="{28A0092B-C50C-407E-A947-70E740481C1C}">
                <a14:useLocalDpi xmlns:a14="http://schemas.microsoft.com/office/drawing/2010/main"/>
              </a:ext>
            </a:extLst>
          </a:blip>
          <a:stretch>
            <a:fillRect/>
          </a:stretch>
        </p:blipFill>
        <p:spPr>
          <a:xfrm>
            <a:off x="8244177" y="3482335"/>
            <a:ext cx="828675" cy="827893"/>
          </a:xfrm>
          <a:prstGeom prst="rect">
            <a:avLst/>
          </a:prstGeom>
        </p:spPr>
      </p:pic>
      <p:pic>
        <p:nvPicPr>
          <p:cNvPr id="109" name="Picture 108" descr="A picture containing diagram&#10;&#10;Description automatically generated">
            <a:extLst>
              <a:ext uri="{FF2B5EF4-FFF2-40B4-BE49-F238E27FC236}">
                <a16:creationId xmlns:a16="http://schemas.microsoft.com/office/drawing/2014/main" id="{5444CA98-AAE9-C5B4-9F6A-91C43675FD18}"/>
              </a:ext>
            </a:extLst>
          </p:cNvPr>
          <p:cNvPicPr>
            <a:picLocks noChangeAspect="1"/>
          </p:cNvPicPr>
          <p:nvPr/>
        </p:nvPicPr>
        <p:blipFill>
          <a:blip r:embed="rId47" cstate="screen">
            <a:extLst>
              <a:ext uri="{28A0092B-C50C-407E-A947-70E740481C1C}">
                <a14:useLocalDpi xmlns:a14="http://schemas.microsoft.com/office/drawing/2010/main"/>
              </a:ext>
            </a:extLst>
          </a:blip>
          <a:stretch>
            <a:fillRect/>
          </a:stretch>
        </p:blipFill>
        <p:spPr>
          <a:xfrm>
            <a:off x="6913870" y="4375239"/>
            <a:ext cx="914400" cy="914400"/>
          </a:xfrm>
          <a:prstGeom prst="rect">
            <a:avLst/>
          </a:prstGeom>
        </p:spPr>
      </p:pic>
      <p:pic>
        <p:nvPicPr>
          <p:cNvPr id="110" name="Picture 109" descr="Logo, calendar&#10;&#10;Description automatically generated">
            <a:extLst>
              <a:ext uri="{FF2B5EF4-FFF2-40B4-BE49-F238E27FC236}">
                <a16:creationId xmlns:a16="http://schemas.microsoft.com/office/drawing/2014/main" id="{5272E0CB-347F-A1E5-2A08-86B1B627EAD7}"/>
              </a:ext>
            </a:extLst>
          </p:cNvPr>
          <p:cNvPicPr>
            <a:picLocks noChangeAspect="1"/>
          </p:cNvPicPr>
          <p:nvPr/>
        </p:nvPicPr>
        <p:blipFill>
          <a:blip r:embed="rId48" cstate="screen">
            <a:extLst>
              <a:ext uri="{28A0092B-C50C-407E-A947-70E740481C1C}">
                <a14:useLocalDpi xmlns:a14="http://schemas.microsoft.com/office/drawing/2010/main"/>
              </a:ext>
            </a:extLst>
          </a:blip>
          <a:stretch>
            <a:fillRect/>
          </a:stretch>
        </p:blipFill>
        <p:spPr>
          <a:xfrm>
            <a:off x="9168102" y="3557714"/>
            <a:ext cx="914400" cy="622985"/>
          </a:xfrm>
          <a:prstGeom prst="rect">
            <a:avLst/>
          </a:prstGeom>
        </p:spPr>
      </p:pic>
      <p:pic>
        <p:nvPicPr>
          <p:cNvPr id="111" name="Picture 110" descr="A picture containing text, sign, outdoor, pole&#10;&#10;Description automatically generated">
            <a:extLst>
              <a:ext uri="{FF2B5EF4-FFF2-40B4-BE49-F238E27FC236}">
                <a16:creationId xmlns:a16="http://schemas.microsoft.com/office/drawing/2014/main" id="{A8E8F16B-2899-752E-E57E-135A6D3699F8}"/>
              </a:ext>
            </a:extLst>
          </p:cNvPr>
          <p:cNvPicPr>
            <a:picLocks noChangeAspect="1"/>
          </p:cNvPicPr>
          <p:nvPr/>
        </p:nvPicPr>
        <p:blipFill>
          <a:blip r:embed="rId49" cstate="screen">
            <a:extLst>
              <a:ext uri="{28A0092B-C50C-407E-A947-70E740481C1C}">
                <a14:useLocalDpi xmlns:a14="http://schemas.microsoft.com/office/drawing/2010/main"/>
              </a:ext>
            </a:extLst>
          </a:blip>
          <a:stretch>
            <a:fillRect/>
          </a:stretch>
        </p:blipFill>
        <p:spPr>
          <a:xfrm>
            <a:off x="10158702" y="3449764"/>
            <a:ext cx="832131" cy="824735"/>
          </a:xfrm>
          <a:prstGeom prst="rect">
            <a:avLst/>
          </a:prstGeom>
        </p:spPr>
      </p:pic>
      <p:pic>
        <p:nvPicPr>
          <p:cNvPr id="112" name="Picture 111" descr="A picture containing logo&#10;&#10;Description automatically generated">
            <a:extLst>
              <a:ext uri="{FF2B5EF4-FFF2-40B4-BE49-F238E27FC236}">
                <a16:creationId xmlns:a16="http://schemas.microsoft.com/office/drawing/2014/main" id="{C67BBB11-C210-21B9-2DB4-E0347146C846}"/>
              </a:ext>
            </a:extLst>
          </p:cNvPr>
          <p:cNvPicPr>
            <a:picLocks noChangeAspect="1"/>
          </p:cNvPicPr>
          <p:nvPr/>
        </p:nvPicPr>
        <p:blipFill>
          <a:blip r:embed="rId50" cstate="screen">
            <a:extLst>
              <a:ext uri="{28A0092B-C50C-407E-A947-70E740481C1C}">
                <a14:useLocalDpi xmlns:a14="http://schemas.microsoft.com/office/drawing/2010/main"/>
              </a:ext>
            </a:extLst>
          </a:blip>
          <a:stretch>
            <a:fillRect/>
          </a:stretch>
        </p:blipFill>
        <p:spPr>
          <a:xfrm>
            <a:off x="5826739" y="4322473"/>
            <a:ext cx="1130534" cy="1009765"/>
          </a:xfrm>
          <a:prstGeom prst="rect">
            <a:avLst/>
          </a:prstGeom>
        </p:spPr>
      </p:pic>
      <p:pic>
        <p:nvPicPr>
          <p:cNvPr id="113" name="Picture 112" descr="A picture containing text&#10;&#10;Description automatically generated">
            <a:extLst>
              <a:ext uri="{FF2B5EF4-FFF2-40B4-BE49-F238E27FC236}">
                <a16:creationId xmlns:a16="http://schemas.microsoft.com/office/drawing/2014/main" id="{C28D0A9F-6C4F-FFDF-C18F-7C869D099A56}"/>
              </a:ext>
            </a:extLst>
          </p:cNvPr>
          <p:cNvPicPr>
            <a:picLocks noChangeAspect="1"/>
          </p:cNvPicPr>
          <p:nvPr/>
        </p:nvPicPr>
        <p:blipFill>
          <a:blip r:embed="rId51" cstate="screen">
            <a:extLst>
              <a:ext uri="{28A0092B-C50C-407E-A947-70E740481C1C}">
                <a14:useLocalDpi xmlns:a14="http://schemas.microsoft.com/office/drawing/2010/main"/>
              </a:ext>
            </a:extLst>
          </a:blip>
          <a:stretch>
            <a:fillRect/>
          </a:stretch>
        </p:blipFill>
        <p:spPr>
          <a:xfrm>
            <a:off x="7924800" y="4572000"/>
            <a:ext cx="1178539" cy="523795"/>
          </a:xfrm>
          <a:prstGeom prst="rect">
            <a:avLst/>
          </a:prstGeom>
        </p:spPr>
      </p:pic>
      <p:pic>
        <p:nvPicPr>
          <p:cNvPr id="114" name="Picture 113" descr="A picture containing text, clock&#10;&#10;Description automatically generated">
            <a:extLst>
              <a:ext uri="{FF2B5EF4-FFF2-40B4-BE49-F238E27FC236}">
                <a16:creationId xmlns:a16="http://schemas.microsoft.com/office/drawing/2014/main" id="{22DA28B5-76BF-F024-07D9-B6BE02749E0F}"/>
              </a:ext>
            </a:extLst>
          </p:cNvPr>
          <p:cNvPicPr>
            <a:picLocks noChangeAspect="1"/>
          </p:cNvPicPr>
          <p:nvPr/>
        </p:nvPicPr>
        <p:blipFill>
          <a:blip r:embed="rId52" cstate="screen">
            <a:extLst>
              <a:ext uri="{28A0092B-C50C-407E-A947-70E740481C1C}">
                <a14:useLocalDpi xmlns:a14="http://schemas.microsoft.com/office/drawing/2010/main"/>
              </a:ext>
            </a:extLst>
          </a:blip>
          <a:stretch>
            <a:fillRect/>
          </a:stretch>
        </p:blipFill>
        <p:spPr>
          <a:xfrm>
            <a:off x="3148302" y="4474767"/>
            <a:ext cx="917543" cy="687450"/>
          </a:xfrm>
          <a:prstGeom prst="rect">
            <a:avLst/>
          </a:prstGeom>
        </p:spPr>
      </p:pic>
      <p:pic>
        <p:nvPicPr>
          <p:cNvPr id="115" name="Picture 114" descr="Logo&#10;&#10;Description automatically generated">
            <a:extLst>
              <a:ext uri="{FF2B5EF4-FFF2-40B4-BE49-F238E27FC236}">
                <a16:creationId xmlns:a16="http://schemas.microsoft.com/office/drawing/2014/main" id="{73955B9D-A938-14AF-A16B-5C1C8741DE62}"/>
              </a:ext>
            </a:extLst>
          </p:cNvPr>
          <p:cNvPicPr>
            <a:picLocks noChangeAspect="1"/>
          </p:cNvPicPr>
          <p:nvPr/>
        </p:nvPicPr>
        <p:blipFill>
          <a:blip r:embed="rId53" cstate="screen">
            <a:extLst>
              <a:ext uri="{28A0092B-C50C-407E-A947-70E740481C1C}">
                <a14:useLocalDpi xmlns:a14="http://schemas.microsoft.com/office/drawing/2010/main"/>
              </a:ext>
            </a:extLst>
          </a:blip>
          <a:stretch>
            <a:fillRect/>
          </a:stretch>
        </p:blipFill>
        <p:spPr>
          <a:xfrm>
            <a:off x="4118633" y="4463641"/>
            <a:ext cx="870885" cy="711656"/>
          </a:xfrm>
          <a:prstGeom prst="rect">
            <a:avLst/>
          </a:prstGeom>
        </p:spPr>
      </p:pic>
      <p:pic>
        <p:nvPicPr>
          <p:cNvPr id="3" name="Picture 2">
            <a:extLst>
              <a:ext uri="{FF2B5EF4-FFF2-40B4-BE49-F238E27FC236}">
                <a16:creationId xmlns:a16="http://schemas.microsoft.com/office/drawing/2014/main" id="{7943D9E7-1CF0-46D8-C095-BAEF3B10BE71}"/>
              </a:ext>
            </a:extLst>
          </p:cNvPr>
          <p:cNvPicPr>
            <a:picLocks noChangeAspect="1"/>
          </p:cNvPicPr>
          <p:nvPr/>
        </p:nvPicPr>
        <p:blipFill>
          <a:blip r:embed="rId54" cstate="screen">
            <a:extLst>
              <a:ext uri="{28A0092B-C50C-407E-A947-70E740481C1C}">
                <a14:useLocalDpi xmlns:a14="http://schemas.microsoft.com/office/drawing/2010/main"/>
              </a:ext>
            </a:extLst>
          </a:blip>
          <a:stretch>
            <a:fillRect/>
          </a:stretch>
        </p:blipFill>
        <p:spPr>
          <a:xfrm>
            <a:off x="11073529" y="3482335"/>
            <a:ext cx="912536" cy="829944"/>
          </a:xfrm>
          <a:prstGeom prst="rect">
            <a:avLst/>
          </a:prstGeom>
        </p:spPr>
      </p:pic>
      <p:pic>
        <p:nvPicPr>
          <p:cNvPr id="5" name="Picture 4">
            <a:extLst>
              <a:ext uri="{FF2B5EF4-FFF2-40B4-BE49-F238E27FC236}">
                <a16:creationId xmlns:a16="http://schemas.microsoft.com/office/drawing/2014/main" id="{301BE204-B39A-C7CF-FA09-42E8A94FFE98}"/>
              </a:ext>
            </a:extLst>
          </p:cNvPr>
          <p:cNvPicPr>
            <a:picLocks noChangeAspect="1"/>
          </p:cNvPicPr>
          <p:nvPr/>
        </p:nvPicPr>
        <p:blipFill>
          <a:blip r:embed="rId55" cstate="screen">
            <a:extLst>
              <a:ext uri="{28A0092B-C50C-407E-A947-70E740481C1C}">
                <a14:useLocalDpi xmlns:a14="http://schemas.microsoft.com/office/drawing/2010/main"/>
              </a:ext>
            </a:extLst>
          </a:blip>
          <a:stretch>
            <a:fillRect/>
          </a:stretch>
        </p:blipFill>
        <p:spPr>
          <a:xfrm>
            <a:off x="4989518" y="4377912"/>
            <a:ext cx="960579" cy="896574"/>
          </a:xfrm>
          <a:prstGeom prst="rect">
            <a:avLst/>
          </a:prstGeom>
        </p:spPr>
      </p:pic>
      <p:sp>
        <p:nvSpPr>
          <p:cNvPr id="6" name="TextBox 5">
            <a:extLst>
              <a:ext uri="{FF2B5EF4-FFF2-40B4-BE49-F238E27FC236}">
                <a16:creationId xmlns:a16="http://schemas.microsoft.com/office/drawing/2014/main" id="{FCF2FB6C-B9F7-132A-1FE0-985D8ECD9759}"/>
              </a:ext>
            </a:extLst>
          </p:cNvPr>
          <p:cNvSpPr txBox="1"/>
          <p:nvPr/>
        </p:nvSpPr>
        <p:spPr>
          <a:xfrm>
            <a:off x="5471178" y="5529893"/>
            <a:ext cx="7007315" cy="584775"/>
          </a:xfrm>
          <a:prstGeom prst="rect">
            <a:avLst/>
          </a:prstGeom>
          <a:noFill/>
        </p:spPr>
        <p:txBody>
          <a:bodyPr wrap="square" rtlCol="0">
            <a:spAutoFit/>
          </a:bodyPr>
          <a:lstStyle/>
          <a:p>
            <a:r>
              <a:rPr lang="en-US" dirty="0"/>
              <a:t>50+ supported missions since 1987</a:t>
            </a:r>
          </a:p>
        </p:txBody>
      </p:sp>
      <p:pic>
        <p:nvPicPr>
          <p:cNvPr id="116" name="Picture 4" descr="ESPO copy">
            <a:extLst>
              <a:ext uri="{FF2B5EF4-FFF2-40B4-BE49-F238E27FC236}">
                <a16:creationId xmlns:a16="http://schemas.microsoft.com/office/drawing/2014/main" id="{09773FB9-B2D6-3356-A90A-38344971C246}"/>
              </a:ext>
            </a:extLst>
          </p:cNvPr>
          <p:cNvPicPr>
            <a:picLocks noChangeAspect="1" noChangeArrowheads="1"/>
          </p:cNvPicPr>
          <p:nvPr/>
        </p:nvPicPr>
        <p:blipFill>
          <a:blip r:embed="rId56" cstate="screen">
            <a:extLst>
              <a:ext uri="{28A0092B-C50C-407E-A947-70E740481C1C}">
                <a14:useLocalDpi xmlns:a14="http://schemas.microsoft.com/office/drawing/2010/main"/>
              </a:ext>
            </a:extLst>
          </a:blip>
          <a:srcRect/>
          <a:stretch>
            <a:fillRect/>
          </a:stretch>
        </p:blipFill>
        <p:spPr bwMode="auto">
          <a:xfrm>
            <a:off x="115815" y="6351623"/>
            <a:ext cx="5973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43691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8C23016-F24A-7742-97B1-0D26373B44D6}"/>
              </a:ext>
            </a:extLst>
          </p:cNvPr>
          <p:cNvSpPr>
            <a:spLocks noGrp="1"/>
          </p:cNvSpPr>
          <p:nvPr>
            <p:ph type="title"/>
          </p:nvPr>
        </p:nvSpPr>
        <p:spPr>
          <a:xfrm>
            <a:off x="762000" y="6324600"/>
            <a:ext cx="4602970" cy="488688"/>
          </a:xfrm>
        </p:spPr>
        <p:txBody>
          <a:bodyPr/>
          <a:lstStyle/>
          <a:p>
            <a:r>
              <a:rPr lang="en-US" sz="1400" kern="0" spc="-67" dirty="0">
                <a:latin typeface="Helvetica Neue Light" panose="02000403000000020004" pitchFamily="2" charset="0"/>
                <a:ea typeface="Helvetica Neue Light" panose="02000403000000020004" pitchFamily="2" charset="0"/>
              </a:rPr>
              <a:t>Current and Future ESPO Supported Missions</a:t>
            </a:r>
            <a:br>
              <a:rPr lang="en-US" sz="1400" kern="0" spc="-67" dirty="0">
                <a:latin typeface="Helvetica Neue Light" panose="02000403000000020004" pitchFamily="2" charset="0"/>
                <a:ea typeface="Helvetica Neue Light" panose="02000403000000020004" pitchFamily="2" charset="0"/>
              </a:rPr>
            </a:br>
            <a:r>
              <a:rPr lang="en-US" sz="1400" kern="0" spc="-67" dirty="0">
                <a:latin typeface="Helvetica Neue Light" panose="02000403000000020004" pitchFamily="2" charset="0"/>
                <a:ea typeface="Helvetica Neue Light" panose="02000403000000020004" pitchFamily="2" charset="0"/>
              </a:rPr>
              <a:t>July 7, 2022 </a:t>
            </a:r>
          </a:p>
        </p:txBody>
      </p:sp>
      <p:cxnSp>
        <p:nvCxnSpPr>
          <p:cNvPr id="17" name="Straight Connector 16">
            <a:extLst>
              <a:ext uri="{FF2B5EF4-FFF2-40B4-BE49-F238E27FC236}">
                <a16:creationId xmlns:a16="http://schemas.microsoft.com/office/drawing/2014/main" id="{BA1E2B08-8084-6C41-B750-47C5FFD0641D}"/>
              </a:ext>
            </a:extLst>
          </p:cNvPr>
          <p:cNvCxnSpPr/>
          <p:nvPr/>
        </p:nvCxnSpPr>
        <p:spPr>
          <a:xfrm>
            <a:off x="0" y="6248400"/>
            <a:ext cx="12192000" cy="0"/>
          </a:xfrm>
          <a:prstGeom prst="line">
            <a:avLst/>
          </a:prstGeom>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ACC8159A-05BD-3742-867F-2CA2B0DCC5CC}"/>
              </a:ext>
            </a:extLst>
          </p:cNvPr>
          <p:cNvSpPr txBox="1"/>
          <p:nvPr/>
        </p:nvSpPr>
        <p:spPr>
          <a:xfrm>
            <a:off x="137103" y="228600"/>
            <a:ext cx="11820811" cy="461665"/>
          </a:xfrm>
          <a:prstGeom prst="rect">
            <a:avLst/>
          </a:prstGeom>
          <a:noFill/>
        </p:spPr>
        <p:txBody>
          <a:bodyPr wrap="square" rtlCol="0">
            <a:spAutoFit/>
          </a:bodyPr>
          <a:lstStyle/>
          <a:p>
            <a:pPr algn="ctr"/>
            <a:r>
              <a:rPr lang="en-US" sz="2400" dirty="0">
                <a:latin typeface="Helvetica Neue Medium" panose="02000503000000020004" pitchFamily="2" charset="0"/>
                <a:ea typeface="Helvetica Neue Medium" panose="02000503000000020004" pitchFamily="2" charset="0"/>
                <a:cs typeface="Helvetica Neue Medium" panose="02000503000000020004" pitchFamily="2" charset="0"/>
              </a:rPr>
              <a:t>Past and Current Mission Locations</a:t>
            </a:r>
          </a:p>
        </p:txBody>
      </p:sp>
      <p:pic>
        <p:nvPicPr>
          <p:cNvPr id="20" name="Picture 19" descr="Logo&#10;&#10;Description automatically generated">
            <a:extLst>
              <a:ext uri="{FF2B5EF4-FFF2-40B4-BE49-F238E27FC236}">
                <a16:creationId xmlns:a16="http://schemas.microsoft.com/office/drawing/2014/main" id="{72C92B47-B430-2246-8AC2-66C7B205D8E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631752" y="6355277"/>
            <a:ext cx="1501356" cy="419911"/>
          </a:xfrm>
          <a:prstGeom prst="rect">
            <a:avLst/>
          </a:prstGeom>
        </p:spPr>
      </p:pic>
      <p:pic>
        <p:nvPicPr>
          <p:cNvPr id="8" name="Picture 6">
            <a:extLst>
              <a:ext uri="{FF2B5EF4-FFF2-40B4-BE49-F238E27FC236}">
                <a16:creationId xmlns:a16="http://schemas.microsoft.com/office/drawing/2014/main" id="{221ED0B4-5FE2-BEB2-7142-54EF38359674}"/>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905000" y="838201"/>
            <a:ext cx="8382000" cy="5033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descr="ESPO copy">
            <a:extLst>
              <a:ext uri="{FF2B5EF4-FFF2-40B4-BE49-F238E27FC236}">
                <a16:creationId xmlns:a16="http://schemas.microsoft.com/office/drawing/2014/main" id="{15123B17-D616-A0DE-6949-2FBCC86B361C}"/>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15815" y="6351623"/>
            <a:ext cx="5973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19613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8C23016-F24A-7742-97B1-0D26373B44D6}"/>
              </a:ext>
            </a:extLst>
          </p:cNvPr>
          <p:cNvSpPr>
            <a:spLocks noGrp="1"/>
          </p:cNvSpPr>
          <p:nvPr>
            <p:ph type="title"/>
          </p:nvPr>
        </p:nvSpPr>
        <p:spPr>
          <a:xfrm>
            <a:off x="762000" y="6324600"/>
            <a:ext cx="4602970" cy="488688"/>
          </a:xfrm>
        </p:spPr>
        <p:txBody>
          <a:bodyPr/>
          <a:lstStyle/>
          <a:p>
            <a:r>
              <a:rPr lang="en-US" sz="1400" kern="0" spc="-67" dirty="0">
                <a:latin typeface="Helvetica Neue Light" panose="02000403000000020004" pitchFamily="2" charset="0"/>
                <a:ea typeface="Helvetica Neue Light" panose="02000403000000020004" pitchFamily="2" charset="0"/>
              </a:rPr>
              <a:t>Current and Future ESPO Supported Missions</a:t>
            </a:r>
            <a:br>
              <a:rPr lang="en-US" sz="1400" kern="0" spc="-67" dirty="0">
                <a:latin typeface="Helvetica Neue Light" panose="02000403000000020004" pitchFamily="2" charset="0"/>
                <a:ea typeface="Helvetica Neue Light" panose="02000403000000020004" pitchFamily="2" charset="0"/>
              </a:rPr>
            </a:br>
            <a:r>
              <a:rPr lang="en-US" sz="1400" kern="0" spc="-67" dirty="0">
                <a:latin typeface="Helvetica Neue Light" panose="02000403000000020004" pitchFamily="2" charset="0"/>
                <a:ea typeface="Helvetica Neue Light" panose="02000403000000020004" pitchFamily="2" charset="0"/>
              </a:rPr>
              <a:t>July 7, 2022 </a:t>
            </a:r>
          </a:p>
        </p:txBody>
      </p:sp>
      <p:cxnSp>
        <p:nvCxnSpPr>
          <p:cNvPr id="17" name="Straight Connector 16">
            <a:extLst>
              <a:ext uri="{FF2B5EF4-FFF2-40B4-BE49-F238E27FC236}">
                <a16:creationId xmlns:a16="http://schemas.microsoft.com/office/drawing/2014/main" id="{BA1E2B08-8084-6C41-B750-47C5FFD0641D}"/>
              </a:ext>
            </a:extLst>
          </p:cNvPr>
          <p:cNvCxnSpPr/>
          <p:nvPr/>
        </p:nvCxnSpPr>
        <p:spPr>
          <a:xfrm>
            <a:off x="0" y="6248400"/>
            <a:ext cx="12192000" cy="0"/>
          </a:xfrm>
          <a:prstGeom prst="line">
            <a:avLst/>
          </a:prstGeom>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ACC8159A-05BD-3742-867F-2CA2B0DCC5CC}"/>
              </a:ext>
            </a:extLst>
          </p:cNvPr>
          <p:cNvSpPr txBox="1"/>
          <p:nvPr/>
        </p:nvSpPr>
        <p:spPr>
          <a:xfrm>
            <a:off x="137103" y="228600"/>
            <a:ext cx="11820811" cy="461665"/>
          </a:xfrm>
          <a:prstGeom prst="rect">
            <a:avLst/>
          </a:prstGeom>
          <a:noFill/>
        </p:spPr>
        <p:txBody>
          <a:bodyPr wrap="square" rtlCol="0">
            <a:spAutoFit/>
          </a:bodyPr>
          <a:lstStyle/>
          <a:p>
            <a:pPr algn="ctr"/>
            <a:r>
              <a:rPr lang="en-US" sz="2400" dirty="0">
                <a:latin typeface="Helvetica Neue Medium" panose="02000503000000020004" pitchFamily="2" charset="0"/>
                <a:ea typeface="Helvetica Neue Medium" panose="02000503000000020004" pitchFamily="2" charset="0"/>
                <a:cs typeface="Helvetica Neue Medium" panose="02000503000000020004" pitchFamily="2" charset="0"/>
              </a:rPr>
              <a:t>CY22 and CY23 ESPO Supported Missions</a:t>
            </a:r>
          </a:p>
        </p:txBody>
      </p:sp>
      <p:pic>
        <p:nvPicPr>
          <p:cNvPr id="20" name="Picture 19" descr="Logo&#10;&#10;Description automatically generated">
            <a:extLst>
              <a:ext uri="{FF2B5EF4-FFF2-40B4-BE49-F238E27FC236}">
                <a16:creationId xmlns:a16="http://schemas.microsoft.com/office/drawing/2014/main" id="{72C92B47-B430-2246-8AC2-66C7B205D8E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631752" y="6355277"/>
            <a:ext cx="1501356" cy="419911"/>
          </a:xfrm>
          <a:prstGeom prst="rect">
            <a:avLst/>
          </a:prstGeom>
        </p:spPr>
      </p:pic>
      <p:pic>
        <p:nvPicPr>
          <p:cNvPr id="9" name="Picture 4" descr="ESPO copy">
            <a:extLst>
              <a:ext uri="{FF2B5EF4-FFF2-40B4-BE49-F238E27FC236}">
                <a16:creationId xmlns:a16="http://schemas.microsoft.com/office/drawing/2014/main" id="{15123B17-D616-A0DE-6949-2FBCC86B361C}"/>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5815" y="6351623"/>
            <a:ext cx="5973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Google Shape;129;p7">
            <a:extLst>
              <a:ext uri="{FF2B5EF4-FFF2-40B4-BE49-F238E27FC236}">
                <a16:creationId xmlns:a16="http://schemas.microsoft.com/office/drawing/2014/main" id="{9EC5EDE5-5523-F028-7D32-4018AFEC9C4F}"/>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71158" y="1413846"/>
            <a:ext cx="12049684" cy="4030308"/>
          </a:xfrm>
          <a:prstGeom prst="rect">
            <a:avLst/>
          </a:prstGeom>
          <a:noFill/>
          <a:ln>
            <a:noFill/>
          </a:ln>
        </p:spPr>
      </p:pic>
    </p:spTree>
    <p:extLst>
      <p:ext uri="{BB962C8B-B14F-4D97-AF65-F5344CB8AC3E}">
        <p14:creationId xmlns:p14="http://schemas.microsoft.com/office/powerpoint/2010/main" val="24143311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8C23016-F24A-7742-97B1-0D26373B44D6}"/>
              </a:ext>
            </a:extLst>
          </p:cNvPr>
          <p:cNvSpPr>
            <a:spLocks noGrp="1"/>
          </p:cNvSpPr>
          <p:nvPr>
            <p:ph type="title"/>
          </p:nvPr>
        </p:nvSpPr>
        <p:spPr>
          <a:xfrm>
            <a:off x="762000" y="6324600"/>
            <a:ext cx="4602970" cy="488688"/>
          </a:xfrm>
        </p:spPr>
        <p:txBody>
          <a:bodyPr/>
          <a:lstStyle/>
          <a:p>
            <a:r>
              <a:rPr lang="en-US" sz="1400" kern="0" spc="-67" dirty="0">
                <a:latin typeface="Helvetica Neue Light" panose="02000403000000020004" pitchFamily="2" charset="0"/>
                <a:ea typeface="Helvetica Neue Light" panose="02000403000000020004" pitchFamily="2" charset="0"/>
              </a:rPr>
              <a:t>Current and Future ESPO Supported Missions</a:t>
            </a:r>
            <a:br>
              <a:rPr lang="en-US" sz="1400" kern="0" spc="-67" dirty="0">
                <a:latin typeface="Helvetica Neue Light" panose="02000403000000020004" pitchFamily="2" charset="0"/>
                <a:ea typeface="Helvetica Neue Light" panose="02000403000000020004" pitchFamily="2" charset="0"/>
              </a:rPr>
            </a:br>
            <a:r>
              <a:rPr lang="en-US" sz="1400" kern="0" spc="-67" dirty="0">
                <a:latin typeface="Helvetica Neue Light" panose="02000403000000020004" pitchFamily="2" charset="0"/>
                <a:ea typeface="Helvetica Neue Light" panose="02000403000000020004" pitchFamily="2" charset="0"/>
              </a:rPr>
              <a:t>July 7, 2022 </a:t>
            </a:r>
          </a:p>
        </p:txBody>
      </p:sp>
      <p:cxnSp>
        <p:nvCxnSpPr>
          <p:cNvPr id="17" name="Straight Connector 16">
            <a:extLst>
              <a:ext uri="{FF2B5EF4-FFF2-40B4-BE49-F238E27FC236}">
                <a16:creationId xmlns:a16="http://schemas.microsoft.com/office/drawing/2014/main" id="{BA1E2B08-8084-6C41-B750-47C5FFD0641D}"/>
              </a:ext>
            </a:extLst>
          </p:cNvPr>
          <p:cNvCxnSpPr/>
          <p:nvPr/>
        </p:nvCxnSpPr>
        <p:spPr>
          <a:xfrm>
            <a:off x="0" y="6248400"/>
            <a:ext cx="12192000" cy="0"/>
          </a:xfrm>
          <a:prstGeom prst="line">
            <a:avLst/>
          </a:prstGeom>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15067EE8-3F3F-C644-82F9-F25F68D58A3C}"/>
              </a:ext>
            </a:extLst>
          </p:cNvPr>
          <p:cNvSpPr txBox="1"/>
          <p:nvPr/>
        </p:nvSpPr>
        <p:spPr>
          <a:xfrm>
            <a:off x="414492" y="838200"/>
            <a:ext cx="8424708" cy="4508927"/>
          </a:xfrm>
          <a:prstGeom prst="rect">
            <a:avLst/>
          </a:prstGeom>
          <a:noFill/>
        </p:spPr>
        <p:txBody>
          <a:bodyPr wrap="square" rtlCol="0">
            <a:spAutoFit/>
          </a:bodyPr>
          <a:lstStyle/>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Current Deployment: May 17 – Jul 15, 2022</a:t>
            </a:r>
          </a:p>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Aircraft: NASA ER-2 (AFRC)</a:t>
            </a:r>
          </a:p>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Location: Salina, Kansas (Salina Regional Airport) and Palmdale, CA (NASA AFRC)</a:t>
            </a:r>
          </a:p>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Science Goals:  To better understand the coupling of tropopause-penetrating convection with large-scale monsoonal motion, and the impact of convection on the chemical composition of the lower stratosphere, both in monsoon regions and in the global stratosphere.</a:t>
            </a:r>
          </a:p>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Funding Source:  Earth Venture Suborbital-3 Program</a:t>
            </a:r>
          </a:p>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PI: Kenneth Bowman (Texas A&amp;M) Deputy:  Frank </a:t>
            </a:r>
            <a:r>
              <a:rPr lang="en-US" sz="1800" dirty="0" err="1">
                <a:latin typeface="Helvetica Neue Light" panose="02000403000000020004" pitchFamily="2" charset="0"/>
                <a:ea typeface="Helvetica Neue Light" panose="02000403000000020004" pitchFamily="2" charset="0"/>
                <a:cs typeface="Helvetica Neue" panose="02000503000000020004" pitchFamily="2" charset="0"/>
              </a:rPr>
              <a:t>Keutsch</a:t>
            </a: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 (Harvard University)</a:t>
            </a:r>
          </a:p>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ESPO Project Management: Dan </a:t>
            </a:r>
            <a:r>
              <a:rPr lang="en-US" sz="1800" dirty="0" err="1">
                <a:latin typeface="Helvetica Neue Light" panose="02000403000000020004" pitchFamily="2" charset="0"/>
                <a:ea typeface="Helvetica Neue Light" panose="02000403000000020004" pitchFamily="2" charset="0"/>
                <a:cs typeface="Helvetica Neue" panose="02000503000000020004" pitchFamily="2" charset="0"/>
              </a:rPr>
              <a:t>Chirica</a:t>
            </a: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 (PM), Sommer Nicholas (Deputy PM)</a:t>
            </a:r>
          </a:p>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ARC DCOTSS Science Team Members: Rei </a:t>
            </a:r>
            <a:r>
              <a:rPr lang="en-US" sz="1800" dirty="0" err="1">
                <a:latin typeface="Helvetica Neue Light" panose="02000403000000020004" pitchFamily="2" charset="0"/>
                <a:ea typeface="Helvetica Neue Light" panose="02000403000000020004" pitchFamily="2" charset="0"/>
                <a:cs typeface="Helvetica Neue" panose="02000503000000020004" pitchFamily="2" charset="0"/>
              </a:rPr>
              <a:t>Ueyama</a:t>
            </a: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 (Forecasting &amp; Flight Planning Lead), Paul Bui (MMS PI), Dylan Baker (MMS), Cecilia Chang (MMS), Jonathan Dean-Day (MMS), Richard </a:t>
            </a:r>
            <a:r>
              <a:rPr lang="en-US" sz="1800" dirty="0" err="1">
                <a:latin typeface="Helvetica Neue Light" panose="02000403000000020004" pitchFamily="2" charset="0"/>
                <a:ea typeface="Helvetica Neue Light" panose="02000403000000020004" pitchFamily="2" charset="0"/>
                <a:cs typeface="Helvetica Neue" panose="02000503000000020004" pitchFamily="2" charset="0"/>
              </a:rPr>
              <a:t>Kolyer</a:t>
            </a: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 (MMS)</a:t>
            </a:r>
          </a:p>
        </p:txBody>
      </p:sp>
      <p:sp>
        <p:nvSpPr>
          <p:cNvPr id="27" name="TextBox 26">
            <a:extLst>
              <a:ext uri="{FF2B5EF4-FFF2-40B4-BE49-F238E27FC236}">
                <a16:creationId xmlns:a16="http://schemas.microsoft.com/office/drawing/2014/main" id="{ACC8159A-05BD-3742-867F-2CA2B0DCC5CC}"/>
              </a:ext>
            </a:extLst>
          </p:cNvPr>
          <p:cNvSpPr txBox="1"/>
          <p:nvPr/>
        </p:nvSpPr>
        <p:spPr>
          <a:xfrm>
            <a:off x="137103" y="228600"/>
            <a:ext cx="9311697" cy="461665"/>
          </a:xfrm>
          <a:prstGeom prst="rect">
            <a:avLst/>
          </a:prstGeom>
          <a:noFill/>
        </p:spPr>
        <p:txBody>
          <a:bodyPr wrap="square" rtlCol="0">
            <a:spAutoFit/>
          </a:bodyPr>
          <a:lstStyle/>
          <a:p>
            <a:pPr algn="ctr"/>
            <a:r>
              <a:rPr lang="en-US" sz="2400" dirty="0">
                <a:latin typeface="Helvetica Neue Medium" panose="02000503000000020004" pitchFamily="2" charset="0"/>
                <a:ea typeface="Helvetica Neue Medium" panose="02000503000000020004" pitchFamily="2" charset="0"/>
                <a:cs typeface="Helvetica Neue Medium" panose="02000503000000020004" pitchFamily="2" charset="0"/>
              </a:rPr>
              <a:t>Dynamics and Chemistry of the Summer Stratosphere (DCOTSS)</a:t>
            </a:r>
          </a:p>
        </p:txBody>
      </p:sp>
      <p:pic>
        <p:nvPicPr>
          <p:cNvPr id="20" name="Picture 19" descr="Logo&#10;&#10;Description automatically generated">
            <a:extLst>
              <a:ext uri="{FF2B5EF4-FFF2-40B4-BE49-F238E27FC236}">
                <a16:creationId xmlns:a16="http://schemas.microsoft.com/office/drawing/2014/main" id="{72C92B47-B430-2246-8AC2-66C7B205D8E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631752" y="6355277"/>
            <a:ext cx="1501356" cy="419911"/>
          </a:xfrm>
          <a:prstGeom prst="rect">
            <a:avLst/>
          </a:prstGeom>
        </p:spPr>
      </p:pic>
      <p:pic>
        <p:nvPicPr>
          <p:cNvPr id="2" name="Picture 1">
            <a:extLst>
              <a:ext uri="{FF2B5EF4-FFF2-40B4-BE49-F238E27FC236}">
                <a16:creationId xmlns:a16="http://schemas.microsoft.com/office/drawing/2014/main" id="{6EF3137C-30DA-2505-AC2E-4BF638794A8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297886" y="176373"/>
            <a:ext cx="1718385" cy="763727"/>
          </a:xfrm>
          <a:prstGeom prst="rect">
            <a:avLst/>
          </a:prstGeom>
        </p:spPr>
      </p:pic>
      <p:pic>
        <p:nvPicPr>
          <p:cNvPr id="9" name="Picture 4" descr="ESPO copy">
            <a:extLst>
              <a:ext uri="{FF2B5EF4-FFF2-40B4-BE49-F238E27FC236}">
                <a16:creationId xmlns:a16="http://schemas.microsoft.com/office/drawing/2014/main" id="{41938C21-F65B-6975-78B7-A6EAFC7C7912}"/>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15815" y="6351623"/>
            <a:ext cx="5973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BFBDF9C1-2C52-B2FF-3717-C9C523C9AAF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010386" y="1197041"/>
            <a:ext cx="3005885" cy="2005489"/>
          </a:xfrm>
          <a:prstGeom prst="rect">
            <a:avLst/>
          </a:prstGeom>
        </p:spPr>
      </p:pic>
      <p:pic>
        <p:nvPicPr>
          <p:cNvPr id="4" name="Picture 3">
            <a:extLst>
              <a:ext uri="{FF2B5EF4-FFF2-40B4-BE49-F238E27FC236}">
                <a16:creationId xmlns:a16="http://schemas.microsoft.com/office/drawing/2014/main" id="{E7248F3A-AD73-4395-09ED-8724568769E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010384" y="3735931"/>
            <a:ext cx="3005885" cy="1692712"/>
          </a:xfrm>
          <a:prstGeom prst="rect">
            <a:avLst/>
          </a:prstGeom>
        </p:spPr>
      </p:pic>
      <p:sp>
        <p:nvSpPr>
          <p:cNvPr id="6" name="TextBox 5">
            <a:extLst>
              <a:ext uri="{FF2B5EF4-FFF2-40B4-BE49-F238E27FC236}">
                <a16:creationId xmlns:a16="http://schemas.microsoft.com/office/drawing/2014/main" id="{8D7B4963-2DC2-BBA6-4FEE-D400DC169FEC}"/>
              </a:ext>
            </a:extLst>
          </p:cNvPr>
          <p:cNvSpPr txBox="1"/>
          <p:nvPr/>
        </p:nvSpPr>
        <p:spPr>
          <a:xfrm>
            <a:off x="9010385" y="3228945"/>
            <a:ext cx="3005885" cy="400110"/>
          </a:xfrm>
          <a:prstGeom prst="rect">
            <a:avLst/>
          </a:prstGeom>
          <a:noFill/>
        </p:spPr>
        <p:txBody>
          <a:bodyPr wrap="square" rtlCol="0">
            <a:spAutoFit/>
          </a:bodyPr>
          <a:lstStyle/>
          <a:p>
            <a:r>
              <a:rPr lang="en-US" sz="1000" dirty="0">
                <a:latin typeface="Helvetica Neue" panose="02000503000000020004" pitchFamily="2" charset="0"/>
                <a:ea typeface="Helvetica Neue" panose="02000503000000020004" pitchFamily="2" charset="0"/>
                <a:cs typeface="Helvetica Neue" panose="02000503000000020004" pitchFamily="2" charset="0"/>
              </a:rPr>
              <a:t>Caitlin Murphy, Dan </a:t>
            </a:r>
            <a:r>
              <a:rPr lang="en-US" sz="1000" dirty="0" err="1">
                <a:latin typeface="Helvetica Neue" panose="02000503000000020004" pitchFamily="2" charset="0"/>
                <a:ea typeface="Helvetica Neue" panose="02000503000000020004" pitchFamily="2" charset="0"/>
                <a:cs typeface="Helvetica Neue" panose="02000503000000020004" pitchFamily="2" charset="0"/>
              </a:rPr>
              <a:t>Chirica</a:t>
            </a:r>
            <a:r>
              <a:rPr lang="en-US" sz="1000" dirty="0">
                <a:latin typeface="Helvetica Neue" panose="02000503000000020004" pitchFamily="2" charset="0"/>
                <a:ea typeface="Helvetica Neue" panose="02000503000000020004" pitchFamily="2" charset="0"/>
                <a:cs typeface="Helvetica Neue" panose="02000503000000020004" pitchFamily="2" charset="0"/>
              </a:rPr>
              <a:t>, and Judy </a:t>
            </a:r>
            <a:r>
              <a:rPr lang="en-US" sz="1000" dirty="0" err="1">
                <a:latin typeface="Helvetica Neue" panose="02000503000000020004" pitchFamily="2" charset="0"/>
                <a:ea typeface="Helvetica Neue" panose="02000503000000020004" pitchFamily="2" charset="0"/>
                <a:cs typeface="Helvetica Neue" panose="02000503000000020004" pitchFamily="2" charset="0"/>
              </a:rPr>
              <a:t>Alfter</a:t>
            </a:r>
            <a:r>
              <a:rPr lang="en-US" sz="1000" dirty="0">
                <a:latin typeface="Helvetica Neue" panose="02000503000000020004" pitchFamily="2" charset="0"/>
                <a:ea typeface="Helvetica Neue" panose="02000503000000020004" pitchFamily="2" charset="0"/>
                <a:cs typeface="Helvetica Neue" panose="02000503000000020004" pitchFamily="2" charset="0"/>
              </a:rPr>
              <a:t> in Salina, KS for DCOTSS.</a:t>
            </a:r>
          </a:p>
        </p:txBody>
      </p:sp>
      <p:sp>
        <p:nvSpPr>
          <p:cNvPr id="13" name="TextBox 12">
            <a:extLst>
              <a:ext uri="{FF2B5EF4-FFF2-40B4-BE49-F238E27FC236}">
                <a16:creationId xmlns:a16="http://schemas.microsoft.com/office/drawing/2014/main" id="{447EB0FF-2324-B2C3-4F34-0E02DC70A3DB}"/>
              </a:ext>
            </a:extLst>
          </p:cNvPr>
          <p:cNvSpPr txBox="1"/>
          <p:nvPr/>
        </p:nvSpPr>
        <p:spPr>
          <a:xfrm>
            <a:off x="9010383" y="5428643"/>
            <a:ext cx="3005885" cy="553998"/>
          </a:xfrm>
          <a:prstGeom prst="rect">
            <a:avLst/>
          </a:prstGeom>
          <a:noFill/>
        </p:spPr>
        <p:txBody>
          <a:bodyPr wrap="square" rtlCol="0">
            <a:spAutoFit/>
          </a:bodyPr>
          <a:lstStyle/>
          <a:p>
            <a:r>
              <a:rPr lang="en-US" sz="1000" dirty="0">
                <a:latin typeface="Helvetica Neue" panose="02000503000000020004" pitchFamily="2" charset="0"/>
                <a:ea typeface="Helvetica Neue" panose="02000503000000020004" pitchFamily="2" charset="0"/>
                <a:cs typeface="Helvetica Neue" panose="02000503000000020004" pitchFamily="2" charset="0"/>
              </a:rPr>
              <a:t>Rei </a:t>
            </a:r>
            <a:r>
              <a:rPr lang="en-US" sz="1000" dirty="0" err="1">
                <a:latin typeface="Helvetica Neue" panose="02000503000000020004" pitchFamily="2" charset="0"/>
                <a:ea typeface="Helvetica Neue" panose="02000503000000020004" pitchFamily="2" charset="0"/>
                <a:cs typeface="Helvetica Neue" panose="02000503000000020004" pitchFamily="2" charset="0"/>
              </a:rPr>
              <a:t>Ueyama</a:t>
            </a:r>
            <a:r>
              <a:rPr lang="en-US" sz="1000" dirty="0">
                <a:latin typeface="Helvetica Neue" panose="02000503000000020004" pitchFamily="2" charset="0"/>
                <a:ea typeface="Helvetica Neue" panose="02000503000000020004" pitchFamily="2" charset="0"/>
                <a:cs typeface="Helvetica Neue" panose="02000503000000020004" pitchFamily="2" charset="0"/>
              </a:rPr>
              <a:t> discussing weather and flight planning with students from the University of Oklahoma.</a:t>
            </a:r>
          </a:p>
        </p:txBody>
      </p:sp>
    </p:spTree>
    <p:extLst>
      <p:ext uri="{BB962C8B-B14F-4D97-AF65-F5344CB8AC3E}">
        <p14:creationId xmlns:p14="http://schemas.microsoft.com/office/powerpoint/2010/main" val="33024306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8C23016-F24A-7742-97B1-0D26373B44D6}"/>
              </a:ext>
            </a:extLst>
          </p:cNvPr>
          <p:cNvSpPr>
            <a:spLocks noGrp="1"/>
          </p:cNvSpPr>
          <p:nvPr>
            <p:ph type="title"/>
          </p:nvPr>
        </p:nvSpPr>
        <p:spPr>
          <a:xfrm>
            <a:off x="762000" y="6324600"/>
            <a:ext cx="4602970" cy="488688"/>
          </a:xfrm>
        </p:spPr>
        <p:txBody>
          <a:bodyPr/>
          <a:lstStyle/>
          <a:p>
            <a:r>
              <a:rPr lang="en-US" sz="1400" kern="0" spc="-67" dirty="0">
                <a:latin typeface="Helvetica Neue Light" panose="02000403000000020004" pitchFamily="2" charset="0"/>
                <a:ea typeface="Helvetica Neue Light" panose="02000403000000020004" pitchFamily="2" charset="0"/>
              </a:rPr>
              <a:t>Current and Future ESPO Supported Missions</a:t>
            </a:r>
            <a:br>
              <a:rPr lang="en-US" sz="1400" kern="0" spc="-67" dirty="0">
                <a:latin typeface="Helvetica Neue Light" panose="02000403000000020004" pitchFamily="2" charset="0"/>
                <a:ea typeface="Helvetica Neue Light" panose="02000403000000020004" pitchFamily="2" charset="0"/>
              </a:rPr>
            </a:br>
            <a:r>
              <a:rPr lang="en-US" sz="1400" kern="0" spc="-67" dirty="0">
                <a:latin typeface="Helvetica Neue Light" panose="02000403000000020004" pitchFamily="2" charset="0"/>
                <a:ea typeface="Helvetica Neue Light" panose="02000403000000020004" pitchFamily="2" charset="0"/>
              </a:rPr>
              <a:t>July 7, 2022 </a:t>
            </a:r>
          </a:p>
        </p:txBody>
      </p:sp>
      <p:cxnSp>
        <p:nvCxnSpPr>
          <p:cNvPr id="17" name="Straight Connector 16">
            <a:extLst>
              <a:ext uri="{FF2B5EF4-FFF2-40B4-BE49-F238E27FC236}">
                <a16:creationId xmlns:a16="http://schemas.microsoft.com/office/drawing/2014/main" id="{BA1E2B08-8084-6C41-B750-47C5FFD0641D}"/>
              </a:ext>
            </a:extLst>
          </p:cNvPr>
          <p:cNvCxnSpPr/>
          <p:nvPr/>
        </p:nvCxnSpPr>
        <p:spPr>
          <a:xfrm>
            <a:off x="0" y="6248400"/>
            <a:ext cx="12192000" cy="0"/>
          </a:xfrm>
          <a:prstGeom prst="line">
            <a:avLst/>
          </a:prstGeom>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15067EE8-3F3F-C644-82F9-F25F68D58A3C}"/>
              </a:ext>
            </a:extLst>
          </p:cNvPr>
          <p:cNvSpPr txBox="1"/>
          <p:nvPr/>
        </p:nvSpPr>
        <p:spPr>
          <a:xfrm>
            <a:off x="414493" y="838200"/>
            <a:ext cx="8043708" cy="5139869"/>
          </a:xfrm>
          <a:prstGeom prst="rect">
            <a:avLst/>
          </a:prstGeom>
          <a:noFill/>
        </p:spPr>
        <p:txBody>
          <a:bodyPr wrap="square" rtlCol="0">
            <a:spAutoFit/>
          </a:bodyPr>
          <a:lstStyle/>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Deployment Dates: Jun 21 - Sep 16, 2022 </a:t>
            </a:r>
          </a:p>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Aircraft: NASA WB-57F (JSC), NCAR GV</a:t>
            </a:r>
          </a:p>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Location: Osan Air Base, Republic of Korea (ROK)</a:t>
            </a:r>
          </a:p>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Science Goals: To characterize the impact on global chemistry and climate of the Asian Summer Monsoon – the largest meteorological pattern in the Northern Hemisphere summer season.</a:t>
            </a:r>
          </a:p>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Science Leads: Paul Newman (NASA GSFC), Laura Pan (NCAR)</a:t>
            </a:r>
          </a:p>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Funding Source: SMD Upper Atmosphere Research Program</a:t>
            </a:r>
          </a:p>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Program Manager: Ken </a:t>
            </a:r>
            <a:r>
              <a:rPr lang="en-US" sz="1800" dirty="0" err="1">
                <a:latin typeface="Helvetica Neue Light" panose="02000403000000020004" pitchFamily="2" charset="0"/>
                <a:ea typeface="Helvetica Neue Light" panose="02000403000000020004" pitchFamily="2" charset="0"/>
                <a:cs typeface="Helvetica Neue" panose="02000503000000020004" pitchFamily="2" charset="0"/>
              </a:rPr>
              <a:t>Jucks</a:t>
            </a: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 (NASA HQ)</a:t>
            </a:r>
          </a:p>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ESPO Project Management: </a:t>
            </a:r>
            <a:r>
              <a:rPr lang="en-US" sz="1800" dirty="0" err="1">
                <a:latin typeface="Helvetica Neue Light" panose="02000403000000020004" pitchFamily="2" charset="0"/>
                <a:ea typeface="Helvetica Neue Light" panose="02000403000000020004" pitchFamily="2" charset="0"/>
                <a:cs typeface="Helvetica Neue" panose="02000503000000020004" pitchFamily="2" charset="0"/>
              </a:rPr>
              <a:t>Jhony</a:t>
            </a: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 R. </a:t>
            </a:r>
            <a:r>
              <a:rPr lang="en-US" sz="1800" dirty="0" err="1">
                <a:latin typeface="Helvetica Neue Light" panose="02000403000000020004" pitchFamily="2" charset="0"/>
                <a:ea typeface="Helvetica Neue Light" panose="02000403000000020004" pitchFamily="2" charset="0"/>
                <a:cs typeface="Helvetica Neue" panose="02000503000000020004" pitchFamily="2" charset="0"/>
              </a:rPr>
              <a:t>Zavaleta</a:t>
            </a: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 (PM), </a:t>
            </a:r>
            <a:r>
              <a:rPr lang="en-US" sz="1800" dirty="0" err="1">
                <a:latin typeface="Helvetica Neue Light" panose="02000403000000020004" pitchFamily="2" charset="0"/>
                <a:ea typeface="Helvetica Neue Light" panose="02000403000000020004" pitchFamily="2" charset="0"/>
                <a:cs typeface="Helvetica Neue" panose="02000503000000020004" pitchFamily="2" charset="0"/>
              </a:rPr>
              <a:t>Andrian</a:t>
            </a: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 </a:t>
            </a:r>
            <a:r>
              <a:rPr lang="en-US" sz="1800" dirty="0" err="1">
                <a:latin typeface="Helvetica Neue Light" panose="02000403000000020004" pitchFamily="2" charset="0"/>
                <a:ea typeface="Helvetica Neue Light" panose="02000403000000020004" pitchFamily="2" charset="0"/>
                <a:cs typeface="Helvetica Neue" panose="02000503000000020004" pitchFamily="2" charset="0"/>
              </a:rPr>
              <a:t>Liem</a:t>
            </a: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 (Deputy PM)</a:t>
            </a:r>
          </a:p>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ARC ACCLIP Science Team Members: Paul Bui (MMS PI) and team, Rei </a:t>
            </a:r>
            <a:r>
              <a:rPr lang="en-US" sz="1800" dirty="0" err="1">
                <a:latin typeface="Helvetica Neue Light" panose="02000403000000020004" pitchFamily="2" charset="0"/>
                <a:ea typeface="Helvetica Neue Light" panose="02000403000000020004" pitchFamily="2" charset="0"/>
                <a:cs typeface="Helvetica Neue" panose="02000503000000020004" pitchFamily="2" charset="0"/>
              </a:rPr>
              <a:t>Ueyama</a:t>
            </a: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 (Forecasting), James </a:t>
            </a:r>
            <a:r>
              <a:rPr lang="en-US" sz="1800" dirty="0" err="1">
                <a:latin typeface="Helvetica Neue Light" panose="02000403000000020004" pitchFamily="2" charset="0"/>
                <a:ea typeface="Helvetica Neue Light" panose="02000403000000020004" pitchFamily="2" charset="0"/>
                <a:cs typeface="Helvetica Neue" panose="02000503000000020004" pitchFamily="2" charset="0"/>
              </a:rPr>
              <a:t>Podolske</a:t>
            </a: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 (COMA PI), Laura </a:t>
            </a:r>
            <a:r>
              <a:rPr lang="en-US" sz="1800" dirty="0" err="1">
                <a:latin typeface="Helvetica Neue Light" panose="02000403000000020004" pitchFamily="2" charset="0"/>
                <a:ea typeface="Helvetica Neue Light" panose="02000403000000020004" pitchFamily="2" charset="0"/>
                <a:cs typeface="Helvetica Neue" panose="02000503000000020004" pitchFamily="2" charset="0"/>
              </a:rPr>
              <a:t>Iraci</a:t>
            </a: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 (COMA Deputy PI), Caroline Dang (COMA), James </a:t>
            </a:r>
            <a:r>
              <a:rPr lang="en-US" sz="1800" dirty="0" err="1">
                <a:latin typeface="Helvetica Neue Light" panose="02000403000000020004" pitchFamily="2" charset="0"/>
                <a:ea typeface="Helvetica Neue Light" panose="02000403000000020004" pitchFamily="2" charset="0"/>
                <a:cs typeface="Helvetica Neue" panose="02000503000000020004" pitchFamily="2" charset="0"/>
              </a:rPr>
              <a:t>Eilers</a:t>
            </a: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 (COMA), Levi </a:t>
            </a:r>
            <a:r>
              <a:rPr lang="en-US" sz="1800" dirty="0" err="1">
                <a:latin typeface="Helvetica Neue Light" panose="02000403000000020004" pitchFamily="2" charset="0"/>
                <a:ea typeface="Helvetica Neue Light" panose="02000403000000020004" pitchFamily="2" charset="0"/>
                <a:cs typeface="Helvetica Neue" panose="02000503000000020004" pitchFamily="2" charset="0"/>
              </a:rPr>
              <a:t>Golston</a:t>
            </a: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 (COMA), Roy Johnson (COMA), Richard </a:t>
            </a:r>
            <a:r>
              <a:rPr lang="en-US" sz="1800" dirty="0" err="1">
                <a:latin typeface="Helvetica Neue Light" panose="02000403000000020004" pitchFamily="2" charset="0"/>
                <a:ea typeface="Helvetica Neue Light" panose="02000403000000020004" pitchFamily="2" charset="0"/>
                <a:cs typeface="Helvetica Neue" panose="02000503000000020004" pitchFamily="2" charset="0"/>
              </a:rPr>
              <a:t>Kolyer</a:t>
            </a: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 (COMA/MMS), Kristen </a:t>
            </a:r>
            <a:r>
              <a:rPr lang="en-US" sz="1800" dirty="0" err="1">
                <a:latin typeface="Helvetica Neue Light" panose="02000403000000020004" pitchFamily="2" charset="0"/>
                <a:ea typeface="Helvetica Neue Light" panose="02000403000000020004" pitchFamily="2" charset="0"/>
                <a:cs typeface="Helvetica Neue" panose="02000503000000020004" pitchFamily="2" charset="0"/>
              </a:rPr>
              <a:t>Okorn</a:t>
            </a: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 (COMA), Emma Yates (COMA)</a:t>
            </a:r>
          </a:p>
        </p:txBody>
      </p:sp>
      <p:sp>
        <p:nvSpPr>
          <p:cNvPr id="27" name="TextBox 26">
            <a:extLst>
              <a:ext uri="{FF2B5EF4-FFF2-40B4-BE49-F238E27FC236}">
                <a16:creationId xmlns:a16="http://schemas.microsoft.com/office/drawing/2014/main" id="{ACC8159A-05BD-3742-867F-2CA2B0DCC5CC}"/>
              </a:ext>
            </a:extLst>
          </p:cNvPr>
          <p:cNvSpPr txBox="1"/>
          <p:nvPr/>
        </p:nvSpPr>
        <p:spPr>
          <a:xfrm>
            <a:off x="137103" y="228600"/>
            <a:ext cx="10149897" cy="461665"/>
          </a:xfrm>
          <a:prstGeom prst="rect">
            <a:avLst/>
          </a:prstGeom>
          <a:noFill/>
        </p:spPr>
        <p:txBody>
          <a:bodyPr wrap="square" rtlCol="0">
            <a:spAutoFit/>
          </a:bodyPr>
          <a:lstStyle/>
          <a:p>
            <a:pPr algn="ctr"/>
            <a:r>
              <a:rPr lang="en-US" sz="2400" dirty="0">
                <a:latin typeface="Helvetica Neue Medium" panose="02000503000000020004" pitchFamily="2" charset="0"/>
                <a:ea typeface="Helvetica Neue Medium" panose="02000503000000020004" pitchFamily="2" charset="0"/>
                <a:cs typeface="Helvetica Neue Medium" panose="02000503000000020004" pitchFamily="2" charset="0"/>
              </a:rPr>
              <a:t>Asian Summer Monsoon Chemical &amp; Climate Impact Project (ACCLIP)</a:t>
            </a:r>
          </a:p>
        </p:txBody>
      </p:sp>
      <p:pic>
        <p:nvPicPr>
          <p:cNvPr id="20" name="Picture 19" descr="Logo&#10;&#10;Description automatically generated">
            <a:extLst>
              <a:ext uri="{FF2B5EF4-FFF2-40B4-BE49-F238E27FC236}">
                <a16:creationId xmlns:a16="http://schemas.microsoft.com/office/drawing/2014/main" id="{72C92B47-B430-2246-8AC2-66C7B205D8E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631752" y="6355277"/>
            <a:ext cx="1501356" cy="419911"/>
          </a:xfrm>
          <a:prstGeom prst="rect">
            <a:avLst/>
          </a:prstGeom>
        </p:spPr>
      </p:pic>
      <p:pic>
        <p:nvPicPr>
          <p:cNvPr id="2" name="Picture 1">
            <a:extLst>
              <a:ext uri="{FF2B5EF4-FFF2-40B4-BE49-F238E27FC236}">
                <a16:creationId xmlns:a16="http://schemas.microsoft.com/office/drawing/2014/main" id="{7BDA5BEA-7C54-04A6-F6E7-5A9A1331C06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681264" y="97283"/>
            <a:ext cx="1373633" cy="1024632"/>
          </a:xfrm>
          <a:prstGeom prst="rect">
            <a:avLst/>
          </a:prstGeom>
        </p:spPr>
      </p:pic>
      <p:pic>
        <p:nvPicPr>
          <p:cNvPr id="9" name="Picture 4" descr="ESPO copy">
            <a:extLst>
              <a:ext uri="{FF2B5EF4-FFF2-40B4-BE49-F238E27FC236}">
                <a16:creationId xmlns:a16="http://schemas.microsoft.com/office/drawing/2014/main" id="{D1CF9018-81D9-B62A-DBAE-B4864DBD1CBB}"/>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15815" y="6351623"/>
            <a:ext cx="5973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75580F22-7751-8B28-BB54-60EEEAFBAFA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616361" y="3725883"/>
            <a:ext cx="3389024" cy="1904994"/>
          </a:xfrm>
          <a:prstGeom prst="rect">
            <a:avLst/>
          </a:prstGeom>
        </p:spPr>
      </p:pic>
      <p:pic>
        <p:nvPicPr>
          <p:cNvPr id="4" name="Picture 3">
            <a:extLst>
              <a:ext uri="{FF2B5EF4-FFF2-40B4-BE49-F238E27FC236}">
                <a16:creationId xmlns:a16="http://schemas.microsoft.com/office/drawing/2014/main" id="{9F1A1D7F-9B83-620F-6091-3EF90478236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033616" y="1305080"/>
            <a:ext cx="2554514" cy="1915885"/>
          </a:xfrm>
          <a:prstGeom prst="rect">
            <a:avLst/>
          </a:prstGeom>
        </p:spPr>
      </p:pic>
      <p:sp>
        <p:nvSpPr>
          <p:cNvPr id="5" name="TextBox 4">
            <a:extLst>
              <a:ext uri="{FF2B5EF4-FFF2-40B4-BE49-F238E27FC236}">
                <a16:creationId xmlns:a16="http://schemas.microsoft.com/office/drawing/2014/main" id="{64F97747-75DB-A941-D561-6FC1B766F68E}"/>
              </a:ext>
            </a:extLst>
          </p:cNvPr>
          <p:cNvSpPr txBox="1"/>
          <p:nvPr/>
        </p:nvSpPr>
        <p:spPr>
          <a:xfrm>
            <a:off x="8616361" y="3244322"/>
            <a:ext cx="3389024" cy="400110"/>
          </a:xfrm>
          <a:prstGeom prst="rect">
            <a:avLst/>
          </a:prstGeom>
          <a:noFill/>
        </p:spPr>
        <p:txBody>
          <a:bodyPr wrap="square" rtlCol="0">
            <a:spAutoFit/>
          </a:bodyPr>
          <a:lstStyle/>
          <a:p>
            <a:r>
              <a:rPr lang="en-US" sz="1000" dirty="0">
                <a:latin typeface="Helvetica Neue" panose="02000503000000020004" pitchFamily="2" charset="0"/>
                <a:ea typeface="Helvetica Neue" panose="02000503000000020004" pitchFamily="2" charset="0"/>
                <a:cs typeface="Helvetica Neue" panose="02000503000000020004" pitchFamily="2" charset="0"/>
              </a:rPr>
              <a:t>James </a:t>
            </a:r>
            <a:r>
              <a:rPr lang="en-US" sz="1000" dirty="0" err="1">
                <a:latin typeface="Helvetica Neue" panose="02000503000000020004" pitchFamily="2" charset="0"/>
                <a:ea typeface="Helvetica Neue" panose="02000503000000020004" pitchFamily="2" charset="0"/>
                <a:cs typeface="Helvetica Neue" panose="02000503000000020004" pitchFamily="2" charset="0"/>
              </a:rPr>
              <a:t>Podolske</a:t>
            </a:r>
            <a:r>
              <a:rPr lang="en-US" sz="1000" dirty="0">
                <a:latin typeface="Helvetica Neue" panose="02000503000000020004" pitchFamily="2" charset="0"/>
                <a:ea typeface="Helvetica Neue" panose="02000503000000020004" pitchFamily="2" charset="0"/>
                <a:cs typeface="Helvetica Neue" panose="02000503000000020004" pitchFamily="2" charset="0"/>
              </a:rPr>
              <a:t>, Ken </a:t>
            </a:r>
            <a:r>
              <a:rPr lang="en-US" sz="1000" dirty="0" err="1">
                <a:latin typeface="Helvetica Neue" panose="02000503000000020004" pitchFamily="2" charset="0"/>
                <a:ea typeface="Helvetica Neue" panose="02000503000000020004" pitchFamily="2" charset="0"/>
                <a:cs typeface="Helvetica Neue" panose="02000503000000020004" pitchFamily="2" charset="0"/>
              </a:rPr>
              <a:t>Jucks</a:t>
            </a:r>
            <a:r>
              <a:rPr lang="en-US" sz="1000" dirty="0">
                <a:latin typeface="Helvetica Neue" panose="02000503000000020004" pitchFamily="2" charset="0"/>
                <a:ea typeface="Helvetica Neue" panose="02000503000000020004" pitchFamily="2" charset="0"/>
                <a:cs typeface="Helvetica Neue" panose="02000503000000020004" pitchFamily="2" charset="0"/>
              </a:rPr>
              <a:t>, Roy Johnson, and Laura </a:t>
            </a:r>
            <a:r>
              <a:rPr lang="en-US" sz="1000" dirty="0" err="1">
                <a:latin typeface="Helvetica Neue" panose="02000503000000020004" pitchFamily="2" charset="0"/>
                <a:ea typeface="Helvetica Neue" panose="02000503000000020004" pitchFamily="2" charset="0"/>
                <a:cs typeface="Helvetica Neue" panose="02000503000000020004" pitchFamily="2" charset="0"/>
              </a:rPr>
              <a:t>Iraci</a:t>
            </a:r>
            <a:r>
              <a:rPr lang="en-US" sz="1000" dirty="0">
                <a:latin typeface="Helvetica Neue" panose="02000503000000020004" pitchFamily="2" charset="0"/>
                <a:ea typeface="Helvetica Neue" panose="02000503000000020004" pitchFamily="2" charset="0"/>
                <a:cs typeface="Helvetica Neue" panose="02000503000000020004" pitchFamily="2" charset="0"/>
              </a:rPr>
              <a:t> at Ellington Field, TX</a:t>
            </a:r>
          </a:p>
        </p:txBody>
      </p:sp>
      <p:sp>
        <p:nvSpPr>
          <p:cNvPr id="13" name="TextBox 12">
            <a:extLst>
              <a:ext uri="{FF2B5EF4-FFF2-40B4-BE49-F238E27FC236}">
                <a16:creationId xmlns:a16="http://schemas.microsoft.com/office/drawing/2014/main" id="{1316D08A-B2C5-292C-BB26-3CC2306CDF56}"/>
              </a:ext>
            </a:extLst>
          </p:cNvPr>
          <p:cNvSpPr txBox="1"/>
          <p:nvPr/>
        </p:nvSpPr>
        <p:spPr>
          <a:xfrm>
            <a:off x="8592488" y="5630877"/>
            <a:ext cx="3389024" cy="400110"/>
          </a:xfrm>
          <a:prstGeom prst="rect">
            <a:avLst/>
          </a:prstGeom>
          <a:noFill/>
        </p:spPr>
        <p:txBody>
          <a:bodyPr wrap="square" rtlCol="0">
            <a:spAutoFit/>
          </a:bodyPr>
          <a:lstStyle/>
          <a:p>
            <a:r>
              <a:rPr lang="en-US" sz="1000" dirty="0">
                <a:latin typeface="Helvetica Neue" panose="02000503000000020004" pitchFamily="2" charset="0"/>
                <a:ea typeface="Helvetica Neue" panose="02000503000000020004" pitchFamily="2" charset="0"/>
                <a:cs typeface="Helvetica Neue" panose="02000503000000020004" pitchFamily="2" charset="0"/>
              </a:rPr>
              <a:t>NASA ACCLIP team photo with JSC WB-57 in the background at Ellington Field, TX</a:t>
            </a:r>
          </a:p>
        </p:txBody>
      </p:sp>
    </p:spTree>
    <p:extLst>
      <p:ext uri="{BB962C8B-B14F-4D97-AF65-F5344CB8AC3E}">
        <p14:creationId xmlns:p14="http://schemas.microsoft.com/office/powerpoint/2010/main" val="21171167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8C23016-F24A-7742-97B1-0D26373B44D6}"/>
              </a:ext>
            </a:extLst>
          </p:cNvPr>
          <p:cNvSpPr>
            <a:spLocks noGrp="1"/>
          </p:cNvSpPr>
          <p:nvPr>
            <p:ph type="title"/>
          </p:nvPr>
        </p:nvSpPr>
        <p:spPr>
          <a:xfrm>
            <a:off x="762000" y="6324600"/>
            <a:ext cx="4602970" cy="488688"/>
          </a:xfrm>
        </p:spPr>
        <p:txBody>
          <a:bodyPr/>
          <a:lstStyle/>
          <a:p>
            <a:r>
              <a:rPr lang="en-US" sz="1400" kern="0" spc="-67" dirty="0">
                <a:latin typeface="Helvetica Neue Light" panose="02000403000000020004" pitchFamily="2" charset="0"/>
                <a:ea typeface="Helvetica Neue Light" panose="02000403000000020004" pitchFamily="2" charset="0"/>
              </a:rPr>
              <a:t>Current and Future ESPO Supported Missions</a:t>
            </a:r>
            <a:br>
              <a:rPr lang="en-US" sz="1400" kern="0" spc="-67" dirty="0">
                <a:latin typeface="Helvetica Neue Light" panose="02000403000000020004" pitchFamily="2" charset="0"/>
                <a:ea typeface="Helvetica Neue Light" panose="02000403000000020004" pitchFamily="2" charset="0"/>
              </a:rPr>
            </a:br>
            <a:r>
              <a:rPr lang="en-US" sz="1400" kern="0" spc="-67" dirty="0">
                <a:latin typeface="Helvetica Neue Light" panose="02000403000000020004" pitchFamily="2" charset="0"/>
                <a:ea typeface="Helvetica Neue Light" panose="02000403000000020004" pitchFamily="2" charset="0"/>
              </a:rPr>
              <a:t>July 7, 2022 </a:t>
            </a:r>
          </a:p>
        </p:txBody>
      </p:sp>
      <p:cxnSp>
        <p:nvCxnSpPr>
          <p:cNvPr id="17" name="Straight Connector 16">
            <a:extLst>
              <a:ext uri="{FF2B5EF4-FFF2-40B4-BE49-F238E27FC236}">
                <a16:creationId xmlns:a16="http://schemas.microsoft.com/office/drawing/2014/main" id="{BA1E2B08-8084-6C41-B750-47C5FFD0641D}"/>
              </a:ext>
            </a:extLst>
          </p:cNvPr>
          <p:cNvCxnSpPr/>
          <p:nvPr/>
        </p:nvCxnSpPr>
        <p:spPr>
          <a:xfrm>
            <a:off x="0" y="6248400"/>
            <a:ext cx="12192000" cy="0"/>
          </a:xfrm>
          <a:prstGeom prst="line">
            <a:avLst/>
          </a:prstGeom>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15067EE8-3F3F-C644-82F9-F25F68D58A3C}"/>
              </a:ext>
            </a:extLst>
          </p:cNvPr>
          <p:cNvSpPr txBox="1"/>
          <p:nvPr/>
        </p:nvSpPr>
        <p:spPr>
          <a:xfrm>
            <a:off x="414493" y="1066800"/>
            <a:ext cx="7967508" cy="3954929"/>
          </a:xfrm>
          <a:prstGeom prst="rect">
            <a:avLst/>
          </a:prstGeom>
          <a:noFill/>
        </p:spPr>
        <p:txBody>
          <a:bodyPr wrap="square" rtlCol="0">
            <a:spAutoFit/>
          </a:bodyPr>
          <a:lstStyle/>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Deployment Dates: Aug 15 – Oct 5, 2022</a:t>
            </a:r>
          </a:p>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Aircraft:  NASA DC-8 (AFRC)</a:t>
            </a:r>
          </a:p>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Location: Sal Island, Republic of Cabo Verde</a:t>
            </a:r>
          </a:p>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Science Goals: Investigate atmospheric dynamics, marine boundary layer properties, convection, the dust-laden Saharan Air Layer, and their interactions across various spatial scales to improve understanding and predictability of process-level lifecycles in the data-sparse tropical East Atlantic region.</a:t>
            </a:r>
          </a:p>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PI: Jon Zawislak​ (University of Miami), Ed </a:t>
            </a:r>
            <a:r>
              <a:rPr lang="en-US" sz="1800" dirty="0" err="1">
                <a:latin typeface="Helvetica Neue Light" panose="02000403000000020004" pitchFamily="2" charset="0"/>
                <a:ea typeface="Helvetica Neue Light" panose="02000403000000020004" pitchFamily="2" charset="0"/>
                <a:cs typeface="Helvetica Neue" panose="02000503000000020004" pitchFamily="2" charset="0"/>
              </a:rPr>
              <a:t>Nowottnick</a:t>
            </a: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 (NASA GSFC)</a:t>
            </a:r>
          </a:p>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Funding Source: SMD Atmospheric Dynamics and Precipitation Program</a:t>
            </a:r>
          </a:p>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Program Manager: Will McCarty (NASA HQ)</a:t>
            </a:r>
          </a:p>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ESPO Project Management: Vidal Salazar (PM)</a:t>
            </a:r>
          </a:p>
        </p:txBody>
      </p:sp>
      <p:sp>
        <p:nvSpPr>
          <p:cNvPr id="27" name="TextBox 26">
            <a:extLst>
              <a:ext uri="{FF2B5EF4-FFF2-40B4-BE49-F238E27FC236}">
                <a16:creationId xmlns:a16="http://schemas.microsoft.com/office/drawing/2014/main" id="{ACC8159A-05BD-3742-867F-2CA2B0DCC5CC}"/>
              </a:ext>
            </a:extLst>
          </p:cNvPr>
          <p:cNvSpPr txBox="1"/>
          <p:nvPr/>
        </p:nvSpPr>
        <p:spPr>
          <a:xfrm>
            <a:off x="137103" y="228600"/>
            <a:ext cx="8702097" cy="461665"/>
          </a:xfrm>
          <a:prstGeom prst="rect">
            <a:avLst/>
          </a:prstGeom>
          <a:noFill/>
        </p:spPr>
        <p:txBody>
          <a:bodyPr wrap="square" rtlCol="0">
            <a:spAutoFit/>
          </a:bodyPr>
          <a:lstStyle/>
          <a:p>
            <a:pPr algn="ctr"/>
            <a:r>
              <a:rPr lang="en-US" sz="2400" dirty="0">
                <a:latin typeface="Helvetica Neue Medium" panose="02000503000000020004" pitchFamily="2" charset="0"/>
                <a:ea typeface="Helvetica Neue Medium" panose="02000503000000020004" pitchFamily="2" charset="0"/>
                <a:cs typeface="Helvetica Neue Medium" panose="02000503000000020004" pitchFamily="2" charset="0"/>
              </a:rPr>
              <a:t>Convective Processes Experiment – Cabo Verde (CPEX-CV)</a:t>
            </a:r>
          </a:p>
        </p:txBody>
      </p:sp>
      <p:pic>
        <p:nvPicPr>
          <p:cNvPr id="20" name="Picture 19" descr="Logo&#10;&#10;Description automatically generated">
            <a:extLst>
              <a:ext uri="{FF2B5EF4-FFF2-40B4-BE49-F238E27FC236}">
                <a16:creationId xmlns:a16="http://schemas.microsoft.com/office/drawing/2014/main" id="{72C92B47-B430-2246-8AC2-66C7B205D8E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631752" y="6355277"/>
            <a:ext cx="1501356" cy="419911"/>
          </a:xfrm>
          <a:prstGeom prst="rect">
            <a:avLst/>
          </a:prstGeom>
        </p:spPr>
      </p:pic>
      <p:pic>
        <p:nvPicPr>
          <p:cNvPr id="3" name="Picture 2">
            <a:extLst>
              <a:ext uri="{FF2B5EF4-FFF2-40B4-BE49-F238E27FC236}">
                <a16:creationId xmlns:a16="http://schemas.microsoft.com/office/drawing/2014/main" id="{7946B2E3-CE8C-33AA-BD64-59A51B43D15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67194" y="0"/>
            <a:ext cx="1424806" cy="1329870"/>
          </a:xfrm>
          <a:prstGeom prst="rect">
            <a:avLst/>
          </a:prstGeom>
        </p:spPr>
      </p:pic>
      <p:pic>
        <p:nvPicPr>
          <p:cNvPr id="10" name="Picture 4" descr="ESPO copy">
            <a:extLst>
              <a:ext uri="{FF2B5EF4-FFF2-40B4-BE49-F238E27FC236}">
                <a16:creationId xmlns:a16="http://schemas.microsoft.com/office/drawing/2014/main" id="{227260C8-BB9B-F77E-D7DD-F18926FF1BB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15815" y="6351623"/>
            <a:ext cx="5973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E4632DC5-7D9A-8A40-B81F-26C886D9164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451874" y="3774133"/>
            <a:ext cx="3511526" cy="2052934"/>
          </a:xfrm>
          <a:prstGeom prst="rect">
            <a:avLst/>
          </a:prstGeom>
        </p:spPr>
      </p:pic>
      <p:sp>
        <p:nvSpPr>
          <p:cNvPr id="4" name="TextBox 3">
            <a:extLst>
              <a:ext uri="{FF2B5EF4-FFF2-40B4-BE49-F238E27FC236}">
                <a16:creationId xmlns:a16="http://schemas.microsoft.com/office/drawing/2014/main" id="{A24CECA1-5E3D-0045-B52B-72D6086C1C14}"/>
              </a:ext>
            </a:extLst>
          </p:cNvPr>
          <p:cNvSpPr txBox="1"/>
          <p:nvPr/>
        </p:nvSpPr>
        <p:spPr>
          <a:xfrm>
            <a:off x="8451874" y="5849779"/>
            <a:ext cx="3505199" cy="246221"/>
          </a:xfrm>
          <a:prstGeom prst="rect">
            <a:avLst/>
          </a:prstGeom>
          <a:noFill/>
        </p:spPr>
        <p:txBody>
          <a:bodyPr wrap="square" rtlCol="0">
            <a:spAutoFit/>
          </a:bodyPr>
          <a:lstStyle/>
          <a:p>
            <a:pPr algn="ctr"/>
            <a:r>
              <a:rPr lang="en-US" sz="1000" dirty="0">
                <a:latin typeface="Helvetica Neue" panose="02000503000000020004" pitchFamily="2" charset="0"/>
                <a:ea typeface="Helvetica Neue" panose="02000503000000020004" pitchFamily="2" charset="0"/>
                <a:cs typeface="Helvetica Neue" panose="02000503000000020004" pitchFamily="2" charset="0"/>
              </a:rPr>
              <a:t>CPEX team photo in St. Croix, USVI in 2021</a:t>
            </a:r>
          </a:p>
        </p:txBody>
      </p:sp>
      <p:pic>
        <p:nvPicPr>
          <p:cNvPr id="5" name="Picture 4">
            <a:extLst>
              <a:ext uri="{FF2B5EF4-FFF2-40B4-BE49-F238E27FC236}">
                <a16:creationId xmlns:a16="http://schemas.microsoft.com/office/drawing/2014/main" id="{DB194D28-F7A8-67E9-A84D-85E46A97912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868266" y="1354190"/>
            <a:ext cx="2737247" cy="2052935"/>
          </a:xfrm>
          <a:prstGeom prst="rect">
            <a:avLst/>
          </a:prstGeom>
        </p:spPr>
      </p:pic>
      <p:sp>
        <p:nvSpPr>
          <p:cNvPr id="13" name="TextBox 12">
            <a:extLst>
              <a:ext uri="{FF2B5EF4-FFF2-40B4-BE49-F238E27FC236}">
                <a16:creationId xmlns:a16="http://schemas.microsoft.com/office/drawing/2014/main" id="{33B24EE3-7EEC-8565-9A21-D6905CDDA8D0}"/>
              </a:ext>
            </a:extLst>
          </p:cNvPr>
          <p:cNvSpPr txBox="1"/>
          <p:nvPr/>
        </p:nvSpPr>
        <p:spPr>
          <a:xfrm>
            <a:off x="8451874" y="3411379"/>
            <a:ext cx="3505199" cy="246221"/>
          </a:xfrm>
          <a:prstGeom prst="rect">
            <a:avLst/>
          </a:prstGeom>
          <a:noFill/>
        </p:spPr>
        <p:txBody>
          <a:bodyPr wrap="square" rtlCol="0">
            <a:spAutoFit/>
          </a:bodyPr>
          <a:lstStyle/>
          <a:p>
            <a:pPr algn="ctr"/>
            <a:r>
              <a:rPr lang="en-US" sz="1000" dirty="0">
                <a:latin typeface="Helvetica Neue" panose="02000503000000020004" pitchFamily="2" charset="0"/>
                <a:ea typeface="Helvetica Neue" panose="02000503000000020004" pitchFamily="2" charset="0"/>
                <a:cs typeface="Helvetica Neue" panose="02000503000000020004" pitchFamily="2" charset="0"/>
              </a:rPr>
              <a:t>CPEX forecasting and flight planning teams</a:t>
            </a:r>
          </a:p>
        </p:txBody>
      </p:sp>
    </p:spTree>
    <p:extLst>
      <p:ext uri="{BB962C8B-B14F-4D97-AF65-F5344CB8AC3E}">
        <p14:creationId xmlns:p14="http://schemas.microsoft.com/office/powerpoint/2010/main" val="32600555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8C23016-F24A-7742-97B1-0D26373B44D6}"/>
              </a:ext>
            </a:extLst>
          </p:cNvPr>
          <p:cNvSpPr>
            <a:spLocks noGrp="1"/>
          </p:cNvSpPr>
          <p:nvPr>
            <p:ph type="title"/>
          </p:nvPr>
        </p:nvSpPr>
        <p:spPr>
          <a:xfrm>
            <a:off x="762000" y="6324600"/>
            <a:ext cx="4602970" cy="488688"/>
          </a:xfrm>
        </p:spPr>
        <p:txBody>
          <a:bodyPr/>
          <a:lstStyle/>
          <a:p>
            <a:r>
              <a:rPr lang="en-US" sz="1400" kern="0" spc="-67" dirty="0">
                <a:latin typeface="Helvetica Neue Light" panose="02000403000000020004" pitchFamily="2" charset="0"/>
                <a:ea typeface="Helvetica Neue Light" panose="02000403000000020004" pitchFamily="2" charset="0"/>
              </a:rPr>
              <a:t>Current and Future ESPO Supported Missions</a:t>
            </a:r>
            <a:br>
              <a:rPr lang="en-US" sz="1400" kern="0" spc="-67" dirty="0">
                <a:latin typeface="Helvetica Neue Light" panose="02000403000000020004" pitchFamily="2" charset="0"/>
                <a:ea typeface="Helvetica Neue Light" panose="02000403000000020004" pitchFamily="2" charset="0"/>
              </a:rPr>
            </a:br>
            <a:r>
              <a:rPr lang="en-US" sz="1400" kern="0" spc="-67" dirty="0">
                <a:latin typeface="Helvetica Neue Light" panose="02000403000000020004" pitchFamily="2" charset="0"/>
                <a:ea typeface="Helvetica Neue Light" panose="02000403000000020004" pitchFamily="2" charset="0"/>
              </a:rPr>
              <a:t>July 7, 2022 </a:t>
            </a:r>
          </a:p>
        </p:txBody>
      </p:sp>
      <p:cxnSp>
        <p:nvCxnSpPr>
          <p:cNvPr id="17" name="Straight Connector 16">
            <a:extLst>
              <a:ext uri="{FF2B5EF4-FFF2-40B4-BE49-F238E27FC236}">
                <a16:creationId xmlns:a16="http://schemas.microsoft.com/office/drawing/2014/main" id="{BA1E2B08-8084-6C41-B750-47C5FFD0641D}"/>
              </a:ext>
            </a:extLst>
          </p:cNvPr>
          <p:cNvCxnSpPr/>
          <p:nvPr/>
        </p:nvCxnSpPr>
        <p:spPr>
          <a:xfrm>
            <a:off x="0" y="6248400"/>
            <a:ext cx="12192000" cy="0"/>
          </a:xfrm>
          <a:prstGeom prst="line">
            <a:avLst/>
          </a:prstGeom>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15067EE8-3F3F-C644-82F9-F25F68D58A3C}"/>
              </a:ext>
            </a:extLst>
          </p:cNvPr>
          <p:cNvSpPr txBox="1"/>
          <p:nvPr/>
        </p:nvSpPr>
        <p:spPr>
          <a:xfrm>
            <a:off x="414492" y="1219200"/>
            <a:ext cx="8119908" cy="4154984"/>
          </a:xfrm>
          <a:prstGeom prst="rect">
            <a:avLst/>
          </a:prstGeom>
          <a:noFill/>
        </p:spPr>
        <p:txBody>
          <a:bodyPr wrap="square" rtlCol="0">
            <a:spAutoFit/>
          </a:bodyPr>
          <a:lstStyle/>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Current Deployment: Sep 12 – Nov 1, 2022</a:t>
            </a:r>
          </a:p>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Platforms:  AFRC B200, </a:t>
            </a:r>
            <a:r>
              <a:rPr lang="en-US" sz="1800" dirty="0" err="1">
                <a:latin typeface="Helvetica Neue Light" panose="02000403000000020004" pitchFamily="2" charset="0"/>
                <a:ea typeface="Helvetica Neue Light" panose="02000403000000020004" pitchFamily="2" charset="0"/>
                <a:cs typeface="Helvetica Neue" panose="02000503000000020004" pitchFamily="2" charset="0"/>
              </a:rPr>
              <a:t>LaRC</a:t>
            </a: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 G-III, TOI Twin Otter, Wave Gliders (WHOI and Scripps), </a:t>
            </a:r>
            <a:r>
              <a:rPr lang="en-US" sz="1800" dirty="0" err="1">
                <a:latin typeface="Helvetica Neue Light" panose="02000403000000020004" pitchFamily="2" charset="0"/>
                <a:ea typeface="Helvetica Neue Light" panose="02000403000000020004" pitchFamily="2" charset="0"/>
                <a:cs typeface="Helvetica Neue" panose="02000503000000020004" pitchFamily="2" charset="0"/>
              </a:rPr>
              <a:t>Saildrones</a:t>
            </a: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 </a:t>
            </a:r>
            <a:r>
              <a:rPr lang="en-US" sz="1800" dirty="0" err="1">
                <a:latin typeface="Helvetica Neue Light" panose="02000403000000020004" pitchFamily="2" charset="0"/>
                <a:ea typeface="Helvetica Neue Light" panose="02000403000000020004" pitchFamily="2" charset="0"/>
                <a:cs typeface="Helvetica Neue" panose="02000503000000020004" pitchFamily="2" charset="0"/>
              </a:rPr>
              <a:t>Seagliders</a:t>
            </a: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 (UW), </a:t>
            </a:r>
            <a:r>
              <a:rPr lang="en-US" sz="1800" dirty="0" err="1">
                <a:latin typeface="Helvetica Neue Light" panose="02000403000000020004" pitchFamily="2" charset="0"/>
                <a:ea typeface="Helvetica Neue Light" panose="02000403000000020004" pitchFamily="2" charset="0"/>
                <a:cs typeface="Helvetica Neue" panose="02000503000000020004" pitchFamily="2" charset="0"/>
              </a:rPr>
              <a:t>Lagrangian</a:t>
            </a: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 Floats (UW)</a:t>
            </a:r>
          </a:p>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Locations:  Moffett Field, CA (AFRC B200, </a:t>
            </a:r>
            <a:r>
              <a:rPr lang="en-US" sz="1800" dirty="0" err="1">
                <a:latin typeface="Helvetica Neue Light" panose="02000403000000020004" pitchFamily="2" charset="0"/>
                <a:ea typeface="Helvetica Neue Light" panose="02000403000000020004" pitchFamily="2" charset="0"/>
                <a:cs typeface="Helvetica Neue" panose="02000503000000020004" pitchFamily="2" charset="0"/>
              </a:rPr>
              <a:t>LaRC</a:t>
            </a: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 G-III); Salinas, CA (Twin Otter); ~150 miles offshore of the SF Bay Area (All in situ platforms)</a:t>
            </a:r>
          </a:p>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Science Goal:  Test hypothesis that </a:t>
            </a:r>
            <a:r>
              <a:rPr lang="en-US" sz="1800" dirty="0" err="1">
                <a:latin typeface="Helvetica Neue Light" panose="02000403000000020004" pitchFamily="2" charset="0"/>
                <a:ea typeface="Helvetica Neue Light" panose="02000403000000020004" pitchFamily="2" charset="0"/>
                <a:cs typeface="Helvetica Neue" panose="02000503000000020004" pitchFamily="2" charset="0"/>
              </a:rPr>
              <a:t>submesoscale</a:t>
            </a: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 ocean dynamics make important contributions to vertical exchange of climate and biological variables in the upper ocean. </a:t>
            </a:r>
          </a:p>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PI:  Tom Farrar (WHOI); Deputy PIs: Ernesto Rodriguez (JPL), Eric </a:t>
            </a:r>
            <a:r>
              <a:rPr lang="en-US" sz="1800" dirty="0" err="1">
                <a:latin typeface="Helvetica Neue Light" panose="02000403000000020004" pitchFamily="2" charset="0"/>
                <a:ea typeface="Helvetica Neue Light" panose="02000403000000020004" pitchFamily="2" charset="0"/>
                <a:cs typeface="Helvetica Neue" panose="02000503000000020004" pitchFamily="2" charset="0"/>
              </a:rPr>
              <a:t>D’Asaro</a:t>
            </a: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 (UW), Andrey </a:t>
            </a:r>
            <a:r>
              <a:rPr lang="en-US" sz="1800" dirty="0" err="1">
                <a:latin typeface="Helvetica Neue Light" panose="02000403000000020004" pitchFamily="2" charset="0"/>
                <a:ea typeface="Helvetica Neue Light" panose="02000403000000020004" pitchFamily="2" charset="0"/>
                <a:cs typeface="Helvetica Neue" panose="02000503000000020004" pitchFamily="2" charset="0"/>
              </a:rPr>
              <a:t>Shcherbina</a:t>
            </a: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 (UW)</a:t>
            </a:r>
          </a:p>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Funding Source:  Earth Venture Suborbital-3 Program</a:t>
            </a:r>
          </a:p>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ESPO Project Management: Erin Czech (PM), Sommer Nicholas (Deputy PM)</a:t>
            </a:r>
          </a:p>
        </p:txBody>
      </p:sp>
      <p:sp>
        <p:nvSpPr>
          <p:cNvPr id="27" name="TextBox 26">
            <a:extLst>
              <a:ext uri="{FF2B5EF4-FFF2-40B4-BE49-F238E27FC236}">
                <a16:creationId xmlns:a16="http://schemas.microsoft.com/office/drawing/2014/main" id="{ACC8159A-05BD-3742-867F-2CA2B0DCC5CC}"/>
              </a:ext>
            </a:extLst>
          </p:cNvPr>
          <p:cNvSpPr txBox="1"/>
          <p:nvPr/>
        </p:nvSpPr>
        <p:spPr>
          <a:xfrm>
            <a:off x="137103" y="228600"/>
            <a:ext cx="9159297" cy="830997"/>
          </a:xfrm>
          <a:prstGeom prst="rect">
            <a:avLst/>
          </a:prstGeom>
          <a:noFill/>
        </p:spPr>
        <p:txBody>
          <a:bodyPr wrap="square" rtlCol="0">
            <a:spAutoFit/>
          </a:bodyPr>
          <a:lstStyle/>
          <a:p>
            <a:r>
              <a:rPr lang="en-US" sz="2400" dirty="0">
                <a:latin typeface="Helvetica Neue Medium" panose="02000503000000020004" pitchFamily="2" charset="0"/>
                <a:ea typeface="Helvetica Neue Medium" panose="02000503000000020004" pitchFamily="2" charset="0"/>
                <a:cs typeface="Helvetica Neue Medium" panose="02000503000000020004" pitchFamily="2" charset="0"/>
              </a:rPr>
              <a:t>Sub-Mesoscale Ocean Dynamics and Vertical Transport Experiment (S-MODE)</a:t>
            </a:r>
          </a:p>
        </p:txBody>
      </p:sp>
      <p:pic>
        <p:nvPicPr>
          <p:cNvPr id="20" name="Picture 19" descr="Logo&#10;&#10;Description automatically generated">
            <a:extLst>
              <a:ext uri="{FF2B5EF4-FFF2-40B4-BE49-F238E27FC236}">
                <a16:creationId xmlns:a16="http://schemas.microsoft.com/office/drawing/2014/main" id="{72C92B47-B430-2246-8AC2-66C7B205D8E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631752" y="6355277"/>
            <a:ext cx="1501356" cy="419911"/>
          </a:xfrm>
          <a:prstGeom prst="rect">
            <a:avLst/>
          </a:prstGeom>
        </p:spPr>
      </p:pic>
      <p:pic>
        <p:nvPicPr>
          <p:cNvPr id="4" name="Picture 3">
            <a:extLst>
              <a:ext uri="{FF2B5EF4-FFF2-40B4-BE49-F238E27FC236}">
                <a16:creationId xmlns:a16="http://schemas.microsoft.com/office/drawing/2014/main" id="{1294836C-47BF-B124-F9DA-4D63FF23FF9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584895" y="0"/>
            <a:ext cx="1595070" cy="1472372"/>
          </a:xfrm>
          <a:prstGeom prst="rect">
            <a:avLst/>
          </a:prstGeom>
        </p:spPr>
      </p:pic>
      <p:pic>
        <p:nvPicPr>
          <p:cNvPr id="11" name="Picture 4" descr="ESPO copy">
            <a:extLst>
              <a:ext uri="{FF2B5EF4-FFF2-40B4-BE49-F238E27FC236}">
                <a16:creationId xmlns:a16="http://schemas.microsoft.com/office/drawing/2014/main" id="{86C71CBF-F21C-D896-6C86-8D83185F37D1}"/>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15815" y="6351623"/>
            <a:ext cx="5973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01369D2C-5660-E8CA-5627-30FA9E6092F0}"/>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829445" y="3614753"/>
            <a:ext cx="3124198" cy="2003449"/>
          </a:xfrm>
          <a:prstGeom prst="rect">
            <a:avLst/>
          </a:prstGeom>
        </p:spPr>
      </p:pic>
      <p:pic>
        <p:nvPicPr>
          <p:cNvPr id="7" name="Picture 6">
            <a:extLst>
              <a:ext uri="{FF2B5EF4-FFF2-40B4-BE49-F238E27FC236}">
                <a16:creationId xmlns:a16="http://schemas.microsoft.com/office/drawing/2014/main" id="{E46BFB80-D952-6D27-4C81-64DC1FF9AB20}"/>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8810160" y="1524000"/>
            <a:ext cx="3124198" cy="1632901"/>
          </a:xfrm>
          <a:prstGeom prst="rect">
            <a:avLst/>
          </a:prstGeom>
        </p:spPr>
      </p:pic>
      <p:sp>
        <p:nvSpPr>
          <p:cNvPr id="8" name="TextBox 7">
            <a:extLst>
              <a:ext uri="{FF2B5EF4-FFF2-40B4-BE49-F238E27FC236}">
                <a16:creationId xmlns:a16="http://schemas.microsoft.com/office/drawing/2014/main" id="{B71BD228-BEAB-4AB4-9593-4EF5A1C62615}"/>
              </a:ext>
            </a:extLst>
          </p:cNvPr>
          <p:cNvSpPr txBox="1"/>
          <p:nvPr/>
        </p:nvSpPr>
        <p:spPr>
          <a:xfrm>
            <a:off x="8810160" y="3149368"/>
            <a:ext cx="3124198" cy="400110"/>
          </a:xfrm>
          <a:prstGeom prst="rect">
            <a:avLst/>
          </a:prstGeom>
          <a:noFill/>
        </p:spPr>
        <p:txBody>
          <a:bodyPr wrap="square" rtlCol="0">
            <a:spAutoFit/>
          </a:bodyPr>
          <a:lstStyle/>
          <a:p>
            <a:r>
              <a:rPr lang="en-US" sz="1000" dirty="0">
                <a:latin typeface="Helvetica Neue" panose="02000503000000020004" pitchFamily="2" charset="0"/>
                <a:ea typeface="Helvetica Neue" panose="02000503000000020004" pitchFamily="2" charset="0"/>
                <a:cs typeface="Helvetica Neue" panose="02000503000000020004" pitchFamily="2" charset="0"/>
              </a:rPr>
              <a:t>AFRC B200 at NASA ARC during S-MODE. Hector Torres (JPL) in the foreground.</a:t>
            </a:r>
          </a:p>
        </p:txBody>
      </p:sp>
      <p:sp>
        <p:nvSpPr>
          <p:cNvPr id="15" name="TextBox 14">
            <a:extLst>
              <a:ext uri="{FF2B5EF4-FFF2-40B4-BE49-F238E27FC236}">
                <a16:creationId xmlns:a16="http://schemas.microsoft.com/office/drawing/2014/main" id="{2E49E0A9-27E8-442B-DA19-00209FC7AE9F}"/>
              </a:ext>
            </a:extLst>
          </p:cNvPr>
          <p:cNvSpPr txBox="1"/>
          <p:nvPr/>
        </p:nvSpPr>
        <p:spPr>
          <a:xfrm>
            <a:off x="8792852" y="5618202"/>
            <a:ext cx="3322948" cy="553998"/>
          </a:xfrm>
          <a:prstGeom prst="rect">
            <a:avLst/>
          </a:prstGeom>
          <a:noFill/>
        </p:spPr>
        <p:txBody>
          <a:bodyPr wrap="square" rtlCol="0">
            <a:spAutoFit/>
          </a:bodyPr>
          <a:lstStyle/>
          <a:p>
            <a:r>
              <a:rPr lang="en-US" sz="1000" dirty="0">
                <a:latin typeface="Helvetica Neue" panose="02000503000000020004" pitchFamily="2" charset="0"/>
                <a:ea typeface="Helvetica Neue" panose="02000503000000020004" pitchFamily="2" charset="0"/>
                <a:cs typeface="Helvetica Neue" panose="02000503000000020004" pitchFamily="2" charset="0"/>
              </a:rPr>
              <a:t>S-MODE science party preparing </a:t>
            </a:r>
            <a:r>
              <a:rPr lang="en-US" sz="1000" dirty="0" err="1">
                <a:latin typeface="Helvetica Neue" panose="02000503000000020004" pitchFamily="2" charset="0"/>
                <a:ea typeface="Helvetica Neue" panose="02000503000000020004" pitchFamily="2" charset="0"/>
                <a:cs typeface="Helvetica Neue" panose="02000503000000020004" pitchFamily="2" charset="0"/>
              </a:rPr>
              <a:t>balloonsonde</a:t>
            </a:r>
            <a:r>
              <a:rPr lang="en-US" sz="1000" dirty="0">
                <a:latin typeface="Helvetica Neue" panose="02000503000000020004" pitchFamily="2" charset="0"/>
                <a:ea typeface="Helvetica Neue" panose="02000503000000020004" pitchFamily="2" charset="0"/>
                <a:cs typeface="Helvetica Neue" panose="02000503000000020004" pitchFamily="2" charset="0"/>
              </a:rPr>
              <a:t> onboard R/V Oceanus during S-MODE. Wave Gliders pictured in foreground.</a:t>
            </a:r>
          </a:p>
        </p:txBody>
      </p:sp>
    </p:spTree>
    <p:extLst>
      <p:ext uri="{BB962C8B-B14F-4D97-AF65-F5344CB8AC3E}">
        <p14:creationId xmlns:p14="http://schemas.microsoft.com/office/powerpoint/2010/main" val="26420672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8C23016-F24A-7742-97B1-0D26373B44D6}"/>
              </a:ext>
            </a:extLst>
          </p:cNvPr>
          <p:cNvSpPr>
            <a:spLocks noGrp="1"/>
          </p:cNvSpPr>
          <p:nvPr>
            <p:ph type="title"/>
          </p:nvPr>
        </p:nvSpPr>
        <p:spPr>
          <a:xfrm>
            <a:off x="762000" y="6324600"/>
            <a:ext cx="4602970" cy="488688"/>
          </a:xfrm>
        </p:spPr>
        <p:txBody>
          <a:bodyPr/>
          <a:lstStyle/>
          <a:p>
            <a:r>
              <a:rPr lang="en-US" sz="1400" kern="0" spc="-67" dirty="0">
                <a:latin typeface="Helvetica Neue Light" panose="02000403000000020004" pitchFamily="2" charset="0"/>
                <a:ea typeface="Helvetica Neue Light" panose="02000403000000020004" pitchFamily="2" charset="0"/>
              </a:rPr>
              <a:t>Current and Future ESPO Supported Missions</a:t>
            </a:r>
            <a:br>
              <a:rPr lang="en-US" sz="1400" kern="0" spc="-67" dirty="0">
                <a:latin typeface="Helvetica Neue Light" panose="02000403000000020004" pitchFamily="2" charset="0"/>
                <a:ea typeface="Helvetica Neue Light" panose="02000403000000020004" pitchFamily="2" charset="0"/>
              </a:rPr>
            </a:br>
            <a:r>
              <a:rPr lang="en-US" sz="1400" kern="0" spc="-67" dirty="0">
                <a:latin typeface="Helvetica Neue Light" panose="02000403000000020004" pitchFamily="2" charset="0"/>
                <a:ea typeface="Helvetica Neue Light" panose="02000403000000020004" pitchFamily="2" charset="0"/>
              </a:rPr>
              <a:t>July 7, 2022 </a:t>
            </a:r>
          </a:p>
        </p:txBody>
      </p:sp>
      <p:cxnSp>
        <p:nvCxnSpPr>
          <p:cNvPr id="17" name="Straight Connector 16">
            <a:extLst>
              <a:ext uri="{FF2B5EF4-FFF2-40B4-BE49-F238E27FC236}">
                <a16:creationId xmlns:a16="http://schemas.microsoft.com/office/drawing/2014/main" id="{BA1E2B08-8084-6C41-B750-47C5FFD0641D}"/>
              </a:ext>
            </a:extLst>
          </p:cNvPr>
          <p:cNvCxnSpPr/>
          <p:nvPr/>
        </p:nvCxnSpPr>
        <p:spPr>
          <a:xfrm>
            <a:off x="0" y="6248400"/>
            <a:ext cx="12192000" cy="0"/>
          </a:xfrm>
          <a:prstGeom prst="line">
            <a:avLst/>
          </a:prstGeom>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15067EE8-3F3F-C644-82F9-F25F68D58A3C}"/>
              </a:ext>
            </a:extLst>
          </p:cNvPr>
          <p:cNvSpPr txBox="1"/>
          <p:nvPr/>
        </p:nvSpPr>
        <p:spPr>
          <a:xfrm>
            <a:off x="414492" y="1295400"/>
            <a:ext cx="8881907" cy="3600986"/>
          </a:xfrm>
          <a:prstGeom prst="rect">
            <a:avLst/>
          </a:prstGeom>
          <a:noFill/>
        </p:spPr>
        <p:txBody>
          <a:bodyPr wrap="square" rtlCol="0">
            <a:spAutoFit/>
          </a:bodyPr>
          <a:lstStyle/>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Deployments:  Three 6-week campaigns (mid January through February 2020, 2022, and 2023)</a:t>
            </a:r>
          </a:p>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Aircraft:  NASA ER-2 (AFRC) and NASA P-3 (WFF)</a:t>
            </a:r>
          </a:p>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Locations:  [ER-2] Dobbins AFB (2023); [P-3] NASA Wallops</a:t>
            </a:r>
          </a:p>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Science Goals:  Determine how multi-scale dynamical and microphysical processes in winter storms interact to produce banded regions of snowfall to improve US storm prediction capabilities.</a:t>
            </a:r>
          </a:p>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PI:  Lynn </a:t>
            </a:r>
            <a:r>
              <a:rPr lang="en-US" sz="1800" dirty="0" err="1">
                <a:latin typeface="Helvetica Neue Light" panose="02000403000000020004" pitchFamily="2" charset="0"/>
                <a:ea typeface="Helvetica Neue Light" panose="02000403000000020004" pitchFamily="2" charset="0"/>
                <a:cs typeface="Helvetica Neue" panose="02000503000000020004" pitchFamily="2" charset="0"/>
              </a:rPr>
              <a:t>McMurdie</a:t>
            </a: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 (University of Washington); Deputies: Gerald </a:t>
            </a:r>
            <a:r>
              <a:rPr lang="en-US" sz="1800" dirty="0" err="1">
                <a:latin typeface="Helvetica Neue Light" panose="02000403000000020004" pitchFamily="2" charset="0"/>
                <a:ea typeface="Helvetica Neue Light" panose="02000403000000020004" pitchFamily="2" charset="0"/>
                <a:cs typeface="Helvetica Neue" panose="02000503000000020004" pitchFamily="2" charset="0"/>
              </a:rPr>
              <a:t>Heymsfield</a:t>
            </a: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 John </a:t>
            </a:r>
            <a:r>
              <a:rPr lang="en-US" sz="1800" dirty="0" err="1">
                <a:latin typeface="Helvetica Neue Light" panose="02000403000000020004" pitchFamily="2" charset="0"/>
                <a:ea typeface="Helvetica Neue Light" panose="02000403000000020004" pitchFamily="2" charset="0"/>
                <a:cs typeface="Helvetica Neue" panose="02000503000000020004" pitchFamily="2" charset="0"/>
              </a:rPr>
              <a:t>Yorks</a:t>
            </a: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 and Scott Braun (GSFC)</a:t>
            </a:r>
          </a:p>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Funding Source:  Earth Venture Suborbital-3 Program</a:t>
            </a:r>
          </a:p>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ESPO Project Management: Vidal Salazar (PM)</a:t>
            </a:r>
          </a:p>
        </p:txBody>
      </p:sp>
      <p:sp>
        <p:nvSpPr>
          <p:cNvPr id="27" name="TextBox 26">
            <a:extLst>
              <a:ext uri="{FF2B5EF4-FFF2-40B4-BE49-F238E27FC236}">
                <a16:creationId xmlns:a16="http://schemas.microsoft.com/office/drawing/2014/main" id="{ACC8159A-05BD-3742-867F-2CA2B0DCC5CC}"/>
              </a:ext>
            </a:extLst>
          </p:cNvPr>
          <p:cNvSpPr txBox="1"/>
          <p:nvPr/>
        </p:nvSpPr>
        <p:spPr>
          <a:xfrm>
            <a:off x="137103" y="228600"/>
            <a:ext cx="10988097" cy="830997"/>
          </a:xfrm>
          <a:prstGeom prst="rect">
            <a:avLst/>
          </a:prstGeom>
          <a:noFill/>
        </p:spPr>
        <p:txBody>
          <a:bodyPr wrap="square" rtlCol="0">
            <a:spAutoFit/>
          </a:bodyPr>
          <a:lstStyle/>
          <a:p>
            <a:r>
              <a:rPr lang="en-US" sz="2400" dirty="0">
                <a:latin typeface="Helvetica Neue Medium" panose="02000503000000020004" pitchFamily="2" charset="0"/>
                <a:ea typeface="Helvetica Neue Medium" panose="02000503000000020004" pitchFamily="2" charset="0"/>
                <a:cs typeface="Helvetica Neue Medium" panose="02000503000000020004" pitchFamily="2" charset="0"/>
              </a:rPr>
              <a:t>Investigation of Microphysics and Precipitation for Atlantic Coast-Threatening Snowstorms (IMPACTS)</a:t>
            </a:r>
          </a:p>
        </p:txBody>
      </p:sp>
      <p:pic>
        <p:nvPicPr>
          <p:cNvPr id="20" name="Picture 19" descr="Logo&#10;&#10;Description automatically generated">
            <a:extLst>
              <a:ext uri="{FF2B5EF4-FFF2-40B4-BE49-F238E27FC236}">
                <a16:creationId xmlns:a16="http://schemas.microsoft.com/office/drawing/2014/main" id="{72C92B47-B430-2246-8AC2-66C7B205D8E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631752" y="6355277"/>
            <a:ext cx="1501356" cy="419911"/>
          </a:xfrm>
          <a:prstGeom prst="rect">
            <a:avLst/>
          </a:prstGeom>
        </p:spPr>
      </p:pic>
      <p:pic>
        <p:nvPicPr>
          <p:cNvPr id="9" name="Picture 8" descr="A picture containing logo&#10;&#10;Description automatically generated">
            <a:extLst>
              <a:ext uri="{FF2B5EF4-FFF2-40B4-BE49-F238E27FC236}">
                <a16:creationId xmlns:a16="http://schemas.microsoft.com/office/drawing/2014/main" id="{A186D617-1E58-EFC0-8611-5C702915E23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12336" y="76606"/>
            <a:ext cx="1340188" cy="1197023"/>
          </a:xfrm>
          <a:prstGeom prst="rect">
            <a:avLst/>
          </a:prstGeom>
        </p:spPr>
      </p:pic>
      <p:pic>
        <p:nvPicPr>
          <p:cNvPr id="10" name="Picture 4" descr="ESPO copy">
            <a:extLst>
              <a:ext uri="{FF2B5EF4-FFF2-40B4-BE49-F238E27FC236}">
                <a16:creationId xmlns:a16="http://schemas.microsoft.com/office/drawing/2014/main" id="{F375AE20-6A92-D63B-C6FD-B31959A4F9EF}"/>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15815" y="6351623"/>
            <a:ext cx="5973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F277A907-3966-B334-0B11-64BEFC8E024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25999" y="1436604"/>
            <a:ext cx="2372673" cy="1781980"/>
          </a:xfrm>
          <a:prstGeom prst="rect">
            <a:avLst/>
          </a:prstGeom>
        </p:spPr>
      </p:pic>
      <p:sp>
        <p:nvSpPr>
          <p:cNvPr id="4" name="TextBox 3">
            <a:extLst>
              <a:ext uri="{FF2B5EF4-FFF2-40B4-BE49-F238E27FC236}">
                <a16:creationId xmlns:a16="http://schemas.microsoft.com/office/drawing/2014/main" id="{0EFFE4D0-941A-6D07-0024-6E7F0186F128}"/>
              </a:ext>
            </a:extLst>
          </p:cNvPr>
          <p:cNvSpPr txBox="1"/>
          <p:nvPr/>
        </p:nvSpPr>
        <p:spPr>
          <a:xfrm>
            <a:off x="9471570" y="3253543"/>
            <a:ext cx="2372673" cy="553998"/>
          </a:xfrm>
          <a:prstGeom prst="rect">
            <a:avLst/>
          </a:prstGeom>
          <a:noFill/>
        </p:spPr>
        <p:txBody>
          <a:bodyPr wrap="square" rtlCol="0">
            <a:spAutoFit/>
          </a:bodyPr>
          <a:lstStyle/>
          <a:p>
            <a:r>
              <a:rPr lang="en-US" sz="1000" dirty="0">
                <a:latin typeface="Helvetica Neue" panose="02000503000000020004" pitchFamily="2" charset="0"/>
                <a:ea typeface="Helvetica Neue" panose="02000503000000020004" pitchFamily="2" charset="0"/>
                <a:cs typeface="Helvetica Neue" panose="02000503000000020004" pitchFamily="2" charset="0"/>
              </a:rPr>
              <a:t>IMPACTS PI and PM: Lynn </a:t>
            </a:r>
            <a:r>
              <a:rPr lang="en-US" sz="1000" dirty="0" err="1">
                <a:latin typeface="Helvetica Neue" panose="02000503000000020004" pitchFamily="2" charset="0"/>
                <a:ea typeface="Helvetica Neue" panose="02000503000000020004" pitchFamily="2" charset="0"/>
                <a:cs typeface="Helvetica Neue" panose="02000503000000020004" pitchFamily="2" charset="0"/>
              </a:rPr>
              <a:t>McMurdie</a:t>
            </a:r>
            <a:r>
              <a:rPr lang="en-US" sz="1000" dirty="0">
                <a:latin typeface="Helvetica Neue" panose="02000503000000020004" pitchFamily="2" charset="0"/>
                <a:ea typeface="Helvetica Neue" panose="02000503000000020004" pitchFamily="2" charset="0"/>
                <a:cs typeface="Helvetica Neue" panose="02000503000000020004" pitchFamily="2" charset="0"/>
              </a:rPr>
              <a:t> (UW) and Vidal Salazar (ESPO) at NASA WFF</a:t>
            </a:r>
          </a:p>
        </p:txBody>
      </p:sp>
      <p:sp>
        <p:nvSpPr>
          <p:cNvPr id="13" name="TextBox 12">
            <a:extLst>
              <a:ext uri="{FF2B5EF4-FFF2-40B4-BE49-F238E27FC236}">
                <a16:creationId xmlns:a16="http://schemas.microsoft.com/office/drawing/2014/main" id="{69D94C4B-B382-2CEC-E9E8-9EDBC72D030C}"/>
              </a:ext>
            </a:extLst>
          </p:cNvPr>
          <p:cNvSpPr txBox="1"/>
          <p:nvPr/>
        </p:nvSpPr>
        <p:spPr>
          <a:xfrm>
            <a:off x="9318170" y="5421396"/>
            <a:ext cx="2611596" cy="400110"/>
          </a:xfrm>
          <a:prstGeom prst="rect">
            <a:avLst/>
          </a:prstGeom>
          <a:noFill/>
        </p:spPr>
        <p:txBody>
          <a:bodyPr wrap="square" rtlCol="0">
            <a:spAutoFit/>
          </a:bodyPr>
          <a:lstStyle/>
          <a:p>
            <a:r>
              <a:rPr lang="en-US" sz="1000" dirty="0">
                <a:latin typeface="Helvetica Neue" panose="02000503000000020004" pitchFamily="2" charset="0"/>
                <a:ea typeface="Helvetica Neue" panose="02000503000000020004" pitchFamily="2" charset="0"/>
                <a:cs typeface="Helvetica Neue" panose="02000503000000020004" pitchFamily="2" charset="0"/>
              </a:rPr>
              <a:t>IMPACTS scientists walking to the NASA P-3 before a flight </a:t>
            </a:r>
          </a:p>
        </p:txBody>
      </p:sp>
      <p:pic>
        <p:nvPicPr>
          <p:cNvPr id="6" name="Picture 5">
            <a:extLst>
              <a:ext uri="{FF2B5EF4-FFF2-40B4-BE49-F238E27FC236}">
                <a16:creationId xmlns:a16="http://schemas.microsoft.com/office/drawing/2014/main" id="{2F030B5B-6129-A4DF-B4D1-F42C87DE9A5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375896" y="3904086"/>
            <a:ext cx="2553870" cy="1478787"/>
          </a:xfrm>
          <a:prstGeom prst="rect">
            <a:avLst/>
          </a:prstGeom>
        </p:spPr>
      </p:pic>
    </p:spTree>
    <p:extLst>
      <p:ext uri="{BB962C8B-B14F-4D97-AF65-F5344CB8AC3E}">
        <p14:creationId xmlns:p14="http://schemas.microsoft.com/office/powerpoint/2010/main" val="21869017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8C23016-F24A-7742-97B1-0D26373B44D6}"/>
              </a:ext>
            </a:extLst>
          </p:cNvPr>
          <p:cNvSpPr>
            <a:spLocks noGrp="1"/>
          </p:cNvSpPr>
          <p:nvPr>
            <p:ph type="title"/>
          </p:nvPr>
        </p:nvSpPr>
        <p:spPr>
          <a:xfrm>
            <a:off x="762000" y="6324600"/>
            <a:ext cx="4602970" cy="488688"/>
          </a:xfrm>
        </p:spPr>
        <p:txBody>
          <a:bodyPr/>
          <a:lstStyle/>
          <a:p>
            <a:r>
              <a:rPr lang="en-US" sz="1400" kern="0" spc="-67" dirty="0">
                <a:latin typeface="Helvetica Neue Light" panose="02000403000000020004" pitchFamily="2" charset="0"/>
                <a:ea typeface="Helvetica Neue Light" panose="02000403000000020004" pitchFamily="2" charset="0"/>
              </a:rPr>
              <a:t>Current and Future ESPO Supported Missions</a:t>
            </a:r>
            <a:br>
              <a:rPr lang="en-US" sz="1400" kern="0" spc="-67" dirty="0">
                <a:latin typeface="Helvetica Neue Light" panose="02000403000000020004" pitchFamily="2" charset="0"/>
                <a:ea typeface="Helvetica Neue Light" panose="02000403000000020004" pitchFamily="2" charset="0"/>
              </a:rPr>
            </a:br>
            <a:r>
              <a:rPr lang="en-US" sz="1400" kern="0" spc="-67" dirty="0">
                <a:latin typeface="Helvetica Neue Light" panose="02000403000000020004" pitchFamily="2" charset="0"/>
                <a:ea typeface="Helvetica Neue Light" panose="02000403000000020004" pitchFamily="2" charset="0"/>
              </a:rPr>
              <a:t>July 7, 2022 </a:t>
            </a:r>
          </a:p>
        </p:txBody>
      </p:sp>
      <p:cxnSp>
        <p:nvCxnSpPr>
          <p:cNvPr id="17" name="Straight Connector 16">
            <a:extLst>
              <a:ext uri="{FF2B5EF4-FFF2-40B4-BE49-F238E27FC236}">
                <a16:creationId xmlns:a16="http://schemas.microsoft.com/office/drawing/2014/main" id="{BA1E2B08-8084-6C41-B750-47C5FFD0641D}"/>
              </a:ext>
            </a:extLst>
          </p:cNvPr>
          <p:cNvCxnSpPr/>
          <p:nvPr/>
        </p:nvCxnSpPr>
        <p:spPr>
          <a:xfrm>
            <a:off x="0" y="6248400"/>
            <a:ext cx="12192000" cy="0"/>
          </a:xfrm>
          <a:prstGeom prst="line">
            <a:avLst/>
          </a:prstGeom>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15067EE8-3F3F-C644-82F9-F25F68D58A3C}"/>
              </a:ext>
            </a:extLst>
          </p:cNvPr>
          <p:cNvSpPr txBox="1"/>
          <p:nvPr/>
        </p:nvSpPr>
        <p:spPr>
          <a:xfrm>
            <a:off x="414492" y="1281848"/>
            <a:ext cx="8815751" cy="2970044"/>
          </a:xfrm>
          <a:prstGeom prst="rect">
            <a:avLst/>
          </a:prstGeom>
          <a:noFill/>
        </p:spPr>
        <p:txBody>
          <a:bodyPr wrap="square" rtlCol="0">
            <a:spAutoFit/>
          </a:bodyPr>
          <a:lstStyle/>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Deployment: ~Jul 2023 </a:t>
            </a:r>
          </a:p>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Aircraft:  NASA DC-8 (AFRC), NASA GV (JSC), NASA G-III (</a:t>
            </a:r>
            <a:r>
              <a:rPr lang="en-US" sz="1800" dirty="0" err="1">
                <a:latin typeface="Helvetica Neue Light" panose="02000403000000020004" pitchFamily="2" charset="0"/>
                <a:ea typeface="Helvetica Neue Light" panose="02000403000000020004" pitchFamily="2" charset="0"/>
                <a:cs typeface="Helvetica Neue" panose="02000503000000020004" pitchFamily="2" charset="0"/>
              </a:rPr>
              <a:t>LaRC</a:t>
            </a: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a:t>
            </a:r>
          </a:p>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Location:  Eastern USA (TBD)</a:t>
            </a:r>
          </a:p>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Science Goals:  Address emerging research needs in urban air quality, marine emissions, climate feedbacks, and atmospheric interactions at the marine-urban interface and future satellite capabilities of monitoring atmospheric composition over North America</a:t>
            </a:r>
          </a:p>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Funding Source:  NOAA</a:t>
            </a:r>
          </a:p>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ESPO Project Management: </a:t>
            </a:r>
            <a:r>
              <a:rPr lang="en-US" sz="1800" dirty="0" err="1">
                <a:latin typeface="Helvetica Neue Light" panose="02000403000000020004" pitchFamily="2" charset="0"/>
                <a:ea typeface="Helvetica Neue Light" panose="02000403000000020004" pitchFamily="2" charset="0"/>
                <a:cs typeface="Helvetica Neue" panose="02000503000000020004" pitchFamily="2" charset="0"/>
              </a:rPr>
              <a:t>Jhony</a:t>
            </a: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 </a:t>
            </a:r>
            <a:r>
              <a:rPr lang="en-US" sz="1800" dirty="0" err="1">
                <a:latin typeface="Helvetica Neue Light" panose="02000403000000020004" pitchFamily="2" charset="0"/>
                <a:ea typeface="Helvetica Neue Light" panose="02000403000000020004" pitchFamily="2" charset="0"/>
                <a:cs typeface="Helvetica Neue" panose="02000503000000020004" pitchFamily="2" charset="0"/>
              </a:rPr>
              <a:t>Zavaleta</a:t>
            </a: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 (PM)</a:t>
            </a:r>
          </a:p>
        </p:txBody>
      </p:sp>
      <p:sp>
        <p:nvSpPr>
          <p:cNvPr id="27" name="TextBox 26">
            <a:extLst>
              <a:ext uri="{FF2B5EF4-FFF2-40B4-BE49-F238E27FC236}">
                <a16:creationId xmlns:a16="http://schemas.microsoft.com/office/drawing/2014/main" id="{ACC8159A-05BD-3742-867F-2CA2B0DCC5CC}"/>
              </a:ext>
            </a:extLst>
          </p:cNvPr>
          <p:cNvSpPr txBox="1"/>
          <p:nvPr/>
        </p:nvSpPr>
        <p:spPr>
          <a:xfrm>
            <a:off x="137103" y="228600"/>
            <a:ext cx="11846511" cy="830997"/>
          </a:xfrm>
          <a:prstGeom prst="rect">
            <a:avLst/>
          </a:prstGeom>
          <a:noFill/>
        </p:spPr>
        <p:txBody>
          <a:bodyPr wrap="square" rtlCol="0">
            <a:spAutoFit/>
          </a:bodyPr>
          <a:lstStyle/>
          <a:p>
            <a:pPr algn="ctr"/>
            <a:r>
              <a:rPr lang="en-US" sz="2400" dirty="0">
                <a:latin typeface="Helvetica Neue Medium" panose="02000503000000020004" pitchFamily="2" charset="0"/>
                <a:ea typeface="Helvetica Neue Medium" panose="02000503000000020004" pitchFamily="2" charset="0"/>
                <a:cs typeface="Helvetica Neue Medium" panose="02000503000000020004" pitchFamily="2" charset="0"/>
              </a:rPr>
              <a:t>Atmospheric Emissions and Reactions Observed from Megacities to Marine Areas (AEROMMA)</a:t>
            </a:r>
          </a:p>
        </p:txBody>
      </p:sp>
      <p:pic>
        <p:nvPicPr>
          <p:cNvPr id="20" name="Picture 19" descr="Logo&#10;&#10;Description automatically generated">
            <a:extLst>
              <a:ext uri="{FF2B5EF4-FFF2-40B4-BE49-F238E27FC236}">
                <a16:creationId xmlns:a16="http://schemas.microsoft.com/office/drawing/2014/main" id="{72C92B47-B430-2246-8AC2-66C7B205D8E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631752" y="6355277"/>
            <a:ext cx="1501356" cy="419911"/>
          </a:xfrm>
          <a:prstGeom prst="rect">
            <a:avLst/>
          </a:prstGeom>
        </p:spPr>
      </p:pic>
      <p:pic>
        <p:nvPicPr>
          <p:cNvPr id="2" name="Picture 1">
            <a:extLst>
              <a:ext uri="{FF2B5EF4-FFF2-40B4-BE49-F238E27FC236}">
                <a16:creationId xmlns:a16="http://schemas.microsoft.com/office/drawing/2014/main" id="{0FC1D8FB-F2CB-5D23-3D66-A79B2BD761D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230243" y="3886200"/>
            <a:ext cx="2753371" cy="2139950"/>
          </a:xfrm>
          <a:prstGeom prst="rect">
            <a:avLst/>
          </a:prstGeom>
        </p:spPr>
      </p:pic>
      <p:pic>
        <p:nvPicPr>
          <p:cNvPr id="10" name="Picture 4" descr="ESPO copy">
            <a:extLst>
              <a:ext uri="{FF2B5EF4-FFF2-40B4-BE49-F238E27FC236}">
                <a16:creationId xmlns:a16="http://schemas.microsoft.com/office/drawing/2014/main" id="{4146CA71-03BB-876C-D50B-FA846589E89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15815" y="6351623"/>
            <a:ext cx="5973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14811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8C23016-F24A-7742-97B1-0D26373B44D6}"/>
              </a:ext>
            </a:extLst>
          </p:cNvPr>
          <p:cNvSpPr>
            <a:spLocks noGrp="1"/>
          </p:cNvSpPr>
          <p:nvPr>
            <p:ph type="title"/>
          </p:nvPr>
        </p:nvSpPr>
        <p:spPr>
          <a:xfrm>
            <a:off x="762000" y="6324600"/>
            <a:ext cx="4602970" cy="488688"/>
          </a:xfrm>
        </p:spPr>
        <p:txBody>
          <a:bodyPr/>
          <a:lstStyle/>
          <a:p>
            <a:r>
              <a:rPr lang="en-US" sz="1400" kern="0" spc="-67" dirty="0">
                <a:latin typeface="Helvetica Neue Light" panose="02000403000000020004" pitchFamily="2" charset="0"/>
                <a:ea typeface="Helvetica Neue Light" panose="02000403000000020004" pitchFamily="2" charset="0"/>
              </a:rPr>
              <a:t>Current and Future ESPO Supported Missions</a:t>
            </a:r>
            <a:br>
              <a:rPr lang="en-US" sz="1400" kern="0" spc="-67" dirty="0">
                <a:latin typeface="Helvetica Neue Light" panose="02000403000000020004" pitchFamily="2" charset="0"/>
                <a:ea typeface="Helvetica Neue Light" panose="02000403000000020004" pitchFamily="2" charset="0"/>
              </a:rPr>
            </a:br>
            <a:r>
              <a:rPr lang="en-US" sz="1400" kern="0" spc="-67" dirty="0">
                <a:latin typeface="Helvetica Neue Light" panose="02000403000000020004" pitchFamily="2" charset="0"/>
                <a:ea typeface="Helvetica Neue Light" panose="02000403000000020004" pitchFamily="2" charset="0"/>
              </a:rPr>
              <a:t>July 7, 2022 </a:t>
            </a:r>
          </a:p>
        </p:txBody>
      </p:sp>
      <p:cxnSp>
        <p:nvCxnSpPr>
          <p:cNvPr id="17" name="Straight Connector 16">
            <a:extLst>
              <a:ext uri="{FF2B5EF4-FFF2-40B4-BE49-F238E27FC236}">
                <a16:creationId xmlns:a16="http://schemas.microsoft.com/office/drawing/2014/main" id="{BA1E2B08-8084-6C41-B750-47C5FFD0641D}"/>
              </a:ext>
            </a:extLst>
          </p:cNvPr>
          <p:cNvCxnSpPr/>
          <p:nvPr/>
        </p:nvCxnSpPr>
        <p:spPr>
          <a:xfrm>
            <a:off x="0" y="6248400"/>
            <a:ext cx="12192000" cy="0"/>
          </a:xfrm>
          <a:prstGeom prst="line">
            <a:avLst/>
          </a:prstGeom>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ACC8159A-05BD-3742-867F-2CA2B0DCC5CC}"/>
              </a:ext>
            </a:extLst>
          </p:cNvPr>
          <p:cNvSpPr txBox="1"/>
          <p:nvPr/>
        </p:nvSpPr>
        <p:spPr>
          <a:xfrm>
            <a:off x="137103" y="228600"/>
            <a:ext cx="11820811" cy="461665"/>
          </a:xfrm>
          <a:prstGeom prst="rect">
            <a:avLst/>
          </a:prstGeom>
          <a:noFill/>
        </p:spPr>
        <p:txBody>
          <a:bodyPr wrap="square" rtlCol="0">
            <a:spAutoFit/>
          </a:bodyPr>
          <a:lstStyle/>
          <a:p>
            <a:pPr algn="ctr"/>
            <a:r>
              <a:rPr lang="en-US" sz="2400" dirty="0">
                <a:latin typeface="Helvetica Neue Medium" panose="02000503000000020004" pitchFamily="2" charset="0"/>
                <a:ea typeface="Helvetica Neue Medium" panose="02000503000000020004" pitchFamily="2" charset="0"/>
                <a:cs typeface="Helvetica Neue Medium" panose="02000503000000020004" pitchFamily="2" charset="0"/>
              </a:rPr>
              <a:t>Biodiversity Survey of the Cape (</a:t>
            </a:r>
            <a:r>
              <a:rPr lang="en-US" sz="2400" dirty="0" err="1">
                <a:latin typeface="Helvetica Neue Medium" panose="02000503000000020004" pitchFamily="2" charset="0"/>
                <a:ea typeface="Helvetica Neue Medium" panose="02000503000000020004" pitchFamily="2" charset="0"/>
                <a:cs typeface="Helvetica Neue Medium" panose="02000503000000020004" pitchFamily="2" charset="0"/>
              </a:rPr>
              <a:t>BioSCape</a:t>
            </a:r>
            <a:r>
              <a:rPr lang="en-US" sz="2400" dirty="0">
                <a:latin typeface="Helvetica Neue Medium" panose="02000503000000020004" pitchFamily="2" charset="0"/>
                <a:ea typeface="Helvetica Neue Medium" panose="02000503000000020004" pitchFamily="2" charset="0"/>
                <a:cs typeface="Helvetica Neue Medium" panose="02000503000000020004" pitchFamily="2" charset="0"/>
              </a:rPr>
              <a:t>)</a:t>
            </a:r>
          </a:p>
        </p:txBody>
      </p:sp>
      <p:pic>
        <p:nvPicPr>
          <p:cNvPr id="20" name="Picture 19" descr="Logo&#10;&#10;Description automatically generated">
            <a:extLst>
              <a:ext uri="{FF2B5EF4-FFF2-40B4-BE49-F238E27FC236}">
                <a16:creationId xmlns:a16="http://schemas.microsoft.com/office/drawing/2014/main" id="{72C92B47-B430-2246-8AC2-66C7B205D8E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631752" y="6355277"/>
            <a:ext cx="1501356" cy="419911"/>
          </a:xfrm>
          <a:prstGeom prst="rect">
            <a:avLst/>
          </a:prstGeom>
        </p:spPr>
      </p:pic>
      <p:pic>
        <p:nvPicPr>
          <p:cNvPr id="3" name="Picture 2">
            <a:extLst>
              <a:ext uri="{FF2B5EF4-FFF2-40B4-BE49-F238E27FC236}">
                <a16:creationId xmlns:a16="http://schemas.microsoft.com/office/drawing/2014/main" id="{9888931F-A3E1-1733-A00D-6AD073E5CF13}"/>
              </a:ext>
            </a:extLst>
          </p:cNvPr>
          <p:cNvPicPr>
            <a:picLocks noChangeAspect="1"/>
          </p:cNvPicPr>
          <p:nvPr/>
        </p:nvPicPr>
        <p:blipFill>
          <a:blip r:embed="rId3">
            <a:duotone>
              <a:prstClr val="black"/>
              <a:schemeClr val="accent1">
                <a:tint val="45000"/>
                <a:satMod val="400000"/>
              </a:schemeClr>
            </a:duotone>
          </a:blip>
          <a:stretch>
            <a:fillRect/>
          </a:stretch>
        </p:blipFill>
        <p:spPr>
          <a:xfrm>
            <a:off x="8580201" y="4724400"/>
            <a:ext cx="3550631" cy="1269999"/>
          </a:xfrm>
          <a:prstGeom prst="rect">
            <a:avLst/>
          </a:prstGeom>
        </p:spPr>
      </p:pic>
      <p:pic>
        <p:nvPicPr>
          <p:cNvPr id="10" name="Picture 4" descr="ESPO copy">
            <a:extLst>
              <a:ext uri="{FF2B5EF4-FFF2-40B4-BE49-F238E27FC236}">
                <a16:creationId xmlns:a16="http://schemas.microsoft.com/office/drawing/2014/main" id="{68323788-EDBE-9F4D-0A97-F0ED479C8723}"/>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15815" y="6351623"/>
            <a:ext cx="5973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981BE4C9-A57C-2C33-20CD-CA794A683963}"/>
              </a:ext>
            </a:extLst>
          </p:cNvPr>
          <p:cNvSpPr txBox="1"/>
          <p:nvPr/>
        </p:nvSpPr>
        <p:spPr>
          <a:xfrm>
            <a:off x="414492" y="1281848"/>
            <a:ext cx="8815751" cy="3046988"/>
          </a:xfrm>
          <a:prstGeom prst="rect">
            <a:avLst/>
          </a:prstGeom>
          <a:noFill/>
        </p:spPr>
        <p:txBody>
          <a:bodyPr wrap="square" rtlCol="0">
            <a:spAutoFit/>
          </a:bodyPr>
          <a:lstStyle/>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Deployment: Oct – Nov 2023 </a:t>
            </a:r>
          </a:p>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Aircraft:  NASA GV (JSC), NASA G-III (</a:t>
            </a:r>
            <a:r>
              <a:rPr lang="en-US" sz="1800" dirty="0" err="1">
                <a:latin typeface="Helvetica Neue Light" panose="02000403000000020004" pitchFamily="2" charset="0"/>
                <a:ea typeface="Helvetica Neue Light" panose="02000403000000020004" pitchFamily="2" charset="0"/>
                <a:cs typeface="Helvetica Neue" panose="02000503000000020004" pitchFamily="2" charset="0"/>
              </a:rPr>
              <a:t>LaRC</a:t>
            </a: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a:t>
            </a:r>
          </a:p>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Location:  Cape Town, South Africa</a:t>
            </a:r>
          </a:p>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Science Goals:  Measure and understand functional, phylogenetic, and taxonomic biological ​diversity​ and how it relates to ecosystem functions and services in the region</a:t>
            </a:r>
          </a:p>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Funding Source:  SMD Biological Diversity and Ecological Forecasting Program</a:t>
            </a:r>
          </a:p>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Program Manager:  Woody Turner (NASA HQ)</a:t>
            </a:r>
          </a:p>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ESPO Project Management: Dan </a:t>
            </a:r>
            <a:r>
              <a:rPr lang="en-US" sz="1800" dirty="0" err="1">
                <a:latin typeface="Helvetica Neue Light" panose="02000403000000020004" pitchFamily="2" charset="0"/>
                <a:ea typeface="Helvetica Neue Light" panose="02000403000000020004" pitchFamily="2" charset="0"/>
                <a:cs typeface="Helvetica Neue" panose="02000503000000020004" pitchFamily="2" charset="0"/>
              </a:rPr>
              <a:t>Chirica</a:t>
            </a: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 (PM)</a:t>
            </a:r>
          </a:p>
        </p:txBody>
      </p:sp>
    </p:spTree>
    <p:extLst>
      <p:ext uri="{BB962C8B-B14F-4D97-AF65-F5344CB8AC3E}">
        <p14:creationId xmlns:p14="http://schemas.microsoft.com/office/powerpoint/2010/main" val="1455560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8C23016-F24A-7742-97B1-0D26373B44D6}"/>
              </a:ext>
            </a:extLst>
          </p:cNvPr>
          <p:cNvSpPr>
            <a:spLocks noGrp="1"/>
          </p:cNvSpPr>
          <p:nvPr>
            <p:ph type="title"/>
          </p:nvPr>
        </p:nvSpPr>
        <p:spPr>
          <a:xfrm>
            <a:off x="762000" y="6324600"/>
            <a:ext cx="4602970" cy="488688"/>
          </a:xfrm>
        </p:spPr>
        <p:txBody>
          <a:bodyPr/>
          <a:lstStyle/>
          <a:p>
            <a:r>
              <a:rPr lang="en-US" sz="1400" kern="0" spc="-67" dirty="0">
                <a:latin typeface="Helvetica Neue Light" panose="02000403000000020004" pitchFamily="2" charset="0"/>
                <a:ea typeface="Helvetica Neue Light" panose="02000403000000020004" pitchFamily="2" charset="0"/>
              </a:rPr>
              <a:t>Current and Future ESPO Supported Missions</a:t>
            </a:r>
            <a:br>
              <a:rPr lang="en-US" sz="1400" kern="0" spc="-67" dirty="0">
                <a:latin typeface="Helvetica Neue Light" panose="02000403000000020004" pitchFamily="2" charset="0"/>
                <a:ea typeface="Helvetica Neue Light" panose="02000403000000020004" pitchFamily="2" charset="0"/>
              </a:rPr>
            </a:br>
            <a:r>
              <a:rPr lang="en-US" sz="1400" kern="0" spc="-67" dirty="0">
                <a:latin typeface="Helvetica Neue Light" panose="02000403000000020004" pitchFamily="2" charset="0"/>
                <a:ea typeface="Helvetica Neue Light" panose="02000403000000020004" pitchFamily="2" charset="0"/>
              </a:rPr>
              <a:t>July 7, 2022 </a:t>
            </a:r>
          </a:p>
        </p:txBody>
      </p:sp>
      <p:cxnSp>
        <p:nvCxnSpPr>
          <p:cNvPr id="17" name="Straight Connector 16">
            <a:extLst>
              <a:ext uri="{FF2B5EF4-FFF2-40B4-BE49-F238E27FC236}">
                <a16:creationId xmlns:a16="http://schemas.microsoft.com/office/drawing/2014/main" id="{BA1E2B08-8084-6C41-B750-47C5FFD0641D}"/>
              </a:ext>
            </a:extLst>
          </p:cNvPr>
          <p:cNvCxnSpPr/>
          <p:nvPr/>
        </p:nvCxnSpPr>
        <p:spPr>
          <a:xfrm>
            <a:off x="0" y="6248400"/>
            <a:ext cx="12192000" cy="0"/>
          </a:xfrm>
          <a:prstGeom prst="line">
            <a:avLst/>
          </a:prstGeom>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ACC8159A-05BD-3742-867F-2CA2B0DCC5CC}"/>
              </a:ext>
            </a:extLst>
          </p:cNvPr>
          <p:cNvSpPr txBox="1"/>
          <p:nvPr/>
        </p:nvSpPr>
        <p:spPr>
          <a:xfrm>
            <a:off x="137103" y="228600"/>
            <a:ext cx="11820811" cy="461665"/>
          </a:xfrm>
          <a:prstGeom prst="rect">
            <a:avLst/>
          </a:prstGeom>
          <a:noFill/>
        </p:spPr>
        <p:txBody>
          <a:bodyPr wrap="square" rtlCol="0">
            <a:spAutoFit/>
          </a:bodyPr>
          <a:lstStyle/>
          <a:p>
            <a:pPr algn="ctr"/>
            <a:r>
              <a:rPr lang="en-US" sz="2400" dirty="0">
                <a:latin typeface="Helvetica Neue Medium" panose="02000503000000020004" pitchFamily="2" charset="0"/>
                <a:ea typeface="Helvetica Neue Medium" panose="02000503000000020004" pitchFamily="2" charset="0"/>
                <a:cs typeface="Helvetica Neue Medium" panose="02000503000000020004" pitchFamily="2" charset="0"/>
              </a:rPr>
              <a:t>Airborne and Satellite Investigation of Asian Air Quality (ASIA-AQ)</a:t>
            </a:r>
          </a:p>
        </p:txBody>
      </p:sp>
      <p:pic>
        <p:nvPicPr>
          <p:cNvPr id="20" name="Picture 19" descr="Logo&#10;&#10;Description automatically generated">
            <a:extLst>
              <a:ext uri="{FF2B5EF4-FFF2-40B4-BE49-F238E27FC236}">
                <a16:creationId xmlns:a16="http://schemas.microsoft.com/office/drawing/2014/main" id="{72C92B47-B430-2246-8AC2-66C7B205D8E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631752" y="6355277"/>
            <a:ext cx="1501356" cy="419911"/>
          </a:xfrm>
          <a:prstGeom prst="rect">
            <a:avLst/>
          </a:prstGeom>
        </p:spPr>
      </p:pic>
      <p:pic>
        <p:nvPicPr>
          <p:cNvPr id="2" name="Picture 1">
            <a:extLst>
              <a:ext uri="{FF2B5EF4-FFF2-40B4-BE49-F238E27FC236}">
                <a16:creationId xmlns:a16="http://schemas.microsoft.com/office/drawing/2014/main" id="{BE4231E5-37EB-B207-F145-C0C907DD64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268891" y="3886200"/>
            <a:ext cx="2662865" cy="2162155"/>
          </a:xfrm>
          <a:prstGeom prst="rect">
            <a:avLst/>
          </a:prstGeom>
        </p:spPr>
      </p:pic>
      <p:pic>
        <p:nvPicPr>
          <p:cNvPr id="10" name="Picture 4" descr="ESPO copy">
            <a:extLst>
              <a:ext uri="{FF2B5EF4-FFF2-40B4-BE49-F238E27FC236}">
                <a16:creationId xmlns:a16="http://schemas.microsoft.com/office/drawing/2014/main" id="{4FE6FFF7-9186-98D0-0BB2-DAA1BA3B00BB}"/>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15815" y="6351623"/>
            <a:ext cx="5973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0DCAB6B3-FC53-E18D-FB03-FB81309396B1}"/>
              </a:ext>
            </a:extLst>
          </p:cNvPr>
          <p:cNvSpPr txBox="1"/>
          <p:nvPr/>
        </p:nvSpPr>
        <p:spPr>
          <a:xfrm>
            <a:off x="414492" y="1281848"/>
            <a:ext cx="8815751" cy="3323987"/>
          </a:xfrm>
          <a:prstGeom prst="rect">
            <a:avLst/>
          </a:prstGeom>
          <a:noFill/>
        </p:spPr>
        <p:txBody>
          <a:bodyPr wrap="square" rtlCol="0">
            <a:spAutoFit/>
          </a:bodyPr>
          <a:lstStyle/>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Deployment: Early 2024</a:t>
            </a:r>
          </a:p>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Aircraft:  NASA DC8 (AFRC), NASA GV (JSC)</a:t>
            </a:r>
          </a:p>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Possible Locations:  Seoul, South Korea; Tokyo, Japan; Manila, Philippines; Hanoi and Ho Chi Minh City, Vietnam; Bangkok, Thailand; Kuala Lumpur, Malaysia; Singapore; Dhaka, Bangladesh; Kolkata, India</a:t>
            </a:r>
          </a:p>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Science Goals:  Improve understanding of the factors controlling local air quality across Asia through multi-perspective observations and modeling.</a:t>
            </a:r>
          </a:p>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Funding Source:  SMD Tropospheric Composition Program</a:t>
            </a:r>
          </a:p>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Program Manager:  Barry </a:t>
            </a:r>
            <a:r>
              <a:rPr lang="en-US" sz="1800" dirty="0" err="1">
                <a:latin typeface="Helvetica Neue Light" panose="02000403000000020004" pitchFamily="2" charset="0"/>
                <a:ea typeface="Helvetica Neue Light" panose="02000403000000020004" pitchFamily="2" charset="0"/>
                <a:cs typeface="Helvetica Neue" panose="02000503000000020004" pitchFamily="2" charset="0"/>
              </a:rPr>
              <a:t>Lefer</a:t>
            </a: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 (NASA HQ)</a:t>
            </a:r>
          </a:p>
          <a:p>
            <a:pPr marL="457200" indent="-457200">
              <a:spcBef>
                <a:spcPts val="600"/>
              </a:spcBef>
              <a:buFont typeface="Arial" panose="020B0604020202020204" pitchFamily="34" charset="0"/>
              <a:buChar char="•"/>
            </a:pP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ESPO Project Management: </a:t>
            </a:r>
            <a:r>
              <a:rPr lang="en-US" sz="1800" dirty="0" err="1">
                <a:latin typeface="Helvetica Neue Light" panose="02000403000000020004" pitchFamily="2" charset="0"/>
                <a:ea typeface="Helvetica Neue Light" panose="02000403000000020004" pitchFamily="2" charset="0"/>
                <a:cs typeface="Helvetica Neue" panose="02000503000000020004" pitchFamily="2" charset="0"/>
              </a:rPr>
              <a:t>Jhony</a:t>
            </a: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 </a:t>
            </a:r>
            <a:r>
              <a:rPr lang="en-US" sz="1800" dirty="0" err="1">
                <a:latin typeface="Helvetica Neue Light" panose="02000403000000020004" pitchFamily="2" charset="0"/>
                <a:ea typeface="Helvetica Neue Light" panose="02000403000000020004" pitchFamily="2" charset="0"/>
                <a:cs typeface="Helvetica Neue" panose="02000503000000020004" pitchFamily="2" charset="0"/>
              </a:rPr>
              <a:t>Zavaleta</a:t>
            </a:r>
            <a:r>
              <a:rPr lang="en-US" sz="1800" dirty="0">
                <a:latin typeface="Helvetica Neue Light" panose="02000403000000020004" pitchFamily="2" charset="0"/>
                <a:ea typeface="Helvetica Neue Light" panose="02000403000000020004" pitchFamily="2" charset="0"/>
                <a:cs typeface="Helvetica Neue" panose="02000503000000020004" pitchFamily="2" charset="0"/>
              </a:rPr>
              <a:t> (PM)</a:t>
            </a:r>
          </a:p>
        </p:txBody>
      </p:sp>
    </p:spTree>
    <p:extLst>
      <p:ext uri="{BB962C8B-B14F-4D97-AF65-F5344CB8AC3E}">
        <p14:creationId xmlns:p14="http://schemas.microsoft.com/office/powerpoint/2010/main" val="36503217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8C23016-F24A-7742-97B1-0D26373B44D6}"/>
              </a:ext>
            </a:extLst>
          </p:cNvPr>
          <p:cNvSpPr>
            <a:spLocks noGrp="1"/>
          </p:cNvSpPr>
          <p:nvPr>
            <p:ph type="title"/>
          </p:nvPr>
        </p:nvSpPr>
        <p:spPr>
          <a:xfrm>
            <a:off x="5867400" y="2462744"/>
            <a:ext cx="6169262" cy="1932512"/>
          </a:xfrm>
        </p:spPr>
        <p:txBody>
          <a:bodyPr/>
          <a:lstStyle/>
          <a:p>
            <a:pPr algn="r"/>
            <a:r>
              <a:rPr lang="en-US" sz="4400" b="1" i="1" kern="0" spc="-67" dirty="0">
                <a:solidFill>
                  <a:srgbClr val="0070C0"/>
                </a:solidFill>
                <a:latin typeface="Helvetica Neue Light" panose="02000403000000020004" pitchFamily="2" charset="0"/>
                <a:ea typeface="Helvetica Neue Light" panose="02000403000000020004" pitchFamily="2" charset="0"/>
              </a:rPr>
              <a:t>QUESTIONS?</a:t>
            </a:r>
          </a:p>
        </p:txBody>
      </p:sp>
      <p:pic>
        <p:nvPicPr>
          <p:cNvPr id="6" name="Picture 5" descr="Logo&#10;&#10;Description automatically generated">
            <a:extLst>
              <a:ext uri="{FF2B5EF4-FFF2-40B4-BE49-F238E27FC236}">
                <a16:creationId xmlns:a16="http://schemas.microsoft.com/office/drawing/2014/main" id="{E9E47DDD-8857-A541-8D1B-695AB15AF87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387891" y="133353"/>
            <a:ext cx="2648771" cy="740828"/>
          </a:xfrm>
          <a:prstGeom prst="rect">
            <a:avLst/>
          </a:prstGeom>
        </p:spPr>
      </p:pic>
      <p:cxnSp>
        <p:nvCxnSpPr>
          <p:cNvPr id="17" name="Straight Connector 16">
            <a:extLst>
              <a:ext uri="{FF2B5EF4-FFF2-40B4-BE49-F238E27FC236}">
                <a16:creationId xmlns:a16="http://schemas.microsoft.com/office/drawing/2014/main" id="{BA1E2B08-8084-6C41-B750-47C5FFD0641D}"/>
              </a:ext>
            </a:extLst>
          </p:cNvPr>
          <p:cNvCxnSpPr/>
          <p:nvPr/>
        </p:nvCxnSpPr>
        <p:spPr>
          <a:xfrm>
            <a:off x="0" y="990600"/>
            <a:ext cx="12192000" cy="0"/>
          </a:xfrm>
          <a:prstGeom prst="line">
            <a:avLst/>
          </a:prstGeom>
        </p:spPr>
        <p:style>
          <a:lnRef idx="2">
            <a:schemeClr val="accent1"/>
          </a:lnRef>
          <a:fillRef idx="0">
            <a:schemeClr val="accent1"/>
          </a:fillRef>
          <a:effectRef idx="1">
            <a:schemeClr val="accent1"/>
          </a:effectRef>
          <a:fontRef idx="minor">
            <a:schemeClr val="tx1"/>
          </a:fontRef>
        </p:style>
      </p:cxnSp>
      <p:pic>
        <p:nvPicPr>
          <p:cNvPr id="8" name="Picture 4" descr="ESPO copy">
            <a:extLst>
              <a:ext uri="{FF2B5EF4-FFF2-40B4-BE49-F238E27FC236}">
                <a16:creationId xmlns:a16="http://schemas.microsoft.com/office/drawing/2014/main" id="{5DBF144E-0200-8E4C-B576-C1461A96FE8B}"/>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2000" y="1905000"/>
            <a:ext cx="4724400" cy="365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7314178"/>
      </p:ext>
    </p:extLst>
  </p:cSld>
  <p:clrMapOvr>
    <a:masterClrMapping/>
  </p:clrMapOvr>
</p:sld>
</file>

<file path=ppt/theme/theme1.xml><?xml version="1.0" encoding="utf-8"?>
<a:theme xmlns:a="http://schemas.openxmlformats.org/drawingml/2006/main" name="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26225</TotalTime>
  <Words>2096</Words>
  <Application>Microsoft Macintosh PowerPoint</Application>
  <PresentationFormat>Widescreen</PresentationFormat>
  <Paragraphs>179</Paragraphs>
  <Slides>21</Slides>
  <Notes>2</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21</vt:i4>
      </vt:variant>
    </vt:vector>
  </HeadingPairs>
  <TitlesOfParts>
    <vt:vector size="32" baseType="lpstr">
      <vt:lpstr>Arial</vt:lpstr>
      <vt:lpstr>Arial Narrow</vt:lpstr>
      <vt:lpstr>Calibri</vt:lpstr>
      <vt:lpstr>Courier New</vt:lpstr>
      <vt:lpstr>Helvetica Neue</vt:lpstr>
      <vt:lpstr>Helvetica Neue Light</vt:lpstr>
      <vt:lpstr>Helvetica Neue Medium</vt:lpstr>
      <vt:lpstr>Times</vt:lpstr>
      <vt:lpstr>Wingdings</vt:lpstr>
      <vt:lpstr>Default Theme</vt:lpstr>
      <vt:lpstr>Custom Design</vt:lpstr>
      <vt:lpstr>Current and Future ESPO Supported Missions  July 7, 2022 </vt:lpstr>
      <vt:lpstr>Current and Future ESPO Supported Missions July 7, 2022 </vt:lpstr>
      <vt:lpstr>Current and Future ESPO Supported Missions July 7, 2022 </vt:lpstr>
      <vt:lpstr>Current and Future ESPO Supported Missions July 7, 2022 </vt:lpstr>
      <vt:lpstr>Current and Future ESPO Supported Missions July 7, 2022 </vt:lpstr>
      <vt:lpstr>Current and Future ESPO Supported Missions July 7, 2022 </vt:lpstr>
      <vt:lpstr>Current and Future ESPO Supported Missions July 7, 2022 </vt:lpstr>
      <vt:lpstr>Current and Future ESPO Supported Missions July 7, 2022 </vt:lpstr>
      <vt:lpstr>Current and Future ESPO Supported Missions July 7, 2022 </vt:lpstr>
      <vt:lpstr>Current and Future ESPO Supported Missions July 7, 2022 </vt:lpstr>
      <vt:lpstr>Current and Future ESPO Supported Missions July 7, 2022 </vt:lpstr>
      <vt:lpstr>Current and Future ESPO Supported Missions July 7, 2022 </vt:lpstr>
      <vt:lpstr>Current and Future ESPO Supported Missions July 7, 2022 </vt:lpstr>
      <vt:lpstr>Current and Future ESPO Supported Missions July 7, 2022 </vt:lpstr>
      <vt:lpstr>Current and Future ESPO Supported Missions July 7, 2022 </vt:lpstr>
      <vt:lpstr>Current and Future ESPO Supported Missions July 7, 2022 </vt:lpstr>
      <vt:lpstr>Current and Future ESPO Supported Missions July 7, 2022 </vt:lpstr>
      <vt:lpstr>Current and Future ESPO Supported Missions July 7, 2022 </vt:lpstr>
      <vt:lpstr>Current and Future ESPO Supported Missions July 7, 2022 </vt:lpstr>
      <vt:lpstr>Current and Future ESPO Supported Missions July 7, 2022 </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Payne, Stefanie (HQ-CM000)[MIPSS PC]</dc:creator>
  <cp:lastModifiedBy>Czech, Erin P. (ARC-SGG)</cp:lastModifiedBy>
  <cp:revision>1144</cp:revision>
  <cp:lastPrinted>2016-03-30T17:15:39Z</cp:lastPrinted>
  <dcterms:created xsi:type="dcterms:W3CDTF">2016-08-04T18:23:30Z</dcterms:created>
  <dcterms:modified xsi:type="dcterms:W3CDTF">2022-06-22T22:44:07Z</dcterms:modified>
</cp:coreProperties>
</file>