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8" r:id="rId5"/>
    <p:sldId id="268" r:id="rId6"/>
    <p:sldId id="260" r:id="rId7"/>
    <p:sldId id="276" r:id="rId8"/>
    <p:sldId id="262" r:id="rId9"/>
    <p:sldId id="259" r:id="rId10"/>
    <p:sldId id="269" r:id="rId11"/>
    <p:sldId id="277" r:id="rId12"/>
    <p:sldId id="271" r:id="rId13"/>
    <p:sldId id="272" r:id="rId14"/>
    <p:sldId id="275" r:id="rId15"/>
    <p:sldId id="274" r:id="rId16"/>
    <p:sldId id="265" r:id="rId17"/>
    <p:sldId id="270" r:id="rId18"/>
    <p:sldId id="263" r:id="rId19"/>
    <p:sldId id="266" r:id="rId20"/>
    <p:sldId id="264" r:id="rId2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9AF"/>
    <a:srgbClr val="161DA6"/>
    <a:srgbClr val="9C9962"/>
    <a:srgbClr val="4E9448"/>
    <a:srgbClr val="0C24CD"/>
    <a:srgbClr val="3A4FC9"/>
    <a:srgbClr val="1A7512"/>
    <a:srgbClr val="090C93"/>
    <a:srgbClr val="101576"/>
    <a:srgbClr val="182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5D93C-1AB4-48C7-AEE4-785A47B0ED79}" v="2753" dt="2022-05-20T22:47:40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3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ewniak, David" userId="3edae2f4-e483-4215-8ce8-93b718154250" providerId="ADAL" clId="{87E1D0CB-87CE-4588-B9F1-791FB26FDF49}"/>
    <pc:docChg chg="undo custSel addSld delSld modSld sldOrd">
      <pc:chgData name="Drewniak, David" userId="3edae2f4-e483-4215-8ce8-93b718154250" providerId="ADAL" clId="{87E1D0CB-87CE-4588-B9F1-791FB26FDF49}" dt="2020-06-16T13:58:27.131" v="453" actId="1076"/>
      <pc:docMkLst>
        <pc:docMk/>
      </pc:docMkLst>
      <pc:sldChg chg="delSp modSp mod">
        <pc:chgData name="Drewniak, David" userId="3edae2f4-e483-4215-8ce8-93b718154250" providerId="ADAL" clId="{87E1D0CB-87CE-4588-B9F1-791FB26FDF49}" dt="2020-06-16T13:36:33.505" v="309" actId="20577"/>
        <pc:sldMkLst>
          <pc:docMk/>
          <pc:sldMk cId="2514281952" sldId="323"/>
        </pc:sldMkLst>
        <pc:spChg chg="mod">
          <ac:chgData name="Drewniak, David" userId="3edae2f4-e483-4215-8ce8-93b718154250" providerId="ADAL" clId="{87E1D0CB-87CE-4588-B9F1-791FB26FDF49}" dt="2020-06-16T13:36:33.505" v="309" actId="20577"/>
          <ac:spMkLst>
            <pc:docMk/>
            <pc:sldMk cId="2514281952" sldId="323"/>
            <ac:spMk id="3" creationId="{98AB8287-4198-4172-A2C1-367AA64225DA}"/>
          </ac:spMkLst>
        </pc:spChg>
        <pc:picChg chg="del">
          <ac:chgData name="Drewniak, David" userId="3edae2f4-e483-4215-8ce8-93b718154250" providerId="ADAL" clId="{87E1D0CB-87CE-4588-B9F1-791FB26FDF49}" dt="2020-06-16T13:34:27.310" v="62" actId="478"/>
          <ac:picMkLst>
            <pc:docMk/>
            <pc:sldMk cId="2514281952" sldId="323"/>
            <ac:picMk id="9" creationId="{3680C916-033D-472C-AA93-84A9CD7656FA}"/>
          </ac:picMkLst>
        </pc:picChg>
      </pc:sldChg>
      <pc:sldChg chg="modSp mod">
        <pc:chgData name="Drewniak, David" userId="3edae2f4-e483-4215-8ce8-93b718154250" providerId="ADAL" clId="{87E1D0CB-87CE-4588-B9F1-791FB26FDF49}" dt="2020-06-16T13:33:04.603" v="5" actId="400"/>
        <pc:sldMkLst>
          <pc:docMk/>
          <pc:sldMk cId="2220584311" sldId="324"/>
        </pc:sldMkLst>
        <pc:spChg chg="mod">
          <ac:chgData name="Drewniak, David" userId="3edae2f4-e483-4215-8ce8-93b718154250" providerId="ADAL" clId="{87E1D0CB-87CE-4588-B9F1-791FB26FDF49}" dt="2020-06-16T13:33:04.603" v="5" actId="400"/>
          <ac:spMkLst>
            <pc:docMk/>
            <pc:sldMk cId="2220584311" sldId="324"/>
            <ac:spMk id="10" creationId="{699D3F45-EB8C-421F-BFFB-B314CD276C46}"/>
          </ac:spMkLst>
        </pc:spChg>
      </pc:sldChg>
      <pc:sldChg chg="delSp modSp add mod">
        <pc:chgData name="Drewniak, David" userId="3edae2f4-e483-4215-8ce8-93b718154250" providerId="ADAL" clId="{87E1D0CB-87CE-4588-B9F1-791FB26FDF49}" dt="2020-06-16T13:40:47.125" v="349" actId="403"/>
        <pc:sldMkLst>
          <pc:docMk/>
          <pc:sldMk cId="694399721" sldId="325"/>
        </pc:sldMkLst>
        <pc:spChg chg="mod">
          <ac:chgData name="Drewniak, David" userId="3edae2f4-e483-4215-8ce8-93b718154250" providerId="ADAL" clId="{87E1D0CB-87CE-4588-B9F1-791FB26FDF49}" dt="2020-06-16T13:40:47.125" v="349" actId="403"/>
          <ac:spMkLst>
            <pc:docMk/>
            <pc:sldMk cId="694399721" sldId="325"/>
            <ac:spMk id="2" creationId="{38466565-D07B-4BB4-8064-5653D7582792}"/>
          </ac:spMkLst>
        </pc:spChg>
        <pc:spChg chg="mod">
          <ac:chgData name="Drewniak, David" userId="3edae2f4-e483-4215-8ce8-93b718154250" providerId="ADAL" clId="{87E1D0CB-87CE-4588-B9F1-791FB26FDF49}" dt="2020-06-16T13:37:12.578" v="317" actId="1036"/>
          <ac:spMkLst>
            <pc:docMk/>
            <pc:sldMk cId="694399721" sldId="325"/>
            <ac:spMk id="39" creationId="{2FD791CF-E15B-43A4-A212-4705A49B134A}"/>
          </ac:spMkLst>
        </pc:spChg>
        <pc:grpChg chg="del">
          <ac:chgData name="Drewniak, David" userId="3edae2f4-e483-4215-8ce8-93b718154250" providerId="ADAL" clId="{87E1D0CB-87CE-4588-B9F1-791FB26FDF49}" dt="2020-06-16T13:37:19.218" v="319" actId="478"/>
          <ac:grpSpMkLst>
            <pc:docMk/>
            <pc:sldMk cId="694399721" sldId="325"/>
            <ac:grpSpMk id="40" creationId="{5433D34B-B0DF-4E3E-8904-AC38186E5948}"/>
          </ac:grpSpMkLst>
        </pc:grpChg>
      </pc:sldChg>
      <pc:sldChg chg="ord">
        <pc:chgData name="Drewniak, David" userId="3edae2f4-e483-4215-8ce8-93b718154250" providerId="ADAL" clId="{87E1D0CB-87CE-4588-B9F1-791FB26FDF49}" dt="2020-06-16T13:32:50.003" v="4"/>
        <pc:sldMkLst>
          <pc:docMk/>
          <pc:sldMk cId="4182896952" sldId="326"/>
        </pc:sldMkLst>
      </pc:sldChg>
      <pc:sldChg chg="ord">
        <pc:chgData name="Drewniak, David" userId="3edae2f4-e483-4215-8ce8-93b718154250" providerId="ADAL" clId="{87E1D0CB-87CE-4588-B9F1-791FB26FDF49}" dt="2020-06-16T13:32:50.003" v="4"/>
        <pc:sldMkLst>
          <pc:docMk/>
          <pc:sldMk cId="3465639942" sldId="327"/>
        </pc:sldMkLst>
      </pc:sldChg>
      <pc:sldChg chg="del">
        <pc:chgData name="Drewniak, David" userId="3edae2f4-e483-4215-8ce8-93b718154250" providerId="ADAL" clId="{87E1D0CB-87CE-4588-B9F1-791FB26FDF49}" dt="2020-06-16T13:32:44.166" v="1" actId="47"/>
        <pc:sldMkLst>
          <pc:docMk/>
          <pc:sldMk cId="1954659459" sldId="328"/>
        </pc:sldMkLst>
      </pc:sldChg>
      <pc:sldChg chg="addSp delSp modSp add mod">
        <pc:chgData name="Drewniak, David" userId="3edae2f4-e483-4215-8ce8-93b718154250" providerId="ADAL" clId="{87E1D0CB-87CE-4588-B9F1-791FB26FDF49}" dt="2020-06-16T13:40:37.348" v="345" actId="403"/>
        <pc:sldMkLst>
          <pc:docMk/>
          <pc:sldMk cId="4123742015" sldId="328"/>
        </pc:sldMkLst>
        <pc:spChg chg="mod">
          <ac:chgData name="Drewniak, David" userId="3edae2f4-e483-4215-8ce8-93b718154250" providerId="ADAL" clId="{87E1D0CB-87CE-4588-B9F1-791FB26FDF49}" dt="2020-06-16T13:40:37.348" v="345" actId="403"/>
          <ac:spMkLst>
            <pc:docMk/>
            <pc:sldMk cId="4123742015" sldId="328"/>
            <ac:spMk id="2" creationId="{38466565-D07B-4BB4-8064-5653D7582792}"/>
          </ac:spMkLst>
        </pc:spChg>
        <pc:spChg chg="add del mod">
          <ac:chgData name="Drewniak, David" userId="3edae2f4-e483-4215-8ce8-93b718154250" providerId="ADAL" clId="{87E1D0CB-87CE-4588-B9F1-791FB26FDF49}" dt="2020-06-16T13:37:42.691" v="330" actId="478"/>
          <ac:spMkLst>
            <pc:docMk/>
            <pc:sldMk cId="4123742015" sldId="328"/>
            <ac:spMk id="3" creationId="{C716D99D-633C-466E-908F-B4A9B085745F}"/>
          </ac:spMkLst>
        </pc:spChg>
        <pc:spChg chg="del mod">
          <ac:chgData name="Drewniak, David" userId="3edae2f4-e483-4215-8ce8-93b718154250" providerId="ADAL" clId="{87E1D0CB-87CE-4588-B9F1-791FB26FDF49}" dt="2020-06-16T13:37:40.166" v="329" actId="478"/>
          <ac:spMkLst>
            <pc:docMk/>
            <pc:sldMk cId="4123742015" sldId="328"/>
            <ac:spMk id="39" creationId="{2FD791CF-E15B-43A4-A212-4705A49B134A}"/>
          </ac:spMkLst>
        </pc:spChg>
        <pc:grpChg chg="del">
          <ac:chgData name="Drewniak, David" userId="3edae2f4-e483-4215-8ce8-93b718154250" providerId="ADAL" clId="{87E1D0CB-87CE-4588-B9F1-791FB26FDF49}" dt="2020-06-16T13:37:17.805" v="318" actId="478"/>
          <ac:grpSpMkLst>
            <pc:docMk/>
            <pc:sldMk cId="4123742015" sldId="328"/>
            <ac:grpSpMk id="40" creationId="{5433D34B-B0DF-4E3E-8904-AC38186E5948}"/>
          </ac:grpSpMkLst>
        </pc:grpChg>
      </pc:sldChg>
      <pc:sldChg chg="addSp delSp modSp new mod ord">
        <pc:chgData name="Drewniak, David" userId="3edae2f4-e483-4215-8ce8-93b718154250" providerId="ADAL" clId="{87E1D0CB-87CE-4588-B9F1-791FB26FDF49}" dt="2020-06-16T13:54:43.354" v="392" actId="20577"/>
        <pc:sldMkLst>
          <pc:docMk/>
          <pc:sldMk cId="797558773" sldId="329"/>
        </pc:sldMkLst>
        <pc:spChg chg="mod">
          <ac:chgData name="Drewniak, David" userId="3edae2f4-e483-4215-8ce8-93b718154250" providerId="ADAL" clId="{87E1D0CB-87CE-4588-B9F1-791FB26FDF49}" dt="2020-06-16T13:54:43.354" v="392" actId="20577"/>
          <ac:spMkLst>
            <pc:docMk/>
            <pc:sldMk cId="797558773" sldId="329"/>
            <ac:spMk id="2" creationId="{5DD73099-7F80-4A94-98F1-187A5A33C6FA}"/>
          </ac:spMkLst>
        </pc:spChg>
        <pc:spChg chg="del">
          <ac:chgData name="Drewniak, David" userId="3edae2f4-e483-4215-8ce8-93b718154250" providerId="ADAL" clId="{87E1D0CB-87CE-4588-B9F1-791FB26FDF49}" dt="2020-06-16T13:40:09.531" v="334" actId="478"/>
          <ac:spMkLst>
            <pc:docMk/>
            <pc:sldMk cId="797558773" sldId="329"/>
            <ac:spMk id="3" creationId="{5384D823-0644-4D94-9F68-24B0AA3BC317}"/>
          </ac:spMkLst>
        </pc:spChg>
        <pc:picChg chg="add mod">
          <ac:chgData name="Drewniak, David" userId="3edae2f4-e483-4215-8ce8-93b718154250" providerId="ADAL" clId="{87E1D0CB-87CE-4588-B9F1-791FB26FDF49}" dt="2020-06-16T13:40:13.452" v="337" actId="1076"/>
          <ac:picMkLst>
            <pc:docMk/>
            <pc:sldMk cId="797558773" sldId="329"/>
            <ac:picMk id="4" creationId="{DAC98A82-30AF-4B64-A780-29C612BB4A49}"/>
          </ac:picMkLst>
        </pc:picChg>
      </pc:sldChg>
      <pc:sldChg chg="del">
        <pc:chgData name="Drewniak, David" userId="3edae2f4-e483-4215-8ce8-93b718154250" providerId="ADAL" clId="{87E1D0CB-87CE-4588-B9F1-791FB26FDF49}" dt="2020-06-16T13:32:42.180" v="0" actId="47"/>
        <pc:sldMkLst>
          <pc:docMk/>
          <pc:sldMk cId="1144098960" sldId="329"/>
        </pc:sldMkLst>
      </pc:sldChg>
      <pc:sldChg chg="new del">
        <pc:chgData name="Drewniak, David" userId="3edae2f4-e483-4215-8ce8-93b718154250" providerId="ADAL" clId="{87E1D0CB-87CE-4588-B9F1-791FB26FDF49}" dt="2020-06-16T13:40:03.501" v="332" actId="680"/>
        <pc:sldMkLst>
          <pc:docMk/>
          <pc:sldMk cId="3772159734" sldId="329"/>
        </pc:sldMkLst>
      </pc:sldChg>
      <pc:sldChg chg="add">
        <pc:chgData name="Drewniak, David" userId="3edae2f4-e483-4215-8ce8-93b718154250" providerId="ADAL" clId="{87E1D0CB-87CE-4588-B9F1-791FB26FDF49}" dt="2020-06-16T13:54:20.782" v="352"/>
        <pc:sldMkLst>
          <pc:docMk/>
          <pc:sldMk cId="833942627" sldId="330"/>
        </pc:sldMkLst>
      </pc:sldChg>
      <pc:sldChg chg="addSp delSp modSp add mod">
        <pc:chgData name="Drewniak, David" userId="3edae2f4-e483-4215-8ce8-93b718154250" providerId="ADAL" clId="{87E1D0CB-87CE-4588-B9F1-791FB26FDF49}" dt="2020-06-16T13:58:27.131" v="453" actId="1076"/>
        <pc:sldMkLst>
          <pc:docMk/>
          <pc:sldMk cId="588174840" sldId="331"/>
        </pc:sldMkLst>
        <pc:spChg chg="mod">
          <ac:chgData name="Drewniak, David" userId="3edae2f4-e483-4215-8ce8-93b718154250" providerId="ADAL" clId="{87E1D0CB-87CE-4588-B9F1-791FB26FDF49}" dt="2020-06-16T13:56:05.611" v="425" actId="403"/>
          <ac:spMkLst>
            <pc:docMk/>
            <pc:sldMk cId="588174840" sldId="331"/>
            <ac:spMk id="4" creationId="{1E6A8C04-A794-44CB-9A0F-E1403C7D662F}"/>
          </ac:spMkLst>
        </pc:spChg>
        <pc:spChg chg="mod">
          <ac:chgData name="Drewniak, David" userId="3edae2f4-e483-4215-8ce8-93b718154250" providerId="ADAL" clId="{87E1D0CB-87CE-4588-B9F1-791FB26FDF49}" dt="2020-06-16T13:56:37.028" v="436" actId="20577"/>
          <ac:spMkLst>
            <pc:docMk/>
            <pc:sldMk cId="588174840" sldId="331"/>
            <ac:spMk id="5" creationId="{2DEF0007-6985-4224-9829-39638DC1FCA1}"/>
          </ac:spMkLst>
        </pc:spChg>
        <pc:picChg chg="del mod">
          <ac:chgData name="Drewniak, David" userId="3edae2f4-e483-4215-8ce8-93b718154250" providerId="ADAL" clId="{87E1D0CB-87CE-4588-B9F1-791FB26FDF49}" dt="2020-06-16T13:58:09.788" v="445" actId="478"/>
          <ac:picMkLst>
            <pc:docMk/>
            <pc:sldMk cId="588174840" sldId="331"/>
            <ac:picMk id="2" creationId="{8F41EA25-99C5-4D9C-A2BD-92452D11E2FA}"/>
          </ac:picMkLst>
        </pc:picChg>
        <pc:picChg chg="add mod">
          <ac:chgData name="Drewniak, David" userId="3edae2f4-e483-4215-8ce8-93b718154250" providerId="ADAL" clId="{87E1D0CB-87CE-4588-B9F1-791FB26FDF49}" dt="2020-06-16T13:58:27.131" v="453" actId="1076"/>
          <ac:picMkLst>
            <pc:docMk/>
            <pc:sldMk cId="588174840" sldId="331"/>
            <ac:picMk id="3" creationId="{7000B89F-5288-4935-A13E-99CA4516C017}"/>
          </ac:picMkLst>
        </pc:picChg>
        <pc:picChg chg="mod">
          <ac:chgData name="Drewniak, David" userId="3edae2f4-e483-4215-8ce8-93b718154250" providerId="ADAL" clId="{87E1D0CB-87CE-4588-B9F1-791FB26FDF49}" dt="2020-06-16T13:56:47.363" v="439" actId="14100"/>
          <ac:picMkLst>
            <pc:docMk/>
            <pc:sldMk cId="588174840" sldId="331"/>
            <ac:picMk id="6" creationId="{793B04F9-67A5-4E24-B894-5D9A5B9AD632}"/>
          </ac:picMkLst>
        </pc:picChg>
      </pc:sldChg>
    </pc:docChg>
  </pc:docChgLst>
  <pc:docChgLst>
    <pc:chgData name="Drewniak, David" userId="3edae2f4-e483-4215-8ce8-93b718154250" providerId="ADAL" clId="{A84F6355-B6FE-492C-8708-403A176DC270}"/>
    <pc:docChg chg="modSld modMainMaster">
      <pc:chgData name="Drewniak, David" userId="3edae2f4-e483-4215-8ce8-93b718154250" providerId="ADAL" clId="{A84F6355-B6FE-492C-8708-403A176DC270}" dt="2020-08-12T20:05:29.646" v="1" actId="478"/>
      <pc:docMkLst>
        <pc:docMk/>
      </pc:docMkLst>
      <pc:sldChg chg="delSp">
        <pc:chgData name="Drewniak, David" userId="3edae2f4-e483-4215-8ce8-93b718154250" providerId="ADAL" clId="{A84F6355-B6FE-492C-8708-403A176DC270}" dt="2020-08-12T20:05:29.646" v="1" actId="478"/>
        <pc:sldMkLst>
          <pc:docMk/>
          <pc:sldMk cId="2068340985" sldId="256"/>
        </pc:sldMkLst>
        <pc:spChg chg="del">
          <ac:chgData name="Drewniak, David" userId="3edae2f4-e483-4215-8ce8-93b718154250" providerId="ADAL" clId="{A84F6355-B6FE-492C-8708-403A176DC270}" dt="2020-08-12T20:05:29.646" v="1" actId="478"/>
          <ac:spMkLst>
            <pc:docMk/>
            <pc:sldMk cId="2068340985" sldId="256"/>
            <ac:spMk id="3" creationId="{6DC02449-0F79-45C1-935D-A1D90EFFE0F3}"/>
          </ac:spMkLst>
        </pc:spChg>
      </pc:sldChg>
      <pc:sldMasterChg chg="modSldLayout">
        <pc:chgData name="Drewniak, David" userId="3edae2f4-e483-4215-8ce8-93b718154250" providerId="ADAL" clId="{A84F6355-B6FE-492C-8708-403A176DC270}" dt="2020-08-12T20:04:53.609" v="0" actId="478"/>
        <pc:sldMasterMkLst>
          <pc:docMk/>
          <pc:sldMasterMk cId="0" sldId="2147483660"/>
        </pc:sldMasterMkLst>
        <pc:sldLayoutChg chg="delSp">
          <pc:chgData name="Drewniak, David" userId="3edae2f4-e483-4215-8ce8-93b718154250" providerId="ADAL" clId="{A84F6355-B6FE-492C-8708-403A176DC270}" dt="2020-08-12T20:04:53.609" v="0" actId="478"/>
          <pc:sldLayoutMkLst>
            <pc:docMk/>
            <pc:sldMasterMk cId="0" sldId="2147483660"/>
            <pc:sldLayoutMk cId="3021257818" sldId="2147483698"/>
          </pc:sldLayoutMkLst>
          <pc:spChg chg="del">
            <ac:chgData name="Drewniak, David" userId="3edae2f4-e483-4215-8ce8-93b718154250" providerId="ADAL" clId="{A84F6355-B6FE-492C-8708-403A176DC270}" dt="2020-08-12T20:04:53.609" v="0" actId="478"/>
            <ac:spMkLst>
              <pc:docMk/>
              <pc:sldMasterMk cId="0" sldId="2147483660"/>
              <pc:sldLayoutMk cId="3021257818" sldId="2147483698"/>
              <ac:spMk id="3" creationId="{00000000-0000-0000-0000-000000000000}"/>
            </ac:spMkLst>
          </pc:spChg>
        </pc:sldLayoutChg>
      </pc:sldMasterChg>
    </pc:docChg>
  </pc:docChgLst>
  <pc:docChgLst>
    <pc:chgData name="Drewniak, David" userId="3edae2f4-e483-4215-8ce8-93b718154250" providerId="ADAL" clId="{40D401C3-DE86-4B7C-BEF5-A7A8704F93A1}"/>
    <pc:docChg chg="undo custSel addSld delSld modSld sldOrd">
      <pc:chgData name="Drewniak, David" userId="3edae2f4-e483-4215-8ce8-93b718154250" providerId="ADAL" clId="{40D401C3-DE86-4B7C-BEF5-A7A8704F93A1}" dt="2020-02-17T22:43:42.472" v="1282" actId="27636"/>
      <pc:docMkLst>
        <pc:docMk/>
      </pc:docMkLst>
      <pc:sldChg chg="modSp">
        <pc:chgData name="Drewniak, David" userId="3edae2f4-e483-4215-8ce8-93b718154250" providerId="ADAL" clId="{40D401C3-DE86-4B7C-BEF5-A7A8704F93A1}" dt="2020-02-17T22:32:02.465" v="1028" actId="20577"/>
        <pc:sldMkLst>
          <pc:docMk/>
          <pc:sldMk cId="2514281952" sldId="323"/>
        </pc:sldMkLst>
        <pc:spChg chg="mod">
          <ac:chgData name="Drewniak, David" userId="3edae2f4-e483-4215-8ce8-93b718154250" providerId="ADAL" clId="{40D401C3-DE86-4B7C-BEF5-A7A8704F93A1}" dt="2020-02-17T22:32:02.465" v="1028" actId="20577"/>
          <ac:spMkLst>
            <pc:docMk/>
            <pc:sldMk cId="2514281952" sldId="323"/>
            <ac:spMk id="3" creationId="{98AB8287-4198-4172-A2C1-367AA64225DA}"/>
          </ac:spMkLst>
        </pc:spChg>
      </pc:sldChg>
      <pc:sldChg chg="modSp">
        <pc:chgData name="Drewniak, David" userId="3edae2f4-e483-4215-8ce8-93b718154250" providerId="ADAL" clId="{40D401C3-DE86-4B7C-BEF5-A7A8704F93A1}" dt="2020-02-17T22:40:01.934" v="1221" actId="313"/>
        <pc:sldMkLst>
          <pc:docMk/>
          <pc:sldMk cId="3481591693" sldId="324"/>
        </pc:sldMkLst>
        <pc:spChg chg="mod">
          <ac:chgData name="Drewniak, David" userId="3edae2f4-e483-4215-8ce8-93b718154250" providerId="ADAL" clId="{40D401C3-DE86-4B7C-BEF5-A7A8704F93A1}" dt="2020-02-17T22:40:01.934" v="1221" actId="313"/>
          <ac:spMkLst>
            <pc:docMk/>
            <pc:sldMk cId="3481591693" sldId="324"/>
            <ac:spMk id="5" creationId="{922E9FC9-F24F-447D-9A1B-F1B0E3F0ED50}"/>
          </ac:spMkLst>
        </pc:spChg>
      </pc:sldChg>
      <pc:sldChg chg="addSp delSp modSp">
        <pc:chgData name="Drewniak, David" userId="3edae2f4-e483-4215-8ce8-93b718154250" providerId="ADAL" clId="{40D401C3-DE86-4B7C-BEF5-A7A8704F93A1}" dt="2020-02-17T22:30:41.844" v="978" actId="1076"/>
        <pc:sldMkLst>
          <pc:docMk/>
          <pc:sldMk cId="694399721" sldId="325"/>
        </pc:sldMkLst>
        <pc:spChg chg="del">
          <ac:chgData name="Drewniak, David" userId="3edae2f4-e483-4215-8ce8-93b718154250" providerId="ADAL" clId="{40D401C3-DE86-4B7C-BEF5-A7A8704F93A1}" dt="2020-02-17T22:29:17.342" v="966" actId="478"/>
          <ac:spMkLst>
            <pc:docMk/>
            <pc:sldMk cId="694399721" sldId="325"/>
            <ac:spMk id="3" creationId="{98AB8287-4198-4172-A2C1-367AA64225DA}"/>
          </ac:spMkLst>
        </pc:spChg>
        <pc:spChg chg="add del mod">
          <ac:chgData name="Drewniak, David" userId="3edae2f4-e483-4215-8ce8-93b718154250" providerId="ADAL" clId="{40D401C3-DE86-4B7C-BEF5-A7A8704F93A1}" dt="2020-02-17T22:29:19.141" v="968" actId="478"/>
          <ac:spMkLst>
            <pc:docMk/>
            <pc:sldMk cId="694399721" sldId="325"/>
            <ac:spMk id="4" creationId="{9237014C-01B1-4615-8509-CFE5EFAD3629}"/>
          </ac:spMkLst>
        </pc:spChg>
        <pc:picChg chg="add mod">
          <ac:chgData name="Drewniak, David" userId="3edae2f4-e483-4215-8ce8-93b718154250" providerId="ADAL" clId="{40D401C3-DE86-4B7C-BEF5-A7A8704F93A1}" dt="2020-02-17T22:30:41.844" v="978" actId="1076"/>
          <ac:picMkLst>
            <pc:docMk/>
            <pc:sldMk cId="694399721" sldId="325"/>
            <ac:picMk id="6" creationId="{6AC171F3-8548-4673-9D12-1DB6A7BBF6B8}"/>
          </ac:picMkLst>
        </pc:picChg>
        <pc:picChg chg="add mod">
          <ac:chgData name="Drewniak, David" userId="3edae2f4-e483-4215-8ce8-93b718154250" providerId="ADAL" clId="{40D401C3-DE86-4B7C-BEF5-A7A8704F93A1}" dt="2020-02-17T22:30:39.383" v="977" actId="14100"/>
          <ac:picMkLst>
            <pc:docMk/>
            <pc:sldMk cId="694399721" sldId="325"/>
            <ac:picMk id="7" creationId="{EEF33EEF-38CB-42C7-995C-2BE917ABB39A}"/>
          </ac:picMkLst>
        </pc:picChg>
        <pc:picChg chg="add del mod">
          <ac:chgData name="Drewniak, David" userId="3edae2f4-e483-4215-8ce8-93b718154250" providerId="ADAL" clId="{40D401C3-DE86-4B7C-BEF5-A7A8704F93A1}" dt="2020-02-17T22:29:22.221" v="970" actId="478"/>
          <ac:picMkLst>
            <pc:docMk/>
            <pc:sldMk cId="694399721" sldId="325"/>
            <ac:picMk id="1026" creationId="{B1016B0E-E807-4C13-A415-E42A98B33049}"/>
          </ac:picMkLst>
        </pc:picChg>
      </pc:sldChg>
      <pc:sldChg chg="add del">
        <pc:chgData name="Drewniak, David" userId="3edae2f4-e483-4215-8ce8-93b718154250" providerId="ADAL" clId="{40D401C3-DE86-4B7C-BEF5-A7A8704F93A1}" dt="2020-02-17T22:14:05.980" v="417" actId="47"/>
        <pc:sldMkLst>
          <pc:docMk/>
          <pc:sldMk cId="1007866302" sldId="326"/>
        </pc:sldMkLst>
      </pc:sldChg>
      <pc:sldChg chg="addSp delSp modSp add">
        <pc:chgData name="Drewniak, David" userId="3edae2f4-e483-4215-8ce8-93b718154250" providerId="ADAL" clId="{40D401C3-DE86-4B7C-BEF5-A7A8704F93A1}" dt="2020-02-17T22:43:42.472" v="1282" actId="27636"/>
        <pc:sldMkLst>
          <pc:docMk/>
          <pc:sldMk cId="2519132163" sldId="326"/>
        </pc:sldMkLst>
        <pc:spChg chg="add mod">
          <ac:chgData name="Drewniak, David" userId="3edae2f4-e483-4215-8ce8-93b718154250" providerId="ADAL" clId="{40D401C3-DE86-4B7C-BEF5-A7A8704F93A1}" dt="2020-02-17T22:43:42.472" v="1282" actId="27636"/>
          <ac:spMkLst>
            <pc:docMk/>
            <pc:sldMk cId="2519132163" sldId="326"/>
            <ac:spMk id="4" creationId="{6D2FE359-05FD-4AED-8996-0193388168C8}"/>
          </ac:spMkLst>
        </pc:spChg>
        <pc:picChg chg="add mod">
          <ac:chgData name="Drewniak, David" userId="3edae2f4-e483-4215-8ce8-93b718154250" providerId="ADAL" clId="{40D401C3-DE86-4B7C-BEF5-A7A8704F93A1}" dt="2020-02-17T22:42:58.138" v="1226" actId="1076"/>
          <ac:picMkLst>
            <pc:docMk/>
            <pc:sldMk cId="2519132163" sldId="326"/>
            <ac:picMk id="3" creationId="{A669E04B-CC4B-4826-A63A-6AC8758A7748}"/>
          </ac:picMkLst>
        </pc:picChg>
        <pc:picChg chg="del">
          <ac:chgData name="Drewniak, David" userId="3edae2f4-e483-4215-8ce8-93b718154250" providerId="ADAL" clId="{40D401C3-DE86-4B7C-BEF5-A7A8704F93A1}" dt="2020-02-17T22:42:55.143" v="1224" actId="478"/>
          <ac:picMkLst>
            <pc:docMk/>
            <pc:sldMk cId="2519132163" sldId="326"/>
            <ac:picMk id="6" creationId="{6AC171F3-8548-4673-9D12-1DB6A7BBF6B8}"/>
          </ac:picMkLst>
        </pc:picChg>
        <pc:picChg chg="del">
          <ac:chgData name="Drewniak, David" userId="3edae2f4-e483-4215-8ce8-93b718154250" providerId="ADAL" clId="{40D401C3-DE86-4B7C-BEF5-A7A8704F93A1}" dt="2020-02-17T22:42:53.506" v="1223" actId="478"/>
          <ac:picMkLst>
            <pc:docMk/>
            <pc:sldMk cId="2519132163" sldId="326"/>
            <ac:picMk id="7" creationId="{EEF33EEF-38CB-42C7-995C-2BE917ABB39A}"/>
          </ac:picMkLst>
        </pc:picChg>
      </pc:sldChg>
      <pc:sldChg chg="addSp delSp add del ord">
        <pc:chgData name="Drewniak, David" userId="3edae2f4-e483-4215-8ce8-93b718154250" providerId="ADAL" clId="{40D401C3-DE86-4B7C-BEF5-A7A8704F93A1}" dt="2020-02-17T22:20:04.813" v="431" actId="47"/>
        <pc:sldMkLst>
          <pc:docMk/>
          <pc:sldMk cId="3247251887" sldId="326"/>
        </pc:sldMkLst>
        <pc:spChg chg="del">
          <ac:chgData name="Drewniak, David" userId="3edae2f4-e483-4215-8ce8-93b718154250" providerId="ADAL" clId="{40D401C3-DE86-4B7C-BEF5-A7A8704F93A1}" dt="2020-02-17T22:14:31.102" v="421" actId="478"/>
          <ac:spMkLst>
            <pc:docMk/>
            <pc:sldMk cId="3247251887" sldId="326"/>
            <ac:spMk id="2" creationId="{46116140-2E05-47D0-901D-128968473E70}"/>
          </ac:spMkLst>
        </pc:spChg>
        <pc:spChg chg="add">
          <ac:chgData name="Drewniak, David" userId="3edae2f4-e483-4215-8ce8-93b718154250" providerId="ADAL" clId="{40D401C3-DE86-4B7C-BEF5-A7A8704F93A1}" dt="2020-02-17T22:14:31.434" v="422"/>
          <ac:spMkLst>
            <pc:docMk/>
            <pc:sldMk cId="3247251887" sldId="326"/>
            <ac:spMk id="4" creationId="{9B1A23F1-BC69-4DE6-9536-AA2FF05E201F}"/>
          </ac:spMkLst>
        </pc:spChg>
      </pc:sldChg>
      <pc:sldChg chg="add del">
        <pc:chgData name="Drewniak, David" userId="3edae2f4-e483-4215-8ce8-93b718154250" providerId="ADAL" clId="{40D401C3-DE86-4B7C-BEF5-A7A8704F93A1}" dt="2020-02-17T22:14:20.181" v="420" actId="47"/>
        <pc:sldMkLst>
          <pc:docMk/>
          <pc:sldMk cId="2636193908" sldId="327"/>
        </pc:sldMkLst>
      </pc:sldChg>
    </pc:docChg>
  </pc:docChgLst>
  <pc:docChgLst>
    <pc:chgData name="Drewniak, David" userId="3edae2f4-e483-4215-8ce8-93b718154250" providerId="ADAL" clId="{D955ACCC-FB68-4A17-8B25-17BD02226D70}"/>
    <pc:docChg chg="undo custSel addSld modSld">
      <pc:chgData name="Drewniak, David" userId="3edae2f4-e483-4215-8ce8-93b718154250" providerId="ADAL" clId="{D955ACCC-FB68-4A17-8B25-17BD02226D70}" dt="2020-04-23T22:00:05.778" v="2970" actId="1076"/>
      <pc:docMkLst>
        <pc:docMk/>
      </pc:docMkLst>
      <pc:sldChg chg="modSp">
        <pc:chgData name="Drewniak, David" userId="3edae2f4-e483-4215-8ce8-93b718154250" providerId="ADAL" clId="{D955ACCC-FB68-4A17-8B25-17BD02226D70}" dt="2020-04-22T18:31:02.383" v="1466" actId="20577"/>
        <pc:sldMkLst>
          <pc:docMk/>
          <pc:sldMk cId="2514281952" sldId="323"/>
        </pc:sldMkLst>
        <pc:spChg chg="mod">
          <ac:chgData name="Drewniak, David" userId="3edae2f4-e483-4215-8ce8-93b718154250" providerId="ADAL" clId="{D955ACCC-FB68-4A17-8B25-17BD02226D70}" dt="2020-04-22T18:31:02.383" v="1466" actId="20577"/>
          <ac:spMkLst>
            <pc:docMk/>
            <pc:sldMk cId="2514281952" sldId="323"/>
            <ac:spMk id="3" creationId="{98AB8287-4198-4172-A2C1-367AA64225DA}"/>
          </ac:spMkLst>
        </pc:spChg>
      </pc:sldChg>
      <pc:sldChg chg="delSp modSp">
        <pc:chgData name="Drewniak, David" userId="3edae2f4-e483-4215-8ce8-93b718154250" providerId="ADAL" clId="{D955ACCC-FB68-4A17-8B25-17BD02226D70}" dt="2020-04-22T19:24:16.883" v="2814" actId="1076"/>
        <pc:sldMkLst>
          <pc:docMk/>
          <pc:sldMk cId="4123742015" sldId="326"/>
        </pc:sldMkLst>
        <pc:spChg chg="mod">
          <ac:chgData name="Drewniak, David" userId="3edae2f4-e483-4215-8ce8-93b718154250" providerId="ADAL" clId="{D955ACCC-FB68-4A17-8B25-17BD02226D70}" dt="2020-04-22T19:24:09.209" v="2813" actId="1076"/>
          <ac:spMkLst>
            <pc:docMk/>
            <pc:sldMk cId="4123742015" sldId="326"/>
            <ac:spMk id="21" creationId="{ECC7AEEA-93B5-41D2-99DA-B7C8A4BF8E1F}"/>
          </ac:spMkLst>
        </pc:spChg>
        <pc:spChg chg="del mod">
          <ac:chgData name="Drewniak, David" userId="3edae2f4-e483-4215-8ce8-93b718154250" providerId="ADAL" clId="{D955ACCC-FB68-4A17-8B25-17BD02226D70}" dt="2020-04-22T17:09:10.423" v="11" actId="478"/>
          <ac:spMkLst>
            <pc:docMk/>
            <pc:sldMk cId="4123742015" sldId="326"/>
            <ac:spMk id="23" creationId="{26613C6E-AA8C-4F67-AED5-D7493F47ED0B}"/>
          </ac:spMkLst>
        </pc:spChg>
        <pc:spChg chg="mod">
          <ac:chgData name="Drewniak, David" userId="3edae2f4-e483-4215-8ce8-93b718154250" providerId="ADAL" clId="{D955ACCC-FB68-4A17-8B25-17BD02226D70}" dt="2020-04-22T19:24:02.200" v="2811" actId="1076"/>
          <ac:spMkLst>
            <pc:docMk/>
            <pc:sldMk cId="4123742015" sldId="326"/>
            <ac:spMk id="24" creationId="{8CC5631D-E7E0-420E-A3C7-9EF0A423C778}"/>
          </ac:spMkLst>
        </pc:spChg>
        <pc:spChg chg="mod">
          <ac:chgData name="Drewniak, David" userId="3edae2f4-e483-4215-8ce8-93b718154250" providerId="ADAL" clId="{D955ACCC-FB68-4A17-8B25-17BD02226D70}" dt="2020-04-22T19:24:16.883" v="2814" actId="1076"/>
          <ac:spMkLst>
            <pc:docMk/>
            <pc:sldMk cId="4123742015" sldId="326"/>
            <ac:spMk id="34" creationId="{CF94C18A-0AAF-48EE-855F-18E85646DD29}"/>
          </ac:spMkLst>
        </pc:spChg>
        <pc:cxnChg chg="mod">
          <ac:chgData name="Drewniak, David" userId="3edae2f4-e483-4215-8ce8-93b718154250" providerId="ADAL" clId="{D955ACCC-FB68-4A17-8B25-17BD02226D70}" dt="2020-04-22T19:24:04.361" v="2812" actId="14100"/>
          <ac:cxnSpMkLst>
            <pc:docMk/>
            <pc:sldMk cId="4123742015" sldId="326"/>
            <ac:cxnSpMk id="25" creationId="{6D65AD26-2092-40BE-9A1E-BB04C713B56A}"/>
          </ac:cxnSpMkLst>
        </pc:cxnChg>
        <pc:cxnChg chg="mod">
          <ac:chgData name="Drewniak, David" userId="3edae2f4-e483-4215-8ce8-93b718154250" providerId="ADAL" clId="{D955ACCC-FB68-4A17-8B25-17BD02226D70}" dt="2020-04-22T19:24:16.883" v="2814" actId="1076"/>
          <ac:cxnSpMkLst>
            <pc:docMk/>
            <pc:sldMk cId="4123742015" sldId="326"/>
            <ac:cxnSpMk id="35" creationId="{D36D0FB5-9F07-4A81-8D45-943A61203F69}"/>
          </ac:cxnSpMkLst>
        </pc:cxnChg>
      </pc:sldChg>
      <pc:sldChg chg="modSp">
        <pc:chgData name="Drewniak, David" userId="3edae2f4-e483-4215-8ce8-93b718154250" providerId="ADAL" clId="{D955ACCC-FB68-4A17-8B25-17BD02226D70}" dt="2020-04-23T22:00:05.778" v="2970" actId="1076"/>
        <pc:sldMkLst>
          <pc:docMk/>
          <pc:sldMk cId="623845674" sldId="329"/>
        </pc:sldMkLst>
        <pc:spChg chg="mod">
          <ac:chgData name="Drewniak, David" userId="3edae2f4-e483-4215-8ce8-93b718154250" providerId="ADAL" clId="{D955ACCC-FB68-4A17-8B25-17BD02226D70}" dt="2020-04-23T22:00:05.778" v="2970" actId="1076"/>
          <ac:spMkLst>
            <pc:docMk/>
            <pc:sldMk cId="623845674" sldId="329"/>
            <ac:spMk id="24" creationId="{4A73017C-A072-4260-B674-15C54524AAAC}"/>
          </ac:spMkLst>
        </pc:spChg>
        <pc:spChg chg="mod">
          <ac:chgData name="Drewniak, David" userId="3edae2f4-e483-4215-8ce8-93b718154250" providerId="ADAL" clId="{D955ACCC-FB68-4A17-8B25-17BD02226D70}" dt="2020-04-22T18:30:01.223" v="1455" actId="6549"/>
          <ac:spMkLst>
            <pc:docMk/>
            <pc:sldMk cId="623845674" sldId="329"/>
            <ac:spMk id="28" creationId="{9AB24E66-DE91-47B5-B358-A2956D07F15B}"/>
          </ac:spMkLst>
        </pc:spChg>
        <pc:spChg chg="mod">
          <ac:chgData name="Drewniak, David" userId="3edae2f4-e483-4215-8ce8-93b718154250" providerId="ADAL" clId="{D955ACCC-FB68-4A17-8B25-17BD02226D70}" dt="2020-04-22T18:27:50.088" v="1450" actId="20577"/>
          <ac:spMkLst>
            <pc:docMk/>
            <pc:sldMk cId="623845674" sldId="329"/>
            <ac:spMk id="32" creationId="{3C507A19-6C58-49AF-837D-5935CC6F3480}"/>
          </ac:spMkLst>
        </pc:spChg>
      </pc:sldChg>
      <pc:sldChg chg="addSp modSp">
        <pc:chgData name="Drewniak, David" userId="3edae2f4-e483-4215-8ce8-93b718154250" providerId="ADAL" clId="{D955ACCC-FB68-4A17-8B25-17BD02226D70}" dt="2020-04-22T19:26:24.838" v="2969" actId="20577"/>
        <pc:sldMkLst>
          <pc:docMk/>
          <pc:sldMk cId="87497148" sldId="330"/>
        </pc:sldMkLst>
        <pc:spChg chg="mod">
          <ac:chgData name="Drewniak, David" userId="3edae2f4-e483-4215-8ce8-93b718154250" providerId="ADAL" clId="{D955ACCC-FB68-4A17-8B25-17BD02226D70}" dt="2020-04-22T19:25:53.876" v="2960" actId="1076"/>
          <ac:spMkLst>
            <pc:docMk/>
            <pc:sldMk cId="87497148" sldId="330"/>
            <ac:spMk id="14" creationId="{EFF2E6CB-3BBC-455A-B793-DC23784AD48D}"/>
          </ac:spMkLst>
        </pc:spChg>
        <pc:spChg chg="mod">
          <ac:chgData name="Drewniak, David" userId="3edae2f4-e483-4215-8ce8-93b718154250" providerId="ADAL" clId="{D955ACCC-FB68-4A17-8B25-17BD02226D70}" dt="2020-04-22T19:26:09.994" v="2964" actId="1076"/>
          <ac:spMkLst>
            <pc:docMk/>
            <pc:sldMk cId="87497148" sldId="330"/>
            <ac:spMk id="16" creationId="{4BB0AEE3-D072-48E1-8DA5-AEE0D0F14A4B}"/>
          </ac:spMkLst>
        </pc:spChg>
        <pc:spChg chg="mod">
          <ac:chgData name="Drewniak, David" userId="3edae2f4-e483-4215-8ce8-93b718154250" providerId="ADAL" clId="{D955ACCC-FB68-4A17-8B25-17BD02226D70}" dt="2020-04-22T19:26:24.838" v="2969" actId="20577"/>
          <ac:spMkLst>
            <pc:docMk/>
            <pc:sldMk cId="87497148" sldId="330"/>
            <ac:spMk id="24" creationId="{4A73017C-A072-4260-B674-15C54524AAAC}"/>
          </ac:spMkLst>
        </pc:spChg>
        <pc:picChg chg="mod">
          <ac:chgData name="Drewniak, David" userId="3edae2f4-e483-4215-8ce8-93b718154250" providerId="ADAL" clId="{D955ACCC-FB68-4A17-8B25-17BD02226D70}" dt="2020-04-22T19:26:00.544" v="2961" actId="1076"/>
          <ac:picMkLst>
            <pc:docMk/>
            <pc:sldMk cId="87497148" sldId="330"/>
            <ac:picMk id="15" creationId="{8431BA8C-4486-4DCB-A3D8-16ACDBCBBDD1}"/>
          </ac:picMkLst>
        </pc:picChg>
        <pc:picChg chg="mod">
          <ac:chgData name="Drewniak, David" userId="3edae2f4-e483-4215-8ce8-93b718154250" providerId="ADAL" clId="{D955ACCC-FB68-4A17-8B25-17BD02226D70}" dt="2020-04-22T19:25:53.876" v="2960" actId="1076"/>
          <ac:picMkLst>
            <pc:docMk/>
            <pc:sldMk cId="87497148" sldId="330"/>
            <ac:picMk id="31" creationId="{86A60840-C51B-479F-8923-0D386253E795}"/>
          </ac:picMkLst>
        </pc:picChg>
        <pc:cxnChg chg="add mod">
          <ac:chgData name="Drewniak, David" userId="3edae2f4-e483-4215-8ce8-93b718154250" providerId="ADAL" clId="{D955ACCC-FB68-4A17-8B25-17BD02226D70}" dt="2020-04-22T19:26:03.352" v="2963" actId="571"/>
          <ac:cxnSpMkLst>
            <pc:docMk/>
            <pc:sldMk cId="87497148" sldId="330"/>
            <ac:cxnSpMk id="13" creationId="{F9767138-D5E6-473C-8355-CB258220433A}"/>
          </ac:cxnSpMkLst>
        </pc:cxnChg>
        <pc:cxnChg chg="mod">
          <ac:chgData name="Drewniak, David" userId="3edae2f4-e483-4215-8ce8-93b718154250" providerId="ADAL" clId="{D955ACCC-FB68-4A17-8B25-17BD02226D70}" dt="2020-04-22T19:26:09.994" v="2964" actId="1076"/>
          <ac:cxnSpMkLst>
            <pc:docMk/>
            <pc:sldMk cId="87497148" sldId="330"/>
            <ac:cxnSpMk id="17" creationId="{E3740105-7BB6-4441-9B8D-CC49F54B7D0C}"/>
          </ac:cxnSpMkLst>
        </pc:cxnChg>
      </pc:sldChg>
      <pc:sldChg chg="addSp modSp">
        <pc:chgData name="Drewniak, David" userId="3edae2f4-e483-4215-8ce8-93b718154250" providerId="ADAL" clId="{D955ACCC-FB68-4A17-8B25-17BD02226D70}" dt="2020-04-22T18:40:19.938" v="2273" actId="404"/>
        <pc:sldMkLst>
          <pc:docMk/>
          <pc:sldMk cId="588174840" sldId="331"/>
        </pc:sldMkLst>
        <pc:spChg chg="add mod">
          <ac:chgData name="Drewniak, David" userId="3edae2f4-e483-4215-8ce8-93b718154250" providerId="ADAL" clId="{D955ACCC-FB68-4A17-8B25-17BD02226D70}" dt="2020-04-22T18:40:19.938" v="2273" actId="404"/>
          <ac:spMkLst>
            <pc:docMk/>
            <pc:sldMk cId="588174840" sldId="331"/>
            <ac:spMk id="5" creationId="{2DEF0007-6985-4224-9829-39638DC1FCA1}"/>
          </ac:spMkLst>
        </pc:spChg>
        <pc:picChg chg="mod">
          <ac:chgData name="Drewniak, David" userId="3edae2f4-e483-4215-8ce8-93b718154250" providerId="ADAL" clId="{D955ACCC-FB68-4A17-8B25-17BD02226D70}" dt="2020-04-22T18:37:06.873" v="2096" actId="1076"/>
          <ac:picMkLst>
            <pc:docMk/>
            <pc:sldMk cId="588174840" sldId="331"/>
            <ac:picMk id="6" creationId="{793B04F9-67A5-4E24-B894-5D9A5B9AD632}"/>
          </ac:picMkLst>
        </pc:picChg>
      </pc:sldChg>
      <pc:sldChg chg="addSp modSp">
        <pc:chgData name="Drewniak, David" userId="3edae2f4-e483-4215-8ce8-93b718154250" providerId="ADAL" clId="{D955ACCC-FB68-4A17-8B25-17BD02226D70}" dt="2020-04-22T18:24:51.518" v="1405" actId="20577"/>
        <pc:sldMkLst>
          <pc:docMk/>
          <pc:sldMk cId="1928133611" sldId="332"/>
        </pc:sldMkLst>
        <pc:spChg chg="add mod">
          <ac:chgData name="Drewniak, David" userId="3edae2f4-e483-4215-8ce8-93b718154250" providerId="ADAL" clId="{D955ACCC-FB68-4A17-8B25-17BD02226D70}" dt="2020-04-22T18:24:51.518" v="1405" actId="20577"/>
          <ac:spMkLst>
            <pc:docMk/>
            <pc:sldMk cId="1928133611" sldId="332"/>
            <ac:spMk id="3" creationId="{E14BA6F4-C938-4B77-837D-0BC98BD77EA4}"/>
          </ac:spMkLst>
        </pc:spChg>
        <pc:spChg chg="mod">
          <ac:chgData name="Drewniak, David" userId="3edae2f4-e483-4215-8ce8-93b718154250" providerId="ADAL" clId="{D955ACCC-FB68-4A17-8B25-17BD02226D70}" dt="2020-04-22T18:17:42.907" v="791" actId="20577"/>
          <ac:spMkLst>
            <pc:docMk/>
            <pc:sldMk cId="1928133611" sldId="332"/>
            <ac:spMk id="4" creationId="{1E6A8C04-A794-44CB-9A0F-E1403C7D662F}"/>
          </ac:spMkLst>
        </pc:spChg>
      </pc:sldChg>
      <pc:sldChg chg="addSp delSp modSp add">
        <pc:chgData name="Drewniak, David" userId="3edae2f4-e483-4215-8ce8-93b718154250" providerId="ADAL" clId="{D955ACCC-FB68-4A17-8B25-17BD02226D70}" dt="2020-04-22T18:48:05.194" v="2794" actId="20577"/>
        <pc:sldMkLst>
          <pc:docMk/>
          <pc:sldMk cId="1409293560" sldId="333"/>
        </pc:sldMkLst>
        <pc:spChg chg="add mod">
          <ac:chgData name="Drewniak, David" userId="3edae2f4-e483-4215-8ce8-93b718154250" providerId="ADAL" clId="{D955ACCC-FB68-4A17-8B25-17BD02226D70}" dt="2020-04-22T18:48:05.194" v="2794" actId="20577"/>
          <ac:spMkLst>
            <pc:docMk/>
            <pc:sldMk cId="1409293560" sldId="333"/>
            <ac:spMk id="12" creationId="{9612DDBB-CBB6-4763-B63A-A3505BAF87AB}"/>
          </ac:spMkLst>
        </pc:spChg>
        <pc:spChg chg="del">
          <ac:chgData name="Drewniak, David" userId="3edae2f4-e483-4215-8ce8-93b718154250" providerId="ADAL" clId="{D955ACCC-FB68-4A17-8B25-17BD02226D70}" dt="2020-04-22T18:44:50.846" v="2611" actId="478"/>
          <ac:spMkLst>
            <pc:docMk/>
            <pc:sldMk cId="1409293560" sldId="333"/>
            <ac:spMk id="13" creationId="{411DBEB4-9DAB-4AF1-BFD6-0A12FB830BF3}"/>
          </ac:spMkLst>
        </pc:spChg>
        <pc:spChg chg="add mod">
          <ac:chgData name="Drewniak, David" userId="3edae2f4-e483-4215-8ce8-93b718154250" providerId="ADAL" clId="{D955ACCC-FB68-4A17-8B25-17BD02226D70}" dt="2020-04-22T18:47:58.695" v="2782" actId="1076"/>
          <ac:spMkLst>
            <pc:docMk/>
            <pc:sldMk cId="1409293560" sldId="333"/>
            <ac:spMk id="14" creationId="{E754DDB1-718C-4BC9-9F77-380BC5D44CD2}"/>
          </ac:spMkLst>
        </pc:spChg>
        <pc:picChg chg="add mod">
          <ac:chgData name="Drewniak, David" userId="3edae2f4-e483-4215-8ce8-93b718154250" providerId="ADAL" clId="{D955ACCC-FB68-4A17-8B25-17BD02226D70}" dt="2020-04-22T18:41:51.038" v="2281" actId="1076"/>
          <ac:picMkLst>
            <pc:docMk/>
            <pc:sldMk cId="1409293560" sldId="333"/>
            <ac:picMk id="3" creationId="{C33AE4D0-89C8-41CD-BCFE-9BC11D895792}"/>
          </ac:picMkLst>
        </pc:picChg>
        <pc:picChg chg="del">
          <ac:chgData name="Drewniak, David" userId="3edae2f4-e483-4215-8ce8-93b718154250" providerId="ADAL" clId="{D955ACCC-FB68-4A17-8B25-17BD02226D70}" dt="2020-04-22T18:41:32.231" v="2277" actId="478"/>
          <ac:picMkLst>
            <pc:docMk/>
            <pc:sldMk cId="1409293560" sldId="333"/>
            <ac:picMk id="4" creationId="{001B99AA-DB4B-4036-BBD2-3AFB50320A9D}"/>
          </ac:picMkLst>
        </pc:picChg>
        <pc:picChg chg="add mod">
          <ac:chgData name="Drewniak, David" userId="3edae2f4-e483-4215-8ce8-93b718154250" providerId="ADAL" clId="{D955ACCC-FB68-4A17-8B25-17BD02226D70}" dt="2020-04-22T18:47:56.007" v="2781" actId="1036"/>
          <ac:picMkLst>
            <pc:docMk/>
            <pc:sldMk cId="1409293560" sldId="333"/>
            <ac:picMk id="5" creationId="{FA90C8F0-8568-404B-ADC2-6AD5AC2E7DF9}"/>
          </ac:picMkLst>
        </pc:picChg>
        <pc:picChg chg="del">
          <ac:chgData name="Drewniak, David" userId="3edae2f4-e483-4215-8ce8-93b718154250" providerId="ADAL" clId="{D955ACCC-FB68-4A17-8B25-17BD02226D70}" dt="2020-04-22T18:41:31.155" v="2275" actId="478"/>
          <ac:picMkLst>
            <pc:docMk/>
            <pc:sldMk cId="1409293560" sldId="333"/>
            <ac:picMk id="6" creationId="{2AAD7869-EDBE-4B37-93B8-73F55D95275D}"/>
          </ac:picMkLst>
        </pc:picChg>
        <pc:picChg chg="del">
          <ac:chgData name="Drewniak, David" userId="3edae2f4-e483-4215-8ce8-93b718154250" providerId="ADAL" clId="{D955ACCC-FB68-4A17-8B25-17BD02226D70}" dt="2020-04-22T18:41:31.798" v="2276" actId="478"/>
          <ac:picMkLst>
            <pc:docMk/>
            <pc:sldMk cId="1409293560" sldId="333"/>
            <ac:picMk id="7" creationId="{6B6F8824-74AE-4240-93D1-A065D1A2930C}"/>
          </ac:picMkLst>
        </pc:picChg>
      </pc:sldChg>
    </pc:docChg>
  </pc:docChgLst>
  <pc:docChgLst>
    <pc:chgData name="Drewniak, David" userId="3edae2f4-e483-4215-8ce8-93b718154250" providerId="ADAL" clId="{9943B29F-E1D3-4E19-8D85-C5CE0283066D}"/>
    <pc:docChg chg="undo custSel addSld modSld">
      <pc:chgData name="Drewniak, David" userId="3edae2f4-e483-4215-8ce8-93b718154250" providerId="ADAL" clId="{9943B29F-E1D3-4E19-8D85-C5CE0283066D}" dt="2021-03-31T22:43:41.064" v="325" actId="14100"/>
      <pc:docMkLst>
        <pc:docMk/>
      </pc:docMkLst>
      <pc:sldChg chg="modSp mod">
        <pc:chgData name="Drewniak, David" userId="3edae2f4-e483-4215-8ce8-93b718154250" providerId="ADAL" clId="{9943B29F-E1D3-4E19-8D85-C5CE0283066D}" dt="2021-03-28T18:53:59.655" v="47" actId="14100"/>
        <pc:sldMkLst>
          <pc:docMk/>
          <pc:sldMk cId="4006271118" sldId="261"/>
        </pc:sldMkLst>
        <pc:spChg chg="mod ord">
          <ac:chgData name="Drewniak, David" userId="3edae2f4-e483-4215-8ce8-93b718154250" providerId="ADAL" clId="{9943B29F-E1D3-4E19-8D85-C5CE0283066D}" dt="2021-03-28T18:53:54.332" v="46" actId="166"/>
          <ac:spMkLst>
            <pc:docMk/>
            <pc:sldMk cId="4006271118" sldId="261"/>
            <ac:spMk id="52" creationId="{6A2123C1-FE7A-47A8-AB96-0FAEE8C18CFF}"/>
          </ac:spMkLst>
        </pc:spChg>
        <pc:picChg chg="mod">
          <ac:chgData name="Drewniak, David" userId="3edae2f4-e483-4215-8ce8-93b718154250" providerId="ADAL" clId="{9943B29F-E1D3-4E19-8D85-C5CE0283066D}" dt="2021-03-28T18:52:53.770" v="8" actId="1582"/>
          <ac:picMkLst>
            <pc:docMk/>
            <pc:sldMk cId="4006271118" sldId="261"/>
            <ac:picMk id="7" creationId="{5F8FE322-8842-438A-BDA7-BCFE962B67BB}"/>
          </ac:picMkLst>
        </pc:picChg>
        <pc:picChg chg="mod">
          <ac:chgData name="Drewniak, David" userId="3edae2f4-e483-4215-8ce8-93b718154250" providerId="ADAL" clId="{9943B29F-E1D3-4E19-8D85-C5CE0283066D}" dt="2021-03-28T18:53:04.601" v="34" actId="1037"/>
          <ac:picMkLst>
            <pc:docMk/>
            <pc:sldMk cId="4006271118" sldId="261"/>
            <ac:picMk id="28" creationId="{DBDEE406-AB58-4A98-8E78-82CFB7A729AE}"/>
          </ac:picMkLst>
        </pc:picChg>
        <pc:cxnChg chg="mod">
          <ac:chgData name="Drewniak, David" userId="3edae2f4-e483-4215-8ce8-93b718154250" providerId="ADAL" clId="{9943B29F-E1D3-4E19-8D85-C5CE0283066D}" dt="2021-03-28T18:53:59.655" v="47" actId="14100"/>
          <ac:cxnSpMkLst>
            <pc:docMk/>
            <pc:sldMk cId="4006271118" sldId="261"/>
            <ac:cxnSpMk id="20" creationId="{B21B0CE6-34F0-4581-9D60-D4FE608BE172}"/>
          </ac:cxnSpMkLst>
        </pc:cxnChg>
        <pc:cxnChg chg="mod">
          <ac:chgData name="Drewniak, David" userId="3edae2f4-e483-4215-8ce8-93b718154250" providerId="ADAL" clId="{9943B29F-E1D3-4E19-8D85-C5CE0283066D}" dt="2021-03-28T18:53:47.392" v="45" actId="14100"/>
          <ac:cxnSpMkLst>
            <pc:docMk/>
            <pc:sldMk cId="4006271118" sldId="261"/>
            <ac:cxnSpMk id="54" creationId="{4C9B3CEE-FDB3-48B1-B8D3-159805AB8E40}"/>
          </ac:cxnSpMkLst>
        </pc:cxnChg>
      </pc:sldChg>
      <pc:sldChg chg="modSp mod addAnim delAnim">
        <pc:chgData name="Drewniak, David" userId="3edae2f4-e483-4215-8ce8-93b718154250" providerId="ADAL" clId="{9943B29F-E1D3-4E19-8D85-C5CE0283066D}" dt="2021-03-30T17:05:16.941" v="105" actId="20577"/>
        <pc:sldMkLst>
          <pc:docMk/>
          <pc:sldMk cId="708410583" sldId="279"/>
        </pc:sldMkLst>
        <pc:graphicFrameChg chg="modGraphic">
          <ac:chgData name="Drewniak, David" userId="3edae2f4-e483-4215-8ce8-93b718154250" providerId="ADAL" clId="{9943B29F-E1D3-4E19-8D85-C5CE0283066D}" dt="2021-03-30T17:05:16.941" v="105" actId="20577"/>
          <ac:graphicFrameMkLst>
            <pc:docMk/>
            <pc:sldMk cId="708410583" sldId="279"/>
            <ac:graphicFrameMk id="36" creationId="{4C2F3236-4B7C-442D-AEFC-C17349BBAAD8}"/>
          </ac:graphicFrameMkLst>
        </pc:graphicFrameChg>
      </pc:sldChg>
      <pc:sldChg chg="modSp mod">
        <pc:chgData name="Drewniak, David" userId="3edae2f4-e483-4215-8ce8-93b718154250" providerId="ADAL" clId="{9943B29F-E1D3-4E19-8D85-C5CE0283066D}" dt="2021-03-30T16:52:40.186" v="62" actId="1076"/>
        <pc:sldMkLst>
          <pc:docMk/>
          <pc:sldMk cId="3209347334" sldId="281"/>
        </pc:sldMkLst>
        <pc:spChg chg="mod">
          <ac:chgData name="Drewniak, David" userId="3edae2f4-e483-4215-8ce8-93b718154250" providerId="ADAL" clId="{9943B29F-E1D3-4E19-8D85-C5CE0283066D}" dt="2021-03-30T16:52:31.019" v="57" actId="14100"/>
          <ac:spMkLst>
            <pc:docMk/>
            <pc:sldMk cId="3209347334" sldId="281"/>
            <ac:spMk id="23" creationId="{8F18CD7A-C469-4D7B-B248-65AA3908E6F2}"/>
          </ac:spMkLst>
        </pc:spChg>
        <pc:spChg chg="mod">
          <ac:chgData name="Drewniak, David" userId="3edae2f4-e483-4215-8ce8-93b718154250" providerId="ADAL" clId="{9943B29F-E1D3-4E19-8D85-C5CE0283066D}" dt="2021-03-30T16:52:40.186" v="62" actId="1076"/>
          <ac:spMkLst>
            <pc:docMk/>
            <pc:sldMk cId="3209347334" sldId="281"/>
            <ac:spMk id="25" creationId="{98B0200C-8D70-4FA5-A302-A02F92BC2167}"/>
          </ac:spMkLst>
        </pc:spChg>
        <pc:cxnChg chg="mod">
          <ac:chgData name="Drewniak, David" userId="3edae2f4-e483-4215-8ce8-93b718154250" providerId="ADAL" clId="{9943B29F-E1D3-4E19-8D85-C5CE0283066D}" dt="2021-03-30T16:52:28.082" v="56" actId="1076"/>
          <ac:cxnSpMkLst>
            <pc:docMk/>
            <pc:sldMk cId="3209347334" sldId="281"/>
            <ac:cxnSpMk id="26" creationId="{DCDEA372-AAE6-4C69-88F2-AA92A25EB5D5}"/>
          </ac:cxnSpMkLst>
        </pc:cxnChg>
      </pc:sldChg>
      <pc:sldChg chg="modSp mod">
        <pc:chgData name="Drewniak, David" userId="3edae2f4-e483-4215-8ce8-93b718154250" providerId="ADAL" clId="{9943B29F-E1D3-4E19-8D85-C5CE0283066D}" dt="2021-03-28T20:12:25.978" v="54" actId="1076"/>
        <pc:sldMkLst>
          <pc:docMk/>
          <pc:sldMk cId="2848372713" sldId="288"/>
        </pc:sldMkLst>
        <pc:spChg chg="mod">
          <ac:chgData name="Drewniak, David" userId="3edae2f4-e483-4215-8ce8-93b718154250" providerId="ADAL" clId="{9943B29F-E1D3-4E19-8D85-C5CE0283066D}" dt="2021-03-28T20:11:43.227" v="51" actId="14100"/>
          <ac:spMkLst>
            <pc:docMk/>
            <pc:sldMk cId="2848372713" sldId="288"/>
            <ac:spMk id="19" creationId="{CFC99C06-735E-4210-AEA4-B1D958F39125}"/>
          </ac:spMkLst>
        </pc:spChg>
        <pc:spChg chg="mod">
          <ac:chgData name="Drewniak, David" userId="3edae2f4-e483-4215-8ce8-93b718154250" providerId="ADAL" clId="{9943B29F-E1D3-4E19-8D85-C5CE0283066D}" dt="2021-03-28T20:12:25.978" v="54" actId="1076"/>
          <ac:spMkLst>
            <pc:docMk/>
            <pc:sldMk cId="2848372713" sldId="288"/>
            <ac:spMk id="20" creationId="{A3EBE594-91D5-4C99-8768-A6965DD37671}"/>
          </ac:spMkLst>
        </pc:spChg>
        <pc:spChg chg="mod">
          <ac:chgData name="Drewniak, David" userId="3edae2f4-e483-4215-8ce8-93b718154250" providerId="ADAL" clId="{9943B29F-E1D3-4E19-8D85-C5CE0283066D}" dt="2021-03-28T20:12:09.036" v="53" actId="1076"/>
          <ac:spMkLst>
            <pc:docMk/>
            <pc:sldMk cId="2848372713" sldId="288"/>
            <ac:spMk id="22" creationId="{9942D84B-D0BB-4D8B-9A66-1CA32ABB09A8}"/>
          </ac:spMkLst>
        </pc:spChg>
        <pc:spChg chg="mod">
          <ac:chgData name="Drewniak, David" userId="3edae2f4-e483-4215-8ce8-93b718154250" providerId="ADAL" clId="{9943B29F-E1D3-4E19-8D85-C5CE0283066D}" dt="2021-03-28T20:11:38.122" v="49" actId="1076"/>
          <ac:spMkLst>
            <pc:docMk/>
            <pc:sldMk cId="2848372713" sldId="288"/>
            <ac:spMk id="23" creationId="{2D634C07-0EA6-4F83-972C-19F35FA0B07D}"/>
          </ac:spMkLst>
        </pc:spChg>
      </pc:sldChg>
      <pc:sldChg chg="modSp mod">
        <pc:chgData name="Drewniak, David" userId="3edae2f4-e483-4215-8ce8-93b718154250" providerId="ADAL" clId="{9943B29F-E1D3-4E19-8D85-C5CE0283066D}" dt="2021-03-30T20:18:40.069" v="124" actId="1037"/>
        <pc:sldMkLst>
          <pc:docMk/>
          <pc:sldMk cId="2921243264" sldId="289"/>
        </pc:sldMkLst>
        <pc:spChg chg="mod">
          <ac:chgData name="Drewniak, David" userId="3edae2f4-e483-4215-8ce8-93b718154250" providerId="ADAL" clId="{9943B29F-E1D3-4E19-8D85-C5CE0283066D}" dt="2021-03-30T20:18:40.069" v="124" actId="1037"/>
          <ac:spMkLst>
            <pc:docMk/>
            <pc:sldMk cId="2921243264" sldId="289"/>
            <ac:spMk id="29" creationId="{D18289FD-BB7C-40D3-BAB8-C99D6D91D4EC}"/>
          </ac:spMkLst>
        </pc:spChg>
        <pc:spChg chg="mod">
          <ac:chgData name="Drewniak, David" userId="3edae2f4-e483-4215-8ce8-93b718154250" providerId="ADAL" clId="{9943B29F-E1D3-4E19-8D85-C5CE0283066D}" dt="2021-03-30T20:18:29.316" v="117" actId="1035"/>
          <ac:spMkLst>
            <pc:docMk/>
            <pc:sldMk cId="2921243264" sldId="289"/>
            <ac:spMk id="30" creationId="{CD1F7EEA-5CFF-4201-A8EF-00F999B8C15E}"/>
          </ac:spMkLst>
        </pc:spChg>
        <pc:graphicFrameChg chg="mod">
          <ac:chgData name="Drewniak, David" userId="3edae2f4-e483-4215-8ce8-93b718154250" providerId="ADAL" clId="{9943B29F-E1D3-4E19-8D85-C5CE0283066D}" dt="2021-03-30T20:17:54.601" v="114"/>
          <ac:graphicFrameMkLst>
            <pc:docMk/>
            <pc:sldMk cId="2921243264" sldId="289"/>
            <ac:graphicFrameMk id="14" creationId="{FF311933-DF24-493E-971A-528C369BFFA6}"/>
          </ac:graphicFrameMkLst>
        </pc:graphicFrameChg>
      </pc:sldChg>
      <pc:sldChg chg="modSp mod">
        <pc:chgData name="Drewniak, David" userId="3edae2f4-e483-4215-8ce8-93b718154250" providerId="ADAL" clId="{9943B29F-E1D3-4E19-8D85-C5CE0283066D}" dt="2021-03-30T17:07:28.230" v="113" actId="1076"/>
        <pc:sldMkLst>
          <pc:docMk/>
          <pc:sldMk cId="3276233581" sldId="397"/>
        </pc:sldMkLst>
        <pc:picChg chg="mod">
          <ac:chgData name="Drewniak, David" userId="3edae2f4-e483-4215-8ce8-93b718154250" providerId="ADAL" clId="{9943B29F-E1D3-4E19-8D85-C5CE0283066D}" dt="2021-03-30T17:07:17.747" v="112" actId="1076"/>
          <ac:picMkLst>
            <pc:docMk/>
            <pc:sldMk cId="3276233581" sldId="397"/>
            <ac:picMk id="2" creationId="{D30FA6E0-9AA0-4274-9376-DF48D9F1DA2F}"/>
          </ac:picMkLst>
        </pc:picChg>
        <pc:picChg chg="mod">
          <ac:chgData name="Drewniak, David" userId="3edae2f4-e483-4215-8ce8-93b718154250" providerId="ADAL" clId="{9943B29F-E1D3-4E19-8D85-C5CE0283066D}" dt="2021-03-30T17:07:28.230" v="113" actId="1076"/>
          <ac:picMkLst>
            <pc:docMk/>
            <pc:sldMk cId="3276233581" sldId="397"/>
            <ac:picMk id="4" creationId="{87947B51-E326-46DA-AB5E-80D1A8CAAEA6}"/>
          </ac:picMkLst>
        </pc:picChg>
      </pc:sldChg>
      <pc:sldChg chg="addSp delSp modSp new mod delAnim modAnim">
        <pc:chgData name="Drewniak, David" userId="3edae2f4-e483-4215-8ce8-93b718154250" providerId="ADAL" clId="{9943B29F-E1D3-4E19-8D85-C5CE0283066D}" dt="2021-03-30T16:56:19.837" v="98" actId="1076"/>
        <pc:sldMkLst>
          <pc:docMk/>
          <pc:sldMk cId="4283191305" sldId="398"/>
        </pc:sldMkLst>
        <pc:spChg chg="add del mod">
          <ac:chgData name="Drewniak, David" userId="3edae2f4-e483-4215-8ce8-93b718154250" providerId="ADAL" clId="{9943B29F-E1D3-4E19-8D85-C5CE0283066D}" dt="2021-03-30T16:53:04.967" v="66" actId="478"/>
          <ac:spMkLst>
            <pc:docMk/>
            <pc:sldMk cId="4283191305" sldId="398"/>
            <ac:spMk id="3" creationId="{7CAA409C-5562-444B-BC8A-9C3C03A3889C}"/>
          </ac:spMkLst>
        </pc:spChg>
        <pc:spChg chg="add mod">
          <ac:chgData name="Drewniak, David" userId="3edae2f4-e483-4215-8ce8-93b718154250" providerId="ADAL" clId="{9943B29F-E1D3-4E19-8D85-C5CE0283066D}" dt="2021-03-30T16:56:17.292" v="97" actId="14100"/>
          <ac:spMkLst>
            <pc:docMk/>
            <pc:sldMk cId="4283191305" sldId="398"/>
            <ac:spMk id="4" creationId="{28A35E6C-A070-4D35-8D79-BF3C60244396}"/>
          </ac:spMkLst>
        </pc:spChg>
        <pc:spChg chg="add mod">
          <ac:chgData name="Drewniak, David" userId="3edae2f4-e483-4215-8ce8-93b718154250" providerId="ADAL" clId="{9943B29F-E1D3-4E19-8D85-C5CE0283066D}" dt="2021-03-30T16:56:19.837" v="98" actId="1076"/>
          <ac:spMkLst>
            <pc:docMk/>
            <pc:sldMk cId="4283191305" sldId="398"/>
            <ac:spMk id="5" creationId="{304909E0-BF05-4AC0-B75B-81DD01CC5071}"/>
          </ac:spMkLst>
        </pc:spChg>
        <pc:spChg chg="add mod">
          <ac:chgData name="Drewniak, David" userId="3edae2f4-e483-4215-8ce8-93b718154250" providerId="ADAL" clId="{9943B29F-E1D3-4E19-8D85-C5CE0283066D}" dt="2021-03-30T16:55:09.187" v="85" actId="1076"/>
          <ac:spMkLst>
            <pc:docMk/>
            <pc:sldMk cId="4283191305" sldId="398"/>
            <ac:spMk id="9" creationId="{422B5016-E721-48F4-9425-4B4E8B252812}"/>
          </ac:spMkLst>
        </pc:spChg>
        <pc:graphicFrameChg chg="add mod">
          <ac:chgData name="Drewniak, David" userId="3edae2f4-e483-4215-8ce8-93b718154250" providerId="ADAL" clId="{9943B29F-E1D3-4E19-8D85-C5CE0283066D}" dt="2021-03-30T16:55:09.187" v="85" actId="1076"/>
          <ac:graphicFrameMkLst>
            <pc:docMk/>
            <pc:sldMk cId="4283191305" sldId="398"/>
            <ac:graphicFrameMk id="8" creationId="{0A474027-A0AC-48D4-98C5-5F6DF8C3F9D7}"/>
          </ac:graphicFrameMkLst>
        </pc:graphicFrameChg>
        <pc:picChg chg="add mod">
          <ac:chgData name="Drewniak, David" userId="3edae2f4-e483-4215-8ce8-93b718154250" providerId="ADAL" clId="{9943B29F-E1D3-4E19-8D85-C5CE0283066D}" dt="2021-03-30T16:53:21.698" v="69" actId="1076"/>
          <ac:picMkLst>
            <pc:docMk/>
            <pc:sldMk cId="4283191305" sldId="398"/>
            <ac:picMk id="2" creationId="{13AE716D-E0A9-4A06-A562-DB96D211A258}"/>
          </ac:picMkLst>
        </pc:picChg>
        <pc:cxnChg chg="add mod">
          <ac:chgData name="Drewniak, David" userId="3edae2f4-e483-4215-8ce8-93b718154250" providerId="ADAL" clId="{9943B29F-E1D3-4E19-8D85-C5CE0283066D}" dt="2021-03-30T16:56:12.876" v="96" actId="1038"/>
          <ac:cxnSpMkLst>
            <pc:docMk/>
            <pc:sldMk cId="4283191305" sldId="398"/>
            <ac:cxnSpMk id="6" creationId="{257F96FF-771E-450A-A008-A3DFE7968769}"/>
          </ac:cxnSpMkLst>
        </pc:cxnChg>
        <pc:cxnChg chg="add mod">
          <ac:chgData name="Drewniak, David" userId="3edae2f4-e483-4215-8ce8-93b718154250" providerId="ADAL" clId="{9943B29F-E1D3-4E19-8D85-C5CE0283066D}" dt="2021-03-30T16:53:21.698" v="69" actId="1076"/>
          <ac:cxnSpMkLst>
            <pc:docMk/>
            <pc:sldMk cId="4283191305" sldId="398"/>
            <ac:cxnSpMk id="7" creationId="{56D0D195-8256-473D-9341-09C1BFE16588}"/>
          </ac:cxnSpMkLst>
        </pc:cxnChg>
      </pc:sldChg>
      <pc:sldChg chg="addSp delSp modSp new mod modAnim">
        <pc:chgData name="Drewniak, David" userId="3edae2f4-e483-4215-8ce8-93b718154250" providerId="ADAL" clId="{9943B29F-E1D3-4E19-8D85-C5CE0283066D}" dt="2021-03-31T21:53:51.674" v="194" actId="1038"/>
        <pc:sldMkLst>
          <pc:docMk/>
          <pc:sldMk cId="792403545" sldId="399"/>
        </pc:sldMkLst>
        <pc:spChg chg="add mod">
          <ac:chgData name="Drewniak, David" userId="3edae2f4-e483-4215-8ce8-93b718154250" providerId="ADAL" clId="{9943B29F-E1D3-4E19-8D85-C5CE0283066D}" dt="2021-03-31T21:53:25.424" v="181" actId="1076"/>
          <ac:spMkLst>
            <pc:docMk/>
            <pc:sldMk cId="792403545" sldId="399"/>
            <ac:spMk id="9" creationId="{1F9611AF-6912-46B1-B1EA-36DBC2943CD7}"/>
          </ac:spMkLst>
        </pc:spChg>
        <pc:spChg chg="add mod">
          <ac:chgData name="Drewniak, David" userId="3edae2f4-e483-4215-8ce8-93b718154250" providerId="ADAL" clId="{9943B29F-E1D3-4E19-8D85-C5CE0283066D}" dt="2021-03-31T21:53:25.424" v="181" actId="1076"/>
          <ac:spMkLst>
            <pc:docMk/>
            <pc:sldMk cId="792403545" sldId="399"/>
            <ac:spMk id="10" creationId="{16001385-CCB5-498F-81D8-DA5CDC92D16C}"/>
          </ac:spMkLst>
        </pc:spChg>
        <pc:spChg chg="add mod">
          <ac:chgData name="Drewniak, David" userId="3edae2f4-e483-4215-8ce8-93b718154250" providerId="ADAL" clId="{9943B29F-E1D3-4E19-8D85-C5CE0283066D}" dt="2021-03-31T21:53:45.399" v="191" actId="1038"/>
          <ac:spMkLst>
            <pc:docMk/>
            <pc:sldMk cId="792403545" sldId="399"/>
            <ac:spMk id="12" creationId="{DB9698DA-C29C-45DC-BE9B-E802B3B2DFF0}"/>
          </ac:spMkLst>
        </pc:spChg>
        <pc:spChg chg="add mod">
          <ac:chgData name="Drewniak, David" userId="3edae2f4-e483-4215-8ce8-93b718154250" providerId="ADAL" clId="{9943B29F-E1D3-4E19-8D85-C5CE0283066D}" dt="2021-03-31T21:53:51.674" v="194" actId="1038"/>
          <ac:spMkLst>
            <pc:docMk/>
            <pc:sldMk cId="792403545" sldId="399"/>
            <ac:spMk id="13" creationId="{30D98AD7-D96C-4E9B-8CF9-EB7651B70458}"/>
          </ac:spMkLst>
        </pc:spChg>
        <pc:graphicFrameChg chg="add mod">
          <ac:chgData name="Drewniak, David" userId="3edae2f4-e483-4215-8ce8-93b718154250" providerId="ADAL" clId="{9943B29F-E1D3-4E19-8D85-C5CE0283066D}" dt="2021-03-31T21:53:32.214" v="184" actId="1076"/>
          <ac:graphicFrameMkLst>
            <pc:docMk/>
            <pc:sldMk cId="792403545" sldId="399"/>
            <ac:graphicFrameMk id="11" creationId="{30215B47-38EC-416E-81C0-8124FFB54747}"/>
          </ac:graphicFrameMkLst>
        </pc:graphicFrameChg>
        <pc:picChg chg="add del mod">
          <ac:chgData name="Drewniak, David" userId="3edae2f4-e483-4215-8ce8-93b718154250" providerId="ADAL" clId="{9943B29F-E1D3-4E19-8D85-C5CE0283066D}" dt="2021-03-31T20:47:01.775" v="131" actId="478"/>
          <ac:picMkLst>
            <pc:docMk/>
            <pc:sldMk cId="792403545" sldId="399"/>
            <ac:picMk id="2" creationId="{DB4626D3-6809-40FD-90F0-87800BEB00C7}"/>
          </ac:picMkLst>
        </pc:picChg>
        <pc:picChg chg="add mod">
          <ac:chgData name="Drewniak, David" userId="3edae2f4-e483-4215-8ce8-93b718154250" providerId="ADAL" clId="{9943B29F-E1D3-4E19-8D85-C5CE0283066D}" dt="2021-03-31T21:53:25.424" v="181" actId="1076"/>
          <ac:picMkLst>
            <pc:docMk/>
            <pc:sldMk cId="792403545" sldId="399"/>
            <ac:picMk id="3" creationId="{D804E751-199C-4483-941E-A5455607D229}"/>
          </ac:picMkLst>
        </pc:picChg>
        <pc:picChg chg="add del mod">
          <ac:chgData name="Drewniak, David" userId="3edae2f4-e483-4215-8ce8-93b718154250" providerId="ADAL" clId="{9943B29F-E1D3-4E19-8D85-C5CE0283066D}" dt="2021-03-31T20:50:14.283" v="151" actId="478"/>
          <ac:picMkLst>
            <pc:docMk/>
            <pc:sldMk cId="792403545" sldId="399"/>
            <ac:picMk id="4" creationId="{ED4D48D4-C202-489D-91BB-7569C8D2CAFF}"/>
          </ac:picMkLst>
        </pc:picChg>
        <pc:picChg chg="add del mod">
          <ac:chgData name="Drewniak, David" userId="3edae2f4-e483-4215-8ce8-93b718154250" providerId="ADAL" clId="{9943B29F-E1D3-4E19-8D85-C5CE0283066D}" dt="2021-03-31T20:49:59.263" v="149" actId="478"/>
          <ac:picMkLst>
            <pc:docMk/>
            <pc:sldMk cId="792403545" sldId="399"/>
            <ac:picMk id="5" creationId="{72747111-B67F-4EAC-8442-2E4613E7DEA1}"/>
          </ac:picMkLst>
        </pc:picChg>
        <pc:picChg chg="add mod">
          <ac:chgData name="Drewniak, David" userId="3edae2f4-e483-4215-8ce8-93b718154250" providerId="ADAL" clId="{9943B29F-E1D3-4E19-8D85-C5CE0283066D}" dt="2021-03-31T21:53:25.424" v="181" actId="1076"/>
          <ac:picMkLst>
            <pc:docMk/>
            <pc:sldMk cId="792403545" sldId="399"/>
            <ac:picMk id="6" creationId="{D4C29B33-29CF-4F8D-B7A8-BC0C12916807}"/>
          </ac:picMkLst>
        </pc:picChg>
        <pc:picChg chg="add mod">
          <ac:chgData name="Drewniak, David" userId="3edae2f4-e483-4215-8ce8-93b718154250" providerId="ADAL" clId="{9943B29F-E1D3-4E19-8D85-C5CE0283066D}" dt="2021-03-31T21:53:25.424" v="181" actId="1076"/>
          <ac:picMkLst>
            <pc:docMk/>
            <pc:sldMk cId="792403545" sldId="399"/>
            <ac:picMk id="7" creationId="{523A075A-9A0A-4D10-9426-1ED07FA46B17}"/>
          </ac:picMkLst>
        </pc:picChg>
        <pc:picChg chg="add mod">
          <ac:chgData name="Drewniak, David" userId="3edae2f4-e483-4215-8ce8-93b718154250" providerId="ADAL" clId="{9943B29F-E1D3-4E19-8D85-C5CE0283066D}" dt="2021-03-31T21:53:25.424" v="181" actId="1076"/>
          <ac:picMkLst>
            <pc:docMk/>
            <pc:sldMk cId="792403545" sldId="399"/>
            <ac:picMk id="8" creationId="{E988DF95-3C5E-401D-9B6F-F024291A25BC}"/>
          </ac:picMkLst>
        </pc:picChg>
      </pc:sldChg>
      <pc:sldChg chg="addSp modSp new mod">
        <pc:chgData name="Drewniak, David" userId="3edae2f4-e483-4215-8ce8-93b718154250" providerId="ADAL" clId="{9943B29F-E1D3-4E19-8D85-C5CE0283066D}" dt="2021-03-31T22:43:41.064" v="325" actId="14100"/>
        <pc:sldMkLst>
          <pc:docMk/>
          <pc:sldMk cId="621829443" sldId="400"/>
        </pc:sldMkLst>
        <pc:spChg chg="add mod">
          <ac:chgData name="Drewniak, David" userId="3edae2f4-e483-4215-8ce8-93b718154250" providerId="ADAL" clId="{9943B29F-E1D3-4E19-8D85-C5CE0283066D}" dt="2021-03-31T22:42:28.692" v="318" actId="14100"/>
          <ac:spMkLst>
            <pc:docMk/>
            <pc:sldMk cId="621829443" sldId="400"/>
            <ac:spMk id="2" creationId="{37D12A44-330A-4DA9-A2B5-748012705D24}"/>
          </ac:spMkLst>
        </pc:spChg>
        <pc:spChg chg="add mod">
          <ac:chgData name="Drewniak, David" userId="3edae2f4-e483-4215-8ce8-93b718154250" providerId="ADAL" clId="{9943B29F-E1D3-4E19-8D85-C5CE0283066D}" dt="2021-03-31T22:41:58.170" v="284" actId="14100"/>
          <ac:spMkLst>
            <pc:docMk/>
            <pc:sldMk cId="621829443" sldId="400"/>
            <ac:spMk id="3" creationId="{9360C5D1-6344-45FD-915F-824E89EFAA34}"/>
          </ac:spMkLst>
        </pc:spChg>
        <pc:spChg chg="mod">
          <ac:chgData name="Drewniak, David" userId="3edae2f4-e483-4215-8ce8-93b718154250" providerId="ADAL" clId="{9943B29F-E1D3-4E19-8D85-C5CE0283066D}" dt="2021-03-31T22:43:32.366" v="324" actId="14100"/>
          <ac:spMkLst>
            <pc:docMk/>
            <pc:sldMk cId="621829443" sldId="400"/>
            <ac:spMk id="5" creationId="{711A784F-BC96-444F-992A-DC72B80AE239}"/>
          </ac:spMkLst>
        </pc:spChg>
        <pc:spChg chg="mod">
          <ac:chgData name="Drewniak, David" userId="3edae2f4-e483-4215-8ce8-93b718154250" providerId="ADAL" clId="{9943B29F-E1D3-4E19-8D85-C5CE0283066D}" dt="2021-03-31T22:42:15.002" v="316" actId="1038"/>
          <ac:spMkLst>
            <pc:docMk/>
            <pc:sldMk cId="621829443" sldId="400"/>
            <ac:spMk id="6" creationId="{834E32B6-A9B7-4B57-9736-B2D576BB67F3}"/>
          </ac:spMkLst>
        </pc:spChg>
        <pc:spChg chg="mod">
          <ac:chgData name="Drewniak, David" userId="3edae2f4-e483-4215-8ce8-93b718154250" providerId="ADAL" clId="{9943B29F-E1D3-4E19-8D85-C5CE0283066D}" dt="2021-03-31T22:42:41.024" v="321" actId="14100"/>
          <ac:spMkLst>
            <pc:docMk/>
            <pc:sldMk cId="621829443" sldId="400"/>
            <ac:spMk id="7" creationId="{19BFE319-EB63-447D-95CE-F734098F4351}"/>
          </ac:spMkLst>
        </pc:spChg>
        <pc:spChg chg="mod">
          <ac:chgData name="Drewniak, David" userId="3edae2f4-e483-4215-8ce8-93b718154250" providerId="ADAL" clId="{9943B29F-E1D3-4E19-8D85-C5CE0283066D}" dt="2021-03-31T22:42:15.002" v="316" actId="1038"/>
          <ac:spMkLst>
            <pc:docMk/>
            <pc:sldMk cId="621829443" sldId="400"/>
            <ac:spMk id="8" creationId="{B356A4CD-39C6-4898-A2E5-E723E0BC47DE}"/>
          </ac:spMkLst>
        </pc:spChg>
        <pc:spChg chg="mod">
          <ac:chgData name="Drewniak, David" userId="3edae2f4-e483-4215-8ce8-93b718154250" providerId="ADAL" clId="{9943B29F-E1D3-4E19-8D85-C5CE0283066D}" dt="2021-03-31T22:42:15.002" v="316" actId="1038"/>
          <ac:spMkLst>
            <pc:docMk/>
            <pc:sldMk cId="621829443" sldId="400"/>
            <ac:spMk id="9" creationId="{67EEC880-8C56-4362-8EA0-DE60E595F7FA}"/>
          </ac:spMkLst>
        </pc:spChg>
        <pc:spChg chg="mod">
          <ac:chgData name="Drewniak, David" userId="3edae2f4-e483-4215-8ce8-93b718154250" providerId="ADAL" clId="{9943B29F-E1D3-4E19-8D85-C5CE0283066D}" dt="2021-03-31T22:42:15.002" v="316" actId="1038"/>
          <ac:spMkLst>
            <pc:docMk/>
            <pc:sldMk cId="621829443" sldId="400"/>
            <ac:spMk id="10" creationId="{D1BC0C6B-AB48-45D3-8420-4B9A2495986C}"/>
          </ac:spMkLst>
        </pc:spChg>
        <pc:spChg chg="mod">
          <ac:chgData name="Drewniak, David" userId="3edae2f4-e483-4215-8ce8-93b718154250" providerId="ADAL" clId="{9943B29F-E1D3-4E19-8D85-C5CE0283066D}" dt="2021-03-31T22:42:15.002" v="316" actId="1038"/>
          <ac:spMkLst>
            <pc:docMk/>
            <pc:sldMk cId="621829443" sldId="400"/>
            <ac:spMk id="11" creationId="{05AA6AA5-BEA9-475C-848A-8ACD4FD2AB17}"/>
          </ac:spMkLst>
        </pc:spChg>
        <pc:spChg chg="mod">
          <ac:chgData name="Drewniak, David" userId="3edae2f4-e483-4215-8ce8-93b718154250" providerId="ADAL" clId="{9943B29F-E1D3-4E19-8D85-C5CE0283066D}" dt="2021-03-31T22:42:15.002" v="316" actId="1038"/>
          <ac:spMkLst>
            <pc:docMk/>
            <pc:sldMk cId="621829443" sldId="400"/>
            <ac:spMk id="14" creationId="{CA4AC178-6D7A-44C8-86E8-0BC0A1F48F7C}"/>
          </ac:spMkLst>
        </pc:spChg>
        <pc:spChg chg="mod">
          <ac:chgData name="Drewniak, David" userId="3edae2f4-e483-4215-8ce8-93b718154250" providerId="ADAL" clId="{9943B29F-E1D3-4E19-8D85-C5CE0283066D}" dt="2021-03-31T22:43:41.064" v="325" actId="14100"/>
          <ac:spMkLst>
            <pc:docMk/>
            <pc:sldMk cId="621829443" sldId="400"/>
            <ac:spMk id="15" creationId="{8D223813-3773-40BE-8248-CAC6C4ACC594}"/>
          </ac:spMkLst>
        </pc:spChg>
        <pc:spChg chg="mod">
          <ac:chgData name="Drewniak, David" userId="3edae2f4-e483-4215-8ce8-93b718154250" providerId="ADAL" clId="{9943B29F-E1D3-4E19-8D85-C5CE0283066D}" dt="2021-03-31T22:42:15.002" v="316" actId="1038"/>
          <ac:spMkLst>
            <pc:docMk/>
            <pc:sldMk cId="621829443" sldId="400"/>
            <ac:spMk id="16" creationId="{C09246EF-97D2-40CE-81A6-330C2BE4C675}"/>
          </ac:spMkLst>
        </pc:spChg>
        <pc:spChg chg="mod">
          <ac:chgData name="Drewniak, David" userId="3edae2f4-e483-4215-8ce8-93b718154250" providerId="ADAL" clId="{9943B29F-E1D3-4E19-8D85-C5CE0283066D}" dt="2021-03-31T22:42:15.002" v="316" actId="1038"/>
          <ac:spMkLst>
            <pc:docMk/>
            <pc:sldMk cId="621829443" sldId="400"/>
            <ac:spMk id="17" creationId="{453835A4-9AB3-444E-96B4-7C1E54BD62E3}"/>
          </ac:spMkLst>
        </pc:spChg>
        <pc:spChg chg="mod">
          <ac:chgData name="Drewniak, David" userId="3edae2f4-e483-4215-8ce8-93b718154250" providerId="ADAL" clId="{9943B29F-E1D3-4E19-8D85-C5CE0283066D}" dt="2021-03-31T22:42:15.002" v="316" actId="1038"/>
          <ac:spMkLst>
            <pc:docMk/>
            <pc:sldMk cId="621829443" sldId="400"/>
            <ac:spMk id="18" creationId="{995050E1-EB72-45BF-BE1A-EE06138E6205}"/>
          </ac:spMkLst>
        </pc:spChg>
        <pc:spChg chg="add mod">
          <ac:chgData name="Drewniak, David" userId="3edae2f4-e483-4215-8ce8-93b718154250" providerId="ADAL" clId="{9943B29F-E1D3-4E19-8D85-C5CE0283066D}" dt="2021-03-31T22:42:32.012" v="319" actId="1076"/>
          <ac:spMkLst>
            <pc:docMk/>
            <pc:sldMk cId="621829443" sldId="400"/>
            <ac:spMk id="19" creationId="{9896A0BC-7FE6-477E-9F52-C105DDA291E0}"/>
          </ac:spMkLst>
        </pc:spChg>
        <pc:spChg chg="add mod">
          <ac:chgData name="Drewniak, David" userId="3edae2f4-e483-4215-8ce8-93b718154250" providerId="ADAL" clId="{9943B29F-E1D3-4E19-8D85-C5CE0283066D}" dt="2021-03-31T22:41:42.749" v="266" actId="1037"/>
          <ac:spMkLst>
            <pc:docMk/>
            <pc:sldMk cId="621829443" sldId="400"/>
            <ac:spMk id="20" creationId="{1FC28CD1-319E-411C-8BDE-DC940A890D24}"/>
          </ac:spMkLst>
        </pc:spChg>
        <pc:grpChg chg="add mod">
          <ac:chgData name="Drewniak, David" userId="3edae2f4-e483-4215-8ce8-93b718154250" providerId="ADAL" clId="{9943B29F-E1D3-4E19-8D85-C5CE0283066D}" dt="2021-03-31T22:42:15.002" v="316" actId="1038"/>
          <ac:grpSpMkLst>
            <pc:docMk/>
            <pc:sldMk cId="621829443" sldId="400"/>
            <ac:grpSpMk id="4" creationId="{3B2E03BD-AB85-4A84-910D-F59A8FD16105}"/>
          </ac:grpSpMkLst>
        </pc:grpChg>
        <pc:picChg chg="mod">
          <ac:chgData name="Drewniak, David" userId="3edae2f4-e483-4215-8ce8-93b718154250" providerId="ADAL" clId="{9943B29F-E1D3-4E19-8D85-C5CE0283066D}" dt="2021-03-31T22:42:15.002" v="316" actId="1038"/>
          <ac:picMkLst>
            <pc:docMk/>
            <pc:sldMk cId="621829443" sldId="400"/>
            <ac:picMk id="12" creationId="{24EC20C4-B38C-4525-A1EB-0381BD5F01B2}"/>
          </ac:picMkLst>
        </pc:picChg>
        <pc:picChg chg="mod">
          <ac:chgData name="Drewniak, David" userId="3edae2f4-e483-4215-8ce8-93b718154250" providerId="ADAL" clId="{9943B29F-E1D3-4E19-8D85-C5CE0283066D}" dt="2021-03-31T22:42:15.002" v="316" actId="1038"/>
          <ac:picMkLst>
            <pc:docMk/>
            <pc:sldMk cId="621829443" sldId="400"/>
            <ac:picMk id="13" creationId="{CFFA8A65-DE1A-4F2D-888B-DF499E0AAA6A}"/>
          </ac:picMkLst>
        </pc:picChg>
      </pc:sldChg>
    </pc:docChg>
  </pc:docChgLst>
  <pc:docChgLst>
    <pc:chgData name="Drewniak, David" userId="3edae2f4-e483-4215-8ce8-93b718154250" providerId="ADAL" clId="{B70BC54F-DD92-433A-84FA-C1595F28E89F}"/>
    <pc:docChg chg="custSel modMainMaster">
      <pc:chgData name="Drewniak, David" userId="3edae2f4-e483-4215-8ce8-93b718154250" providerId="ADAL" clId="{B70BC54F-DD92-433A-84FA-C1595F28E89F}" dt="2021-12-16T16:25:54.906" v="5" actId="478"/>
      <pc:docMkLst>
        <pc:docMk/>
      </pc:docMkLst>
      <pc:sldMasterChg chg="addSp delSp modSp mod">
        <pc:chgData name="Drewniak, David" userId="3edae2f4-e483-4215-8ce8-93b718154250" providerId="ADAL" clId="{B70BC54F-DD92-433A-84FA-C1595F28E89F}" dt="2021-12-16T16:25:54.906" v="5" actId="478"/>
        <pc:sldMasterMkLst>
          <pc:docMk/>
          <pc:sldMasterMk cId="0" sldId="2147483660"/>
        </pc:sldMasterMkLst>
        <pc:picChg chg="add del mod">
          <ac:chgData name="Drewniak, David" userId="3edae2f4-e483-4215-8ce8-93b718154250" providerId="ADAL" clId="{B70BC54F-DD92-433A-84FA-C1595F28E89F}" dt="2021-12-16T16:25:54.906" v="5" actId="478"/>
          <ac:picMkLst>
            <pc:docMk/>
            <pc:sldMasterMk cId="0" sldId="2147483660"/>
            <ac:picMk id="10" creationId="{CE9B780F-711D-4CDE-8EF6-6D3CD7F77F07}"/>
          </ac:picMkLst>
        </pc:picChg>
      </pc:sldMasterChg>
    </pc:docChg>
  </pc:docChgLst>
  <pc:docChgLst>
    <pc:chgData name="Drewniak, David" userId="3edae2f4-e483-4215-8ce8-93b718154250" providerId="ADAL" clId="{CDF83C74-416A-4590-ABD6-8D2F413C63C4}"/>
    <pc:docChg chg="undo custSel addSld delSld modSld">
      <pc:chgData name="Drewniak, David" userId="3edae2f4-e483-4215-8ce8-93b718154250" providerId="ADAL" clId="{CDF83C74-416A-4590-ABD6-8D2F413C63C4}" dt="2021-03-25T23:34:23.253" v="145" actId="2696"/>
      <pc:docMkLst>
        <pc:docMk/>
      </pc:docMkLst>
      <pc:sldChg chg="addSp delSp modSp mod">
        <pc:chgData name="Drewniak, David" userId="3edae2f4-e483-4215-8ce8-93b718154250" providerId="ADAL" clId="{CDF83C74-416A-4590-ABD6-8D2F413C63C4}" dt="2021-03-25T20:55:55.381" v="34" actId="14100"/>
        <pc:sldMkLst>
          <pc:docMk/>
          <pc:sldMk cId="4006271118" sldId="261"/>
        </pc:sldMkLst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29" creationId="{2C2E3DBA-37A6-43B8-8954-5B16653B44C4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31" creationId="{D0E63E2A-BEDB-4793-BAE8-5A9CD93BDE8F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33" creationId="{A55EA2DF-A1F5-46E8-AB1E-E4EC6AFA923E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34" creationId="{07437A2F-D98B-4ED1-A728-56E54B963AF1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35" creationId="{43A8339D-A0E0-4DEE-89C9-324316F63775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36" creationId="{D69711EE-4756-4BBB-9D97-E7CA1DCAFA02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37" creationId="{165E9A05-A463-436B-98AB-1B628E0DF0D3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40" creationId="{FA25951D-FCDD-407F-8C9E-9E90A2FF28C8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41" creationId="{8E912FDB-1709-48BB-8DB4-FB36FE72287B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42" creationId="{E7AEDDC9-3D6B-4C1C-AF1A-C2DD9173F3BE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43" creationId="{F05E275B-1FBA-430C-B3A8-7FEEF72908A0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44" creationId="{6D24E6AA-B200-4426-A803-4CE44923A4C9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45" creationId="{5E7EEC24-6644-4A7A-A2A4-2C0506118756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46" creationId="{B331108F-79E8-4DCE-9D8C-BCFCE041FCC8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47" creationId="{2818961C-E5E9-4824-A0F6-24DAA5201D1B}"/>
          </ac:spMkLst>
        </pc:spChg>
        <pc:spChg chg="mod">
          <ac:chgData name="Drewniak, David" userId="3edae2f4-e483-4215-8ce8-93b718154250" providerId="ADAL" clId="{CDF83C74-416A-4590-ABD6-8D2F413C63C4}" dt="2021-03-25T20:54:43.791" v="22" actId="1036"/>
          <ac:spMkLst>
            <pc:docMk/>
            <pc:sldMk cId="4006271118" sldId="261"/>
            <ac:spMk id="48" creationId="{0A8218D2-754B-4D03-9254-115A396573FE}"/>
          </ac:spMkLst>
        </pc:spChg>
        <pc:spChg chg="mod">
          <ac:chgData name="Drewniak, David" userId="3edae2f4-e483-4215-8ce8-93b718154250" providerId="ADAL" clId="{CDF83C74-416A-4590-ABD6-8D2F413C63C4}" dt="2021-03-25T20:55:35.871" v="28" actId="1076"/>
          <ac:spMkLst>
            <pc:docMk/>
            <pc:sldMk cId="4006271118" sldId="261"/>
            <ac:spMk id="52" creationId="{6A2123C1-FE7A-47A8-AB96-0FAEE8C18CFF}"/>
          </ac:spMkLst>
        </pc:spChg>
        <pc:spChg chg="mod">
          <ac:chgData name="Drewniak, David" userId="3edae2f4-e483-4215-8ce8-93b718154250" providerId="ADAL" clId="{CDF83C74-416A-4590-ABD6-8D2F413C63C4}" dt="2021-03-25T20:55:10.610" v="25" actId="1076"/>
          <ac:spMkLst>
            <pc:docMk/>
            <pc:sldMk cId="4006271118" sldId="261"/>
            <ac:spMk id="56" creationId="{64E8D177-C327-41D4-B11E-EE7BD77C0DC8}"/>
          </ac:spMkLst>
        </pc:spChg>
        <pc:grpChg chg="mod">
          <ac:chgData name="Drewniak, David" userId="3edae2f4-e483-4215-8ce8-93b718154250" providerId="ADAL" clId="{CDF83C74-416A-4590-ABD6-8D2F413C63C4}" dt="2021-03-25T20:54:43.791" v="22" actId="1036"/>
          <ac:grpSpMkLst>
            <pc:docMk/>
            <pc:sldMk cId="4006271118" sldId="261"/>
            <ac:grpSpMk id="30" creationId="{CB992B77-6988-48D0-8243-EFDBEA4E3684}"/>
          </ac:grpSpMkLst>
        </pc:grpChg>
        <pc:picChg chg="mod">
          <ac:chgData name="Drewniak, David" userId="3edae2f4-e483-4215-8ce8-93b718154250" providerId="ADAL" clId="{CDF83C74-416A-4590-ABD6-8D2F413C63C4}" dt="2021-03-25T20:54:42.630" v="21" actId="1076"/>
          <ac:picMkLst>
            <pc:docMk/>
            <pc:sldMk cId="4006271118" sldId="261"/>
            <ac:picMk id="28" creationId="{DBDEE406-AB58-4A98-8E78-82CFB7A729AE}"/>
          </ac:picMkLst>
        </pc:picChg>
        <pc:picChg chg="mod">
          <ac:chgData name="Drewniak, David" userId="3edae2f4-e483-4215-8ce8-93b718154250" providerId="ADAL" clId="{CDF83C74-416A-4590-ABD6-8D2F413C63C4}" dt="2021-03-25T20:54:43.791" v="22" actId="1036"/>
          <ac:picMkLst>
            <pc:docMk/>
            <pc:sldMk cId="4006271118" sldId="261"/>
            <ac:picMk id="38" creationId="{D41C8C25-81D2-461D-ADF1-6B70B8FD8766}"/>
          </ac:picMkLst>
        </pc:picChg>
        <pc:picChg chg="mod">
          <ac:chgData name="Drewniak, David" userId="3edae2f4-e483-4215-8ce8-93b718154250" providerId="ADAL" clId="{CDF83C74-416A-4590-ABD6-8D2F413C63C4}" dt="2021-03-25T20:54:43.791" v="22" actId="1036"/>
          <ac:picMkLst>
            <pc:docMk/>
            <pc:sldMk cId="4006271118" sldId="261"/>
            <ac:picMk id="39" creationId="{20B857B5-7929-4401-989B-BBC8BA4EF9DE}"/>
          </ac:picMkLst>
        </pc:picChg>
        <pc:cxnChg chg="add del mod">
          <ac:chgData name="Drewniak, David" userId="3edae2f4-e483-4215-8ce8-93b718154250" providerId="ADAL" clId="{CDF83C74-416A-4590-ABD6-8D2F413C63C4}" dt="2021-03-25T20:54:34.491" v="19" actId="11529"/>
          <ac:cxnSpMkLst>
            <pc:docMk/>
            <pc:sldMk cId="4006271118" sldId="261"/>
            <ac:cxnSpMk id="5" creationId="{D9CD55EE-3447-41FD-8DAF-3E79F7894331}"/>
          </ac:cxnSpMkLst>
        </pc:cxnChg>
        <pc:cxnChg chg="mod ord">
          <ac:chgData name="Drewniak, David" userId="3edae2f4-e483-4215-8ce8-93b718154250" providerId="ADAL" clId="{CDF83C74-416A-4590-ABD6-8D2F413C63C4}" dt="2021-03-25T20:55:45.331" v="30" actId="14100"/>
          <ac:cxnSpMkLst>
            <pc:docMk/>
            <pc:sldMk cId="4006271118" sldId="261"/>
            <ac:cxnSpMk id="20" creationId="{B21B0CE6-34F0-4581-9D60-D4FE608BE172}"/>
          </ac:cxnSpMkLst>
        </pc:cxnChg>
        <pc:cxnChg chg="add del mod">
          <ac:chgData name="Drewniak, David" userId="3edae2f4-e483-4215-8ce8-93b718154250" providerId="ADAL" clId="{CDF83C74-416A-4590-ABD6-8D2F413C63C4}" dt="2021-03-25T20:54:33.590" v="17"/>
          <ac:cxnSpMkLst>
            <pc:docMk/>
            <pc:sldMk cId="4006271118" sldId="261"/>
            <ac:cxnSpMk id="53" creationId="{A2493358-457B-4F67-9712-D928FF24575A}"/>
          </ac:cxnSpMkLst>
        </pc:cxnChg>
        <pc:cxnChg chg="add mod">
          <ac:chgData name="Drewniak, David" userId="3edae2f4-e483-4215-8ce8-93b718154250" providerId="ADAL" clId="{CDF83C74-416A-4590-ABD6-8D2F413C63C4}" dt="2021-03-25T20:55:55.381" v="34" actId="14100"/>
          <ac:cxnSpMkLst>
            <pc:docMk/>
            <pc:sldMk cId="4006271118" sldId="261"/>
            <ac:cxnSpMk id="54" creationId="{4C9B3CEE-FDB3-48B1-B8D3-159805AB8E40}"/>
          </ac:cxnSpMkLst>
        </pc:cxnChg>
        <pc:cxnChg chg="mod">
          <ac:chgData name="Drewniak, David" userId="3edae2f4-e483-4215-8ce8-93b718154250" providerId="ADAL" clId="{CDF83C74-416A-4590-ABD6-8D2F413C63C4}" dt="2021-03-25T20:55:12.811" v="26" actId="14100"/>
          <ac:cxnSpMkLst>
            <pc:docMk/>
            <pc:sldMk cId="4006271118" sldId="261"/>
            <ac:cxnSpMk id="57" creationId="{AABFDA32-9A47-4D65-853E-970992FC9F1E}"/>
          </ac:cxnSpMkLst>
        </pc:cxnChg>
      </pc:sldChg>
      <pc:sldChg chg="modSp mod">
        <pc:chgData name="Drewniak, David" userId="3edae2f4-e483-4215-8ce8-93b718154250" providerId="ADAL" clId="{CDF83C74-416A-4590-ABD6-8D2F413C63C4}" dt="2021-03-25T23:30:57.704" v="40" actId="1076"/>
        <pc:sldMkLst>
          <pc:docMk/>
          <pc:sldMk cId="3209347334" sldId="281"/>
        </pc:sldMkLst>
        <pc:spChg chg="mod">
          <ac:chgData name="Drewniak, David" userId="3edae2f4-e483-4215-8ce8-93b718154250" providerId="ADAL" clId="{CDF83C74-416A-4590-ABD6-8D2F413C63C4}" dt="2021-03-25T23:30:57.704" v="40" actId="1076"/>
          <ac:spMkLst>
            <pc:docMk/>
            <pc:sldMk cId="3209347334" sldId="281"/>
            <ac:spMk id="17" creationId="{5149984D-724C-462A-B8FF-5E45CB62448A}"/>
          </ac:spMkLst>
        </pc:spChg>
        <pc:graphicFrameChg chg="mod">
          <ac:chgData name="Drewniak, David" userId="3edae2f4-e483-4215-8ce8-93b718154250" providerId="ADAL" clId="{CDF83C74-416A-4590-ABD6-8D2F413C63C4}" dt="2021-03-25T23:30:57.171" v="39" actId="1076"/>
          <ac:graphicFrameMkLst>
            <pc:docMk/>
            <pc:sldMk cId="3209347334" sldId="281"/>
            <ac:graphicFrameMk id="6" creationId="{5143058B-6F58-49AC-A356-11778FC8BC88}"/>
          </ac:graphicFrameMkLst>
        </pc:graphicFrameChg>
      </pc:sldChg>
      <pc:sldChg chg="addSp delSp modSp new del mod delAnim modAnim">
        <pc:chgData name="Drewniak, David" userId="3edae2f4-e483-4215-8ce8-93b718154250" providerId="ADAL" clId="{CDF83C74-416A-4590-ABD6-8D2F413C63C4}" dt="2021-03-25T23:34:23.253" v="145" actId="2696"/>
        <pc:sldMkLst>
          <pc:docMk/>
          <pc:sldMk cId="1844198335" sldId="398"/>
        </pc:sldMkLst>
        <pc:spChg chg="add del mod">
          <ac:chgData name="Drewniak, David" userId="3edae2f4-e483-4215-8ce8-93b718154250" providerId="ADAL" clId="{CDF83C74-416A-4590-ABD6-8D2F413C63C4}" dt="2021-03-25T23:31:59.817" v="127" actId="478"/>
          <ac:spMkLst>
            <pc:docMk/>
            <pc:sldMk cId="1844198335" sldId="398"/>
            <ac:spMk id="3" creationId="{60FDF5FB-41FA-4B2D-9FA7-12375C75AE58}"/>
          </ac:spMkLst>
        </pc:spChg>
        <pc:spChg chg="add mod">
          <ac:chgData name="Drewniak, David" userId="3edae2f4-e483-4215-8ce8-93b718154250" providerId="ADAL" clId="{CDF83C74-416A-4590-ABD6-8D2F413C63C4}" dt="2021-03-25T23:33:27.921" v="144" actId="1076"/>
          <ac:spMkLst>
            <pc:docMk/>
            <pc:sldMk cId="1844198335" sldId="398"/>
            <ac:spMk id="4" creationId="{4E6A59F7-2EC6-4223-9C09-89DDA145011D}"/>
          </ac:spMkLst>
        </pc:spChg>
        <pc:spChg chg="add mod">
          <ac:chgData name="Drewniak, David" userId="3edae2f4-e483-4215-8ce8-93b718154250" providerId="ADAL" clId="{CDF83C74-416A-4590-ABD6-8D2F413C63C4}" dt="2021-03-25T23:33:27.921" v="144" actId="1076"/>
          <ac:spMkLst>
            <pc:docMk/>
            <pc:sldMk cId="1844198335" sldId="398"/>
            <ac:spMk id="5" creationId="{9C4AAC66-BAFC-4A9C-85DE-7179867790D8}"/>
          </ac:spMkLst>
        </pc:spChg>
        <pc:spChg chg="add mod">
          <ac:chgData name="Drewniak, David" userId="3edae2f4-e483-4215-8ce8-93b718154250" providerId="ADAL" clId="{CDF83C74-416A-4590-ABD6-8D2F413C63C4}" dt="2021-03-25T23:33:27.921" v="144" actId="1076"/>
          <ac:spMkLst>
            <pc:docMk/>
            <pc:sldMk cId="1844198335" sldId="398"/>
            <ac:spMk id="9" creationId="{B8A640A7-61CA-490D-9162-11973589ED74}"/>
          </ac:spMkLst>
        </pc:spChg>
        <pc:graphicFrameChg chg="add mod modGraphic">
          <ac:chgData name="Drewniak, David" userId="3edae2f4-e483-4215-8ce8-93b718154250" providerId="ADAL" clId="{CDF83C74-416A-4590-ABD6-8D2F413C63C4}" dt="2021-03-25T23:33:27.921" v="144" actId="1076"/>
          <ac:graphicFrameMkLst>
            <pc:docMk/>
            <pc:sldMk cId="1844198335" sldId="398"/>
            <ac:graphicFrameMk id="8" creationId="{5C6608A2-57B2-4841-BDF6-C3EA2D81F9F2}"/>
          </ac:graphicFrameMkLst>
        </pc:graphicFrameChg>
        <pc:picChg chg="add mod">
          <ac:chgData name="Drewniak, David" userId="3edae2f4-e483-4215-8ce8-93b718154250" providerId="ADAL" clId="{CDF83C74-416A-4590-ABD6-8D2F413C63C4}" dt="2021-03-25T23:33:27.921" v="144" actId="1076"/>
          <ac:picMkLst>
            <pc:docMk/>
            <pc:sldMk cId="1844198335" sldId="398"/>
            <ac:picMk id="2" creationId="{44AF25D5-2C15-4B87-98F8-E23EC0941747}"/>
          </ac:picMkLst>
        </pc:picChg>
        <pc:cxnChg chg="add mod">
          <ac:chgData name="Drewniak, David" userId="3edae2f4-e483-4215-8ce8-93b718154250" providerId="ADAL" clId="{CDF83C74-416A-4590-ABD6-8D2F413C63C4}" dt="2021-03-25T23:33:27.921" v="144" actId="1076"/>
          <ac:cxnSpMkLst>
            <pc:docMk/>
            <pc:sldMk cId="1844198335" sldId="398"/>
            <ac:cxnSpMk id="6" creationId="{053C2E92-223B-457E-8705-BFF7AB29ECF7}"/>
          </ac:cxnSpMkLst>
        </pc:cxnChg>
        <pc:cxnChg chg="add mod">
          <ac:chgData name="Drewniak, David" userId="3edae2f4-e483-4215-8ce8-93b718154250" providerId="ADAL" clId="{CDF83C74-416A-4590-ABD6-8D2F413C63C4}" dt="2021-03-25T23:33:27.921" v="144" actId="1076"/>
          <ac:cxnSpMkLst>
            <pc:docMk/>
            <pc:sldMk cId="1844198335" sldId="398"/>
            <ac:cxnSpMk id="7" creationId="{CE5368CF-2503-46FA-99EA-04DF882199FF}"/>
          </ac:cxnSpMkLst>
        </pc:cxnChg>
      </pc:sldChg>
    </pc:docChg>
  </pc:docChgLst>
  <pc:docChgLst>
    <pc:chgData name="Drewniak, David" userId="3edae2f4-e483-4215-8ce8-93b718154250" providerId="ADAL" clId="{CEDFA998-05F1-49BC-B0C0-8C1BF2CD6FCE}"/>
    <pc:docChg chg="undo custSel addSld delSld modSld sldOrd">
      <pc:chgData name="Drewniak, David" userId="3edae2f4-e483-4215-8ce8-93b718154250" providerId="ADAL" clId="{CEDFA998-05F1-49BC-B0C0-8C1BF2CD6FCE}" dt="2021-03-14T15:06:56.263" v="267"/>
      <pc:docMkLst>
        <pc:docMk/>
      </pc:docMkLst>
      <pc:sldChg chg="modSp">
        <pc:chgData name="Drewniak, David" userId="3edae2f4-e483-4215-8ce8-93b718154250" providerId="ADAL" clId="{CEDFA998-05F1-49BC-B0C0-8C1BF2CD6FCE}" dt="2021-03-14T15:04:52.321" v="266" actId="20577"/>
        <pc:sldMkLst>
          <pc:docMk/>
          <pc:sldMk cId="3791177582" sldId="262"/>
        </pc:sldMkLst>
        <pc:spChg chg="mod">
          <ac:chgData name="Drewniak, David" userId="3edae2f4-e483-4215-8ce8-93b718154250" providerId="ADAL" clId="{CEDFA998-05F1-49BC-B0C0-8C1BF2CD6FCE}" dt="2021-03-14T15:03:55.604" v="233" actId="20577"/>
          <ac:spMkLst>
            <pc:docMk/>
            <pc:sldMk cId="3791177582" sldId="262"/>
            <ac:spMk id="3" creationId="{8DE9ECBB-AAFB-4696-B631-2CE4B3A64FF1}"/>
          </ac:spMkLst>
        </pc:spChg>
        <pc:spChg chg="mod">
          <ac:chgData name="Drewniak, David" userId="3edae2f4-e483-4215-8ce8-93b718154250" providerId="ADAL" clId="{CEDFA998-05F1-49BC-B0C0-8C1BF2CD6FCE}" dt="2021-03-14T14:59:41.981" v="130" actId="20577"/>
          <ac:spMkLst>
            <pc:docMk/>
            <pc:sldMk cId="3791177582" sldId="262"/>
            <ac:spMk id="27" creationId="{D1D9D175-2125-4531-8DBF-3DFA38E455FF}"/>
          </ac:spMkLst>
        </pc:spChg>
        <pc:spChg chg="mod">
          <ac:chgData name="Drewniak, David" userId="3edae2f4-e483-4215-8ce8-93b718154250" providerId="ADAL" clId="{CEDFA998-05F1-49BC-B0C0-8C1BF2CD6FCE}" dt="2021-03-14T15:04:52.321" v="266" actId="20577"/>
          <ac:spMkLst>
            <pc:docMk/>
            <pc:sldMk cId="3791177582" sldId="262"/>
            <ac:spMk id="43" creationId="{90044BCB-5E59-4A04-89E1-6039B46B1D5D}"/>
          </ac:spMkLst>
        </pc:spChg>
      </pc:sldChg>
      <pc:sldChg chg="modSp mod">
        <pc:chgData name="Drewniak, David" userId="3edae2f4-e483-4215-8ce8-93b718154250" providerId="ADAL" clId="{CEDFA998-05F1-49BC-B0C0-8C1BF2CD6FCE}" dt="2021-03-14T14:54:38.564" v="65" actId="1076"/>
        <pc:sldMkLst>
          <pc:docMk/>
          <pc:sldMk cId="1560263183" sldId="280"/>
        </pc:sldMkLst>
        <pc:spChg chg="mod">
          <ac:chgData name="Drewniak, David" userId="3edae2f4-e483-4215-8ce8-93b718154250" providerId="ADAL" clId="{CEDFA998-05F1-49BC-B0C0-8C1BF2CD6FCE}" dt="2021-03-14T14:54:38.564" v="65" actId="1076"/>
          <ac:spMkLst>
            <pc:docMk/>
            <pc:sldMk cId="1560263183" sldId="280"/>
            <ac:spMk id="33" creationId="{97FD0ECF-4B98-4800-B527-53725AC6F0DC}"/>
          </ac:spMkLst>
        </pc:spChg>
      </pc:sldChg>
      <pc:sldChg chg="modSp mod">
        <pc:chgData name="Drewniak, David" userId="3edae2f4-e483-4215-8ce8-93b718154250" providerId="ADAL" clId="{CEDFA998-05F1-49BC-B0C0-8C1BF2CD6FCE}" dt="2021-03-14T14:54:10.018" v="62" actId="404"/>
        <pc:sldMkLst>
          <pc:docMk/>
          <pc:sldMk cId="3209347334" sldId="281"/>
        </pc:sldMkLst>
        <pc:spChg chg="mod">
          <ac:chgData name="Drewniak, David" userId="3edae2f4-e483-4215-8ce8-93b718154250" providerId="ADAL" clId="{CEDFA998-05F1-49BC-B0C0-8C1BF2CD6FCE}" dt="2021-03-14T14:54:10.018" v="62" actId="404"/>
          <ac:spMkLst>
            <pc:docMk/>
            <pc:sldMk cId="3209347334" sldId="281"/>
            <ac:spMk id="2" creationId="{BCAEEFDF-7000-4103-B44F-D1897D88BD4F}"/>
          </ac:spMkLst>
        </pc:spChg>
      </pc:sldChg>
      <pc:sldChg chg="addSp delSp modSp mod">
        <pc:chgData name="Drewniak, David" userId="3edae2f4-e483-4215-8ce8-93b718154250" providerId="ADAL" clId="{CEDFA998-05F1-49BC-B0C0-8C1BF2CD6FCE}" dt="2021-03-14T15:03:36.077" v="228" actId="1076"/>
        <pc:sldMkLst>
          <pc:docMk/>
          <pc:sldMk cId="1747558156" sldId="284"/>
        </pc:sldMkLst>
        <pc:spChg chg="mod">
          <ac:chgData name="Drewniak, David" userId="3edae2f4-e483-4215-8ce8-93b718154250" providerId="ADAL" clId="{CEDFA998-05F1-49BC-B0C0-8C1BF2CD6FCE}" dt="2021-03-14T14:56:06.286" v="100" actId="20577"/>
          <ac:spMkLst>
            <pc:docMk/>
            <pc:sldMk cId="1747558156" sldId="284"/>
            <ac:spMk id="2" creationId="{03B4013B-5C30-40CA-9B67-5121A123B0D6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6" creationId="{7233BDB6-90AE-4706-ACCE-5C2791AE5D0A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7" creationId="{78708226-6F2A-42D5-9A3B-3004AB49A06E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8" creationId="{1034A12F-1DF4-4B19-A8B8-A12E21CCA3DE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9" creationId="{1D8C1AE1-B9D0-48E0-8187-38A8054DD03F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10" creationId="{80CB4A7E-B9DC-4657-A859-C155A4BC866B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11" creationId="{103D762F-949C-48B2-A659-A9C70287DBDC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20" creationId="{C9B9AAAC-1564-4C42-9FFA-31704217BA37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21" creationId="{F3DAE8E0-E548-43EE-82B1-6EF23844B6D3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22" creationId="{4AA3C944-E6C6-48BA-9710-39B02A1F765D}"/>
          </ac:spMkLst>
        </pc:spChg>
        <pc:spChg chg="add del mod">
          <ac:chgData name="Drewniak, David" userId="3edae2f4-e483-4215-8ce8-93b718154250" providerId="ADAL" clId="{CEDFA998-05F1-49BC-B0C0-8C1BF2CD6FCE}" dt="2021-03-14T15:02:45.770" v="172" actId="478"/>
          <ac:spMkLst>
            <pc:docMk/>
            <pc:sldMk cId="1747558156" sldId="284"/>
            <ac:spMk id="25" creationId="{3F44EAEA-D145-4518-BFFF-442FE0FF279C}"/>
          </ac:spMkLst>
        </pc:spChg>
        <pc:spChg chg="add mod">
          <ac:chgData name="Drewniak, David" userId="3edae2f4-e483-4215-8ce8-93b718154250" providerId="ADAL" clId="{CEDFA998-05F1-49BC-B0C0-8C1BF2CD6FCE}" dt="2021-03-14T15:03:18.485" v="221" actId="1076"/>
          <ac:spMkLst>
            <pc:docMk/>
            <pc:sldMk cId="1747558156" sldId="284"/>
            <ac:spMk id="26" creationId="{73837259-00F0-4E8A-97DE-0E08CA4F5659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27" creationId="{5A48153E-7B3D-4B0B-B840-4E612B7DD063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28" creationId="{EA33C66C-4061-480F-B2E3-648A326C2434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29" creationId="{F84157C2-C088-40F6-938D-D04A9B6A89DB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30" creationId="{A48D774A-502C-4780-8C1C-2A6A247013F6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31" creationId="{AAD4E656-ED15-4B37-A589-D17C203370A2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32" creationId="{AB5478D9-D7B4-4477-8214-C63B1F094290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33" creationId="{3E83751F-012F-4565-8C08-2A07B9393FE2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34" creationId="{A9AC9A6E-1070-4BD5-943C-7E159BD49666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35" creationId="{15769C4C-EA7C-43B1-BF20-AC33B6C64A53}"/>
          </ac:spMkLst>
        </pc:spChg>
        <pc:spChg chg="mod">
          <ac:chgData name="Drewniak, David" userId="3edae2f4-e483-4215-8ce8-93b718154250" providerId="ADAL" clId="{CEDFA998-05F1-49BC-B0C0-8C1BF2CD6FCE}" dt="2021-03-14T15:02:22.304" v="169" actId="1035"/>
          <ac:spMkLst>
            <pc:docMk/>
            <pc:sldMk cId="1747558156" sldId="284"/>
            <ac:spMk id="36" creationId="{1DCE0E49-70F1-47D4-AEFD-F616C64A34B8}"/>
          </ac:spMkLst>
        </pc:spChg>
        <pc:spChg chg="add mod">
          <ac:chgData name="Drewniak, David" userId="3edae2f4-e483-4215-8ce8-93b718154250" providerId="ADAL" clId="{CEDFA998-05F1-49BC-B0C0-8C1BF2CD6FCE}" dt="2021-03-14T15:03:36.077" v="228" actId="1076"/>
          <ac:spMkLst>
            <pc:docMk/>
            <pc:sldMk cId="1747558156" sldId="284"/>
            <ac:spMk id="37" creationId="{3B027B44-3714-47C3-8CA1-2105880AC373}"/>
          </ac:spMkLst>
        </pc:spChg>
        <pc:picChg chg="mod">
          <ac:chgData name="Drewniak, David" userId="3edae2f4-e483-4215-8ce8-93b718154250" providerId="ADAL" clId="{CEDFA998-05F1-49BC-B0C0-8C1BF2CD6FCE}" dt="2021-03-14T15:02:22.304" v="169" actId="1035"/>
          <ac:picMkLst>
            <pc:docMk/>
            <pc:sldMk cId="1747558156" sldId="284"/>
            <ac:picMk id="4" creationId="{F8F1E58C-D86C-4534-8D3C-20BAA4EF8A41}"/>
          </ac:picMkLst>
        </pc:picChg>
        <pc:picChg chg="mod">
          <ac:chgData name="Drewniak, David" userId="3edae2f4-e483-4215-8ce8-93b718154250" providerId="ADAL" clId="{CEDFA998-05F1-49BC-B0C0-8C1BF2CD6FCE}" dt="2021-03-14T15:02:22.304" v="169" actId="1035"/>
          <ac:picMkLst>
            <pc:docMk/>
            <pc:sldMk cId="1747558156" sldId="284"/>
            <ac:picMk id="12" creationId="{ED1554EC-FC03-43D0-A9A5-CFAC65E1D982}"/>
          </ac:picMkLst>
        </pc:picChg>
        <pc:picChg chg="mod">
          <ac:chgData name="Drewniak, David" userId="3edae2f4-e483-4215-8ce8-93b718154250" providerId="ADAL" clId="{CEDFA998-05F1-49BC-B0C0-8C1BF2CD6FCE}" dt="2021-03-14T15:02:22.304" v="169" actId="1035"/>
          <ac:picMkLst>
            <pc:docMk/>
            <pc:sldMk cId="1747558156" sldId="284"/>
            <ac:picMk id="16" creationId="{64AAA100-1A8E-47CA-B2A3-19ADB29B118B}"/>
          </ac:picMkLst>
        </pc:picChg>
      </pc:sldChg>
      <pc:sldChg chg="addSp modSp mod">
        <pc:chgData name="Drewniak, David" userId="3edae2f4-e483-4215-8ce8-93b718154250" providerId="ADAL" clId="{CEDFA998-05F1-49BC-B0C0-8C1BF2CD6FCE}" dt="2021-03-14T14:57:34.941" v="121" actId="113"/>
        <pc:sldMkLst>
          <pc:docMk/>
          <pc:sldMk cId="1329749140" sldId="285"/>
        </pc:sldMkLst>
        <pc:spChg chg="mod">
          <ac:chgData name="Drewniak, David" userId="3edae2f4-e483-4215-8ce8-93b718154250" providerId="ADAL" clId="{CEDFA998-05F1-49BC-B0C0-8C1BF2CD6FCE}" dt="2021-03-14T14:56:27.174" v="112" actId="404"/>
          <ac:spMkLst>
            <pc:docMk/>
            <pc:sldMk cId="1329749140" sldId="285"/>
            <ac:spMk id="2" creationId="{03B4013B-5C30-40CA-9B67-5121A123B0D6}"/>
          </ac:spMkLst>
        </pc:spChg>
        <pc:spChg chg="add mod">
          <ac:chgData name="Drewniak, David" userId="3edae2f4-e483-4215-8ce8-93b718154250" providerId="ADAL" clId="{CEDFA998-05F1-49BC-B0C0-8C1BF2CD6FCE}" dt="2021-03-14T14:57:07.321" v="118" actId="1076"/>
          <ac:spMkLst>
            <pc:docMk/>
            <pc:sldMk cId="1329749140" sldId="285"/>
            <ac:spMk id="3" creationId="{860BBA60-D26D-4CC9-A2FB-5B267F8C36EB}"/>
          </ac:spMkLst>
        </pc:spChg>
        <pc:spChg chg="mod">
          <ac:chgData name="Drewniak, David" userId="3edae2f4-e483-4215-8ce8-93b718154250" providerId="ADAL" clId="{CEDFA998-05F1-49BC-B0C0-8C1BF2CD6FCE}" dt="2021-03-14T14:56:47.521" v="114" actId="1076"/>
          <ac:spMkLst>
            <pc:docMk/>
            <pc:sldMk cId="1329749140" sldId="285"/>
            <ac:spMk id="17" creationId="{0BC10497-3DEF-4471-9E3D-6C5F2800E292}"/>
          </ac:spMkLst>
        </pc:spChg>
        <pc:spChg chg="mod">
          <ac:chgData name="Drewniak, David" userId="3edae2f4-e483-4215-8ce8-93b718154250" providerId="ADAL" clId="{CEDFA998-05F1-49BC-B0C0-8C1BF2CD6FCE}" dt="2021-03-14T14:57:34.941" v="121" actId="113"/>
          <ac:spMkLst>
            <pc:docMk/>
            <pc:sldMk cId="1329749140" sldId="285"/>
            <ac:spMk id="21" creationId="{56F1B29E-6BD5-4208-BE79-DE948F7EE4F5}"/>
          </ac:spMkLst>
        </pc:spChg>
      </pc:sldChg>
      <pc:sldChg chg="modSp mod">
        <pc:chgData name="Drewniak, David" userId="3edae2f4-e483-4215-8ce8-93b718154250" providerId="ADAL" clId="{CEDFA998-05F1-49BC-B0C0-8C1BF2CD6FCE}" dt="2021-03-14T14:53:05.549" v="4" actId="20577"/>
        <pc:sldMkLst>
          <pc:docMk/>
          <pc:sldMk cId="2848372713" sldId="288"/>
        </pc:sldMkLst>
        <pc:spChg chg="mod">
          <ac:chgData name="Drewniak, David" userId="3edae2f4-e483-4215-8ce8-93b718154250" providerId="ADAL" clId="{CEDFA998-05F1-49BC-B0C0-8C1BF2CD6FCE}" dt="2021-03-14T14:53:05.549" v="4" actId="20577"/>
          <ac:spMkLst>
            <pc:docMk/>
            <pc:sldMk cId="2848372713" sldId="288"/>
            <ac:spMk id="2" creationId="{1703E1F3-52A9-4FAB-95AD-DBABEB3B3298}"/>
          </ac:spMkLst>
        </pc:spChg>
      </pc:sldChg>
      <pc:sldChg chg="modSp">
        <pc:chgData name="Drewniak, David" userId="3edae2f4-e483-4215-8ce8-93b718154250" providerId="ADAL" clId="{CEDFA998-05F1-49BC-B0C0-8C1BF2CD6FCE}" dt="2021-03-14T14:57:53.329" v="122" actId="115"/>
        <pc:sldMkLst>
          <pc:docMk/>
          <pc:sldMk cId="2921243264" sldId="289"/>
        </pc:sldMkLst>
        <pc:spChg chg="mod">
          <ac:chgData name="Drewniak, David" userId="3edae2f4-e483-4215-8ce8-93b718154250" providerId="ADAL" clId="{CEDFA998-05F1-49BC-B0C0-8C1BF2CD6FCE}" dt="2021-03-14T14:57:53.329" v="122" actId="115"/>
          <ac:spMkLst>
            <pc:docMk/>
            <pc:sldMk cId="2921243264" sldId="289"/>
            <ac:spMk id="31" creationId="{2CA9A255-5EA7-4E75-802E-C795AD4994CE}"/>
          </ac:spMkLst>
        </pc:spChg>
      </pc:sldChg>
      <pc:sldChg chg="del">
        <pc:chgData name="Drewniak, David" userId="3edae2f4-e483-4215-8ce8-93b718154250" providerId="ADAL" clId="{CEDFA998-05F1-49BC-B0C0-8C1BF2CD6FCE}" dt="2021-03-14T14:51:10.873" v="0" actId="2696"/>
        <pc:sldMkLst>
          <pc:docMk/>
          <pc:sldMk cId="2782480215" sldId="292"/>
        </pc:sldMkLst>
      </pc:sldChg>
      <pc:sldChg chg="add ord">
        <pc:chgData name="Drewniak, David" userId="3edae2f4-e483-4215-8ce8-93b718154250" providerId="ADAL" clId="{CEDFA998-05F1-49BC-B0C0-8C1BF2CD6FCE}" dt="2021-03-14T14:52:47.246" v="3"/>
        <pc:sldMkLst>
          <pc:docMk/>
          <pc:sldMk cId="3591330832" sldId="385"/>
        </pc:sldMkLst>
      </pc:sldChg>
      <pc:sldChg chg="add">
        <pc:chgData name="Drewniak, David" userId="3edae2f4-e483-4215-8ce8-93b718154250" providerId="ADAL" clId="{CEDFA998-05F1-49BC-B0C0-8C1BF2CD6FCE}" dt="2021-03-14T15:06:56.263" v="267"/>
        <pc:sldMkLst>
          <pc:docMk/>
          <pc:sldMk cId="2802941945" sldId="386"/>
        </pc:sldMkLst>
      </pc:sldChg>
    </pc:docChg>
  </pc:docChgLst>
  <pc:docChgLst>
    <pc:chgData name="Drewniak, David" userId="3edae2f4-e483-4215-8ce8-93b718154250" providerId="ADAL" clId="{EC6E9A48-316A-415C-A57B-714DC4514863}"/>
    <pc:docChg chg="undo custSel mod addSld delSld modSld sldOrd modMainMaster">
      <pc:chgData name="Drewniak, David" userId="3edae2f4-e483-4215-8ce8-93b718154250" providerId="ADAL" clId="{EC6E9A48-316A-415C-A57B-714DC4514863}" dt="2021-03-19T04:07:08.226" v="4510" actId="1076"/>
      <pc:docMkLst>
        <pc:docMk/>
      </pc:docMkLst>
      <pc:sldChg chg="delSp modSp mod">
        <pc:chgData name="Drewniak, David" userId="3edae2f4-e483-4215-8ce8-93b718154250" providerId="ADAL" clId="{EC6E9A48-316A-415C-A57B-714DC4514863}" dt="2021-03-19T03:48:29.868" v="4152" actId="20577"/>
        <pc:sldMkLst>
          <pc:docMk/>
          <pc:sldMk cId="2180309247" sldId="258"/>
        </pc:sldMkLst>
        <pc:spChg chg="mod">
          <ac:chgData name="Drewniak, David" userId="3edae2f4-e483-4215-8ce8-93b718154250" providerId="ADAL" clId="{EC6E9A48-316A-415C-A57B-714DC4514863}" dt="2021-03-16T20:28:35.606" v="850" actId="2711"/>
          <ac:spMkLst>
            <pc:docMk/>
            <pc:sldMk cId="2180309247" sldId="258"/>
            <ac:spMk id="2" creationId="{9DA4F26F-22C1-4749-B2B0-ECB29F109DC3}"/>
          </ac:spMkLst>
        </pc:spChg>
        <pc:spChg chg="mod">
          <ac:chgData name="Drewniak, David" userId="3edae2f4-e483-4215-8ce8-93b718154250" providerId="ADAL" clId="{EC6E9A48-316A-415C-A57B-714DC4514863}" dt="2021-03-19T03:48:29.868" v="4152" actId="20577"/>
          <ac:spMkLst>
            <pc:docMk/>
            <pc:sldMk cId="2180309247" sldId="258"/>
            <ac:spMk id="3" creationId="{7E69E15C-947F-47B3-8AEC-4B54E44CA67A}"/>
          </ac:spMkLst>
        </pc:spChg>
        <pc:spChg chg="mod">
          <ac:chgData name="Drewniak, David" userId="3edae2f4-e483-4215-8ce8-93b718154250" providerId="ADAL" clId="{EC6E9A48-316A-415C-A57B-714DC4514863}" dt="2021-03-19T03:48:14.646" v="4131" actId="6549"/>
          <ac:spMkLst>
            <pc:docMk/>
            <pc:sldMk cId="2180309247" sldId="258"/>
            <ac:spMk id="4" creationId="{80110A28-410D-4283-9CC2-C6B5F7ADE021}"/>
          </ac:spMkLst>
        </pc:spChg>
        <pc:spChg chg="del mod">
          <ac:chgData name="Drewniak, David" userId="3edae2f4-e483-4215-8ce8-93b718154250" providerId="ADAL" clId="{EC6E9A48-316A-415C-A57B-714DC4514863}" dt="2021-03-16T18:12:08.844" v="6" actId="478"/>
          <ac:spMkLst>
            <pc:docMk/>
            <pc:sldMk cId="2180309247" sldId="258"/>
            <ac:spMk id="6" creationId="{F297366F-D89A-4763-8F71-3343E38CA257}"/>
          </ac:spMkLst>
        </pc:spChg>
      </pc:sldChg>
      <pc:sldChg chg="addSp delSp modSp mod modAnim">
        <pc:chgData name="Drewniak, David" userId="3edae2f4-e483-4215-8ce8-93b718154250" providerId="ADAL" clId="{EC6E9A48-316A-415C-A57B-714DC4514863}" dt="2021-03-19T02:02:26.673" v="3473" actId="1076"/>
        <pc:sldMkLst>
          <pc:docMk/>
          <pc:sldMk cId="4006271118" sldId="261"/>
        </pc:sldMkLst>
        <pc:spChg chg="add del mod">
          <ac:chgData name="Drewniak, David" userId="3edae2f4-e483-4215-8ce8-93b718154250" providerId="ADAL" clId="{EC6E9A48-316A-415C-A57B-714DC4514863}" dt="2021-03-16T18:29:48.413" v="77"/>
          <ac:spMkLst>
            <pc:docMk/>
            <pc:sldMk cId="4006271118" sldId="261"/>
            <ac:spMk id="27" creationId="{DBEB4838-F02D-4FDC-BE3F-93925FB22DC4}"/>
          </ac:spMkLst>
        </pc:spChg>
        <pc:spChg chg="mod">
          <ac:chgData name="Drewniak, David" userId="3edae2f4-e483-4215-8ce8-93b718154250" providerId="ADAL" clId="{EC6E9A48-316A-415C-A57B-714DC4514863}" dt="2021-03-16T19:12:44.640" v="455" actId="1076"/>
          <ac:spMkLst>
            <pc:docMk/>
            <pc:sldMk cId="4006271118" sldId="261"/>
            <ac:spMk id="31" creationId="{D0E63E2A-BEDB-4793-BAE8-5A9CD93BDE8F}"/>
          </ac:spMkLst>
        </pc:spChg>
        <pc:spChg chg="mod">
          <ac:chgData name="Drewniak, David" userId="3edae2f4-e483-4215-8ce8-93b718154250" providerId="ADAL" clId="{EC6E9A48-316A-415C-A57B-714DC4514863}" dt="2021-03-16T19:12:44.640" v="455" actId="1076"/>
          <ac:spMkLst>
            <pc:docMk/>
            <pc:sldMk cId="4006271118" sldId="261"/>
            <ac:spMk id="33" creationId="{A55EA2DF-A1F5-46E8-AB1E-E4EC6AFA923E}"/>
          </ac:spMkLst>
        </pc:spChg>
        <pc:spChg chg="mod">
          <ac:chgData name="Drewniak, David" userId="3edae2f4-e483-4215-8ce8-93b718154250" providerId="ADAL" clId="{EC6E9A48-316A-415C-A57B-714DC4514863}" dt="2021-03-16T19:12:44.640" v="455" actId="1076"/>
          <ac:spMkLst>
            <pc:docMk/>
            <pc:sldMk cId="4006271118" sldId="261"/>
            <ac:spMk id="34" creationId="{07437A2F-D98B-4ED1-A728-56E54B963AF1}"/>
          </ac:spMkLst>
        </pc:spChg>
        <pc:spChg chg="mod">
          <ac:chgData name="Drewniak, David" userId="3edae2f4-e483-4215-8ce8-93b718154250" providerId="ADAL" clId="{EC6E9A48-316A-415C-A57B-714DC4514863}" dt="2021-03-16T19:12:44.640" v="455" actId="1076"/>
          <ac:spMkLst>
            <pc:docMk/>
            <pc:sldMk cId="4006271118" sldId="261"/>
            <ac:spMk id="35" creationId="{43A8339D-A0E0-4DEE-89C9-324316F63775}"/>
          </ac:spMkLst>
        </pc:spChg>
        <pc:spChg chg="mod">
          <ac:chgData name="Drewniak, David" userId="3edae2f4-e483-4215-8ce8-93b718154250" providerId="ADAL" clId="{EC6E9A48-316A-415C-A57B-714DC4514863}" dt="2021-03-16T19:12:44.640" v="455" actId="1076"/>
          <ac:spMkLst>
            <pc:docMk/>
            <pc:sldMk cId="4006271118" sldId="261"/>
            <ac:spMk id="36" creationId="{D69711EE-4756-4BBB-9D97-E7CA1DCAFA02}"/>
          </ac:spMkLst>
        </pc:spChg>
        <pc:spChg chg="mod">
          <ac:chgData name="Drewniak, David" userId="3edae2f4-e483-4215-8ce8-93b718154250" providerId="ADAL" clId="{EC6E9A48-316A-415C-A57B-714DC4514863}" dt="2021-03-16T19:12:44.640" v="455" actId="1076"/>
          <ac:spMkLst>
            <pc:docMk/>
            <pc:sldMk cId="4006271118" sldId="261"/>
            <ac:spMk id="37" creationId="{165E9A05-A463-436B-98AB-1B628E0DF0D3}"/>
          </ac:spMkLst>
        </pc:spChg>
        <pc:spChg chg="mod">
          <ac:chgData name="Drewniak, David" userId="3edae2f4-e483-4215-8ce8-93b718154250" providerId="ADAL" clId="{EC6E9A48-316A-415C-A57B-714DC4514863}" dt="2021-03-16T19:12:44.640" v="455" actId="1076"/>
          <ac:spMkLst>
            <pc:docMk/>
            <pc:sldMk cId="4006271118" sldId="261"/>
            <ac:spMk id="40" creationId="{FA25951D-FCDD-407F-8C9E-9E90A2FF28C8}"/>
          </ac:spMkLst>
        </pc:spChg>
        <pc:spChg chg="mod">
          <ac:chgData name="Drewniak, David" userId="3edae2f4-e483-4215-8ce8-93b718154250" providerId="ADAL" clId="{EC6E9A48-316A-415C-A57B-714DC4514863}" dt="2021-03-16T19:12:44.640" v="455" actId="1076"/>
          <ac:spMkLst>
            <pc:docMk/>
            <pc:sldMk cId="4006271118" sldId="261"/>
            <ac:spMk id="41" creationId="{8E912FDB-1709-48BB-8DB4-FB36FE72287B}"/>
          </ac:spMkLst>
        </pc:spChg>
        <pc:spChg chg="mod">
          <ac:chgData name="Drewniak, David" userId="3edae2f4-e483-4215-8ce8-93b718154250" providerId="ADAL" clId="{EC6E9A48-316A-415C-A57B-714DC4514863}" dt="2021-03-16T19:12:53.950" v="456" actId="1076"/>
          <ac:spMkLst>
            <pc:docMk/>
            <pc:sldMk cId="4006271118" sldId="261"/>
            <ac:spMk id="42" creationId="{E7AEDDC9-3D6B-4C1C-AF1A-C2DD9173F3BE}"/>
          </ac:spMkLst>
        </pc:spChg>
        <pc:spChg chg="mod">
          <ac:chgData name="Drewniak, David" userId="3edae2f4-e483-4215-8ce8-93b718154250" providerId="ADAL" clId="{EC6E9A48-316A-415C-A57B-714DC4514863}" dt="2021-03-16T19:12:44.640" v="455" actId="1076"/>
          <ac:spMkLst>
            <pc:docMk/>
            <pc:sldMk cId="4006271118" sldId="261"/>
            <ac:spMk id="43" creationId="{F05E275B-1FBA-430C-B3A8-7FEEF72908A0}"/>
          </ac:spMkLst>
        </pc:spChg>
        <pc:spChg chg="mod">
          <ac:chgData name="Drewniak, David" userId="3edae2f4-e483-4215-8ce8-93b718154250" providerId="ADAL" clId="{EC6E9A48-316A-415C-A57B-714DC4514863}" dt="2021-03-16T19:12:44.640" v="455" actId="1076"/>
          <ac:spMkLst>
            <pc:docMk/>
            <pc:sldMk cId="4006271118" sldId="261"/>
            <ac:spMk id="44" creationId="{6D24E6AA-B200-4426-A803-4CE44923A4C9}"/>
          </ac:spMkLst>
        </pc:spChg>
        <pc:spChg chg="mod">
          <ac:chgData name="Drewniak, David" userId="3edae2f4-e483-4215-8ce8-93b718154250" providerId="ADAL" clId="{EC6E9A48-316A-415C-A57B-714DC4514863}" dt="2021-03-16T19:12:44.640" v="455" actId="1076"/>
          <ac:spMkLst>
            <pc:docMk/>
            <pc:sldMk cId="4006271118" sldId="261"/>
            <ac:spMk id="46" creationId="{B331108F-79E8-4DCE-9D8C-BCFCE041FCC8}"/>
          </ac:spMkLst>
        </pc:spChg>
        <pc:spChg chg="mod">
          <ac:chgData name="Drewniak, David" userId="3edae2f4-e483-4215-8ce8-93b718154250" providerId="ADAL" clId="{EC6E9A48-316A-415C-A57B-714DC4514863}" dt="2021-03-16T19:12:14.721" v="451" actId="1076"/>
          <ac:spMkLst>
            <pc:docMk/>
            <pc:sldMk cId="4006271118" sldId="261"/>
            <ac:spMk id="49" creationId="{ABC9A229-A488-4E28-A14A-CD7382C899B7}"/>
          </ac:spMkLst>
        </pc:spChg>
        <pc:spChg chg="mod">
          <ac:chgData name="Drewniak, David" userId="3edae2f4-e483-4215-8ce8-93b718154250" providerId="ADAL" clId="{EC6E9A48-316A-415C-A57B-714DC4514863}" dt="2021-03-16T19:12:14.721" v="451" actId="1076"/>
          <ac:spMkLst>
            <pc:docMk/>
            <pc:sldMk cId="4006271118" sldId="261"/>
            <ac:spMk id="50" creationId="{796DF7FA-2500-49AA-AFE9-25273FAB02A4}"/>
          </ac:spMkLst>
        </pc:spChg>
        <pc:spChg chg="mod">
          <ac:chgData name="Drewniak, David" userId="3edae2f4-e483-4215-8ce8-93b718154250" providerId="ADAL" clId="{EC6E9A48-316A-415C-A57B-714DC4514863}" dt="2021-03-16T19:12:14.721" v="451" actId="1076"/>
          <ac:spMkLst>
            <pc:docMk/>
            <pc:sldMk cId="4006271118" sldId="261"/>
            <ac:spMk id="52" creationId="{6A2123C1-FE7A-47A8-AB96-0FAEE8C18CFF}"/>
          </ac:spMkLst>
        </pc:spChg>
        <pc:spChg chg="mod">
          <ac:chgData name="Drewniak, David" userId="3edae2f4-e483-4215-8ce8-93b718154250" providerId="ADAL" clId="{EC6E9A48-316A-415C-A57B-714DC4514863}" dt="2021-03-16T19:12:14.721" v="451" actId="1076"/>
          <ac:spMkLst>
            <pc:docMk/>
            <pc:sldMk cId="4006271118" sldId="261"/>
            <ac:spMk id="56" creationId="{64E8D177-C327-41D4-B11E-EE7BD77C0DC8}"/>
          </ac:spMkLst>
        </pc:spChg>
        <pc:grpChg chg="mod">
          <ac:chgData name="Drewniak, David" userId="3edae2f4-e483-4215-8ce8-93b718154250" providerId="ADAL" clId="{EC6E9A48-316A-415C-A57B-714DC4514863}" dt="2021-03-16T19:12:44.640" v="455" actId="1076"/>
          <ac:grpSpMkLst>
            <pc:docMk/>
            <pc:sldMk cId="4006271118" sldId="261"/>
            <ac:grpSpMk id="30" creationId="{CB992B77-6988-48D0-8243-EFDBEA4E3684}"/>
          </ac:grpSpMkLst>
        </pc:grpChg>
        <pc:graphicFrameChg chg="mod modGraphic">
          <ac:chgData name="Drewniak, David" userId="3edae2f4-e483-4215-8ce8-93b718154250" providerId="ADAL" clId="{EC6E9A48-316A-415C-A57B-714DC4514863}" dt="2021-03-16T19:12:26.811" v="454" actId="14100"/>
          <ac:graphicFrameMkLst>
            <pc:docMk/>
            <pc:sldMk cId="4006271118" sldId="261"/>
            <ac:graphicFrameMk id="32" creationId="{E95A609B-0693-469F-BE72-FC72FF2053A4}"/>
          </ac:graphicFrameMkLst>
        </pc:graphicFrameChg>
        <pc:picChg chg="add mod">
          <ac:chgData name="Drewniak, David" userId="3edae2f4-e483-4215-8ce8-93b718154250" providerId="ADAL" clId="{EC6E9A48-316A-415C-A57B-714DC4514863}" dt="2021-03-19T02:02:26.673" v="3473" actId="1076"/>
          <ac:picMkLst>
            <pc:docMk/>
            <pc:sldMk cId="4006271118" sldId="261"/>
            <ac:picMk id="3" creationId="{FFFAC935-64CA-419A-A2D8-A76C8341C082}"/>
          </ac:picMkLst>
        </pc:picChg>
        <pc:picChg chg="mod">
          <ac:chgData name="Drewniak, David" userId="3edae2f4-e483-4215-8ce8-93b718154250" providerId="ADAL" clId="{EC6E9A48-316A-415C-A57B-714DC4514863}" dt="2021-03-16T19:12:14.721" v="451" actId="1076"/>
          <ac:picMkLst>
            <pc:docMk/>
            <pc:sldMk cId="4006271118" sldId="261"/>
            <ac:picMk id="7" creationId="{5F8FE322-8842-438A-BDA7-BCFE962B67BB}"/>
          </ac:picMkLst>
        </pc:picChg>
        <pc:picChg chg="add mod">
          <ac:chgData name="Drewniak, David" userId="3edae2f4-e483-4215-8ce8-93b718154250" providerId="ADAL" clId="{EC6E9A48-316A-415C-A57B-714DC4514863}" dt="2021-03-16T19:12:14.721" v="451" actId="1076"/>
          <ac:picMkLst>
            <pc:docMk/>
            <pc:sldMk cId="4006271118" sldId="261"/>
            <ac:picMk id="28" creationId="{DBDEE406-AB58-4A98-8E78-82CFB7A729AE}"/>
          </ac:picMkLst>
        </pc:picChg>
        <pc:picChg chg="mod">
          <ac:chgData name="Drewniak, David" userId="3edae2f4-e483-4215-8ce8-93b718154250" providerId="ADAL" clId="{EC6E9A48-316A-415C-A57B-714DC4514863}" dt="2021-03-16T19:12:44.640" v="455" actId="1076"/>
          <ac:picMkLst>
            <pc:docMk/>
            <pc:sldMk cId="4006271118" sldId="261"/>
            <ac:picMk id="38" creationId="{D41C8C25-81D2-461D-ADF1-6B70B8FD8766}"/>
          </ac:picMkLst>
        </pc:picChg>
        <pc:picChg chg="mod">
          <ac:chgData name="Drewniak, David" userId="3edae2f4-e483-4215-8ce8-93b718154250" providerId="ADAL" clId="{EC6E9A48-316A-415C-A57B-714DC4514863}" dt="2021-03-16T19:12:44.640" v="455" actId="1076"/>
          <ac:picMkLst>
            <pc:docMk/>
            <pc:sldMk cId="4006271118" sldId="261"/>
            <ac:picMk id="39" creationId="{20B857B5-7929-4401-989B-BBC8BA4EF9DE}"/>
          </ac:picMkLst>
        </pc:picChg>
        <pc:cxnChg chg="mod">
          <ac:chgData name="Drewniak, David" userId="3edae2f4-e483-4215-8ce8-93b718154250" providerId="ADAL" clId="{EC6E9A48-316A-415C-A57B-714DC4514863}" dt="2021-03-16T19:12:14.721" v="451" actId="1076"/>
          <ac:cxnSpMkLst>
            <pc:docMk/>
            <pc:sldMk cId="4006271118" sldId="261"/>
            <ac:cxnSpMk id="20" creationId="{B21B0CE6-34F0-4581-9D60-D4FE608BE172}"/>
          </ac:cxnSpMkLst>
        </pc:cxnChg>
        <pc:cxnChg chg="mod">
          <ac:chgData name="Drewniak, David" userId="3edae2f4-e483-4215-8ce8-93b718154250" providerId="ADAL" clId="{EC6E9A48-316A-415C-A57B-714DC4514863}" dt="2021-03-16T19:12:14.721" v="451" actId="1076"/>
          <ac:cxnSpMkLst>
            <pc:docMk/>
            <pc:sldMk cId="4006271118" sldId="261"/>
            <ac:cxnSpMk id="51" creationId="{5C119544-91F6-4B07-B18F-F3B8E968D245}"/>
          </ac:cxnSpMkLst>
        </pc:cxnChg>
        <pc:cxnChg chg="mod">
          <ac:chgData name="Drewniak, David" userId="3edae2f4-e483-4215-8ce8-93b718154250" providerId="ADAL" clId="{EC6E9A48-316A-415C-A57B-714DC4514863}" dt="2021-03-16T19:12:14.721" v="451" actId="1076"/>
          <ac:cxnSpMkLst>
            <pc:docMk/>
            <pc:sldMk cId="4006271118" sldId="261"/>
            <ac:cxnSpMk id="57" creationId="{AABFDA32-9A47-4D65-853E-970992FC9F1E}"/>
          </ac:cxnSpMkLst>
        </pc:cxnChg>
      </pc:sldChg>
      <pc:sldChg chg="addSp modSp mod modAnim">
        <pc:chgData name="Drewniak, David" userId="3edae2f4-e483-4215-8ce8-93b718154250" providerId="ADAL" clId="{EC6E9A48-316A-415C-A57B-714DC4514863}" dt="2021-03-19T02:05:26.077" v="3493" actId="1037"/>
        <pc:sldMkLst>
          <pc:docMk/>
          <pc:sldMk cId="3791177582" sldId="262"/>
        </pc:sldMkLst>
        <pc:spChg chg="mod">
          <ac:chgData name="Drewniak, David" userId="3edae2f4-e483-4215-8ce8-93b718154250" providerId="ADAL" clId="{EC6E9A48-316A-415C-A57B-714DC4514863}" dt="2021-03-18T20:22:57.238" v="2970" actId="20577"/>
          <ac:spMkLst>
            <pc:docMk/>
            <pc:sldMk cId="3791177582" sldId="262"/>
            <ac:spMk id="3" creationId="{8DE9ECBB-AAFB-4696-B631-2CE4B3A64FF1}"/>
          </ac:spMkLst>
        </pc:spChg>
        <pc:spChg chg="mod">
          <ac:chgData name="Drewniak, David" userId="3edae2f4-e483-4215-8ce8-93b718154250" providerId="ADAL" clId="{EC6E9A48-316A-415C-A57B-714DC4514863}" dt="2021-03-19T02:05:26.077" v="3493" actId="1037"/>
          <ac:spMkLst>
            <pc:docMk/>
            <pc:sldMk cId="3791177582" sldId="262"/>
            <ac:spMk id="22" creationId="{04CCB4DF-A959-49A7-9B59-CA9558C82885}"/>
          </ac:spMkLst>
        </pc:spChg>
        <pc:spChg chg="mod">
          <ac:chgData name="Drewniak, David" userId="3edae2f4-e483-4215-8ce8-93b718154250" providerId="ADAL" clId="{EC6E9A48-316A-415C-A57B-714DC4514863}" dt="2021-03-19T02:05:26.077" v="3493" actId="1037"/>
          <ac:spMkLst>
            <pc:docMk/>
            <pc:sldMk cId="3791177582" sldId="262"/>
            <ac:spMk id="25" creationId="{6BAE600F-A020-420F-9033-2902C9AAB517}"/>
          </ac:spMkLst>
        </pc:spChg>
        <pc:spChg chg="mod">
          <ac:chgData name="Drewniak, David" userId="3edae2f4-e483-4215-8ce8-93b718154250" providerId="ADAL" clId="{EC6E9A48-316A-415C-A57B-714DC4514863}" dt="2021-03-19T02:05:26.077" v="3493" actId="1037"/>
          <ac:spMkLst>
            <pc:docMk/>
            <pc:sldMk cId="3791177582" sldId="262"/>
            <ac:spMk id="27" creationId="{D1D9D175-2125-4531-8DBF-3DFA38E455FF}"/>
          </ac:spMkLst>
        </pc:spChg>
        <pc:spChg chg="add mod">
          <ac:chgData name="Drewniak, David" userId="3edae2f4-e483-4215-8ce8-93b718154250" providerId="ADAL" clId="{EC6E9A48-316A-415C-A57B-714DC4514863}" dt="2021-03-19T02:05:26.077" v="3493" actId="1037"/>
          <ac:spMkLst>
            <pc:docMk/>
            <pc:sldMk cId="3791177582" sldId="262"/>
            <ac:spMk id="30" creationId="{1409BDCF-BD2E-4846-BA9D-1A8A07FE39D8}"/>
          </ac:spMkLst>
        </pc:spChg>
        <pc:spChg chg="mod">
          <ac:chgData name="Drewniak, David" userId="3edae2f4-e483-4215-8ce8-93b718154250" providerId="ADAL" clId="{EC6E9A48-316A-415C-A57B-714DC4514863}" dt="2021-03-19T02:05:26.077" v="3493" actId="1037"/>
          <ac:spMkLst>
            <pc:docMk/>
            <pc:sldMk cId="3791177582" sldId="262"/>
            <ac:spMk id="32" creationId="{1134E767-68BE-432B-9C22-7ED4353E0D43}"/>
          </ac:spMkLst>
        </pc:spChg>
        <pc:spChg chg="mod">
          <ac:chgData name="Drewniak, David" userId="3edae2f4-e483-4215-8ce8-93b718154250" providerId="ADAL" clId="{EC6E9A48-316A-415C-A57B-714DC4514863}" dt="2021-03-19T02:05:26.077" v="3493" actId="1037"/>
          <ac:spMkLst>
            <pc:docMk/>
            <pc:sldMk cId="3791177582" sldId="262"/>
            <ac:spMk id="33" creationId="{36B6264C-E711-4E2C-AF90-E5097D53A15F}"/>
          </ac:spMkLst>
        </pc:spChg>
        <pc:spChg chg="mod">
          <ac:chgData name="Drewniak, David" userId="3edae2f4-e483-4215-8ce8-93b718154250" providerId="ADAL" clId="{EC6E9A48-316A-415C-A57B-714DC4514863}" dt="2021-03-19T02:05:26.077" v="3493" actId="1037"/>
          <ac:spMkLst>
            <pc:docMk/>
            <pc:sldMk cId="3791177582" sldId="262"/>
            <ac:spMk id="40" creationId="{E0745589-3010-458B-8C44-D87BD445A594}"/>
          </ac:spMkLst>
        </pc:spChg>
        <pc:spChg chg="mod">
          <ac:chgData name="Drewniak, David" userId="3edae2f4-e483-4215-8ce8-93b718154250" providerId="ADAL" clId="{EC6E9A48-316A-415C-A57B-714DC4514863}" dt="2021-03-19T02:05:26.077" v="3493" actId="1037"/>
          <ac:spMkLst>
            <pc:docMk/>
            <pc:sldMk cId="3791177582" sldId="262"/>
            <ac:spMk id="41" creationId="{C4F3DA54-AC11-4998-8C0F-C557B3D466A4}"/>
          </ac:spMkLst>
        </pc:spChg>
        <pc:spChg chg="add mod">
          <ac:chgData name="Drewniak, David" userId="3edae2f4-e483-4215-8ce8-93b718154250" providerId="ADAL" clId="{EC6E9A48-316A-415C-A57B-714DC4514863}" dt="2021-03-19T02:05:26.077" v="3493" actId="1037"/>
          <ac:spMkLst>
            <pc:docMk/>
            <pc:sldMk cId="3791177582" sldId="262"/>
            <ac:spMk id="42" creationId="{4E171080-E402-4129-BA7E-A3CD3BA6463F}"/>
          </ac:spMkLst>
        </pc:spChg>
        <pc:spChg chg="mod">
          <ac:chgData name="Drewniak, David" userId="3edae2f4-e483-4215-8ce8-93b718154250" providerId="ADAL" clId="{EC6E9A48-316A-415C-A57B-714DC4514863}" dt="2021-03-18T20:23:03.358" v="2977" actId="1035"/>
          <ac:spMkLst>
            <pc:docMk/>
            <pc:sldMk cId="3791177582" sldId="262"/>
            <ac:spMk id="43" creationId="{90044BCB-5E59-4A04-89E1-6039B46B1D5D}"/>
          </ac:spMkLst>
        </pc:spChg>
        <pc:spChg chg="mod">
          <ac:chgData name="Drewniak, David" userId="3edae2f4-e483-4215-8ce8-93b718154250" providerId="ADAL" clId="{EC6E9A48-316A-415C-A57B-714DC4514863}" dt="2021-03-18T18:56:04.478" v="2224" actId="14100"/>
          <ac:spMkLst>
            <pc:docMk/>
            <pc:sldMk cId="3791177582" sldId="262"/>
            <ac:spMk id="44" creationId="{A0E9924E-617E-4554-87A4-2C0D10C60DF6}"/>
          </ac:spMkLst>
        </pc:spChg>
        <pc:graphicFrameChg chg="mod">
          <ac:chgData name="Drewniak, David" userId="3edae2f4-e483-4215-8ce8-93b718154250" providerId="ADAL" clId="{EC6E9A48-316A-415C-A57B-714DC4514863}" dt="2021-03-19T02:05:26.077" v="3493" actId="1037"/>
          <ac:graphicFrameMkLst>
            <pc:docMk/>
            <pc:sldMk cId="3791177582" sldId="262"/>
            <ac:graphicFrameMk id="39" creationId="{12E4647E-0992-4BDF-9B76-3D60AF2FE64F}"/>
          </ac:graphicFrameMkLst>
        </pc:graphicFrameChg>
        <pc:picChg chg="mod">
          <ac:chgData name="Drewniak, David" userId="3edae2f4-e483-4215-8ce8-93b718154250" providerId="ADAL" clId="{EC6E9A48-316A-415C-A57B-714DC4514863}" dt="2021-03-19T02:05:26.077" v="3493" actId="1037"/>
          <ac:picMkLst>
            <pc:docMk/>
            <pc:sldMk cId="3791177582" sldId="262"/>
            <ac:picMk id="23" creationId="{8D7AAAAE-607F-4B66-A966-0532BDAB0B07}"/>
          </ac:picMkLst>
        </pc:picChg>
        <pc:picChg chg="mod">
          <ac:chgData name="Drewniak, David" userId="3edae2f4-e483-4215-8ce8-93b718154250" providerId="ADAL" clId="{EC6E9A48-316A-415C-A57B-714DC4514863}" dt="2021-03-19T02:05:26.077" v="3493" actId="1037"/>
          <ac:picMkLst>
            <pc:docMk/>
            <pc:sldMk cId="3791177582" sldId="262"/>
            <ac:picMk id="24" creationId="{E4AEFC6E-7EFC-47F3-B2D7-9A1AB8201C2D}"/>
          </ac:picMkLst>
        </pc:picChg>
        <pc:cxnChg chg="mod">
          <ac:chgData name="Drewniak, David" userId="3edae2f4-e483-4215-8ce8-93b718154250" providerId="ADAL" clId="{EC6E9A48-316A-415C-A57B-714DC4514863}" dt="2021-03-19T02:05:26.077" v="3493" actId="1037"/>
          <ac:cxnSpMkLst>
            <pc:docMk/>
            <pc:sldMk cId="3791177582" sldId="262"/>
            <ac:cxnSpMk id="26" creationId="{A426E614-4D98-4F3B-BC68-07EC1F4AA107}"/>
          </ac:cxnSpMkLst>
        </pc:cxnChg>
        <pc:cxnChg chg="mod">
          <ac:chgData name="Drewniak, David" userId="3edae2f4-e483-4215-8ce8-93b718154250" providerId="ADAL" clId="{EC6E9A48-316A-415C-A57B-714DC4514863}" dt="2021-03-19T02:05:26.077" v="3493" actId="1037"/>
          <ac:cxnSpMkLst>
            <pc:docMk/>
            <pc:sldMk cId="3791177582" sldId="262"/>
            <ac:cxnSpMk id="28" creationId="{51EA774C-84FD-4401-8D8A-A4C035120EC0}"/>
          </ac:cxnSpMkLst>
        </pc:cxnChg>
        <pc:cxnChg chg="mod">
          <ac:chgData name="Drewniak, David" userId="3edae2f4-e483-4215-8ce8-93b718154250" providerId="ADAL" clId="{EC6E9A48-316A-415C-A57B-714DC4514863}" dt="2021-03-19T02:05:26.077" v="3493" actId="1037"/>
          <ac:cxnSpMkLst>
            <pc:docMk/>
            <pc:sldMk cId="3791177582" sldId="262"/>
            <ac:cxnSpMk id="29" creationId="{88699495-0049-4355-B4CD-0D95AFA74BA4}"/>
          </ac:cxnSpMkLst>
        </pc:cxnChg>
        <pc:cxnChg chg="mod">
          <ac:chgData name="Drewniak, David" userId="3edae2f4-e483-4215-8ce8-93b718154250" providerId="ADAL" clId="{EC6E9A48-316A-415C-A57B-714DC4514863}" dt="2021-03-19T02:05:26.077" v="3493" actId="1037"/>
          <ac:cxnSpMkLst>
            <pc:docMk/>
            <pc:sldMk cId="3791177582" sldId="262"/>
            <ac:cxnSpMk id="31" creationId="{9F077FBE-7BA4-445A-A000-4107EC50A911}"/>
          </ac:cxnSpMkLst>
        </pc:cxnChg>
        <pc:cxnChg chg="mod">
          <ac:chgData name="Drewniak, David" userId="3edae2f4-e483-4215-8ce8-93b718154250" providerId="ADAL" clId="{EC6E9A48-316A-415C-A57B-714DC4514863}" dt="2021-03-19T02:05:26.077" v="3493" actId="1037"/>
          <ac:cxnSpMkLst>
            <pc:docMk/>
            <pc:sldMk cId="3791177582" sldId="262"/>
            <ac:cxnSpMk id="34" creationId="{BD3E4C10-B26D-498B-A8E3-D9035E1446F2}"/>
          </ac:cxnSpMkLst>
        </pc:cxnChg>
        <pc:cxnChg chg="mod">
          <ac:chgData name="Drewniak, David" userId="3edae2f4-e483-4215-8ce8-93b718154250" providerId="ADAL" clId="{EC6E9A48-316A-415C-A57B-714DC4514863}" dt="2021-03-19T02:05:26.077" v="3493" actId="1037"/>
          <ac:cxnSpMkLst>
            <pc:docMk/>
            <pc:sldMk cId="3791177582" sldId="262"/>
            <ac:cxnSpMk id="35" creationId="{BA8E010F-43C5-4BFC-A52F-881451952FA7}"/>
          </ac:cxnSpMkLst>
        </pc:cxnChg>
        <pc:cxnChg chg="mod">
          <ac:chgData name="Drewniak, David" userId="3edae2f4-e483-4215-8ce8-93b718154250" providerId="ADAL" clId="{EC6E9A48-316A-415C-A57B-714DC4514863}" dt="2021-03-19T02:05:26.077" v="3493" actId="1037"/>
          <ac:cxnSpMkLst>
            <pc:docMk/>
            <pc:sldMk cId="3791177582" sldId="262"/>
            <ac:cxnSpMk id="36" creationId="{BF000A8B-7C5B-46DD-8E41-8746AECB3547}"/>
          </ac:cxnSpMkLst>
        </pc:cxnChg>
        <pc:cxnChg chg="mod">
          <ac:chgData name="Drewniak, David" userId="3edae2f4-e483-4215-8ce8-93b718154250" providerId="ADAL" clId="{EC6E9A48-316A-415C-A57B-714DC4514863}" dt="2021-03-19T02:05:26.077" v="3493" actId="1037"/>
          <ac:cxnSpMkLst>
            <pc:docMk/>
            <pc:sldMk cId="3791177582" sldId="262"/>
            <ac:cxnSpMk id="37" creationId="{1AF9C4AF-3652-4112-9A69-FF6F6E3F8790}"/>
          </ac:cxnSpMkLst>
        </pc:cxnChg>
        <pc:cxnChg chg="mod">
          <ac:chgData name="Drewniak, David" userId="3edae2f4-e483-4215-8ce8-93b718154250" providerId="ADAL" clId="{EC6E9A48-316A-415C-A57B-714DC4514863}" dt="2021-03-19T02:05:26.077" v="3493" actId="1037"/>
          <ac:cxnSpMkLst>
            <pc:docMk/>
            <pc:sldMk cId="3791177582" sldId="262"/>
            <ac:cxnSpMk id="38" creationId="{05BDF6D3-8346-4F8F-984F-D6C881648BCF}"/>
          </ac:cxnSpMkLst>
        </pc:cxnChg>
      </pc:sldChg>
      <pc:sldChg chg="addSp delSp modSp mod ord addAnim delAnim modAnim">
        <pc:chgData name="Drewniak, David" userId="3edae2f4-e483-4215-8ce8-93b718154250" providerId="ADAL" clId="{EC6E9A48-316A-415C-A57B-714DC4514863}" dt="2021-03-19T03:51:34.491" v="4204" actId="20577"/>
        <pc:sldMkLst>
          <pc:docMk/>
          <pc:sldMk cId="4261019301" sldId="278"/>
        </pc:sldMkLst>
        <pc:spChg chg="mod">
          <ac:chgData name="Drewniak, David" userId="3edae2f4-e483-4215-8ce8-93b718154250" providerId="ADAL" clId="{EC6E9A48-316A-415C-A57B-714DC4514863}" dt="2021-03-16T20:30:08.145" v="866" actId="20577"/>
          <ac:spMkLst>
            <pc:docMk/>
            <pc:sldMk cId="4261019301" sldId="278"/>
            <ac:spMk id="2" creationId="{8D09A5D3-1195-4FCE-935F-E5120360E0C9}"/>
          </ac:spMkLst>
        </pc:spChg>
        <pc:spChg chg="add del mod">
          <ac:chgData name="Drewniak, David" userId="3edae2f4-e483-4215-8ce8-93b718154250" providerId="ADAL" clId="{EC6E9A48-316A-415C-A57B-714DC4514863}" dt="2021-03-16T20:36:41.885" v="954" actId="478"/>
          <ac:spMkLst>
            <pc:docMk/>
            <pc:sldMk cId="4261019301" sldId="278"/>
            <ac:spMk id="3" creationId="{E0AE7F18-8728-4D79-9BA4-E68D04901B87}"/>
          </ac:spMkLst>
        </pc:spChg>
        <pc:spChg chg="add del mod">
          <ac:chgData name="Drewniak, David" userId="3edae2f4-e483-4215-8ce8-93b718154250" providerId="ADAL" clId="{EC6E9A48-316A-415C-A57B-714DC4514863}" dt="2021-03-16T21:09:48.853" v="1358" actId="478"/>
          <ac:spMkLst>
            <pc:docMk/>
            <pc:sldMk cId="4261019301" sldId="278"/>
            <ac:spMk id="6" creationId="{D8B70966-799A-4764-B76B-4A0DA20DE748}"/>
          </ac:spMkLst>
        </pc:spChg>
        <pc:spChg chg="add mod">
          <ac:chgData name="Drewniak, David" userId="3edae2f4-e483-4215-8ce8-93b718154250" providerId="ADAL" clId="{EC6E9A48-316A-415C-A57B-714DC4514863}" dt="2021-03-19T00:09:19.469" v="3075" actId="1582"/>
          <ac:spMkLst>
            <pc:docMk/>
            <pc:sldMk cId="4261019301" sldId="278"/>
            <ac:spMk id="9" creationId="{7B697A73-C7AA-4F27-B958-492C914B1E4E}"/>
          </ac:spMkLst>
        </pc:spChg>
        <pc:spChg chg="mod">
          <ac:chgData name="Drewniak, David" userId="3edae2f4-e483-4215-8ce8-93b718154250" providerId="ADAL" clId="{EC6E9A48-316A-415C-A57B-714DC4514863}" dt="2021-03-19T03:51:34.491" v="4204" actId="20577"/>
          <ac:spMkLst>
            <pc:docMk/>
            <pc:sldMk cId="4261019301" sldId="278"/>
            <ac:spMk id="11" creationId="{948B3FFD-98FD-47D7-A7AC-F4F68622F58D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12" creationId="{1A654C1A-6CC6-42B1-8CCC-23856CBE8EC1}"/>
          </ac:spMkLst>
        </pc:spChg>
        <pc:spChg chg="add mod">
          <ac:chgData name="Drewniak, David" userId="3edae2f4-e483-4215-8ce8-93b718154250" providerId="ADAL" clId="{EC6E9A48-316A-415C-A57B-714DC4514863}" dt="2021-03-19T02:01:39.722" v="3471" actId="1076"/>
          <ac:spMkLst>
            <pc:docMk/>
            <pc:sldMk cId="4261019301" sldId="278"/>
            <ac:spMk id="13" creationId="{67C32510-6E98-4D29-9FCC-319A8CDBE2B7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14" creationId="{0D39A594-B746-472E-A2D8-635EBE7F692A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15" creationId="{A5DEA1F1-4AC2-4D0F-AA21-6BE1782E822D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16" creationId="{F5747B74-8FBB-48A4-93A4-60574A89AD41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17" creationId="{CC311120-4CF9-4738-9055-6691F933721F}"/>
          </ac:spMkLst>
        </pc:spChg>
        <pc:spChg chg="add del mod">
          <ac:chgData name="Drewniak, David" userId="3edae2f4-e483-4215-8ce8-93b718154250" providerId="ADAL" clId="{EC6E9A48-316A-415C-A57B-714DC4514863}" dt="2021-03-18T16:03:58.208" v="1792" actId="478"/>
          <ac:spMkLst>
            <pc:docMk/>
            <pc:sldMk cId="4261019301" sldId="278"/>
            <ac:spMk id="18" creationId="{DB0920A4-925A-4F98-86BB-92CB59F01956}"/>
          </ac:spMkLst>
        </pc:spChg>
        <pc:spChg chg="add del mod">
          <ac:chgData name="Drewniak, David" userId="3edae2f4-e483-4215-8ce8-93b718154250" providerId="ADAL" clId="{EC6E9A48-316A-415C-A57B-714DC4514863}" dt="2021-03-18T16:03:59.418" v="1793" actId="478"/>
          <ac:spMkLst>
            <pc:docMk/>
            <pc:sldMk cId="4261019301" sldId="278"/>
            <ac:spMk id="19" creationId="{B480963B-9A93-4A65-8E4E-E15C9FE42FEE}"/>
          </ac:spMkLst>
        </pc:spChg>
        <pc:spChg chg="add mod ord">
          <ac:chgData name="Drewniak, David" userId="3edae2f4-e483-4215-8ce8-93b718154250" providerId="ADAL" clId="{EC6E9A48-316A-415C-A57B-714DC4514863}" dt="2021-03-19T02:00:25.177" v="3461" actId="1076"/>
          <ac:spMkLst>
            <pc:docMk/>
            <pc:sldMk cId="4261019301" sldId="278"/>
            <ac:spMk id="23" creationId="{4FD45C6C-5C95-47F6-8F7D-0118E427DB35}"/>
          </ac:spMkLst>
        </pc:spChg>
        <pc:spChg chg="add del mod">
          <ac:chgData name="Drewniak, David" userId="3edae2f4-e483-4215-8ce8-93b718154250" providerId="ADAL" clId="{EC6E9A48-316A-415C-A57B-714DC4514863}" dt="2021-03-18T16:03:57.326" v="1791" actId="478"/>
          <ac:spMkLst>
            <pc:docMk/>
            <pc:sldMk cId="4261019301" sldId="278"/>
            <ac:spMk id="24" creationId="{C1B82024-080B-4B0A-9670-28640BDFF419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25" creationId="{31E23551-B544-4DDF-A194-1523CB0DD16F}"/>
          </ac:spMkLst>
        </pc:spChg>
        <pc:spChg chg="add del mod">
          <ac:chgData name="Drewniak, David" userId="3edae2f4-e483-4215-8ce8-93b718154250" providerId="ADAL" clId="{EC6E9A48-316A-415C-A57B-714DC4514863}" dt="2021-03-16T20:31:24.846" v="911" actId="478"/>
          <ac:spMkLst>
            <pc:docMk/>
            <pc:sldMk cId="4261019301" sldId="278"/>
            <ac:spMk id="26" creationId="{12E5BF51-B355-411D-B785-AADB6DC523BA}"/>
          </ac:spMkLst>
        </pc:spChg>
        <pc:spChg chg="add del mod">
          <ac:chgData name="Drewniak, David" userId="3edae2f4-e483-4215-8ce8-93b718154250" providerId="ADAL" clId="{EC6E9A48-316A-415C-A57B-714DC4514863}" dt="2021-03-16T20:30:37.885" v="871" actId="478"/>
          <ac:spMkLst>
            <pc:docMk/>
            <pc:sldMk cId="4261019301" sldId="278"/>
            <ac:spMk id="27" creationId="{4DC7C300-0FCC-4A97-81D2-960369527828}"/>
          </ac:spMkLst>
        </pc:spChg>
        <pc:spChg chg="add del mod">
          <ac:chgData name="Drewniak, David" userId="3edae2f4-e483-4215-8ce8-93b718154250" providerId="ADAL" clId="{EC6E9A48-316A-415C-A57B-714DC4514863}" dt="2021-03-16T20:30:41.356" v="873" actId="478"/>
          <ac:spMkLst>
            <pc:docMk/>
            <pc:sldMk cId="4261019301" sldId="278"/>
            <ac:spMk id="28" creationId="{EA0FFE79-BC95-41C0-99FE-2A96E61B0149}"/>
          </ac:spMkLst>
        </pc:spChg>
        <pc:spChg chg="add del mod">
          <ac:chgData name="Drewniak, David" userId="3edae2f4-e483-4215-8ce8-93b718154250" providerId="ADAL" clId="{EC6E9A48-316A-415C-A57B-714DC4514863}" dt="2021-03-16T20:30:39.625" v="872" actId="478"/>
          <ac:spMkLst>
            <pc:docMk/>
            <pc:sldMk cId="4261019301" sldId="278"/>
            <ac:spMk id="29" creationId="{9576EDAF-6D5A-465D-9ECB-CA85DD1D1C13}"/>
          </ac:spMkLst>
        </pc:spChg>
        <pc:spChg chg="add del mod">
          <ac:chgData name="Drewniak, David" userId="3edae2f4-e483-4215-8ce8-93b718154250" providerId="ADAL" clId="{EC6E9A48-316A-415C-A57B-714DC4514863}" dt="2021-03-16T20:30:43.180" v="874" actId="478"/>
          <ac:spMkLst>
            <pc:docMk/>
            <pc:sldMk cId="4261019301" sldId="278"/>
            <ac:spMk id="33" creationId="{0C6B9B58-EC0C-47E2-B16D-F28A5C66965E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34" creationId="{F0C5E9F4-3BA5-4173-837F-FE3A28D6CC11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35" creationId="{44B69FFE-9C89-46C8-80D4-27CE88F26284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37" creationId="{16BBBDBD-DB2C-4E59-A7AC-0C0DF89D97AF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43" creationId="{98CD05FD-2852-4120-94CE-D9BD274E384E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44" creationId="{55743315-43C3-4581-89FA-4D140AEBBA95}"/>
          </ac:spMkLst>
        </pc:spChg>
        <pc:spChg chg="add del mod">
          <ac:chgData name="Drewniak, David" userId="3edae2f4-e483-4215-8ce8-93b718154250" providerId="ADAL" clId="{EC6E9A48-316A-415C-A57B-714DC4514863}" dt="2021-03-16T20:31:25.705" v="912" actId="478"/>
          <ac:spMkLst>
            <pc:docMk/>
            <pc:sldMk cId="4261019301" sldId="278"/>
            <ac:spMk id="45" creationId="{73D3402F-FEE5-4F47-9A4F-F001719128C8}"/>
          </ac:spMkLst>
        </pc:spChg>
        <pc:spChg chg="add mod">
          <ac:chgData name="Drewniak, David" userId="3edae2f4-e483-4215-8ce8-93b718154250" providerId="ADAL" clId="{EC6E9A48-316A-415C-A57B-714DC4514863}" dt="2021-03-19T02:00:25.177" v="3461" actId="1076"/>
          <ac:spMkLst>
            <pc:docMk/>
            <pc:sldMk cId="4261019301" sldId="278"/>
            <ac:spMk id="46" creationId="{5CA65845-9BDD-404A-8D0D-5D3BD544337F}"/>
          </ac:spMkLst>
        </pc:spChg>
        <pc:spChg chg="add mod">
          <ac:chgData name="Drewniak, David" userId="3edae2f4-e483-4215-8ce8-93b718154250" providerId="ADAL" clId="{EC6E9A48-316A-415C-A57B-714DC4514863}" dt="2021-03-19T02:00:25.177" v="3461" actId="1076"/>
          <ac:spMkLst>
            <pc:docMk/>
            <pc:sldMk cId="4261019301" sldId="278"/>
            <ac:spMk id="47" creationId="{0CA51916-6B76-44AC-9769-9725260A316E}"/>
          </ac:spMkLst>
        </pc:spChg>
        <pc:spChg chg="add mod">
          <ac:chgData name="Drewniak, David" userId="3edae2f4-e483-4215-8ce8-93b718154250" providerId="ADAL" clId="{EC6E9A48-316A-415C-A57B-714DC4514863}" dt="2021-03-19T02:00:25.177" v="3461" actId="1076"/>
          <ac:spMkLst>
            <pc:docMk/>
            <pc:sldMk cId="4261019301" sldId="278"/>
            <ac:spMk id="48" creationId="{28297E0D-2085-4C6F-BE9C-BD5B905CB234}"/>
          </ac:spMkLst>
        </pc:spChg>
        <pc:spChg chg="add mod">
          <ac:chgData name="Drewniak, David" userId="3edae2f4-e483-4215-8ce8-93b718154250" providerId="ADAL" clId="{EC6E9A48-316A-415C-A57B-714DC4514863}" dt="2021-03-19T02:00:25.177" v="3461" actId="1076"/>
          <ac:spMkLst>
            <pc:docMk/>
            <pc:sldMk cId="4261019301" sldId="278"/>
            <ac:spMk id="52" creationId="{026488BC-55A6-4D9F-90E8-3FEDEADAA7DC}"/>
          </ac:spMkLst>
        </pc:spChg>
        <pc:spChg chg="add mod">
          <ac:chgData name="Drewniak, David" userId="3edae2f4-e483-4215-8ce8-93b718154250" providerId="ADAL" clId="{EC6E9A48-316A-415C-A57B-714DC4514863}" dt="2021-03-19T02:00:25.177" v="3461" actId="1076"/>
          <ac:spMkLst>
            <pc:docMk/>
            <pc:sldMk cId="4261019301" sldId="278"/>
            <ac:spMk id="53" creationId="{707878B2-7B17-4D3D-8F55-032EE279C620}"/>
          </ac:spMkLst>
        </pc:spChg>
        <pc:spChg chg="del">
          <ac:chgData name="Drewniak, David" userId="3edae2f4-e483-4215-8ce8-93b718154250" providerId="ADAL" clId="{EC6E9A48-316A-415C-A57B-714DC4514863}" dt="2021-03-16T20:30:26.355" v="869" actId="478"/>
          <ac:spMkLst>
            <pc:docMk/>
            <pc:sldMk cId="4261019301" sldId="278"/>
            <ac:spMk id="54" creationId="{47590BBF-7B9E-4B40-963A-733CEE84425B}"/>
          </ac:spMkLst>
        </pc:spChg>
        <pc:spChg chg="del mod">
          <ac:chgData name="Drewniak, David" userId="3edae2f4-e483-4215-8ce8-93b718154250" providerId="ADAL" clId="{EC6E9A48-316A-415C-A57B-714DC4514863}" dt="2021-03-16T20:33:04.298" v="923" actId="478"/>
          <ac:spMkLst>
            <pc:docMk/>
            <pc:sldMk cId="4261019301" sldId="278"/>
            <ac:spMk id="55" creationId="{B49D0542-1A32-46D3-BD5A-01F6C88CD715}"/>
          </ac:spMkLst>
        </pc:spChg>
        <pc:spChg chg="del">
          <ac:chgData name="Drewniak, David" userId="3edae2f4-e483-4215-8ce8-93b718154250" providerId="ADAL" clId="{EC6E9A48-316A-415C-A57B-714DC4514863}" dt="2021-03-16T20:30:26.355" v="869" actId="478"/>
          <ac:spMkLst>
            <pc:docMk/>
            <pc:sldMk cId="4261019301" sldId="278"/>
            <ac:spMk id="56" creationId="{65FB67F6-0B4E-4CD6-B79F-7B39B6E19BEA}"/>
          </ac:spMkLst>
        </pc:spChg>
        <pc:spChg chg="add del mod">
          <ac:chgData name="Drewniak, David" userId="3edae2f4-e483-4215-8ce8-93b718154250" providerId="ADAL" clId="{EC6E9A48-316A-415C-A57B-714DC4514863}" dt="2021-03-16T20:31:26.935" v="913" actId="478"/>
          <ac:spMkLst>
            <pc:docMk/>
            <pc:sldMk cId="4261019301" sldId="278"/>
            <ac:spMk id="57" creationId="{6CD76507-AD72-4094-9F9F-115F54C77C09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60" creationId="{5CB14933-B35E-47B4-A37B-F28E3C0A0A78}"/>
          </ac:spMkLst>
        </pc:spChg>
        <pc:spChg chg="add del mod">
          <ac:chgData name="Drewniak, David" userId="3edae2f4-e483-4215-8ce8-93b718154250" providerId="ADAL" clId="{EC6E9A48-316A-415C-A57B-714DC4514863}" dt="2021-03-18T16:04:49.665" v="1801" actId="478"/>
          <ac:spMkLst>
            <pc:docMk/>
            <pc:sldMk cId="4261019301" sldId="278"/>
            <ac:spMk id="61" creationId="{D2393D0C-EC20-4A41-8AFC-BD84B8699EDE}"/>
          </ac:spMkLst>
        </pc:spChg>
        <pc:spChg chg="add del mod">
          <ac:chgData name="Drewniak, David" userId="3edae2f4-e483-4215-8ce8-93b718154250" providerId="ADAL" clId="{EC6E9A48-316A-415C-A57B-714DC4514863}" dt="2021-03-18T16:04:50.648" v="1802" actId="478"/>
          <ac:spMkLst>
            <pc:docMk/>
            <pc:sldMk cId="4261019301" sldId="278"/>
            <ac:spMk id="62" creationId="{2A6C4AB4-A5FF-451F-9A74-5505B0EE9B02}"/>
          </ac:spMkLst>
        </pc:spChg>
        <pc:spChg chg="add del mod">
          <ac:chgData name="Drewniak, David" userId="3edae2f4-e483-4215-8ce8-93b718154250" providerId="ADAL" clId="{EC6E9A48-316A-415C-A57B-714DC4514863}" dt="2021-03-16T20:31:28.075" v="914" actId="478"/>
          <ac:spMkLst>
            <pc:docMk/>
            <pc:sldMk cId="4261019301" sldId="278"/>
            <ac:spMk id="66" creationId="{66619456-2E40-45DB-9458-95B40E1ADBFA}"/>
          </ac:spMkLst>
        </pc:spChg>
        <pc:spChg chg="add mod">
          <ac:chgData name="Drewniak, David" userId="3edae2f4-e483-4215-8ce8-93b718154250" providerId="ADAL" clId="{EC6E9A48-316A-415C-A57B-714DC4514863}" dt="2021-03-18T20:27:44.563" v="3038" actId="1036"/>
          <ac:spMkLst>
            <pc:docMk/>
            <pc:sldMk cId="4261019301" sldId="278"/>
            <ac:spMk id="67" creationId="{6D4061D5-1BEB-4C87-AD11-BECDB307B13E}"/>
          </ac:spMkLst>
        </pc:spChg>
        <pc:spChg chg="add del mod">
          <ac:chgData name="Drewniak, David" userId="3edae2f4-e483-4215-8ce8-93b718154250" providerId="ADAL" clId="{EC6E9A48-316A-415C-A57B-714DC4514863}" dt="2021-03-16T20:55:34.289" v="1088" actId="21"/>
          <ac:spMkLst>
            <pc:docMk/>
            <pc:sldMk cId="4261019301" sldId="278"/>
            <ac:spMk id="69" creationId="{05E8A443-DCF6-4781-8D06-7F8EEE7210FA}"/>
          </ac:spMkLst>
        </pc:spChg>
        <pc:spChg chg="add del mod">
          <ac:chgData name="Drewniak, David" userId="3edae2f4-e483-4215-8ce8-93b718154250" providerId="ADAL" clId="{EC6E9A48-316A-415C-A57B-714DC4514863}" dt="2021-03-16T20:59:17.178" v="1099"/>
          <ac:spMkLst>
            <pc:docMk/>
            <pc:sldMk cId="4261019301" sldId="278"/>
            <ac:spMk id="72" creationId="{08856658-7DDC-4436-8444-6E9D5AEE9D13}"/>
          </ac:spMkLst>
        </pc:spChg>
        <pc:spChg chg="add del mod">
          <ac:chgData name="Drewniak, David" userId="3edae2f4-e483-4215-8ce8-93b718154250" providerId="ADAL" clId="{EC6E9A48-316A-415C-A57B-714DC4514863}" dt="2021-03-16T20:59:17.178" v="1099"/>
          <ac:spMkLst>
            <pc:docMk/>
            <pc:sldMk cId="4261019301" sldId="278"/>
            <ac:spMk id="73" creationId="{4BAA5B74-80DE-44AB-BDAC-51B7DBEB8D75}"/>
          </ac:spMkLst>
        </pc:spChg>
        <pc:spChg chg="add del mod">
          <ac:chgData name="Drewniak, David" userId="3edae2f4-e483-4215-8ce8-93b718154250" providerId="ADAL" clId="{EC6E9A48-316A-415C-A57B-714DC4514863}" dt="2021-03-16T20:59:17.178" v="1099"/>
          <ac:spMkLst>
            <pc:docMk/>
            <pc:sldMk cId="4261019301" sldId="278"/>
            <ac:spMk id="74" creationId="{D18B1AA9-C216-48BC-BC1E-399F367D5016}"/>
          </ac:spMkLst>
        </pc:spChg>
        <pc:spChg chg="add del mod">
          <ac:chgData name="Drewniak, David" userId="3edae2f4-e483-4215-8ce8-93b718154250" providerId="ADAL" clId="{EC6E9A48-316A-415C-A57B-714DC4514863}" dt="2021-03-16T20:59:17.178" v="1099"/>
          <ac:spMkLst>
            <pc:docMk/>
            <pc:sldMk cId="4261019301" sldId="278"/>
            <ac:spMk id="75" creationId="{6D27C460-4867-4570-B3FE-F74C7B8C7633}"/>
          </ac:spMkLst>
        </pc:spChg>
        <pc:spChg chg="add mod">
          <ac:chgData name="Drewniak, David" userId="3edae2f4-e483-4215-8ce8-93b718154250" providerId="ADAL" clId="{EC6E9A48-316A-415C-A57B-714DC4514863}" dt="2021-03-18T20:27:48.753" v="3039" actId="1076"/>
          <ac:spMkLst>
            <pc:docMk/>
            <pc:sldMk cId="4261019301" sldId="278"/>
            <ac:spMk id="76" creationId="{B698D995-3E27-41BD-9A62-62A8B4715C73}"/>
          </ac:spMkLst>
        </pc:spChg>
        <pc:spChg chg="add mod">
          <ac:chgData name="Drewniak, David" userId="3edae2f4-e483-4215-8ce8-93b718154250" providerId="ADAL" clId="{EC6E9A48-316A-415C-A57B-714DC4514863}" dt="2021-03-18T20:27:27.683" v="3012" actId="1076"/>
          <ac:spMkLst>
            <pc:docMk/>
            <pc:sldMk cId="4261019301" sldId="278"/>
            <ac:spMk id="78" creationId="{52969554-319B-410A-A097-4A8124090363}"/>
          </ac:spMkLst>
        </pc:spChg>
        <pc:spChg chg="add del mod">
          <ac:chgData name="Drewniak, David" userId="3edae2f4-e483-4215-8ce8-93b718154250" providerId="ADAL" clId="{EC6E9A48-316A-415C-A57B-714DC4514863}" dt="2021-03-16T21:09:20.293" v="1355" actId="478"/>
          <ac:spMkLst>
            <pc:docMk/>
            <pc:sldMk cId="4261019301" sldId="278"/>
            <ac:spMk id="79" creationId="{840CCA62-67FD-4231-9CE6-D19C69675D86}"/>
          </ac:spMkLst>
        </pc:spChg>
        <pc:spChg chg="add mod">
          <ac:chgData name="Drewniak, David" userId="3edae2f4-e483-4215-8ce8-93b718154250" providerId="ADAL" clId="{EC6E9A48-316A-415C-A57B-714DC4514863}" dt="2021-03-19T02:00:25.177" v="3461" actId="1076"/>
          <ac:spMkLst>
            <pc:docMk/>
            <pc:sldMk cId="4261019301" sldId="278"/>
            <ac:spMk id="80" creationId="{F59A847E-A961-43B6-AF8A-793448DC9CAB}"/>
          </ac:spMkLst>
        </pc:spChg>
        <pc:spChg chg="add mod">
          <ac:chgData name="Drewniak, David" userId="3edae2f4-e483-4215-8ce8-93b718154250" providerId="ADAL" clId="{EC6E9A48-316A-415C-A57B-714DC4514863}" dt="2021-03-19T01:56:44.453" v="3422" actId="1076"/>
          <ac:spMkLst>
            <pc:docMk/>
            <pc:sldMk cId="4261019301" sldId="278"/>
            <ac:spMk id="82" creationId="{A19F56F8-ED28-4C56-8440-7F6A97785BF4}"/>
          </ac:spMkLst>
        </pc:spChg>
        <pc:picChg chg="add del mod">
          <ac:chgData name="Drewniak, David" userId="3edae2f4-e483-4215-8ce8-93b718154250" providerId="ADAL" clId="{EC6E9A48-316A-415C-A57B-714DC4514863}" dt="2021-03-16T20:55:34.289" v="1088" actId="21"/>
          <ac:picMkLst>
            <pc:docMk/>
            <pc:sldMk cId="4261019301" sldId="278"/>
            <ac:picMk id="4" creationId="{3FB26EF2-2534-426F-ABE4-17DA29178A9C}"/>
          </ac:picMkLst>
        </pc:picChg>
        <pc:picChg chg="add mod">
          <ac:chgData name="Drewniak, David" userId="3edae2f4-e483-4215-8ce8-93b718154250" providerId="ADAL" clId="{EC6E9A48-316A-415C-A57B-714DC4514863}" dt="2021-03-19T01:56:36.121" v="3421" actId="1076"/>
          <ac:picMkLst>
            <pc:docMk/>
            <pc:sldMk cId="4261019301" sldId="278"/>
            <ac:picMk id="7" creationId="{B8DBBE6D-846A-4E7C-A224-280854ACFAFF}"/>
          </ac:picMkLst>
        </pc:picChg>
        <pc:picChg chg="add mod">
          <ac:chgData name="Drewniak, David" userId="3edae2f4-e483-4215-8ce8-93b718154250" providerId="ADAL" clId="{EC6E9A48-316A-415C-A57B-714DC4514863}" dt="2021-03-19T03:50:23.874" v="4180" actId="1076"/>
          <ac:picMkLst>
            <pc:docMk/>
            <pc:sldMk cId="4261019301" sldId="278"/>
            <ac:picMk id="8" creationId="{A0875A8C-627D-4DCD-A8B8-86AE987DDE7F}"/>
          </ac:picMkLst>
        </pc:picChg>
        <pc:picChg chg="del">
          <ac:chgData name="Drewniak, David" userId="3edae2f4-e483-4215-8ce8-93b718154250" providerId="ADAL" clId="{EC6E9A48-316A-415C-A57B-714DC4514863}" dt="2021-03-16T20:30:26.355" v="869" actId="478"/>
          <ac:picMkLst>
            <pc:docMk/>
            <pc:sldMk cId="4261019301" sldId="278"/>
            <ac:picMk id="30" creationId="{451C612D-57D1-43C4-BCD2-253B4F893481}"/>
          </ac:picMkLst>
        </pc:picChg>
        <pc:picChg chg="del">
          <ac:chgData name="Drewniak, David" userId="3edae2f4-e483-4215-8ce8-93b718154250" providerId="ADAL" clId="{EC6E9A48-316A-415C-A57B-714DC4514863}" dt="2021-03-16T20:30:26.355" v="869" actId="478"/>
          <ac:picMkLst>
            <pc:docMk/>
            <pc:sldMk cId="4261019301" sldId="278"/>
            <ac:picMk id="31" creationId="{10648BFA-B891-4C49-85CF-EAADE7B0452E}"/>
          </ac:picMkLst>
        </pc:picChg>
        <pc:picChg chg="del mod">
          <ac:chgData name="Drewniak, David" userId="3edae2f4-e483-4215-8ce8-93b718154250" providerId="ADAL" clId="{EC6E9A48-316A-415C-A57B-714DC4514863}" dt="2021-03-16T20:33:04.298" v="923" actId="478"/>
          <ac:picMkLst>
            <pc:docMk/>
            <pc:sldMk cId="4261019301" sldId="278"/>
            <ac:picMk id="32" creationId="{307499CA-0A7D-4180-928E-6FBAC9D7C5A3}"/>
          </ac:picMkLst>
        </pc:picChg>
        <pc:picChg chg="del mod">
          <ac:chgData name="Drewniak, David" userId="3edae2f4-e483-4215-8ce8-93b718154250" providerId="ADAL" clId="{EC6E9A48-316A-415C-A57B-714DC4514863}" dt="2021-03-16T20:33:04.298" v="923" actId="478"/>
          <ac:picMkLst>
            <pc:docMk/>
            <pc:sldMk cId="4261019301" sldId="278"/>
            <ac:picMk id="36" creationId="{69E0A8B4-6073-4EB4-9F42-7D7212BAA94C}"/>
          </ac:picMkLst>
        </pc:picChg>
        <pc:picChg chg="add del mod">
          <ac:chgData name="Drewniak, David" userId="3edae2f4-e483-4215-8ce8-93b718154250" providerId="ADAL" clId="{EC6E9A48-316A-415C-A57B-714DC4514863}" dt="2021-03-16T20:55:34.289" v="1088" actId="21"/>
          <ac:picMkLst>
            <pc:docMk/>
            <pc:sldMk cId="4261019301" sldId="278"/>
            <ac:picMk id="68" creationId="{3EDA7573-D60F-44D4-AA74-2C6797B5D2BA}"/>
          </ac:picMkLst>
        </pc:picChg>
        <pc:picChg chg="add del mod">
          <ac:chgData name="Drewniak, David" userId="3edae2f4-e483-4215-8ce8-93b718154250" providerId="ADAL" clId="{EC6E9A48-316A-415C-A57B-714DC4514863}" dt="2021-03-16T20:50:55.624" v="1043" actId="478"/>
          <ac:picMkLst>
            <pc:docMk/>
            <pc:sldMk cId="4261019301" sldId="278"/>
            <ac:picMk id="70" creationId="{78570C30-FA18-4F0B-AF56-695D1A78C69D}"/>
          </ac:picMkLst>
        </pc:picChg>
        <pc:picChg chg="add del mod">
          <ac:chgData name="Drewniak, David" userId="3edae2f4-e483-4215-8ce8-93b718154250" providerId="ADAL" clId="{EC6E9A48-316A-415C-A57B-714DC4514863}" dt="2021-03-16T20:55:34.289" v="1088" actId="21"/>
          <ac:picMkLst>
            <pc:docMk/>
            <pc:sldMk cId="4261019301" sldId="278"/>
            <ac:picMk id="71" creationId="{3CA1EDF1-D37E-4612-9DBC-92BABD74ECFA}"/>
          </ac:picMkLst>
        </pc:picChg>
        <pc:picChg chg="add del mod">
          <ac:chgData name="Drewniak, David" userId="3edae2f4-e483-4215-8ce8-93b718154250" providerId="ADAL" clId="{EC6E9A48-316A-415C-A57B-714DC4514863}" dt="2021-03-19T01:56:30.915" v="3418" actId="478"/>
          <ac:picMkLst>
            <pc:docMk/>
            <pc:sldMk cId="4261019301" sldId="278"/>
            <ac:picMk id="81" creationId="{9858407F-471B-4AB7-A6B6-BE1FC3527CBA}"/>
          </ac:picMkLst>
        </pc:picChg>
        <pc:picChg chg="add del mod">
          <ac:chgData name="Drewniak, David" userId="3edae2f4-e483-4215-8ce8-93b718154250" providerId="ADAL" clId="{EC6E9A48-316A-415C-A57B-714DC4514863}" dt="2021-03-18T23:59:50.714" v="3053" actId="478"/>
          <ac:picMkLst>
            <pc:docMk/>
            <pc:sldMk cId="4261019301" sldId="278"/>
            <ac:picMk id="86" creationId="{C6E566F8-2504-4EC5-AE5A-43F67DEB13FC}"/>
          </ac:picMkLst>
        </pc:picChg>
        <pc:picChg chg="add del mod">
          <ac:chgData name="Drewniak, David" userId="3edae2f4-e483-4215-8ce8-93b718154250" providerId="ADAL" clId="{EC6E9A48-316A-415C-A57B-714DC4514863}" dt="2021-03-19T01:56:33.024" v="3419" actId="1076"/>
          <ac:picMkLst>
            <pc:docMk/>
            <pc:sldMk cId="4261019301" sldId="278"/>
            <ac:picMk id="87" creationId="{3B4AD81C-913D-4F64-ACC5-339EB05F575F}"/>
          </ac:picMkLst>
        </pc:picChg>
        <pc:picChg chg="add del mod">
          <ac:chgData name="Drewniak, David" userId="3edae2f4-e483-4215-8ce8-93b718154250" providerId="ADAL" clId="{EC6E9A48-316A-415C-A57B-714DC4514863}" dt="2021-03-19T01:56:24.014" v="3413"/>
          <ac:picMkLst>
            <pc:docMk/>
            <pc:sldMk cId="4261019301" sldId="278"/>
            <ac:picMk id="90" creationId="{8D86A9F8-2E54-44AA-A3EE-7BDD2707B4A4}"/>
          </ac:picMkLst>
        </pc:picChg>
        <pc:picChg chg="add del">
          <ac:chgData name="Drewniak, David" userId="3edae2f4-e483-4215-8ce8-93b718154250" providerId="ADAL" clId="{EC6E9A48-316A-415C-A57B-714DC4514863}" dt="2021-03-19T01:58:35.859" v="3440"/>
          <ac:picMkLst>
            <pc:docMk/>
            <pc:sldMk cId="4261019301" sldId="278"/>
            <ac:picMk id="91" creationId="{3BE097B8-EA67-4E05-B5FD-2706DC01F016}"/>
          </ac:picMkLst>
        </pc:picChg>
        <pc:cxnChg chg="add mod">
          <ac:chgData name="Drewniak, David" userId="3edae2f4-e483-4215-8ce8-93b718154250" providerId="ADAL" clId="{EC6E9A48-316A-415C-A57B-714DC4514863}" dt="2021-03-18T20:27:44.563" v="3038" actId="1036"/>
          <ac:cxnSpMkLst>
            <pc:docMk/>
            <pc:sldMk cId="4261019301" sldId="278"/>
            <ac:cxnSpMk id="20" creationId="{1860ABB3-C60F-4710-A05E-09CFDB9B0885}"/>
          </ac:cxnSpMkLst>
        </pc:cxnChg>
        <pc:cxnChg chg="add mod">
          <ac:chgData name="Drewniak, David" userId="3edae2f4-e483-4215-8ce8-93b718154250" providerId="ADAL" clId="{EC6E9A48-316A-415C-A57B-714DC4514863}" dt="2021-03-18T20:27:44.563" v="3038" actId="1036"/>
          <ac:cxnSpMkLst>
            <pc:docMk/>
            <pc:sldMk cId="4261019301" sldId="278"/>
            <ac:cxnSpMk id="21" creationId="{299ED558-6DE8-4543-8516-F3552AA48EFC}"/>
          </ac:cxnSpMkLst>
        </pc:cxnChg>
        <pc:cxnChg chg="add mod">
          <ac:chgData name="Drewniak, David" userId="3edae2f4-e483-4215-8ce8-93b718154250" providerId="ADAL" clId="{EC6E9A48-316A-415C-A57B-714DC4514863}" dt="2021-03-18T20:27:44.563" v="3038" actId="1036"/>
          <ac:cxnSpMkLst>
            <pc:docMk/>
            <pc:sldMk cId="4261019301" sldId="278"/>
            <ac:cxnSpMk id="22" creationId="{B67E33CE-B931-40C9-8F3C-FB366A5EA45A}"/>
          </ac:cxnSpMkLst>
        </pc:cxnChg>
        <pc:cxnChg chg="add mod">
          <ac:chgData name="Drewniak, David" userId="3edae2f4-e483-4215-8ce8-93b718154250" providerId="ADAL" clId="{EC6E9A48-316A-415C-A57B-714DC4514863}" dt="2021-03-18T20:27:44.563" v="3038" actId="1036"/>
          <ac:cxnSpMkLst>
            <pc:docMk/>
            <pc:sldMk cId="4261019301" sldId="278"/>
            <ac:cxnSpMk id="38" creationId="{5DF9EEB8-D03A-48E1-84F5-B0157D27DCD3}"/>
          </ac:cxnSpMkLst>
        </pc:cxnChg>
        <pc:cxnChg chg="add mod">
          <ac:chgData name="Drewniak, David" userId="3edae2f4-e483-4215-8ce8-93b718154250" providerId="ADAL" clId="{EC6E9A48-316A-415C-A57B-714DC4514863}" dt="2021-03-18T20:27:44.563" v="3038" actId="1036"/>
          <ac:cxnSpMkLst>
            <pc:docMk/>
            <pc:sldMk cId="4261019301" sldId="278"/>
            <ac:cxnSpMk id="39" creationId="{B667AE10-DDD4-45E4-BD4C-F10A3BFAFFE3}"/>
          </ac:cxnSpMkLst>
        </pc:cxnChg>
        <pc:cxnChg chg="add mod">
          <ac:chgData name="Drewniak, David" userId="3edae2f4-e483-4215-8ce8-93b718154250" providerId="ADAL" clId="{EC6E9A48-316A-415C-A57B-714DC4514863}" dt="2021-03-18T20:27:44.563" v="3038" actId="1036"/>
          <ac:cxnSpMkLst>
            <pc:docMk/>
            <pc:sldMk cId="4261019301" sldId="278"/>
            <ac:cxnSpMk id="40" creationId="{CB97CB19-C9AD-4399-80F7-D3087B3BAAE9}"/>
          </ac:cxnSpMkLst>
        </pc:cxnChg>
        <pc:cxnChg chg="add mod">
          <ac:chgData name="Drewniak, David" userId="3edae2f4-e483-4215-8ce8-93b718154250" providerId="ADAL" clId="{EC6E9A48-316A-415C-A57B-714DC4514863}" dt="2021-03-18T20:27:44.563" v="3038" actId="1036"/>
          <ac:cxnSpMkLst>
            <pc:docMk/>
            <pc:sldMk cId="4261019301" sldId="278"/>
            <ac:cxnSpMk id="41" creationId="{1741B7D8-AF70-439C-BC5F-5A98C98FB8FB}"/>
          </ac:cxnSpMkLst>
        </pc:cxnChg>
        <pc:cxnChg chg="add mod">
          <ac:chgData name="Drewniak, David" userId="3edae2f4-e483-4215-8ce8-93b718154250" providerId="ADAL" clId="{EC6E9A48-316A-415C-A57B-714DC4514863}" dt="2021-03-19T00:11:12.283" v="3088" actId="1035"/>
          <ac:cxnSpMkLst>
            <pc:docMk/>
            <pc:sldMk cId="4261019301" sldId="278"/>
            <ac:cxnSpMk id="42" creationId="{DD0E9474-8EE9-4CA8-8544-D204C6987290}"/>
          </ac:cxnSpMkLst>
        </pc:cxnChg>
        <pc:cxnChg chg="add mod">
          <ac:chgData name="Drewniak, David" userId="3edae2f4-e483-4215-8ce8-93b718154250" providerId="ADAL" clId="{EC6E9A48-316A-415C-A57B-714DC4514863}" dt="2021-03-19T02:00:25.177" v="3461" actId="1076"/>
          <ac:cxnSpMkLst>
            <pc:docMk/>
            <pc:sldMk cId="4261019301" sldId="278"/>
            <ac:cxnSpMk id="49" creationId="{09949E48-2C2F-4E6C-A502-FE73F5F07B10}"/>
          </ac:cxnSpMkLst>
        </pc:cxnChg>
        <pc:cxnChg chg="add mod">
          <ac:chgData name="Drewniak, David" userId="3edae2f4-e483-4215-8ce8-93b718154250" providerId="ADAL" clId="{EC6E9A48-316A-415C-A57B-714DC4514863}" dt="2021-03-19T02:00:25.177" v="3461" actId="1076"/>
          <ac:cxnSpMkLst>
            <pc:docMk/>
            <pc:sldMk cId="4261019301" sldId="278"/>
            <ac:cxnSpMk id="50" creationId="{2FBAEC11-2965-4EAF-A65E-2C71C113F901}"/>
          </ac:cxnSpMkLst>
        </pc:cxnChg>
        <pc:cxnChg chg="add mod">
          <ac:chgData name="Drewniak, David" userId="3edae2f4-e483-4215-8ce8-93b718154250" providerId="ADAL" clId="{EC6E9A48-316A-415C-A57B-714DC4514863}" dt="2021-03-19T02:00:25.177" v="3461" actId="1076"/>
          <ac:cxnSpMkLst>
            <pc:docMk/>
            <pc:sldMk cId="4261019301" sldId="278"/>
            <ac:cxnSpMk id="51" creationId="{0F51BE0B-C88A-4C2F-ABD6-FDBAB473A280}"/>
          </ac:cxnSpMkLst>
        </pc:cxnChg>
        <pc:cxnChg chg="add mod">
          <ac:chgData name="Drewniak, David" userId="3edae2f4-e483-4215-8ce8-93b718154250" providerId="ADAL" clId="{EC6E9A48-316A-415C-A57B-714DC4514863}" dt="2021-03-19T02:00:25.177" v="3461" actId="1076"/>
          <ac:cxnSpMkLst>
            <pc:docMk/>
            <pc:sldMk cId="4261019301" sldId="278"/>
            <ac:cxnSpMk id="58" creationId="{10C17F37-A921-41E7-A17F-2C0F9DEE921F}"/>
          </ac:cxnSpMkLst>
        </pc:cxnChg>
        <pc:cxnChg chg="add mod">
          <ac:chgData name="Drewniak, David" userId="3edae2f4-e483-4215-8ce8-93b718154250" providerId="ADAL" clId="{EC6E9A48-316A-415C-A57B-714DC4514863}" dt="2021-03-19T02:00:25.177" v="3461" actId="1076"/>
          <ac:cxnSpMkLst>
            <pc:docMk/>
            <pc:sldMk cId="4261019301" sldId="278"/>
            <ac:cxnSpMk id="59" creationId="{4598E695-B541-4AF8-9B0B-E6794EC8B772}"/>
          </ac:cxnSpMkLst>
        </pc:cxnChg>
        <pc:cxnChg chg="add mod">
          <ac:chgData name="Drewniak, David" userId="3edae2f4-e483-4215-8ce8-93b718154250" providerId="ADAL" clId="{EC6E9A48-316A-415C-A57B-714DC4514863}" dt="2021-03-18T20:27:44.563" v="3038" actId="1036"/>
          <ac:cxnSpMkLst>
            <pc:docMk/>
            <pc:sldMk cId="4261019301" sldId="278"/>
            <ac:cxnSpMk id="63" creationId="{90ADB1CC-7FC0-4D45-9769-B1F306D90F3D}"/>
          </ac:cxnSpMkLst>
        </pc:cxnChg>
        <pc:cxnChg chg="add mod">
          <ac:chgData name="Drewniak, David" userId="3edae2f4-e483-4215-8ce8-93b718154250" providerId="ADAL" clId="{EC6E9A48-316A-415C-A57B-714DC4514863}" dt="2021-03-18T20:27:44.563" v="3038" actId="1036"/>
          <ac:cxnSpMkLst>
            <pc:docMk/>
            <pc:sldMk cId="4261019301" sldId="278"/>
            <ac:cxnSpMk id="64" creationId="{74444316-7658-46F2-86DC-81F19082204A}"/>
          </ac:cxnSpMkLst>
        </pc:cxnChg>
        <pc:cxnChg chg="add mod">
          <ac:chgData name="Drewniak, David" userId="3edae2f4-e483-4215-8ce8-93b718154250" providerId="ADAL" clId="{EC6E9A48-316A-415C-A57B-714DC4514863}" dt="2021-03-19T00:07:02.467" v="3071" actId="14100"/>
          <ac:cxnSpMkLst>
            <pc:docMk/>
            <pc:sldMk cId="4261019301" sldId="278"/>
            <ac:cxnSpMk id="65" creationId="{BC538A68-0BB6-4357-ABB7-1ABD4B8521D1}"/>
          </ac:cxnSpMkLst>
        </pc:cxnChg>
        <pc:cxnChg chg="add mod">
          <ac:chgData name="Drewniak, David" userId="3edae2f4-e483-4215-8ce8-93b718154250" providerId="ADAL" clId="{EC6E9A48-316A-415C-A57B-714DC4514863}" dt="2021-03-18T20:27:27.683" v="3012" actId="1076"/>
          <ac:cxnSpMkLst>
            <pc:docMk/>
            <pc:sldMk cId="4261019301" sldId="278"/>
            <ac:cxnSpMk id="77" creationId="{4034D1BA-4AD9-4F15-9860-058874799F13}"/>
          </ac:cxnSpMkLst>
        </pc:cxnChg>
        <pc:cxnChg chg="add del mod">
          <ac:chgData name="Drewniak, David" userId="3edae2f4-e483-4215-8ce8-93b718154250" providerId="ADAL" clId="{EC6E9A48-316A-415C-A57B-714DC4514863}" dt="2021-03-19T00:07:13.859" v="3072" actId="478"/>
          <ac:cxnSpMkLst>
            <pc:docMk/>
            <pc:sldMk cId="4261019301" sldId="278"/>
            <ac:cxnSpMk id="83" creationId="{765DA7F2-6473-4F96-8974-BA57DCE10005}"/>
          </ac:cxnSpMkLst>
        </pc:cxnChg>
      </pc:sldChg>
      <pc:sldChg chg="addSp delSp modSp mod">
        <pc:chgData name="Drewniak, David" userId="3edae2f4-e483-4215-8ce8-93b718154250" providerId="ADAL" clId="{EC6E9A48-316A-415C-A57B-714DC4514863}" dt="2021-03-19T03:54:49.264" v="4213" actId="20577"/>
        <pc:sldMkLst>
          <pc:docMk/>
          <pc:sldMk cId="708410583" sldId="279"/>
        </pc:sldMkLst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2" creationId="{DEDFC6D2-02A4-4AE4-8B53-B0222F6549C0}"/>
          </ac:spMkLst>
        </pc:spChg>
        <pc:spChg chg="add del">
          <ac:chgData name="Drewniak, David" userId="3edae2f4-e483-4215-8ce8-93b718154250" providerId="ADAL" clId="{EC6E9A48-316A-415C-A57B-714DC4514863}" dt="2021-03-16T18:44:05.717" v="81" actId="478"/>
          <ac:spMkLst>
            <pc:docMk/>
            <pc:sldMk cId="708410583" sldId="279"/>
            <ac:spMk id="3" creationId="{8C870226-2DC2-4204-8F4F-1A5DA44A2026}"/>
          </ac:spMkLst>
        </pc:spChg>
        <pc:spChg chg="add mod">
          <ac:chgData name="Drewniak, David" userId="3edae2f4-e483-4215-8ce8-93b718154250" providerId="ADAL" clId="{EC6E9A48-316A-415C-A57B-714DC4514863}" dt="2021-03-16T20:59:40.394" v="1101" actId="404"/>
          <ac:spMkLst>
            <pc:docMk/>
            <pc:sldMk cId="708410583" sldId="279"/>
            <ac:spMk id="14" creationId="{A081B8C5-C7E8-4E3E-9779-5AF66326D3BE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15" creationId="{CFBA7137-DC8A-4AFF-A382-84CE19C5654E}"/>
          </ac:spMkLst>
        </pc:spChg>
        <pc:spChg chg="mod">
          <ac:chgData name="Drewniak, David" userId="3edae2f4-e483-4215-8ce8-93b718154250" providerId="ADAL" clId="{EC6E9A48-316A-415C-A57B-714DC4514863}" dt="2021-03-19T00:13:01.008" v="3097" actId="1076"/>
          <ac:spMkLst>
            <pc:docMk/>
            <pc:sldMk cId="708410583" sldId="279"/>
            <ac:spMk id="20" creationId="{171DA49E-208C-4041-BEE8-A66424AD30AA}"/>
          </ac:spMkLst>
        </pc:spChg>
        <pc:spChg chg="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21" creationId="{92ACA051-D5A0-4964-B9F6-C485FD317FF7}"/>
          </ac:spMkLst>
        </pc:spChg>
        <pc:spChg chg="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22" creationId="{51EA530B-F7D4-46D9-8557-98DBC7A03261}"/>
          </ac:spMkLst>
        </pc:spChg>
        <pc:spChg chg="del mod">
          <ac:chgData name="Drewniak, David" userId="3edae2f4-e483-4215-8ce8-93b718154250" providerId="ADAL" clId="{EC6E9A48-316A-415C-A57B-714DC4514863}" dt="2021-03-18T20:23:56.073" v="2978" actId="478"/>
          <ac:spMkLst>
            <pc:docMk/>
            <pc:sldMk cId="708410583" sldId="279"/>
            <ac:spMk id="23" creationId="{FD2715C8-C587-4386-B564-77ED0A59F490}"/>
          </ac:spMkLst>
        </pc:spChg>
        <pc:spChg chg="mod">
          <ac:chgData name="Drewniak, David" userId="3edae2f4-e483-4215-8ce8-93b718154250" providerId="ADAL" clId="{EC6E9A48-316A-415C-A57B-714DC4514863}" dt="2021-03-18T20:24:30.243" v="2987" actId="1076"/>
          <ac:spMkLst>
            <pc:docMk/>
            <pc:sldMk cId="708410583" sldId="279"/>
            <ac:spMk id="24" creationId="{DBF6B0A3-9828-4BA9-8D5F-5E34AFD7A0E9}"/>
          </ac:spMkLst>
        </pc:spChg>
        <pc:spChg chg="mod">
          <ac:chgData name="Drewniak, David" userId="3edae2f4-e483-4215-8ce8-93b718154250" providerId="ADAL" clId="{EC6E9A48-316A-415C-A57B-714DC4514863}" dt="2021-03-18T20:24:14.754" v="2984" actId="1076"/>
          <ac:spMkLst>
            <pc:docMk/>
            <pc:sldMk cId="708410583" sldId="279"/>
            <ac:spMk id="25" creationId="{A4DCDEE2-164B-4AD0-BC1E-8286096CCF4C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26" creationId="{32ED6B90-AE64-4CF4-B373-CA049E9F1BB2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27" creationId="{9A4C3BD2-DF44-4CD2-83E1-9EC22F6DAF9B}"/>
          </ac:spMkLst>
        </pc:spChg>
        <pc:spChg chg="mod">
          <ac:chgData name="Drewniak, David" userId="3edae2f4-e483-4215-8ce8-93b718154250" providerId="ADAL" clId="{EC6E9A48-316A-415C-A57B-714DC4514863}" dt="2021-03-19T03:54:49.264" v="4213" actId="20577"/>
          <ac:spMkLst>
            <pc:docMk/>
            <pc:sldMk cId="708410583" sldId="279"/>
            <ac:spMk id="31" creationId="{398DB464-EB2D-4D07-88F9-DA3215BB18CE}"/>
          </ac:spMkLst>
        </pc:spChg>
        <pc:spChg chg="del">
          <ac:chgData name="Drewniak, David" userId="3edae2f4-e483-4215-8ce8-93b718154250" providerId="ADAL" clId="{EC6E9A48-316A-415C-A57B-714DC4514863}" dt="2021-03-16T18:47:40.982" v="217" actId="478"/>
          <ac:spMkLst>
            <pc:docMk/>
            <pc:sldMk cId="708410583" sldId="279"/>
            <ac:spMk id="32" creationId="{39DEBA54-2F52-4100-96AD-5E291992B0D9}"/>
          </ac:spMkLst>
        </pc:spChg>
        <pc:spChg chg="del">
          <ac:chgData name="Drewniak, David" userId="3edae2f4-e483-4215-8ce8-93b718154250" providerId="ADAL" clId="{EC6E9A48-316A-415C-A57B-714DC4514863}" dt="2021-03-16T18:47:59.782" v="224" actId="478"/>
          <ac:spMkLst>
            <pc:docMk/>
            <pc:sldMk cId="708410583" sldId="279"/>
            <ac:spMk id="33" creationId="{EDB05CBE-5848-4BEC-ABD8-5C567603219A}"/>
          </ac:spMkLst>
        </pc:spChg>
        <pc:spChg chg="del">
          <ac:chgData name="Drewniak, David" userId="3edae2f4-e483-4215-8ce8-93b718154250" providerId="ADAL" clId="{EC6E9A48-316A-415C-A57B-714DC4514863}" dt="2021-03-16T18:48:00.922" v="225" actId="478"/>
          <ac:spMkLst>
            <pc:docMk/>
            <pc:sldMk cId="708410583" sldId="279"/>
            <ac:spMk id="34" creationId="{B7B0C791-AF87-407E-B726-2D4C54608FBC}"/>
          </ac:spMkLst>
        </pc:spChg>
        <pc:spChg chg="del">
          <ac:chgData name="Drewniak, David" userId="3edae2f4-e483-4215-8ce8-93b718154250" providerId="ADAL" clId="{EC6E9A48-316A-415C-A57B-714DC4514863}" dt="2021-03-16T18:48:02.342" v="226" actId="478"/>
          <ac:spMkLst>
            <pc:docMk/>
            <pc:sldMk cId="708410583" sldId="279"/>
            <ac:spMk id="35" creationId="{5E3E5B6F-A022-458D-8382-A42C9D2E4F1F}"/>
          </ac:spMkLst>
        </pc:spChg>
        <pc:spChg chg="add mod">
          <ac:chgData name="Drewniak, David" userId="3edae2f4-e483-4215-8ce8-93b718154250" providerId="ADAL" clId="{EC6E9A48-316A-415C-A57B-714DC4514863}" dt="2021-03-16T20:59:43.853" v="1103" actId="404"/>
          <ac:spMkLst>
            <pc:docMk/>
            <pc:sldMk cId="708410583" sldId="279"/>
            <ac:spMk id="37" creationId="{F31DD539-1F47-40FD-B644-EC1C9CD7EAD6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38" creationId="{030DA6B0-5F01-4A67-8C42-638457BFC2D6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39" creationId="{B7A0E3C2-0353-48B7-96F8-15C0C9A2CAD5}"/>
          </ac:spMkLst>
        </pc:spChg>
        <pc:spChg chg="add del mod">
          <ac:chgData name="Drewniak, David" userId="3edae2f4-e483-4215-8ce8-93b718154250" providerId="ADAL" clId="{EC6E9A48-316A-415C-A57B-714DC4514863}" dt="2021-03-16T18:48:04.617" v="227" actId="478"/>
          <ac:spMkLst>
            <pc:docMk/>
            <pc:sldMk cId="708410583" sldId="279"/>
            <ac:spMk id="40" creationId="{82873820-2576-47E1-BB2A-460A5773C3D4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41" creationId="{2DF96F77-643A-447B-931A-448200A8A986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42" creationId="{FD4F8C54-C8B6-4389-B166-F0AD426C1060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43" creationId="{19C81567-492D-4EBA-8B7C-C974BDFF3CC6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44" creationId="{ED36C9AB-370B-4B89-BE63-3ACA618D04C0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45" creationId="{4424904B-5E7D-4617-B04D-A7F266268481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46" creationId="{73C28505-B701-427E-B2C8-175F028461E3}"/>
          </ac:spMkLst>
        </pc:spChg>
        <pc:spChg chg="add del mod">
          <ac:chgData name="Drewniak, David" userId="3edae2f4-e483-4215-8ce8-93b718154250" providerId="ADAL" clId="{EC6E9A48-316A-415C-A57B-714DC4514863}" dt="2021-03-16T18:50:24.232" v="261"/>
          <ac:spMkLst>
            <pc:docMk/>
            <pc:sldMk cId="708410583" sldId="279"/>
            <ac:spMk id="57" creationId="{E7509B1D-1139-452D-B0A7-58BA10FDB712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58" creationId="{05F8318C-F972-4027-8AF1-85C67710FE3D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59" creationId="{4B2CBC36-BA2C-481F-A743-D73C1713F29C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60" creationId="{AE1C8FE2-6971-41BD-B568-D1DD5B959FE1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61" creationId="{372DF128-1A76-45FE-BC3A-88A90097873E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62" creationId="{597B93CA-459D-4F41-90DB-77CADEF366E4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63" creationId="{07026DCE-E56D-4500-B513-2144863309AC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69" creationId="{A3AE2CDA-800C-479F-A405-2F4215AE670E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70" creationId="{EA2D1735-938E-403B-8DDF-4C1BA763C718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71" creationId="{759A57BC-93D8-4E46-8718-324BC2D3A105}"/>
          </ac:spMkLst>
        </pc:spChg>
        <pc:spChg chg="add mod">
          <ac:chgData name="Drewniak, David" userId="3edae2f4-e483-4215-8ce8-93b718154250" providerId="ADAL" clId="{EC6E9A48-316A-415C-A57B-714DC4514863}" dt="2021-03-19T00:13:14.163" v="3098" actId="1038"/>
          <ac:spMkLst>
            <pc:docMk/>
            <pc:sldMk cId="708410583" sldId="279"/>
            <ac:spMk id="77" creationId="{1A5348AF-EA1C-4EB6-8475-C9B57F5EA4A9}"/>
          </ac:spMkLst>
        </pc:spChg>
        <pc:spChg chg="add mod">
          <ac:chgData name="Drewniak, David" userId="3edae2f4-e483-4215-8ce8-93b718154250" providerId="ADAL" clId="{EC6E9A48-316A-415C-A57B-714DC4514863}" dt="2021-03-19T00:13:14.163" v="3098" actId="1038"/>
          <ac:spMkLst>
            <pc:docMk/>
            <pc:sldMk cId="708410583" sldId="279"/>
            <ac:spMk id="78" creationId="{9BD4CE2A-23EC-48CF-9BE7-E6C61912F8E1}"/>
          </ac:spMkLst>
        </pc:spChg>
        <pc:spChg chg="add mod">
          <ac:chgData name="Drewniak, David" userId="3edae2f4-e483-4215-8ce8-93b718154250" providerId="ADAL" clId="{EC6E9A48-316A-415C-A57B-714DC4514863}" dt="2021-03-19T00:13:14.163" v="3098" actId="1038"/>
          <ac:spMkLst>
            <pc:docMk/>
            <pc:sldMk cId="708410583" sldId="279"/>
            <ac:spMk id="79" creationId="{42738304-C645-4F97-A1C4-0E564A18D18C}"/>
          </ac:spMkLst>
        </pc:spChg>
        <pc:spChg chg="add mod">
          <ac:chgData name="Drewniak, David" userId="3edae2f4-e483-4215-8ce8-93b718154250" providerId="ADAL" clId="{EC6E9A48-316A-415C-A57B-714DC4514863}" dt="2021-03-16T20:44:04.169" v="1011" actId="1076"/>
          <ac:spMkLst>
            <pc:docMk/>
            <pc:sldMk cId="708410583" sldId="279"/>
            <ac:spMk id="83" creationId="{6C918F06-9D03-446B-A5C4-715DFF2BFF83}"/>
          </ac:spMkLst>
        </pc:spChg>
        <pc:spChg chg="add del mod">
          <ac:chgData name="Drewniak, David" userId="3edae2f4-e483-4215-8ce8-93b718154250" providerId="ADAL" clId="{EC6E9A48-316A-415C-A57B-714DC4514863}" dt="2021-03-16T20:43:50.584" v="1009" actId="478"/>
          <ac:spMkLst>
            <pc:docMk/>
            <pc:sldMk cId="708410583" sldId="279"/>
            <ac:spMk id="84" creationId="{C755E14F-8592-4590-9E26-2E71ECD4838A}"/>
          </ac:spMkLst>
        </pc:spChg>
        <pc:spChg chg="add del mod">
          <ac:chgData name="Drewniak, David" userId="3edae2f4-e483-4215-8ce8-93b718154250" providerId="ADAL" clId="{EC6E9A48-316A-415C-A57B-714DC4514863}" dt="2021-03-19T01:36:46.459" v="3166" actId="21"/>
          <ac:spMkLst>
            <pc:docMk/>
            <pc:sldMk cId="708410583" sldId="279"/>
            <ac:spMk id="87" creationId="{976DC31A-EBBA-4321-B5D5-E25FFADFCAE1}"/>
          </ac:spMkLst>
        </pc:spChg>
        <pc:spChg chg="add del mod">
          <ac:chgData name="Drewniak, David" userId="3edae2f4-e483-4215-8ce8-93b718154250" providerId="ADAL" clId="{EC6E9A48-316A-415C-A57B-714DC4514863}" dt="2021-03-19T01:36:46.459" v="3166" actId="21"/>
          <ac:spMkLst>
            <pc:docMk/>
            <pc:sldMk cId="708410583" sldId="279"/>
            <ac:spMk id="88" creationId="{571EFDBE-59F6-4B2F-9323-FB4115721429}"/>
          </ac:spMkLst>
        </pc:spChg>
        <pc:spChg chg="add del mod">
          <ac:chgData name="Drewniak, David" userId="3edae2f4-e483-4215-8ce8-93b718154250" providerId="ADAL" clId="{EC6E9A48-316A-415C-A57B-714DC4514863}" dt="2021-03-19T01:36:46.459" v="3166" actId="21"/>
          <ac:spMkLst>
            <pc:docMk/>
            <pc:sldMk cId="708410583" sldId="279"/>
            <ac:spMk id="90" creationId="{19E72078-7038-4198-A736-C7E220DF7A73}"/>
          </ac:spMkLst>
        </pc:spChg>
        <pc:spChg chg="add del mod">
          <ac:chgData name="Drewniak, David" userId="3edae2f4-e483-4215-8ce8-93b718154250" providerId="ADAL" clId="{EC6E9A48-316A-415C-A57B-714DC4514863}" dt="2021-03-19T01:36:46.459" v="3166" actId="21"/>
          <ac:spMkLst>
            <pc:docMk/>
            <pc:sldMk cId="708410583" sldId="279"/>
            <ac:spMk id="91" creationId="{54D3094D-6FB7-4636-9B0E-A8209849C843}"/>
          </ac:spMkLst>
        </pc:spChg>
        <pc:spChg chg="add mod">
          <ac:chgData name="Drewniak, David" userId="3edae2f4-e483-4215-8ce8-93b718154250" providerId="ADAL" clId="{EC6E9A48-316A-415C-A57B-714DC4514863}" dt="2021-03-18T20:24:00.553" v="2980" actId="1076"/>
          <ac:spMkLst>
            <pc:docMk/>
            <pc:sldMk cId="708410583" sldId="279"/>
            <ac:spMk id="92" creationId="{1716829E-F5C5-4243-963A-828C8B234250}"/>
          </ac:spMkLst>
        </pc:spChg>
        <pc:graphicFrameChg chg="mod modGraphic">
          <ac:chgData name="Drewniak, David" userId="3edae2f4-e483-4215-8ce8-93b718154250" providerId="ADAL" clId="{EC6E9A48-316A-415C-A57B-714DC4514863}" dt="2021-03-19T01:36:49.761" v="3167" actId="1076"/>
          <ac:graphicFrameMkLst>
            <pc:docMk/>
            <pc:sldMk cId="708410583" sldId="279"/>
            <ac:graphicFrameMk id="36" creationId="{4C2F3236-4B7C-442D-AEFC-C17349BBAAD8}"/>
          </ac:graphicFrameMkLst>
        </pc:graphicFrameChg>
        <pc:picChg chg="del">
          <ac:chgData name="Drewniak, David" userId="3edae2f4-e483-4215-8ce8-93b718154250" providerId="ADAL" clId="{EC6E9A48-316A-415C-A57B-714DC4514863}" dt="2021-03-16T18:52:39.946" v="310" actId="478"/>
          <ac:picMkLst>
            <pc:docMk/>
            <pc:sldMk cId="708410583" sldId="279"/>
            <ac:picMk id="16" creationId="{651679DD-F1F0-4099-A6C6-7AF0FC0DF6AE}"/>
          </ac:picMkLst>
        </pc:picChg>
        <pc:picChg chg="del">
          <ac:chgData name="Drewniak, David" userId="3edae2f4-e483-4215-8ce8-93b718154250" providerId="ADAL" clId="{EC6E9A48-316A-415C-A57B-714DC4514863}" dt="2021-03-16T18:56:14.357" v="328" actId="478"/>
          <ac:picMkLst>
            <pc:docMk/>
            <pc:sldMk cId="708410583" sldId="279"/>
            <ac:picMk id="17" creationId="{76807710-8E82-4050-8FE7-4B1DD1FBD46B}"/>
          </ac:picMkLst>
        </pc:picChg>
        <pc:picChg chg="del">
          <ac:chgData name="Drewniak, David" userId="3edae2f4-e483-4215-8ce8-93b718154250" providerId="ADAL" clId="{EC6E9A48-316A-415C-A57B-714DC4514863}" dt="2021-03-16T18:51:15.901" v="296" actId="478"/>
          <ac:picMkLst>
            <pc:docMk/>
            <pc:sldMk cId="708410583" sldId="279"/>
            <ac:picMk id="18" creationId="{EE7A8E42-9E7A-495E-B7CD-778CD0BC0B11}"/>
          </ac:picMkLst>
        </pc:picChg>
        <pc:picChg chg="del">
          <ac:chgData name="Drewniak, David" userId="3edae2f4-e483-4215-8ce8-93b718154250" providerId="ADAL" clId="{EC6E9A48-316A-415C-A57B-714DC4514863}" dt="2021-03-16T18:47:04.892" v="210" actId="478"/>
          <ac:picMkLst>
            <pc:docMk/>
            <pc:sldMk cId="708410583" sldId="279"/>
            <ac:picMk id="19" creationId="{16FF3CCD-E467-4A98-852C-78C5A9897DA4}"/>
          </ac:picMkLst>
        </pc:picChg>
        <pc:picChg chg="add del mod">
          <ac:chgData name="Drewniak, David" userId="3edae2f4-e483-4215-8ce8-93b718154250" providerId="ADAL" clId="{EC6E9A48-316A-415C-A57B-714DC4514863}" dt="2021-03-19T01:36:46.459" v="3166" actId="21"/>
          <ac:picMkLst>
            <pc:docMk/>
            <pc:sldMk cId="708410583" sldId="279"/>
            <ac:picMk id="85" creationId="{7C463B2F-31CC-44DD-841B-EA980A5FAB6A}"/>
          </ac:picMkLst>
        </pc:picChg>
        <pc:picChg chg="add del mod">
          <ac:chgData name="Drewniak, David" userId="3edae2f4-e483-4215-8ce8-93b718154250" providerId="ADAL" clId="{EC6E9A48-316A-415C-A57B-714DC4514863}" dt="2021-03-19T01:36:46.459" v="3166" actId="21"/>
          <ac:picMkLst>
            <pc:docMk/>
            <pc:sldMk cId="708410583" sldId="279"/>
            <ac:picMk id="86" creationId="{A52A1782-04E0-4B63-929F-0865E141CD31}"/>
          </ac:picMkLst>
        </pc:picChg>
        <pc:picChg chg="add del mod">
          <ac:chgData name="Drewniak, David" userId="3edae2f4-e483-4215-8ce8-93b718154250" providerId="ADAL" clId="{EC6E9A48-316A-415C-A57B-714DC4514863}" dt="2021-03-19T01:36:46.459" v="3166" actId="21"/>
          <ac:picMkLst>
            <pc:docMk/>
            <pc:sldMk cId="708410583" sldId="279"/>
            <ac:picMk id="89" creationId="{E323281B-37C4-4249-A9FC-56A37B7FF7CA}"/>
          </ac:picMkLst>
        </pc:pic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5" creationId="{FFB0E938-474A-443C-87F3-2FE7AAC71142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28" creationId="{4E0C67A1-E471-4BEA-929E-32A7FA74A35B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30" creationId="{E4F3FD3F-BDE4-48EF-9F38-A3E19147617F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47" creationId="{C4E0A458-72E5-4258-B36E-92C04DF628E7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48" creationId="{6A90C19E-D7AE-450D-8C1B-BBD6C4E0BB63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49" creationId="{D23298C0-6C3B-48EC-A527-82C9306992CA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53" creationId="{F2B686C6-5219-49C6-BB59-07FE80C22E71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55" creationId="{61BC7748-A3B0-427F-BC25-0F086CE988BD}"/>
          </ac:cxnSpMkLst>
        </pc:cxnChg>
        <pc:cxnChg chg="add del mod">
          <ac:chgData name="Drewniak, David" userId="3edae2f4-e483-4215-8ce8-93b718154250" providerId="ADAL" clId="{EC6E9A48-316A-415C-A57B-714DC4514863}" dt="2021-03-16T18:55:59.369" v="321" actId="478"/>
          <ac:cxnSpMkLst>
            <pc:docMk/>
            <pc:sldMk cId="708410583" sldId="279"/>
            <ac:cxnSpMk id="64" creationId="{89B96851-E82F-43E5-A801-09C6944D9011}"/>
          </ac:cxnSpMkLst>
        </pc:cxnChg>
        <pc:cxnChg chg="add del mod">
          <ac:chgData name="Drewniak, David" userId="3edae2f4-e483-4215-8ce8-93b718154250" providerId="ADAL" clId="{EC6E9A48-316A-415C-A57B-714DC4514863}" dt="2021-03-16T18:56:00.777" v="322" actId="478"/>
          <ac:cxnSpMkLst>
            <pc:docMk/>
            <pc:sldMk cId="708410583" sldId="279"/>
            <ac:cxnSpMk id="65" creationId="{7C1B4666-FF57-402F-B7F4-02A56B521CB5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66" creationId="{2CC58DBB-C565-4E50-A99C-E9C680057149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67" creationId="{B6A9ECED-632D-45FA-AF60-1FF9DF4375A6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68" creationId="{2C92DE28-1A7A-45A1-AC76-F59F98CA0B43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75" creationId="{1A3B6C05-0620-466A-BE5F-56323F4C3BE7}"/>
          </ac:cxnSpMkLst>
        </pc:cxnChg>
        <pc:cxnChg chg="add mod">
          <ac:chgData name="Drewniak, David" userId="3edae2f4-e483-4215-8ce8-93b718154250" providerId="ADAL" clId="{EC6E9A48-316A-415C-A57B-714DC4514863}" dt="2021-03-16T20:44:04.169" v="1011" actId="1076"/>
          <ac:cxnSpMkLst>
            <pc:docMk/>
            <pc:sldMk cId="708410583" sldId="279"/>
            <ac:cxnSpMk id="76" creationId="{2268AA7D-9695-4218-AEF7-D5768D53BC84}"/>
          </ac:cxnSpMkLst>
        </pc:cxnChg>
        <pc:cxnChg chg="add mod">
          <ac:chgData name="Drewniak, David" userId="3edae2f4-e483-4215-8ce8-93b718154250" providerId="ADAL" clId="{EC6E9A48-316A-415C-A57B-714DC4514863}" dt="2021-03-19T00:13:14.163" v="3098" actId="1038"/>
          <ac:cxnSpMkLst>
            <pc:docMk/>
            <pc:sldMk cId="708410583" sldId="279"/>
            <ac:cxnSpMk id="80" creationId="{D1A4B188-AA5E-4A8D-9113-E0CDE337AE39}"/>
          </ac:cxnSpMkLst>
        </pc:cxnChg>
        <pc:cxnChg chg="add mod">
          <ac:chgData name="Drewniak, David" userId="3edae2f4-e483-4215-8ce8-93b718154250" providerId="ADAL" clId="{EC6E9A48-316A-415C-A57B-714DC4514863}" dt="2021-03-19T00:13:14.163" v="3098" actId="1038"/>
          <ac:cxnSpMkLst>
            <pc:docMk/>
            <pc:sldMk cId="708410583" sldId="279"/>
            <ac:cxnSpMk id="81" creationId="{581D48BB-27CF-4201-8255-0AB503B8B7BC}"/>
          </ac:cxnSpMkLst>
        </pc:cxnChg>
        <pc:cxnChg chg="add mod">
          <ac:chgData name="Drewniak, David" userId="3edae2f4-e483-4215-8ce8-93b718154250" providerId="ADAL" clId="{EC6E9A48-316A-415C-A57B-714DC4514863}" dt="2021-03-19T00:13:14.163" v="3098" actId="1038"/>
          <ac:cxnSpMkLst>
            <pc:docMk/>
            <pc:sldMk cId="708410583" sldId="279"/>
            <ac:cxnSpMk id="82" creationId="{F7DD02A7-7635-4470-8F4E-63A81477674B}"/>
          </ac:cxnSpMkLst>
        </pc:cxnChg>
      </pc:sldChg>
      <pc:sldChg chg="addSp delSp modSp mod delAnim">
        <pc:chgData name="Drewniak, David" userId="3edae2f4-e483-4215-8ce8-93b718154250" providerId="ADAL" clId="{EC6E9A48-316A-415C-A57B-714DC4514863}" dt="2021-03-19T03:46:27.118" v="4126" actId="1076"/>
        <pc:sldMkLst>
          <pc:docMk/>
          <pc:sldMk cId="1560263183" sldId="280"/>
        </pc:sldMkLst>
        <pc:spChg chg="mod">
          <ac:chgData name="Drewniak, David" userId="3edae2f4-e483-4215-8ce8-93b718154250" providerId="ADAL" clId="{EC6E9A48-316A-415C-A57B-714DC4514863}" dt="2021-03-19T03:46:14.958" v="4123" actId="1036"/>
          <ac:spMkLst>
            <pc:docMk/>
            <pc:sldMk cId="1560263183" sldId="280"/>
            <ac:spMk id="10" creationId="{E5CE94EE-BC73-46A8-BEC6-EF7BF21CE4E2}"/>
          </ac:spMkLst>
        </pc:spChg>
        <pc:spChg chg="mod">
          <ac:chgData name="Drewniak, David" userId="3edae2f4-e483-4215-8ce8-93b718154250" providerId="ADAL" clId="{EC6E9A48-316A-415C-A57B-714DC4514863}" dt="2021-03-19T03:46:14.958" v="4123" actId="1036"/>
          <ac:spMkLst>
            <pc:docMk/>
            <pc:sldMk cId="1560263183" sldId="280"/>
            <ac:spMk id="11" creationId="{8940FD2F-91AA-497A-AEB2-6EB57CA0DFC0}"/>
          </ac:spMkLst>
        </pc:spChg>
        <pc:spChg chg="mod">
          <ac:chgData name="Drewniak, David" userId="3edae2f4-e483-4215-8ce8-93b718154250" providerId="ADAL" clId="{EC6E9A48-316A-415C-A57B-714DC4514863}" dt="2021-03-19T03:46:14.958" v="4123" actId="1036"/>
          <ac:spMkLst>
            <pc:docMk/>
            <pc:sldMk cId="1560263183" sldId="280"/>
            <ac:spMk id="16" creationId="{A10CBD34-B25E-48FB-A3F0-C37BCE9BDDA7}"/>
          </ac:spMkLst>
        </pc:spChg>
        <pc:spChg chg="mod">
          <ac:chgData name="Drewniak, David" userId="3edae2f4-e483-4215-8ce8-93b718154250" providerId="ADAL" clId="{EC6E9A48-316A-415C-A57B-714DC4514863}" dt="2021-03-19T03:46:14.958" v="4123" actId="1036"/>
          <ac:spMkLst>
            <pc:docMk/>
            <pc:sldMk cId="1560263183" sldId="280"/>
            <ac:spMk id="21" creationId="{660D123A-6093-4738-835E-48B72199281D}"/>
          </ac:spMkLst>
        </pc:spChg>
        <pc:spChg chg="mod">
          <ac:chgData name="Drewniak, David" userId="3edae2f4-e483-4215-8ce8-93b718154250" providerId="ADAL" clId="{EC6E9A48-316A-415C-A57B-714DC4514863}" dt="2021-03-19T03:46:14.958" v="4123" actId="1036"/>
          <ac:spMkLst>
            <pc:docMk/>
            <pc:sldMk cId="1560263183" sldId="280"/>
            <ac:spMk id="26" creationId="{3906261A-B592-4486-8928-808FACEED0D2}"/>
          </ac:spMkLst>
        </pc:spChg>
        <pc:spChg chg="mod">
          <ac:chgData name="Drewniak, David" userId="3edae2f4-e483-4215-8ce8-93b718154250" providerId="ADAL" clId="{EC6E9A48-316A-415C-A57B-714DC4514863}" dt="2021-03-19T03:46:25.913" v="4125" actId="14100"/>
          <ac:spMkLst>
            <pc:docMk/>
            <pc:sldMk cId="1560263183" sldId="280"/>
            <ac:spMk id="33" creationId="{97FD0ECF-4B98-4800-B527-53725AC6F0DC}"/>
          </ac:spMkLst>
        </pc:spChg>
        <pc:spChg chg="del">
          <ac:chgData name="Drewniak, David" userId="3edae2f4-e483-4215-8ce8-93b718154250" providerId="ADAL" clId="{EC6E9A48-316A-415C-A57B-714DC4514863}" dt="2021-03-16T19:14:24.371" v="472" actId="478"/>
          <ac:spMkLst>
            <pc:docMk/>
            <pc:sldMk cId="1560263183" sldId="280"/>
            <ac:spMk id="40" creationId="{645D5E96-7180-4DC5-A7DA-220AC2B4FB42}"/>
          </ac:spMkLst>
        </pc:spChg>
        <pc:picChg chg="add del">
          <ac:chgData name="Drewniak, David" userId="3edae2f4-e483-4215-8ce8-93b718154250" providerId="ADAL" clId="{EC6E9A48-316A-415C-A57B-714DC4514863}" dt="2021-03-16T19:13:39.701" v="459"/>
          <ac:picMkLst>
            <pc:docMk/>
            <pc:sldMk cId="1560263183" sldId="280"/>
            <ac:picMk id="2" creationId="{501EEA27-A4B0-417C-B829-C2AED8C92F70}"/>
          </ac:picMkLst>
        </pc:picChg>
        <pc:picChg chg="add del">
          <ac:chgData name="Drewniak, David" userId="3edae2f4-e483-4215-8ce8-93b718154250" providerId="ADAL" clId="{EC6E9A48-316A-415C-A57B-714DC4514863}" dt="2021-03-16T19:14:12.595" v="469" actId="478"/>
          <ac:picMkLst>
            <pc:docMk/>
            <pc:sldMk cId="1560263183" sldId="280"/>
            <ac:picMk id="3" creationId="{08BFF9F9-BB33-485F-B09B-FDE4CF10BED1}"/>
          </ac:picMkLst>
        </pc:picChg>
        <pc:picChg chg="add mod ord">
          <ac:chgData name="Drewniak, David" userId="3edae2f4-e483-4215-8ce8-93b718154250" providerId="ADAL" clId="{EC6E9A48-316A-415C-A57B-714DC4514863}" dt="2021-03-19T03:46:14.958" v="4123" actId="1036"/>
          <ac:picMkLst>
            <pc:docMk/>
            <pc:sldMk cId="1560263183" sldId="280"/>
            <ac:picMk id="4" creationId="{17B6B412-8FAE-4F9B-9212-4448ACFBD5CE}"/>
          </ac:picMkLst>
        </pc:picChg>
        <pc:picChg chg="mod">
          <ac:chgData name="Drewniak, David" userId="3edae2f4-e483-4215-8ce8-93b718154250" providerId="ADAL" clId="{EC6E9A48-316A-415C-A57B-714DC4514863}" dt="2021-03-19T03:46:27.118" v="4126" actId="1076"/>
          <ac:picMkLst>
            <pc:docMk/>
            <pc:sldMk cId="1560263183" sldId="280"/>
            <ac:picMk id="32" creationId="{B1955AC4-6F90-4877-8173-7BE8B7762009}"/>
          </ac:picMkLst>
        </pc:picChg>
        <pc:picChg chg="mod">
          <ac:chgData name="Drewniak, David" userId="3edae2f4-e483-4215-8ce8-93b718154250" providerId="ADAL" clId="{EC6E9A48-316A-415C-A57B-714DC4514863}" dt="2021-03-19T03:46:20.852" v="4124" actId="1076"/>
          <ac:picMkLst>
            <pc:docMk/>
            <pc:sldMk cId="1560263183" sldId="280"/>
            <ac:picMk id="34" creationId="{92434D45-1073-4432-9E73-70FDC9A4882F}"/>
          </ac:picMkLst>
        </pc:picChg>
        <pc:cxnChg chg="mod">
          <ac:chgData name="Drewniak, David" userId="3edae2f4-e483-4215-8ce8-93b718154250" providerId="ADAL" clId="{EC6E9A48-316A-415C-A57B-714DC4514863}" dt="2021-03-19T03:46:14.958" v="4123" actId="1036"/>
          <ac:cxnSpMkLst>
            <pc:docMk/>
            <pc:sldMk cId="1560263183" sldId="280"/>
            <ac:cxnSpMk id="6" creationId="{AE26DB4E-2F3A-4047-AEFD-ED2D456A4BC5}"/>
          </ac:cxnSpMkLst>
        </pc:cxnChg>
        <pc:cxnChg chg="mod">
          <ac:chgData name="Drewniak, David" userId="3edae2f4-e483-4215-8ce8-93b718154250" providerId="ADAL" clId="{EC6E9A48-316A-415C-A57B-714DC4514863}" dt="2021-03-19T03:46:14.958" v="4123" actId="1036"/>
          <ac:cxnSpMkLst>
            <pc:docMk/>
            <pc:sldMk cId="1560263183" sldId="280"/>
            <ac:cxnSpMk id="12" creationId="{57F9E1E3-CFCF-4AC7-A521-E544412E6B20}"/>
          </ac:cxnSpMkLst>
        </pc:cxnChg>
        <pc:cxnChg chg="mod">
          <ac:chgData name="Drewniak, David" userId="3edae2f4-e483-4215-8ce8-93b718154250" providerId="ADAL" clId="{EC6E9A48-316A-415C-A57B-714DC4514863}" dt="2021-03-19T03:46:14.958" v="4123" actId="1036"/>
          <ac:cxnSpMkLst>
            <pc:docMk/>
            <pc:sldMk cId="1560263183" sldId="280"/>
            <ac:cxnSpMk id="17" creationId="{A76008CC-2C17-43DC-8582-DC246FBA1941}"/>
          </ac:cxnSpMkLst>
        </pc:cxnChg>
        <pc:cxnChg chg="mod">
          <ac:chgData name="Drewniak, David" userId="3edae2f4-e483-4215-8ce8-93b718154250" providerId="ADAL" clId="{EC6E9A48-316A-415C-A57B-714DC4514863}" dt="2021-03-19T03:46:14.958" v="4123" actId="1036"/>
          <ac:cxnSpMkLst>
            <pc:docMk/>
            <pc:sldMk cId="1560263183" sldId="280"/>
            <ac:cxnSpMk id="23" creationId="{C8740E65-1090-44EA-8051-EA29865D6BE8}"/>
          </ac:cxnSpMkLst>
        </pc:cxnChg>
        <pc:cxnChg chg="mod">
          <ac:chgData name="Drewniak, David" userId="3edae2f4-e483-4215-8ce8-93b718154250" providerId="ADAL" clId="{EC6E9A48-316A-415C-A57B-714DC4514863}" dt="2021-03-19T03:46:14.958" v="4123" actId="1036"/>
          <ac:cxnSpMkLst>
            <pc:docMk/>
            <pc:sldMk cId="1560263183" sldId="280"/>
            <ac:cxnSpMk id="27" creationId="{E7991AAE-AF5C-4F4E-985E-D5623284D9A0}"/>
          </ac:cxnSpMkLst>
        </pc:cxnChg>
        <pc:cxnChg chg="del mod">
          <ac:chgData name="Drewniak, David" userId="3edae2f4-e483-4215-8ce8-93b718154250" providerId="ADAL" clId="{EC6E9A48-316A-415C-A57B-714DC4514863}" dt="2021-03-16T19:14:25.430" v="473" actId="478"/>
          <ac:cxnSpMkLst>
            <pc:docMk/>
            <pc:sldMk cId="1560263183" sldId="280"/>
            <ac:cxnSpMk id="41" creationId="{34DD4607-91C0-4B6B-9696-EA5FE752A59B}"/>
          </ac:cxnSpMkLst>
        </pc:cxnChg>
      </pc:sldChg>
      <pc:sldChg chg="addSp delSp modSp mod modAnim">
        <pc:chgData name="Drewniak, David" userId="3edae2f4-e483-4215-8ce8-93b718154250" providerId="ADAL" clId="{EC6E9A48-316A-415C-A57B-714DC4514863}" dt="2021-03-19T02:06:21.145" v="3496"/>
        <pc:sldMkLst>
          <pc:docMk/>
          <pc:sldMk cId="3209347334" sldId="281"/>
        </pc:sldMkLst>
        <pc:spChg chg="add mod">
          <ac:chgData name="Drewniak, David" userId="3edae2f4-e483-4215-8ce8-93b718154250" providerId="ADAL" clId="{EC6E9A48-316A-415C-A57B-714DC4514863}" dt="2021-03-18T18:46:48.076" v="2063" actId="14100"/>
          <ac:spMkLst>
            <pc:docMk/>
            <pc:sldMk cId="3209347334" sldId="281"/>
            <ac:spMk id="4" creationId="{1A1E0101-19DA-4066-9191-0C20F5E33774}"/>
          </ac:spMkLst>
        </pc:spChg>
        <pc:spChg chg="mod">
          <ac:chgData name="Drewniak, David" userId="3edae2f4-e483-4215-8ce8-93b718154250" providerId="ADAL" clId="{EC6E9A48-316A-415C-A57B-714DC4514863}" dt="2021-03-16T19:19:08.131" v="500" actId="14100"/>
          <ac:spMkLst>
            <pc:docMk/>
            <pc:sldMk cId="3209347334" sldId="281"/>
            <ac:spMk id="13" creationId="{8EE6C031-545E-464B-8FD5-B8EECF756095}"/>
          </ac:spMkLst>
        </pc:spChg>
        <pc:spChg chg="mod">
          <ac:chgData name="Drewniak, David" userId="3edae2f4-e483-4215-8ce8-93b718154250" providerId="ADAL" clId="{EC6E9A48-316A-415C-A57B-714DC4514863}" dt="2021-03-16T19:19:04.960" v="499" actId="2711"/>
          <ac:spMkLst>
            <pc:docMk/>
            <pc:sldMk cId="3209347334" sldId="281"/>
            <ac:spMk id="14" creationId="{0247ADD2-41D0-40C0-86B6-85B99310C34F}"/>
          </ac:spMkLst>
        </pc:spChg>
        <pc:spChg chg="mod">
          <ac:chgData name="Drewniak, David" userId="3edae2f4-e483-4215-8ce8-93b718154250" providerId="ADAL" clId="{EC6E9A48-316A-415C-A57B-714DC4514863}" dt="2021-03-18T18:50:09.989" v="2151" actId="1076"/>
          <ac:spMkLst>
            <pc:docMk/>
            <pc:sldMk cId="3209347334" sldId="281"/>
            <ac:spMk id="17" creationId="{5149984D-724C-462A-B8FF-5E45CB62448A}"/>
          </ac:spMkLst>
        </pc:spChg>
        <pc:spChg chg="mod">
          <ac:chgData name="Drewniak, David" userId="3edae2f4-e483-4215-8ce8-93b718154250" providerId="ADAL" clId="{EC6E9A48-316A-415C-A57B-714DC4514863}" dt="2021-03-18T18:52:00.774" v="2173" actId="1076"/>
          <ac:spMkLst>
            <pc:docMk/>
            <pc:sldMk cId="3209347334" sldId="281"/>
            <ac:spMk id="18" creationId="{FA5921F2-1549-45AA-8C69-FD399565A8D8}"/>
          </ac:spMkLst>
        </pc:spChg>
        <pc:spChg chg="add mod ord">
          <ac:chgData name="Drewniak, David" userId="3edae2f4-e483-4215-8ce8-93b718154250" providerId="ADAL" clId="{EC6E9A48-316A-415C-A57B-714DC4514863}" dt="2021-03-18T18:46:04.847" v="2054" actId="166"/>
          <ac:spMkLst>
            <pc:docMk/>
            <pc:sldMk cId="3209347334" sldId="281"/>
            <ac:spMk id="19" creationId="{7EB314B2-CD5D-454D-9F0A-FF73F058B291}"/>
          </ac:spMkLst>
        </pc:spChg>
        <pc:spChg chg="mod">
          <ac:chgData name="Drewniak, David" userId="3edae2f4-e483-4215-8ce8-93b718154250" providerId="ADAL" clId="{EC6E9A48-316A-415C-A57B-714DC4514863}" dt="2021-03-18T18:54:15.908" v="2202" actId="1036"/>
          <ac:spMkLst>
            <pc:docMk/>
            <pc:sldMk cId="3209347334" sldId="281"/>
            <ac:spMk id="20" creationId="{A5352E5E-10DC-4F83-B6C9-357817B7CE33}"/>
          </ac:spMkLst>
        </pc:spChg>
        <pc:spChg chg="mod">
          <ac:chgData name="Drewniak, David" userId="3edae2f4-e483-4215-8ce8-93b718154250" providerId="ADAL" clId="{EC6E9A48-316A-415C-A57B-714DC4514863}" dt="2021-03-18T18:54:15.908" v="2202" actId="1036"/>
          <ac:spMkLst>
            <pc:docMk/>
            <pc:sldMk cId="3209347334" sldId="281"/>
            <ac:spMk id="21" creationId="{CA3B1C99-18C5-4EC7-91B4-2A4D40FB9CD4}"/>
          </ac:spMkLst>
        </pc:spChg>
        <pc:spChg chg="add del mod">
          <ac:chgData name="Drewniak, David" userId="3edae2f4-e483-4215-8ce8-93b718154250" providerId="ADAL" clId="{EC6E9A48-316A-415C-A57B-714DC4514863}" dt="2021-03-18T18:45:40.855" v="2046" actId="478"/>
          <ac:spMkLst>
            <pc:docMk/>
            <pc:sldMk cId="3209347334" sldId="281"/>
            <ac:spMk id="22" creationId="{04B810E8-5CB7-4576-A62E-31F47EBEAC0B}"/>
          </ac:spMkLst>
        </pc:spChg>
        <pc:spChg chg="add mod">
          <ac:chgData name="Drewniak, David" userId="3edae2f4-e483-4215-8ce8-93b718154250" providerId="ADAL" clId="{EC6E9A48-316A-415C-A57B-714DC4514863}" dt="2021-03-18T18:53:47.341" v="2195" actId="14100"/>
          <ac:spMkLst>
            <pc:docMk/>
            <pc:sldMk cId="3209347334" sldId="281"/>
            <ac:spMk id="23" creationId="{8F18CD7A-C469-4D7B-B248-65AA3908E6F2}"/>
          </ac:spMkLst>
        </pc:spChg>
        <pc:spChg chg="mod">
          <ac:chgData name="Drewniak, David" userId="3edae2f4-e483-4215-8ce8-93b718154250" providerId="ADAL" clId="{EC6E9A48-316A-415C-A57B-714DC4514863}" dt="2021-03-18T18:53:03.897" v="2185" actId="1076"/>
          <ac:spMkLst>
            <pc:docMk/>
            <pc:sldMk cId="3209347334" sldId="281"/>
            <ac:spMk id="24" creationId="{7D849937-41BA-4969-A1F5-5E14F8496D01}"/>
          </ac:spMkLst>
        </pc:spChg>
        <pc:spChg chg="add mod">
          <ac:chgData name="Drewniak, David" userId="3edae2f4-e483-4215-8ce8-93b718154250" providerId="ADAL" clId="{EC6E9A48-316A-415C-A57B-714DC4514863}" dt="2021-03-18T18:53:53.352" v="2197" actId="1035"/>
          <ac:spMkLst>
            <pc:docMk/>
            <pc:sldMk cId="3209347334" sldId="281"/>
            <ac:spMk id="25" creationId="{98B0200C-8D70-4FA5-A302-A02F92BC2167}"/>
          </ac:spMkLst>
        </pc:spChg>
        <pc:graphicFrameChg chg="mod">
          <ac:chgData name="Drewniak, David" userId="3edae2f4-e483-4215-8ce8-93b718154250" providerId="ADAL" clId="{EC6E9A48-316A-415C-A57B-714DC4514863}" dt="2021-03-18T18:50:09.989" v="2151" actId="1076"/>
          <ac:graphicFrameMkLst>
            <pc:docMk/>
            <pc:sldMk cId="3209347334" sldId="281"/>
            <ac:graphicFrameMk id="6" creationId="{5143058B-6F58-49AC-A356-11778FC8BC88}"/>
          </ac:graphicFrameMkLst>
        </pc:graphicFrameChg>
        <pc:picChg chg="mod">
          <ac:chgData name="Drewniak, David" userId="3edae2f4-e483-4215-8ce8-93b718154250" providerId="ADAL" clId="{EC6E9A48-316A-415C-A57B-714DC4514863}" dt="2021-03-18T18:52:19.425" v="2179"/>
          <ac:picMkLst>
            <pc:docMk/>
            <pc:sldMk cId="3209347334" sldId="281"/>
            <ac:picMk id="3" creationId="{9D073DCD-02ED-4F0B-841F-F04304F49B13}"/>
          </ac:picMkLst>
        </pc:picChg>
        <pc:picChg chg="mod">
          <ac:chgData name="Drewniak, David" userId="3edae2f4-e483-4215-8ce8-93b718154250" providerId="ADAL" clId="{EC6E9A48-316A-415C-A57B-714DC4514863}" dt="2021-03-18T18:52:01.911" v="2174" actId="1076"/>
          <ac:picMkLst>
            <pc:docMk/>
            <pc:sldMk cId="3209347334" sldId="281"/>
            <ac:picMk id="5" creationId="{C550906B-3951-45E0-B72C-67D8BF72CCB6}"/>
          </ac:picMkLst>
        </pc:picChg>
        <pc:picChg chg="mod">
          <ac:chgData name="Drewniak, David" userId="3edae2f4-e483-4215-8ce8-93b718154250" providerId="ADAL" clId="{EC6E9A48-316A-415C-A57B-714DC4514863}" dt="2021-03-18T18:51:21.327" v="2156" actId="14100"/>
          <ac:picMkLst>
            <pc:docMk/>
            <pc:sldMk cId="3209347334" sldId="281"/>
            <ac:picMk id="12" creationId="{7D46D792-537E-4B9E-B1AD-BBC5B9ECDE12}"/>
          </ac:picMkLst>
        </pc:picChg>
        <pc:cxnChg chg="add mod">
          <ac:chgData name="Drewniak, David" userId="3edae2f4-e483-4215-8ce8-93b718154250" providerId="ADAL" clId="{EC6E9A48-316A-415C-A57B-714DC4514863}" dt="2021-03-18T18:54:40.951" v="2213" actId="14100"/>
          <ac:cxnSpMkLst>
            <pc:docMk/>
            <pc:sldMk cId="3209347334" sldId="281"/>
            <ac:cxnSpMk id="8" creationId="{80BC92B6-2771-46E7-A334-BBA4FD690BE2}"/>
          </ac:cxnSpMkLst>
        </pc:cxnChg>
        <pc:cxnChg chg="mod">
          <ac:chgData name="Drewniak, David" userId="3edae2f4-e483-4215-8ce8-93b718154250" providerId="ADAL" clId="{EC6E9A48-316A-415C-A57B-714DC4514863}" dt="2021-03-16T19:18:37.280" v="495" actId="1582"/>
          <ac:cxnSpMkLst>
            <pc:docMk/>
            <pc:sldMk cId="3209347334" sldId="281"/>
            <ac:cxnSpMk id="16" creationId="{37D2492A-3E50-4705-8D12-C172D967693D}"/>
          </ac:cxnSpMkLst>
        </pc:cxnChg>
        <pc:cxnChg chg="add mod">
          <ac:chgData name="Drewniak, David" userId="3edae2f4-e483-4215-8ce8-93b718154250" providerId="ADAL" clId="{EC6E9A48-316A-415C-A57B-714DC4514863}" dt="2021-03-18T18:53:41.865" v="2193" actId="1038"/>
          <ac:cxnSpMkLst>
            <pc:docMk/>
            <pc:sldMk cId="3209347334" sldId="281"/>
            <ac:cxnSpMk id="26" creationId="{DCDEA372-AAE6-4C69-88F2-AA92A25EB5D5}"/>
          </ac:cxnSpMkLst>
        </pc:cxnChg>
        <pc:cxnChg chg="mod">
          <ac:chgData name="Drewniak, David" userId="3edae2f4-e483-4215-8ce8-93b718154250" providerId="ADAL" clId="{EC6E9A48-316A-415C-A57B-714DC4514863}" dt="2021-03-16T19:18:45.200" v="496" actId="1582"/>
          <ac:cxnSpMkLst>
            <pc:docMk/>
            <pc:sldMk cId="3209347334" sldId="281"/>
            <ac:cxnSpMk id="27" creationId="{2BE60D2F-CCC5-4C4A-A5A2-A1086A217457}"/>
          </ac:cxnSpMkLst>
        </pc:cxnChg>
      </pc:sldChg>
      <pc:sldChg chg="addSp delSp modSp mod delAnim modAnim">
        <pc:chgData name="Drewniak, David" userId="3edae2f4-e483-4215-8ce8-93b718154250" providerId="ADAL" clId="{EC6E9A48-316A-415C-A57B-714DC4514863}" dt="2021-03-19T03:46:00.290" v="4098" actId="1076"/>
        <pc:sldMkLst>
          <pc:docMk/>
          <pc:sldMk cId="1747558156" sldId="284"/>
        </pc:sldMkLst>
        <pc:spChg chg="mod">
          <ac:chgData name="Drewniak, David" userId="3edae2f4-e483-4215-8ce8-93b718154250" providerId="ADAL" clId="{EC6E9A48-316A-415C-A57B-714DC4514863}" dt="2021-03-19T02:21:07.180" v="3712" actId="1076"/>
          <ac:spMkLst>
            <pc:docMk/>
            <pc:sldMk cId="1747558156" sldId="284"/>
            <ac:spMk id="6" creationId="{7233BDB6-90AE-4706-ACCE-5C2791AE5D0A}"/>
          </ac:spMkLst>
        </pc:spChg>
        <pc:spChg chg="mod">
          <ac:chgData name="Drewniak, David" userId="3edae2f4-e483-4215-8ce8-93b718154250" providerId="ADAL" clId="{EC6E9A48-316A-415C-A57B-714DC4514863}" dt="2021-03-19T02:21:07.180" v="3712" actId="1076"/>
          <ac:spMkLst>
            <pc:docMk/>
            <pc:sldMk cId="1747558156" sldId="284"/>
            <ac:spMk id="7" creationId="{78708226-6F2A-42D5-9A3B-3004AB49A06E}"/>
          </ac:spMkLst>
        </pc:spChg>
        <pc:spChg chg="del mod">
          <ac:chgData name="Drewniak, David" userId="3edae2f4-e483-4215-8ce8-93b718154250" providerId="ADAL" clId="{EC6E9A48-316A-415C-A57B-714DC4514863}" dt="2021-03-19T02:11:51.167" v="3546" actId="478"/>
          <ac:spMkLst>
            <pc:docMk/>
            <pc:sldMk cId="1747558156" sldId="284"/>
            <ac:spMk id="8" creationId="{1034A12F-1DF4-4B19-A8B8-A12E21CCA3DE}"/>
          </ac:spMkLst>
        </pc:spChg>
        <pc:spChg chg="del mod">
          <ac:chgData name="Drewniak, David" userId="3edae2f4-e483-4215-8ce8-93b718154250" providerId="ADAL" clId="{EC6E9A48-316A-415C-A57B-714DC4514863}" dt="2021-03-19T02:16:43.331" v="3634" actId="478"/>
          <ac:spMkLst>
            <pc:docMk/>
            <pc:sldMk cId="1747558156" sldId="284"/>
            <ac:spMk id="9" creationId="{1D8C1AE1-B9D0-48E0-8187-38A8054DD03F}"/>
          </ac:spMkLst>
        </pc:spChg>
        <pc:spChg chg="del mod">
          <ac:chgData name="Drewniak, David" userId="3edae2f4-e483-4215-8ce8-93b718154250" providerId="ADAL" clId="{EC6E9A48-316A-415C-A57B-714DC4514863}" dt="2021-03-19T02:12:13.148" v="3553" actId="478"/>
          <ac:spMkLst>
            <pc:docMk/>
            <pc:sldMk cId="1747558156" sldId="284"/>
            <ac:spMk id="10" creationId="{80CB4A7E-B9DC-4657-A859-C155A4BC866B}"/>
          </ac:spMkLst>
        </pc:spChg>
        <pc:spChg chg="del mod">
          <ac:chgData name="Drewniak, David" userId="3edae2f4-e483-4215-8ce8-93b718154250" providerId="ADAL" clId="{EC6E9A48-316A-415C-A57B-714DC4514863}" dt="2021-03-19T02:16:45.828" v="3635" actId="478"/>
          <ac:spMkLst>
            <pc:docMk/>
            <pc:sldMk cId="1747558156" sldId="284"/>
            <ac:spMk id="11" creationId="{103D762F-949C-48B2-A659-A9C70287DBDC}"/>
          </ac:spMkLst>
        </pc:spChg>
        <pc:spChg chg="mod">
          <ac:chgData name="Drewniak, David" userId="3edae2f4-e483-4215-8ce8-93b718154250" providerId="ADAL" clId="{EC6E9A48-316A-415C-A57B-714DC4514863}" dt="2021-03-19T02:21:07.180" v="3712" actId="1076"/>
          <ac:spMkLst>
            <pc:docMk/>
            <pc:sldMk cId="1747558156" sldId="284"/>
            <ac:spMk id="20" creationId="{C9B9AAAC-1564-4C42-9FFA-31704217BA37}"/>
          </ac:spMkLst>
        </pc:spChg>
        <pc:spChg chg="mod">
          <ac:chgData name="Drewniak, David" userId="3edae2f4-e483-4215-8ce8-93b718154250" providerId="ADAL" clId="{EC6E9A48-316A-415C-A57B-714DC4514863}" dt="2021-03-19T02:21:07.180" v="3712" actId="1076"/>
          <ac:spMkLst>
            <pc:docMk/>
            <pc:sldMk cId="1747558156" sldId="284"/>
            <ac:spMk id="21" creationId="{F3DAE8E0-E548-43EE-82B1-6EF23844B6D3}"/>
          </ac:spMkLst>
        </pc:spChg>
        <pc:spChg chg="mod">
          <ac:chgData name="Drewniak, David" userId="3edae2f4-e483-4215-8ce8-93b718154250" providerId="ADAL" clId="{EC6E9A48-316A-415C-A57B-714DC4514863}" dt="2021-03-19T02:21:07.180" v="3712" actId="1076"/>
          <ac:spMkLst>
            <pc:docMk/>
            <pc:sldMk cId="1747558156" sldId="284"/>
            <ac:spMk id="22" creationId="{4AA3C944-E6C6-48BA-9710-39B02A1F765D}"/>
          </ac:spMkLst>
        </pc:spChg>
        <pc:spChg chg="mod">
          <ac:chgData name="Drewniak, David" userId="3edae2f4-e483-4215-8ce8-93b718154250" providerId="ADAL" clId="{EC6E9A48-316A-415C-A57B-714DC4514863}" dt="2021-03-19T03:45:56.896" v="4097" actId="1076"/>
          <ac:spMkLst>
            <pc:docMk/>
            <pc:sldMk cId="1747558156" sldId="284"/>
            <ac:spMk id="26" creationId="{73837259-00F0-4E8A-97DE-0E08CA4F5659}"/>
          </ac:spMkLst>
        </pc:spChg>
        <pc:spChg chg="del mod">
          <ac:chgData name="Drewniak, David" userId="3edae2f4-e483-4215-8ce8-93b718154250" providerId="ADAL" clId="{EC6E9A48-316A-415C-A57B-714DC4514863}" dt="2021-03-19T02:11:30.464" v="3541" actId="478"/>
          <ac:spMkLst>
            <pc:docMk/>
            <pc:sldMk cId="1747558156" sldId="284"/>
            <ac:spMk id="27" creationId="{5A48153E-7B3D-4B0B-B840-4E612B7DD063}"/>
          </ac:spMkLst>
        </pc:spChg>
        <pc:spChg chg="del mod">
          <ac:chgData name="Drewniak, David" userId="3edae2f4-e483-4215-8ce8-93b718154250" providerId="ADAL" clId="{EC6E9A48-316A-415C-A57B-714DC4514863}" dt="2021-03-19T02:16:41.714" v="3633" actId="478"/>
          <ac:spMkLst>
            <pc:docMk/>
            <pc:sldMk cId="1747558156" sldId="284"/>
            <ac:spMk id="28" creationId="{EA33C66C-4061-480F-B2E3-648A326C2434}"/>
          </ac:spMkLst>
        </pc:spChg>
        <pc:spChg chg="mod">
          <ac:chgData name="Drewniak, David" userId="3edae2f4-e483-4215-8ce8-93b718154250" providerId="ADAL" clId="{EC6E9A48-316A-415C-A57B-714DC4514863}" dt="2021-03-19T02:21:16.761" v="3715" actId="1076"/>
          <ac:spMkLst>
            <pc:docMk/>
            <pc:sldMk cId="1747558156" sldId="284"/>
            <ac:spMk id="29" creationId="{F84157C2-C088-40F6-938D-D04A9B6A89DB}"/>
          </ac:spMkLst>
        </pc:spChg>
        <pc:spChg chg="mod">
          <ac:chgData name="Drewniak, David" userId="3edae2f4-e483-4215-8ce8-93b718154250" providerId="ADAL" clId="{EC6E9A48-316A-415C-A57B-714DC4514863}" dt="2021-03-19T02:21:16.761" v="3715" actId="1076"/>
          <ac:spMkLst>
            <pc:docMk/>
            <pc:sldMk cId="1747558156" sldId="284"/>
            <ac:spMk id="30" creationId="{A48D774A-502C-4780-8C1C-2A6A247013F6}"/>
          </ac:spMkLst>
        </pc:spChg>
        <pc:spChg chg="mod">
          <ac:chgData name="Drewniak, David" userId="3edae2f4-e483-4215-8ce8-93b718154250" providerId="ADAL" clId="{EC6E9A48-316A-415C-A57B-714DC4514863}" dt="2021-03-19T02:21:16.761" v="3715" actId="1076"/>
          <ac:spMkLst>
            <pc:docMk/>
            <pc:sldMk cId="1747558156" sldId="284"/>
            <ac:spMk id="31" creationId="{AAD4E656-ED15-4B37-A589-D17C203370A2}"/>
          </ac:spMkLst>
        </pc:spChg>
        <pc:spChg chg="mod">
          <ac:chgData name="Drewniak, David" userId="3edae2f4-e483-4215-8ce8-93b718154250" providerId="ADAL" clId="{EC6E9A48-316A-415C-A57B-714DC4514863}" dt="2021-03-19T02:21:16.761" v="3715" actId="1076"/>
          <ac:spMkLst>
            <pc:docMk/>
            <pc:sldMk cId="1747558156" sldId="284"/>
            <ac:spMk id="32" creationId="{AB5478D9-D7B4-4477-8214-C63B1F094290}"/>
          </ac:spMkLst>
        </pc:spChg>
        <pc:spChg chg="del mod">
          <ac:chgData name="Drewniak, David" userId="3edae2f4-e483-4215-8ce8-93b718154250" providerId="ADAL" clId="{EC6E9A48-316A-415C-A57B-714DC4514863}" dt="2021-03-19T02:12:15.619" v="3554" actId="478"/>
          <ac:spMkLst>
            <pc:docMk/>
            <pc:sldMk cId="1747558156" sldId="284"/>
            <ac:spMk id="33" creationId="{3E83751F-012F-4565-8C08-2A07B9393FE2}"/>
          </ac:spMkLst>
        </pc:spChg>
        <pc:spChg chg="del mod">
          <ac:chgData name="Drewniak, David" userId="3edae2f4-e483-4215-8ce8-93b718154250" providerId="ADAL" clId="{EC6E9A48-316A-415C-A57B-714DC4514863}" dt="2021-03-19T02:12:18.576" v="3556" actId="478"/>
          <ac:spMkLst>
            <pc:docMk/>
            <pc:sldMk cId="1747558156" sldId="284"/>
            <ac:spMk id="34" creationId="{A9AC9A6E-1070-4BD5-943C-7E159BD49666}"/>
          </ac:spMkLst>
        </pc:spChg>
        <pc:spChg chg="del mod">
          <ac:chgData name="Drewniak, David" userId="3edae2f4-e483-4215-8ce8-93b718154250" providerId="ADAL" clId="{EC6E9A48-316A-415C-A57B-714DC4514863}" dt="2021-03-19T02:12:20.016" v="3557" actId="478"/>
          <ac:spMkLst>
            <pc:docMk/>
            <pc:sldMk cId="1747558156" sldId="284"/>
            <ac:spMk id="35" creationId="{15769C4C-EA7C-43B1-BF20-AC33B6C64A53}"/>
          </ac:spMkLst>
        </pc:spChg>
        <pc:spChg chg="del mod">
          <ac:chgData name="Drewniak, David" userId="3edae2f4-e483-4215-8ce8-93b718154250" providerId="ADAL" clId="{EC6E9A48-316A-415C-A57B-714DC4514863}" dt="2021-03-19T02:12:16.332" v="3555" actId="478"/>
          <ac:spMkLst>
            <pc:docMk/>
            <pc:sldMk cId="1747558156" sldId="284"/>
            <ac:spMk id="36" creationId="{1DCE0E49-70F1-47D4-AEFD-F616C64A34B8}"/>
          </ac:spMkLst>
        </pc:spChg>
        <pc:spChg chg="mod">
          <ac:chgData name="Drewniak, David" userId="3edae2f4-e483-4215-8ce8-93b718154250" providerId="ADAL" clId="{EC6E9A48-316A-415C-A57B-714DC4514863}" dt="2021-03-19T03:46:00.290" v="4098" actId="1076"/>
          <ac:spMkLst>
            <pc:docMk/>
            <pc:sldMk cId="1747558156" sldId="284"/>
            <ac:spMk id="37" creationId="{3B027B44-3714-47C3-8CA1-2105880AC373}"/>
          </ac:spMkLst>
        </pc:spChg>
        <pc:spChg chg="add del mod">
          <ac:chgData name="Drewniak, David" userId="3edae2f4-e483-4215-8ce8-93b718154250" providerId="ADAL" clId="{EC6E9A48-316A-415C-A57B-714DC4514863}" dt="2021-03-19T02:16:40.197" v="3632" actId="478"/>
          <ac:spMkLst>
            <pc:docMk/>
            <pc:sldMk cId="1747558156" sldId="284"/>
            <ac:spMk id="38" creationId="{A723FF25-128E-46E1-B8D5-A2D3A92A64B9}"/>
          </ac:spMkLst>
        </pc:spChg>
        <pc:spChg chg="add del mod">
          <ac:chgData name="Drewniak, David" userId="3edae2f4-e483-4215-8ce8-93b718154250" providerId="ADAL" clId="{EC6E9A48-316A-415C-A57B-714DC4514863}" dt="2021-03-19T02:12:31.644" v="3559"/>
          <ac:spMkLst>
            <pc:docMk/>
            <pc:sldMk cId="1747558156" sldId="284"/>
            <ac:spMk id="39" creationId="{ED2C88B4-7032-4B7A-B18C-9FAEDEDD2A55}"/>
          </ac:spMkLst>
        </pc:spChg>
        <pc:spChg chg="add mod">
          <ac:chgData name="Drewniak, David" userId="3edae2f4-e483-4215-8ce8-93b718154250" providerId="ADAL" clId="{EC6E9A48-316A-415C-A57B-714DC4514863}" dt="2021-03-19T02:21:07.180" v="3712" actId="1076"/>
          <ac:spMkLst>
            <pc:docMk/>
            <pc:sldMk cId="1747558156" sldId="284"/>
            <ac:spMk id="41" creationId="{F0FC6B72-BAB3-43C1-B45B-12A4642A56A2}"/>
          </ac:spMkLst>
        </pc:spChg>
        <pc:spChg chg="add mod">
          <ac:chgData name="Drewniak, David" userId="3edae2f4-e483-4215-8ce8-93b718154250" providerId="ADAL" clId="{EC6E9A48-316A-415C-A57B-714DC4514863}" dt="2021-03-19T02:21:07.180" v="3712" actId="1076"/>
          <ac:spMkLst>
            <pc:docMk/>
            <pc:sldMk cId="1747558156" sldId="284"/>
            <ac:spMk id="42" creationId="{BF2ED6A6-2D27-4B86-AD25-ACDD228ABB44}"/>
          </ac:spMkLst>
        </pc:spChg>
        <pc:spChg chg="add del mod">
          <ac:chgData name="Drewniak, David" userId="3edae2f4-e483-4215-8ce8-93b718154250" providerId="ADAL" clId="{EC6E9A48-316A-415C-A57B-714DC4514863}" dt="2021-03-19T02:14:29.067" v="3594" actId="478"/>
          <ac:spMkLst>
            <pc:docMk/>
            <pc:sldMk cId="1747558156" sldId="284"/>
            <ac:spMk id="43" creationId="{F348C80B-2116-4282-BB14-4D76D631ACA0}"/>
          </ac:spMkLst>
        </pc:spChg>
        <pc:spChg chg="add mod">
          <ac:chgData name="Drewniak, David" userId="3edae2f4-e483-4215-8ce8-93b718154250" providerId="ADAL" clId="{EC6E9A48-316A-415C-A57B-714DC4514863}" dt="2021-03-19T02:21:07.180" v="3712" actId="1076"/>
          <ac:spMkLst>
            <pc:docMk/>
            <pc:sldMk cId="1747558156" sldId="284"/>
            <ac:spMk id="44" creationId="{0B2FB00B-AE56-429B-A9DA-92F6062E53DE}"/>
          </ac:spMkLst>
        </pc:spChg>
        <pc:spChg chg="add mod">
          <ac:chgData name="Drewniak, David" userId="3edae2f4-e483-4215-8ce8-93b718154250" providerId="ADAL" clId="{EC6E9A48-316A-415C-A57B-714DC4514863}" dt="2021-03-19T02:21:07.180" v="3712" actId="1076"/>
          <ac:spMkLst>
            <pc:docMk/>
            <pc:sldMk cId="1747558156" sldId="284"/>
            <ac:spMk id="45" creationId="{B98B537E-3880-44FF-A7A3-D11855251B72}"/>
          </ac:spMkLst>
        </pc:spChg>
        <pc:spChg chg="add del mod">
          <ac:chgData name="Drewniak, David" userId="3edae2f4-e483-4215-8ce8-93b718154250" providerId="ADAL" clId="{EC6E9A48-316A-415C-A57B-714DC4514863}" dt="2021-03-19T02:15:15.653" v="3605" actId="478"/>
          <ac:spMkLst>
            <pc:docMk/>
            <pc:sldMk cId="1747558156" sldId="284"/>
            <ac:spMk id="47" creationId="{057263C2-B638-4B93-8107-EA65182576D2}"/>
          </ac:spMkLst>
        </pc:spChg>
        <pc:spChg chg="add del mod">
          <ac:chgData name="Drewniak, David" userId="3edae2f4-e483-4215-8ce8-93b718154250" providerId="ADAL" clId="{EC6E9A48-316A-415C-A57B-714DC4514863}" dt="2021-03-19T02:15:06.042" v="3601" actId="478"/>
          <ac:spMkLst>
            <pc:docMk/>
            <pc:sldMk cId="1747558156" sldId="284"/>
            <ac:spMk id="48" creationId="{D7509C77-BCB4-43EC-8AA8-2545D47AC762}"/>
          </ac:spMkLst>
        </pc:spChg>
        <pc:spChg chg="add mod">
          <ac:chgData name="Drewniak, David" userId="3edae2f4-e483-4215-8ce8-93b718154250" providerId="ADAL" clId="{EC6E9A48-316A-415C-A57B-714DC4514863}" dt="2021-03-19T02:21:16.761" v="3715" actId="1076"/>
          <ac:spMkLst>
            <pc:docMk/>
            <pc:sldMk cId="1747558156" sldId="284"/>
            <ac:spMk id="49" creationId="{E0A37425-A274-4F44-B558-7FF008964824}"/>
          </ac:spMkLst>
        </pc:spChg>
        <pc:spChg chg="add mod">
          <ac:chgData name="Drewniak, David" userId="3edae2f4-e483-4215-8ce8-93b718154250" providerId="ADAL" clId="{EC6E9A48-316A-415C-A57B-714DC4514863}" dt="2021-03-19T02:21:16.761" v="3715" actId="1076"/>
          <ac:spMkLst>
            <pc:docMk/>
            <pc:sldMk cId="1747558156" sldId="284"/>
            <ac:spMk id="50" creationId="{3BBAC58A-588D-4BF1-91E6-1476E3A48F56}"/>
          </ac:spMkLst>
        </pc:spChg>
        <pc:spChg chg="add mod">
          <ac:chgData name="Drewniak, David" userId="3edae2f4-e483-4215-8ce8-93b718154250" providerId="ADAL" clId="{EC6E9A48-316A-415C-A57B-714DC4514863}" dt="2021-03-19T02:21:16.761" v="3715" actId="1076"/>
          <ac:spMkLst>
            <pc:docMk/>
            <pc:sldMk cId="1747558156" sldId="284"/>
            <ac:spMk id="52" creationId="{EBAFE5D5-6E0B-4444-A071-F20BA2DB5F14}"/>
          </ac:spMkLst>
        </pc:spChg>
        <pc:spChg chg="add mod">
          <ac:chgData name="Drewniak, David" userId="3edae2f4-e483-4215-8ce8-93b718154250" providerId="ADAL" clId="{EC6E9A48-316A-415C-A57B-714DC4514863}" dt="2021-03-19T03:45:52.934" v="4096" actId="1036"/>
          <ac:spMkLst>
            <pc:docMk/>
            <pc:sldMk cId="1747558156" sldId="284"/>
            <ac:spMk id="53" creationId="{917447F6-81E3-4E8C-84DF-245E1374422F}"/>
          </ac:spMkLst>
        </pc:spChg>
        <pc:graphicFrameChg chg="add mod modGraphic">
          <ac:chgData name="Drewniak, David" userId="3edae2f4-e483-4215-8ce8-93b718154250" providerId="ADAL" clId="{EC6E9A48-316A-415C-A57B-714DC4514863}" dt="2021-03-19T02:21:07.180" v="3712" actId="1076"/>
          <ac:graphicFrameMkLst>
            <pc:docMk/>
            <pc:sldMk cId="1747558156" sldId="284"/>
            <ac:graphicFrameMk id="40" creationId="{A2EBF5E4-7FA1-4C77-A882-3CC757A069F7}"/>
          </ac:graphicFrameMkLst>
        </pc:graphicFrameChg>
        <pc:graphicFrameChg chg="add mod modGraphic">
          <ac:chgData name="Drewniak, David" userId="3edae2f4-e483-4215-8ce8-93b718154250" providerId="ADAL" clId="{EC6E9A48-316A-415C-A57B-714DC4514863}" dt="2021-03-19T03:45:46.213" v="4091" actId="1035"/>
          <ac:graphicFrameMkLst>
            <pc:docMk/>
            <pc:sldMk cId="1747558156" sldId="284"/>
            <ac:graphicFrameMk id="46" creationId="{26143C74-0F1E-4809-9941-2E89A0591AC0}"/>
          </ac:graphicFrameMkLst>
        </pc:graphicFrameChg>
        <pc:graphicFrameChg chg="add mod">
          <ac:chgData name="Drewniak, David" userId="3edae2f4-e483-4215-8ce8-93b718154250" providerId="ADAL" clId="{EC6E9A48-316A-415C-A57B-714DC4514863}" dt="2021-03-19T02:17:32.708" v="3651" actId="571"/>
          <ac:graphicFrameMkLst>
            <pc:docMk/>
            <pc:sldMk cId="1747558156" sldId="284"/>
            <ac:graphicFrameMk id="51" creationId="{238960B2-BB65-43F9-B5B4-DC09D83E6D3B}"/>
          </ac:graphicFrameMkLst>
        </pc:graphicFrameChg>
        <pc:picChg chg="mod">
          <ac:chgData name="Drewniak, David" userId="3edae2f4-e483-4215-8ce8-93b718154250" providerId="ADAL" clId="{EC6E9A48-316A-415C-A57B-714DC4514863}" dt="2021-03-19T02:21:16.761" v="3715" actId="1076"/>
          <ac:picMkLst>
            <pc:docMk/>
            <pc:sldMk cId="1747558156" sldId="284"/>
            <ac:picMk id="4" creationId="{F8F1E58C-D86C-4534-8D3C-20BAA4EF8A41}"/>
          </ac:picMkLst>
        </pc:picChg>
        <pc:picChg chg="mod">
          <ac:chgData name="Drewniak, David" userId="3edae2f4-e483-4215-8ce8-93b718154250" providerId="ADAL" clId="{EC6E9A48-316A-415C-A57B-714DC4514863}" dt="2021-03-19T02:21:07.180" v="3712" actId="1076"/>
          <ac:picMkLst>
            <pc:docMk/>
            <pc:sldMk cId="1747558156" sldId="284"/>
            <ac:picMk id="12" creationId="{ED1554EC-FC03-43D0-A9A5-CFAC65E1D982}"/>
          </ac:picMkLst>
        </pc:picChg>
        <pc:picChg chg="mod">
          <ac:chgData name="Drewniak, David" userId="3edae2f4-e483-4215-8ce8-93b718154250" providerId="ADAL" clId="{EC6E9A48-316A-415C-A57B-714DC4514863}" dt="2021-03-19T02:21:07.180" v="3712" actId="1076"/>
          <ac:picMkLst>
            <pc:docMk/>
            <pc:sldMk cId="1747558156" sldId="284"/>
            <ac:picMk id="16" creationId="{64AAA100-1A8E-47CA-B2A3-19ADB29B118B}"/>
          </ac:picMkLst>
        </pc:picChg>
      </pc:sldChg>
      <pc:sldChg chg="addSp delSp modSp mod modAnim">
        <pc:chgData name="Drewniak, David" userId="3edae2f4-e483-4215-8ce8-93b718154250" providerId="ADAL" clId="{EC6E9A48-316A-415C-A57B-714DC4514863}" dt="2021-03-18T20:22:04.483" v="2967" actId="1076"/>
        <pc:sldMkLst>
          <pc:docMk/>
          <pc:sldMk cId="1329749140" sldId="285"/>
        </pc:sldMkLst>
        <pc:spChg chg="mod">
          <ac:chgData name="Drewniak, David" userId="3edae2f4-e483-4215-8ce8-93b718154250" providerId="ADAL" clId="{EC6E9A48-316A-415C-A57B-714DC4514863}" dt="2021-03-18T20:12:27.709" v="2659" actId="1076"/>
          <ac:spMkLst>
            <pc:docMk/>
            <pc:sldMk cId="1329749140" sldId="285"/>
            <ac:spMk id="5" creationId="{834623EF-4123-421B-A008-7E4123543108}"/>
          </ac:spMkLst>
        </pc:spChg>
        <pc:spChg chg="add del mod">
          <ac:chgData name="Drewniak, David" userId="3edae2f4-e483-4215-8ce8-93b718154250" providerId="ADAL" clId="{EC6E9A48-316A-415C-A57B-714DC4514863}" dt="2021-03-18T18:58:38.502" v="2261"/>
          <ac:spMkLst>
            <pc:docMk/>
            <pc:sldMk cId="1329749140" sldId="285"/>
            <ac:spMk id="9" creationId="{1D38D303-FA4A-43CE-B532-20DA9BB4DA8C}"/>
          </ac:spMkLst>
        </pc:spChg>
        <pc:spChg chg="mod">
          <ac:chgData name="Drewniak, David" userId="3edae2f4-e483-4215-8ce8-93b718154250" providerId="ADAL" clId="{EC6E9A48-316A-415C-A57B-714DC4514863}" dt="2021-03-18T18:58:50.327" v="2265" actId="1076"/>
          <ac:spMkLst>
            <pc:docMk/>
            <pc:sldMk cId="1329749140" sldId="285"/>
            <ac:spMk id="21" creationId="{56F1B29E-6BD5-4208-BE79-DE948F7EE4F5}"/>
          </ac:spMkLst>
        </pc:spChg>
        <pc:graphicFrameChg chg="mod">
          <ac:chgData name="Drewniak, David" userId="3edae2f4-e483-4215-8ce8-93b718154250" providerId="ADAL" clId="{EC6E9A48-316A-415C-A57B-714DC4514863}" dt="2021-03-18T20:22:04.483" v="2967" actId="1076"/>
          <ac:graphicFrameMkLst>
            <pc:docMk/>
            <pc:sldMk cId="1329749140" sldId="285"/>
            <ac:graphicFrameMk id="18" creationId="{8AC21B26-F109-46AA-B578-B9F1325BED8E}"/>
          </ac:graphicFrameMkLst>
        </pc:graphicFrameChg>
      </pc:sldChg>
      <pc:sldChg chg="modSp mod modAnim">
        <pc:chgData name="Drewniak, David" userId="3edae2f4-e483-4215-8ce8-93b718154250" providerId="ADAL" clId="{EC6E9A48-316A-415C-A57B-714DC4514863}" dt="2021-03-19T03:58:48.749" v="4239"/>
        <pc:sldMkLst>
          <pc:docMk/>
          <pc:sldMk cId="1914652939" sldId="286"/>
        </pc:sldMkLst>
        <pc:spChg chg="mod">
          <ac:chgData name="Drewniak, David" userId="3edae2f4-e483-4215-8ce8-93b718154250" providerId="ADAL" clId="{EC6E9A48-316A-415C-A57B-714DC4514863}" dt="2021-03-18T18:59:12.341" v="2281" actId="20577"/>
          <ac:spMkLst>
            <pc:docMk/>
            <pc:sldMk cId="1914652939" sldId="286"/>
            <ac:spMk id="2" creationId="{03B4013B-5C30-40CA-9B67-5121A123B0D6}"/>
          </ac:spMkLst>
        </pc:spChg>
        <pc:spChg chg="mod">
          <ac:chgData name="Drewniak, David" userId="3edae2f4-e483-4215-8ce8-93b718154250" providerId="ADAL" clId="{EC6E9A48-316A-415C-A57B-714DC4514863}" dt="2021-03-19T02:58:06.809" v="3871" actId="1076"/>
          <ac:spMkLst>
            <pc:docMk/>
            <pc:sldMk cId="1914652939" sldId="286"/>
            <ac:spMk id="3" creationId="{3E184800-D776-44F5-9E79-58F5A1693A7D}"/>
          </ac:spMkLst>
        </pc:spChg>
        <pc:spChg chg="mod">
          <ac:chgData name="Drewniak, David" userId="3edae2f4-e483-4215-8ce8-93b718154250" providerId="ADAL" clId="{EC6E9A48-316A-415C-A57B-714DC4514863}" dt="2021-03-19T02:58:01.891" v="3870" actId="1076"/>
          <ac:spMkLst>
            <pc:docMk/>
            <pc:sldMk cId="1914652939" sldId="286"/>
            <ac:spMk id="17" creationId="{CD624DA6-DB80-4C86-B766-B87100D36289}"/>
          </ac:spMkLst>
        </pc:spChg>
        <pc:spChg chg="mod">
          <ac:chgData name="Drewniak, David" userId="3edae2f4-e483-4215-8ce8-93b718154250" providerId="ADAL" clId="{EC6E9A48-316A-415C-A57B-714DC4514863}" dt="2021-03-19T03:58:34.953" v="4238" actId="208"/>
          <ac:spMkLst>
            <pc:docMk/>
            <pc:sldMk cId="1914652939" sldId="286"/>
            <ac:spMk id="18" creationId="{7695B297-9A3F-41C7-B911-0353095A5A75}"/>
          </ac:spMkLst>
        </pc:spChg>
        <pc:spChg chg="mod">
          <ac:chgData name="Drewniak, David" userId="3edae2f4-e483-4215-8ce8-93b718154250" providerId="ADAL" clId="{EC6E9A48-316A-415C-A57B-714DC4514863}" dt="2021-03-19T03:26:52.886" v="3964" actId="1076"/>
          <ac:spMkLst>
            <pc:docMk/>
            <pc:sldMk cId="1914652939" sldId="286"/>
            <ac:spMk id="27" creationId="{2F936143-9FA9-44DE-8F14-05DD08F18BB0}"/>
          </ac:spMkLst>
        </pc:spChg>
        <pc:spChg chg="mod">
          <ac:chgData name="Drewniak, David" userId="3edae2f4-e483-4215-8ce8-93b718154250" providerId="ADAL" clId="{EC6E9A48-316A-415C-A57B-714DC4514863}" dt="2021-03-19T03:26:52.886" v="3964" actId="1076"/>
          <ac:spMkLst>
            <pc:docMk/>
            <pc:sldMk cId="1914652939" sldId="286"/>
            <ac:spMk id="28" creationId="{867688D2-CC95-4E3B-A50A-4613643770D9}"/>
          </ac:spMkLst>
        </pc:spChg>
        <pc:graphicFrameChg chg="mod">
          <ac:chgData name="Drewniak, David" userId="3edae2f4-e483-4215-8ce8-93b718154250" providerId="ADAL" clId="{EC6E9A48-316A-415C-A57B-714DC4514863}" dt="2021-03-18T19:37:08.136" v="2515" actId="404"/>
          <ac:graphicFrameMkLst>
            <pc:docMk/>
            <pc:sldMk cId="1914652939" sldId="286"/>
            <ac:graphicFrameMk id="15" creationId="{EF83DF87-1BCB-42F0-9F5D-205E00C9B899}"/>
          </ac:graphicFrameMkLst>
        </pc:graphicFrameChg>
        <pc:graphicFrameChg chg="mod">
          <ac:chgData name="Drewniak, David" userId="3edae2f4-e483-4215-8ce8-93b718154250" providerId="ADAL" clId="{EC6E9A48-316A-415C-A57B-714DC4514863}" dt="2021-03-19T03:26:52.886" v="3964" actId="1076"/>
          <ac:graphicFrameMkLst>
            <pc:docMk/>
            <pc:sldMk cId="1914652939" sldId="286"/>
            <ac:graphicFrameMk id="21" creationId="{0C8474ED-FED1-438D-8135-C88EB79A1943}"/>
          </ac:graphicFrameMkLst>
        </pc:graphicFrameChg>
        <pc:picChg chg="mod">
          <ac:chgData name="Drewniak, David" userId="3edae2f4-e483-4215-8ce8-93b718154250" providerId="ADAL" clId="{EC6E9A48-316A-415C-A57B-714DC4514863}" dt="2021-03-19T03:26:52.886" v="3964" actId="1076"/>
          <ac:picMkLst>
            <pc:docMk/>
            <pc:sldMk cId="1914652939" sldId="286"/>
            <ac:picMk id="22" creationId="{F68FEBCE-F7F8-4884-9102-0C609A66095F}"/>
          </ac:picMkLst>
        </pc:picChg>
        <pc:picChg chg="mod">
          <ac:chgData name="Drewniak, David" userId="3edae2f4-e483-4215-8ce8-93b718154250" providerId="ADAL" clId="{EC6E9A48-316A-415C-A57B-714DC4514863}" dt="2021-03-19T03:26:52.886" v="3964" actId="1076"/>
          <ac:picMkLst>
            <pc:docMk/>
            <pc:sldMk cId="1914652939" sldId="286"/>
            <ac:picMk id="24" creationId="{B4AA69D3-2B02-4985-9B05-CF6FC08F5615}"/>
          </ac:picMkLst>
        </pc:picChg>
      </pc:sldChg>
      <pc:sldChg chg="modSp mod">
        <pc:chgData name="Drewniak, David" userId="3edae2f4-e483-4215-8ce8-93b718154250" providerId="ADAL" clId="{EC6E9A48-316A-415C-A57B-714DC4514863}" dt="2021-03-19T03:34:21.776" v="4052" actId="20577"/>
        <pc:sldMkLst>
          <pc:docMk/>
          <pc:sldMk cId="4151172366" sldId="287"/>
        </pc:sldMkLst>
        <pc:spChg chg="mod">
          <ac:chgData name="Drewniak, David" userId="3edae2f4-e483-4215-8ce8-93b718154250" providerId="ADAL" clId="{EC6E9A48-316A-415C-A57B-714DC4514863}" dt="2021-03-19T03:34:21.776" v="4052" actId="20577"/>
          <ac:spMkLst>
            <pc:docMk/>
            <pc:sldMk cId="4151172366" sldId="287"/>
            <ac:spMk id="3" creationId="{C57E11F3-E5D5-4D7D-86A1-436CD27DBDDC}"/>
          </ac:spMkLst>
        </pc:spChg>
      </pc:sldChg>
      <pc:sldChg chg="modSp mod">
        <pc:chgData name="Drewniak, David" userId="3edae2f4-e483-4215-8ce8-93b718154250" providerId="ADAL" clId="{EC6E9A48-316A-415C-A57B-714DC4514863}" dt="2021-03-19T03:55:27.441" v="4237" actId="1036"/>
        <pc:sldMkLst>
          <pc:docMk/>
          <pc:sldMk cId="2848372713" sldId="288"/>
        </pc:sldMkLst>
        <pc:spChg chg="mod">
          <ac:chgData name="Drewniak, David" userId="3edae2f4-e483-4215-8ce8-93b718154250" providerId="ADAL" clId="{EC6E9A48-316A-415C-A57B-714DC4514863}" dt="2021-03-16T21:24:48.489" v="1686" actId="1076"/>
          <ac:spMkLst>
            <pc:docMk/>
            <pc:sldMk cId="2848372713" sldId="288"/>
            <ac:spMk id="9" creationId="{C045759E-A8A1-45DF-B512-62A65FF0BF97}"/>
          </ac:spMkLst>
        </pc:spChg>
        <pc:spChg chg="mod">
          <ac:chgData name="Drewniak, David" userId="3edae2f4-e483-4215-8ce8-93b718154250" providerId="ADAL" clId="{EC6E9A48-316A-415C-A57B-714DC4514863}" dt="2021-03-16T21:24:51.522" v="1687" actId="1076"/>
          <ac:spMkLst>
            <pc:docMk/>
            <pc:sldMk cId="2848372713" sldId="288"/>
            <ac:spMk id="11" creationId="{B571DB34-7B61-46BB-AED1-B854A3B63FA4}"/>
          </ac:spMkLst>
        </pc:spChg>
        <pc:spChg chg="mod">
          <ac:chgData name="Drewniak, David" userId="3edae2f4-e483-4215-8ce8-93b718154250" providerId="ADAL" clId="{EC6E9A48-316A-415C-A57B-714DC4514863}" dt="2021-03-16T21:24:48.489" v="1686" actId="1076"/>
          <ac:spMkLst>
            <pc:docMk/>
            <pc:sldMk cId="2848372713" sldId="288"/>
            <ac:spMk id="12" creationId="{769C7FDB-B69C-4491-9837-40E02ACFDAEE}"/>
          </ac:spMkLst>
        </pc:spChg>
        <pc:spChg chg="mod">
          <ac:chgData name="Drewniak, David" userId="3edae2f4-e483-4215-8ce8-93b718154250" providerId="ADAL" clId="{EC6E9A48-316A-415C-A57B-714DC4514863}" dt="2021-03-16T21:24:48.489" v="1686" actId="1076"/>
          <ac:spMkLst>
            <pc:docMk/>
            <pc:sldMk cId="2848372713" sldId="288"/>
            <ac:spMk id="13" creationId="{D22A0C92-1059-4D67-A206-65C2053B2A3B}"/>
          </ac:spMkLst>
        </pc:spChg>
        <pc:spChg chg="mod">
          <ac:chgData name="Drewniak, David" userId="3edae2f4-e483-4215-8ce8-93b718154250" providerId="ADAL" clId="{EC6E9A48-316A-415C-A57B-714DC4514863}" dt="2021-03-16T21:24:48.489" v="1686" actId="1076"/>
          <ac:spMkLst>
            <pc:docMk/>
            <pc:sldMk cId="2848372713" sldId="288"/>
            <ac:spMk id="14" creationId="{B2A25993-971D-4942-962C-E68024C2B899}"/>
          </ac:spMkLst>
        </pc:spChg>
        <pc:spChg chg="mod">
          <ac:chgData name="Drewniak, David" userId="3edae2f4-e483-4215-8ce8-93b718154250" providerId="ADAL" clId="{EC6E9A48-316A-415C-A57B-714DC4514863}" dt="2021-03-16T21:24:48.489" v="1686" actId="1076"/>
          <ac:spMkLst>
            <pc:docMk/>
            <pc:sldMk cId="2848372713" sldId="288"/>
            <ac:spMk id="15" creationId="{D73260B7-0F0B-4BFF-B624-3738E63F3308}"/>
          </ac:spMkLst>
        </pc:spChg>
        <pc:spChg chg="mod">
          <ac:chgData name="Drewniak, David" userId="3edae2f4-e483-4215-8ce8-93b718154250" providerId="ADAL" clId="{EC6E9A48-316A-415C-A57B-714DC4514863}" dt="2021-03-16T21:24:48.489" v="1686" actId="1076"/>
          <ac:spMkLst>
            <pc:docMk/>
            <pc:sldMk cId="2848372713" sldId="288"/>
            <ac:spMk id="16" creationId="{2CB9CDAC-7CF4-4E08-BE6F-4B3127DAFC73}"/>
          </ac:spMkLst>
        </pc:spChg>
        <pc:spChg chg="mod">
          <ac:chgData name="Drewniak, David" userId="3edae2f4-e483-4215-8ce8-93b718154250" providerId="ADAL" clId="{EC6E9A48-316A-415C-A57B-714DC4514863}" dt="2021-03-16T21:24:48.489" v="1686" actId="1076"/>
          <ac:spMkLst>
            <pc:docMk/>
            <pc:sldMk cId="2848372713" sldId="288"/>
            <ac:spMk id="17" creationId="{5F5360FD-3227-415A-8393-48A69177B4C2}"/>
          </ac:spMkLst>
        </pc:spChg>
        <pc:spChg chg="mod">
          <ac:chgData name="Drewniak, David" userId="3edae2f4-e483-4215-8ce8-93b718154250" providerId="ADAL" clId="{EC6E9A48-316A-415C-A57B-714DC4514863}" dt="2021-03-16T21:24:55.242" v="1688" actId="1076"/>
          <ac:spMkLst>
            <pc:docMk/>
            <pc:sldMk cId="2848372713" sldId="288"/>
            <ac:spMk id="19" creationId="{CFC99C06-735E-4210-AEA4-B1D958F39125}"/>
          </ac:spMkLst>
        </pc:spChg>
        <pc:spChg chg="mod">
          <ac:chgData name="Drewniak, David" userId="3edae2f4-e483-4215-8ce8-93b718154250" providerId="ADAL" clId="{EC6E9A48-316A-415C-A57B-714DC4514863}" dt="2021-03-19T03:55:23.052" v="4233" actId="1038"/>
          <ac:spMkLst>
            <pc:docMk/>
            <pc:sldMk cId="2848372713" sldId="288"/>
            <ac:spMk id="20" creationId="{A3EBE594-91D5-4C99-8768-A6965DD37671}"/>
          </ac:spMkLst>
        </pc:spChg>
        <pc:spChg chg="mod">
          <ac:chgData name="Drewniak, David" userId="3edae2f4-e483-4215-8ce8-93b718154250" providerId="ADAL" clId="{EC6E9A48-316A-415C-A57B-714DC4514863}" dt="2021-03-19T03:55:16.751" v="4218" actId="1036"/>
          <ac:spMkLst>
            <pc:docMk/>
            <pc:sldMk cId="2848372713" sldId="288"/>
            <ac:spMk id="22" creationId="{9942D84B-D0BB-4D8B-9A66-1CA32ABB09A8}"/>
          </ac:spMkLst>
        </pc:spChg>
        <pc:spChg chg="mod">
          <ac:chgData name="Drewniak, David" userId="3edae2f4-e483-4215-8ce8-93b718154250" providerId="ADAL" clId="{EC6E9A48-316A-415C-A57B-714DC4514863}" dt="2021-03-16T21:24:48.489" v="1686" actId="1076"/>
          <ac:spMkLst>
            <pc:docMk/>
            <pc:sldMk cId="2848372713" sldId="288"/>
            <ac:spMk id="23" creationId="{2D634C07-0EA6-4F83-972C-19F35FA0B07D}"/>
          </ac:spMkLst>
        </pc:spChg>
        <pc:spChg chg="mod">
          <ac:chgData name="Drewniak, David" userId="3edae2f4-e483-4215-8ce8-93b718154250" providerId="ADAL" clId="{EC6E9A48-316A-415C-A57B-714DC4514863}" dt="2021-03-19T03:55:27.441" v="4237" actId="1036"/>
          <ac:spMkLst>
            <pc:docMk/>
            <pc:sldMk cId="2848372713" sldId="288"/>
            <ac:spMk id="24" creationId="{E3EF0AEB-D94B-4337-9A6E-910DE422F50D}"/>
          </ac:spMkLst>
        </pc:spChg>
        <pc:spChg chg="mod">
          <ac:chgData name="Drewniak, David" userId="3edae2f4-e483-4215-8ce8-93b718154250" providerId="ADAL" clId="{EC6E9A48-316A-415C-A57B-714DC4514863}" dt="2021-03-19T03:55:27.441" v="4237" actId="1036"/>
          <ac:spMkLst>
            <pc:docMk/>
            <pc:sldMk cId="2848372713" sldId="288"/>
            <ac:spMk id="25" creationId="{1ECBE4B9-8D85-419A-9210-617EBE53F4DA}"/>
          </ac:spMkLst>
        </pc:spChg>
        <pc:picChg chg="mod">
          <ac:chgData name="Drewniak, David" userId="3edae2f4-e483-4215-8ce8-93b718154250" providerId="ADAL" clId="{EC6E9A48-316A-415C-A57B-714DC4514863}" dt="2021-03-16T21:24:48.489" v="1686" actId="1076"/>
          <ac:picMkLst>
            <pc:docMk/>
            <pc:sldMk cId="2848372713" sldId="288"/>
            <ac:picMk id="3" creationId="{B6C2CA2E-C167-4BE8-B3EA-010777ED025E}"/>
          </ac:picMkLst>
        </pc:picChg>
        <pc:picChg chg="mod">
          <ac:chgData name="Drewniak, David" userId="3edae2f4-e483-4215-8ce8-93b718154250" providerId="ADAL" clId="{EC6E9A48-316A-415C-A57B-714DC4514863}" dt="2021-03-16T21:24:48.489" v="1686" actId="1076"/>
          <ac:picMkLst>
            <pc:docMk/>
            <pc:sldMk cId="2848372713" sldId="288"/>
            <ac:picMk id="4" creationId="{E77805A9-93DD-4F5F-8142-051EFC11DE94}"/>
          </ac:picMkLst>
        </pc:picChg>
        <pc:picChg chg="mod">
          <ac:chgData name="Drewniak, David" userId="3edae2f4-e483-4215-8ce8-93b718154250" providerId="ADAL" clId="{EC6E9A48-316A-415C-A57B-714DC4514863}" dt="2021-03-16T21:24:48.489" v="1686" actId="1076"/>
          <ac:picMkLst>
            <pc:docMk/>
            <pc:sldMk cId="2848372713" sldId="288"/>
            <ac:picMk id="5" creationId="{A7194BD0-D1C3-4FBB-BB91-92C23925E3FE}"/>
          </ac:picMkLst>
        </pc:picChg>
        <pc:picChg chg="mod">
          <ac:chgData name="Drewniak, David" userId="3edae2f4-e483-4215-8ce8-93b718154250" providerId="ADAL" clId="{EC6E9A48-316A-415C-A57B-714DC4514863}" dt="2021-03-16T21:24:59.511" v="1690" actId="1076"/>
          <ac:picMkLst>
            <pc:docMk/>
            <pc:sldMk cId="2848372713" sldId="288"/>
            <ac:picMk id="6" creationId="{282FA199-7924-4020-A572-F4C70945B1B8}"/>
          </ac:picMkLst>
        </pc:picChg>
        <pc:picChg chg="mod">
          <ac:chgData name="Drewniak, David" userId="3edae2f4-e483-4215-8ce8-93b718154250" providerId="ADAL" clId="{EC6E9A48-316A-415C-A57B-714DC4514863}" dt="2021-03-16T21:25:04.962" v="1691" actId="1076"/>
          <ac:picMkLst>
            <pc:docMk/>
            <pc:sldMk cId="2848372713" sldId="288"/>
            <ac:picMk id="7" creationId="{9948A8EE-1201-45C9-A1B1-734D6E1825F7}"/>
          </ac:picMkLst>
        </pc:picChg>
        <pc:picChg chg="mod">
          <ac:chgData name="Drewniak, David" userId="3edae2f4-e483-4215-8ce8-93b718154250" providerId="ADAL" clId="{EC6E9A48-316A-415C-A57B-714DC4514863}" dt="2021-03-16T21:25:12.563" v="1692" actId="1076"/>
          <ac:picMkLst>
            <pc:docMk/>
            <pc:sldMk cId="2848372713" sldId="288"/>
            <ac:picMk id="21" creationId="{819EF4DA-01B8-47B6-8F94-13AA167B88CA}"/>
          </ac:picMkLst>
        </pc:picChg>
      </pc:sldChg>
      <pc:sldChg chg="modSp mod modAnim">
        <pc:chgData name="Drewniak, David" userId="3edae2f4-e483-4215-8ce8-93b718154250" providerId="ADAL" clId="{EC6E9A48-316A-415C-A57B-714DC4514863}" dt="2021-03-19T04:00:39.585" v="4288" actId="1076"/>
        <pc:sldMkLst>
          <pc:docMk/>
          <pc:sldMk cId="2921243264" sldId="289"/>
        </pc:sldMkLst>
        <pc:spChg chg="mod">
          <ac:chgData name="Drewniak, David" userId="3edae2f4-e483-4215-8ce8-93b718154250" providerId="ADAL" clId="{EC6E9A48-316A-415C-A57B-714DC4514863}" dt="2021-03-18T19:11:37.400" v="2373" actId="20577"/>
          <ac:spMkLst>
            <pc:docMk/>
            <pc:sldMk cId="2921243264" sldId="289"/>
            <ac:spMk id="2" creationId="{03B4013B-5C30-40CA-9B67-5121A123B0D6}"/>
          </ac:spMkLst>
        </pc:spChg>
        <pc:spChg chg="mod">
          <ac:chgData name="Drewniak, David" userId="3edae2f4-e483-4215-8ce8-93b718154250" providerId="ADAL" clId="{EC6E9A48-316A-415C-A57B-714DC4514863}" dt="2021-03-18T19:12:25.119" v="2382" actId="1035"/>
          <ac:spMkLst>
            <pc:docMk/>
            <pc:sldMk cId="2921243264" sldId="289"/>
            <ac:spMk id="25" creationId="{35A6D1E0-8CF7-4E17-9E2C-D1F6315DFB9A}"/>
          </ac:spMkLst>
        </pc:spChg>
        <pc:spChg chg="mod">
          <ac:chgData name="Drewniak, David" userId="3edae2f4-e483-4215-8ce8-93b718154250" providerId="ADAL" clId="{EC6E9A48-316A-415C-A57B-714DC4514863}" dt="2021-03-18T19:11:53.162" v="2374" actId="1076"/>
          <ac:spMkLst>
            <pc:docMk/>
            <pc:sldMk cId="2921243264" sldId="289"/>
            <ac:spMk id="26" creationId="{47EAB048-3681-43B3-9E25-421C6EACF746}"/>
          </ac:spMkLst>
        </pc:spChg>
        <pc:spChg chg="mod">
          <ac:chgData name="Drewniak, David" userId="3edae2f4-e483-4215-8ce8-93b718154250" providerId="ADAL" clId="{EC6E9A48-316A-415C-A57B-714DC4514863}" dt="2021-03-18T19:12:54.798" v="2390" actId="1038"/>
          <ac:spMkLst>
            <pc:docMk/>
            <pc:sldMk cId="2921243264" sldId="289"/>
            <ac:spMk id="29" creationId="{D18289FD-BB7C-40D3-BAB8-C99D6D91D4EC}"/>
          </ac:spMkLst>
        </pc:spChg>
        <pc:spChg chg="mod">
          <ac:chgData name="Drewniak, David" userId="3edae2f4-e483-4215-8ce8-93b718154250" providerId="ADAL" clId="{EC6E9A48-316A-415C-A57B-714DC4514863}" dt="2021-03-18T19:13:01.197" v="2395" actId="1035"/>
          <ac:spMkLst>
            <pc:docMk/>
            <pc:sldMk cId="2921243264" sldId="289"/>
            <ac:spMk id="30" creationId="{CD1F7EEA-5CFF-4201-A8EF-00F999B8C15E}"/>
          </ac:spMkLst>
        </pc:spChg>
        <pc:spChg chg="mod">
          <ac:chgData name="Drewniak, David" userId="3edae2f4-e483-4215-8ce8-93b718154250" providerId="ADAL" clId="{EC6E9A48-316A-415C-A57B-714DC4514863}" dt="2021-03-19T04:00:39.585" v="4288" actId="1076"/>
          <ac:spMkLst>
            <pc:docMk/>
            <pc:sldMk cId="2921243264" sldId="289"/>
            <ac:spMk id="31" creationId="{2CA9A255-5EA7-4E75-802E-C795AD4994CE}"/>
          </ac:spMkLst>
        </pc:spChg>
        <pc:graphicFrameChg chg="mod">
          <ac:chgData name="Drewniak, David" userId="3edae2f4-e483-4215-8ce8-93b718154250" providerId="ADAL" clId="{EC6E9A48-316A-415C-A57B-714DC4514863}" dt="2021-03-18T19:12:50.237" v="2387" actId="14100"/>
          <ac:graphicFrameMkLst>
            <pc:docMk/>
            <pc:sldMk cId="2921243264" sldId="289"/>
            <ac:graphicFrameMk id="14" creationId="{FF311933-DF24-493E-971A-528C369BFFA6}"/>
          </ac:graphicFrameMkLst>
        </pc:graphicFrameChg>
        <pc:graphicFrameChg chg="mod modGraphic">
          <ac:chgData name="Drewniak, David" userId="3edae2f4-e483-4215-8ce8-93b718154250" providerId="ADAL" clId="{EC6E9A48-316A-415C-A57B-714DC4514863}" dt="2021-03-18T19:12:37.210" v="2385" actId="1076"/>
          <ac:graphicFrameMkLst>
            <pc:docMk/>
            <pc:sldMk cId="2921243264" sldId="289"/>
            <ac:graphicFrameMk id="16" creationId="{D8708C5E-F52E-41C8-BDB5-E7B3C43CC92B}"/>
          </ac:graphicFrameMkLst>
        </pc:graphicFrameChg>
        <pc:picChg chg="mod">
          <ac:chgData name="Drewniak, David" userId="3edae2f4-e483-4215-8ce8-93b718154250" providerId="ADAL" clId="{EC6E9A48-316A-415C-A57B-714DC4514863}" dt="2021-03-18T19:11:53.162" v="2374" actId="1076"/>
          <ac:picMkLst>
            <pc:docMk/>
            <pc:sldMk cId="2921243264" sldId="289"/>
            <ac:picMk id="6" creationId="{F57781F0-4656-4C12-B75F-4349F28BCAD1}"/>
          </ac:picMkLst>
        </pc:picChg>
        <pc:picChg chg="mod">
          <ac:chgData name="Drewniak, David" userId="3edae2f4-e483-4215-8ce8-93b718154250" providerId="ADAL" clId="{EC6E9A48-316A-415C-A57B-714DC4514863}" dt="2021-03-18T19:12:06.235" v="2376" actId="1076"/>
          <ac:picMkLst>
            <pc:docMk/>
            <pc:sldMk cId="2921243264" sldId="289"/>
            <ac:picMk id="24" creationId="{B4AA69D3-2B02-4985-9B05-CF6FC08F5615}"/>
          </ac:picMkLst>
        </pc:picChg>
      </pc:sldChg>
      <pc:sldChg chg="addSp delSp modSp mod delAnim modAnim">
        <pc:chgData name="Drewniak, David" userId="3edae2f4-e483-4215-8ce8-93b718154250" providerId="ADAL" clId="{EC6E9A48-316A-415C-A57B-714DC4514863}" dt="2021-03-19T03:52:17.221" v="4208" actId="1076"/>
        <pc:sldMkLst>
          <pc:docMk/>
          <pc:sldMk cId="2110082398" sldId="290"/>
        </pc:sldMkLst>
        <pc:spChg chg="mod">
          <ac:chgData name="Drewniak, David" userId="3edae2f4-e483-4215-8ce8-93b718154250" providerId="ADAL" clId="{EC6E9A48-316A-415C-A57B-714DC4514863}" dt="2021-03-18T18:30:51.265" v="1938" actId="1076"/>
          <ac:spMkLst>
            <pc:docMk/>
            <pc:sldMk cId="2110082398" sldId="290"/>
            <ac:spMk id="4" creationId="{A548876E-A1CB-444F-BD49-57A1E8080F59}"/>
          </ac:spMkLst>
        </pc:spChg>
        <pc:spChg chg="mod">
          <ac:chgData name="Drewniak, David" userId="3edae2f4-e483-4215-8ce8-93b718154250" providerId="ADAL" clId="{EC6E9A48-316A-415C-A57B-714DC4514863}" dt="2021-03-19T03:52:17.221" v="4208" actId="1076"/>
          <ac:spMkLst>
            <pc:docMk/>
            <pc:sldMk cId="2110082398" sldId="290"/>
            <ac:spMk id="11" creationId="{948B3FFD-98FD-47D7-A7AC-F4F68622F58D}"/>
          </ac:spMkLst>
        </pc:spChg>
        <pc:spChg chg="add del mod">
          <ac:chgData name="Drewniak, David" userId="3edae2f4-e483-4215-8ce8-93b718154250" providerId="ADAL" clId="{EC6E9A48-316A-415C-A57B-714DC4514863}" dt="2021-03-16T18:29:54.583" v="79"/>
          <ac:spMkLst>
            <pc:docMk/>
            <pc:sldMk cId="2110082398" sldId="290"/>
            <ac:spMk id="12" creationId="{5A0CD356-3E47-4BF0-80B4-FC2C14F3B361}"/>
          </ac:spMkLst>
        </pc:spChg>
        <pc:spChg chg="add mod">
          <ac:chgData name="Drewniak, David" userId="3edae2f4-e483-4215-8ce8-93b718154250" providerId="ADAL" clId="{EC6E9A48-316A-415C-A57B-714DC4514863}" dt="2021-03-16T21:23:31.032" v="1685" actId="14100"/>
          <ac:spMkLst>
            <pc:docMk/>
            <pc:sldMk cId="2110082398" sldId="290"/>
            <ac:spMk id="13" creationId="{F250EDC6-0C1E-47F3-A780-5915FFC253AE}"/>
          </ac:spMkLst>
        </pc:spChg>
        <pc:spChg chg="add del mod">
          <ac:chgData name="Drewniak, David" userId="3edae2f4-e483-4215-8ce8-93b718154250" providerId="ADAL" clId="{EC6E9A48-316A-415C-A57B-714DC4514863}" dt="2021-03-18T18:37:36.926" v="1955" actId="478"/>
          <ac:spMkLst>
            <pc:docMk/>
            <pc:sldMk cId="2110082398" sldId="290"/>
            <ac:spMk id="17" creationId="{8486089C-1254-4390-B3F8-B352D1FB9CF3}"/>
          </ac:spMkLst>
        </pc:spChg>
        <pc:spChg chg="add del mod">
          <ac:chgData name="Drewniak, David" userId="3edae2f4-e483-4215-8ce8-93b718154250" providerId="ADAL" clId="{EC6E9A48-316A-415C-A57B-714DC4514863}" dt="2021-03-19T01:57:42.219" v="3425" actId="478"/>
          <ac:spMkLst>
            <pc:docMk/>
            <pc:sldMk cId="2110082398" sldId="290"/>
            <ac:spMk id="18" creationId="{3D11E20E-C53F-45AB-91C1-D3E7D53258E3}"/>
          </ac:spMkLst>
        </pc:spChg>
        <pc:spChg chg="add mod">
          <ac:chgData name="Drewniak, David" userId="3edae2f4-e483-4215-8ce8-93b718154250" providerId="ADAL" clId="{EC6E9A48-316A-415C-A57B-714DC4514863}" dt="2021-03-19T01:59:42.225" v="3453" actId="1076"/>
          <ac:spMkLst>
            <pc:docMk/>
            <pc:sldMk cId="2110082398" sldId="290"/>
            <ac:spMk id="19" creationId="{1BD6FEC3-BEB7-40BD-BB9D-1C47979B8A98}"/>
          </ac:spMkLst>
        </pc:spChg>
        <pc:spChg chg="add mod">
          <ac:chgData name="Drewniak, David" userId="3edae2f4-e483-4215-8ce8-93b718154250" providerId="ADAL" clId="{EC6E9A48-316A-415C-A57B-714DC4514863}" dt="2021-03-18T18:38:00.067" v="1964" actId="20577"/>
          <ac:spMkLst>
            <pc:docMk/>
            <pc:sldMk cId="2110082398" sldId="290"/>
            <ac:spMk id="20" creationId="{A486C030-F640-4BDA-99D0-FE0063D15595}"/>
          </ac:spMkLst>
        </pc:spChg>
        <pc:spChg chg="add mod">
          <ac:chgData name="Drewniak, David" userId="3edae2f4-e483-4215-8ce8-93b718154250" providerId="ADAL" clId="{EC6E9A48-316A-415C-A57B-714DC4514863}" dt="2021-03-19T02:00:00.958" v="3459" actId="1076"/>
          <ac:spMkLst>
            <pc:docMk/>
            <pc:sldMk cId="2110082398" sldId="290"/>
            <ac:spMk id="21" creationId="{85446391-E0AE-4391-A159-FE2CE1338535}"/>
          </ac:spMkLst>
        </pc:spChg>
        <pc:spChg chg="add mod">
          <ac:chgData name="Drewniak, David" userId="3edae2f4-e483-4215-8ce8-93b718154250" providerId="ADAL" clId="{EC6E9A48-316A-415C-A57B-714DC4514863}" dt="2021-03-18T18:40:17.881" v="2034" actId="20577"/>
          <ac:spMkLst>
            <pc:docMk/>
            <pc:sldMk cId="2110082398" sldId="290"/>
            <ac:spMk id="22" creationId="{E593A8AD-824F-470E-A8AB-2A808BA5A16E}"/>
          </ac:spMkLst>
        </pc:spChg>
        <pc:spChg chg="add del mod">
          <ac:chgData name="Drewniak, David" userId="3edae2f4-e483-4215-8ce8-93b718154250" providerId="ADAL" clId="{EC6E9A48-316A-415C-A57B-714DC4514863}" dt="2021-03-19T01:57:59.765" v="3435" actId="478"/>
          <ac:spMkLst>
            <pc:docMk/>
            <pc:sldMk cId="2110082398" sldId="290"/>
            <ac:spMk id="23" creationId="{07DA2CB0-8291-4E34-B3DE-AD11B40B6403}"/>
          </ac:spMkLst>
        </pc:spChg>
        <pc:spChg chg="add del mod">
          <ac:chgData name="Drewniak, David" userId="3edae2f4-e483-4215-8ce8-93b718154250" providerId="ADAL" clId="{EC6E9A48-316A-415C-A57B-714DC4514863}" dt="2021-03-19T01:57:59.765" v="3435" actId="478"/>
          <ac:spMkLst>
            <pc:docMk/>
            <pc:sldMk cId="2110082398" sldId="290"/>
            <ac:spMk id="27" creationId="{41EA008D-93AD-4DB2-935C-3076E719D474}"/>
          </ac:spMkLst>
        </pc:spChg>
        <pc:picChg chg="mod">
          <ac:chgData name="Drewniak, David" userId="3edae2f4-e483-4215-8ce8-93b718154250" providerId="ADAL" clId="{EC6E9A48-316A-415C-A57B-714DC4514863}" dt="2021-03-18T20:12:48.264" v="2660"/>
          <ac:picMkLst>
            <pc:docMk/>
            <pc:sldMk cId="2110082398" sldId="290"/>
            <ac:picMk id="3" creationId="{1B5A66EC-6639-46E7-AC3A-F8A489254430}"/>
          </ac:picMkLst>
        </pc:picChg>
        <pc:picChg chg="del">
          <ac:chgData name="Drewniak, David" userId="3edae2f4-e483-4215-8ce8-93b718154250" providerId="ADAL" clId="{EC6E9A48-316A-415C-A57B-714DC4514863}" dt="2021-03-18T16:25:52.302" v="1903" actId="478"/>
          <ac:picMkLst>
            <pc:docMk/>
            <pc:sldMk cId="2110082398" sldId="290"/>
            <ac:picMk id="5" creationId="{030D0CB5-4A29-4D79-9CC1-13EC4CC4504A}"/>
          </ac:picMkLst>
        </pc:picChg>
        <pc:picChg chg="del">
          <ac:chgData name="Drewniak, David" userId="3edae2f4-e483-4215-8ce8-93b718154250" providerId="ADAL" clId="{EC6E9A48-316A-415C-A57B-714DC4514863}" dt="2021-03-18T16:25:52.302" v="1903" actId="478"/>
          <ac:picMkLst>
            <pc:docMk/>
            <pc:sldMk cId="2110082398" sldId="290"/>
            <ac:picMk id="6" creationId="{5CE1AEE3-A703-4BF6-829F-37D6B2762717}"/>
          </ac:picMkLst>
        </pc:picChg>
        <pc:picChg chg="del">
          <ac:chgData name="Drewniak, David" userId="3edae2f4-e483-4215-8ce8-93b718154250" providerId="ADAL" clId="{EC6E9A48-316A-415C-A57B-714DC4514863}" dt="2021-03-18T16:25:52.302" v="1903" actId="478"/>
          <ac:picMkLst>
            <pc:docMk/>
            <pc:sldMk cId="2110082398" sldId="290"/>
            <ac:picMk id="7" creationId="{C39BDB3C-706D-4451-9ED3-88F1E7BA1112}"/>
          </ac:picMkLst>
        </pc:picChg>
        <pc:picChg chg="del">
          <ac:chgData name="Drewniak, David" userId="3edae2f4-e483-4215-8ce8-93b718154250" providerId="ADAL" clId="{EC6E9A48-316A-415C-A57B-714DC4514863}" dt="2021-03-18T16:25:52.302" v="1903" actId="478"/>
          <ac:picMkLst>
            <pc:docMk/>
            <pc:sldMk cId="2110082398" sldId="290"/>
            <ac:picMk id="8" creationId="{A62DFEE6-C317-4AC7-86C2-046BBA390507}"/>
          </ac:picMkLst>
        </pc:picChg>
        <pc:picChg chg="add mod">
          <ac:chgData name="Drewniak, David" userId="3edae2f4-e483-4215-8ce8-93b718154250" providerId="ADAL" clId="{EC6E9A48-316A-415C-A57B-714DC4514863}" dt="2021-03-19T02:00:00.958" v="3459" actId="1076"/>
          <ac:picMkLst>
            <pc:docMk/>
            <pc:sldMk cId="2110082398" sldId="290"/>
            <ac:picMk id="10" creationId="{3CD31720-4D37-44E0-9310-AAD27E88E763}"/>
          </ac:picMkLst>
        </pc:picChg>
        <pc:picChg chg="add mod">
          <ac:chgData name="Drewniak, David" userId="3edae2f4-e483-4215-8ce8-93b718154250" providerId="ADAL" clId="{EC6E9A48-316A-415C-A57B-714DC4514863}" dt="2021-03-19T01:59:42.225" v="3453" actId="1076"/>
          <ac:picMkLst>
            <pc:docMk/>
            <pc:sldMk cId="2110082398" sldId="290"/>
            <ac:picMk id="14" creationId="{2B4FB4E0-1B22-41B6-8225-36D5F228DDC8}"/>
          </ac:picMkLst>
        </pc:picChg>
        <pc:picChg chg="add mod">
          <ac:chgData name="Drewniak, David" userId="3edae2f4-e483-4215-8ce8-93b718154250" providerId="ADAL" clId="{EC6E9A48-316A-415C-A57B-714DC4514863}" dt="2021-03-18T18:33:31.014" v="1943" actId="1076"/>
          <ac:picMkLst>
            <pc:docMk/>
            <pc:sldMk cId="2110082398" sldId="290"/>
            <ac:picMk id="15" creationId="{FFB209CA-37DE-406A-BAA4-4B6E3237BF1D}"/>
          </ac:picMkLst>
        </pc:picChg>
        <pc:picChg chg="add mod">
          <ac:chgData name="Drewniak, David" userId="3edae2f4-e483-4215-8ce8-93b718154250" providerId="ADAL" clId="{EC6E9A48-316A-415C-A57B-714DC4514863}" dt="2021-03-19T03:52:15.339" v="4207" actId="1076"/>
          <ac:picMkLst>
            <pc:docMk/>
            <pc:sldMk cId="2110082398" sldId="290"/>
            <ac:picMk id="16" creationId="{45CCA8E4-5765-4E22-BABE-C12B64B61987}"/>
          </ac:picMkLst>
        </pc:picChg>
        <pc:picChg chg="add mod">
          <ac:chgData name="Drewniak, David" userId="3edae2f4-e483-4215-8ce8-93b718154250" providerId="ADAL" clId="{EC6E9A48-316A-415C-A57B-714DC4514863}" dt="2021-03-19T02:00:44.350" v="3468" actId="1076"/>
          <ac:picMkLst>
            <pc:docMk/>
            <pc:sldMk cId="2110082398" sldId="290"/>
            <ac:picMk id="31" creationId="{97189112-C571-4AB1-A04A-61BC9BE334B6}"/>
          </ac:picMkLst>
        </pc:picChg>
        <pc:picChg chg="add mod">
          <ac:chgData name="Drewniak, David" userId="3edae2f4-e483-4215-8ce8-93b718154250" providerId="ADAL" clId="{EC6E9A48-316A-415C-A57B-714DC4514863}" dt="2021-03-19T02:00:47.991" v="3470" actId="1076"/>
          <ac:picMkLst>
            <pc:docMk/>
            <pc:sldMk cId="2110082398" sldId="290"/>
            <ac:picMk id="32" creationId="{32FAF49F-DFD4-47FF-A7D3-1939DCBD09D9}"/>
          </ac:picMkLst>
        </pc:picChg>
        <pc:picChg chg="add mod">
          <ac:chgData name="Drewniak, David" userId="3edae2f4-e483-4215-8ce8-93b718154250" providerId="ADAL" clId="{EC6E9A48-316A-415C-A57B-714DC4514863}" dt="2021-03-19T01:59:54.896" v="3458" actId="1076"/>
          <ac:picMkLst>
            <pc:docMk/>
            <pc:sldMk cId="2110082398" sldId="290"/>
            <ac:picMk id="33" creationId="{F5006EF8-D9F2-454E-A247-67D37AF0E482}"/>
          </ac:picMkLst>
        </pc:picChg>
        <pc:picChg chg="add mod">
          <ac:chgData name="Drewniak, David" userId="3edae2f4-e483-4215-8ce8-93b718154250" providerId="ADAL" clId="{EC6E9A48-316A-415C-A57B-714DC4514863}" dt="2021-03-19T02:00:33.999" v="3466" actId="1076"/>
          <ac:picMkLst>
            <pc:docMk/>
            <pc:sldMk cId="2110082398" sldId="290"/>
            <ac:picMk id="34" creationId="{AC038AC1-FB70-4C85-B046-77A2F63C6BA3}"/>
          </ac:picMkLst>
        </pc:picChg>
        <pc:cxnChg chg="add del mod">
          <ac:chgData name="Drewniak, David" userId="3edae2f4-e483-4215-8ce8-93b718154250" providerId="ADAL" clId="{EC6E9A48-316A-415C-A57B-714DC4514863}" dt="2021-03-19T01:57:59.765" v="3435" actId="478"/>
          <ac:cxnSpMkLst>
            <pc:docMk/>
            <pc:sldMk cId="2110082398" sldId="290"/>
            <ac:cxnSpMk id="24" creationId="{79C7D64B-9567-4DA3-9858-CD7A534666A9}"/>
          </ac:cxnSpMkLst>
        </pc:cxnChg>
        <pc:cxnChg chg="add del mod">
          <ac:chgData name="Drewniak, David" userId="3edae2f4-e483-4215-8ce8-93b718154250" providerId="ADAL" clId="{EC6E9A48-316A-415C-A57B-714DC4514863}" dt="2021-03-19T01:57:59.765" v="3435" actId="478"/>
          <ac:cxnSpMkLst>
            <pc:docMk/>
            <pc:sldMk cId="2110082398" sldId="290"/>
            <ac:cxnSpMk id="25" creationId="{4E189C0F-C9C1-43FC-8A0F-76C9A0873492}"/>
          </ac:cxnSpMkLst>
        </pc:cxnChg>
        <pc:cxnChg chg="add del mod">
          <ac:chgData name="Drewniak, David" userId="3edae2f4-e483-4215-8ce8-93b718154250" providerId="ADAL" clId="{EC6E9A48-316A-415C-A57B-714DC4514863}" dt="2021-03-19T01:57:59.765" v="3435" actId="478"/>
          <ac:cxnSpMkLst>
            <pc:docMk/>
            <pc:sldMk cId="2110082398" sldId="290"/>
            <ac:cxnSpMk id="26" creationId="{B27F4415-916F-434A-9D37-4B8216C1A3E4}"/>
          </ac:cxnSpMkLst>
        </pc:cxnChg>
      </pc:sldChg>
      <pc:sldChg chg="del">
        <pc:chgData name="Drewniak, David" userId="3edae2f4-e483-4215-8ce8-93b718154250" providerId="ADAL" clId="{EC6E9A48-316A-415C-A57B-714DC4514863}" dt="2021-03-16T20:29:52.400" v="856" actId="47"/>
        <pc:sldMkLst>
          <pc:docMk/>
          <pc:sldMk cId="3591330832" sldId="385"/>
        </pc:sldMkLst>
      </pc:sldChg>
      <pc:sldChg chg="modSp add del mod">
        <pc:chgData name="Drewniak, David" userId="3edae2f4-e483-4215-8ce8-93b718154250" providerId="ADAL" clId="{EC6E9A48-316A-415C-A57B-714DC4514863}" dt="2021-03-16T21:22:37.842" v="1680" actId="2696"/>
        <pc:sldMkLst>
          <pc:docMk/>
          <pc:sldMk cId="2802941945" sldId="386"/>
        </pc:sldMkLst>
        <pc:spChg chg="mod">
          <ac:chgData name="Drewniak, David" userId="3edae2f4-e483-4215-8ce8-93b718154250" providerId="ADAL" clId="{EC6E9A48-316A-415C-A57B-714DC4514863}" dt="2021-03-16T21:22:23.822" v="1675" actId="21"/>
          <ac:spMkLst>
            <pc:docMk/>
            <pc:sldMk cId="2802941945" sldId="386"/>
            <ac:spMk id="16" creationId="{2550A0BA-ABC2-4B1D-9751-745457987CC4}"/>
          </ac:spMkLst>
        </pc:spChg>
      </pc:sldChg>
      <pc:sldChg chg="addSp delSp modSp new mod modAnim">
        <pc:chgData name="Drewniak, David" userId="3edae2f4-e483-4215-8ce8-93b718154250" providerId="ADAL" clId="{EC6E9A48-316A-415C-A57B-714DC4514863}" dt="2021-03-18T16:01:30.958" v="1785" actId="313"/>
        <pc:sldMkLst>
          <pc:docMk/>
          <pc:sldMk cId="339630197" sldId="387"/>
        </pc:sldMkLst>
        <pc:spChg chg="mod">
          <ac:chgData name="Drewniak, David" userId="3edae2f4-e483-4215-8ce8-93b718154250" providerId="ADAL" clId="{EC6E9A48-316A-415C-A57B-714DC4514863}" dt="2021-03-16T18:23:55.418" v="30" actId="20577"/>
          <ac:spMkLst>
            <pc:docMk/>
            <pc:sldMk cId="339630197" sldId="387"/>
            <ac:spMk id="2" creationId="{EEBBDAD3-9036-45AE-BFB6-9928A62EC667}"/>
          </ac:spMkLst>
        </pc:spChg>
        <pc:spChg chg="del">
          <ac:chgData name="Drewniak, David" userId="3edae2f4-e483-4215-8ce8-93b718154250" providerId="ADAL" clId="{EC6E9A48-316A-415C-A57B-714DC4514863}" dt="2021-03-16T18:26:34.813" v="31" actId="478"/>
          <ac:spMkLst>
            <pc:docMk/>
            <pc:sldMk cId="339630197" sldId="387"/>
            <ac:spMk id="3" creationId="{AFC51DBE-201D-4D05-8E24-A89AAFDC3976}"/>
          </ac:spMkLst>
        </pc:spChg>
        <pc:spChg chg="add mod">
          <ac:chgData name="Drewniak, David" userId="3edae2f4-e483-4215-8ce8-93b718154250" providerId="ADAL" clId="{EC6E9A48-316A-415C-A57B-714DC4514863}" dt="2021-03-16T21:10:39.463" v="1369" actId="20577"/>
          <ac:spMkLst>
            <pc:docMk/>
            <pc:sldMk cId="339630197" sldId="387"/>
            <ac:spMk id="4" creationId="{44CDFD3D-C307-4DEC-AAEB-0F0819E18385}"/>
          </ac:spMkLst>
        </pc:spChg>
        <pc:spChg chg="add mod">
          <ac:chgData name="Drewniak, David" userId="3edae2f4-e483-4215-8ce8-93b718154250" providerId="ADAL" clId="{EC6E9A48-316A-415C-A57B-714DC4514863}" dt="2021-03-16T21:18:30.473" v="1508" actId="14100"/>
          <ac:spMkLst>
            <pc:docMk/>
            <pc:sldMk cId="339630197" sldId="387"/>
            <ac:spMk id="5" creationId="{1E5EAC0B-0DDD-46AD-AF3A-5EDBC9918811}"/>
          </ac:spMkLst>
        </pc:spChg>
        <pc:spChg chg="add mod">
          <ac:chgData name="Drewniak, David" userId="3edae2f4-e483-4215-8ce8-93b718154250" providerId="ADAL" clId="{EC6E9A48-316A-415C-A57B-714DC4514863}" dt="2021-03-18T16:01:30.958" v="1785" actId="313"/>
          <ac:spMkLst>
            <pc:docMk/>
            <pc:sldMk cId="339630197" sldId="387"/>
            <ac:spMk id="6" creationId="{601EEDE9-56C3-4DD5-8CF6-A34278C56FB2}"/>
          </ac:spMkLst>
        </pc:spChg>
        <pc:spChg chg="add del mod">
          <ac:chgData name="Drewniak, David" userId="3edae2f4-e483-4215-8ce8-93b718154250" providerId="ADAL" clId="{EC6E9A48-316A-415C-A57B-714DC4514863}" dt="2021-03-16T19:45:30.138" v="649"/>
          <ac:spMkLst>
            <pc:docMk/>
            <pc:sldMk cId="339630197" sldId="387"/>
            <ac:spMk id="8" creationId="{C7B3BAE5-0E6C-4559-96BA-74F27DDBD30A}"/>
          </ac:spMkLst>
        </pc:spChg>
        <pc:spChg chg="add mod">
          <ac:chgData name="Drewniak, David" userId="3edae2f4-e483-4215-8ce8-93b718154250" providerId="ADAL" clId="{EC6E9A48-316A-415C-A57B-714DC4514863}" dt="2021-03-16T20:26:21.956" v="791" actId="1076"/>
          <ac:spMkLst>
            <pc:docMk/>
            <pc:sldMk cId="339630197" sldId="387"/>
            <ac:spMk id="9" creationId="{5BCE003E-52E3-4DE4-A88C-56A922925867}"/>
          </ac:spMkLst>
        </pc:spChg>
        <pc:spChg chg="add mod">
          <ac:chgData name="Drewniak, David" userId="3edae2f4-e483-4215-8ce8-93b718154250" providerId="ADAL" clId="{EC6E9A48-316A-415C-A57B-714DC4514863}" dt="2021-03-16T20:26:17.766" v="790" actId="1076"/>
          <ac:spMkLst>
            <pc:docMk/>
            <pc:sldMk cId="339630197" sldId="387"/>
            <ac:spMk id="10" creationId="{BFD7ECF1-0201-4F88-86A3-2A60C0FD369A}"/>
          </ac:spMkLst>
        </pc:spChg>
        <pc:picChg chg="add mod">
          <ac:chgData name="Drewniak, David" userId="3edae2f4-e483-4215-8ce8-93b718154250" providerId="ADAL" clId="{EC6E9A48-316A-415C-A57B-714DC4514863}" dt="2021-03-16T19:48:48.848" v="709" actId="1076"/>
          <ac:picMkLst>
            <pc:docMk/>
            <pc:sldMk cId="339630197" sldId="387"/>
            <ac:picMk id="7" creationId="{A9A8432B-DCCA-4381-AEC2-611CBE17E9A4}"/>
          </ac:picMkLst>
        </pc:picChg>
      </pc:sldChg>
      <pc:sldChg chg="add del">
        <pc:chgData name="Drewniak, David" userId="3edae2f4-e483-4215-8ce8-93b718154250" providerId="ADAL" clId="{EC6E9A48-316A-415C-A57B-714DC4514863}" dt="2021-03-16T19:03:20.871" v="385"/>
        <pc:sldMkLst>
          <pc:docMk/>
          <pc:sldMk cId="2071048971" sldId="388"/>
        </pc:sldMkLst>
      </pc:sldChg>
      <pc:sldChg chg="addSp delSp modSp new mod ord addAnim delAnim modAnim">
        <pc:chgData name="Drewniak, David" userId="3edae2f4-e483-4215-8ce8-93b718154250" providerId="ADAL" clId="{EC6E9A48-316A-415C-A57B-714DC4514863}" dt="2021-03-19T03:49:33.083" v="4177" actId="1076"/>
        <pc:sldMkLst>
          <pc:docMk/>
          <pc:sldMk cId="2298852720" sldId="388"/>
        </pc:sldMkLst>
        <pc:spChg chg="mod">
          <ac:chgData name="Drewniak, David" userId="3edae2f4-e483-4215-8ce8-93b718154250" providerId="ADAL" clId="{EC6E9A48-316A-415C-A57B-714DC4514863}" dt="2021-03-19T01:52:08.753" v="3318" actId="20577"/>
          <ac:spMkLst>
            <pc:docMk/>
            <pc:sldMk cId="2298852720" sldId="388"/>
            <ac:spMk id="2" creationId="{8EADC8DC-C056-47E4-B115-14C8A8B284FF}"/>
          </ac:spMkLst>
        </pc:spChg>
        <pc:spChg chg="del mod">
          <ac:chgData name="Drewniak, David" userId="3edae2f4-e483-4215-8ce8-93b718154250" providerId="ADAL" clId="{EC6E9A48-316A-415C-A57B-714DC4514863}" dt="2021-03-19T01:35:44.214" v="3150" actId="478"/>
          <ac:spMkLst>
            <pc:docMk/>
            <pc:sldMk cId="2298852720" sldId="388"/>
            <ac:spMk id="3" creationId="{FA8A3975-7DB3-48F3-A110-C53C10DA3470}"/>
          </ac:spMkLst>
        </pc:spChg>
        <pc:spChg chg="add del mod">
          <ac:chgData name="Drewniak, David" userId="3edae2f4-e483-4215-8ce8-93b718154250" providerId="ADAL" clId="{EC6E9A48-316A-415C-A57B-714DC4514863}" dt="2021-03-19T01:36:55.289" v="3169" actId="478"/>
          <ac:spMkLst>
            <pc:docMk/>
            <pc:sldMk cId="2298852720" sldId="388"/>
            <ac:spMk id="5" creationId="{483DF76B-15B8-481B-B680-C4229AF36337}"/>
          </ac:spMkLst>
        </pc:spChg>
        <pc:spChg chg="add del mod">
          <ac:chgData name="Drewniak, David" userId="3edae2f4-e483-4215-8ce8-93b718154250" providerId="ADAL" clId="{EC6E9A48-316A-415C-A57B-714DC4514863}" dt="2021-03-19T01:37:20.533" v="3175" actId="478"/>
          <ac:spMkLst>
            <pc:docMk/>
            <pc:sldMk cId="2298852720" sldId="388"/>
            <ac:spMk id="8" creationId="{1200690D-2F26-4112-8241-1A15E7B5FE81}"/>
          </ac:spMkLst>
        </pc:spChg>
        <pc:spChg chg="add mod">
          <ac:chgData name="Drewniak, David" userId="3edae2f4-e483-4215-8ce8-93b718154250" providerId="ADAL" clId="{EC6E9A48-316A-415C-A57B-714DC4514863}" dt="2021-03-19T03:49:33.083" v="4177" actId="1076"/>
          <ac:spMkLst>
            <pc:docMk/>
            <pc:sldMk cId="2298852720" sldId="388"/>
            <ac:spMk id="10" creationId="{667823AE-C039-482A-A059-A9FC598A22A7}"/>
          </ac:spMkLst>
        </pc:spChg>
        <pc:spChg chg="add mod">
          <ac:chgData name="Drewniak, David" userId="3edae2f4-e483-4215-8ce8-93b718154250" providerId="ADAL" clId="{EC6E9A48-316A-415C-A57B-714DC4514863}" dt="2021-03-19T03:49:09.631" v="4153" actId="14100"/>
          <ac:spMkLst>
            <pc:docMk/>
            <pc:sldMk cId="2298852720" sldId="388"/>
            <ac:spMk id="16" creationId="{E4AB1F10-1D84-4BE3-B3FB-1034EAA061DA}"/>
          </ac:spMkLst>
        </pc:spChg>
        <pc:spChg chg="add mod">
          <ac:chgData name="Drewniak, David" userId="3edae2f4-e483-4215-8ce8-93b718154250" providerId="ADAL" clId="{EC6E9A48-316A-415C-A57B-714DC4514863}" dt="2021-03-19T01:54:40.359" v="3388" actId="1076"/>
          <ac:spMkLst>
            <pc:docMk/>
            <pc:sldMk cId="2298852720" sldId="388"/>
            <ac:spMk id="19" creationId="{3AA34358-B4A7-48D2-BE0A-C425AEBB06AB}"/>
          </ac:spMkLst>
        </pc:spChg>
        <pc:spChg chg="add mod">
          <ac:chgData name="Drewniak, David" userId="3edae2f4-e483-4215-8ce8-93b718154250" providerId="ADAL" clId="{EC6E9A48-316A-415C-A57B-714DC4514863}" dt="2021-03-19T01:54:43.219" v="3389" actId="1076"/>
          <ac:spMkLst>
            <pc:docMk/>
            <pc:sldMk cId="2298852720" sldId="388"/>
            <ac:spMk id="20" creationId="{F2EE213B-C5E6-4FBC-8036-56F1378DD6C6}"/>
          </ac:spMkLst>
        </pc:spChg>
        <pc:spChg chg="add mod">
          <ac:chgData name="Drewniak, David" userId="3edae2f4-e483-4215-8ce8-93b718154250" providerId="ADAL" clId="{EC6E9A48-316A-415C-A57B-714DC4514863}" dt="2021-03-19T01:55:12.822" v="3401" actId="1076"/>
          <ac:spMkLst>
            <pc:docMk/>
            <pc:sldMk cId="2298852720" sldId="388"/>
            <ac:spMk id="22" creationId="{6C26530E-43F2-4FCA-A648-05DDA46FC77B}"/>
          </ac:spMkLst>
        </pc:spChg>
        <pc:spChg chg="add mod">
          <ac:chgData name="Drewniak, David" userId="3edae2f4-e483-4215-8ce8-93b718154250" providerId="ADAL" clId="{EC6E9A48-316A-415C-A57B-714DC4514863}" dt="2021-03-19T03:49:23.282" v="4175" actId="1036"/>
          <ac:spMkLst>
            <pc:docMk/>
            <pc:sldMk cId="2298852720" sldId="388"/>
            <ac:spMk id="23" creationId="{6B19C623-B94C-4B88-BCD9-F357AEBA3334}"/>
          </ac:spMkLst>
        </pc:spChg>
        <pc:picChg chg="add del mod">
          <ac:chgData name="Drewniak, David" userId="3edae2f4-e483-4215-8ce8-93b718154250" providerId="ADAL" clId="{EC6E9A48-316A-415C-A57B-714DC4514863}" dt="2021-03-19T01:36:55.289" v="3169" actId="478"/>
          <ac:picMkLst>
            <pc:docMk/>
            <pc:sldMk cId="2298852720" sldId="388"/>
            <ac:picMk id="4" creationId="{8BB381AC-CC1A-445B-8889-E6BA810B55E4}"/>
          </ac:picMkLst>
        </pc:picChg>
        <pc:picChg chg="add del mod">
          <ac:chgData name="Drewniak, David" userId="3edae2f4-e483-4215-8ce8-93b718154250" providerId="ADAL" clId="{EC6E9A48-316A-415C-A57B-714DC4514863}" dt="2021-03-19T01:38:29.631" v="3191" actId="21"/>
          <ac:picMkLst>
            <pc:docMk/>
            <pc:sldMk cId="2298852720" sldId="388"/>
            <ac:picMk id="6" creationId="{71D05231-18ED-43A5-96DF-6D40FA320A6B}"/>
          </ac:picMkLst>
        </pc:picChg>
        <pc:picChg chg="add mod">
          <ac:chgData name="Drewniak, David" userId="3edae2f4-e483-4215-8ce8-93b718154250" providerId="ADAL" clId="{EC6E9A48-316A-415C-A57B-714DC4514863}" dt="2021-03-19T01:52:19.660" v="3321" actId="1076"/>
          <ac:picMkLst>
            <pc:docMk/>
            <pc:sldMk cId="2298852720" sldId="388"/>
            <ac:picMk id="7" creationId="{669D6D12-2C82-4E61-B8FF-8757C8CDC916}"/>
          </ac:picMkLst>
        </pc:picChg>
        <pc:picChg chg="add mod">
          <ac:chgData name="Drewniak, David" userId="3edae2f4-e483-4215-8ce8-93b718154250" providerId="ADAL" clId="{EC6E9A48-316A-415C-A57B-714DC4514863}" dt="2021-03-19T01:54:53.441" v="3394" actId="1076"/>
          <ac:picMkLst>
            <pc:docMk/>
            <pc:sldMk cId="2298852720" sldId="388"/>
            <ac:picMk id="17" creationId="{439B348F-4200-4D8F-A7FF-C09BB31E9BB7}"/>
          </ac:picMkLst>
        </pc:picChg>
        <pc:picChg chg="add mod">
          <ac:chgData name="Drewniak, David" userId="3edae2f4-e483-4215-8ce8-93b718154250" providerId="ADAL" clId="{EC6E9A48-316A-415C-A57B-714DC4514863}" dt="2021-03-19T01:54:49.039" v="3393" actId="1076"/>
          <ac:picMkLst>
            <pc:docMk/>
            <pc:sldMk cId="2298852720" sldId="388"/>
            <ac:picMk id="18" creationId="{EF17A45C-BB2A-4813-B303-2EC2FF1F92F2}"/>
          </ac:picMkLst>
        </pc:picChg>
        <pc:picChg chg="add mod">
          <ac:chgData name="Drewniak, David" userId="3edae2f4-e483-4215-8ce8-93b718154250" providerId="ADAL" clId="{EC6E9A48-316A-415C-A57B-714DC4514863}" dt="2021-03-19T03:49:23.282" v="4175" actId="1036"/>
          <ac:picMkLst>
            <pc:docMk/>
            <pc:sldMk cId="2298852720" sldId="388"/>
            <ac:picMk id="21" creationId="{DD885F66-B9FB-4C94-A1A5-ED0ECD2EB461}"/>
          </ac:picMkLst>
        </pc:picChg>
        <pc:picChg chg="add del mod">
          <ac:chgData name="Drewniak, David" userId="3edae2f4-e483-4215-8ce8-93b718154250" providerId="ADAL" clId="{EC6E9A48-316A-415C-A57B-714DC4514863}" dt="2021-03-19T01:40:38.714" v="3205" actId="478"/>
          <ac:picMkLst>
            <pc:docMk/>
            <pc:sldMk cId="2298852720" sldId="388"/>
            <ac:picMk id="25" creationId="{9EF88832-FEB5-4F1C-9F97-D443E18EE392}"/>
          </ac:picMkLst>
        </pc:picChg>
        <pc:picChg chg="add mod ord">
          <ac:chgData name="Drewniak, David" userId="3edae2f4-e483-4215-8ce8-93b718154250" providerId="ADAL" clId="{EC6E9A48-316A-415C-A57B-714DC4514863}" dt="2021-03-19T03:49:30.570" v="4176" actId="1076"/>
          <ac:picMkLst>
            <pc:docMk/>
            <pc:sldMk cId="2298852720" sldId="388"/>
            <ac:picMk id="26" creationId="{9BA8378A-EE4F-4755-97B4-046FA4BA2076}"/>
          </ac:picMkLst>
        </pc:picChg>
        <pc:picChg chg="add del mod">
          <ac:chgData name="Drewniak, David" userId="3edae2f4-e483-4215-8ce8-93b718154250" providerId="ADAL" clId="{EC6E9A48-316A-415C-A57B-714DC4514863}" dt="2021-03-19T03:49:23.282" v="4175" actId="1036"/>
          <ac:picMkLst>
            <pc:docMk/>
            <pc:sldMk cId="2298852720" sldId="388"/>
            <ac:picMk id="36" creationId="{A1D644CC-B7AA-4445-A3A8-E4C25B0B0BED}"/>
          </ac:picMkLst>
        </pc:picChg>
        <pc:cxnChg chg="add mod">
          <ac:chgData name="Drewniak, David" userId="3edae2f4-e483-4215-8ce8-93b718154250" providerId="ADAL" clId="{EC6E9A48-316A-415C-A57B-714DC4514863}" dt="2021-03-19T03:49:33.083" v="4177" actId="1076"/>
          <ac:cxnSpMkLst>
            <pc:docMk/>
            <pc:sldMk cId="2298852720" sldId="388"/>
            <ac:cxnSpMk id="9" creationId="{1F107566-4F68-445F-B7F3-E6EFFAF2557B}"/>
          </ac:cxnSpMkLst>
        </pc:cxnChg>
      </pc:sldChg>
      <pc:sldChg chg="addSp delSp modSp new mod modAnim">
        <pc:chgData name="Drewniak, David" userId="3edae2f4-e483-4215-8ce8-93b718154250" providerId="ADAL" clId="{EC6E9A48-316A-415C-A57B-714DC4514863}" dt="2021-03-19T04:07:08.226" v="4510" actId="1076"/>
        <pc:sldMkLst>
          <pc:docMk/>
          <pc:sldMk cId="2573938412" sldId="389"/>
        </pc:sldMkLst>
        <pc:spChg chg="mod ord">
          <ac:chgData name="Drewniak, David" userId="3edae2f4-e483-4215-8ce8-93b718154250" providerId="ADAL" clId="{EC6E9A48-316A-415C-A57B-714DC4514863}" dt="2021-03-18T19:15:13.177" v="2435" actId="20577"/>
          <ac:spMkLst>
            <pc:docMk/>
            <pc:sldMk cId="2573938412" sldId="389"/>
            <ac:spMk id="2" creationId="{A35DFAD2-768D-4D09-8610-0D16CE937529}"/>
          </ac:spMkLst>
        </pc:spChg>
        <pc:spChg chg="del">
          <ac:chgData name="Drewniak, David" userId="3edae2f4-e483-4215-8ce8-93b718154250" providerId="ADAL" clId="{EC6E9A48-316A-415C-A57B-714DC4514863}" dt="2021-03-18T19:04:45.990" v="2294" actId="478"/>
          <ac:spMkLst>
            <pc:docMk/>
            <pc:sldMk cId="2573938412" sldId="389"/>
            <ac:spMk id="3" creationId="{61006748-D2D7-45B1-874A-7DC2A26C3F9C}"/>
          </ac:spMkLst>
        </pc:spChg>
        <pc:spChg chg="add del mod">
          <ac:chgData name="Drewniak, David" userId="3edae2f4-e483-4215-8ce8-93b718154250" providerId="ADAL" clId="{EC6E9A48-316A-415C-A57B-714DC4514863}" dt="2021-03-18T19:41:56.535" v="2605" actId="478"/>
          <ac:spMkLst>
            <pc:docMk/>
            <pc:sldMk cId="2573938412" sldId="389"/>
            <ac:spMk id="6" creationId="{CD9455ED-B793-47EB-8445-20FE8803064D}"/>
          </ac:spMkLst>
        </pc:spChg>
        <pc:spChg chg="add del mod">
          <ac:chgData name="Drewniak, David" userId="3edae2f4-e483-4215-8ce8-93b718154250" providerId="ADAL" clId="{EC6E9A48-316A-415C-A57B-714DC4514863}" dt="2021-03-18T19:41:57.876" v="2606" actId="478"/>
          <ac:spMkLst>
            <pc:docMk/>
            <pc:sldMk cId="2573938412" sldId="389"/>
            <ac:spMk id="7" creationId="{56CC684A-5FA9-448B-AF8A-DD0F1278E663}"/>
          </ac:spMkLst>
        </pc:spChg>
        <pc:spChg chg="add mod">
          <ac:chgData name="Drewniak, David" userId="3edae2f4-e483-4215-8ce8-93b718154250" providerId="ADAL" clId="{EC6E9A48-316A-415C-A57B-714DC4514863}" dt="2021-03-19T04:07:03.735" v="4509" actId="1038"/>
          <ac:spMkLst>
            <pc:docMk/>
            <pc:sldMk cId="2573938412" sldId="389"/>
            <ac:spMk id="8" creationId="{48B2E356-A0F0-4A90-B3DC-06E234D84D14}"/>
          </ac:spMkLst>
        </pc:spChg>
        <pc:spChg chg="add mod">
          <ac:chgData name="Drewniak, David" userId="3edae2f4-e483-4215-8ce8-93b718154250" providerId="ADAL" clId="{EC6E9A48-316A-415C-A57B-714DC4514863}" dt="2021-03-19T04:07:03.735" v="4509" actId="1038"/>
          <ac:spMkLst>
            <pc:docMk/>
            <pc:sldMk cId="2573938412" sldId="389"/>
            <ac:spMk id="9" creationId="{FE1809C4-C33C-4D56-AFD2-4D066473D571}"/>
          </ac:spMkLst>
        </pc:spChg>
        <pc:spChg chg="add mod">
          <ac:chgData name="Drewniak, David" userId="3edae2f4-e483-4215-8ce8-93b718154250" providerId="ADAL" clId="{EC6E9A48-316A-415C-A57B-714DC4514863}" dt="2021-03-19T04:07:03.735" v="4509" actId="1038"/>
          <ac:spMkLst>
            <pc:docMk/>
            <pc:sldMk cId="2573938412" sldId="389"/>
            <ac:spMk id="10" creationId="{8698FC64-23FE-47D8-840D-0259D990ED27}"/>
          </ac:spMkLst>
        </pc:spChg>
        <pc:spChg chg="add mod">
          <ac:chgData name="Drewniak, David" userId="3edae2f4-e483-4215-8ce8-93b718154250" providerId="ADAL" clId="{EC6E9A48-316A-415C-A57B-714DC4514863}" dt="2021-03-19T04:07:03.735" v="4509" actId="1038"/>
          <ac:spMkLst>
            <pc:docMk/>
            <pc:sldMk cId="2573938412" sldId="389"/>
            <ac:spMk id="14" creationId="{4ADCE653-1E54-4909-AF82-F1B191576EB8}"/>
          </ac:spMkLst>
        </pc:spChg>
        <pc:spChg chg="add mod">
          <ac:chgData name="Drewniak, David" userId="3edae2f4-e483-4215-8ce8-93b718154250" providerId="ADAL" clId="{EC6E9A48-316A-415C-A57B-714DC4514863}" dt="2021-03-19T04:07:03.735" v="4509" actId="1038"/>
          <ac:spMkLst>
            <pc:docMk/>
            <pc:sldMk cId="2573938412" sldId="389"/>
            <ac:spMk id="15" creationId="{4E86881D-45C5-40FB-947C-586150B05AB3}"/>
          </ac:spMkLst>
        </pc:spChg>
        <pc:spChg chg="add mod">
          <ac:chgData name="Drewniak, David" userId="3edae2f4-e483-4215-8ce8-93b718154250" providerId="ADAL" clId="{EC6E9A48-316A-415C-A57B-714DC4514863}" dt="2021-03-19T04:07:03.735" v="4509" actId="1038"/>
          <ac:spMkLst>
            <pc:docMk/>
            <pc:sldMk cId="2573938412" sldId="389"/>
            <ac:spMk id="16" creationId="{1B24FACA-78BB-4319-AF86-723C4A5A0452}"/>
          </ac:spMkLst>
        </pc:spChg>
        <pc:spChg chg="add mod">
          <ac:chgData name="Drewniak, David" userId="3edae2f4-e483-4215-8ce8-93b718154250" providerId="ADAL" clId="{EC6E9A48-316A-415C-A57B-714DC4514863}" dt="2021-03-19T04:06:56.571" v="4486" actId="1076"/>
          <ac:spMkLst>
            <pc:docMk/>
            <pc:sldMk cId="2573938412" sldId="389"/>
            <ac:spMk id="17" creationId="{49381A11-D1FF-4E7E-8BAB-C219AB20FBE7}"/>
          </ac:spMkLst>
        </pc:spChg>
        <pc:spChg chg="add mod">
          <ac:chgData name="Drewniak, David" userId="3edae2f4-e483-4215-8ce8-93b718154250" providerId="ADAL" clId="{EC6E9A48-316A-415C-A57B-714DC4514863}" dt="2021-03-19T04:07:03.735" v="4509" actId="1038"/>
          <ac:spMkLst>
            <pc:docMk/>
            <pc:sldMk cId="2573938412" sldId="389"/>
            <ac:spMk id="18" creationId="{83B56580-74D8-45C4-8C34-287F7796F74D}"/>
          </ac:spMkLst>
        </pc:spChg>
        <pc:spChg chg="add mod">
          <ac:chgData name="Drewniak, David" userId="3edae2f4-e483-4215-8ce8-93b718154250" providerId="ADAL" clId="{EC6E9A48-316A-415C-A57B-714DC4514863}" dt="2021-03-19T04:05:33.395" v="4467" actId="1076"/>
          <ac:spMkLst>
            <pc:docMk/>
            <pc:sldMk cId="2573938412" sldId="389"/>
            <ac:spMk id="19" creationId="{68E0B1C4-A28D-4D6D-BEF8-5E9A65B7B995}"/>
          </ac:spMkLst>
        </pc:spChg>
        <pc:spChg chg="add del mod">
          <ac:chgData name="Drewniak, David" userId="3edae2f4-e483-4215-8ce8-93b718154250" providerId="ADAL" clId="{EC6E9A48-316A-415C-A57B-714DC4514863}" dt="2021-03-19T04:05:18.806" v="4462" actId="478"/>
          <ac:spMkLst>
            <pc:docMk/>
            <pc:sldMk cId="2573938412" sldId="389"/>
            <ac:spMk id="20" creationId="{A0CAD824-D0D4-4B81-B980-87E724F57734}"/>
          </ac:spMkLst>
        </pc:spChg>
        <pc:spChg chg="add del mod">
          <ac:chgData name="Drewniak, David" userId="3edae2f4-e483-4215-8ce8-93b718154250" providerId="ADAL" clId="{EC6E9A48-316A-415C-A57B-714DC4514863}" dt="2021-03-19T04:05:18.806" v="4462" actId="478"/>
          <ac:spMkLst>
            <pc:docMk/>
            <pc:sldMk cId="2573938412" sldId="389"/>
            <ac:spMk id="21" creationId="{89BEE021-20E3-4826-86A9-8C7B9D329467}"/>
          </ac:spMkLst>
        </pc:spChg>
        <pc:spChg chg="add del mod">
          <ac:chgData name="Drewniak, David" userId="3edae2f4-e483-4215-8ce8-93b718154250" providerId="ADAL" clId="{EC6E9A48-316A-415C-A57B-714DC4514863}" dt="2021-03-19T04:05:18.806" v="4462" actId="478"/>
          <ac:spMkLst>
            <pc:docMk/>
            <pc:sldMk cId="2573938412" sldId="389"/>
            <ac:spMk id="22" creationId="{9E8EA69C-D008-4CC6-9AB6-9BB4E2847D10}"/>
          </ac:spMkLst>
        </pc:spChg>
        <pc:spChg chg="add del mod">
          <ac:chgData name="Drewniak, David" userId="3edae2f4-e483-4215-8ce8-93b718154250" providerId="ADAL" clId="{EC6E9A48-316A-415C-A57B-714DC4514863}" dt="2021-03-19T04:05:18.806" v="4462" actId="478"/>
          <ac:spMkLst>
            <pc:docMk/>
            <pc:sldMk cId="2573938412" sldId="389"/>
            <ac:spMk id="28" creationId="{43D0C40F-1C78-4638-8742-CF668A8BB292}"/>
          </ac:spMkLst>
        </pc:spChg>
        <pc:spChg chg="add del mod">
          <ac:chgData name="Drewniak, David" userId="3edae2f4-e483-4215-8ce8-93b718154250" providerId="ADAL" clId="{EC6E9A48-316A-415C-A57B-714DC4514863}" dt="2021-03-19T04:05:20.323" v="4464" actId="478"/>
          <ac:spMkLst>
            <pc:docMk/>
            <pc:sldMk cId="2573938412" sldId="389"/>
            <ac:spMk id="29" creationId="{57233DA3-A9D3-4082-8571-F611D413730C}"/>
          </ac:spMkLst>
        </pc:spChg>
        <pc:spChg chg="add mod">
          <ac:chgData name="Drewniak, David" userId="3edae2f4-e483-4215-8ce8-93b718154250" providerId="ADAL" clId="{EC6E9A48-316A-415C-A57B-714DC4514863}" dt="2021-03-19T04:06:51.854" v="4485" actId="1076"/>
          <ac:spMkLst>
            <pc:docMk/>
            <pc:sldMk cId="2573938412" sldId="389"/>
            <ac:spMk id="30" creationId="{D69CAC61-3AB1-4FF5-B409-C31100F83BED}"/>
          </ac:spMkLst>
        </pc:spChg>
        <pc:spChg chg="add del mod">
          <ac:chgData name="Drewniak, David" userId="3edae2f4-e483-4215-8ce8-93b718154250" providerId="ADAL" clId="{EC6E9A48-316A-415C-A57B-714DC4514863}" dt="2021-03-18T19:39:47.946" v="2556"/>
          <ac:spMkLst>
            <pc:docMk/>
            <pc:sldMk cId="2573938412" sldId="389"/>
            <ac:spMk id="31" creationId="{358996BE-C83C-44CB-979E-F1AC11E9AB76}"/>
          </ac:spMkLst>
        </pc:spChg>
        <pc:spChg chg="add mod">
          <ac:chgData name="Drewniak, David" userId="3edae2f4-e483-4215-8ce8-93b718154250" providerId="ADAL" clId="{EC6E9A48-316A-415C-A57B-714DC4514863}" dt="2021-03-18T20:15:48.058" v="2891" actId="1036"/>
          <ac:spMkLst>
            <pc:docMk/>
            <pc:sldMk cId="2573938412" sldId="389"/>
            <ac:spMk id="37" creationId="{D518A18D-D403-4E0F-934F-5AD7C153F027}"/>
          </ac:spMkLst>
        </pc:spChg>
        <pc:spChg chg="add mod">
          <ac:chgData name="Drewniak, David" userId="3edae2f4-e483-4215-8ce8-93b718154250" providerId="ADAL" clId="{EC6E9A48-316A-415C-A57B-714DC4514863}" dt="2021-03-19T04:07:08.226" v="4510" actId="1076"/>
          <ac:spMkLst>
            <pc:docMk/>
            <pc:sldMk cId="2573938412" sldId="389"/>
            <ac:spMk id="46" creationId="{998763E5-5E4A-4619-952A-328263F7CA4B}"/>
          </ac:spMkLst>
        </pc:spChg>
        <pc:spChg chg="add mod">
          <ac:chgData name="Drewniak, David" userId="3edae2f4-e483-4215-8ce8-93b718154250" providerId="ADAL" clId="{EC6E9A48-316A-415C-A57B-714DC4514863}" dt="2021-03-19T04:05:30.235" v="4465" actId="1076"/>
          <ac:spMkLst>
            <pc:docMk/>
            <pc:sldMk cId="2573938412" sldId="389"/>
            <ac:spMk id="51" creationId="{7D1B8309-5F8C-45AD-9A9A-50923E367AB3}"/>
          </ac:spMkLst>
        </pc:spChg>
        <pc:spChg chg="add mod">
          <ac:chgData name="Drewniak, David" userId="3edae2f4-e483-4215-8ce8-93b718154250" providerId="ADAL" clId="{EC6E9A48-316A-415C-A57B-714DC4514863}" dt="2021-03-19T04:05:30.235" v="4465" actId="1076"/>
          <ac:spMkLst>
            <pc:docMk/>
            <pc:sldMk cId="2573938412" sldId="389"/>
            <ac:spMk id="52" creationId="{58DAFF7A-D6CF-48FE-AE29-0DF1B8E7164D}"/>
          </ac:spMkLst>
        </pc:spChg>
        <pc:spChg chg="add mod">
          <ac:chgData name="Drewniak, David" userId="3edae2f4-e483-4215-8ce8-93b718154250" providerId="ADAL" clId="{EC6E9A48-316A-415C-A57B-714DC4514863}" dt="2021-03-19T04:05:30.235" v="4465" actId="1076"/>
          <ac:spMkLst>
            <pc:docMk/>
            <pc:sldMk cId="2573938412" sldId="389"/>
            <ac:spMk id="53" creationId="{A8D48BE4-C441-4737-95DD-5590E145095F}"/>
          </ac:spMkLst>
        </pc:spChg>
        <pc:spChg chg="add mod">
          <ac:chgData name="Drewniak, David" userId="3edae2f4-e483-4215-8ce8-93b718154250" providerId="ADAL" clId="{EC6E9A48-316A-415C-A57B-714DC4514863}" dt="2021-03-19T04:05:30.235" v="4465" actId="1076"/>
          <ac:spMkLst>
            <pc:docMk/>
            <pc:sldMk cId="2573938412" sldId="389"/>
            <ac:spMk id="59" creationId="{0A7F2F66-F7C2-4F95-B632-F20A151BB271}"/>
          </ac:spMkLst>
        </pc:spChg>
        <pc:spChg chg="add mod">
          <ac:chgData name="Drewniak, David" userId="3edae2f4-e483-4215-8ce8-93b718154250" providerId="ADAL" clId="{EC6E9A48-316A-415C-A57B-714DC4514863}" dt="2021-03-19T04:05:30.235" v="4465" actId="1076"/>
          <ac:spMkLst>
            <pc:docMk/>
            <pc:sldMk cId="2573938412" sldId="389"/>
            <ac:spMk id="60" creationId="{698AE955-DE18-4B29-929A-D78241BEF566}"/>
          </ac:spMkLst>
        </pc:spChg>
        <pc:graphicFrameChg chg="add mod">
          <ac:chgData name="Drewniak, David" userId="3edae2f4-e483-4215-8ce8-93b718154250" providerId="ADAL" clId="{EC6E9A48-316A-415C-A57B-714DC4514863}" dt="2021-03-19T04:06:14.602" v="4475"/>
          <ac:graphicFrameMkLst>
            <pc:docMk/>
            <pc:sldMk cId="2573938412" sldId="389"/>
            <ac:graphicFrameMk id="4" creationId="{5AEA2496-6701-421E-BBF1-6ED7D1971CCB}"/>
          </ac:graphicFrameMkLst>
        </pc:graphicFrameChg>
        <pc:graphicFrameChg chg="add mod">
          <ac:chgData name="Drewniak, David" userId="3edae2f4-e483-4215-8ce8-93b718154250" providerId="ADAL" clId="{EC6E9A48-316A-415C-A57B-714DC4514863}" dt="2021-03-19T04:04:39.635" v="4455" actId="1076"/>
          <ac:graphicFrameMkLst>
            <pc:docMk/>
            <pc:sldMk cId="2573938412" sldId="389"/>
            <ac:graphicFrameMk id="5" creationId="{28484727-B697-4D1B-AB89-A625F28B18C9}"/>
          </ac:graphicFrameMkLst>
        </pc:graphicFrameChg>
        <pc:picChg chg="add del mod">
          <ac:chgData name="Drewniak, David" userId="3edae2f4-e483-4215-8ce8-93b718154250" providerId="ADAL" clId="{EC6E9A48-316A-415C-A57B-714DC4514863}" dt="2021-03-19T04:04:46.175" v="4458" actId="478"/>
          <ac:picMkLst>
            <pc:docMk/>
            <pc:sldMk cId="2573938412" sldId="389"/>
            <ac:picMk id="50" creationId="{771E187A-3472-4C96-99A8-C205CD5185EB}"/>
          </ac:picMkLst>
        </pc:picChg>
        <pc:cxnChg chg="add mod">
          <ac:chgData name="Drewniak, David" userId="3edae2f4-e483-4215-8ce8-93b718154250" providerId="ADAL" clId="{EC6E9A48-316A-415C-A57B-714DC4514863}" dt="2021-03-19T04:07:03.735" v="4509" actId="1038"/>
          <ac:cxnSpMkLst>
            <pc:docMk/>
            <pc:sldMk cId="2573938412" sldId="389"/>
            <ac:cxnSpMk id="11" creationId="{D9EB23A3-425F-4D31-A0A9-D18E208641CA}"/>
          </ac:cxnSpMkLst>
        </pc:cxnChg>
        <pc:cxnChg chg="add mod">
          <ac:chgData name="Drewniak, David" userId="3edae2f4-e483-4215-8ce8-93b718154250" providerId="ADAL" clId="{EC6E9A48-316A-415C-A57B-714DC4514863}" dt="2021-03-19T04:07:03.735" v="4509" actId="1038"/>
          <ac:cxnSpMkLst>
            <pc:docMk/>
            <pc:sldMk cId="2573938412" sldId="389"/>
            <ac:cxnSpMk id="12" creationId="{42DEA036-AD8A-4F9B-82E7-CD8526F098CE}"/>
          </ac:cxnSpMkLst>
        </pc:cxnChg>
        <pc:cxnChg chg="add mod">
          <ac:chgData name="Drewniak, David" userId="3edae2f4-e483-4215-8ce8-93b718154250" providerId="ADAL" clId="{EC6E9A48-316A-415C-A57B-714DC4514863}" dt="2021-03-19T04:07:03.735" v="4509" actId="1038"/>
          <ac:cxnSpMkLst>
            <pc:docMk/>
            <pc:sldMk cId="2573938412" sldId="389"/>
            <ac:cxnSpMk id="13" creationId="{57FABFB9-B702-4F32-8BFE-967552D90B08}"/>
          </ac:cxnSpMkLst>
        </pc:cxnChg>
        <pc:cxnChg chg="add del mod">
          <ac:chgData name="Drewniak, David" userId="3edae2f4-e483-4215-8ce8-93b718154250" providerId="ADAL" clId="{EC6E9A48-316A-415C-A57B-714DC4514863}" dt="2021-03-19T04:05:18.806" v="4462" actId="478"/>
          <ac:cxnSpMkLst>
            <pc:docMk/>
            <pc:sldMk cId="2573938412" sldId="389"/>
            <ac:cxnSpMk id="23" creationId="{B6559773-F871-43D0-8ED1-20380FC1B300}"/>
          </ac:cxnSpMkLst>
        </pc:cxnChg>
        <pc:cxnChg chg="add del mod">
          <ac:chgData name="Drewniak, David" userId="3edae2f4-e483-4215-8ce8-93b718154250" providerId="ADAL" clId="{EC6E9A48-316A-415C-A57B-714DC4514863}" dt="2021-03-19T04:05:18.806" v="4462" actId="478"/>
          <ac:cxnSpMkLst>
            <pc:docMk/>
            <pc:sldMk cId="2573938412" sldId="389"/>
            <ac:cxnSpMk id="24" creationId="{7C11F35B-F11A-4388-8C64-91DD6554C252}"/>
          </ac:cxnSpMkLst>
        </pc:cxnChg>
        <pc:cxnChg chg="add del mod">
          <ac:chgData name="Drewniak, David" userId="3edae2f4-e483-4215-8ce8-93b718154250" providerId="ADAL" clId="{EC6E9A48-316A-415C-A57B-714DC4514863}" dt="2021-03-19T04:05:18.806" v="4462" actId="478"/>
          <ac:cxnSpMkLst>
            <pc:docMk/>
            <pc:sldMk cId="2573938412" sldId="389"/>
            <ac:cxnSpMk id="25" creationId="{7705C4E0-0044-4DBF-9C1A-AA61715C2803}"/>
          </ac:cxnSpMkLst>
        </pc:cxnChg>
        <pc:cxnChg chg="add del mod">
          <ac:chgData name="Drewniak, David" userId="3edae2f4-e483-4215-8ce8-93b718154250" providerId="ADAL" clId="{EC6E9A48-316A-415C-A57B-714DC4514863}" dt="2021-03-19T04:05:18.806" v="4462" actId="478"/>
          <ac:cxnSpMkLst>
            <pc:docMk/>
            <pc:sldMk cId="2573938412" sldId="389"/>
            <ac:cxnSpMk id="26" creationId="{FF006D30-8697-4E4B-BD57-A57846C32A90}"/>
          </ac:cxnSpMkLst>
        </pc:cxnChg>
        <pc:cxnChg chg="add del mod">
          <ac:chgData name="Drewniak, David" userId="3edae2f4-e483-4215-8ce8-93b718154250" providerId="ADAL" clId="{EC6E9A48-316A-415C-A57B-714DC4514863}" dt="2021-03-19T04:05:18.806" v="4462" actId="478"/>
          <ac:cxnSpMkLst>
            <pc:docMk/>
            <pc:sldMk cId="2573938412" sldId="389"/>
            <ac:cxnSpMk id="27" creationId="{715FAB18-9A68-48F0-9672-089314A83AA7}"/>
          </ac:cxnSpMkLst>
        </pc:cxnChg>
        <pc:cxnChg chg="add mod">
          <ac:chgData name="Drewniak, David" userId="3edae2f4-e483-4215-8ce8-93b718154250" providerId="ADAL" clId="{EC6E9A48-316A-415C-A57B-714DC4514863}" dt="2021-03-18T20:15:48.058" v="2891" actId="1036"/>
          <ac:cxnSpMkLst>
            <pc:docMk/>
            <pc:sldMk cId="2573938412" sldId="389"/>
            <ac:cxnSpMk id="33" creationId="{FC2F4FDC-CAD6-4B2B-83B4-1107C6A50771}"/>
          </ac:cxnSpMkLst>
        </pc:cxnChg>
        <pc:cxnChg chg="add mod">
          <ac:chgData name="Drewniak, David" userId="3edae2f4-e483-4215-8ce8-93b718154250" providerId="ADAL" clId="{EC6E9A48-316A-415C-A57B-714DC4514863}" dt="2021-03-19T03:42:50.191" v="4054" actId="14100"/>
          <ac:cxnSpMkLst>
            <pc:docMk/>
            <pc:sldMk cId="2573938412" sldId="389"/>
            <ac:cxnSpMk id="35" creationId="{4F343CEE-04C3-4F9E-B394-CA6B259D1A54}"/>
          </ac:cxnSpMkLst>
        </pc:cxnChg>
        <pc:cxnChg chg="add mod">
          <ac:chgData name="Drewniak, David" userId="3edae2f4-e483-4215-8ce8-93b718154250" providerId="ADAL" clId="{EC6E9A48-316A-415C-A57B-714DC4514863}" dt="2021-03-19T04:05:30.235" v="4465" actId="1076"/>
          <ac:cxnSpMkLst>
            <pc:docMk/>
            <pc:sldMk cId="2573938412" sldId="389"/>
            <ac:cxnSpMk id="54" creationId="{A518AF42-3C0A-4825-BADC-03C7EA5B0528}"/>
          </ac:cxnSpMkLst>
        </pc:cxnChg>
        <pc:cxnChg chg="add mod">
          <ac:chgData name="Drewniak, David" userId="3edae2f4-e483-4215-8ce8-93b718154250" providerId="ADAL" clId="{EC6E9A48-316A-415C-A57B-714DC4514863}" dt="2021-03-19T04:05:30.235" v="4465" actId="1076"/>
          <ac:cxnSpMkLst>
            <pc:docMk/>
            <pc:sldMk cId="2573938412" sldId="389"/>
            <ac:cxnSpMk id="55" creationId="{D2507461-8061-4BF2-9065-4B5415AC2B47}"/>
          </ac:cxnSpMkLst>
        </pc:cxnChg>
        <pc:cxnChg chg="add mod">
          <ac:chgData name="Drewniak, David" userId="3edae2f4-e483-4215-8ce8-93b718154250" providerId="ADAL" clId="{EC6E9A48-316A-415C-A57B-714DC4514863}" dt="2021-03-19T04:05:30.235" v="4465" actId="1076"/>
          <ac:cxnSpMkLst>
            <pc:docMk/>
            <pc:sldMk cId="2573938412" sldId="389"/>
            <ac:cxnSpMk id="56" creationId="{83701997-7568-4E4D-87DA-1472AA0A6B0E}"/>
          </ac:cxnSpMkLst>
        </pc:cxnChg>
        <pc:cxnChg chg="add mod">
          <ac:chgData name="Drewniak, David" userId="3edae2f4-e483-4215-8ce8-93b718154250" providerId="ADAL" clId="{EC6E9A48-316A-415C-A57B-714DC4514863}" dt="2021-03-19T04:05:30.235" v="4465" actId="1076"/>
          <ac:cxnSpMkLst>
            <pc:docMk/>
            <pc:sldMk cId="2573938412" sldId="389"/>
            <ac:cxnSpMk id="57" creationId="{96F4CC41-C523-4E2E-AD8E-34673FB299FD}"/>
          </ac:cxnSpMkLst>
        </pc:cxnChg>
        <pc:cxnChg chg="add mod">
          <ac:chgData name="Drewniak, David" userId="3edae2f4-e483-4215-8ce8-93b718154250" providerId="ADAL" clId="{EC6E9A48-316A-415C-A57B-714DC4514863}" dt="2021-03-19T04:05:30.235" v="4465" actId="1076"/>
          <ac:cxnSpMkLst>
            <pc:docMk/>
            <pc:sldMk cId="2573938412" sldId="389"/>
            <ac:cxnSpMk id="58" creationId="{316E5AE0-C2D8-44A0-BE93-EE63174524E4}"/>
          </ac:cxnSpMkLst>
        </pc:cxnChg>
      </pc:sldChg>
      <pc:sldChg chg="modSp new mod">
        <pc:chgData name="Drewniak, David" userId="3edae2f4-e483-4215-8ce8-93b718154250" providerId="ADAL" clId="{EC6E9A48-316A-415C-A57B-714DC4514863}" dt="2021-03-18T20:16:02.823" v="2906" actId="20577"/>
        <pc:sldMkLst>
          <pc:docMk/>
          <pc:sldMk cId="1113624066" sldId="390"/>
        </pc:sldMkLst>
        <pc:spChg chg="mod">
          <ac:chgData name="Drewniak, David" userId="3edae2f4-e483-4215-8ce8-93b718154250" providerId="ADAL" clId="{EC6E9A48-316A-415C-A57B-714DC4514863}" dt="2021-03-18T20:16:02.823" v="2906" actId="20577"/>
          <ac:spMkLst>
            <pc:docMk/>
            <pc:sldMk cId="1113624066" sldId="390"/>
            <ac:spMk id="2" creationId="{D6AF4B55-5319-497B-A8FB-FBF787CC9E23}"/>
          </ac:spMkLst>
        </pc:spChg>
      </pc:sldChg>
      <pc:sldChg chg="delSp modSp new mod">
        <pc:chgData name="Drewniak, David" userId="3edae2f4-e483-4215-8ce8-93b718154250" providerId="ADAL" clId="{EC6E9A48-316A-415C-A57B-714DC4514863}" dt="2021-03-19T03:34:40.392" v="4053" actId="478"/>
        <pc:sldMkLst>
          <pc:docMk/>
          <pc:sldMk cId="2804380231" sldId="391"/>
        </pc:sldMkLst>
        <pc:spChg chg="mod">
          <ac:chgData name="Drewniak, David" userId="3edae2f4-e483-4215-8ce8-93b718154250" providerId="ADAL" clId="{EC6E9A48-316A-415C-A57B-714DC4514863}" dt="2021-03-18T20:21:20.893" v="2946" actId="20577"/>
          <ac:spMkLst>
            <pc:docMk/>
            <pc:sldMk cId="2804380231" sldId="391"/>
            <ac:spMk id="2" creationId="{CBD3ADFE-8664-4F82-9C80-3EB06E8CB1C4}"/>
          </ac:spMkLst>
        </pc:spChg>
        <pc:spChg chg="del">
          <ac:chgData name="Drewniak, David" userId="3edae2f4-e483-4215-8ce8-93b718154250" providerId="ADAL" clId="{EC6E9A48-316A-415C-A57B-714DC4514863}" dt="2021-03-19T03:34:40.392" v="4053" actId="478"/>
          <ac:spMkLst>
            <pc:docMk/>
            <pc:sldMk cId="2804380231" sldId="391"/>
            <ac:spMk id="3" creationId="{A19F6CF3-174D-43A9-BFE6-2BF069AE84FF}"/>
          </ac:spMkLst>
        </pc:spChg>
      </pc:sldChg>
      <pc:sldChg chg="addSp delSp modSp new mod">
        <pc:chgData name="Drewniak, David" userId="3edae2f4-e483-4215-8ce8-93b718154250" providerId="ADAL" clId="{EC6E9A48-316A-415C-A57B-714DC4514863}" dt="2021-03-19T03:44:35.592" v="4079" actId="1036"/>
        <pc:sldMkLst>
          <pc:docMk/>
          <pc:sldMk cId="1177207476" sldId="392"/>
        </pc:sldMkLst>
        <pc:spChg chg="mod">
          <ac:chgData name="Drewniak, David" userId="3edae2f4-e483-4215-8ce8-93b718154250" providerId="ADAL" clId="{EC6E9A48-316A-415C-A57B-714DC4514863}" dt="2021-03-19T02:26:21.768" v="3815" actId="20577"/>
          <ac:spMkLst>
            <pc:docMk/>
            <pc:sldMk cId="1177207476" sldId="392"/>
            <ac:spMk id="2" creationId="{2E6E276E-0EC1-44D4-9B2D-108434CED160}"/>
          </ac:spMkLst>
        </pc:spChg>
        <pc:spChg chg="del">
          <ac:chgData name="Drewniak, David" userId="3edae2f4-e483-4215-8ce8-93b718154250" providerId="ADAL" clId="{EC6E9A48-316A-415C-A57B-714DC4514863}" dt="2021-03-19T02:24:43.385" v="3789" actId="478"/>
          <ac:spMkLst>
            <pc:docMk/>
            <pc:sldMk cId="1177207476" sldId="392"/>
            <ac:spMk id="3" creationId="{F4119577-78D2-4CA0-BB1D-700C2641EE1C}"/>
          </ac:spMkLst>
        </pc:spChg>
        <pc:spChg chg="add mod">
          <ac:chgData name="Drewniak, David" userId="3edae2f4-e483-4215-8ce8-93b718154250" providerId="ADAL" clId="{EC6E9A48-316A-415C-A57B-714DC4514863}" dt="2021-03-19T03:15:56.565" v="3963" actId="1076"/>
          <ac:spMkLst>
            <pc:docMk/>
            <pc:sldMk cId="1177207476" sldId="392"/>
            <ac:spMk id="6" creationId="{9D1CD451-C002-4284-9013-A8132A8113EB}"/>
          </ac:spMkLst>
        </pc:spChg>
        <pc:graphicFrameChg chg="add mod">
          <ac:chgData name="Drewniak, David" userId="3edae2f4-e483-4215-8ce8-93b718154250" providerId="ADAL" clId="{EC6E9A48-316A-415C-A57B-714DC4514863}" dt="2021-03-19T03:44:30.034" v="4072" actId="1076"/>
          <ac:graphicFrameMkLst>
            <pc:docMk/>
            <pc:sldMk cId="1177207476" sldId="392"/>
            <ac:graphicFrameMk id="4" creationId="{637441D1-6E77-4A71-9CFE-39DC1591A8CC}"/>
          </ac:graphicFrameMkLst>
        </pc:graphicFrameChg>
        <pc:graphicFrameChg chg="add mod">
          <ac:chgData name="Drewniak, David" userId="3edae2f4-e483-4215-8ce8-93b718154250" providerId="ADAL" clId="{EC6E9A48-316A-415C-A57B-714DC4514863}" dt="2021-03-19T03:44:16.431" v="4069"/>
          <ac:graphicFrameMkLst>
            <pc:docMk/>
            <pc:sldMk cId="1177207476" sldId="392"/>
            <ac:graphicFrameMk id="5" creationId="{BD4B6E10-94D5-4425-9A14-419C7ED77DE4}"/>
          </ac:graphicFrameMkLst>
        </pc:graphicFrameChg>
        <pc:cxnChg chg="add mod">
          <ac:chgData name="Drewniak, David" userId="3edae2f4-e483-4215-8ce8-93b718154250" providerId="ADAL" clId="{EC6E9A48-316A-415C-A57B-714DC4514863}" dt="2021-03-19T03:44:20.269" v="4070" actId="14100"/>
          <ac:cxnSpMkLst>
            <pc:docMk/>
            <pc:sldMk cId="1177207476" sldId="392"/>
            <ac:cxnSpMk id="7" creationId="{9FA96DC4-F405-4757-A0C5-21F02B4BF866}"/>
          </ac:cxnSpMkLst>
        </pc:cxnChg>
        <pc:cxnChg chg="add mod">
          <ac:chgData name="Drewniak, David" userId="3edae2f4-e483-4215-8ce8-93b718154250" providerId="ADAL" clId="{EC6E9A48-316A-415C-A57B-714DC4514863}" dt="2021-03-19T03:44:35.592" v="4079" actId="1036"/>
          <ac:cxnSpMkLst>
            <pc:docMk/>
            <pc:sldMk cId="1177207476" sldId="392"/>
            <ac:cxnSpMk id="8" creationId="{9674421D-09FB-48C8-8FB4-42E5694DA96F}"/>
          </ac:cxnSpMkLst>
        </pc:cxnChg>
      </pc:sldChg>
      <pc:sldChg chg="addSp delSp modSp new del mod">
        <pc:chgData name="Drewniak, David" userId="3edae2f4-e483-4215-8ce8-93b718154250" providerId="ADAL" clId="{EC6E9A48-316A-415C-A57B-714DC4514863}" dt="2021-03-19T01:49:22.260" v="3252" actId="47"/>
        <pc:sldMkLst>
          <pc:docMk/>
          <pc:sldMk cId="2629770366" sldId="392"/>
        </pc:sldMkLst>
        <pc:picChg chg="add del mod">
          <ac:chgData name="Drewniak, David" userId="3edae2f4-e483-4215-8ce8-93b718154250" providerId="ADAL" clId="{EC6E9A48-316A-415C-A57B-714DC4514863}" dt="2021-03-19T01:40:20.561" v="3202" actId="478"/>
          <ac:picMkLst>
            <pc:docMk/>
            <pc:sldMk cId="2629770366" sldId="392"/>
            <ac:picMk id="2" creationId="{A31226CB-A5AF-4BDC-9CCE-F0D115C90292}"/>
          </ac:picMkLst>
        </pc:picChg>
        <pc:picChg chg="add mod">
          <ac:chgData name="Drewniak, David" userId="3edae2f4-e483-4215-8ce8-93b718154250" providerId="ADAL" clId="{EC6E9A48-316A-415C-A57B-714DC4514863}" dt="2021-03-19T01:40:24.602" v="3204" actId="688"/>
          <ac:picMkLst>
            <pc:docMk/>
            <pc:sldMk cId="2629770366" sldId="392"/>
            <ac:picMk id="3" creationId="{4D92355E-DFA8-413E-BC21-2280ACB8081E}"/>
          </ac:picMkLst>
        </pc:picChg>
      </pc:sldChg>
      <pc:sldChg chg="addSp delSp modSp new mod modAnim">
        <pc:chgData name="Drewniak, David" userId="3edae2f4-e483-4215-8ce8-93b718154250" providerId="ADAL" clId="{EC6E9A48-316A-415C-A57B-714DC4514863}" dt="2021-03-19T03:04:36.044" v="3940" actId="1076"/>
        <pc:sldMkLst>
          <pc:docMk/>
          <pc:sldMk cId="156747483" sldId="393"/>
        </pc:sldMkLst>
        <pc:spChg chg="mod">
          <ac:chgData name="Drewniak, David" userId="3edae2f4-e483-4215-8ce8-93b718154250" providerId="ADAL" clId="{EC6E9A48-316A-415C-A57B-714DC4514863}" dt="2021-03-19T02:27:46.151" v="3842" actId="20577"/>
          <ac:spMkLst>
            <pc:docMk/>
            <pc:sldMk cId="156747483" sldId="393"/>
            <ac:spMk id="2" creationId="{1063AA1A-17C8-4865-B28E-50E54E7061E5}"/>
          </ac:spMkLst>
        </pc:spChg>
        <pc:spChg chg="del">
          <ac:chgData name="Drewniak, David" userId="3edae2f4-e483-4215-8ce8-93b718154250" providerId="ADAL" clId="{EC6E9A48-316A-415C-A57B-714DC4514863}" dt="2021-03-19T02:27:49.206" v="3843" actId="478"/>
          <ac:spMkLst>
            <pc:docMk/>
            <pc:sldMk cId="156747483" sldId="393"/>
            <ac:spMk id="3" creationId="{58FDA36E-4363-49B8-9847-F2366869B8CC}"/>
          </ac:spMkLst>
        </pc:spChg>
        <pc:spChg chg="add del mod">
          <ac:chgData name="Drewniak, David" userId="3edae2f4-e483-4215-8ce8-93b718154250" providerId="ADAL" clId="{EC6E9A48-316A-415C-A57B-714DC4514863}" dt="2021-03-19T02:59:29.980" v="3874" actId="478"/>
          <ac:spMkLst>
            <pc:docMk/>
            <pc:sldMk cId="156747483" sldId="393"/>
            <ac:spMk id="4" creationId="{94D70688-6C2F-4D91-8151-519D2FD775BC}"/>
          </ac:spMkLst>
        </pc:spChg>
        <pc:spChg chg="add del mod">
          <ac:chgData name="Drewniak, David" userId="3edae2f4-e483-4215-8ce8-93b718154250" providerId="ADAL" clId="{EC6E9A48-316A-415C-A57B-714DC4514863}" dt="2021-03-19T02:59:29.980" v="3874" actId="478"/>
          <ac:spMkLst>
            <pc:docMk/>
            <pc:sldMk cId="156747483" sldId="393"/>
            <ac:spMk id="5" creationId="{CB92E13E-EA6C-4218-93E5-00D68E3BC906}"/>
          </ac:spMkLst>
        </pc:spChg>
        <pc:spChg chg="add del mod">
          <ac:chgData name="Drewniak, David" userId="3edae2f4-e483-4215-8ce8-93b718154250" providerId="ADAL" clId="{EC6E9A48-316A-415C-A57B-714DC4514863}" dt="2021-03-19T02:59:29.980" v="3874" actId="478"/>
          <ac:spMkLst>
            <pc:docMk/>
            <pc:sldMk cId="156747483" sldId="393"/>
            <ac:spMk id="6" creationId="{B2473A96-4427-48C1-8BC1-B6C7875495A0}"/>
          </ac:spMkLst>
        </pc:spChg>
        <pc:spChg chg="add del mod">
          <ac:chgData name="Drewniak, David" userId="3edae2f4-e483-4215-8ce8-93b718154250" providerId="ADAL" clId="{EC6E9A48-316A-415C-A57B-714DC4514863}" dt="2021-03-19T02:59:29.980" v="3874" actId="478"/>
          <ac:spMkLst>
            <pc:docMk/>
            <pc:sldMk cId="156747483" sldId="393"/>
            <ac:spMk id="10" creationId="{0466CDC1-80CA-4AF5-ADE8-208701A533AB}"/>
          </ac:spMkLst>
        </pc:spChg>
        <pc:spChg chg="add del mod">
          <ac:chgData name="Drewniak, David" userId="3edae2f4-e483-4215-8ce8-93b718154250" providerId="ADAL" clId="{EC6E9A48-316A-415C-A57B-714DC4514863}" dt="2021-03-19T02:59:29.980" v="3874" actId="478"/>
          <ac:spMkLst>
            <pc:docMk/>
            <pc:sldMk cId="156747483" sldId="393"/>
            <ac:spMk id="11" creationId="{F3962273-91DD-4098-B93D-3F0D14FCC0BF}"/>
          </ac:spMkLst>
        </pc:spChg>
        <pc:spChg chg="add del mod">
          <ac:chgData name="Drewniak, David" userId="3edae2f4-e483-4215-8ce8-93b718154250" providerId="ADAL" clId="{EC6E9A48-316A-415C-A57B-714DC4514863}" dt="2021-03-19T02:59:29.980" v="3874" actId="478"/>
          <ac:spMkLst>
            <pc:docMk/>
            <pc:sldMk cId="156747483" sldId="393"/>
            <ac:spMk id="12" creationId="{0A215844-4C04-479E-8738-D50A068BCD15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17" creationId="{7A8AB3AF-A82E-41B6-A4C5-EE6CC1859529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18" creationId="{7A872FDF-34F2-4836-90D5-3B596AF3D334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19" creationId="{8B82582D-C566-48E2-9C05-D1216D366B75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20" creationId="{284D10E9-DF82-4F5F-AFAD-8F628515770A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21" creationId="{949CD163-005A-423E-90C0-24EA2311D4B0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22" creationId="{3866059A-E5E2-435D-AFB8-6A0ABE3E2A56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25" creationId="{327217A1-6DCF-4B50-8ADF-B83084208044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26" creationId="{DD3BFA9C-BF74-410D-9F0B-EBD849EC007F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27" creationId="{420ABF76-4823-4267-8B88-73412DE6F346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28" creationId="{16773367-352F-4D6C-954B-9A8093779DD0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29" creationId="{48E13EBF-61E8-4AB5-92FF-25824C9E2353}"/>
          </ac:spMkLst>
        </pc:spChg>
        <pc:spChg chg="mod">
          <ac:chgData name="Drewniak, David" userId="3edae2f4-e483-4215-8ce8-93b718154250" providerId="ADAL" clId="{EC6E9A48-316A-415C-A57B-714DC4514863}" dt="2021-03-19T03:02:43.168" v="3908" actId="1076"/>
          <ac:spMkLst>
            <pc:docMk/>
            <pc:sldMk cId="156747483" sldId="393"/>
            <ac:spMk id="30" creationId="{2A79D15A-2F68-4E5C-9FD6-16B9460B18F4}"/>
          </ac:spMkLst>
        </pc:spChg>
        <pc:spChg chg="add mod">
          <ac:chgData name="Drewniak, David" userId="3edae2f4-e483-4215-8ce8-93b718154250" providerId="ADAL" clId="{EC6E9A48-316A-415C-A57B-714DC4514863}" dt="2021-03-19T03:03:29.509" v="3925" actId="1076"/>
          <ac:spMkLst>
            <pc:docMk/>
            <pc:sldMk cId="156747483" sldId="393"/>
            <ac:spMk id="40" creationId="{879EE133-FBF5-4CA4-A1FD-3EC3E56E51E3}"/>
          </ac:spMkLst>
        </pc:spChg>
        <pc:spChg chg="add mod">
          <ac:chgData name="Drewniak, David" userId="3edae2f4-e483-4215-8ce8-93b718154250" providerId="ADAL" clId="{EC6E9A48-316A-415C-A57B-714DC4514863}" dt="2021-03-19T03:04:36.044" v="3940" actId="1076"/>
          <ac:spMkLst>
            <pc:docMk/>
            <pc:sldMk cId="156747483" sldId="393"/>
            <ac:spMk id="41" creationId="{78267C29-E913-440E-B212-9215A72ACE2C}"/>
          </ac:spMkLst>
        </pc:spChg>
        <pc:spChg chg="add mod">
          <ac:chgData name="Drewniak, David" userId="3edae2f4-e483-4215-8ce8-93b718154250" providerId="ADAL" clId="{EC6E9A48-316A-415C-A57B-714DC4514863}" dt="2021-03-19T03:03:52.040" v="3936" actId="1076"/>
          <ac:spMkLst>
            <pc:docMk/>
            <pc:sldMk cId="156747483" sldId="393"/>
            <ac:spMk id="42" creationId="{B567C78C-9281-4D6A-9C1B-F41B5508E38F}"/>
          </ac:spMkLst>
        </pc:spChg>
        <pc:spChg chg="add mod">
          <ac:chgData name="Drewniak, David" userId="3edae2f4-e483-4215-8ce8-93b718154250" providerId="ADAL" clId="{EC6E9A48-316A-415C-A57B-714DC4514863}" dt="2021-03-19T03:03:55.190" v="3938" actId="1076"/>
          <ac:spMkLst>
            <pc:docMk/>
            <pc:sldMk cId="156747483" sldId="393"/>
            <ac:spMk id="43" creationId="{F1794E4C-D34C-4C2A-A002-2460873BB505}"/>
          </ac:spMkLst>
        </pc:spChg>
        <pc:grpChg chg="add mod">
          <ac:chgData name="Drewniak, David" userId="3edae2f4-e483-4215-8ce8-93b718154250" providerId="ADAL" clId="{EC6E9A48-316A-415C-A57B-714DC4514863}" dt="2021-03-19T03:02:43.168" v="3908" actId="1076"/>
          <ac:grpSpMkLst>
            <pc:docMk/>
            <pc:sldMk cId="156747483" sldId="393"/>
            <ac:grpSpMk id="16" creationId="{6FA085F9-7054-4A43-A61D-37DAA77CE164}"/>
          </ac:grpSpMkLst>
        </pc:grpChg>
        <pc:picChg chg="add mod">
          <ac:chgData name="Drewniak, David" userId="3edae2f4-e483-4215-8ce8-93b718154250" providerId="ADAL" clId="{EC6E9A48-316A-415C-A57B-714DC4514863}" dt="2021-03-19T03:03:29.509" v="3925" actId="1076"/>
          <ac:picMkLst>
            <pc:docMk/>
            <pc:sldMk cId="156747483" sldId="393"/>
            <ac:picMk id="15" creationId="{7536EB0A-0588-46B2-BC2D-33D5E82C37AE}"/>
          </ac:picMkLst>
        </pc:picChg>
        <pc:picChg chg="mod">
          <ac:chgData name="Drewniak, David" userId="3edae2f4-e483-4215-8ce8-93b718154250" providerId="ADAL" clId="{EC6E9A48-316A-415C-A57B-714DC4514863}" dt="2021-03-19T03:02:43.168" v="3908" actId="1076"/>
          <ac:picMkLst>
            <pc:docMk/>
            <pc:sldMk cId="156747483" sldId="393"/>
            <ac:picMk id="23" creationId="{A727AB3A-B848-4646-99EC-646DBAB1F4F0}"/>
          </ac:picMkLst>
        </pc:picChg>
        <pc:picChg chg="mod">
          <ac:chgData name="Drewniak, David" userId="3edae2f4-e483-4215-8ce8-93b718154250" providerId="ADAL" clId="{EC6E9A48-316A-415C-A57B-714DC4514863}" dt="2021-03-19T03:02:43.168" v="3908" actId="1076"/>
          <ac:picMkLst>
            <pc:docMk/>
            <pc:sldMk cId="156747483" sldId="393"/>
            <ac:picMk id="24" creationId="{436EB3E3-46A4-4DE8-9F2C-EF5965E253E4}"/>
          </ac:picMkLst>
        </pc:picChg>
        <pc:picChg chg="add mod">
          <ac:chgData name="Drewniak, David" userId="3edae2f4-e483-4215-8ce8-93b718154250" providerId="ADAL" clId="{EC6E9A48-316A-415C-A57B-714DC4514863}" dt="2021-03-19T03:03:25.853" v="3924" actId="1076"/>
          <ac:picMkLst>
            <pc:docMk/>
            <pc:sldMk cId="156747483" sldId="393"/>
            <ac:picMk id="31" creationId="{3CAC0E0A-EF42-488F-A91A-86EEC77336A1}"/>
          </ac:picMkLst>
        </pc:picChg>
        <pc:picChg chg="add mod">
          <ac:chgData name="Drewniak, David" userId="3edae2f4-e483-4215-8ce8-93b718154250" providerId="ADAL" clId="{EC6E9A48-316A-415C-A57B-714DC4514863}" dt="2021-03-19T03:04:27.705" v="3939" actId="1076"/>
          <ac:picMkLst>
            <pc:docMk/>
            <pc:sldMk cId="156747483" sldId="393"/>
            <ac:picMk id="32" creationId="{0A5EF451-D960-4219-867F-121155D12FB6}"/>
          </ac:picMkLst>
        </pc:picChg>
        <pc:picChg chg="add mod">
          <ac:chgData name="Drewniak, David" userId="3edae2f4-e483-4215-8ce8-93b718154250" providerId="ADAL" clId="{EC6E9A48-316A-415C-A57B-714DC4514863}" dt="2021-03-19T03:03:29.509" v="3925" actId="1076"/>
          <ac:picMkLst>
            <pc:docMk/>
            <pc:sldMk cId="156747483" sldId="393"/>
            <ac:picMk id="33" creationId="{48A3AF09-EAFE-4675-9F09-F6762E03635C}"/>
          </ac:picMkLst>
        </pc:picChg>
        <pc:picChg chg="add mod">
          <ac:chgData name="Drewniak, David" userId="3edae2f4-e483-4215-8ce8-93b718154250" providerId="ADAL" clId="{EC6E9A48-316A-415C-A57B-714DC4514863}" dt="2021-03-19T03:03:48.619" v="3934" actId="1076"/>
          <ac:picMkLst>
            <pc:docMk/>
            <pc:sldMk cId="156747483" sldId="393"/>
            <ac:picMk id="34" creationId="{02D7CD3B-31FC-4013-9ABE-53F8708DD141}"/>
          </ac:picMkLst>
        </pc:picChg>
        <pc:cxnChg chg="add del mod">
          <ac:chgData name="Drewniak, David" userId="3edae2f4-e483-4215-8ce8-93b718154250" providerId="ADAL" clId="{EC6E9A48-316A-415C-A57B-714DC4514863}" dt="2021-03-19T02:59:29.980" v="3874" actId="478"/>
          <ac:cxnSpMkLst>
            <pc:docMk/>
            <pc:sldMk cId="156747483" sldId="393"/>
            <ac:cxnSpMk id="7" creationId="{6130E954-AF7E-48B3-9766-EDA1BCCD7EBF}"/>
          </ac:cxnSpMkLst>
        </pc:cxnChg>
        <pc:cxnChg chg="add del mod">
          <ac:chgData name="Drewniak, David" userId="3edae2f4-e483-4215-8ce8-93b718154250" providerId="ADAL" clId="{EC6E9A48-316A-415C-A57B-714DC4514863}" dt="2021-03-19T02:59:29.980" v="3874" actId="478"/>
          <ac:cxnSpMkLst>
            <pc:docMk/>
            <pc:sldMk cId="156747483" sldId="393"/>
            <ac:cxnSpMk id="8" creationId="{6E1DF4FB-60CB-4173-B47D-F23E5987A478}"/>
          </ac:cxnSpMkLst>
        </pc:cxnChg>
        <pc:cxnChg chg="add del mod">
          <ac:chgData name="Drewniak, David" userId="3edae2f4-e483-4215-8ce8-93b718154250" providerId="ADAL" clId="{EC6E9A48-316A-415C-A57B-714DC4514863}" dt="2021-03-19T02:59:29.980" v="3874" actId="478"/>
          <ac:cxnSpMkLst>
            <pc:docMk/>
            <pc:sldMk cId="156747483" sldId="393"/>
            <ac:cxnSpMk id="9" creationId="{9A8BD60E-305E-4A3D-B0BA-EF06F0F7E52D}"/>
          </ac:cxnSpMkLst>
        </pc:cxnChg>
        <pc:cxnChg chg="add del mod">
          <ac:chgData name="Drewniak, David" userId="3edae2f4-e483-4215-8ce8-93b718154250" providerId="ADAL" clId="{EC6E9A48-316A-415C-A57B-714DC4514863}" dt="2021-03-19T02:59:29.980" v="3874" actId="478"/>
          <ac:cxnSpMkLst>
            <pc:docMk/>
            <pc:sldMk cId="156747483" sldId="393"/>
            <ac:cxnSpMk id="13" creationId="{AEBDEA1D-40AD-4E64-AC09-C941A7FE365F}"/>
          </ac:cxnSpMkLst>
        </pc:cxnChg>
        <pc:cxnChg chg="add del mod">
          <ac:chgData name="Drewniak, David" userId="3edae2f4-e483-4215-8ce8-93b718154250" providerId="ADAL" clId="{EC6E9A48-316A-415C-A57B-714DC4514863}" dt="2021-03-19T02:59:29.980" v="3874" actId="478"/>
          <ac:cxnSpMkLst>
            <pc:docMk/>
            <pc:sldMk cId="156747483" sldId="393"/>
            <ac:cxnSpMk id="14" creationId="{4BDF0C4A-4CEF-4569-9538-0F21C13EB943}"/>
          </ac:cxnSpMkLst>
        </pc:cxnChg>
        <pc:cxnChg chg="add mod">
          <ac:chgData name="Drewniak, David" userId="3edae2f4-e483-4215-8ce8-93b718154250" providerId="ADAL" clId="{EC6E9A48-316A-415C-A57B-714DC4514863}" dt="2021-03-19T03:03:48.619" v="3934" actId="1076"/>
          <ac:cxnSpMkLst>
            <pc:docMk/>
            <pc:sldMk cId="156747483" sldId="393"/>
            <ac:cxnSpMk id="36" creationId="{CC160C6B-CC19-4F53-9BEC-6407B0DA189A}"/>
          </ac:cxnSpMkLst>
        </pc:cxnChg>
      </pc:sldChg>
      <pc:sldChg chg="addSp delSp modSp new mod modAnim">
        <pc:chgData name="Drewniak, David" userId="3edae2f4-e483-4215-8ce8-93b718154250" providerId="ADAL" clId="{EC6E9A48-316A-415C-A57B-714DC4514863}" dt="2021-03-19T03:29:47.846" v="4007" actId="20577"/>
        <pc:sldMkLst>
          <pc:docMk/>
          <pc:sldMk cId="3446679932" sldId="394"/>
        </pc:sldMkLst>
        <pc:spChg chg="mod">
          <ac:chgData name="Drewniak, David" userId="3edae2f4-e483-4215-8ce8-93b718154250" providerId="ADAL" clId="{EC6E9A48-316A-415C-A57B-714DC4514863}" dt="2021-03-19T03:27:23.050" v="3966"/>
          <ac:spMkLst>
            <pc:docMk/>
            <pc:sldMk cId="3446679932" sldId="394"/>
            <ac:spMk id="2" creationId="{465A37F6-11A3-4AFA-BE5C-C970B3074281}"/>
          </ac:spMkLst>
        </pc:spChg>
        <pc:spChg chg="del">
          <ac:chgData name="Drewniak, David" userId="3edae2f4-e483-4215-8ce8-93b718154250" providerId="ADAL" clId="{EC6E9A48-316A-415C-A57B-714DC4514863}" dt="2021-03-19T03:27:25.176" v="3967" actId="478"/>
          <ac:spMkLst>
            <pc:docMk/>
            <pc:sldMk cId="3446679932" sldId="394"/>
            <ac:spMk id="3" creationId="{0EF4BE05-82C9-442E-A036-0941CF8221D6}"/>
          </ac:spMkLst>
        </pc:spChg>
        <pc:spChg chg="add mod">
          <ac:chgData name="Drewniak, David" userId="3edae2f4-e483-4215-8ce8-93b718154250" providerId="ADAL" clId="{EC6E9A48-316A-415C-A57B-714DC4514863}" dt="2021-03-19T03:29:39.397" v="4002" actId="1076"/>
          <ac:spMkLst>
            <pc:docMk/>
            <pc:sldMk cId="3446679932" sldId="394"/>
            <ac:spMk id="7" creationId="{3F117194-4DC3-4B1F-8553-6753714C8F94}"/>
          </ac:spMkLst>
        </pc:spChg>
        <pc:spChg chg="add mod">
          <ac:chgData name="Drewniak, David" userId="3edae2f4-e483-4215-8ce8-93b718154250" providerId="ADAL" clId="{EC6E9A48-316A-415C-A57B-714DC4514863}" dt="2021-03-19T03:29:47.846" v="4007" actId="20577"/>
          <ac:spMkLst>
            <pc:docMk/>
            <pc:sldMk cId="3446679932" sldId="394"/>
            <ac:spMk id="8" creationId="{48C00257-4ADC-4789-825B-A15FE01443E6}"/>
          </ac:spMkLst>
        </pc:spChg>
        <pc:graphicFrameChg chg="add del mod">
          <ac:chgData name="Drewniak, David" userId="3edae2f4-e483-4215-8ce8-93b718154250" providerId="ADAL" clId="{EC6E9A48-316A-415C-A57B-714DC4514863}" dt="2021-03-19T03:29:09.335" v="3980"/>
          <ac:graphicFrameMkLst>
            <pc:docMk/>
            <pc:sldMk cId="3446679932" sldId="394"/>
            <ac:graphicFrameMk id="6" creationId="{650B87CD-2952-46E6-86AF-406F97903F5E}"/>
          </ac:graphicFrameMkLst>
        </pc:graphicFrameChg>
        <pc:picChg chg="add mod">
          <ac:chgData name="Drewniak, David" userId="3edae2f4-e483-4215-8ce8-93b718154250" providerId="ADAL" clId="{EC6E9A48-316A-415C-A57B-714DC4514863}" dt="2021-03-19T03:28:46.768" v="3975" actId="1076"/>
          <ac:picMkLst>
            <pc:docMk/>
            <pc:sldMk cId="3446679932" sldId="394"/>
            <ac:picMk id="4" creationId="{A02E7FD9-3378-45CB-BA9F-BAADFD7267A7}"/>
          </ac:picMkLst>
        </pc:picChg>
        <pc:picChg chg="add mod">
          <ac:chgData name="Drewniak, David" userId="3edae2f4-e483-4215-8ce8-93b718154250" providerId="ADAL" clId="{EC6E9A48-316A-415C-A57B-714DC4514863}" dt="2021-03-19T03:28:41.561" v="3973" actId="14100"/>
          <ac:picMkLst>
            <pc:docMk/>
            <pc:sldMk cId="3446679932" sldId="394"/>
            <ac:picMk id="5" creationId="{D4A3DB8C-77E0-43AF-9554-44DB97E6AE32}"/>
          </ac:picMkLst>
        </pc:picChg>
      </pc:sldChg>
      <pc:sldMasterChg chg="modSp mod addSldLayout delSldLayout modSldLayout">
        <pc:chgData name="Drewniak, David" userId="3edae2f4-e483-4215-8ce8-93b718154250" providerId="ADAL" clId="{EC6E9A48-316A-415C-A57B-714DC4514863}" dt="2021-03-18T20:11:34.414" v="2653" actId="14100"/>
        <pc:sldMasterMkLst>
          <pc:docMk/>
          <pc:sldMasterMk cId="0" sldId="2147483660"/>
        </pc:sldMasterMkLst>
        <pc:spChg chg="mod">
          <ac:chgData name="Drewniak, David" userId="3edae2f4-e483-4215-8ce8-93b718154250" providerId="ADAL" clId="{EC6E9A48-316A-415C-A57B-714DC4514863}" dt="2021-03-18T20:11:34.414" v="2653" actId="14100"/>
          <ac:spMkLst>
            <pc:docMk/>
            <pc:sldMasterMk cId="0" sldId="2147483660"/>
            <ac:spMk id="5" creationId="{02DE4D55-ADB9-0E49-B977-463FB53AB56E}"/>
          </ac:spMkLst>
        </pc:spChg>
        <pc:spChg chg="mod">
          <ac:chgData name="Drewniak, David" userId="3edae2f4-e483-4215-8ce8-93b718154250" providerId="ADAL" clId="{EC6E9A48-316A-415C-A57B-714DC4514863}" dt="2021-03-18T20:10:50.454" v="2650" actId="14100"/>
          <ac:spMkLst>
            <pc:docMk/>
            <pc:sldMasterMk cId="0" sldId="2147483660"/>
            <ac:spMk id="9" creationId="{375549D0-9FB2-214F-9B59-FEE14993550E}"/>
          </ac:spMkLst>
        </pc:spChg>
        <pc:spChg chg="mod">
          <ac:chgData name="Drewniak, David" userId="3edae2f4-e483-4215-8ce8-93b718154250" providerId="ADAL" clId="{EC6E9A48-316A-415C-A57B-714DC4514863}" dt="2021-03-18T19:05:36.307" v="2299" actId="2711"/>
          <ac:spMkLst>
            <pc:docMk/>
            <pc:sldMasterMk cId="0" sldId="2147483660"/>
            <ac:spMk id="1028" creationId="{C15B07FE-4994-8640-BBFA-1D62706AA45A}"/>
          </ac:spMkLst>
        </pc:spChg>
        <pc:spChg chg="mod">
          <ac:chgData name="Drewniak, David" userId="3edae2f4-e483-4215-8ce8-93b718154250" providerId="ADAL" clId="{EC6E9A48-316A-415C-A57B-714DC4514863}" dt="2021-03-18T19:05:36.307" v="2299" actId="2711"/>
          <ac:spMkLst>
            <pc:docMk/>
            <pc:sldMasterMk cId="0" sldId="2147483660"/>
            <ac:spMk id="1029" creationId="{9FC780E9-4267-7240-9FD8-0B151BA89DBA}"/>
          </ac:spMkLst>
        </pc:spChg>
        <pc:picChg chg="mod">
          <ac:chgData name="Drewniak, David" userId="3edae2f4-e483-4215-8ce8-93b718154250" providerId="ADAL" clId="{EC6E9A48-316A-415C-A57B-714DC4514863}" dt="2021-03-18T20:10:36.444" v="2647" actId="14100"/>
          <ac:picMkLst>
            <pc:docMk/>
            <pc:sldMasterMk cId="0" sldId="2147483660"/>
            <ac:picMk id="1030" creationId="{CF0FC381-AC80-C041-A262-C83E070231EE}"/>
          </ac:picMkLst>
        </pc:picChg>
        <pc:sldLayoutChg chg="modSp">
          <pc:chgData name="Drewniak, David" userId="3edae2f4-e483-4215-8ce8-93b718154250" providerId="ADAL" clId="{EC6E9A48-316A-415C-A57B-714DC4514863}" dt="2021-03-18T19:05:29.420" v="2298" actId="2711"/>
          <pc:sldLayoutMkLst>
            <pc:docMk/>
            <pc:sldMasterMk cId="0" sldId="2147483660"/>
            <pc:sldLayoutMk cId="3021257818" sldId="2147483698"/>
          </pc:sldLayoutMkLst>
          <pc:spChg chg="mod">
            <ac:chgData name="Drewniak, David" userId="3edae2f4-e483-4215-8ce8-93b718154250" providerId="ADAL" clId="{EC6E9A48-316A-415C-A57B-714DC4514863}" dt="2021-03-18T19:05:29.420" v="2298" actId="2711"/>
            <ac:spMkLst>
              <pc:docMk/>
              <pc:sldMasterMk cId="0" sldId="2147483660"/>
              <pc:sldLayoutMk cId="3021257818" sldId="2147483698"/>
              <ac:spMk id="4" creationId="{D9D10653-ED93-4225-9DF4-402A72215376}"/>
            </ac:spMkLst>
          </pc:spChg>
        </pc:sldLayoutChg>
        <pc:sldLayoutChg chg="add del">
          <pc:chgData name="Drewniak, David" userId="3edae2f4-e483-4215-8ce8-93b718154250" providerId="ADAL" clId="{EC6E9A48-316A-415C-A57B-714DC4514863}" dt="2021-03-16T21:22:37.842" v="1680" actId="2696"/>
          <pc:sldLayoutMkLst>
            <pc:docMk/>
            <pc:sldMasterMk cId="0" sldId="2147483660"/>
            <pc:sldLayoutMk cId="1440298214" sldId="2147483704"/>
          </pc:sldLayoutMkLst>
        </pc:sldLayoutChg>
      </pc:sldMasterChg>
    </pc:docChg>
  </pc:docChgLst>
  <pc:docChgLst>
    <pc:chgData name="Drewniak, David" userId="3edae2f4-e483-4215-8ce8-93b718154250" providerId="ADAL" clId="{81F6CAF3-586F-47A6-BD1F-49F700B5DE2E}"/>
    <pc:docChg chg="undo custSel addSld delSld modSld sldOrd modMainMaster">
      <pc:chgData name="Drewniak, David" userId="3edae2f4-e483-4215-8ce8-93b718154250" providerId="ADAL" clId="{81F6CAF3-586F-47A6-BD1F-49F700B5DE2E}" dt="2020-08-12T19:58:14.946" v="79" actId="2711"/>
      <pc:docMkLst>
        <pc:docMk/>
      </pc:docMkLst>
      <pc:sldChg chg="add">
        <pc:chgData name="Drewniak, David" userId="3edae2f4-e483-4215-8ce8-93b718154250" providerId="ADAL" clId="{81F6CAF3-586F-47A6-BD1F-49F700B5DE2E}" dt="2020-08-12T19:36:47.247" v="5"/>
        <pc:sldMkLst>
          <pc:docMk/>
          <pc:sldMk cId="2068340985" sldId="256"/>
        </pc:sldMkLst>
      </pc:sldChg>
      <pc:sldChg chg="add ord">
        <pc:chgData name="Drewniak, David" userId="3edae2f4-e483-4215-8ce8-93b718154250" providerId="ADAL" clId="{81F6CAF3-586F-47A6-BD1F-49F700B5DE2E}" dt="2020-08-12T19:37:42.278" v="7"/>
        <pc:sldMkLst>
          <pc:docMk/>
          <pc:sldMk cId="3309755984" sldId="257"/>
        </pc:sldMkLst>
      </pc:sldChg>
      <pc:sldChg chg="del">
        <pc:chgData name="Drewniak, David" userId="3edae2f4-e483-4215-8ce8-93b718154250" providerId="ADAL" clId="{81F6CAF3-586F-47A6-BD1F-49F700B5DE2E}" dt="2020-08-12T19:36:43.316" v="1" actId="2696"/>
        <pc:sldMkLst>
          <pc:docMk/>
          <pc:sldMk cId="995448911" sldId="324"/>
        </pc:sldMkLst>
      </pc:sldChg>
      <pc:sldChg chg="del">
        <pc:chgData name="Drewniak, David" userId="3edae2f4-e483-4215-8ce8-93b718154250" providerId="ADAL" clId="{81F6CAF3-586F-47A6-BD1F-49F700B5DE2E}" dt="2020-08-12T19:36:42.185" v="0" actId="2696"/>
        <pc:sldMkLst>
          <pc:docMk/>
          <pc:sldMk cId="2892061607" sldId="325"/>
        </pc:sldMkLst>
      </pc:sldChg>
      <pc:sldChg chg="del">
        <pc:chgData name="Drewniak, David" userId="3edae2f4-e483-4215-8ce8-93b718154250" providerId="ADAL" clId="{81F6CAF3-586F-47A6-BD1F-49F700B5DE2E}" dt="2020-08-12T19:36:43.661" v="2" actId="2696"/>
        <pc:sldMkLst>
          <pc:docMk/>
          <pc:sldMk cId="1430311240" sldId="326"/>
        </pc:sldMkLst>
      </pc:sldChg>
      <pc:sldChg chg="del">
        <pc:chgData name="Drewniak, David" userId="3edae2f4-e483-4215-8ce8-93b718154250" providerId="ADAL" clId="{81F6CAF3-586F-47A6-BD1F-49F700B5DE2E}" dt="2020-08-12T19:36:45.333" v="4" actId="2696"/>
        <pc:sldMkLst>
          <pc:docMk/>
          <pc:sldMk cId="3588672098" sldId="327"/>
        </pc:sldMkLst>
      </pc:sldChg>
      <pc:sldChg chg="del">
        <pc:chgData name="Drewniak, David" userId="3edae2f4-e483-4215-8ce8-93b718154250" providerId="ADAL" clId="{81F6CAF3-586F-47A6-BD1F-49F700B5DE2E}" dt="2020-08-12T19:36:44.186" v="3" actId="2696"/>
        <pc:sldMkLst>
          <pc:docMk/>
          <pc:sldMk cId="565151548" sldId="328"/>
        </pc:sldMkLst>
      </pc:sldChg>
      <pc:sldMasterChg chg="addSp delSp modSp modSldLayout">
        <pc:chgData name="Drewniak, David" userId="3edae2f4-e483-4215-8ce8-93b718154250" providerId="ADAL" clId="{81F6CAF3-586F-47A6-BD1F-49F700B5DE2E}" dt="2020-08-12T19:58:14.946" v="79" actId="2711"/>
        <pc:sldMasterMkLst>
          <pc:docMk/>
          <pc:sldMasterMk cId="0" sldId="2147483660"/>
        </pc:sldMasterMkLst>
        <pc:grpChg chg="add del">
          <ac:chgData name="Drewniak, David" userId="3edae2f4-e483-4215-8ce8-93b718154250" providerId="ADAL" clId="{81F6CAF3-586F-47A6-BD1F-49F700B5DE2E}" dt="2020-08-12T19:54:02.221" v="41" actId="478"/>
          <ac:grpSpMkLst>
            <pc:docMk/>
            <pc:sldMasterMk cId="0" sldId="2147483660"/>
            <ac:grpSpMk id="2" creationId="{A1309215-1CEE-463E-A94D-729A2ED2CA0B}"/>
          </ac:grpSpMkLst>
        </pc:grpChg>
        <pc:grpChg chg="add del mod">
          <ac:chgData name="Drewniak, David" userId="3edae2f4-e483-4215-8ce8-93b718154250" providerId="ADAL" clId="{81F6CAF3-586F-47A6-BD1F-49F700B5DE2E}" dt="2020-08-12T19:41:08.820" v="17" actId="478"/>
          <ac:grpSpMkLst>
            <pc:docMk/>
            <pc:sldMasterMk cId="0" sldId="2147483660"/>
            <ac:grpSpMk id="13" creationId="{C1370E7C-CF77-49DB-8FEC-95D5FC4952A8}"/>
          </ac:grpSpMkLst>
        </pc:grpChg>
        <pc:picChg chg="add del">
          <ac:chgData name="Drewniak, David" userId="3edae2f4-e483-4215-8ce8-93b718154250" providerId="ADAL" clId="{81F6CAF3-586F-47A6-BD1F-49F700B5DE2E}" dt="2020-08-12T19:53:44.201" v="32"/>
          <ac:picMkLst>
            <pc:docMk/>
            <pc:sldMasterMk cId="0" sldId="2147483660"/>
            <ac:picMk id="17" creationId="{B5E0A177-6B68-4D30-B85E-4D3FE8CF608E}"/>
          </ac:picMkLst>
        </pc:picChg>
        <pc:picChg chg="add mod">
          <ac:chgData name="Drewniak, David" userId="3edae2f4-e483-4215-8ce8-93b718154250" providerId="ADAL" clId="{81F6CAF3-586F-47A6-BD1F-49F700B5DE2E}" dt="2020-08-12T19:55:46.814" v="59" actId="1076"/>
          <ac:picMkLst>
            <pc:docMk/>
            <pc:sldMasterMk cId="0" sldId="2147483660"/>
            <ac:picMk id="18" creationId="{221301BD-353A-49AC-A8C5-6028EF91A246}"/>
          </ac:picMkLst>
        </pc:picChg>
        <pc:picChg chg="add del mod">
          <ac:chgData name="Drewniak, David" userId="3edae2f4-e483-4215-8ce8-93b718154250" providerId="ADAL" clId="{81F6CAF3-586F-47A6-BD1F-49F700B5DE2E}" dt="2020-08-12T19:55:17.429" v="54"/>
          <ac:picMkLst>
            <pc:docMk/>
            <pc:sldMasterMk cId="0" sldId="2147483660"/>
            <ac:picMk id="19" creationId="{FDA1E66A-3EEC-4AB3-BC28-4B9D29D2580B}"/>
          </ac:picMkLst>
        </pc:picChg>
        <pc:sldLayoutChg chg="modSp">
          <pc:chgData name="Drewniak, David" userId="3edae2f4-e483-4215-8ce8-93b718154250" providerId="ADAL" clId="{81F6CAF3-586F-47A6-BD1F-49F700B5DE2E}" dt="2020-08-12T19:55:24.758" v="56" actId="1076"/>
          <pc:sldLayoutMkLst>
            <pc:docMk/>
            <pc:sldMasterMk cId="0" sldId="2147483660"/>
            <pc:sldLayoutMk cId="3021257818" sldId="2147483698"/>
          </pc:sldLayoutMkLst>
          <pc:spChg chg="mod">
            <ac:chgData name="Drewniak, David" userId="3edae2f4-e483-4215-8ce8-93b718154250" providerId="ADAL" clId="{81F6CAF3-586F-47A6-BD1F-49F700B5DE2E}" dt="2020-08-12T19:55:24.758" v="56" actId="1076"/>
            <ac:spMkLst>
              <pc:docMk/>
              <pc:sldMasterMk cId="0" sldId="2147483660"/>
              <pc:sldLayoutMk cId="3021257818" sldId="2147483698"/>
              <ac:spMk id="2" creationId="{00000000-0000-0000-0000-000000000000}"/>
            </ac:spMkLst>
          </pc:spChg>
        </pc:sldLayoutChg>
        <pc:sldLayoutChg chg="addSp delSp modSp">
          <pc:chgData name="Drewniak, David" userId="3edae2f4-e483-4215-8ce8-93b718154250" providerId="ADAL" clId="{81F6CAF3-586F-47A6-BD1F-49F700B5DE2E}" dt="2020-08-12T19:58:14.946" v="79" actId="2711"/>
          <pc:sldLayoutMkLst>
            <pc:docMk/>
            <pc:sldMasterMk cId="0" sldId="2147483660"/>
            <pc:sldLayoutMk cId="2643855457" sldId="2147483701"/>
          </pc:sldLayoutMkLst>
          <pc:spChg chg="mod">
            <ac:chgData name="Drewniak, David" userId="3edae2f4-e483-4215-8ce8-93b718154250" providerId="ADAL" clId="{81F6CAF3-586F-47A6-BD1F-49F700B5DE2E}" dt="2020-08-12T19:58:14.946" v="79" actId="2711"/>
            <ac:spMkLst>
              <pc:docMk/>
              <pc:sldMasterMk cId="0" sldId="2147483660"/>
              <pc:sldLayoutMk cId="2643855457" sldId="2147483701"/>
              <ac:spMk id="3" creationId="{00000000-0000-0000-0000-000000000000}"/>
            </ac:spMkLst>
          </pc:spChg>
          <pc:spChg chg="mod">
            <ac:chgData name="Drewniak, David" userId="3edae2f4-e483-4215-8ce8-93b718154250" providerId="ADAL" clId="{81F6CAF3-586F-47A6-BD1F-49F700B5DE2E}" dt="2020-08-12T19:57:00.812" v="74" actId="1076"/>
            <ac:spMkLst>
              <pc:docMk/>
              <pc:sldMasterMk cId="0" sldId="2147483660"/>
              <pc:sldLayoutMk cId="2643855457" sldId="2147483701"/>
              <ac:spMk id="4" creationId="{BEE5FFAA-17C0-F04A-B911-537AF46F1DD8}"/>
            </ac:spMkLst>
          </pc:spChg>
          <pc:spChg chg="mod">
            <ac:chgData name="Drewniak, David" userId="3edae2f4-e483-4215-8ce8-93b718154250" providerId="ADAL" clId="{81F6CAF3-586F-47A6-BD1F-49F700B5DE2E}" dt="2020-08-12T19:57:16.108" v="77" actId="1076"/>
            <ac:spMkLst>
              <pc:docMk/>
              <pc:sldMasterMk cId="0" sldId="2147483660"/>
              <pc:sldLayoutMk cId="2643855457" sldId="2147483701"/>
              <ac:spMk id="11" creationId="{00000000-0000-0000-0000-000000000000}"/>
            </ac:spMkLst>
          </pc:spChg>
          <pc:grpChg chg="del mod">
            <ac:chgData name="Drewniak, David" userId="3edae2f4-e483-4215-8ce8-93b718154250" providerId="ADAL" clId="{81F6CAF3-586F-47A6-BD1F-49F700B5DE2E}" dt="2020-08-12T19:54:32.678" v="46" actId="478"/>
            <ac:grpSpMkLst>
              <pc:docMk/>
              <pc:sldMasterMk cId="0" sldId="2147483660"/>
              <pc:sldLayoutMk cId="2643855457" sldId="2147483701"/>
              <ac:grpSpMk id="10" creationId="{965E9D9A-BDC6-45BE-B16C-2CB6B134ABC0}"/>
            </ac:grpSpMkLst>
          </pc:grpChg>
          <pc:picChg chg="add del">
            <ac:chgData name="Drewniak, David" userId="3edae2f4-e483-4215-8ce8-93b718154250" providerId="ADAL" clId="{81F6CAF3-586F-47A6-BD1F-49F700B5DE2E}" dt="2020-08-12T19:48:51.534" v="19"/>
            <ac:picMkLst>
              <pc:docMk/>
              <pc:sldMasterMk cId="0" sldId="2147483660"/>
              <pc:sldLayoutMk cId="2643855457" sldId="2147483701"/>
              <ac:picMk id="2" creationId="{B998B561-7071-4E30-BC76-EDC39CC2A6FF}"/>
            </ac:picMkLst>
          </pc:picChg>
          <pc:picChg chg="add del mod">
            <ac:chgData name="Drewniak, David" userId="3edae2f4-e483-4215-8ce8-93b718154250" providerId="ADAL" clId="{81F6CAF3-586F-47A6-BD1F-49F700B5DE2E}" dt="2020-08-12T19:53:25.613" v="27" actId="478"/>
            <ac:picMkLst>
              <pc:docMk/>
              <pc:sldMasterMk cId="0" sldId="2147483660"/>
              <pc:sldLayoutMk cId="2643855457" sldId="2147483701"/>
              <ac:picMk id="8" creationId="{6E7E649E-5209-4BB9-BE35-AD7B3B974B71}"/>
            </ac:picMkLst>
          </pc:picChg>
          <pc:picChg chg="add del mod">
            <ac:chgData name="Drewniak, David" userId="3edae2f4-e483-4215-8ce8-93b718154250" providerId="ADAL" clId="{81F6CAF3-586F-47A6-BD1F-49F700B5DE2E}" dt="2020-08-12T19:54:37.946" v="48" actId="478"/>
            <ac:picMkLst>
              <pc:docMk/>
              <pc:sldMasterMk cId="0" sldId="2147483660"/>
              <pc:sldLayoutMk cId="2643855457" sldId="2147483701"/>
              <ac:picMk id="15" creationId="{CFBA4EC3-9F1E-4C59-8AF1-4D4859B1235A}"/>
            </ac:picMkLst>
          </pc:picChg>
          <pc:picChg chg="add del">
            <ac:chgData name="Drewniak, David" userId="3edae2f4-e483-4215-8ce8-93b718154250" providerId="ADAL" clId="{81F6CAF3-586F-47A6-BD1F-49F700B5DE2E}" dt="2020-08-12T19:55:51.463" v="60" actId="478"/>
            <ac:picMkLst>
              <pc:docMk/>
              <pc:sldMasterMk cId="0" sldId="2147483660"/>
              <pc:sldLayoutMk cId="2643855457" sldId="2147483701"/>
              <ac:picMk id="16" creationId="{7741FDBF-BD95-420E-9B0D-155A21459F7A}"/>
            </ac:picMkLst>
          </pc:picChg>
          <pc:picChg chg="add mod">
            <ac:chgData name="Drewniak, David" userId="3edae2f4-e483-4215-8ce8-93b718154250" providerId="ADAL" clId="{81F6CAF3-586F-47A6-BD1F-49F700B5DE2E}" dt="2020-08-12T19:56:52.221" v="72" actId="1036"/>
            <ac:picMkLst>
              <pc:docMk/>
              <pc:sldMasterMk cId="0" sldId="2147483660"/>
              <pc:sldLayoutMk cId="2643855457" sldId="2147483701"/>
              <ac:picMk id="17" creationId="{67FB4127-3D70-40A5-9A4C-58A9C0B2A0AA}"/>
            </ac:picMkLst>
          </pc:picChg>
        </pc:sldLayoutChg>
        <pc:sldLayoutChg chg="addSp delSp">
          <pc:chgData name="Drewniak, David" userId="3edae2f4-e483-4215-8ce8-93b718154250" providerId="ADAL" clId="{81F6CAF3-586F-47A6-BD1F-49F700B5DE2E}" dt="2020-08-12T19:56:30.765" v="63"/>
          <pc:sldLayoutMkLst>
            <pc:docMk/>
            <pc:sldMasterMk cId="0" sldId="2147483660"/>
            <pc:sldLayoutMk cId="3474326186" sldId="2147483702"/>
          </pc:sldLayoutMkLst>
          <pc:grpChg chg="del">
            <ac:chgData name="Drewniak, David" userId="3edae2f4-e483-4215-8ce8-93b718154250" providerId="ADAL" clId="{81F6CAF3-586F-47A6-BD1F-49F700B5DE2E}" dt="2020-08-12T19:56:30.387" v="62" actId="478"/>
            <ac:grpSpMkLst>
              <pc:docMk/>
              <pc:sldMasterMk cId="0" sldId="2147483660"/>
              <pc:sldLayoutMk cId="3474326186" sldId="2147483702"/>
              <ac:grpSpMk id="9" creationId="{F93E2256-DAD0-4319-B93F-AF69A3183C3F}"/>
            </ac:grpSpMkLst>
          </pc:grpChg>
          <pc:picChg chg="add">
            <ac:chgData name="Drewniak, David" userId="3edae2f4-e483-4215-8ce8-93b718154250" providerId="ADAL" clId="{81F6CAF3-586F-47A6-BD1F-49F700B5DE2E}" dt="2020-08-12T19:56:30.765" v="63"/>
            <ac:picMkLst>
              <pc:docMk/>
              <pc:sldMasterMk cId="0" sldId="2147483660"/>
              <pc:sldLayoutMk cId="3474326186" sldId="2147483702"/>
              <ac:picMk id="13" creationId="{5F729ED7-81FE-42E6-B130-7EB83B620BE4}"/>
            </ac:picMkLst>
          </pc:picChg>
        </pc:sldLayoutChg>
        <pc:sldLayoutChg chg="addSp delSp">
          <pc:chgData name="Drewniak, David" userId="3edae2f4-e483-4215-8ce8-93b718154250" providerId="ADAL" clId="{81F6CAF3-586F-47A6-BD1F-49F700B5DE2E}" dt="2020-08-12T19:56:37.659" v="65" actId="478"/>
          <pc:sldLayoutMkLst>
            <pc:docMk/>
            <pc:sldMasterMk cId="0" sldId="2147483660"/>
            <pc:sldLayoutMk cId="822762960" sldId="2147483703"/>
          </pc:sldLayoutMkLst>
          <pc:grpChg chg="del">
            <ac:chgData name="Drewniak, David" userId="3edae2f4-e483-4215-8ce8-93b718154250" providerId="ADAL" clId="{81F6CAF3-586F-47A6-BD1F-49F700B5DE2E}" dt="2020-08-12T19:56:37.659" v="65" actId="478"/>
            <ac:grpSpMkLst>
              <pc:docMk/>
              <pc:sldMasterMk cId="0" sldId="2147483660"/>
              <pc:sldLayoutMk cId="822762960" sldId="2147483703"/>
              <ac:grpSpMk id="9" creationId="{2A451C99-C96C-4E00-B66A-BB07C0B1F972}"/>
            </ac:grpSpMkLst>
          </pc:grpChg>
          <pc:picChg chg="add">
            <ac:chgData name="Drewniak, David" userId="3edae2f4-e483-4215-8ce8-93b718154250" providerId="ADAL" clId="{81F6CAF3-586F-47A6-BD1F-49F700B5DE2E}" dt="2020-08-12T19:56:33.114" v="64"/>
            <ac:picMkLst>
              <pc:docMk/>
              <pc:sldMasterMk cId="0" sldId="2147483660"/>
              <pc:sldLayoutMk cId="822762960" sldId="2147483703"/>
              <ac:picMk id="13" creationId="{7E906E2D-F241-46D1-941D-7D29C3C85565}"/>
            </ac:picMkLst>
          </pc:picChg>
        </pc:sldLayoutChg>
      </pc:sldMasterChg>
    </pc:docChg>
  </pc:docChgLst>
  <pc:docChgLst>
    <pc:chgData name="Drewniak, David" userId="3edae2f4-e483-4215-8ce8-93b718154250" providerId="ADAL" clId="{B95948D3-403E-44EC-A925-91EB3DCB5415}"/>
    <pc:docChg chg="modSld">
      <pc:chgData name="Drewniak, David" userId="3edae2f4-e483-4215-8ce8-93b718154250" providerId="ADAL" clId="{B95948D3-403E-44EC-A925-91EB3DCB5415}" dt="2021-03-19T22:04:35.201" v="52" actId="20577"/>
      <pc:docMkLst>
        <pc:docMk/>
      </pc:docMkLst>
      <pc:sldChg chg="modSp mod">
        <pc:chgData name="Drewniak, David" userId="3edae2f4-e483-4215-8ce8-93b718154250" providerId="ADAL" clId="{B95948D3-403E-44EC-A925-91EB3DCB5415}" dt="2021-03-19T22:04:35.201" v="52" actId="20577"/>
        <pc:sldMkLst>
          <pc:docMk/>
          <pc:sldMk cId="2180309247" sldId="258"/>
        </pc:sldMkLst>
        <pc:spChg chg="mod">
          <ac:chgData name="Drewniak, David" userId="3edae2f4-e483-4215-8ce8-93b718154250" providerId="ADAL" clId="{B95948D3-403E-44EC-A925-91EB3DCB5415}" dt="2021-03-19T22:04:35.201" v="52" actId="20577"/>
          <ac:spMkLst>
            <pc:docMk/>
            <pc:sldMk cId="2180309247" sldId="258"/>
            <ac:spMk id="4" creationId="{80110A28-410D-4283-9CC2-C6B5F7ADE021}"/>
          </ac:spMkLst>
        </pc:spChg>
      </pc:sldChg>
      <pc:sldChg chg="modSp mod">
        <pc:chgData name="Drewniak, David" userId="3edae2f4-e483-4215-8ce8-93b718154250" providerId="ADAL" clId="{B95948D3-403E-44EC-A925-91EB3DCB5415}" dt="2021-03-19T20:09:07.254" v="2" actId="1076"/>
        <pc:sldMkLst>
          <pc:docMk/>
          <pc:sldMk cId="4006271118" sldId="261"/>
        </pc:sldMkLst>
        <pc:spChg chg="mod">
          <ac:chgData name="Drewniak, David" userId="3edae2f4-e483-4215-8ce8-93b718154250" providerId="ADAL" clId="{B95948D3-403E-44EC-A925-91EB3DCB5415}" dt="2021-03-19T20:09:07.254" v="2" actId="1076"/>
          <ac:spMkLst>
            <pc:docMk/>
            <pc:sldMk cId="4006271118" sldId="261"/>
            <ac:spMk id="41" creationId="{8E912FDB-1709-48BB-8DB4-FB36FE72287B}"/>
          </ac:spMkLst>
        </pc:spChg>
        <pc:spChg chg="mod">
          <ac:chgData name="Drewniak, David" userId="3edae2f4-e483-4215-8ce8-93b718154250" providerId="ADAL" clId="{B95948D3-403E-44EC-A925-91EB3DCB5415}" dt="2021-03-19T20:09:05.317" v="1" actId="1076"/>
          <ac:spMkLst>
            <pc:docMk/>
            <pc:sldMk cId="4006271118" sldId="261"/>
            <ac:spMk id="43" creationId="{F05E275B-1FBA-430C-B3A8-7FEEF72908A0}"/>
          </ac:spMkLst>
        </pc:spChg>
      </pc:sldChg>
    </pc:docChg>
  </pc:docChgLst>
  <pc:docChgLst>
    <pc:chgData name="Drewniak, David" userId="3edae2f4-e483-4215-8ce8-93b718154250" providerId="ADAL" clId="{027C3BF5-B693-46B6-922B-22B448982F6E}"/>
    <pc:docChg chg="undo custSel addSld delSld modSld">
      <pc:chgData name="Drewniak, David" userId="3edae2f4-e483-4215-8ce8-93b718154250" providerId="ADAL" clId="{027C3BF5-B693-46B6-922B-22B448982F6E}" dt="2020-05-21T19:12:57.634" v="460" actId="20577"/>
      <pc:docMkLst>
        <pc:docMk/>
      </pc:docMkLst>
      <pc:sldChg chg="delSp mod">
        <pc:chgData name="Drewniak, David" userId="3edae2f4-e483-4215-8ce8-93b718154250" providerId="ADAL" clId="{027C3BF5-B693-46B6-922B-22B448982F6E}" dt="2020-05-21T19:01:50.346" v="197" actId="478"/>
        <pc:sldMkLst>
          <pc:docMk/>
          <pc:sldMk cId="2514281952" sldId="323"/>
        </pc:sldMkLst>
        <pc:picChg chg="del">
          <ac:chgData name="Drewniak, David" userId="3edae2f4-e483-4215-8ce8-93b718154250" providerId="ADAL" clId="{027C3BF5-B693-46B6-922B-22B448982F6E}" dt="2020-05-21T19:01:50.346" v="197" actId="478"/>
          <ac:picMkLst>
            <pc:docMk/>
            <pc:sldMk cId="2514281952" sldId="323"/>
            <ac:picMk id="5" creationId="{BF1E903E-E999-4A9C-8981-9F319317F1A6}"/>
          </ac:picMkLst>
        </pc:picChg>
      </pc:sldChg>
      <pc:sldChg chg="addSp delSp modSp mod">
        <pc:chgData name="Drewniak, David" userId="3edae2f4-e483-4215-8ce8-93b718154250" providerId="ADAL" clId="{027C3BF5-B693-46B6-922B-22B448982F6E}" dt="2020-05-21T19:12:57.634" v="460" actId="20577"/>
        <pc:sldMkLst>
          <pc:docMk/>
          <pc:sldMk cId="2807054983" sldId="334"/>
        </pc:sldMkLst>
        <pc:spChg chg="mod">
          <ac:chgData name="Drewniak, David" userId="3edae2f4-e483-4215-8ce8-93b718154250" providerId="ADAL" clId="{027C3BF5-B693-46B6-922B-22B448982F6E}" dt="2020-05-21T19:12:23.556" v="407" actId="20577"/>
          <ac:spMkLst>
            <pc:docMk/>
            <pc:sldMk cId="2807054983" sldId="334"/>
            <ac:spMk id="3" creationId="{A974371A-66E3-43F5-96F2-B0D5D7DCD8AF}"/>
          </ac:spMkLst>
        </pc:spChg>
        <pc:spChg chg="add mod">
          <ac:chgData name="Drewniak, David" userId="3edae2f4-e483-4215-8ce8-93b718154250" providerId="ADAL" clId="{027C3BF5-B693-46B6-922B-22B448982F6E}" dt="2020-05-21T19:12:34.957" v="425" actId="1035"/>
          <ac:spMkLst>
            <pc:docMk/>
            <pc:sldMk cId="2807054983" sldId="334"/>
            <ac:spMk id="12" creationId="{3BA72B40-4BBB-41F1-AA4E-2DDFDB6A5EB0}"/>
          </ac:spMkLst>
        </pc:spChg>
        <pc:spChg chg="add mod">
          <ac:chgData name="Drewniak, David" userId="3edae2f4-e483-4215-8ce8-93b718154250" providerId="ADAL" clId="{027C3BF5-B693-46B6-922B-22B448982F6E}" dt="2020-05-21T19:12:34.957" v="425" actId="1035"/>
          <ac:spMkLst>
            <pc:docMk/>
            <pc:sldMk cId="2807054983" sldId="334"/>
            <ac:spMk id="21" creationId="{C7EC87C3-CDE3-47E0-B3B4-41495F02D4EC}"/>
          </ac:spMkLst>
        </pc:spChg>
        <pc:spChg chg="add mod">
          <ac:chgData name="Drewniak, David" userId="3edae2f4-e483-4215-8ce8-93b718154250" providerId="ADAL" clId="{027C3BF5-B693-46B6-922B-22B448982F6E}" dt="2020-05-21T19:12:46.681" v="447" actId="1076"/>
          <ac:spMkLst>
            <pc:docMk/>
            <pc:sldMk cId="2807054983" sldId="334"/>
            <ac:spMk id="22" creationId="{D49FD36F-12B9-4B59-9B68-BF2BBBCCE437}"/>
          </ac:spMkLst>
        </pc:spChg>
        <pc:spChg chg="add mod">
          <ac:chgData name="Drewniak, David" userId="3edae2f4-e483-4215-8ce8-93b718154250" providerId="ADAL" clId="{027C3BF5-B693-46B6-922B-22B448982F6E}" dt="2020-05-21T19:12:57.634" v="460" actId="20577"/>
          <ac:spMkLst>
            <pc:docMk/>
            <pc:sldMk cId="2807054983" sldId="334"/>
            <ac:spMk id="23" creationId="{EBCC9AF5-BA3D-46E8-9C47-8FEFC92EFA83}"/>
          </ac:spMkLst>
        </pc:spChg>
        <pc:picChg chg="add mod">
          <ac:chgData name="Drewniak, David" userId="3edae2f4-e483-4215-8ce8-93b718154250" providerId="ADAL" clId="{027C3BF5-B693-46B6-922B-22B448982F6E}" dt="2020-05-21T19:12:34.957" v="425" actId="1035"/>
          <ac:picMkLst>
            <pc:docMk/>
            <pc:sldMk cId="2807054983" sldId="334"/>
            <ac:picMk id="4" creationId="{6D02A216-2F1E-4E77-ACED-710D05305E18}"/>
          </ac:picMkLst>
        </pc:picChg>
        <pc:picChg chg="add del mod">
          <ac:chgData name="Drewniak, David" userId="3edae2f4-e483-4215-8ce8-93b718154250" providerId="ADAL" clId="{027C3BF5-B693-46B6-922B-22B448982F6E}" dt="2020-05-21T19:04:37.347" v="205" actId="478"/>
          <ac:picMkLst>
            <pc:docMk/>
            <pc:sldMk cId="2807054983" sldId="334"/>
            <ac:picMk id="5" creationId="{A6FAD53D-FC21-4DCD-930B-00C9AAEE2F13}"/>
          </ac:picMkLst>
        </pc:picChg>
        <pc:picChg chg="add mod">
          <ac:chgData name="Drewniak, David" userId="3edae2f4-e483-4215-8ce8-93b718154250" providerId="ADAL" clId="{027C3BF5-B693-46B6-922B-22B448982F6E}" dt="2020-05-21T19:12:34.957" v="425" actId="1035"/>
          <ac:picMkLst>
            <pc:docMk/>
            <pc:sldMk cId="2807054983" sldId="334"/>
            <ac:picMk id="6" creationId="{E10E4F58-5538-4391-9967-4DACD21B6184}"/>
          </ac:picMkLst>
        </pc:picChg>
        <pc:picChg chg="add del mod">
          <ac:chgData name="Drewniak, David" userId="3edae2f4-e483-4215-8ce8-93b718154250" providerId="ADAL" clId="{027C3BF5-B693-46B6-922B-22B448982F6E}" dt="2020-05-21T19:05:51.380" v="216" actId="478"/>
          <ac:picMkLst>
            <pc:docMk/>
            <pc:sldMk cId="2807054983" sldId="334"/>
            <ac:picMk id="7" creationId="{6F6550A6-E83D-4861-81BB-6C1ADE85530C}"/>
          </ac:picMkLst>
        </pc:picChg>
        <pc:picChg chg="add mod">
          <ac:chgData name="Drewniak, David" userId="3edae2f4-e483-4215-8ce8-93b718154250" providerId="ADAL" clId="{027C3BF5-B693-46B6-922B-22B448982F6E}" dt="2020-05-21T19:12:34.957" v="425" actId="1035"/>
          <ac:picMkLst>
            <pc:docMk/>
            <pc:sldMk cId="2807054983" sldId="334"/>
            <ac:picMk id="8" creationId="{8DC3862E-6485-42CC-B463-3A0C9C9F51F8}"/>
          </ac:picMkLst>
        </pc:picChg>
        <pc:picChg chg="add mod">
          <ac:chgData name="Drewniak, David" userId="3edae2f4-e483-4215-8ce8-93b718154250" providerId="ADAL" clId="{027C3BF5-B693-46B6-922B-22B448982F6E}" dt="2020-05-21T19:12:34.957" v="425" actId="1035"/>
          <ac:picMkLst>
            <pc:docMk/>
            <pc:sldMk cId="2807054983" sldId="334"/>
            <ac:picMk id="9" creationId="{54835B3E-4623-4D68-BED2-0967753E17FE}"/>
          </ac:picMkLst>
        </pc:picChg>
        <pc:picChg chg="add mod">
          <ac:chgData name="Drewniak, David" userId="3edae2f4-e483-4215-8ce8-93b718154250" providerId="ADAL" clId="{027C3BF5-B693-46B6-922B-22B448982F6E}" dt="2020-05-21T19:08:42.190" v="322" actId="14100"/>
          <ac:picMkLst>
            <pc:docMk/>
            <pc:sldMk cId="2807054983" sldId="334"/>
            <ac:picMk id="10" creationId="{3F746466-4086-435D-96B8-B59049E6B049}"/>
          </ac:picMkLst>
        </pc:picChg>
        <pc:picChg chg="add mod">
          <ac:chgData name="Drewniak, David" userId="3edae2f4-e483-4215-8ce8-93b718154250" providerId="ADAL" clId="{027C3BF5-B693-46B6-922B-22B448982F6E}" dt="2020-05-21T19:09:17.165" v="328" actId="1076"/>
          <ac:picMkLst>
            <pc:docMk/>
            <pc:sldMk cId="2807054983" sldId="334"/>
            <ac:picMk id="11" creationId="{EAB76203-91C6-4B02-A0B3-C7DBE497EE69}"/>
          </ac:picMkLst>
        </pc:picChg>
        <pc:cxnChg chg="add del mod">
          <ac:chgData name="Drewniak, David" userId="3edae2f4-e483-4215-8ce8-93b718154250" providerId="ADAL" clId="{027C3BF5-B693-46B6-922B-22B448982F6E}" dt="2020-05-21T19:11:26.249" v="348" actId="478"/>
          <ac:cxnSpMkLst>
            <pc:docMk/>
            <pc:sldMk cId="2807054983" sldId="334"/>
            <ac:cxnSpMk id="13" creationId="{F5E3CEF7-41C0-4F65-81CB-72F9726275A4}"/>
          </ac:cxnSpMkLst>
        </pc:cxnChg>
        <pc:cxnChg chg="add mod">
          <ac:chgData name="Drewniak, David" userId="3edae2f4-e483-4215-8ce8-93b718154250" providerId="ADAL" clId="{027C3BF5-B693-46B6-922B-22B448982F6E}" dt="2020-05-21T19:10:08.832" v="335" actId="208"/>
          <ac:cxnSpMkLst>
            <pc:docMk/>
            <pc:sldMk cId="2807054983" sldId="334"/>
            <ac:cxnSpMk id="15" creationId="{D9CDE2AB-C66D-4ACD-96E8-63DB2D761F4C}"/>
          </ac:cxnSpMkLst>
        </pc:cxnChg>
        <pc:cxnChg chg="add mod">
          <ac:chgData name="Drewniak, David" userId="3edae2f4-e483-4215-8ce8-93b718154250" providerId="ADAL" clId="{027C3BF5-B693-46B6-922B-22B448982F6E}" dt="2020-05-21T19:11:20.317" v="347" actId="14100"/>
          <ac:cxnSpMkLst>
            <pc:docMk/>
            <pc:sldMk cId="2807054983" sldId="334"/>
            <ac:cxnSpMk id="16" creationId="{596AD746-3423-43D4-B310-A120002375B3}"/>
          </ac:cxnSpMkLst>
        </pc:cxnChg>
        <pc:cxnChg chg="add mod">
          <ac:chgData name="Drewniak, David" userId="3edae2f4-e483-4215-8ce8-93b718154250" providerId="ADAL" clId="{027C3BF5-B693-46B6-922B-22B448982F6E}" dt="2020-05-21T19:11:12.470" v="346" actId="1076"/>
          <ac:cxnSpMkLst>
            <pc:docMk/>
            <pc:sldMk cId="2807054983" sldId="334"/>
            <ac:cxnSpMk id="17" creationId="{300381E0-7D27-44B7-8895-0F3B540A6BAB}"/>
          </ac:cxnSpMkLst>
        </pc:cxnChg>
      </pc:sldChg>
      <pc:sldChg chg="modSp mod">
        <pc:chgData name="Drewniak, David" userId="3edae2f4-e483-4215-8ce8-93b718154250" providerId="ADAL" clId="{027C3BF5-B693-46B6-922B-22B448982F6E}" dt="2020-05-21T18:26:14.631" v="195" actId="948"/>
        <pc:sldMkLst>
          <pc:docMk/>
          <pc:sldMk cId="3763931113" sldId="339"/>
        </pc:sldMkLst>
        <pc:graphicFrameChg chg="mod modGraphic">
          <ac:chgData name="Drewniak, David" userId="3edae2f4-e483-4215-8ce8-93b718154250" providerId="ADAL" clId="{027C3BF5-B693-46B6-922B-22B448982F6E}" dt="2020-05-21T18:26:14.631" v="195" actId="948"/>
          <ac:graphicFrameMkLst>
            <pc:docMk/>
            <pc:sldMk cId="3763931113" sldId="339"/>
            <ac:graphicFrameMk id="5" creationId="{B3D5D189-FE08-477B-96C2-5B1784362C9D}"/>
          </ac:graphicFrameMkLst>
        </pc:graphicFrameChg>
      </pc:sldChg>
      <pc:sldChg chg="modSp add del mod">
        <pc:chgData name="Drewniak, David" userId="3edae2f4-e483-4215-8ce8-93b718154250" providerId="ADAL" clId="{027C3BF5-B693-46B6-922B-22B448982F6E}" dt="2020-05-21T18:27:01.746" v="196" actId="47"/>
        <pc:sldMkLst>
          <pc:docMk/>
          <pc:sldMk cId="1031709663" sldId="342"/>
        </pc:sldMkLst>
        <pc:spChg chg="mod">
          <ac:chgData name="Drewniak, David" userId="3edae2f4-e483-4215-8ce8-93b718154250" providerId="ADAL" clId="{027C3BF5-B693-46B6-922B-22B448982F6E}" dt="2020-05-21T18:18:18.570" v="1"/>
          <ac:spMkLst>
            <pc:docMk/>
            <pc:sldMk cId="1031709663" sldId="342"/>
            <ac:spMk id="2" creationId="{EE2A30B9-1013-4969-972B-DDD0C6FE2F8F}"/>
          </ac:spMkLst>
        </pc:spChg>
        <pc:graphicFrameChg chg="mod modGraphic">
          <ac:chgData name="Drewniak, David" userId="3edae2f4-e483-4215-8ce8-93b718154250" providerId="ADAL" clId="{027C3BF5-B693-46B6-922B-22B448982F6E}" dt="2020-05-21T18:23:39.107" v="171" actId="404"/>
          <ac:graphicFrameMkLst>
            <pc:docMk/>
            <pc:sldMk cId="1031709663" sldId="342"/>
            <ac:graphicFrameMk id="5" creationId="{B3D5D189-FE08-477B-96C2-5B1784362C9D}"/>
          </ac:graphicFrameMkLst>
        </pc:graphicFrameChg>
      </pc:sldChg>
    </pc:docChg>
  </pc:docChgLst>
  <pc:docChgLst>
    <pc:chgData name="Drewniak, David" userId="3edae2f4-e483-4215-8ce8-93b718154250" providerId="ADAL" clId="{B1DFC15E-61C9-426F-A70A-08DC48ECFC71}"/>
    <pc:docChg chg="undo custSel addSld delSld modSld">
      <pc:chgData name="Drewniak, David" userId="3edae2f4-e483-4215-8ce8-93b718154250" providerId="ADAL" clId="{B1DFC15E-61C9-426F-A70A-08DC48ECFC71}" dt="2020-08-05T19:31:36.774" v="902" actId="20577"/>
      <pc:docMkLst>
        <pc:docMk/>
      </pc:docMkLst>
      <pc:sldChg chg="modSp del">
        <pc:chgData name="Drewniak, David" userId="3edae2f4-e483-4215-8ce8-93b718154250" providerId="ADAL" clId="{B1DFC15E-61C9-426F-A70A-08DC48ECFC71}" dt="2020-08-05T19:11:16.561" v="754" actId="2696"/>
        <pc:sldMkLst>
          <pc:docMk/>
          <pc:sldMk cId="2514281952" sldId="323"/>
        </pc:sldMkLst>
        <pc:spChg chg="mod">
          <ac:chgData name="Drewniak, David" userId="3edae2f4-e483-4215-8ce8-93b718154250" providerId="ADAL" clId="{B1DFC15E-61C9-426F-A70A-08DC48ECFC71}" dt="2020-08-05T18:45:12.717" v="10" actId="27636"/>
          <ac:spMkLst>
            <pc:docMk/>
            <pc:sldMk cId="2514281952" sldId="323"/>
            <ac:spMk id="3" creationId="{98AB8287-4198-4172-A2C1-367AA64225DA}"/>
          </ac:spMkLst>
        </pc:spChg>
      </pc:sldChg>
      <pc:sldChg chg="addSp delSp modSp add delAnim modAnim">
        <pc:chgData name="Drewniak, David" userId="3edae2f4-e483-4215-8ce8-93b718154250" providerId="ADAL" clId="{B1DFC15E-61C9-426F-A70A-08DC48ECFC71}" dt="2020-08-05T19:16:35.402" v="900" actId="14100"/>
        <pc:sldMkLst>
          <pc:docMk/>
          <pc:sldMk cId="995448911" sldId="324"/>
        </pc:sldMkLst>
        <pc:spChg chg="mod">
          <ac:chgData name="Drewniak, David" userId="3edae2f4-e483-4215-8ce8-93b718154250" providerId="ADAL" clId="{B1DFC15E-61C9-426F-A70A-08DC48ECFC71}" dt="2020-08-05T18:48:00.363" v="40" actId="20577"/>
          <ac:spMkLst>
            <pc:docMk/>
            <pc:sldMk cId="995448911" sldId="324"/>
            <ac:spMk id="2" creationId="{E6CCA184-5384-49A9-B12A-EC348AFD02FE}"/>
          </ac:spMkLst>
        </pc:spChg>
        <pc:spChg chg="mod">
          <ac:chgData name="Drewniak, David" userId="3edae2f4-e483-4215-8ce8-93b718154250" providerId="ADAL" clId="{B1DFC15E-61C9-426F-A70A-08DC48ECFC71}" dt="2020-08-05T18:54:05.170" v="236" actId="207"/>
          <ac:spMkLst>
            <pc:docMk/>
            <pc:sldMk cId="995448911" sldId="324"/>
            <ac:spMk id="3" creationId="{F575583F-97E7-4776-81F6-CE4872FA2B9D}"/>
          </ac:spMkLst>
        </pc:spChg>
        <pc:picChg chg="add mod">
          <ac:chgData name="Drewniak, David" userId="3edae2f4-e483-4215-8ce8-93b718154250" providerId="ADAL" clId="{B1DFC15E-61C9-426F-A70A-08DC48ECFC71}" dt="2020-08-05T19:16:35.402" v="900" actId="14100"/>
          <ac:picMkLst>
            <pc:docMk/>
            <pc:sldMk cId="995448911" sldId="324"/>
            <ac:picMk id="4" creationId="{2D52224F-E4EC-45F6-9185-382614666786}"/>
          </ac:picMkLst>
        </pc:picChg>
        <pc:picChg chg="add del mod">
          <ac:chgData name="Drewniak, David" userId="3edae2f4-e483-4215-8ce8-93b718154250" providerId="ADAL" clId="{B1DFC15E-61C9-426F-A70A-08DC48ECFC71}" dt="2020-08-05T18:52:23.393" v="166" actId="478"/>
          <ac:picMkLst>
            <pc:docMk/>
            <pc:sldMk cId="995448911" sldId="324"/>
            <ac:picMk id="5" creationId="{62CD0777-CF15-48C3-B90D-5B6B149290C7}"/>
          </ac:picMkLst>
        </pc:picChg>
        <pc:picChg chg="add mod">
          <ac:chgData name="Drewniak, David" userId="3edae2f4-e483-4215-8ce8-93b718154250" providerId="ADAL" clId="{B1DFC15E-61C9-426F-A70A-08DC48ECFC71}" dt="2020-08-05T18:53:43.398" v="227" actId="1076"/>
          <ac:picMkLst>
            <pc:docMk/>
            <pc:sldMk cId="995448911" sldId="324"/>
            <ac:picMk id="6" creationId="{54AE4686-E7A3-45D6-ABA2-F9782C9F7032}"/>
          </ac:picMkLst>
        </pc:picChg>
      </pc:sldChg>
      <pc:sldChg chg="add del">
        <pc:chgData name="Drewniak, David" userId="3edae2f4-e483-4215-8ce8-93b718154250" providerId="ADAL" clId="{B1DFC15E-61C9-426F-A70A-08DC48ECFC71}" dt="2020-08-05T18:45:22.448" v="12" actId="2696"/>
        <pc:sldMkLst>
          <pc:docMk/>
          <pc:sldMk cId="2180552047" sldId="324"/>
        </pc:sldMkLst>
      </pc:sldChg>
      <pc:sldChg chg="del">
        <pc:chgData name="Drewniak, David" userId="3edae2f4-e483-4215-8ce8-93b718154250" providerId="ADAL" clId="{B1DFC15E-61C9-426F-A70A-08DC48ECFC71}" dt="2020-08-05T18:45:01.036" v="0" actId="2696"/>
        <pc:sldMkLst>
          <pc:docMk/>
          <pc:sldMk cId="2220584311" sldId="324"/>
        </pc:sldMkLst>
      </pc:sldChg>
      <pc:sldChg chg="del">
        <pc:chgData name="Drewniak, David" userId="3edae2f4-e483-4215-8ce8-93b718154250" providerId="ADAL" clId="{B1DFC15E-61C9-426F-A70A-08DC48ECFC71}" dt="2020-08-05T18:45:01.448" v="1" actId="2696"/>
        <pc:sldMkLst>
          <pc:docMk/>
          <pc:sldMk cId="694399721" sldId="325"/>
        </pc:sldMkLst>
      </pc:sldChg>
      <pc:sldChg chg="addSp modSp add">
        <pc:chgData name="Drewniak, David" userId="3edae2f4-e483-4215-8ce8-93b718154250" providerId="ADAL" clId="{B1DFC15E-61C9-426F-A70A-08DC48ECFC71}" dt="2020-08-05T18:54:43.695" v="244" actId="1076"/>
        <pc:sldMkLst>
          <pc:docMk/>
          <pc:sldMk cId="2892061607" sldId="325"/>
        </pc:sldMkLst>
        <pc:spChg chg="mod">
          <ac:chgData name="Drewniak, David" userId="3edae2f4-e483-4215-8ce8-93b718154250" providerId="ADAL" clId="{B1DFC15E-61C9-426F-A70A-08DC48ECFC71}" dt="2020-08-05T18:53:14.923" v="179"/>
          <ac:spMkLst>
            <pc:docMk/>
            <pc:sldMk cId="2892061607" sldId="325"/>
            <ac:spMk id="2" creationId="{D0C0733C-EDDA-4D7D-89C1-A5D5B864150F}"/>
          </ac:spMkLst>
        </pc:spChg>
        <pc:spChg chg="mod">
          <ac:chgData name="Drewniak, David" userId="3edae2f4-e483-4215-8ce8-93b718154250" providerId="ADAL" clId="{B1DFC15E-61C9-426F-A70A-08DC48ECFC71}" dt="2020-08-05T18:54:08.287" v="237" actId="207"/>
          <ac:spMkLst>
            <pc:docMk/>
            <pc:sldMk cId="2892061607" sldId="325"/>
            <ac:spMk id="3" creationId="{9BD63619-7D16-4474-91B6-BCB100ADCD6E}"/>
          </ac:spMkLst>
        </pc:spChg>
        <pc:picChg chg="add mod">
          <ac:chgData name="Drewniak, David" userId="3edae2f4-e483-4215-8ce8-93b718154250" providerId="ADAL" clId="{B1DFC15E-61C9-426F-A70A-08DC48ECFC71}" dt="2020-08-05T18:54:28.697" v="240" actId="14100"/>
          <ac:picMkLst>
            <pc:docMk/>
            <pc:sldMk cId="2892061607" sldId="325"/>
            <ac:picMk id="4" creationId="{B4DA9245-3B22-4982-A166-2B088E624F36}"/>
          </ac:picMkLst>
        </pc:picChg>
        <pc:picChg chg="add mod">
          <ac:chgData name="Drewniak, David" userId="3edae2f4-e483-4215-8ce8-93b718154250" providerId="ADAL" clId="{B1DFC15E-61C9-426F-A70A-08DC48ECFC71}" dt="2020-08-05T18:54:43.695" v="244" actId="1076"/>
          <ac:picMkLst>
            <pc:docMk/>
            <pc:sldMk cId="2892061607" sldId="325"/>
            <ac:picMk id="5" creationId="{02B05CFA-CDA6-4D3C-8369-215A08A9EB0C}"/>
          </ac:picMkLst>
        </pc:picChg>
      </pc:sldChg>
      <pc:sldChg chg="addSp delSp modSp add">
        <pc:chgData name="Drewniak, David" userId="3edae2f4-e483-4215-8ce8-93b718154250" providerId="ADAL" clId="{B1DFC15E-61C9-426F-A70A-08DC48ECFC71}" dt="2020-08-05T19:06:51.989" v="753" actId="20577"/>
        <pc:sldMkLst>
          <pc:docMk/>
          <pc:sldMk cId="1430311240" sldId="326"/>
        </pc:sldMkLst>
        <pc:spChg chg="mod">
          <ac:chgData name="Drewniak, David" userId="3edae2f4-e483-4215-8ce8-93b718154250" providerId="ADAL" clId="{B1DFC15E-61C9-426F-A70A-08DC48ECFC71}" dt="2020-08-05T18:58:18.406" v="479" actId="20577"/>
          <ac:spMkLst>
            <pc:docMk/>
            <pc:sldMk cId="1430311240" sldId="326"/>
            <ac:spMk id="2" creationId="{925BFB61-47B4-4B80-857D-98BF12584AF1}"/>
          </ac:spMkLst>
        </pc:spChg>
        <pc:spChg chg="del">
          <ac:chgData name="Drewniak, David" userId="3edae2f4-e483-4215-8ce8-93b718154250" providerId="ADAL" clId="{B1DFC15E-61C9-426F-A70A-08DC48ECFC71}" dt="2020-08-05T18:55:05.347" v="246"/>
          <ac:spMkLst>
            <pc:docMk/>
            <pc:sldMk cId="1430311240" sldId="326"/>
            <ac:spMk id="3" creationId="{9748252A-1FA1-4E26-911C-312B686BE7AA}"/>
          </ac:spMkLst>
        </pc:spChg>
        <pc:spChg chg="add del">
          <ac:chgData name="Drewniak, David" userId="3edae2f4-e483-4215-8ce8-93b718154250" providerId="ADAL" clId="{B1DFC15E-61C9-426F-A70A-08DC48ECFC71}" dt="2020-08-05T18:58:23.914" v="481"/>
          <ac:spMkLst>
            <pc:docMk/>
            <pc:sldMk cId="1430311240" sldId="326"/>
            <ac:spMk id="6" creationId="{76915EB3-61E9-4170-85EF-52E4469C7630}"/>
          </ac:spMkLst>
        </pc:spChg>
        <pc:spChg chg="add mod">
          <ac:chgData name="Drewniak, David" userId="3edae2f4-e483-4215-8ce8-93b718154250" providerId="ADAL" clId="{B1DFC15E-61C9-426F-A70A-08DC48ECFC71}" dt="2020-08-05T19:06:51.989" v="753" actId="20577"/>
          <ac:spMkLst>
            <pc:docMk/>
            <pc:sldMk cId="1430311240" sldId="326"/>
            <ac:spMk id="7" creationId="{2789F265-7FBD-4A5E-A781-B274D4D34535}"/>
          </ac:spMkLst>
        </pc:spChg>
        <pc:picChg chg="add mod">
          <ac:chgData name="Drewniak, David" userId="3edae2f4-e483-4215-8ce8-93b718154250" providerId="ADAL" clId="{B1DFC15E-61C9-426F-A70A-08DC48ECFC71}" dt="2020-08-05T19:06:24.639" v="719" actId="1076"/>
          <ac:picMkLst>
            <pc:docMk/>
            <pc:sldMk cId="1430311240" sldId="326"/>
            <ac:picMk id="4" creationId="{F736357F-4059-458A-9A7D-6A9ED6AC012D}"/>
          </ac:picMkLst>
        </pc:picChg>
        <pc:picChg chg="add mod">
          <ac:chgData name="Drewniak, David" userId="3edae2f4-e483-4215-8ce8-93b718154250" providerId="ADAL" clId="{B1DFC15E-61C9-426F-A70A-08DC48ECFC71}" dt="2020-08-05T19:06:23.300" v="718" actId="1076"/>
          <ac:picMkLst>
            <pc:docMk/>
            <pc:sldMk cId="1430311240" sldId="326"/>
            <ac:picMk id="5" creationId="{9EF34A8C-54DF-4A81-8837-85AC4A4DE1A3}"/>
          </ac:picMkLst>
        </pc:picChg>
      </pc:sldChg>
      <pc:sldChg chg="del">
        <pc:chgData name="Drewniak, David" userId="3edae2f4-e483-4215-8ce8-93b718154250" providerId="ADAL" clId="{B1DFC15E-61C9-426F-A70A-08DC48ECFC71}" dt="2020-08-05T18:45:05.399" v="7" actId="2696"/>
        <pc:sldMkLst>
          <pc:docMk/>
          <pc:sldMk cId="4182896952" sldId="326"/>
        </pc:sldMkLst>
      </pc:sldChg>
      <pc:sldChg chg="add del">
        <pc:chgData name="Drewniak, David" userId="3edae2f4-e483-4215-8ce8-93b718154250" providerId="ADAL" clId="{B1DFC15E-61C9-426F-A70A-08DC48ECFC71}" dt="2020-08-05T18:56:50.102" v="253" actId="2696"/>
        <pc:sldMkLst>
          <pc:docMk/>
          <pc:sldMk cId="2340913209" sldId="327"/>
        </pc:sldMkLst>
      </pc:sldChg>
      <pc:sldChg chg="del">
        <pc:chgData name="Drewniak, David" userId="3edae2f4-e483-4215-8ce8-93b718154250" providerId="ADAL" clId="{B1DFC15E-61C9-426F-A70A-08DC48ECFC71}" dt="2020-08-05T18:45:06.036" v="8" actId="2696"/>
        <pc:sldMkLst>
          <pc:docMk/>
          <pc:sldMk cId="3465639942" sldId="327"/>
        </pc:sldMkLst>
      </pc:sldChg>
      <pc:sldChg chg="addSp delSp modSp add">
        <pc:chgData name="Drewniak, David" userId="3edae2f4-e483-4215-8ce8-93b718154250" providerId="ADAL" clId="{B1DFC15E-61C9-426F-A70A-08DC48ECFC71}" dt="2020-08-05T19:12:10.862" v="898" actId="20577"/>
        <pc:sldMkLst>
          <pc:docMk/>
          <pc:sldMk cId="3588672098" sldId="327"/>
        </pc:sldMkLst>
        <pc:spChg chg="mod">
          <ac:chgData name="Drewniak, David" userId="3edae2f4-e483-4215-8ce8-93b718154250" providerId="ADAL" clId="{B1DFC15E-61C9-426F-A70A-08DC48ECFC71}" dt="2020-08-05T18:56:56.385" v="263" actId="20577"/>
          <ac:spMkLst>
            <pc:docMk/>
            <pc:sldMk cId="3588672098" sldId="327"/>
            <ac:spMk id="2" creationId="{377B3579-9909-4FED-954B-0A7022C077AE}"/>
          </ac:spMkLst>
        </pc:spChg>
        <pc:spChg chg="mod">
          <ac:chgData name="Drewniak, David" userId="3edae2f4-e483-4215-8ce8-93b718154250" providerId="ADAL" clId="{B1DFC15E-61C9-426F-A70A-08DC48ECFC71}" dt="2020-08-05T19:12:10.862" v="898" actId="20577"/>
          <ac:spMkLst>
            <pc:docMk/>
            <pc:sldMk cId="3588672098" sldId="327"/>
            <ac:spMk id="3" creationId="{0241CF89-1152-4F71-BB0E-C0FDB8D92BDA}"/>
          </ac:spMkLst>
        </pc:spChg>
        <pc:spChg chg="add del">
          <ac:chgData name="Drewniak, David" userId="3edae2f4-e483-4215-8ce8-93b718154250" providerId="ADAL" clId="{B1DFC15E-61C9-426F-A70A-08DC48ECFC71}" dt="2020-08-05T18:57:45.443" v="367"/>
          <ac:spMkLst>
            <pc:docMk/>
            <pc:sldMk cId="3588672098" sldId="327"/>
            <ac:spMk id="4" creationId="{555F327D-39AE-4F1A-86D4-7D79F8571384}"/>
          </ac:spMkLst>
        </pc:spChg>
        <pc:spChg chg="add del">
          <ac:chgData name="Drewniak, David" userId="3edae2f4-e483-4215-8ce8-93b718154250" providerId="ADAL" clId="{B1DFC15E-61C9-426F-A70A-08DC48ECFC71}" dt="2020-08-05T18:57:47.288" v="369"/>
          <ac:spMkLst>
            <pc:docMk/>
            <pc:sldMk cId="3588672098" sldId="327"/>
            <ac:spMk id="5" creationId="{BC61F89B-F1CC-4B14-B319-4DB5E84319D5}"/>
          </ac:spMkLst>
        </pc:spChg>
      </pc:sldChg>
      <pc:sldChg chg="addSp delSp modSp add">
        <pc:chgData name="Drewniak, David" userId="3edae2f4-e483-4215-8ce8-93b718154250" providerId="ADAL" clId="{B1DFC15E-61C9-426F-A70A-08DC48ECFC71}" dt="2020-08-05T19:31:36.774" v="902" actId="20577"/>
        <pc:sldMkLst>
          <pc:docMk/>
          <pc:sldMk cId="565151548" sldId="328"/>
        </pc:sldMkLst>
        <pc:spChg chg="mod">
          <ac:chgData name="Drewniak, David" userId="3edae2f4-e483-4215-8ce8-93b718154250" providerId="ADAL" clId="{B1DFC15E-61C9-426F-A70A-08DC48ECFC71}" dt="2020-08-05T19:02:59.608" v="605" actId="20577"/>
          <ac:spMkLst>
            <pc:docMk/>
            <pc:sldMk cId="565151548" sldId="328"/>
            <ac:spMk id="2" creationId="{925BFB61-47B4-4B80-857D-98BF12584AF1}"/>
          </ac:spMkLst>
        </pc:spChg>
        <pc:spChg chg="add del mod">
          <ac:chgData name="Drewniak, David" userId="3edae2f4-e483-4215-8ce8-93b718154250" providerId="ADAL" clId="{B1DFC15E-61C9-426F-A70A-08DC48ECFC71}" dt="2020-08-05T18:59:43.924" v="516" actId="478"/>
          <ac:spMkLst>
            <pc:docMk/>
            <pc:sldMk cId="565151548" sldId="328"/>
            <ac:spMk id="3" creationId="{6438A748-DBB3-4CC8-8A5E-C84B48FF5C9F}"/>
          </ac:spMkLst>
        </pc:spChg>
        <pc:spChg chg="add del mod">
          <ac:chgData name="Drewniak, David" userId="3edae2f4-e483-4215-8ce8-93b718154250" providerId="ADAL" clId="{B1DFC15E-61C9-426F-A70A-08DC48ECFC71}" dt="2020-08-05T19:00:12.173" v="526" actId="478"/>
          <ac:spMkLst>
            <pc:docMk/>
            <pc:sldMk cId="565151548" sldId="328"/>
            <ac:spMk id="6" creationId="{EC51B414-CBA8-4F04-ACD1-B24846F1A577}"/>
          </ac:spMkLst>
        </pc:spChg>
        <pc:spChg chg="add del mod">
          <ac:chgData name="Drewniak, David" userId="3edae2f4-e483-4215-8ce8-93b718154250" providerId="ADAL" clId="{B1DFC15E-61C9-426F-A70A-08DC48ECFC71}" dt="2020-08-05T19:31:36.774" v="902" actId="20577"/>
          <ac:spMkLst>
            <pc:docMk/>
            <pc:sldMk cId="565151548" sldId="328"/>
            <ac:spMk id="7" creationId="{2789F265-7FBD-4A5E-A781-B274D4D34535}"/>
          </ac:spMkLst>
        </pc:spChg>
        <pc:picChg chg="add del">
          <ac:chgData name="Drewniak, David" userId="3edae2f4-e483-4215-8ce8-93b718154250" providerId="ADAL" clId="{B1DFC15E-61C9-426F-A70A-08DC48ECFC71}" dt="2020-08-05T18:59:49.184" v="520" actId="478"/>
          <ac:picMkLst>
            <pc:docMk/>
            <pc:sldMk cId="565151548" sldId="328"/>
            <ac:picMk id="4" creationId="{F736357F-4059-458A-9A7D-6A9ED6AC012D}"/>
          </ac:picMkLst>
        </pc:picChg>
        <pc:picChg chg="add del">
          <ac:chgData name="Drewniak, David" userId="3edae2f4-e483-4215-8ce8-93b718154250" providerId="ADAL" clId="{B1DFC15E-61C9-426F-A70A-08DC48ECFC71}" dt="2020-08-05T18:59:54.503" v="522" actId="478"/>
          <ac:picMkLst>
            <pc:docMk/>
            <pc:sldMk cId="565151548" sldId="328"/>
            <ac:picMk id="5" creationId="{9EF34A8C-54DF-4A81-8837-85AC4A4DE1A3}"/>
          </ac:picMkLst>
        </pc:picChg>
        <pc:picChg chg="add mod">
          <ac:chgData name="Drewniak, David" userId="3edae2f4-e483-4215-8ce8-93b718154250" providerId="ADAL" clId="{B1DFC15E-61C9-426F-A70A-08DC48ECFC71}" dt="2020-08-05T19:02:54.957" v="599" actId="1076"/>
          <ac:picMkLst>
            <pc:docMk/>
            <pc:sldMk cId="565151548" sldId="328"/>
            <ac:picMk id="8" creationId="{7C3F57DE-8D88-4154-B3F0-F6DEFC56E724}"/>
          </ac:picMkLst>
        </pc:picChg>
        <pc:picChg chg="add mod">
          <ac:chgData name="Drewniak, David" userId="3edae2f4-e483-4215-8ce8-93b718154250" providerId="ADAL" clId="{B1DFC15E-61C9-426F-A70A-08DC48ECFC71}" dt="2020-08-05T19:02:54.015" v="598" actId="1076"/>
          <ac:picMkLst>
            <pc:docMk/>
            <pc:sldMk cId="565151548" sldId="328"/>
            <ac:picMk id="9" creationId="{8A495C37-9825-42AE-AF83-588F21084509}"/>
          </ac:picMkLst>
        </pc:picChg>
      </pc:sldChg>
      <pc:sldChg chg="del">
        <pc:chgData name="Drewniak, David" userId="3edae2f4-e483-4215-8ce8-93b718154250" providerId="ADAL" clId="{B1DFC15E-61C9-426F-A70A-08DC48ECFC71}" dt="2020-08-05T18:45:02.128" v="2" actId="2696"/>
        <pc:sldMkLst>
          <pc:docMk/>
          <pc:sldMk cId="4123742015" sldId="328"/>
        </pc:sldMkLst>
      </pc:sldChg>
      <pc:sldChg chg="del">
        <pc:chgData name="Drewniak, David" userId="3edae2f4-e483-4215-8ce8-93b718154250" providerId="ADAL" clId="{B1DFC15E-61C9-426F-A70A-08DC48ECFC71}" dt="2020-08-05T18:45:04.515" v="5" actId="2696"/>
        <pc:sldMkLst>
          <pc:docMk/>
          <pc:sldMk cId="797558773" sldId="329"/>
        </pc:sldMkLst>
      </pc:sldChg>
      <pc:sldChg chg="del">
        <pc:chgData name="Drewniak, David" userId="3edae2f4-e483-4215-8ce8-93b718154250" providerId="ADAL" clId="{B1DFC15E-61C9-426F-A70A-08DC48ECFC71}" dt="2020-08-05T18:45:03.523" v="3" actId="2696"/>
        <pc:sldMkLst>
          <pc:docMk/>
          <pc:sldMk cId="833942627" sldId="330"/>
        </pc:sldMkLst>
      </pc:sldChg>
      <pc:sldChg chg="del">
        <pc:chgData name="Drewniak, David" userId="3edae2f4-e483-4215-8ce8-93b718154250" providerId="ADAL" clId="{B1DFC15E-61C9-426F-A70A-08DC48ECFC71}" dt="2020-08-05T18:45:03.956" v="4" actId="2696"/>
        <pc:sldMkLst>
          <pc:docMk/>
          <pc:sldMk cId="588174840" sldId="331"/>
        </pc:sldMkLst>
      </pc:sldChg>
      <pc:sldChg chg="del">
        <pc:chgData name="Drewniak, David" userId="3edae2f4-e483-4215-8ce8-93b718154250" providerId="ADAL" clId="{B1DFC15E-61C9-426F-A70A-08DC48ECFC71}" dt="2020-08-05T18:45:05.068" v="6" actId="2696"/>
        <pc:sldMkLst>
          <pc:docMk/>
          <pc:sldMk cId="1822962631" sldId="332"/>
        </pc:sldMkLst>
      </pc:sldChg>
    </pc:docChg>
  </pc:docChgLst>
  <pc:docChgLst>
    <pc:chgData name="Drewniak, David" userId="3edae2f4-e483-4215-8ce8-93b718154250" providerId="ADAL" clId="{C8C43724-F7D7-4FED-8839-0E1157A23CD6}"/>
    <pc:docChg chg="delSld modSld">
      <pc:chgData name="Drewniak, David" userId="3edae2f4-e483-4215-8ce8-93b718154250" providerId="ADAL" clId="{C8C43724-F7D7-4FED-8839-0E1157A23CD6}" dt="2021-04-17T23:24:49.324" v="34" actId="20577"/>
      <pc:docMkLst>
        <pc:docMk/>
      </pc:docMkLst>
      <pc:sldChg chg="modSp mod">
        <pc:chgData name="Drewniak, David" userId="3edae2f4-e483-4215-8ce8-93b718154250" providerId="ADAL" clId="{C8C43724-F7D7-4FED-8839-0E1157A23CD6}" dt="2021-04-17T23:24:49.324" v="34" actId="20577"/>
        <pc:sldMkLst>
          <pc:docMk/>
          <pc:sldMk cId="2180309247" sldId="258"/>
        </pc:sldMkLst>
        <pc:spChg chg="mod">
          <ac:chgData name="Drewniak, David" userId="3edae2f4-e483-4215-8ce8-93b718154250" providerId="ADAL" clId="{C8C43724-F7D7-4FED-8839-0E1157A23CD6}" dt="2021-04-17T23:24:41.181" v="33" actId="20577"/>
          <ac:spMkLst>
            <pc:docMk/>
            <pc:sldMk cId="2180309247" sldId="258"/>
            <ac:spMk id="2" creationId="{9DA4F26F-22C1-4749-B2B0-ECB29F109DC3}"/>
          </ac:spMkLst>
        </pc:spChg>
        <pc:spChg chg="mod">
          <ac:chgData name="Drewniak, David" userId="3edae2f4-e483-4215-8ce8-93b718154250" providerId="ADAL" clId="{C8C43724-F7D7-4FED-8839-0E1157A23CD6}" dt="2021-04-17T23:24:49.324" v="34" actId="20577"/>
          <ac:spMkLst>
            <pc:docMk/>
            <pc:sldMk cId="2180309247" sldId="258"/>
            <ac:spMk id="4" creationId="{80110A28-410D-4283-9CC2-C6B5F7ADE021}"/>
          </ac:spMkLst>
        </pc:spChg>
      </pc:sldChg>
      <pc:sldChg chg="del">
        <pc:chgData name="Drewniak, David" userId="3edae2f4-e483-4215-8ce8-93b718154250" providerId="ADAL" clId="{C8C43724-F7D7-4FED-8839-0E1157A23CD6}" dt="2021-04-17T23:24:30.896" v="3" actId="47"/>
        <pc:sldMkLst>
          <pc:docMk/>
          <pc:sldMk cId="4006271118" sldId="261"/>
        </pc:sldMkLst>
      </pc:sldChg>
      <pc:sldChg chg="del">
        <pc:chgData name="Drewniak, David" userId="3edae2f4-e483-4215-8ce8-93b718154250" providerId="ADAL" clId="{C8C43724-F7D7-4FED-8839-0E1157A23CD6}" dt="2021-04-17T23:24:31.542" v="6" actId="47"/>
        <pc:sldMkLst>
          <pc:docMk/>
          <pc:sldMk cId="3791177582" sldId="262"/>
        </pc:sldMkLst>
      </pc:sldChg>
      <pc:sldChg chg="del">
        <pc:chgData name="Drewniak, David" userId="3edae2f4-e483-4215-8ce8-93b718154250" providerId="ADAL" clId="{C8C43724-F7D7-4FED-8839-0E1157A23CD6}" dt="2021-04-17T23:24:33.043" v="17" actId="47"/>
        <pc:sldMkLst>
          <pc:docMk/>
          <pc:sldMk cId="4261019301" sldId="278"/>
        </pc:sldMkLst>
      </pc:sldChg>
      <pc:sldChg chg="del">
        <pc:chgData name="Drewniak, David" userId="3edae2f4-e483-4215-8ce8-93b718154250" providerId="ADAL" clId="{C8C43724-F7D7-4FED-8839-0E1157A23CD6}" dt="2021-04-17T23:24:30.642" v="1" actId="47"/>
        <pc:sldMkLst>
          <pc:docMk/>
          <pc:sldMk cId="708410583" sldId="279"/>
        </pc:sldMkLst>
      </pc:sldChg>
      <pc:sldChg chg="del">
        <pc:chgData name="Drewniak, David" userId="3edae2f4-e483-4215-8ce8-93b718154250" providerId="ADAL" clId="{C8C43724-F7D7-4FED-8839-0E1157A23CD6}" dt="2021-04-17T23:24:31.171" v="5" actId="47"/>
        <pc:sldMkLst>
          <pc:docMk/>
          <pc:sldMk cId="1560263183" sldId="280"/>
        </pc:sldMkLst>
      </pc:sldChg>
      <pc:sldChg chg="del">
        <pc:chgData name="Drewniak, David" userId="3edae2f4-e483-4215-8ce8-93b718154250" providerId="ADAL" clId="{C8C43724-F7D7-4FED-8839-0E1157A23CD6}" dt="2021-04-17T23:24:33.482" v="19" actId="47"/>
        <pc:sldMkLst>
          <pc:docMk/>
          <pc:sldMk cId="3209347334" sldId="281"/>
        </pc:sldMkLst>
      </pc:sldChg>
      <pc:sldChg chg="del">
        <pc:chgData name="Drewniak, David" userId="3edae2f4-e483-4215-8ce8-93b718154250" providerId="ADAL" clId="{C8C43724-F7D7-4FED-8839-0E1157A23CD6}" dt="2021-04-17T23:24:33.572" v="21" actId="47"/>
        <pc:sldMkLst>
          <pc:docMk/>
          <pc:sldMk cId="1747558156" sldId="284"/>
        </pc:sldMkLst>
      </pc:sldChg>
      <pc:sldChg chg="del">
        <pc:chgData name="Drewniak, David" userId="3edae2f4-e483-4215-8ce8-93b718154250" providerId="ADAL" clId="{C8C43724-F7D7-4FED-8839-0E1157A23CD6}" dt="2021-04-17T23:24:31.635" v="7" actId="47"/>
        <pc:sldMkLst>
          <pc:docMk/>
          <pc:sldMk cId="1329749140" sldId="285"/>
        </pc:sldMkLst>
      </pc:sldChg>
      <pc:sldChg chg="del">
        <pc:chgData name="Drewniak, David" userId="3edae2f4-e483-4215-8ce8-93b718154250" providerId="ADAL" clId="{C8C43724-F7D7-4FED-8839-0E1157A23CD6}" dt="2021-04-17T23:24:33.684" v="22" actId="47"/>
        <pc:sldMkLst>
          <pc:docMk/>
          <pc:sldMk cId="1914652939" sldId="286"/>
        </pc:sldMkLst>
      </pc:sldChg>
      <pc:sldChg chg="del">
        <pc:chgData name="Drewniak, David" userId="3edae2f4-e483-4215-8ce8-93b718154250" providerId="ADAL" clId="{C8C43724-F7D7-4FED-8839-0E1157A23CD6}" dt="2021-04-17T23:24:32.376" v="13" actId="47"/>
        <pc:sldMkLst>
          <pc:docMk/>
          <pc:sldMk cId="4151172366" sldId="287"/>
        </pc:sldMkLst>
      </pc:sldChg>
      <pc:sldChg chg="del">
        <pc:chgData name="Drewniak, David" userId="3edae2f4-e483-4215-8ce8-93b718154250" providerId="ADAL" clId="{C8C43724-F7D7-4FED-8839-0E1157A23CD6}" dt="2021-04-17T23:24:30.851" v="2" actId="47"/>
        <pc:sldMkLst>
          <pc:docMk/>
          <pc:sldMk cId="2848372713" sldId="288"/>
        </pc:sldMkLst>
      </pc:sldChg>
      <pc:sldChg chg="del">
        <pc:chgData name="Drewniak, David" userId="3edae2f4-e483-4215-8ce8-93b718154250" providerId="ADAL" clId="{C8C43724-F7D7-4FED-8839-0E1157A23CD6}" dt="2021-04-17T23:24:31.790" v="8" actId="47"/>
        <pc:sldMkLst>
          <pc:docMk/>
          <pc:sldMk cId="2921243264" sldId="289"/>
        </pc:sldMkLst>
      </pc:sldChg>
      <pc:sldChg chg="del">
        <pc:chgData name="Drewniak, David" userId="3edae2f4-e483-4215-8ce8-93b718154250" providerId="ADAL" clId="{C8C43724-F7D7-4FED-8839-0E1157A23CD6}" dt="2021-04-17T23:24:33.366" v="18" actId="47"/>
        <pc:sldMkLst>
          <pc:docMk/>
          <pc:sldMk cId="2110082398" sldId="290"/>
        </pc:sldMkLst>
      </pc:sldChg>
      <pc:sldChg chg="del">
        <pc:chgData name="Drewniak, David" userId="3edae2f4-e483-4215-8ce8-93b718154250" providerId="ADAL" clId="{C8C43724-F7D7-4FED-8839-0E1157A23CD6}" dt="2021-04-17T23:24:30.416" v="0" actId="47"/>
        <pc:sldMkLst>
          <pc:docMk/>
          <pc:sldMk cId="339630197" sldId="387"/>
        </pc:sldMkLst>
      </pc:sldChg>
      <pc:sldChg chg="del">
        <pc:chgData name="Drewniak, David" userId="3edae2f4-e483-4215-8ce8-93b718154250" providerId="ADAL" clId="{C8C43724-F7D7-4FED-8839-0E1157A23CD6}" dt="2021-04-17T23:24:35.542" v="25" actId="47"/>
        <pc:sldMkLst>
          <pc:docMk/>
          <pc:sldMk cId="2298852720" sldId="388"/>
        </pc:sldMkLst>
      </pc:sldChg>
      <pc:sldChg chg="del">
        <pc:chgData name="Drewniak, David" userId="3edae2f4-e483-4215-8ce8-93b718154250" providerId="ADAL" clId="{C8C43724-F7D7-4FED-8839-0E1157A23CD6}" dt="2021-04-17T23:24:31.982" v="10" actId="47"/>
        <pc:sldMkLst>
          <pc:docMk/>
          <pc:sldMk cId="2573938412" sldId="389"/>
        </pc:sldMkLst>
      </pc:sldChg>
      <pc:sldChg chg="del">
        <pc:chgData name="Drewniak, David" userId="3edae2f4-e483-4215-8ce8-93b718154250" providerId="ADAL" clId="{C8C43724-F7D7-4FED-8839-0E1157A23CD6}" dt="2021-04-17T23:24:32.269" v="12" actId="47"/>
        <pc:sldMkLst>
          <pc:docMk/>
          <pc:sldMk cId="1113624066" sldId="390"/>
        </pc:sldMkLst>
      </pc:sldChg>
      <pc:sldChg chg="del">
        <pc:chgData name="Drewniak, David" userId="3edae2f4-e483-4215-8ce8-93b718154250" providerId="ADAL" clId="{C8C43724-F7D7-4FED-8839-0E1157A23CD6}" dt="2021-04-17T23:24:33.832" v="23" actId="47"/>
        <pc:sldMkLst>
          <pc:docMk/>
          <pc:sldMk cId="1177207476" sldId="392"/>
        </pc:sldMkLst>
      </pc:sldChg>
      <pc:sldChg chg="del">
        <pc:chgData name="Drewniak, David" userId="3edae2f4-e483-4215-8ce8-93b718154250" providerId="ADAL" clId="{C8C43724-F7D7-4FED-8839-0E1157A23CD6}" dt="2021-04-17T23:24:34.080" v="24" actId="47"/>
        <pc:sldMkLst>
          <pc:docMk/>
          <pc:sldMk cId="156747483" sldId="393"/>
        </pc:sldMkLst>
      </pc:sldChg>
      <pc:sldChg chg="del">
        <pc:chgData name="Drewniak, David" userId="3edae2f4-e483-4215-8ce8-93b718154250" providerId="ADAL" clId="{C8C43724-F7D7-4FED-8839-0E1157A23CD6}" dt="2021-04-17T23:24:32.197" v="11" actId="47"/>
        <pc:sldMkLst>
          <pc:docMk/>
          <pc:sldMk cId="3446679932" sldId="394"/>
        </pc:sldMkLst>
      </pc:sldChg>
      <pc:sldChg chg="del">
        <pc:chgData name="Drewniak, David" userId="3edae2f4-e483-4215-8ce8-93b718154250" providerId="ADAL" clId="{C8C43724-F7D7-4FED-8839-0E1157A23CD6}" dt="2021-04-17T23:24:32.685" v="15" actId="47"/>
        <pc:sldMkLst>
          <pc:docMk/>
          <pc:sldMk cId="3036640440" sldId="395"/>
        </pc:sldMkLst>
      </pc:sldChg>
      <pc:sldChg chg="del">
        <pc:chgData name="Drewniak, David" userId="3edae2f4-e483-4215-8ce8-93b718154250" providerId="ADAL" clId="{C8C43724-F7D7-4FED-8839-0E1157A23CD6}" dt="2021-04-17T23:24:32.534" v="14" actId="47"/>
        <pc:sldMkLst>
          <pc:docMk/>
          <pc:sldMk cId="1047680605" sldId="396"/>
        </pc:sldMkLst>
      </pc:sldChg>
      <pc:sldChg chg="del">
        <pc:chgData name="Drewniak, David" userId="3edae2f4-e483-4215-8ce8-93b718154250" providerId="ADAL" clId="{C8C43724-F7D7-4FED-8839-0E1157A23CD6}" dt="2021-04-17T23:24:32.901" v="16" actId="47"/>
        <pc:sldMkLst>
          <pc:docMk/>
          <pc:sldMk cId="3276233581" sldId="397"/>
        </pc:sldMkLst>
      </pc:sldChg>
      <pc:sldChg chg="del">
        <pc:chgData name="Drewniak, David" userId="3edae2f4-e483-4215-8ce8-93b718154250" providerId="ADAL" clId="{C8C43724-F7D7-4FED-8839-0E1157A23CD6}" dt="2021-04-17T23:24:33.527" v="20" actId="47"/>
        <pc:sldMkLst>
          <pc:docMk/>
          <pc:sldMk cId="4283191305" sldId="398"/>
        </pc:sldMkLst>
      </pc:sldChg>
      <pc:sldChg chg="del">
        <pc:chgData name="Drewniak, David" userId="3edae2f4-e483-4215-8ce8-93b718154250" providerId="ADAL" clId="{C8C43724-F7D7-4FED-8839-0E1157A23CD6}" dt="2021-04-17T23:24:31.883" v="9" actId="47"/>
        <pc:sldMkLst>
          <pc:docMk/>
          <pc:sldMk cId="792403545" sldId="399"/>
        </pc:sldMkLst>
      </pc:sldChg>
      <pc:sldChg chg="del">
        <pc:chgData name="Drewniak, David" userId="3edae2f4-e483-4215-8ce8-93b718154250" providerId="ADAL" clId="{C8C43724-F7D7-4FED-8839-0E1157A23CD6}" dt="2021-04-17T23:24:31.004" v="4" actId="47"/>
        <pc:sldMkLst>
          <pc:docMk/>
          <pc:sldMk cId="621829443" sldId="400"/>
        </pc:sldMkLst>
      </pc:sldChg>
    </pc:docChg>
  </pc:docChgLst>
  <pc:docChgLst>
    <pc:chgData name="Drewniak, David" userId="3edae2f4-e483-4215-8ce8-93b718154250" providerId="ADAL" clId="{6073990D-1EEC-4B39-968C-639862DAB22D}"/>
    <pc:docChg chg="addSld delSld modSld">
      <pc:chgData name="Drewniak, David" userId="3edae2f4-e483-4215-8ce8-93b718154250" providerId="ADAL" clId="{6073990D-1EEC-4B39-968C-639862DAB22D}" dt="2020-10-20T19:10:10.541" v="1" actId="2696"/>
      <pc:docMkLst>
        <pc:docMk/>
      </pc:docMkLst>
      <pc:sldChg chg="del">
        <pc:chgData name="Drewniak, David" userId="3edae2f4-e483-4215-8ce8-93b718154250" providerId="ADAL" clId="{6073990D-1EEC-4B39-968C-639862DAB22D}" dt="2020-10-20T19:10:10.541" v="1" actId="2696"/>
        <pc:sldMkLst>
          <pc:docMk/>
          <pc:sldMk cId="3309755984" sldId="257"/>
        </pc:sldMkLst>
      </pc:sldChg>
      <pc:sldChg chg="add">
        <pc:chgData name="Drewniak, David" userId="3edae2f4-e483-4215-8ce8-93b718154250" providerId="ADAL" clId="{6073990D-1EEC-4B39-968C-639862DAB22D}" dt="2020-10-20T19:10:07.688" v="0"/>
        <pc:sldMkLst>
          <pc:docMk/>
          <pc:sldMk cId="2180309247" sldId="258"/>
        </pc:sldMkLst>
      </pc:sldChg>
    </pc:docChg>
  </pc:docChgLst>
  <pc:docChgLst>
    <pc:chgData name="Drewniak, David" userId="3edae2f4-e483-4215-8ce8-93b718154250" providerId="ADAL" clId="{42745ED4-F7E2-4D54-9145-BBEC1D8096AB}"/>
    <pc:docChg chg="undo custSel addSld delSld modSld">
      <pc:chgData name="Drewniak, David" userId="3edae2f4-e483-4215-8ce8-93b718154250" providerId="ADAL" clId="{42745ED4-F7E2-4D54-9145-BBEC1D8096AB}" dt="2020-04-22T01:37:07.998" v="4184" actId="20577"/>
      <pc:docMkLst>
        <pc:docMk/>
      </pc:docMkLst>
      <pc:sldChg chg="addSp delSp modSp">
        <pc:chgData name="Drewniak, David" userId="3edae2f4-e483-4215-8ce8-93b718154250" providerId="ADAL" clId="{42745ED4-F7E2-4D54-9145-BBEC1D8096AB}" dt="2020-04-22T01:23:27.451" v="3800" actId="1076"/>
        <pc:sldMkLst>
          <pc:docMk/>
          <pc:sldMk cId="2514281952" sldId="323"/>
        </pc:sldMkLst>
        <pc:spChg chg="mod">
          <ac:chgData name="Drewniak, David" userId="3edae2f4-e483-4215-8ce8-93b718154250" providerId="ADAL" clId="{42745ED4-F7E2-4D54-9145-BBEC1D8096AB}" dt="2020-04-22T01:09:10.728" v="3664" actId="20577"/>
          <ac:spMkLst>
            <pc:docMk/>
            <pc:sldMk cId="2514281952" sldId="323"/>
            <ac:spMk id="3" creationId="{98AB8287-4198-4172-A2C1-367AA64225DA}"/>
          </ac:spMkLst>
        </pc:spChg>
        <pc:graphicFrameChg chg="add del mod">
          <ac:chgData name="Drewniak, David" userId="3edae2f4-e483-4215-8ce8-93b718154250" providerId="ADAL" clId="{42745ED4-F7E2-4D54-9145-BBEC1D8096AB}" dt="2020-04-21T22:42:03.101" v="565"/>
          <ac:graphicFrameMkLst>
            <pc:docMk/>
            <pc:sldMk cId="2514281952" sldId="323"/>
            <ac:graphicFrameMk id="4" creationId="{D87BC94E-2A28-4498-A2A5-B171B8C1CDFF}"/>
          </ac:graphicFrameMkLst>
        </pc:graphicFrameChg>
        <pc:picChg chg="add del mod">
          <ac:chgData name="Drewniak, David" userId="3edae2f4-e483-4215-8ce8-93b718154250" providerId="ADAL" clId="{42745ED4-F7E2-4D54-9145-BBEC1D8096AB}" dt="2020-04-22T01:01:07.437" v="3630" actId="478"/>
          <ac:picMkLst>
            <pc:docMk/>
            <pc:sldMk cId="2514281952" sldId="323"/>
            <ac:picMk id="5" creationId="{4D7F43A1-8F65-48A9-8D33-DE8C44FB5F5F}"/>
          </ac:picMkLst>
        </pc:picChg>
        <pc:picChg chg="add del mod">
          <ac:chgData name="Drewniak, David" userId="3edae2f4-e483-4215-8ce8-93b718154250" providerId="ADAL" clId="{42745ED4-F7E2-4D54-9145-BBEC1D8096AB}" dt="2020-04-22T01:21:54.982" v="3793" actId="478"/>
          <ac:picMkLst>
            <pc:docMk/>
            <pc:sldMk cId="2514281952" sldId="323"/>
            <ac:picMk id="6" creationId="{AB0651B7-9EC1-448B-8D12-3CEC8389AA5E}"/>
          </ac:picMkLst>
        </pc:picChg>
        <pc:picChg chg="add del">
          <ac:chgData name="Drewniak, David" userId="3edae2f4-e483-4215-8ce8-93b718154250" providerId="ADAL" clId="{42745ED4-F7E2-4D54-9145-BBEC1D8096AB}" dt="2020-04-22T01:09:02.191" v="3663"/>
          <ac:picMkLst>
            <pc:docMk/>
            <pc:sldMk cId="2514281952" sldId="323"/>
            <ac:picMk id="7" creationId="{15D18874-407A-482E-B9BD-A8AC4848DE9B}"/>
          </ac:picMkLst>
        </pc:picChg>
        <pc:picChg chg="add mod">
          <ac:chgData name="Drewniak, David" userId="3edae2f4-e483-4215-8ce8-93b718154250" providerId="ADAL" clId="{42745ED4-F7E2-4D54-9145-BBEC1D8096AB}" dt="2020-04-22T01:23:27.451" v="3800" actId="1076"/>
          <ac:picMkLst>
            <pc:docMk/>
            <pc:sldMk cId="2514281952" sldId="323"/>
            <ac:picMk id="8" creationId="{94E18C17-D96D-40C1-ACF8-B9F7A8D1449E}"/>
          </ac:picMkLst>
        </pc:picChg>
        <pc:picChg chg="add del">
          <ac:chgData name="Drewniak, David" userId="3edae2f4-e483-4215-8ce8-93b718154250" providerId="ADAL" clId="{42745ED4-F7E2-4D54-9145-BBEC1D8096AB}" dt="2020-04-22T01:23:14.195" v="3798"/>
          <ac:picMkLst>
            <pc:docMk/>
            <pc:sldMk cId="2514281952" sldId="323"/>
            <ac:picMk id="9" creationId="{DD3AE48F-C671-4227-89AD-2EF449848246}"/>
          </ac:picMkLst>
        </pc:picChg>
      </pc:sldChg>
      <pc:sldChg chg="del">
        <pc:chgData name="Drewniak, David" userId="3edae2f4-e483-4215-8ce8-93b718154250" providerId="ADAL" clId="{42745ED4-F7E2-4D54-9145-BBEC1D8096AB}" dt="2020-04-21T22:44:49.027" v="730" actId="47"/>
        <pc:sldMkLst>
          <pc:docMk/>
          <pc:sldMk cId="3481591693" sldId="324"/>
        </pc:sldMkLst>
      </pc:sldChg>
      <pc:sldChg chg="modSp">
        <pc:chgData name="Drewniak, David" userId="3edae2f4-e483-4215-8ce8-93b718154250" providerId="ADAL" clId="{42745ED4-F7E2-4D54-9145-BBEC1D8096AB}" dt="2020-04-21T22:44:34.348" v="729" actId="20577"/>
        <pc:sldMkLst>
          <pc:docMk/>
          <pc:sldMk cId="694399721" sldId="325"/>
        </pc:sldMkLst>
        <pc:spChg chg="mod">
          <ac:chgData name="Drewniak, David" userId="3edae2f4-e483-4215-8ce8-93b718154250" providerId="ADAL" clId="{42745ED4-F7E2-4D54-9145-BBEC1D8096AB}" dt="2020-04-21T22:44:34.348" v="729" actId="20577"/>
          <ac:spMkLst>
            <pc:docMk/>
            <pc:sldMk cId="694399721" sldId="325"/>
            <ac:spMk id="2" creationId="{38466565-D07B-4BB4-8064-5653D7582792}"/>
          </ac:spMkLst>
        </pc:spChg>
      </pc:sldChg>
      <pc:sldChg chg="add del">
        <pc:chgData name="Drewniak, David" userId="3edae2f4-e483-4215-8ce8-93b718154250" providerId="ADAL" clId="{42745ED4-F7E2-4D54-9145-BBEC1D8096AB}" dt="2020-04-21T22:45:18.471" v="734" actId="47"/>
        <pc:sldMkLst>
          <pc:docMk/>
          <pc:sldMk cId="279596019" sldId="326"/>
        </pc:sldMkLst>
      </pc:sldChg>
      <pc:sldChg chg="addSp delSp modSp add">
        <pc:chgData name="Drewniak, David" userId="3edae2f4-e483-4215-8ce8-93b718154250" providerId="ADAL" clId="{42745ED4-F7E2-4D54-9145-BBEC1D8096AB}" dt="2020-04-22T01:35:33.088" v="4168" actId="478"/>
        <pc:sldMkLst>
          <pc:docMk/>
          <pc:sldMk cId="4123742015" sldId="326"/>
        </pc:sldMkLst>
        <pc:spChg chg="mod">
          <ac:chgData name="Drewniak, David" userId="3edae2f4-e483-4215-8ce8-93b718154250" providerId="ADAL" clId="{42745ED4-F7E2-4D54-9145-BBEC1D8096AB}" dt="2020-04-21T23:14:29.827" v="763" actId="20577"/>
          <ac:spMkLst>
            <pc:docMk/>
            <pc:sldMk cId="4123742015" sldId="326"/>
            <ac:spMk id="2" creationId="{38466565-D07B-4BB4-8064-5653D7582792}"/>
          </ac:spMkLst>
        </pc:spChg>
        <pc:spChg chg="del">
          <ac:chgData name="Drewniak, David" userId="3edae2f4-e483-4215-8ce8-93b718154250" providerId="ADAL" clId="{42745ED4-F7E2-4D54-9145-BBEC1D8096AB}" dt="2020-04-21T23:08:16.860" v="739" actId="478"/>
          <ac:spMkLst>
            <pc:docMk/>
            <pc:sldMk cId="4123742015" sldId="326"/>
            <ac:spMk id="8" creationId="{F6FF6CF8-C261-45E6-97AB-22B6ACBEB4CC}"/>
          </ac:spMkLst>
        </pc:spChg>
        <pc:spChg chg="del">
          <ac:chgData name="Drewniak, David" userId="3edae2f4-e483-4215-8ce8-93b718154250" providerId="ADAL" clId="{42745ED4-F7E2-4D54-9145-BBEC1D8096AB}" dt="2020-04-21T23:08:16.860" v="739" actId="478"/>
          <ac:spMkLst>
            <pc:docMk/>
            <pc:sldMk cId="4123742015" sldId="326"/>
            <ac:spMk id="9" creationId="{C5340CAD-D913-4F69-8D29-45C0591A87D2}"/>
          </ac:spMkLst>
        </pc:spChg>
        <pc:spChg chg="del">
          <ac:chgData name="Drewniak, David" userId="3edae2f4-e483-4215-8ce8-93b718154250" providerId="ADAL" clId="{42745ED4-F7E2-4D54-9145-BBEC1D8096AB}" dt="2020-04-21T23:08:16.860" v="739" actId="478"/>
          <ac:spMkLst>
            <pc:docMk/>
            <pc:sldMk cId="4123742015" sldId="326"/>
            <ac:spMk id="14" creationId="{95256FC1-E98F-4CC7-985D-F836DD9595B0}"/>
          </ac:spMkLst>
        </pc:spChg>
        <pc:spChg chg="del">
          <ac:chgData name="Drewniak, David" userId="3edae2f4-e483-4215-8ce8-93b718154250" providerId="ADAL" clId="{42745ED4-F7E2-4D54-9145-BBEC1D8096AB}" dt="2020-04-21T23:08:16.860" v="739" actId="478"/>
          <ac:spMkLst>
            <pc:docMk/>
            <pc:sldMk cId="4123742015" sldId="326"/>
            <ac:spMk id="18" creationId="{D93603CC-F774-4AAC-8ED3-81EFF4CAD379}"/>
          </ac:spMkLst>
        </pc:spChg>
        <pc:spChg chg="add mod">
          <ac:chgData name="Drewniak, David" userId="3edae2f4-e483-4215-8ce8-93b718154250" providerId="ADAL" clId="{42745ED4-F7E2-4D54-9145-BBEC1D8096AB}" dt="2020-04-21T23:21:52.999" v="1010" actId="1076"/>
          <ac:spMkLst>
            <pc:docMk/>
            <pc:sldMk cId="4123742015" sldId="326"/>
            <ac:spMk id="21" creationId="{ECC7AEEA-93B5-41D2-99DA-B7C8A4BF8E1F}"/>
          </ac:spMkLst>
        </pc:spChg>
        <pc:spChg chg="del">
          <ac:chgData name="Drewniak, David" userId="3edae2f4-e483-4215-8ce8-93b718154250" providerId="ADAL" clId="{42745ED4-F7E2-4D54-9145-BBEC1D8096AB}" dt="2020-04-21T23:08:16.860" v="739" actId="478"/>
          <ac:spMkLst>
            <pc:docMk/>
            <pc:sldMk cId="4123742015" sldId="326"/>
            <ac:spMk id="22" creationId="{0DA0E79A-FAE3-4BC0-8945-29C0E03A4791}"/>
          </ac:spMkLst>
        </pc:spChg>
        <pc:spChg chg="add mod">
          <ac:chgData name="Drewniak, David" userId="3edae2f4-e483-4215-8ce8-93b718154250" providerId="ADAL" clId="{42745ED4-F7E2-4D54-9145-BBEC1D8096AB}" dt="2020-04-22T01:34:25.968" v="4152" actId="20577"/>
          <ac:spMkLst>
            <pc:docMk/>
            <pc:sldMk cId="4123742015" sldId="326"/>
            <ac:spMk id="23" creationId="{26613C6E-AA8C-4F67-AED5-D7493F47ED0B}"/>
          </ac:spMkLst>
        </pc:spChg>
        <pc:spChg chg="add mod">
          <ac:chgData name="Drewniak, David" userId="3edae2f4-e483-4215-8ce8-93b718154250" providerId="ADAL" clId="{42745ED4-F7E2-4D54-9145-BBEC1D8096AB}" dt="2020-04-22T01:13:04.321" v="3780" actId="1035"/>
          <ac:spMkLst>
            <pc:docMk/>
            <pc:sldMk cId="4123742015" sldId="326"/>
            <ac:spMk id="24" creationId="{8CC5631D-E7E0-420E-A3C7-9EF0A423C778}"/>
          </ac:spMkLst>
        </pc:spChg>
        <pc:spChg chg="add del mod">
          <ac:chgData name="Drewniak, David" userId="3edae2f4-e483-4215-8ce8-93b718154250" providerId="ADAL" clId="{42745ED4-F7E2-4D54-9145-BBEC1D8096AB}" dt="2020-04-22T01:35:33.088" v="4168" actId="478"/>
          <ac:spMkLst>
            <pc:docMk/>
            <pc:sldMk cId="4123742015" sldId="326"/>
            <ac:spMk id="29" creationId="{66975AA1-D615-4AEF-A8E0-C9906E6F1079}"/>
          </ac:spMkLst>
        </pc:spChg>
        <pc:spChg chg="add mod">
          <ac:chgData name="Drewniak, David" userId="3edae2f4-e483-4215-8ce8-93b718154250" providerId="ADAL" clId="{42745ED4-F7E2-4D54-9145-BBEC1D8096AB}" dt="2020-04-22T01:12:46.920" v="3762" actId="20577"/>
          <ac:spMkLst>
            <pc:docMk/>
            <pc:sldMk cId="4123742015" sldId="326"/>
            <ac:spMk id="34" creationId="{CF94C18A-0AAF-48EE-855F-18E85646DD29}"/>
          </ac:spMkLst>
        </pc:spChg>
        <pc:picChg chg="add mod">
          <ac:chgData name="Drewniak, David" userId="3edae2f4-e483-4215-8ce8-93b718154250" providerId="ADAL" clId="{42745ED4-F7E2-4D54-9145-BBEC1D8096AB}" dt="2020-04-21T23:14:45.997" v="765" actId="1076"/>
          <ac:picMkLst>
            <pc:docMk/>
            <pc:sldMk cId="4123742015" sldId="326"/>
            <ac:picMk id="3" creationId="{BDE5E995-51E3-4519-92DD-6170872529E8}"/>
          </ac:picMkLst>
        </pc:picChg>
        <pc:picChg chg="add mod">
          <ac:chgData name="Drewniak, David" userId="3edae2f4-e483-4215-8ce8-93b718154250" providerId="ADAL" clId="{42745ED4-F7E2-4D54-9145-BBEC1D8096AB}" dt="2020-04-22T01:13:04.321" v="3780" actId="1035"/>
          <ac:picMkLst>
            <pc:docMk/>
            <pc:sldMk cId="4123742015" sldId="326"/>
            <ac:picMk id="4" creationId="{7D950BAA-761E-4F6A-8A39-797B814905F8}"/>
          </ac:picMkLst>
        </pc:picChg>
        <pc:picChg chg="del">
          <ac:chgData name="Drewniak, David" userId="3edae2f4-e483-4215-8ce8-93b718154250" providerId="ADAL" clId="{42745ED4-F7E2-4D54-9145-BBEC1D8096AB}" dt="2020-04-21T23:08:14.615" v="738" actId="478"/>
          <ac:picMkLst>
            <pc:docMk/>
            <pc:sldMk cId="4123742015" sldId="326"/>
            <ac:picMk id="5" creationId="{BE30E1C5-654C-4763-93D9-10AB958E8F3A}"/>
          </ac:picMkLst>
        </pc:picChg>
        <pc:picChg chg="add mod">
          <ac:chgData name="Drewniak, David" userId="3edae2f4-e483-4215-8ce8-93b718154250" providerId="ADAL" clId="{42745ED4-F7E2-4D54-9145-BBEC1D8096AB}" dt="2020-04-21T23:23:34.350" v="1169" actId="1076"/>
          <ac:picMkLst>
            <pc:docMk/>
            <pc:sldMk cId="4123742015" sldId="326"/>
            <ac:picMk id="6" creationId="{3F5FE8E9-7C88-4123-9076-4D8F11694BCC}"/>
          </ac:picMkLst>
        </pc:picChg>
        <pc:picChg chg="del">
          <ac:chgData name="Drewniak, David" userId="3edae2f4-e483-4215-8ce8-93b718154250" providerId="ADAL" clId="{42745ED4-F7E2-4D54-9145-BBEC1D8096AB}" dt="2020-04-21T22:45:42.867" v="736" actId="478"/>
          <ac:picMkLst>
            <pc:docMk/>
            <pc:sldMk cId="4123742015" sldId="326"/>
            <ac:picMk id="36" creationId="{46CEB891-186F-4573-8B08-1707187A948E}"/>
          </ac:picMkLst>
        </pc:picChg>
        <pc:picChg chg="del">
          <ac:chgData name="Drewniak, David" userId="3edae2f4-e483-4215-8ce8-93b718154250" providerId="ADAL" clId="{42745ED4-F7E2-4D54-9145-BBEC1D8096AB}" dt="2020-04-21T22:45:43.617" v="737" actId="478"/>
          <ac:picMkLst>
            <pc:docMk/>
            <pc:sldMk cId="4123742015" sldId="326"/>
            <ac:picMk id="38" creationId="{5B5BDD24-47BE-486E-97EC-21F62D94D73A}"/>
          </ac:picMkLst>
        </pc:picChg>
        <pc:cxnChg chg="del mod">
          <ac:chgData name="Drewniak, David" userId="3edae2f4-e483-4215-8ce8-93b718154250" providerId="ADAL" clId="{42745ED4-F7E2-4D54-9145-BBEC1D8096AB}" dt="2020-04-21T23:08:16.860" v="739" actId="478"/>
          <ac:cxnSpMkLst>
            <pc:docMk/>
            <pc:sldMk cId="4123742015" sldId="326"/>
            <ac:cxnSpMk id="11" creationId="{700E0A79-F3F5-43F9-82F8-AF9E5D82728C}"/>
          </ac:cxnSpMkLst>
        </pc:cxnChg>
        <pc:cxnChg chg="del mod">
          <ac:chgData name="Drewniak, David" userId="3edae2f4-e483-4215-8ce8-93b718154250" providerId="ADAL" clId="{42745ED4-F7E2-4D54-9145-BBEC1D8096AB}" dt="2020-04-21T23:08:16.860" v="739" actId="478"/>
          <ac:cxnSpMkLst>
            <pc:docMk/>
            <pc:sldMk cId="4123742015" sldId="326"/>
            <ac:cxnSpMk id="15" creationId="{BB1BF728-D6EE-4E55-85CE-44B3D5B1CA3F}"/>
          </ac:cxnSpMkLst>
        </pc:cxnChg>
        <pc:cxnChg chg="add mod">
          <ac:chgData name="Drewniak, David" userId="3edae2f4-e483-4215-8ce8-93b718154250" providerId="ADAL" clId="{42745ED4-F7E2-4D54-9145-BBEC1D8096AB}" dt="2020-04-22T01:13:04.321" v="3780" actId="1035"/>
          <ac:cxnSpMkLst>
            <pc:docMk/>
            <pc:sldMk cId="4123742015" sldId="326"/>
            <ac:cxnSpMk id="25" creationId="{6D65AD26-2092-40BE-9A1E-BB04C713B56A}"/>
          </ac:cxnSpMkLst>
        </pc:cxnChg>
        <pc:cxnChg chg="del">
          <ac:chgData name="Drewniak, David" userId="3edae2f4-e483-4215-8ce8-93b718154250" providerId="ADAL" clId="{42745ED4-F7E2-4D54-9145-BBEC1D8096AB}" dt="2020-04-21T23:08:16.860" v="739" actId="478"/>
          <ac:cxnSpMkLst>
            <pc:docMk/>
            <pc:sldMk cId="4123742015" sldId="326"/>
            <ac:cxnSpMk id="26" creationId="{C3803870-9C9E-493B-9FE2-9A934FDA9B58}"/>
          </ac:cxnSpMkLst>
        </pc:cxnChg>
        <pc:cxnChg chg="add mod">
          <ac:chgData name="Drewniak, David" userId="3edae2f4-e483-4215-8ce8-93b718154250" providerId="ADAL" clId="{42745ED4-F7E2-4D54-9145-BBEC1D8096AB}" dt="2020-04-22T01:12:43.343" v="3751" actId="14100"/>
          <ac:cxnSpMkLst>
            <pc:docMk/>
            <pc:sldMk cId="4123742015" sldId="326"/>
            <ac:cxnSpMk id="35" creationId="{D36D0FB5-9F07-4A81-8D45-943A61203F69}"/>
          </ac:cxnSpMkLst>
        </pc:cxnChg>
      </pc:sldChg>
      <pc:sldChg chg="addSp delSp modSp add">
        <pc:chgData name="Drewniak, David" userId="3edae2f4-e483-4215-8ce8-93b718154250" providerId="ADAL" clId="{42745ED4-F7E2-4D54-9145-BBEC1D8096AB}" dt="2020-04-21T23:27:27.053" v="1296" actId="1076"/>
        <pc:sldMkLst>
          <pc:docMk/>
          <pc:sldMk cId="3564335853" sldId="327"/>
        </pc:sldMkLst>
        <pc:spChg chg="mod">
          <ac:chgData name="Drewniak, David" userId="3edae2f4-e483-4215-8ce8-93b718154250" providerId="ADAL" clId="{42745ED4-F7E2-4D54-9145-BBEC1D8096AB}" dt="2020-04-21T23:25:07.050" v="1191" actId="20577"/>
          <ac:spMkLst>
            <pc:docMk/>
            <pc:sldMk cId="3564335853" sldId="327"/>
            <ac:spMk id="2" creationId="{38466565-D07B-4BB4-8064-5653D7582792}"/>
          </ac:spMkLst>
        </pc:spChg>
        <pc:spChg chg="add del mod">
          <ac:chgData name="Drewniak, David" userId="3edae2f4-e483-4215-8ce8-93b718154250" providerId="ADAL" clId="{42745ED4-F7E2-4D54-9145-BBEC1D8096AB}" dt="2020-04-21T23:24:26.960" v="1182" actId="478"/>
          <ac:spMkLst>
            <pc:docMk/>
            <pc:sldMk cId="3564335853" sldId="327"/>
            <ac:spMk id="5" creationId="{21C8C6E1-F588-4BCF-81AA-DD231369651C}"/>
          </ac:spMkLst>
        </pc:spChg>
        <pc:spChg chg="add mod">
          <ac:chgData name="Drewniak, David" userId="3edae2f4-e483-4215-8ce8-93b718154250" providerId="ADAL" clId="{42745ED4-F7E2-4D54-9145-BBEC1D8096AB}" dt="2020-04-21T23:27:27.053" v="1296" actId="1076"/>
          <ac:spMkLst>
            <pc:docMk/>
            <pc:sldMk cId="3564335853" sldId="327"/>
            <ac:spMk id="13" creationId="{411DBEB4-9DAB-4AF1-BFD6-0A12FB830BF3}"/>
          </ac:spMkLst>
        </pc:spChg>
        <pc:spChg chg="del">
          <ac:chgData name="Drewniak, David" userId="3edae2f4-e483-4215-8ce8-93b718154250" providerId="ADAL" clId="{42745ED4-F7E2-4D54-9145-BBEC1D8096AB}" dt="2020-04-21T23:24:23.820" v="1181" actId="478"/>
          <ac:spMkLst>
            <pc:docMk/>
            <pc:sldMk cId="3564335853" sldId="327"/>
            <ac:spMk id="39" creationId="{2FD791CF-E15B-43A4-A212-4705A49B134A}"/>
          </ac:spMkLst>
        </pc:spChg>
        <pc:picChg chg="del">
          <ac:chgData name="Drewniak, David" userId="3edae2f4-e483-4215-8ce8-93b718154250" providerId="ADAL" clId="{42745ED4-F7E2-4D54-9145-BBEC1D8096AB}" dt="2020-04-21T23:13:15.577" v="744" actId="478"/>
          <ac:picMkLst>
            <pc:docMk/>
            <pc:sldMk cId="3564335853" sldId="327"/>
            <ac:picMk id="3" creationId="{BDE5E995-51E3-4519-92DD-6170872529E8}"/>
          </ac:picMkLst>
        </pc:picChg>
        <pc:picChg chg="add mod">
          <ac:chgData name="Drewniak, David" userId="3edae2f4-e483-4215-8ce8-93b718154250" providerId="ADAL" clId="{42745ED4-F7E2-4D54-9145-BBEC1D8096AB}" dt="2020-04-21T23:25:24.860" v="1198" actId="14100"/>
          <ac:picMkLst>
            <pc:docMk/>
            <pc:sldMk cId="3564335853" sldId="327"/>
            <ac:picMk id="4" creationId="{001B99AA-DB4B-4036-BBD2-3AFB50320A9D}"/>
          </ac:picMkLst>
        </pc:picChg>
        <pc:picChg chg="add mod">
          <ac:chgData name="Drewniak, David" userId="3edae2f4-e483-4215-8ce8-93b718154250" providerId="ADAL" clId="{42745ED4-F7E2-4D54-9145-BBEC1D8096AB}" dt="2020-04-21T23:25:30.090" v="1201" actId="1076"/>
          <ac:picMkLst>
            <pc:docMk/>
            <pc:sldMk cId="3564335853" sldId="327"/>
            <ac:picMk id="6" creationId="{2AAD7869-EDBE-4B37-93B8-73F55D95275D}"/>
          </ac:picMkLst>
        </pc:picChg>
        <pc:picChg chg="add mod">
          <ac:chgData name="Drewniak, David" userId="3edae2f4-e483-4215-8ce8-93b718154250" providerId="ADAL" clId="{42745ED4-F7E2-4D54-9145-BBEC1D8096AB}" dt="2020-04-21T23:26:44.951" v="1216" actId="1076"/>
          <ac:picMkLst>
            <pc:docMk/>
            <pc:sldMk cId="3564335853" sldId="327"/>
            <ac:picMk id="7" creationId="{6B6F8824-74AE-4240-93D1-A065D1A2930C}"/>
          </ac:picMkLst>
        </pc:picChg>
      </pc:sldChg>
      <pc:sldChg chg="addSp delSp modSp add">
        <pc:chgData name="Drewniak, David" userId="3edae2f4-e483-4215-8ce8-93b718154250" providerId="ADAL" clId="{42745ED4-F7E2-4D54-9145-BBEC1D8096AB}" dt="2020-04-22T00:58:46.281" v="3619" actId="20577"/>
        <pc:sldMkLst>
          <pc:docMk/>
          <pc:sldMk cId="833942627" sldId="328"/>
        </pc:sldMkLst>
        <pc:spChg chg="mod">
          <ac:chgData name="Drewniak, David" userId="3edae2f4-e483-4215-8ce8-93b718154250" providerId="ADAL" clId="{42745ED4-F7E2-4D54-9145-BBEC1D8096AB}" dt="2020-04-21T23:32:29.722" v="1308" actId="20577"/>
          <ac:spMkLst>
            <pc:docMk/>
            <pc:sldMk cId="833942627" sldId="328"/>
            <ac:spMk id="2" creationId="{38466565-D07B-4BB4-8064-5653D7582792}"/>
          </ac:spMkLst>
        </pc:spChg>
        <pc:spChg chg="del">
          <ac:chgData name="Drewniak, David" userId="3edae2f4-e483-4215-8ce8-93b718154250" providerId="ADAL" clId="{42745ED4-F7E2-4D54-9145-BBEC1D8096AB}" dt="2020-04-21T23:32:25.123" v="1302" actId="478"/>
          <ac:spMkLst>
            <pc:docMk/>
            <pc:sldMk cId="833942627" sldId="328"/>
            <ac:spMk id="13" creationId="{411DBEB4-9DAB-4AF1-BFD6-0A12FB830BF3}"/>
          </ac:spMkLst>
        </pc:spChg>
        <pc:spChg chg="add mod">
          <ac:chgData name="Drewniak, David" userId="3edae2f4-e483-4215-8ce8-93b718154250" providerId="ADAL" clId="{42745ED4-F7E2-4D54-9145-BBEC1D8096AB}" dt="2020-04-22T00:26:17.416" v="2007" actId="27636"/>
          <ac:spMkLst>
            <pc:docMk/>
            <pc:sldMk cId="833942627" sldId="328"/>
            <ac:spMk id="14" creationId="{708A315B-39E5-4E36-B857-10C33CE681AD}"/>
          </ac:spMkLst>
        </pc:spChg>
        <pc:spChg chg="add del mod">
          <ac:chgData name="Drewniak, David" userId="3edae2f4-e483-4215-8ce8-93b718154250" providerId="ADAL" clId="{42745ED4-F7E2-4D54-9145-BBEC1D8096AB}" dt="2020-04-21T23:50:07.768" v="1356" actId="478"/>
          <ac:spMkLst>
            <pc:docMk/>
            <pc:sldMk cId="833942627" sldId="328"/>
            <ac:spMk id="23" creationId="{DF41E732-40C9-47B6-967C-5DD434D2681F}"/>
          </ac:spMkLst>
        </pc:spChg>
        <pc:spChg chg="add mod">
          <ac:chgData name="Drewniak, David" userId="3edae2f4-e483-4215-8ce8-93b718154250" providerId="ADAL" clId="{42745ED4-F7E2-4D54-9145-BBEC1D8096AB}" dt="2020-04-22T00:58:46.281" v="3619" actId="20577"/>
          <ac:spMkLst>
            <pc:docMk/>
            <pc:sldMk cId="833942627" sldId="328"/>
            <ac:spMk id="24" creationId="{4A73017C-A072-4260-B674-15C54524AAAC}"/>
          </ac:spMkLst>
        </pc:spChg>
        <pc:spChg chg="add mod">
          <ac:chgData name="Drewniak, David" userId="3edae2f4-e483-4215-8ce8-93b718154250" providerId="ADAL" clId="{42745ED4-F7E2-4D54-9145-BBEC1D8096AB}" dt="2020-04-22T00:19:20.244" v="1765" actId="1035"/>
          <ac:spMkLst>
            <pc:docMk/>
            <pc:sldMk cId="833942627" sldId="328"/>
            <ac:spMk id="25" creationId="{83A18905-1608-4C11-B132-89AD5832A130}"/>
          </ac:spMkLst>
        </pc:spChg>
        <pc:spChg chg="add del mod">
          <ac:chgData name="Drewniak, David" userId="3edae2f4-e483-4215-8ce8-93b718154250" providerId="ADAL" clId="{42745ED4-F7E2-4D54-9145-BBEC1D8096AB}" dt="2020-04-22T00:23:30.741" v="1971" actId="478"/>
          <ac:spMkLst>
            <pc:docMk/>
            <pc:sldMk cId="833942627" sldId="328"/>
            <ac:spMk id="35" creationId="{E38783A2-5127-4AE5-9302-919757BD2C30}"/>
          </ac:spMkLst>
        </pc:spChg>
        <pc:picChg chg="add del mod">
          <ac:chgData name="Drewniak, David" userId="3edae2f4-e483-4215-8ce8-93b718154250" providerId="ADAL" clId="{42745ED4-F7E2-4D54-9145-BBEC1D8096AB}" dt="2020-04-22T00:24:17.052" v="1973" actId="478"/>
          <ac:picMkLst>
            <pc:docMk/>
            <pc:sldMk cId="833942627" sldId="328"/>
            <ac:picMk id="3" creationId="{265A7C7C-CCD8-4810-92DE-C06E669DC898}"/>
          </ac:picMkLst>
        </pc:picChg>
        <pc:picChg chg="del">
          <ac:chgData name="Drewniak, David" userId="3edae2f4-e483-4215-8ce8-93b718154250" providerId="ADAL" clId="{42745ED4-F7E2-4D54-9145-BBEC1D8096AB}" dt="2020-04-21T23:32:23.582" v="1300" actId="478"/>
          <ac:picMkLst>
            <pc:docMk/>
            <pc:sldMk cId="833942627" sldId="328"/>
            <ac:picMk id="4" creationId="{001B99AA-DB4B-4036-BBD2-3AFB50320A9D}"/>
          </ac:picMkLst>
        </pc:picChg>
        <pc:picChg chg="add del mod">
          <ac:chgData name="Drewniak, David" userId="3edae2f4-e483-4215-8ce8-93b718154250" providerId="ADAL" clId="{42745ED4-F7E2-4D54-9145-BBEC1D8096AB}" dt="2020-04-21T23:59:29.870" v="1558" actId="478"/>
          <ac:picMkLst>
            <pc:docMk/>
            <pc:sldMk cId="833942627" sldId="328"/>
            <ac:picMk id="5" creationId="{21651FC9-2838-473E-90E8-EA537E42BEF6}"/>
          </ac:picMkLst>
        </pc:picChg>
        <pc:picChg chg="del mod">
          <ac:chgData name="Drewniak, David" userId="3edae2f4-e483-4215-8ce8-93b718154250" providerId="ADAL" clId="{42745ED4-F7E2-4D54-9145-BBEC1D8096AB}" dt="2020-04-21T23:32:23.192" v="1299" actId="478"/>
          <ac:picMkLst>
            <pc:docMk/>
            <pc:sldMk cId="833942627" sldId="328"/>
            <ac:picMk id="6" creationId="{2AAD7869-EDBE-4B37-93B8-73F55D95275D}"/>
          </ac:picMkLst>
        </pc:picChg>
        <pc:picChg chg="del">
          <ac:chgData name="Drewniak, David" userId="3edae2f4-e483-4215-8ce8-93b718154250" providerId="ADAL" clId="{42745ED4-F7E2-4D54-9145-BBEC1D8096AB}" dt="2020-04-21T23:32:24.127" v="1301" actId="478"/>
          <ac:picMkLst>
            <pc:docMk/>
            <pc:sldMk cId="833942627" sldId="328"/>
            <ac:picMk id="7" creationId="{6B6F8824-74AE-4240-93D1-A065D1A2930C}"/>
          </ac:picMkLst>
        </pc:picChg>
        <pc:picChg chg="add del mod">
          <ac:chgData name="Drewniak, David" userId="3edae2f4-e483-4215-8ce8-93b718154250" providerId="ADAL" clId="{42745ED4-F7E2-4D54-9145-BBEC1D8096AB}" dt="2020-04-22T00:00:54.711" v="1562" actId="478"/>
          <ac:picMkLst>
            <pc:docMk/>
            <pc:sldMk cId="833942627" sldId="328"/>
            <ac:picMk id="8" creationId="{566466F2-86E1-4ADD-92BA-7023972A3A92}"/>
          </ac:picMkLst>
        </pc:picChg>
        <pc:picChg chg="add mod ord">
          <ac:chgData name="Drewniak, David" userId="3edae2f4-e483-4215-8ce8-93b718154250" providerId="ADAL" clId="{42745ED4-F7E2-4D54-9145-BBEC1D8096AB}" dt="2020-04-22T00:19:20.244" v="1765" actId="1035"/>
          <ac:picMkLst>
            <pc:docMk/>
            <pc:sldMk cId="833942627" sldId="328"/>
            <ac:picMk id="29" creationId="{7FB9E557-753F-4D2C-A557-0963B074996E}"/>
          </ac:picMkLst>
        </pc:picChg>
        <pc:picChg chg="add mod ord">
          <ac:chgData name="Drewniak, David" userId="3edae2f4-e483-4215-8ce8-93b718154250" providerId="ADAL" clId="{42745ED4-F7E2-4D54-9145-BBEC1D8096AB}" dt="2020-04-22T00:19:20.244" v="1765" actId="1035"/>
          <ac:picMkLst>
            <pc:docMk/>
            <pc:sldMk cId="833942627" sldId="328"/>
            <ac:picMk id="30" creationId="{BDE1B4A9-D6E8-43FE-A77D-A33A75DDAFC5}"/>
          </ac:picMkLst>
        </pc:picChg>
        <pc:picChg chg="add mod">
          <ac:chgData name="Drewniak, David" userId="3edae2f4-e483-4215-8ce8-93b718154250" providerId="ADAL" clId="{42745ED4-F7E2-4D54-9145-BBEC1D8096AB}" dt="2020-04-22T00:24:22.804" v="1978" actId="1076"/>
          <ac:picMkLst>
            <pc:docMk/>
            <pc:sldMk cId="833942627" sldId="328"/>
            <ac:picMk id="32" creationId="{64F90F04-1C73-44CC-87E4-127216257099}"/>
          </ac:picMkLst>
        </pc:picChg>
        <pc:cxnChg chg="add mod">
          <ac:chgData name="Drewniak, David" userId="3edae2f4-e483-4215-8ce8-93b718154250" providerId="ADAL" clId="{42745ED4-F7E2-4D54-9145-BBEC1D8096AB}" dt="2020-04-22T00:26:17.405" v="2006" actId="14100"/>
          <ac:cxnSpMkLst>
            <pc:docMk/>
            <pc:sldMk cId="833942627" sldId="328"/>
            <ac:cxnSpMk id="15" creationId="{BA84DE7A-0215-4AD4-9C8F-5FDC2848CEF4}"/>
          </ac:cxnSpMkLst>
        </pc:cxnChg>
        <pc:cxnChg chg="add mod">
          <ac:chgData name="Drewniak, David" userId="3edae2f4-e483-4215-8ce8-93b718154250" providerId="ADAL" clId="{42745ED4-F7E2-4D54-9145-BBEC1D8096AB}" dt="2020-04-22T00:19:20.244" v="1765" actId="1035"/>
          <ac:cxnSpMkLst>
            <pc:docMk/>
            <pc:sldMk cId="833942627" sldId="328"/>
            <ac:cxnSpMk id="26" creationId="{0C8FC86D-AAFB-4311-9676-654703144B51}"/>
          </ac:cxnSpMkLst>
        </pc:cxnChg>
        <pc:cxnChg chg="add del mod">
          <ac:chgData name="Drewniak, David" userId="3edae2f4-e483-4215-8ce8-93b718154250" providerId="ADAL" clId="{42745ED4-F7E2-4D54-9145-BBEC1D8096AB}" dt="2020-04-22T00:22:37.460" v="1854" actId="478"/>
          <ac:cxnSpMkLst>
            <pc:docMk/>
            <pc:sldMk cId="833942627" sldId="328"/>
            <ac:cxnSpMk id="36" creationId="{5598C216-B2E7-46A1-8634-9AD5B1C3D0E2}"/>
          </ac:cxnSpMkLst>
        </pc:cxnChg>
      </pc:sldChg>
      <pc:sldChg chg="del">
        <pc:chgData name="Drewniak, David" userId="3edae2f4-e483-4215-8ce8-93b718154250" providerId="ADAL" clId="{42745ED4-F7E2-4D54-9145-BBEC1D8096AB}" dt="2020-04-21T22:44:49.769" v="731" actId="47"/>
        <pc:sldMkLst>
          <pc:docMk/>
          <pc:sldMk cId="1303546277" sldId="328"/>
        </pc:sldMkLst>
      </pc:sldChg>
      <pc:sldChg chg="addSp delSp modSp add">
        <pc:chgData name="Drewniak, David" userId="3edae2f4-e483-4215-8ce8-93b718154250" providerId="ADAL" clId="{42745ED4-F7E2-4D54-9145-BBEC1D8096AB}" dt="2020-04-22T01:25:30.787" v="3803" actId="1076"/>
        <pc:sldMkLst>
          <pc:docMk/>
          <pc:sldMk cId="623845674" sldId="329"/>
        </pc:sldMkLst>
        <pc:spChg chg="mod">
          <ac:chgData name="Drewniak, David" userId="3edae2f4-e483-4215-8ce8-93b718154250" providerId="ADAL" clId="{42745ED4-F7E2-4D54-9145-BBEC1D8096AB}" dt="2020-04-22T00:46:22.906" v="3118" actId="20577"/>
          <ac:spMkLst>
            <pc:docMk/>
            <pc:sldMk cId="623845674" sldId="329"/>
            <ac:spMk id="2" creationId="{38466565-D07B-4BB4-8064-5653D7582792}"/>
          </ac:spMkLst>
        </pc:spChg>
        <pc:spChg chg="add mod">
          <ac:chgData name="Drewniak, David" userId="3edae2f4-e483-4215-8ce8-93b718154250" providerId="ADAL" clId="{42745ED4-F7E2-4D54-9145-BBEC1D8096AB}" dt="2020-04-22T00:40:13.865" v="2721" actId="14100"/>
          <ac:spMkLst>
            <pc:docMk/>
            <pc:sldMk cId="623845674" sldId="329"/>
            <ac:spMk id="7" creationId="{735FBFD1-6F9E-49BB-B0CF-538A2737BC66}"/>
          </ac:spMkLst>
        </pc:spChg>
        <pc:spChg chg="del">
          <ac:chgData name="Drewniak, David" userId="3edae2f4-e483-4215-8ce8-93b718154250" providerId="ADAL" clId="{42745ED4-F7E2-4D54-9145-BBEC1D8096AB}" dt="2020-04-22T00:19:57.683" v="1772" actId="478"/>
          <ac:spMkLst>
            <pc:docMk/>
            <pc:sldMk cId="623845674" sldId="329"/>
            <ac:spMk id="14" creationId="{708A315B-39E5-4E36-B857-10C33CE681AD}"/>
          </ac:spMkLst>
        </pc:spChg>
        <pc:spChg chg="add del">
          <ac:chgData name="Drewniak, David" userId="3edae2f4-e483-4215-8ce8-93b718154250" providerId="ADAL" clId="{42745ED4-F7E2-4D54-9145-BBEC1D8096AB}" dt="2020-04-22T00:40:01.737" v="2717"/>
          <ac:spMkLst>
            <pc:docMk/>
            <pc:sldMk cId="623845674" sldId="329"/>
            <ac:spMk id="22" creationId="{9311F199-8A7E-4511-AC3B-89DE3B480207}"/>
          </ac:spMkLst>
        </pc:spChg>
        <pc:spChg chg="mod">
          <ac:chgData name="Drewniak, David" userId="3edae2f4-e483-4215-8ce8-93b718154250" providerId="ADAL" clId="{42745ED4-F7E2-4D54-9145-BBEC1D8096AB}" dt="2020-04-22T01:25:30.787" v="3803" actId="1076"/>
          <ac:spMkLst>
            <pc:docMk/>
            <pc:sldMk cId="623845674" sldId="329"/>
            <ac:spMk id="24" creationId="{4A73017C-A072-4260-B674-15C54524AAAC}"/>
          </ac:spMkLst>
        </pc:spChg>
        <pc:spChg chg="del">
          <ac:chgData name="Drewniak, David" userId="3edae2f4-e483-4215-8ce8-93b718154250" providerId="ADAL" clId="{42745ED4-F7E2-4D54-9145-BBEC1D8096AB}" dt="2020-04-22T00:19:55.892" v="1769" actId="478"/>
          <ac:spMkLst>
            <pc:docMk/>
            <pc:sldMk cId="623845674" sldId="329"/>
            <ac:spMk id="25" creationId="{83A18905-1608-4C11-B132-89AD5832A130}"/>
          </ac:spMkLst>
        </pc:spChg>
        <pc:spChg chg="add mod">
          <ac:chgData name="Drewniak, David" userId="3edae2f4-e483-4215-8ce8-93b718154250" providerId="ADAL" clId="{42745ED4-F7E2-4D54-9145-BBEC1D8096AB}" dt="2020-04-22T00:40:44.465" v="2737" actId="1076"/>
          <ac:spMkLst>
            <pc:docMk/>
            <pc:sldMk cId="623845674" sldId="329"/>
            <ac:spMk id="28" creationId="{9AB24E66-DE91-47B5-B358-A2956D07F15B}"/>
          </ac:spMkLst>
        </pc:spChg>
        <pc:spChg chg="add mod">
          <ac:chgData name="Drewniak, David" userId="3edae2f4-e483-4215-8ce8-93b718154250" providerId="ADAL" clId="{42745ED4-F7E2-4D54-9145-BBEC1D8096AB}" dt="2020-04-22T00:46:05.939" v="3106" actId="20577"/>
          <ac:spMkLst>
            <pc:docMk/>
            <pc:sldMk cId="623845674" sldId="329"/>
            <ac:spMk id="32" creationId="{3C507A19-6C58-49AF-837D-5935CC6F3480}"/>
          </ac:spMkLst>
        </pc:spChg>
        <pc:picChg chg="del">
          <ac:chgData name="Drewniak, David" userId="3edae2f4-e483-4215-8ce8-93b718154250" providerId="ADAL" clId="{42745ED4-F7E2-4D54-9145-BBEC1D8096AB}" dt="2020-04-22T00:19:53.756" v="1767" actId="478"/>
          <ac:picMkLst>
            <pc:docMk/>
            <pc:sldMk cId="623845674" sldId="329"/>
            <ac:picMk id="3" creationId="{265A7C7C-CCD8-4810-92DE-C06E669DC898}"/>
          </ac:picMkLst>
        </pc:picChg>
        <pc:picChg chg="add mod">
          <ac:chgData name="Drewniak, David" userId="3edae2f4-e483-4215-8ce8-93b718154250" providerId="ADAL" clId="{42745ED4-F7E2-4D54-9145-BBEC1D8096AB}" dt="2020-04-22T00:38:42.960" v="2701" actId="14100"/>
          <ac:picMkLst>
            <pc:docMk/>
            <pc:sldMk cId="623845674" sldId="329"/>
            <ac:picMk id="4" creationId="{52E63436-30F6-4E3E-9EE6-967378A1EC7C}"/>
          </ac:picMkLst>
        </pc:picChg>
        <pc:picChg chg="del">
          <ac:chgData name="Drewniak, David" userId="3edae2f4-e483-4215-8ce8-93b718154250" providerId="ADAL" clId="{42745ED4-F7E2-4D54-9145-BBEC1D8096AB}" dt="2020-04-22T00:19:55.364" v="1768" actId="478"/>
          <ac:picMkLst>
            <pc:docMk/>
            <pc:sldMk cId="623845674" sldId="329"/>
            <ac:picMk id="29" creationId="{7FB9E557-753F-4D2C-A557-0963B074996E}"/>
          </ac:picMkLst>
        </pc:picChg>
        <pc:picChg chg="del">
          <ac:chgData name="Drewniak, David" userId="3edae2f4-e483-4215-8ce8-93b718154250" providerId="ADAL" clId="{42745ED4-F7E2-4D54-9145-BBEC1D8096AB}" dt="2020-04-22T00:19:57.101" v="1771" actId="478"/>
          <ac:picMkLst>
            <pc:docMk/>
            <pc:sldMk cId="623845674" sldId="329"/>
            <ac:picMk id="30" creationId="{BDE1B4A9-D6E8-43FE-A77D-A33A75DDAFC5}"/>
          </ac:picMkLst>
        </pc:picChg>
        <pc:picChg chg="add del mod">
          <ac:chgData name="Drewniak, David" userId="3edae2f4-e483-4215-8ce8-93b718154250" providerId="ADAL" clId="{42745ED4-F7E2-4D54-9145-BBEC1D8096AB}" dt="2020-04-22T00:44:10.522" v="3039" actId="478"/>
          <ac:picMkLst>
            <pc:docMk/>
            <pc:sldMk cId="623845674" sldId="329"/>
            <ac:picMk id="31" creationId="{86A60840-C51B-479F-8923-0D386253E795}"/>
          </ac:picMkLst>
        </pc:picChg>
        <pc:cxnChg chg="add del mod">
          <ac:chgData name="Drewniak, David" userId="3edae2f4-e483-4215-8ce8-93b718154250" providerId="ADAL" clId="{42745ED4-F7E2-4D54-9145-BBEC1D8096AB}" dt="2020-04-22T00:38:47.817" v="2703" actId="478"/>
          <ac:cxnSpMkLst>
            <pc:docMk/>
            <pc:sldMk cId="623845674" sldId="329"/>
            <ac:cxnSpMk id="6" creationId="{D4BCD92A-F119-4AFB-937C-39E75E40788F}"/>
          </ac:cxnSpMkLst>
        </pc:cxnChg>
        <pc:cxnChg chg="add mod">
          <ac:chgData name="Drewniak, David" userId="3edae2f4-e483-4215-8ce8-93b718154250" providerId="ADAL" clId="{42745ED4-F7E2-4D54-9145-BBEC1D8096AB}" dt="2020-04-22T00:39:59.848" v="2715" actId="14100"/>
          <ac:cxnSpMkLst>
            <pc:docMk/>
            <pc:sldMk cId="623845674" sldId="329"/>
            <ac:cxnSpMk id="9" creationId="{F23AD147-7B82-4E70-9841-30530E60E9F4}"/>
          </ac:cxnSpMkLst>
        </pc:cxnChg>
        <pc:cxnChg chg="del mod">
          <ac:chgData name="Drewniak, David" userId="3edae2f4-e483-4215-8ce8-93b718154250" providerId="ADAL" clId="{42745ED4-F7E2-4D54-9145-BBEC1D8096AB}" dt="2020-04-22T00:19:58.563" v="1773" actId="478"/>
          <ac:cxnSpMkLst>
            <pc:docMk/>
            <pc:sldMk cId="623845674" sldId="329"/>
            <ac:cxnSpMk id="15" creationId="{BA84DE7A-0215-4AD4-9C8F-5FDC2848CEF4}"/>
          </ac:cxnSpMkLst>
        </pc:cxnChg>
        <pc:cxnChg chg="add del">
          <ac:chgData name="Drewniak, David" userId="3edae2f4-e483-4215-8ce8-93b718154250" providerId="ADAL" clId="{42745ED4-F7E2-4D54-9145-BBEC1D8096AB}" dt="2020-04-22T00:40:01.737" v="2717"/>
          <ac:cxnSpMkLst>
            <pc:docMk/>
            <pc:sldMk cId="623845674" sldId="329"/>
            <ac:cxnSpMk id="23" creationId="{A50BF3E0-514C-40C7-916E-342972D52ECD}"/>
          </ac:cxnSpMkLst>
        </pc:cxnChg>
        <pc:cxnChg chg="del mod">
          <ac:chgData name="Drewniak, David" userId="3edae2f4-e483-4215-8ce8-93b718154250" providerId="ADAL" clId="{42745ED4-F7E2-4D54-9145-BBEC1D8096AB}" dt="2020-04-22T00:19:56.492" v="1770" actId="478"/>
          <ac:cxnSpMkLst>
            <pc:docMk/>
            <pc:sldMk cId="623845674" sldId="329"/>
            <ac:cxnSpMk id="26" creationId="{0C8FC86D-AAFB-4311-9676-654703144B51}"/>
          </ac:cxnSpMkLst>
        </pc:cxnChg>
        <pc:cxnChg chg="add mod">
          <ac:chgData name="Drewniak, David" userId="3edae2f4-e483-4215-8ce8-93b718154250" providerId="ADAL" clId="{42745ED4-F7E2-4D54-9145-BBEC1D8096AB}" dt="2020-04-22T00:40:11.656" v="2720" actId="14100"/>
          <ac:cxnSpMkLst>
            <pc:docMk/>
            <pc:sldMk cId="623845674" sldId="329"/>
            <ac:cxnSpMk id="27" creationId="{B7B015B4-7E11-4474-87B6-244BFA744FF0}"/>
          </ac:cxnSpMkLst>
        </pc:cxnChg>
      </pc:sldChg>
      <pc:sldChg chg="del">
        <pc:chgData name="Drewniak, David" userId="3edae2f4-e483-4215-8ce8-93b718154250" providerId="ADAL" clId="{42745ED4-F7E2-4D54-9145-BBEC1D8096AB}" dt="2020-04-21T22:44:50.856" v="732" actId="47"/>
        <pc:sldMkLst>
          <pc:docMk/>
          <pc:sldMk cId="3796914721" sldId="329"/>
        </pc:sldMkLst>
      </pc:sldChg>
      <pc:sldChg chg="addSp delSp modSp add">
        <pc:chgData name="Drewniak, David" userId="3edae2f4-e483-4215-8ce8-93b718154250" providerId="ADAL" clId="{42745ED4-F7E2-4D54-9145-BBEC1D8096AB}" dt="2020-04-22T01:32:28.483" v="4092" actId="313"/>
        <pc:sldMkLst>
          <pc:docMk/>
          <pc:sldMk cId="87497148" sldId="330"/>
        </pc:sldMkLst>
        <pc:spChg chg="mod">
          <ac:chgData name="Drewniak, David" userId="3edae2f4-e483-4215-8ce8-93b718154250" providerId="ADAL" clId="{42745ED4-F7E2-4D54-9145-BBEC1D8096AB}" dt="2020-04-22T01:25:57.390" v="3808" actId="14100"/>
          <ac:spMkLst>
            <pc:docMk/>
            <pc:sldMk cId="87497148" sldId="330"/>
            <ac:spMk id="2" creationId="{38466565-D07B-4BB4-8064-5653D7582792}"/>
          </ac:spMkLst>
        </pc:spChg>
        <pc:spChg chg="del">
          <ac:chgData name="Drewniak, David" userId="3edae2f4-e483-4215-8ce8-93b718154250" providerId="ADAL" clId="{42745ED4-F7E2-4D54-9145-BBEC1D8096AB}" dt="2020-04-22T00:46:46.979" v="3138" actId="478"/>
          <ac:spMkLst>
            <pc:docMk/>
            <pc:sldMk cId="87497148" sldId="330"/>
            <ac:spMk id="7" creationId="{735FBFD1-6F9E-49BB-B0CF-538A2737BC66}"/>
          </ac:spMkLst>
        </pc:spChg>
        <pc:spChg chg="add mod">
          <ac:chgData name="Drewniak, David" userId="3edae2f4-e483-4215-8ce8-93b718154250" providerId="ADAL" clId="{42745ED4-F7E2-4D54-9145-BBEC1D8096AB}" dt="2020-04-22T01:32:19.012" v="4080" actId="1035"/>
          <ac:spMkLst>
            <pc:docMk/>
            <pc:sldMk cId="87497148" sldId="330"/>
            <ac:spMk id="14" creationId="{EFF2E6CB-3BBC-455A-B793-DC23784AD48D}"/>
          </ac:spMkLst>
        </pc:spChg>
        <pc:spChg chg="add mod">
          <ac:chgData name="Drewniak, David" userId="3edae2f4-e483-4215-8ce8-93b718154250" providerId="ADAL" clId="{42745ED4-F7E2-4D54-9145-BBEC1D8096AB}" dt="2020-04-22T01:32:25.393" v="4091" actId="1035"/>
          <ac:spMkLst>
            <pc:docMk/>
            <pc:sldMk cId="87497148" sldId="330"/>
            <ac:spMk id="16" creationId="{4BB0AEE3-D072-48E1-8DA5-AEE0D0F14A4B}"/>
          </ac:spMkLst>
        </pc:spChg>
        <pc:spChg chg="mod">
          <ac:chgData name="Drewniak, David" userId="3edae2f4-e483-4215-8ce8-93b718154250" providerId="ADAL" clId="{42745ED4-F7E2-4D54-9145-BBEC1D8096AB}" dt="2020-04-22T01:32:28.483" v="4092" actId="313"/>
          <ac:spMkLst>
            <pc:docMk/>
            <pc:sldMk cId="87497148" sldId="330"/>
            <ac:spMk id="24" creationId="{4A73017C-A072-4260-B674-15C54524AAAC}"/>
          </ac:spMkLst>
        </pc:spChg>
        <pc:spChg chg="del">
          <ac:chgData name="Drewniak, David" userId="3edae2f4-e483-4215-8ce8-93b718154250" providerId="ADAL" clId="{42745ED4-F7E2-4D54-9145-BBEC1D8096AB}" dt="2020-04-22T00:46:43.755" v="3135" actId="478"/>
          <ac:spMkLst>
            <pc:docMk/>
            <pc:sldMk cId="87497148" sldId="330"/>
            <ac:spMk id="28" creationId="{9AB24E66-DE91-47B5-B358-A2956D07F15B}"/>
          </ac:spMkLst>
        </pc:spChg>
        <pc:picChg chg="del">
          <ac:chgData name="Drewniak, David" userId="3edae2f4-e483-4215-8ce8-93b718154250" providerId="ADAL" clId="{42745ED4-F7E2-4D54-9145-BBEC1D8096AB}" dt="2020-04-22T00:46:42.947" v="3134" actId="478"/>
          <ac:picMkLst>
            <pc:docMk/>
            <pc:sldMk cId="87497148" sldId="330"/>
            <ac:picMk id="4" creationId="{52E63436-30F6-4E3E-9EE6-967378A1EC7C}"/>
          </ac:picMkLst>
        </pc:picChg>
        <pc:picChg chg="add mod">
          <ac:chgData name="Drewniak, David" userId="3edae2f4-e483-4215-8ce8-93b718154250" providerId="ADAL" clId="{42745ED4-F7E2-4D54-9145-BBEC1D8096AB}" dt="2020-04-22T01:32:25.393" v="4091" actId="1035"/>
          <ac:picMkLst>
            <pc:docMk/>
            <pc:sldMk cId="87497148" sldId="330"/>
            <ac:picMk id="15" creationId="{8431BA8C-4486-4DCB-A3D8-16ACDBCBBDD1}"/>
          </ac:picMkLst>
        </pc:picChg>
        <pc:picChg chg="mod">
          <ac:chgData name="Drewniak, David" userId="3edae2f4-e483-4215-8ce8-93b718154250" providerId="ADAL" clId="{42745ED4-F7E2-4D54-9145-BBEC1D8096AB}" dt="2020-04-22T01:32:14.493" v="4072" actId="14100"/>
          <ac:picMkLst>
            <pc:docMk/>
            <pc:sldMk cId="87497148" sldId="330"/>
            <ac:picMk id="31" creationId="{86A60840-C51B-479F-8923-0D386253E795}"/>
          </ac:picMkLst>
        </pc:picChg>
        <pc:cxnChg chg="del">
          <ac:chgData name="Drewniak, David" userId="3edae2f4-e483-4215-8ce8-93b718154250" providerId="ADAL" clId="{42745ED4-F7E2-4D54-9145-BBEC1D8096AB}" dt="2020-04-22T00:46:46.195" v="3137" actId="478"/>
          <ac:cxnSpMkLst>
            <pc:docMk/>
            <pc:sldMk cId="87497148" sldId="330"/>
            <ac:cxnSpMk id="9" creationId="{F23AD147-7B82-4E70-9841-30530E60E9F4}"/>
          </ac:cxnSpMkLst>
        </pc:cxnChg>
        <pc:cxnChg chg="add mod">
          <ac:chgData name="Drewniak, David" userId="3edae2f4-e483-4215-8ce8-93b718154250" providerId="ADAL" clId="{42745ED4-F7E2-4D54-9145-BBEC1D8096AB}" dt="2020-04-22T01:32:25.393" v="4091" actId="1035"/>
          <ac:cxnSpMkLst>
            <pc:docMk/>
            <pc:sldMk cId="87497148" sldId="330"/>
            <ac:cxnSpMk id="17" creationId="{E3740105-7BB6-4441-9B8D-CC49F54B7D0C}"/>
          </ac:cxnSpMkLst>
        </pc:cxnChg>
        <pc:cxnChg chg="del">
          <ac:chgData name="Drewniak, David" userId="3edae2f4-e483-4215-8ce8-93b718154250" providerId="ADAL" clId="{42745ED4-F7E2-4D54-9145-BBEC1D8096AB}" dt="2020-04-22T00:46:45.619" v="3136" actId="478"/>
          <ac:cxnSpMkLst>
            <pc:docMk/>
            <pc:sldMk cId="87497148" sldId="330"/>
            <ac:cxnSpMk id="27" creationId="{B7B015B4-7E11-4474-87B6-244BFA744FF0}"/>
          </ac:cxnSpMkLst>
        </pc:cxnChg>
      </pc:sldChg>
      <pc:sldChg chg="addSp delSp modSp add mod">
        <pc:chgData name="Drewniak, David" userId="3edae2f4-e483-4215-8ce8-93b718154250" providerId="ADAL" clId="{42745ED4-F7E2-4D54-9145-BBEC1D8096AB}" dt="2020-04-22T01:26:51.698" v="3877" actId="1076"/>
        <pc:sldMkLst>
          <pc:docMk/>
          <pc:sldMk cId="588174840" sldId="331"/>
        </pc:sldMkLst>
        <pc:spChg chg="del">
          <ac:chgData name="Drewniak, David" userId="3edae2f4-e483-4215-8ce8-93b718154250" providerId="ADAL" clId="{42745ED4-F7E2-4D54-9145-BBEC1D8096AB}" dt="2020-04-22T01:25:49.325" v="3805" actId="478"/>
          <ac:spMkLst>
            <pc:docMk/>
            <pc:sldMk cId="588174840" sldId="331"/>
            <ac:spMk id="2" creationId="{14A963C8-29AD-46CD-A32C-CC5AA80D6F52}"/>
          </ac:spMkLst>
        </pc:spChg>
        <pc:spChg chg="del">
          <ac:chgData name="Drewniak, David" userId="3edae2f4-e483-4215-8ce8-93b718154250" providerId="ADAL" clId="{42745ED4-F7E2-4D54-9145-BBEC1D8096AB}" dt="2020-04-22T01:26:01.406" v="3809" actId="478"/>
          <ac:spMkLst>
            <pc:docMk/>
            <pc:sldMk cId="588174840" sldId="331"/>
            <ac:spMk id="3" creationId="{015208F5-6558-45D9-819D-44E7D0B3F65C}"/>
          </ac:spMkLst>
        </pc:spChg>
        <pc:spChg chg="add mod">
          <ac:chgData name="Drewniak, David" userId="3edae2f4-e483-4215-8ce8-93b718154250" providerId="ADAL" clId="{42745ED4-F7E2-4D54-9145-BBEC1D8096AB}" dt="2020-04-22T01:26:21.823" v="3868" actId="20577"/>
          <ac:spMkLst>
            <pc:docMk/>
            <pc:sldMk cId="588174840" sldId="331"/>
            <ac:spMk id="4" creationId="{1E6A8C04-A794-44CB-9A0F-E1403C7D662F}"/>
          </ac:spMkLst>
        </pc:spChg>
        <pc:graphicFrameChg chg="add">
          <ac:chgData name="Drewniak, David" userId="3edae2f4-e483-4215-8ce8-93b718154250" providerId="ADAL" clId="{42745ED4-F7E2-4D54-9145-BBEC1D8096AB}" dt="2020-04-22T01:26:31.436" v="3870"/>
          <ac:graphicFrameMkLst>
            <pc:docMk/>
            <pc:sldMk cId="588174840" sldId="331"/>
            <ac:graphicFrameMk id="5" creationId="{6A64646E-C365-469C-A5B9-409C0FFAB9CB}"/>
          </ac:graphicFrameMkLst>
        </pc:graphicFrameChg>
        <pc:picChg chg="add mod">
          <ac:chgData name="Drewniak, David" userId="3edae2f4-e483-4215-8ce8-93b718154250" providerId="ADAL" clId="{42745ED4-F7E2-4D54-9145-BBEC1D8096AB}" dt="2020-04-22T01:26:51.698" v="3877" actId="1076"/>
          <ac:picMkLst>
            <pc:docMk/>
            <pc:sldMk cId="588174840" sldId="331"/>
            <ac:picMk id="6" creationId="{793B04F9-67A5-4E24-B894-5D9A5B9AD632}"/>
          </ac:picMkLst>
        </pc:picChg>
      </pc:sldChg>
      <pc:sldChg chg="delSp modSp add">
        <pc:chgData name="Drewniak, David" userId="3edae2f4-e483-4215-8ce8-93b718154250" providerId="ADAL" clId="{42745ED4-F7E2-4D54-9145-BBEC1D8096AB}" dt="2020-04-22T01:37:07.998" v="4184" actId="20577"/>
        <pc:sldMkLst>
          <pc:docMk/>
          <pc:sldMk cId="1928133611" sldId="332"/>
        </pc:sldMkLst>
        <pc:spChg chg="mod">
          <ac:chgData name="Drewniak, David" userId="3edae2f4-e483-4215-8ce8-93b718154250" providerId="ADAL" clId="{42745ED4-F7E2-4D54-9145-BBEC1D8096AB}" dt="2020-04-22T01:37:07.998" v="4184" actId="20577"/>
          <ac:spMkLst>
            <pc:docMk/>
            <pc:sldMk cId="1928133611" sldId="332"/>
            <ac:spMk id="4" creationId="{1E6A8C04-A794-44CB-9A0F-E1403C7D662F}"/>
          </ac:spMkLst>
        </pc:spChg>
        <pc:picChg chg="del">
          <ac:chgData name="Drewniak, David" userId="3edae2f4-e483-4215-8ce8-93b718154250" providerId="ADAL" clId="{42745ED4-F7E2-4D54-9145-BBEC1D8096AB}" dt="2020-04-22T01:37:02.458" v="4170" actId="478"/>
          <ac:picMkLst>
            <pc:docMk/>
            <pc:sldMk cId="1928133611" sldId="332"/>
            <ac:picMk id="6" creationId="{793B04F9-67A5-4E24-B894-5D9A5B9AD632}"/>
          </ac:picMkLst>
        </pc:picChg>
      </pc:sldChg>
    </pc:docChg>
  </pc:docChgLst>
  <pc:docChgLst>
    <pc:chgData name="Drewniak, David" userId="3edae2f4-e483-4215-8ce8-93b718154250" providerId="ADAL" clId="{2EDBDDBC-51BC-48AA-A48B-DD2102E4B4EC}"/>
    <pc:docChg chg="undo redo custSel addSld delSld modSld sldOrd">
      <pc:chgData name="Drewniak, David" userId="3edae2f4-e483-4215-8ce8-93b718154250" providerId="ADAL" clId="{2EDBDDBC-51BC-48AA-A48B-DD2102E4B4EC}" dt="2021-03-05T16:06:44.900" v="5730" actId="1076"/>
      <pc:docMkLst>
        <pc:docMk/>
      </pc:docMkLst>
      <pc:sldChg chg="del">
        <pc:chgData name="Drewniak, David" userId="3edae2f4-e483-4215-8ce8-93b718154250" providerId="ADAL" clId="{2EDBDDBC-51BC-48AA-A48B-DD2102E4B4EC}" dt="2021-02-19T16:14:37.306" v="12" actId="47"/>
        <pc:sldMkLst>
          <pc:docMk/>
          <pc:sldMk cId="2068340985" sldId="256"/>
        </pc:sldMkLst>
      </pc:sldChg>
      <pc:sldChg chg="addSp delSp modSp mod">
        <pc:chgData name="Drewniak, David" userId="3edae2f4-e483-4215-8ce8-93b718154250" providerId="ADAL" clId="{2EDBDDBC-51BC-48AA-A48B-DD2102E4B4EC}" dt="2021-02-26T14:26:59.763" v="2661" actId="20577"/>
        <pc:sldMkLst>
          <pc:docMk/>
          <pc:sldMk cId="2180309247" sldId="258"/>
        </pc:sldMkLst>
        <pc:spChg chg="mod">
          <ac:chgData name="Drewniak, David" userId="3edae2f4-e483-4215-8ce8-93b718154250" providerId="ADAL" clId="{2EDBDDBC-51BC-48AA-A48B-DD2102E4B4EC}" dt="2021-02-19T16:19:17.050" v="305" actId="404"/>
          <ac:spMkLst>
            <pc:docMk/>
            <pc:sldMk cId="2180309247" sldId="258"/>
            <ac:spMk id="2" creationId="{9DA4F26F-22C1-4749-B2B0-ECB29F109DC3}"/>
          </ac:spMkLst>
        </pc:spChg>
        <pc:spChg chg="mod">
          <ac:chgData name="Drewniak, David" userId="3edae2f4-e483-4215-8ce8-93b718154250" providerId="ADAL" clId="{2EDBDDBC-51BC-48AA-A48B-DD2102E4B4EC}" dt="2021-02-19T16:19:03.006" v="294" actId="1076"/>
          <ac:spMkLst>
            <pc:docMk/>
            <pc:sldMk cId="2180309247" sldId="258"/>
            <ac:spMk id="3" creationId="{7E69E15C-947F-47B3-8AEC-4B54E44CA67A}"/>
          </ac:spMkLst>
        </pc:spChg>
        <pc:spChg chg="add mod">
          <ac:chgData name="Drewniak, David" userId="3edae2f4-e483-4215-8ce8-93b718154250" providerId="ADAL" clId="{2EDBDDBC-51BC-48AA-A48B-DD2102E4B4EC}" dt="2021-02-19T16:19:03.006" v="294" actId="1076"/>
          <ac:spMkLst>
            <pc:docMk/>
            <pc:sldMk cId="2180309247" sldId="258"/>
            <ac:spMk id="4" creationId="{80110A28-410D-4283-9CC2-C6B5F7ADE021}"/>
          </ac:spMkLst>
        </pc:spChg>
        <pc:spChg chg="add del mod">
          <ac:chgData name="Drewniak, David" userId="3edae2f4-e483-4215-8ce8-93b718154250" providerId="ADAL" clId="{2EDBDDBC-51BC-48AA-A48B-DD2102E4B4EC}" dt="2021-02-19T16:17:42.744" v="155" actId="478"/>
          <ac:spMkLst>
            <pc:docMk/>
            <pc:sldMk cId="2180309247" sldId="258"/>
            <ac:spMk id="5" creationId="{D5EBADEF-82E6-44AD-9893-DDDCDCC00402}"/>
          </ac:spMkLst>
        </pc:spChg>
        <pc:spChg chg="add mod">
          <ac:chgData name="Drewniak, David" userId="3edae2f4-e483-4215-8ce8-93b718154250" providerId="ADAL" clId="{2EDBDDBC-51BC-48AA-A48B-DD2102E4B4EC}" dt="2021-02-26T14:26:59.763" v="2661" actId="20577"/>
          <ac:spMkLst>
            <pc:docMk/>
            <pc:sldMk cId="2180309247" sldId="258"/>
            <ac:spMk id="6" creationId="{F297366F-D89A-4763-8F71-3343E38CA257}"/>
          </ac:spMkLst>
        </pc:spChg>
      </pc:sldChg>
      <pc:sldChg chg="addSp modSp del mod">
        <pc:chgData name="Drewniak, David" userId="3edae2f4-e483-4215-8ce8-93b718154250" providerId="ADAL" clId="{2EDBDDBC-51BC-48AA-A48B-DD2102E4B4EC}" dt="2021-02-19T18:48:57.781" v="1455" actId="47"/>
        <pc:sldMkLst>
          <pc:docMk/>
          <pc:sldMk cId="1709874787" sldId="260"/>
        </pc:sldMkLst>
        <pc:spChg chg="add mod">
          <ac:chgData name="Drewniak, David" userId="3edae2f4-e483-4215-8ce8-93b718154250" providerId="ADAL" clId="{2EDBDDBC-51BC-48AA-A48B-DD2102E4B4EC}" dt="2021-02-19T17:23:24.798" v="1020" actId="14100"/>
          <ac:spMkLst>
            <pc:docMk/>
            <pc:sldMk cId="1709874787" sldId="260"/>
            <ac:spMk id="3" creationId="{8F63F62D-AF35-44A7-AE6D-B488E50C04EA}"/>
          </ac:spMkLst>
        </pc:spChg>
        <pc:spChg chg="add mod">
          <ac:chgData name="Drewniak, David" userId="3edae2f4-e483-4215-8ce8-93b718154250" providerId="ADAL" clId="{2EDBDDBC-51BC-48AA-A48B-DD2102E4B4EC}" dt="2021-02-19T17:24:05.511" v="1030" actId="14100"/>
          <ac:spMkLst>
            <pc:docMk/>
            <pc:sldMk cId="1709874787" sldId="260"/>
            <ac:spMk id="22" creationId="{882259FF-4192-4098-BB13-52530DD1CB30}"/>
          </ac:spMkLst>
        </pc:spChg>
      </pc:sldChg>
      <pc:sldChg chg="addSp delSp modSp mod ord">
        <pc:chgData name="Drewniak, David" userId="3edae2f4-e483-4215-8ce8-93b718154250" providerId="ADAL" clId="{2EDBDDBC-51BC-48AA-A48B-DD2102E4B4EC}" dt="2021-02-26T19:43:22.041" v="5460" actId="1076"/>
        <pc:sldMkLst>
          <pc:docMk/>
          <pc:sldMk cId="4006271118" sldId="261"/>
        </pc:sldMkLst>
        <pc:spChg chg="mod">
          <ac:chgData name="Drewniak, David" userId="3edae2f4-e483-4215-8ce8-93b718154250" providerId="ADAL" clId="{2EDBDDBC-51BC-48AA-A48B-DD2102E4B4EC}" dt="2021-02-19T16:33:18.253" v="387" actId="2711"/>
          <ac:spMkLst>
            <pc:docMk/>
            <pc:sldMk cId="4006271118" sldId="261"/>
            <ac:spMk id="2" creationId="{6D8E2246-E096-4254-9A0B-D38E124A83A0}"/>
          </ac:spMkLst>
        </pc:spChg>
        <pc:spChg chg="add del mod">
          <ac:chgData name="Drewniak, David" userId="3edae2f4-e483-4215-8ce8-93b718154250" providerId="ADAL" clId="{2EDBDDBC-51BC-48AA-A48B-DD2102E4B4EC}" dt="2021-02-19T16:35:24.297" v="398"/>
          <ac:spMkLst>
            <pc:docMk/>
            <pc:sldMk cId="4006271118" sldId="261"/>
            <ac:spMk id="13" creationId="{385224AD-55E8-4823-9FDD-6ABB08F410D7}"/>
          </ac:spMkLst>
        </pc:spChg>
        <pc:spChg chg="add del mod">
          <ac:chgData name="Drewniak, David" userId="3edae2f4-e483-4215-8ce8-93b718154250" providerId="ADAL" clId="{2EDBDDBC-51BC-48AA-A48B-DD2102E4B4EC}" dt="2021-02-19T16:35:24.297" v="398"/>
          <ac:spMkLst>
            <pc:docMk/>
            <pc:sldMk cId="4006271118" sldId="261"/>
            <ac:spMk id="14" creationId="{B6E467E3-2882-4B24-B055-00C0CD22E6AC}"/>
          </ac:spMkLst>
        </pc:spChg>
        <pc:spChg chg="add del mod">
          <ac:chgData name="Drewniak, David" userId="3edae2f4-e483-4215-8ce8-93b718154250" providerId="ADAL" clId="{2EDBDDBC-51BC-48AA-A48B-DD2102E4B4EC}" dt="2021-02-19T16:35:24.297" v="398"/>
          <ac:spMkLst>
            <pc:docMk/>
            <pc:sldMk cId="4006271118" sldId="261"/>
            <ac:spMk id="15" creationId="{2F8D9153-3485-44EA-B079-217DED770D6C}"/>
          </ac:spMkLst>
        </pc:spChg>
        <pc:spChg chg="del mod">
          <ac:chgData name="Drewniak, David" userId="3edae2f4-e483-4215-8ce8-93b718154250" providerId="ADAL" clId="{2EDBDDBC-51BC-48AA-A48B-DD2102E4B4EC}" dt="2021-02-19T16:56:58.694" v="518" actId="478"/>
          <ac:spMkLst>
            <pc:docMk/>
            <pc:sldMk cId="4006271118" sldId="261"/>
            <ac:spMk id="16" creationId="{3695B010-D90F-4387-93D8-1810387CD425}"/>
          </ac:spMkLst>
        </pc:spChg>
        <pc:spChg chg="del mod">
          <ac:chgData name="Drewniak, David" userId="3edae2f4-e483-4215-8ce8-93b718154250" providerId="ADAL" clId="{2EDBDDBC-51BC-48AA-A48B-DD2102E4B4EC}" dt="2021-02-19T17:01:22.453" v="665" actId="478"/>
          <ac:spMkLst>
            <pc:docMk/>
            <pc:sldMk cId="4006271118" sldId="261"/>
            <ac:spMk id="17" creationId="{514E328D-C746-4152-80C2-CFC191825B3A}"/>
          </ac:spMkLst>
        </pc:spChg>
        <pc:spChg chg="del mod">
          <ac:chgData name="Drewniak, David" userId="3edae2f4-e483-4215-8ce8-93b718154250" providerId="ADAL" clId="{2EDBDDBC-51BC-48AA-A48B-DD2102E4B4EC}" dt="2021-02-19T17:01:13.311" v="663" actId="478"/>
          <ac:spMkLst>
            <pc:docMk/>
            <pc:sldMk cId="4006271118" sldId="261"/>
            <ac:spMk id="18" creationId="{6CF3BE19-4DE1-4A20-8899-9C9271E918B0}"/>
          </ac:spMkLst>
        </pc:spChg>
        <pc:spChg chg="add del mod">
          <ac:chgData name="Drewniak, David" userId="3edae2f4-e483-4215-8ce8-93b718154250" providerId="ADAL" clId="{2EDBDDBC-51BC-48AA-A48B-DD2102E4B4EC}" dt="2021-02-19T16:35:24.297" v="398"/>
          <ac:spMkLst>
            <pc:docMk/>
            <pc:sldMk cId="4006271118" sldId="261"/>
            <ac:spMk id="21" creationId="{8167EDF9-235D-4D00-94C6-7EF2C0AD1B45}"/>
          </ac:spMkLst>
        </pc:spChg>
        <pc:spChg chg="add del mod">
          <ac:chgData name="Drewniak, David" userId="3edae2f4-e483-4215-8ce8-93b718154250" providerId="ADAL" clId="{2EDBDDBC-51BC-48AA-A48B-DD2102E4B4EC}" dt="2021-02-19T16:35:24.297" v="398"/>
          <ac:spMkLst>
            <pc:docMk/>
            <pc:sldMk cId="4006271118" sldId="261"/>
            <ac:spMk id="22" creationId="{B7E66ECD-7073-43A4-8B5C-7094E8F0C319}"/>
          </ac:spMkLst>
        </pc:spChg>
        <pc:spChg chg="add del mod">
          <ac:chgData name="Drewniak, David" userId="3edae2f4-e483-4215-8ce8-93b718154250" providerId="ADAL" clId="{2EDBDDBC-51BC-48AA-A48B-DD2102E4B4EC}" dt="2021-02-19T16:35:24.297" v="398"/>
          <ac:spMkLst>
            <pc:docMk/>
            <pc:sldMk cId="4006271118" sldId="261"/>
            <ac:spMk id="23" creationId="{765320A6-8856-4DFB-BDA5-8FE54FACCC9B}"/>
          </ac:spMkLst>
        </pc:spChg>
        <pc:spChg chg="add del mod">
          <ac:chgData name="Drewniak, David" userId="3edae2f4-e483-4215-8ce8-93b718154250" providerId="ADAL" clId="{2EDBDDBC-51BC-48AA-A48B-DD2102E4B4EC}" dt="2021-02-19T16:35:24.297" v="398"/>
          <ac:spMkLst>
            <pc:docMk/>
            <pc:sldMk cId="4006271118" sldId="261"/>
            <ac:spMk id="26" creationId="{BE8DC4A4-78D8-4140-BE89-39EF3CCE8468}"/>
          </ac:spMkLst>
        </pc:spChg>
        <pc:spChg chg="add del mod">
          <ac:chgData name="Drewniak, David" userId="3edae2f4-e483-4215-8ce8-93b718154250" providerId="ADAL" clId="{2EDBDDBC-51BC-48AA-A48B-DD2102E4B4EC}" dt="2021-02-19T16:35:24.297" v="398"/>
          <ac:spMkLst>
            <pc:docMk/>
            <pc:sldMk cId="4006271118" sldId="261"/>
            <ac:spMk id="27" creationId="{25940AA3-5DEE-4E4E-BD73-075BCD4C7C87}"/>
          </ac:spMkLst>
        </pc:spChg>
        <pc:spChg chg="add del mod">
          <ac:chgData name="Drewniak, David" userId="3edae2f4-e483-4215-8ce8-93b718154250" providerId="ADAL" clId="{2EDBDDBC-51BC-48AA-A48B-DD2102E4B4EC}" dt="2021-02-19T16:35:24.297" v="398"/>
          <ac:spMkLst>
            <pc:docMk/>
            <pc:sldMk cId="4006271118" sldId="261"/>
            <ac:spMk id="28" creationId="{BD44F12B-5028-47E9-9AEE-1B366ED3FE13}"/>
          </ac:spMkLst>
        </pc:spChg>
        <pc:spChg chg="add del mod">
          <ac:chgData name="Drewniak, David" userId="3edae2f4-e483-4215-8ce8-93b718154250" providerId="ADAL" clId="{2EDBDDBC-51BC-48AA-A48B-DD2102E4B4EC}" dt="2021-02-19T16:35:24.297" v="398"/>
          <ac:spMkLst>
            <pc:docMk/>
            <pc:sldMk cId="4006271118" sldId="261"/>
            <ac:spMk id="29" creationId="{A5752E3F-1BA9-487C-A7C5-E259BC327C1F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31" creationId="{D0E63E2A-BEDB-4793-BAE8-5A9CD93BDE8F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33" creationId="{A55EA2DF-A1F5-46E8-AB1E-E4EC6AFA923E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34" creationId="{07437A2F-D98B-4ED1-A728-56E54B963AF1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35" creationId="{43A8339D-A0E0-4DEE-89C9-324316F63775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36" creationId="{D69711EE-4756-4BBB-9D97-E7CA1DCAFA02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37" creationId="{165E9A05-A463-436B-98AB-1B628E0DF0D3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40" creationId="{FA25951D-FCDD-407F-8C9E-9E90A2FF28C8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41" creationId="{8E912FDB-1709-48BB-8DB4-FB36FE72287B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42" creationId="{E7AEDDC9-3D6B-4C1C-AF1A-C2DD9173F3BE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43" creationId="{F05E275B-1FBA-430C-B3A8-7FEEF72908A0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44" creationId="{6D24E6AA-B200-4426-A803-4CE44923A4C9}"/>
          </ac:spMkLst>
        </pc:spChg>
        <pc:spChg chg="mod">
          <ac:chgData name="Drewniak, David" userId="3edae2f4-e483-4215-8ce8-93b718154250" providerId="ADAL" clId="{2EDBDDBC-51BC-48AA-A48B-DD2102E4B4EC}" dt="2021-02-26T19:43:22.041" v="5460" actId="1076"/>
          <ac:spMkLst>
            <pc:docMk/>
            <pc:sldMk cId="4006271118" sldId="261"/>
            <ac:spMk id="46" creationId="{B331108F-79E8-4DCE-9D8C-BCFCE041FCC8}"/>
          </ac:spMkLst>
        </pc:spChg>
        <pc:spChg chg="add del mod">
          <ac:chgData name="Drewniak, David" userId="3edae2f4-e483-4215-8ce8-93b718154250" providerId="ADAL" clId="{2EDBDDBC-51BC-48AA-A48B-DD2102E4B4EC}" dt="2021-02-19T16:57:53.092" v="565"/>
          <ac:spMkLst>
            <pc:docMk/>
            <pc:sldMk cId="4006271118" sldId="261"/>
            <ac:spMk id="47" creationId="{B48F17E1-065E-4176-9565-C3757AA48DF5}"/>
          </ac:spMkLst>
        </pc:spChg>
        <pc:spChg chg="add del mod">
          <ac:chgData name="Drewniak, David" userId="3edae2f4-e483-4215-8ce8-93b718154250" providerId="ADAL" clId="{2EDBDDBC-51BC-48AA-A48B-DD2102E4B4EC}" dt="2021-02-19T16:57:52.120" v="560"/>
          <ac:spMkLst>
            <pc:docMk/>
            <pc:sldMk cId="4006271118" sldId="261"/>
            <ac:spMk id="48" creationId="{621179AA-460D-41D0-AE6D-9323D6B1CC27}"/>
          </ac:spMkLst>
        </pc:spChg>
        <pc:spChg chg="add mod">
          <ac:chgData name="Drewniak, David" userId="3edae2f4-e483-4215-8ce8-93b718154250" providerId="ADAL" clId="{2EDBDDBC-51BC-48AA-A48B-DD2102E4B4EC}" dt="2021-02-19T19:11:56.858" v="1668" actId="1076"/>
          <ac:spMkLst>
            <pc:docMk/>
            <pc:sldMk cId="4006271118" sldId="261"/>
            <ac:spMk id="49" creationId="{ABC9A229-A488-4E28-A14A-CD7382C899B7}"/>
          </ac:spMkLst>
        </pc:spChg>
        <pc:spChg chg="add mod">
          <ac:chgData name="Drewniak, David" userId="3edae2f4-e483-4215-8ce8-93b718154250" providerId="ADAL" clId="{2EDBDDBC-51BC-48AA-A48B-DD2102E4B4EC}" dt="2021-02-19T19:11:56.858" v="1668" actId="1076"/>
          <ac:spMkLst>
            <pc:docMk/>
            <pc:sldMk cId="4006271118" sldId="261"/>
            <ac:spMk id="50" creationId="{796DF7FA-2500-49AA-AFE9-25273FAB02A4}"/>
          </ac:spMkLst>
        </pc:spChg>
        <pc:spChg chg="add mod">
          <ac:chgData name="Drewniak, David" userId="3edae2f4-e483-4215-8ce8-93b718154250" providerId="ADAL" clId="{2EDBDDBC-51BC-48AA-A48B-DD2102E4B4EC}" dt="2021-02-19T19:11:56.858" v="1668" actId="1076"/>
          <ac:spMkLst>
            <pc:docMk/>
            <pc:sldMk cId="4006271118" sldId="261"/>
            <ac:spMk id="52" creationId="{6A2123C1-FE7A-47A8-AB96-0FAEE8C18CFF}"/>
          </ac:spMkLst>
        </pc:spChg>
        <pc:spChg chg="add mod">
          <ac:chgData name="Drewniak, David" userId="3edae2f4-e483-4215-8ce8-93b718154250" providerId="ADAL" clId="{2EDBDDBC-51BC-48AA-A48B-DD2102E4B4EC}" dt="2021-02-19T19:11:56.858" v="1668" actId="1076"/>
          <ac:spMkLst>
            <pc:docMk/>
            <pc:sldMk cId="4006271118" sldId="261"/>
            <ac:spMk id="56" creationId="{64E8D177-C327-41D4-B11E-EE7BD77C0DC8}"/>
          </ac:spMkLst>
        </pc:spChg>
        <pc:grpChg chg="add mod">
          <ac:chgData name="Drewniak, David" userId="3edae2f4-e483-4215-8ce8-93b718154250" providerId="ADAL" clId="{2EDBDDBC-51BC-48AA-A48B-DD2102E4B4EC}" dt="2021-02-26T19:43:22.041" v="5460" actId="1076"/>
          <ac:grpSpMkLst>
            <pc:docMk/>
            <pc:sldMk cId="4006271118" sldId="261"/>
            <ac:grpSpMk id="30" creationId="{CB992B77-6988-48D0-8243-EFDBEA4E3684}"/>
          </ac:grpSpMkLst>
        </pc:grpChg>
        <pc:graphicFrameChg chg="del mod modGraphic">
          <ac:chgData name="Drewniak, David" userId="3edae2f4-e483-4215-8ce8-93b718154250" providerId="ADAL" clId="{2EDBDDBC-51BC-48AA-A48B-DD2102E4B4EC}" dt="2021-02-19T17:10:47.467" v="736" actId="21"/>
          <ac:graphicFrameMkLst>
            <pc:docMk/>
            <pc:sldMk cId="4006271118" sldId="261"/>
            <ac:graphicFrameMk id="6" creationId="{7BB11667-CAB8-4DF9-BCE8-215F3C6AE8A0}"/>
          </ac:graphicFrameMkLst>
        </pc:graphicFrameChg>
        <pc:graphicFrameChg chg="mod modGraphic">
          <ac:chgData name="Drewniak, David" userId="3edae2f4-e483-4215-8ce8-93b718154250" providerId="ADAL" clId="{2EDBDDBC-51BC-48AA-A48B-DD2102E4B4EC}" dt="2021-02-19T19:00:39.835" v="1566" actId="1076"/>
          <ac:graphicFrameMkLst>
            <pc:docMk/>
            <pc:sldMk cId="4006271118" sldId="261"/>
            <ac:graphicFrameMk id="32" creationId="{E95A609B-0693-469F-BE72-FC72FF2053A4}"/>
          </ac:graphicFrameMkLst>
        </pc:graphicFrameChg>
        <pc:picChg chg="del mod">
          <ac:chgData name="Drewniak, David" userId="3edae2f4-e483-4215-8ce8-93b718154250" providerId="ADAL" clId="{2EDBDDBC-51BC-48AA-A48B-DD2102E4B4EC}" dt="2021-02-19T16:45:21.857" v="507" actId="478"/>
          <ac:picMkLst>
            <pc:docMk/>
            <pc:sldMk cId="4006271118" sldId="261"/>
            <ac:picMk id="4" creationId="{6CDCE731-5C1F-4226-B1AA-4D00773EA912}"/>
          </ac:picMkLst>
        </pc:picChg>
        <pc:picChg chg="del mod">
          <ac:chgData name="Drewniak, David" userId="3edae2f4-e483-4215-8ce8-93b718154250" providerId="ADAL" clId="{2EDBDDBC-51BC-48AA-A48B-DD2102E4B4EC}" dt="2021-02-19T16:56:56.688" v="516" actId="478"/>
          <ac:picMkLst>
            <pc:docMk/>
            <pc:sldMk cId="4006271118" sldId="261"/>
            <ac:picMk id="5" creationId="{025AE714-CC49-4E14-AFA1-7900AFCFA1A3}"/>
          </ac:picMkLst>
        </pc:picChg>
        <pc:picChg chg="add mod ord">
          <ac:chgData name="Drewniak, David" userId="3edae2f4-e483-4215-8ce8-93b718154250" providerId="ADAL" clId="{2EDBDDBC-51BC-48AA-A48B-DD2102E4B4EC}" dt="2021-02-19T19:11:56.858" v="1668" actId="1076"/>
          <ac:picMkLst>
            <pc:docMk/>
            <pc:sldMk cId="4006271118" sldId="261"/>
            <ac:picMk id="7" creationId="{5F8FE322-8842-438A-BDA7-BCFE962B67BB}"/>
          </ac:picMkLst>
        </pc:picChg>
        <pc:picChg chg="add del mod">
          <ac:chgData name="Drewniak, David" userId="3edae2f4-e483-4215-8ce8-93b718154250" providerId="ADAL" clId="{2EDBDDBC-51BC-48AA-A48B-DD2102E4B4EC}" dt="2021-02-19T16:35:24.297" v="398"/>
          <ac:picMkLst>
            <pc:docMk/>
            <pc:sldMk cId="4006271118" sldId="261"/>
            <ac:picMk id="24" creationId="{9043BCC3-39D8-446A-88A2-B9F24EC9A2C7}"/>
          </ac:picMkLst>
        </pc:picChg>
        <pc:picChg chg="add del mod">
          <ac:chgData name="Drewniak, David" userId="3edae2f4-e483-4215-8ce8-93b718154250" providerId="ADAL" clId="{2EDBDDBC-51BC-48AA-A48B-DD2102E4B4EC}" dt="2021-02-19T16:35:24.297" v="398"/>
          <ac:picMkLst>
            <pc:docMk/>
            <pc:sldMk cId="4006271118" sldId="261"/>
            <ac:picMk id="25" creationId="{910F53EE-D575-40B8-80B5-23DA33364B8E}"/>
          </ac:picMkLst>
        </pc:picChg>
        <pc:picChg chg="mod">
          <ac:chgData name="Drewniak, David" userId="3edae2f4-e483-4215-8ce8-93b718154250" providerId="ADAL" clId="{2EDBDDBC-51BC-48AA-A48B-DD2102E4B4EC}" dt="2021-02-26T19:43:22.041" v="5460" actId="1076"/>
          <ac:picMkLst>
            <pc:docMk/>
            <pc:sldMk cId="4006271118" sldId="261"/>
            <ac:picMk id="38" creationId="{D41C8C25-81D2-461D-ADF1-6B70B8FD8766}"/>
          </ac:picMkLst>
        </pc:picChg>
        <pc:picChg chg="mod">
          <ac:chgData name="Drewniak, David" userId="3edae2f4-e483-4215-8ce8-93b718154250" providerId="ADAL" clId="{2EDBDDBC-51BC-48AA-A48B-DD2102E4B4EC}" dt="2021-02-26T19:43:22.041" v="5460" actId="1076"/>
          <ac:picMkLst>
            <pc:docMk/>
            <pc:sldMk cId="4006271118" sldId="261"/>
            <ac:picMk id="39" creationId="{20B857B5-7929-4401-989B-BBC8BA4EF9DE}"/>
          </ac:picMkLst>
        </pc:picChg>
        <pc:picChg chg="add del mod">
          <ac:chgData name="Drewniak, David" userId="3edae2f4-e483-4215-8ce8-93b718154250" providerId="ADAL" clId="{2EDBDDBC-51BC-48AA-A48B-DD2102E4B4EC}" dt="2021-02-19T18:57:21.664" v="1472" actId="21"/>
          <ac:picMkLst>
            <pc:docMk/>
            <pc:sldMk cId="4006271118" sldId="261"/>
            <ac:picMk id="62" creationId="{899452DE-4219-4EC9-AE41-6A9E0A1AE24D}"/>
          </ac:picMkLst>
        </pc:picChg>
        <pc:picChg chg="add del mod ord">
          <ac:chgData name="Drewniak, David" userId="3edae2f4-e483-4215-8ce8-93b718154250" providerId="ADAL" clId="{2EDBDDBC-51BC-48AA-A48B-DD2102E4B4EC}" dt="2021-02-19T19:12:20.533" v="1672" actId="478"/>
          <ac:picMkLst>
            <pc:docMk/>
            <pc:sldMk cId="4006271118" sldId="261"/>
            <ac:picMk id="63" creationId="{F95CC672-07CD-4A7B-BE29-73FFC94596BA}"/>
          </ac:picMkLst>
        </pc:picChg>
        <pc:cxnChg chg="add del mod">
          <ac:chgData name="Drewniak, David" userId="3edae2f4-e483-4215-8ce8-93b718154250" providerId="ADAL" clId="{2EDBDDBC-51BC-48AA-A48B-DD2102E4B4EC}" dt="2021-02-19T16:45:39.476" v="513" actId="478"/>
          <ac:cxnSpMkLst>
            <pc:docMk/>
            <pc:sldMk cId="4006271118" sldId="261"/>
            <ac:cxnSpMk id="8" creationId="{E4E9C01D-C0CC-4A34-9781-7F4B733060E9}"/>
          </ac:cxnSpMkLst>
        </pc:cxnChg>
        <pc:cxnChg chg="del mod">
          <ac:chgData name="Drewniak, David" userId="3edae2f4-e483-4215-8ce8-93b718154250" providerId="ADAL" clId="{2EDBDDBC-51BC-48AA-A48B-DD2102E4B4EC}" dt="2021-02-19T16:56:57.419" v="517" actId="478"/>
          <ac:cxnSpMkLst>
            <pc:docMk/>
            <pc:sldMk cId="4006271118" sldId="261"/>
            <ac:cxnSpMk id="19" creationId="{E3725BB1-6DA0-46EC-A56A-C53C59DB9A71}"/>
          </ac:cxnSpMkLst>
        </pc:cxnChg>
        <pc:cxnChg chg="add del mod">
          <ac:chgData name="Drewniak, David" userId="3edae2f4-e483-4215-8ce8-93b718154250" providerId="ADAL" clId="{2EDBDDBC-51BC-48AA-A48B-DD2102E4B4EC}" dt="2021-02-19T19:11:56.858" v="1668" actId="1076"/>
          <ac:cxnSpMkLst>
            <pc:docMk/>
            <pc:sldMk cId="4006271118" sldId="261"/>
            <ac:cxnSpMk id="20" creationId="{B21B0CE6-34F0-4581-9D60-D4FE608BE172}"/>
          </ac:cxnSpMkLst>
        </pc:cxnChg>
        <pc:cxnChg chg="del mod">
          <ac:chgData name="Drewniak, David" userId="3edae2f4-e483-4215-8ce8-93b718154250" providerId="ADAL" clId="{2EDBDDBC-51BC-48AA-A48B-DD2102E4B4EC}" dt="2021-02-19T17:09:18.956" v="704" actId="478"/>
          <ac:cxnSpMkLst>
            <pc:docMk/>
            <pc:sldMk cId="4006271118" sldId="261"/>
            <ac:cxnSpMk id="45" creationId="{F5F7B63F-4A7B-496F-80BA-6A7DB54EE34E}"/>
          </ac:cxnSpMkLst>
        </pc:cxnChg>
        <pc:cxnChg chg="add mod">
          <ac:chgData name="Drewniak, David" userId="3edae2f4-e483-4215-8ce8-93b718154250" providerId="ADAL" clId="{2EDBDDBC-51BC-48AA-A48B-DD2102E4B4EC}" dt="2021-02-19T19:11:56.858" v="1668" actId="1076"/>
          <ac:cxnSpMkLst>
            <pc:docMk/>
            <pc:sldMk cId="4006271118" sldId="261"/>
            <ac:cxnSpMk id="51" creationId="{5C119544-91F6-4B07-B18F-F3B8E968D245}"/>
          </ac:cxnSpMkLst>
        </pc:cxnChg>
        <pc:cxnChg chg="add mod">
          <ac:chgData name="Drewniak, David" userId="3edae2f4-e483-4215-8ce8-93b718154250" providerId="ADAL" clId="{2EDBDDBC-51BC-48AA-A48B-DD2102E4B4EC}" dt="2021-02-19T19:11:56.858" v="1668" actId="1076"/>
          <ac:cxnSpMkLst>
            <pc:docMk/>
            <pc:sldMk cId="4006271118" sldId="261"/>
            <ac:cxnSpMk id="57" creationId="{AABFDA32-9A47-4D65-853E-970992FC9F1E}"/>
          </ac:cxnSpMkLst>
        </pc:cxnChg>
      </pc:sldChg>
      <pc:sldChg chg="addSp delSp modSp mod delAnim modAnim">
        <pc:chgData name="Drewniak, David" userId="3edae2f4-e483-4215-8ce8-93b718154250" providerId="ADAL" clId="{2EDBDDBC-51BC-48AA-A48B-DD2102E4B4EC}" dt="2021-02-26T19:58:22.258" v="5509" actId="20577"/>
        <pc:sldMkLst>
          <pc:docMk/>
          <pc:sldMk cId="3791177582" sldId="262"/>
        </pc:sldMkLst>
        <pc:spChg chg="mod">
          <ac:chgData name="Drewniak, David" userId="3edae2f4-e483-4215-8ce8-93b718154250" providerId="ADAL" clId="{2EDBDDBC-51BC-48AA-A48B-DD2102E4B4EC}" dt="2021-02-19T19:23:26.814" v="1793" actId="20577"/>
          <ac:spMkLst>
            <pc:docMk/>
            <pc:sldMk cId="3791177582" sldId="262"/>
            <ac:spMk id="2" creationId="{42EE0D7C-E004-4F17-8805-22127C415B30}"/>
          </ac:spMkLst>
        </pc:spChg>
        <pc:spChg chg="mod">
          <ac:chgData name="Drewniak, David" userId="3edae2f4-e483-4215-8ce8-93b718154250" providerId="ADAL" clId="{2EDBDDBC-51BC-48AA-A48B-DD2102E4B4EC}" dt="2021-02-19T20:04:42.019" v="2467" actId="1076"/>
          <ac:spMkLst>
            <pc:docMk/>
            <pc:sldMk cId="3791177582" sldId="262"/>
            <ac:spMk id="3" creationId="{8DE9ECBB-AAFB-4696-B631-2CE4B3A64FF1}"/>
          </ac:spMkLst>
        </pc:spChg>
        <pc:spChg chg="del">
          <ac:chgData name="Drewniak, David" userId="3edae2f4-e483-4215-8ce8-93b718154250" providerId="ADAL" clId="{2EDBDDBC-51BC-48AA-A48B-DD2102E4B4EC}" dt="2021-02-19T17:24:20.473" v="1031" actId="478"/>
          <ac:spMkLst>
            <pc:docMk/>
            <pc:sldMk cId="3791177582" sldId="262"/>
            <ac:spMk id="6" creationId="{757863D3-ADDD-460F-B7DD-AA776070EACC}"/>
          </ac:spMkLst>
        </pc:spChg>
        <pc:spChg chg="del">
          <ac:chgData name="Drewniak, David" userId="3edae2f4-e483-4215-8ce8-93b718154250" providerId="ADAL" clId="{2EDBDDBC-51BC-48AA-A48B-DD2102E4B4EC}" dt="2021-02-19T17:24:39.902" v="1034" actId="478"/>
          <ac:spMkLst>
            <pc:docMk/>
            <pc:sldMk cId="3791177582" sldId="262"/>
            <ac:spMk id="13" creationId="{48BFB481-59FE-4FB7-B18A-411B0EF23D7C}"/>
          </ac:spMkLst>
        </pc:spChg>
        <pc:spChg chg="add mod">
          <ac:chgData name="Drewniak, David" userId="3edae2f4-e483-4215-8ce8-93b718154250" providerId="ADAL" clId="{2EDBDDBC-51BC-48AA-A48B-DD2102E4B4EC}" dt="2021-02-26T16:07:05.607" v="3853" actId="1076"/>
          <ac:spMkLst>
            <pc:docMk/>
            <pc:sldMk cId="3791177582" sldId="262"/>
            <ac:spMk id="22" creationId="{04CCB4DF-A959-49A7-9B59-CA9558C82885}"/>
          </ac:spMkLst>
        </pc:spChg>
        <pc:spChg chg="del">
          <ac:chgData name="Drewniak, David" userId="3edae2f4-e483-4215-8ce8-93b718154250" providerId="ADAL" clId="{2EDBDDBC-51BC-48AA-A48B-DD2102E4B4EC}" dt="2021-02-19T17:24:42.024" v="1035" actId="478"/>
          <ac:spMkLst>
            <pc:docMk/>
            <pc:sldMk cId="3791177582" sldId="262"/>
            <ac:spMk id="25" creationId="{52BBB489-E8CC-40B2-869F-DD287DA68DBB}"/>
          </ac:spMkLst>
        </pc:spChg>
        <pc:spChg chg="add mod">
          <ac:chgData name="Drewniak, David" userId="3edae2f4-e483-4215-8ce8-93b718154250" providerId="ADAL" clId="{2EDBDDBC-51BC-48AA-A48B-DD2102E4B4EC}" dt="2021-02-26T16:08:08.031" v="3892" actId="1076"/>
          <ac:spMkLst>
            <pc:docMk/>
            <pc:sldMk cId="3791177582" sldId="262"/>
            <ac:spMk id="25" creationId="{6BAE600F-A020-420F-9033-2902C9AAB517}"/>
          </ac:spMkLst>
        </pc:spChg>
        <pc:spChg chg="add mod">
          <ac:chgData name="Drewniak, David" userId="3edae2f4-e483-4215-8ce8-93b718154250" providerId="ADAL" clId="{2EDBDDBC-51BC-48AA-A48B-DD2102E4B4EC}" dt="2021-02-26T16:08:11.621" v="3894" actId="1076"/>
          <ac:spMkLst>
            <pc:docMk/>
            <pc:sldMk cId="3791177582" sldId="262"/>
            <ac:spMk id="27" creationId="{D1D9D175-2125-4531-8DBF-3DFA38E455FF}"/>
          </ac:spMkLst>
        </pc:spChg>
        <pc:spChg chg="add mod">
          <ac:chgData name="Drewniak, David" userId="3edae2f4-e483-4215-8ce8-93b718154250" providerId="ADAL" clId="{2EDBDDBC-51BC-48AA-A48B-DD2102E4B4EC}" dt="2021-02-26T16:09:44.910" v="3910" actId="14100"/>
          <ac:spMkLst>
            <pc:docMk/>
            <pc:sldMk cId="3791177582" sldId="262"/>
            <ac:spMk id="32" creationId="{1134E767-68BE-432B-9C22-7ED4353E0D43}"/>
          </ac:spMkLst>
        </pc:spChg>
        <pc:spChg chg="add mod">
          <ac:chgData name="Drewniak, David" userId="3edae2f4-e483-4215-8ce8-93b718154250" providerId="ADAL" clId="{2EDBDDBC-51BC-48AA-A48B-DD2102E4B4EC}" dt="2021-02-19T19:24:55.828" v="1813" actId="1076"/>
          <ac:spMkLst>
            <pc:docMk/>
            <pc:sldMk cId="3791177582" sldId="262"/>
            <ac:spMk id="33" creationId="{36B6264C-E711-4E2C-AF90-E5097D53A15F}"/>
          </ac:spMkLst>
        </pc:spChg>
        <pc:spChg chg="add mod">
          <ac:chgData name="Drewniak, David" userId="3edae2f4-e483-4215-8ce8-93b718154250" providerId="ADAL" clId="{2EDBDDBC-51BC-48AA-A48B-DD2102E4B4EC}" dt="2021-02-26T16:09:52.988" v="3911" actId="1076"/>
          <ac:spMkLst>
            <pc:docMk/>
            <pc:sldMk cId="3791177582" sldId="262"/>
            <ac:spMk id="40" creationId="{E0745589-3010-458B-8C44-D87BD445A594}"/>
          </ac:spMkLst>
        </pc:spChg>
        <pc:spChg chg="add mod">
          <ac:chgData name="Drewniak, David" userId="3edae2f4-e483-4215-8ce8-93b718154250" providerId="ADAL" clId="{2EDBDDBC-51BC-48AA-A48B-DD2102E4B4EC}" dt="2021-02-19T19:52:01.738" v="2383" actId="14100"/>
          <ac:spMkLst>
            <pc:docMk/>
            <pc:sldMk cId="3791177582" sldId="262"/>
            <ac:spMk id="41" creationId="{C4F3DA54-AC11-4998-8C0F-C557B3D466A4}"/>
          </ac:spMkLst>
        </pc:spChg>
        <pc:spChg chg="add del mod">
          <ac:chgData name="Drewniak, David" userId="3edae2f4-e483-4215-8ce8-93b718154250" providerId="ADAL" clId="{2EDBDDBC-51BC-48AA-A48B-DD2102E4B4EC}" dt="2021-02-19T19:16:16.255" v="1703" actId="478"/>
          <ac:spMkLst>
            <pc:docMk/>
            <pc:sldMk cId="3791177582" sldId="262"/>
            <ac:spMk id="42" creationId="{B189DB26-0D96-4C3C-9FFD-BFA421E2769D}"/>
          </ac:spMkLst>
        </pc:spChg>
        <pc:spChg chg="add mod">
          <ac:chgData name="Drewniak, David" userId="3edae2f4-e483-4215-8ce8-93b718154250" providerId="ADAL" clId="{2EDBDDBC-51BC-48AA-A48B-DD2102E4B4EC}" dt="2021-02-26T16:10:49.298" v="3962" actId="20577"/>
          <ac:spMkLst>
            <pc:docMk/>
            <pc:sldMk cId="3791177582" sldId="262"/>
            <ac:spMk id="43" creationId="{90044BCB-5E59-4A04-89E1-6039B46B1D5D}"/>
          </ac:spMkLst>
        </pc:spChg>
        <pc:spChg chg="add mod">
          <ac:chgData name="Drewniak, David" userId="3edae2f4-e483-4215-8ce8-93b718154250" providerId="ADAL" clId="{2EDBDDBC-51BC-48AA-A48B-DD2102E4B4EC}" dt="2021-02-26T19:58:22.258" v="5509" actId="20577"/>
          <ac:spMkLst>
            <pc:docMk/>
            <pc:sldMk cId="3791177582" sldId="262"/>
            <ac:spMk id="44" creationId="{A0E9924E-617E-4554-87A4-2C0D10C60DF6}"/>
          </ac:spMkLst>
        </pc:spChg>
        <pc:spChg chg="add del mod">
          <ac:chgData name="Drewniak, David" userId="3edae2f4-e483-4215-8ce8-93b718154250" providerId="ADAL" clId="{2EDBDDBC-51BC-48AA-A48B-DD2102E4B4EC}" dt="2021-02-19T19:52:23.732" v="2388" actId="478"/>
          <ac:spMkLst>
            <pc:docMk/>
            <pc:sldMk cId="3791177582" sldId="262"/>
            <ac:spMk id="45" creationId="{B22E95FF-5F87-4118-9A1A-8CD1307D5CD6}"/>
          </ac:spMkLst>
        </pc:spChg>
        <pc:graphicFrameChg chg="del">
          <ac:chgData name="Drewniak, David" userId="3edae2f4-e483-4215-8ce8-93b718154250" providerId="ADAL" clId="{2EDBDDBC-51BC-48AA-A48B-DD2102E4B4EC}" dt="2021-02-19T17:24:20.473" v="1031" actId="478"/>
          <ac:graphicFrameMkLst>
            <pc:docMk/>
            <pc:sldMk cId="3791177582" sldId="262"/>
            <ac:graphicFrameMk id="5" creationId="{25157F0D-885C-46AF-BF60-F548011F8BAC}"/>
          </ac:graphicFrameMkLst>
        </pc:graphicFrameChg>
        <pc:graphicFrameChg chg="del">
          <ac:chgData name="Drewniak, David" userId="3edae2f4-e483-4215-8ce8-93b718154250" providerId="ADAL" clId="{2EDBDDBC-51BC-48AA-A48B-DD2102E4B4EC}" dt="2021-02-19T17:24:39.902" v="1034" actId="478"/>
          <ac:graphicFrameMkLst>
            <pc:docMk/>
            <pc:sldMk cId="3791177582" sldId="262"/>
            <ac:graphicFrameMk id="7" creationId="{517A4AC8-6414-4D7D-9E55-C6521C8977D3}"/>
          </ac:graphicFrameMkLst>
        </pc:graphicFrameChg>
        <pc:graphicFrameChg chg="del">
          <ac:chgData name="Drewniak, David" userId="3edae2f4-e483-4215-8ce8-93b718154250" providerId="ADAL" clId="{2EDBDDBC-51BC-48AA-A48B-DD2102E4B4EC}" dt="2021-02-19T17:24:20.473" v="1031" actId="478"/>
          <ac:graphicFrameMkLst>
            <pc:docMk/>
            <pc:sldMk cId="3791177582" sldId="262"/>
            <ac:graphicFrameMk id="27" creationId="{F676AACB-DB54-4330-8ADC-80349D289384}"/>
          </ac:graphicFrameMkLst>
        </pc:graphicFrameChg>
        <pc:graphicFrameChg chg="del">
          <ac:chgData name="Drewniak, David" userId="3edae2f4-e483-4215-8ce8-93b718154250" providerId="ADAL" clId="{2EDBDDBC-51BC-48AA-A48B-DD2102E4B4EC}" dt="2021-02-19T17:24:20.473" v="1031" actId="478"/>
          <ac:graphicFrameMkLst>
            <pc:docMk/>
            <pc:sldMk cId="3791177582" sldId="262"/>
            <ac:graphicFrameMk id="30" creationId="{839AA6D3-34F1-4F9B-ACE0-0F37813779CA}"/>
          </ac:graphicFrameMkLst>
        </pc:graphicFrameChg>
        <pc:graphicFrameChg chg="add mod">
          <ac:chgData name="Drewniak, David" userId="3edae2f4-e483-4215-8ce8-93b718154250" providerId="ADAL" clId="{2EDBDDBC-51BC-48AA-A48B-DD2102E4B4EC}" dt="2021-02-26T16:08:04.592" v="3891" actId="1076"/>
          <ac:graphicFrameMkLst>
            <pc:docMk/>
            <pc:sldMk cId="3791177582" sldId="262"/>
            <ac:graphicFrameMk id="39" creationId="{12E4647E-0992-4BDF-9B76-3D60AF2FE64F}"/>
          </ac:graphicFrameMkLst>
        </pc:graphicFrameChg>
        <pc:picChg chg="del">
          <ac:chgData name="Drewniak, David" userId="3edae2f4-e483-4215-8ce8-93b718154250" providerId="ADAL" clId="{2EDBDDBC-51BC-48AA-A48B-DD2102E4B4EC}" dt="2021-02-19T17:24:39.902" v="1034" actId="478"/>
          <ac:picMkLst>
            <pc:docMk/>
            <pc:sldMk cId="3791177582" sldId="262"/>
            <ac:picMk id="8" creationId="{BE27A59F-B0F7-48B6-8BB9-A464A6D3E7FC}"/>
          </ac:picMkLst>
        </pc:picChg>
        <pc:picChg chg="add mod">
          <ac:chgData name="Drewniak, David" userId="3edae2f4-e483-4215-8ce8-93b718154250" providerId="ADAL" clId="{2EDBDDBC-51BC-48AA-A48B-DD2102E4B4EC}" dt="2021-02-19T19:24:55.828" v="1813" actId="1076"/>
          <ac:picMkLst>
            <pc:docMk/>
            <pc:sldMk cId="3791177582" sldId="262"/>
            <ac:picMk id="23" creationId="{8D7AAAAE-607F-4B66-A966-0532BDAB0B07}"/>
          </ac:picMkLst>
        </pc:picChg>
        <pc:picChg chg="add mod">
          <ac:chgData name="Drewniak, David" userId="3edae2f4-e483-4215-8ce8-93b718154250" providerId="ADAL" clId="{2EDBDDBC-51BC-48AA-A48B-DD2102E4B4EC}" dt="2021-02-19T19:24:55.828" v="1813" actId="1076"/>
          <ac:picMkLst>
            <pc:docMk/>
            <pc:sldMk cId="3791177582" sldId="262"/>
            <ac:picMk id="24" creationId="{E4AEFC6E-7EFC-47F3-B2D7-9A1AB8201C2D}"/>
          </ac:picMkLst>
        </pc:picChg>
        <pc:cxnChg chg="del">
          <ac:chgData name="Drewniak, David" userId="3edae2f4-e483-4215-8ce8-93b718154250" providerId="ADAL" clId="{2EDBDDBC-51BC-48AA-A48B-DD2102E4B4EC}" dt="2021-02-19T17:24:39.902" v="1034" actId="478"/>
          <ac:cxnSpMkLst>
            <pc:docMk/>
            <pc:sldMk cId="3791177582" sldId="262"/>
            <ac:cxnSpMk id="9" creationId="{AD042430-4CFD-4B96-A7D0-D5A8DF2EFBEF}"/>
          </ac:cxnSpMkLst>
        </pc:cxnChg>
        <pc:cxnChg chg="del">
          <ac:chgData name="Drewniak, David" userId="3edae2f4-e483-4215-8ce8-93b718154250" providerId="ADAL" clId="{2EDBDDBC-51BC-48AA-A48B-DD2102E4B4EC}" dt="2021-02-19T17:24:39.902" v="1034" actId="478"/>
          <ac:cxnSpMkLst>
            <pc:docMk/>
            <pc:sldMk cId="3791177582" sldId="262"/>
            <ac:cxnSpMk id="10" creationId="{30B37BDD-9D05-4779-B215-128D69E14552}"/>
          </ac:cxnSpMkLst>
        </pc:cxnChg>
        <pc:cxnChg chg="del">
          <ac:chgData name="Drewniak, David" userId="3edae2f4-e483-4215-8ce8-93b718154250" providerId="ADAL" clId="{2EDBDDBC-51BC-48AA-A48B-DD2102E4B4EC}" dt="2021-02-19T17:24:39.902" v="1034" actId="478"/>
          <ac:cxnSpMkLst>
            <pc:docMk/>
            <pc:sldMk cId="3791177582" sldId="262"/>
            <ac:cxnSpMk id="11" creationId="{4E57ECEA-04EA-4886-9394-EBBA34BFD844}"/>
          </ac:cxnSpMkLst>
        </pc:cxnChg>
        <pc:cxnChg chg="del">
          <ac:chgData name="Drewniak, David" userId="3edae2f4-e483-4215-8ce8-93b718154250" providerId="ADAL" clId="{2EDBDDBC-51BC-48AA-A48B-DD2102E4B4EC}" dt="2021-02-19T17:24:39.902" v="1034" actId="478"/>
          <ac:cxnSpMkLst>
            <pc:docMk/>
            <pc:sldMk cId="3791177582" sldId="262"/>
            <ac:cxnSpMk id="12" creationId="{BD274282-F4E9-417B-B38C-20E7A00CC6E7}"/>
          </ac:cxnSpMkLst>
        </pc:cxnChg>
        <pc:cxnChg chg="del">
          <ac:chgData name="Drewniak, David" userId="3edae2f4-e483-4215-8ce8-93b718154250" providerId="ADAL" clId="{2EDBDDBC-51BC-48AA-A48B-DD2102E4B4EC}" dt="2021-02-19T17:24:20.473" v="1031" actId="478"/>
          <ac:cxnSpMkLst>
            <pc:docMk/>
            <pc:sldMk cId="3791177582" sldId="262"/>
            <ac:cxnSpMk id="16" creationId="{06BBFA10-4717-416B-9609-D3E515116BA9}"/>
          </ac:cxnSpMkLst>
        </pc:cxnChg>
        <pc:cxnChg chg="del">
          <ac:chgData name="Drewniak, David" userId="3edae2f4-e483-4215-8ce8-93b718154250" providerId="ADAL" clId="{2EDBDDBC-51BC-48AA-A48B-DD2102E4B4EC}" dt="2021-02-19T17:24:20.473" v="1031" actId="478"/>
          <ac:cxnSpMkLst>
            <pc:docMk/>
            <pc:sldMk cId="3791177582" sldId="262"/>
            <ac:cxnSpMk id="17" creationId="{37567DB3-4217-45F1-B5AE-CB52F38C545F}"/>
          </ac:cxnSpMkLst>
        </pc:cxnChg>
        <pc:cxnChg chg="del">
          <ac:chgData name="Drewniak, David" userId="3edae2f4-e483-4215-8ce8-93b718154250" providerId="ADAL" clId="{2EDBDDBC-51BC-48AA-A48B-DD2102E4B4EC}" dt="2021-02-19T17:24:20.473" v="1031" actId="478"/>
          <ac:cxnSpMkLst>
            <pc:docMk/>
            <pc:sldMk cId="3791177582" sldId="262"/>
            <ac:cxnSpMk id="18" creationId="{897B93E5-BDCD-4448-BDF2-003B567250CB}"/>
          </ac:cxnSpMkLst>
        </pc:cxnChg>
        <pc:cxnChg chg="del">
          <ac:chgData name="Drewniak, David" userId="3edae2f4-e483-4215-8ce8-93b718154250" providerId="ADAL" clId="{2EDBDDBC-51BC-48AA-A48B-DD2102E4B4EC}" dt="2021-02-19T17:24:20.473" v="1031" actId="478"/>
          <ac:cxnSpMkLst>
            <pc:docMk/>
            <pc:sldMk cId="3791177582" sldId="262"/>
            <ac:cxnSpMk id="19" creationId="{EA877A4A-B90B-4ED4-9914-29D75347BBCE}"/>
          </ac:cxnSpMkLst>
        </pc:cxnChg>
        <pc:cxnChg chg="del">
          <ac:chgData name="Drewniak, David" userId="3edae2f4-e483-4215-8ce8-93b718154250" providerId="ADAL" clId="{2EDBDDBC-51BC-48AA-A48B-DD2102E4B4EC}" dt="2021-02-19T17:24:20.473" v="1031" actId="478"/>
          <ac:cxnSpMkLst>
            <pc:docMk/>
            <pc:sldMk cId="3791177582" sldId="262"/>
            <ac:cxnSpMk id="20" creationId="{07EA7CDF-4052-4260-B567-3CD344400F33}"/>
          </ac:cxnSpMkLst>
        </pc:cxnChg>
        <pc:cxnChg chg="del">
          <ac:chgData name="Drewniak, David" userId="3edae2f4-e483-4215-8ce8-93b718154250" providerId="ADAL" clId="{2EDBDDBC-51BC-48AA-A48B-DD2102E4B4EC}" dt="2021-02-19T17:24:20.473" v="1031" actId="478"/>
          <ac:cxnSpMkLst>
            <pc:docMk/>
            <pc:sldMk cId="3791177582" sldId="262"/>
            <ac:cxnSpMk id="21" creationId="{373BE588-A51B-4B07-A5F8-4A800B5C43B1}"/>
          </ac:cxnSpMkLst>
        </pc:cxnChg>
        <pc:cxnChg chg="del">
          <ac:chgData name="Drewniak, David" userId="3edae2f4-e483-4215-8ce8-93b718154250" providerId="ADAL" clId="{2EDBDDBC-51BC-48AA-A48B-DD2102E4B4EC}" dt="2021-02-19T17:24:20.473" v="1031" actId="478"/>
          <ac:cxnSpMkLst>
            <pc:docMk/>
            <pc:sldMk cId="3791177582" sldId="262"/>
            <ac:cxnSpMk id="22" creationId="{028B67DD-7176-4A7E-9925-98A8846A0AE3}"/>
          </ac:cxnSpMkLst>
        </pc:cxnChg>
        <pc:cxnChg chg="add mod">
          <ac:chgData name="Drewniak, David" userId="3edae2f4-e483-4215-8ce8-93b718154250" providerId="ADAL" clId="{2EDBDDBC-51BC-48AA-A48B-DD2102E4B4EC}" dt="2021-02-19T19:24:55.828" v="1813" actId="1076"/>
          <ac:cxnSpMkLst>
            <pc:docMk/>
            <pc:sldMk cId="3791177582" sldId="262"/>
            <ac:cxnSpMk id="26" creationId="{A426E614-4D98-4F3B-BC68-07EC1F4AA107}"/>
          </ac:cxnSpMkLst>
        </pc:cxnChg>
        <pc:cxnChg chg="add mod">
          <ac:chgData name="Drewniak, David" userId="3edae2f4-e483-4215-8ce8-93b718154250" providerId="ADAL" clId="{2EDBDDBC-51BC-48AA-A48B-DD2102E4B4EC}" dt="2021-02-19T19:24:55.828" v="1813" actId="1076"/>
          <ac:cxnSpMkLst>
            <pc:docMk/>
            <pc:sldMk cId="3791177582" sldId="262"/>
            <ac:cxnSpMk id="28" creationId="{51EA774C-84FD-4401-8D8A-A4C035120EC0}"/>
          </ac:cxnSpMkLst>
        </pc:cxnChg>
        <pc:cxnChg chg="add mod">
          <ac:chgData name="Drewniak, David" userId="3edae2f4-e483-4215-8ce8-93b718154250" providerId="ADAL" clId="{2EDBDDBC-51BC-48AA-A48B-DD2102E4B4EC}" dt="2021-02-19T19:24:55.828" v="1813" actId="1076"/>
          <ac:cxnSpMkLst>
            <pc:docMk/>
            <pc:sldMk cId="3791177582" sldId="262"/>
            <ac:cxnSpMk id="29" creationId="{88699495-0049-4355-B4CD-0D95AFA74BA4}"/>
          </ac:cxnSpMkLst>
        </pc:cxnChg>
        <pc:cxnChg chg="add mod">
          <ac:chgData name="Drewniak, David" userId="3edae2f4-e483-4215-8ce8-93b718154250" providerId="ADAL" clId="{2EDBDDBC-51BC-48AA-A48B-DD2102E4B4EC}" dt="2021-02-19T19:24:55.828" v="1813" actId="1076"/>
          <ac:cxnSpMkLst>
            <pc:docMk/>
            <pc:sldMk cId="3791177582" sldId="262"/>
            <ac:cxnSpMk id="31" creationId="{9F077FBE-7BA4-445A-A000-4107EC50A911}"/>
          </ac:cxnSpMkLst>
        </pc:cxnChg>
        <pc:cxnChg chg="add mod">
          <ac:chgData name="Drewniak, David" userId="3edae2f4-e483-4215-8ce8-93b718154250" providerId="ADAL" clId="{2EDBDDBC-51BC-48AA-A48B-DD2102E4B4EC}" dt="2021-02-19T19:24:55.828" v="1813" actId="1076"/>
          <ac:cxnSpMkLst>
            <pc:docMk/>
            <pc:sldMk cId="3791177582" sldId="262"/>
            <ac:cxnSpMk id="34" creationId="{BD3E4C10-B26D-498B-A8E3-D9035E1446F2}"/>
          </ac:cxnSpMkLst>
        </pc:cxnChg>
        <pc:cxnChg chg="add mod">
          <ac:chgData name="Drewniak, David" userId="3edae2f4-e483-4215-8ce8-93b718154250" providerId="ADAL" clId="{2EDBDDBC-51BC-48AA-A48B-DD2102E4B4EC}" dt="2021-02-19T19:24:55.828" v="1813" actId="1076"/>
          <ac:cxnSpMkLst>
            <pc:docMk/>
            <pc:sldMk cId="3791177582" sldId="262"/>
            <ac:cxnSpMk id="35" creationId="{BA8E010F-43C5-4BFC-A52F-881451952FA7}"/>
          </ac:cxnSpMkLst>
        </pc:cxnChg>
        <pc:cxnChg chg="add mod">
          <ac:chgData name="Drewniak, David" userId="3edae2f4-e483-4215-8ce8-93b718154250" providerId="ADAL" clId="{2EDBDDBC-51BC-48AA-A48B-DD2102E4B4EC}" dt="2021-02-19T19:24:55.828" v="1813" actId="1076"/>
          <ac:cxnSpMkLst>
            <pc:docMk/>
            <pc:sldMk cId="3791177582" sldId="262"/>
            <ac:cxnSpMk id="36" creationId="{BF000A8B-7C5B-46DD-8E41-8746AECB3547}"/>
          </ac:cxnSpMkLst>
        </pc:cxnChg>
        <pc:cxnChg chg="add mod">
          <ac:chgData name="Drewniak, David" userId="3edae2f4-e483-4215-8ce8-93b718154250" providerId="ADAL" clId="{2EDBDDBC-51BC-48AA-A48B-DD2102E4B4EC}" dt="2021-02-19T19:24:55.828" v="1813" actId="1076"/>
          <ac:cxnSpMkLst>
            <pc:docMk/>
            <pc:sldMk cId="3791177582" sldId="262"/>
            <ac:cxnSpMk id="37" creationId="{1AF9C4AF-3652-4112-9A69-FF6F6E3F8790}"/>
          </ac:cxnSpMkLst>
        </pc:cxnChg>
        <pc:cxnChg chg="add mod">
          <ac:chgData name="Drewniak, David" userId="3edae2f4-e483-4215-8ce8-93b718154250" providerId="ADAL" clId="{2EDBDDBC-51BC-48AA-A48B-DD2102E4B4EC}" dt="2021-02-19T19:24:55.828" v="1813" actId="1076"/>
          <ac:cxnSpMkLst>
            <pc:docMk/>
            <pc:sldMk cId="3791177582" sldId="262"/>
            <ac:cxnSpMk id="38" creationId="{05BDF6D3-8346-4F8F-984F-D6C881648BCF}"/>
          </ac:cxnSpMkLst>
        </pc:cxnChg>
      </pc:sldChg>
      <pc:sldChg chg="addSp delSp modSp mod modAnim">
        <pc:chgData name="Drewniak, David" userId="3edae2f4-e483-4215-8ce8-93b718154250" providerId="ADAL" clId="{2EDBDDBC-51BC-48AA-A48B-DD2102E4B4EC}" dt="2021-02-26T19:54:59.760" v="5495" actId="1076"/>
        <pc:sldMkLst>
          <pc:docMk/>
          <pc:sldMk cId="3808036162" sldId="263"/>
        </pc:sldMkLst>
        <pc:spChg chg="mod">
          <ac:chgData name="Drewniak, David" userId="3edae2f4-e483-4215-8ce8-93b718154250" providerId="ADAL" clId="{2EDBDDBC-51BC-48AA-A48B-DD2102E4B4EC}" dt="2021-02-26T19:45:35.995" v="5483" actId="20577"/>
          <ac:spMkLst>
            <pc:docMk/>
            <pc:sldMk cId="3808036162" sldId="263"/>
            <ac:spMk id="2" creationId="{749054C8-DF64-424C-A74D-9AA20E8DA80A}"/>
          </ac:spMkLst>
        </pc:spChg>
        <pc:spChg chg="del">
          <ac:chgData name="Drewniak, David" userId="3edae2f4-e483-4215-8ce8-93b718154250" providerId="ADAL" clId="{2EDBDDBC-51BC-48AA-A48B-DD2102E4B4EC}" dt="2021-02-26T19:45:28.335" v="5465" actId="478"/>
          <ac:spMkLst>
            <pc:docMk/>
            <pc:sldMk cId="3808036162" sldId="263"/>
            <ac:spMk id="3" creationId="{EB2E63B3-0C7F-4813-B660-BA903FFE46C7}"/>
          </ac:spMkLst>
        </pc:spChg>
        <pc:spChg chg="del">
          <ac:chgData name="Drewniak, David" userId="3edae2f4-e483-4215-8ce8-93b718154250" providerId="ADAL" clId="{2EDBDDBC-51BC-48AA-A48B-DD2102E4B4EC}" dt="2021-02-26T19:45:24.106" v="5462" actId="478"/>
          <ac:spMkLst>
            <pc:docMk/>
            <pc:sldMk cId="3808036162" sldId="263"/>
            <ac:spMk id="4" creationId="{228188B4-C500-4F8F-B6A4-F3E5EF1BF24D}"/>
          </ac:spMkLst>
        </pc:spChg>
        <pc:spChg chg="del">
          <ac:chgData name="Drewniak, David" userId="3edae2f4-e483-4215-8ce8-93b718154250" providerId="ADAL" clId="{2EDBDDBC-51BC-48AA-A48B-DD2102E4B4EC}" dt="2021-02-26T19:45:25.472" v="5463" actId="478"/>
          <ac:spMkLst>
            <pc:docMk/>
            <pc:sldMk cId="3808036162" sldId="263"/>
            <ac:spMk id="5" creationId="{AFCBDA7A-38A8-41D6-95E2-E92375845DE8}"/>
          </ac:spMkLst>
        </pc:spChg>
        <pc:spChg chg="add del mod">
          <ac:chgData name="Drewniak, David" userId="3edae2f4-e483-4215-8ce8-93b718154250" providerId="ADAL" clId="{2EDBDDBC-51BC-48AA-A48B-DD2102E4B4EC}" dt="2021-02-26T19:45:30.315" v="5466" actId="478"/>
          <ac:spMkLst>
            <pc:docMk/>
            <pc:sldMk cId="3808036162" sldId="263"/>
            <ac:spMk id="6" creationId="{22C418B0-56F2-4BD4-BBB4-F71794953B98}"/>
          </ac:spMkLst>
        </pc:spChg>
        <pc:spChg chg="del">
          <ac:chgData name="Drewniak, David" userId="3edae2f4-e483-4215-8ce8-93b718154250" providerId="ADAL" clId="{2EDBDDBC-51BC-48AA-A48B-DD2102E4B4EC}" dt="2021-02-26T19:45:26.905" v="5464" actId="478"/>
          <ac:spMkLst>
            <pc:docMk/>
            <pc:sldMk cId="3808036162" sldId="263"/>
            <ac:spMk id="8" creationId="{9144DE47-2269-41E7-B1ED-69D6BB592082}"/>
          </ac:spMkLst>
        </pc:spChg>
        <pc:spChg chg="del">
          <ac:chgData name="Drewniak, David" userId="3edae2f4-e483-4215-8ce8-93b718154250" providerId="ADAL" clId="{2EDBDDBC-51BC-48AA-A48B-DD2102E4B4EC}" dt="2021-02-26T19:45:26.905" v="5464" actId="478"/>
          <ac:spMkLst>
            <pc:docMk/>
            <pc:sldMk cId="3808036162" sldId="263"/>
            <ac:spMk id="9" creationId="{C24F6F39-900A-4298-8B15-91977E3548BC}"/>
          </ac:spMkLst>
        </pc:spChg>
        <pc:spChg chg="del">
          <ac:chgData name="Drewniak, David" userId="3edae2f4-e483-4215-8ce8-93b718154250" providerId="ADAL" clId="{2EDBDDBC-51BC-48AA-A48B-DD2102E4B4EC}" dt="2021-02-26T19:45:26.905" v="5464" actId="478"/>
          <ac:spMkLst>
            <pc:docMk/>
            <pc:sldMk cId="3808036162" sldId="263"/>
            <ac:spMk id="10" creationId="{9FC42BDE-DAEB-4578-B019-5347DB657141}"/>
          </ac:spMkLst>
        </pc:spChg>
        <pc:picChg chg="add mod">
          <ac:chgData name="Drewniak, David" userId="3edae2f4-e483-4215-8ce8-93b718154250" providerId="ADAL" clId="{2EDBDDBC-51BC-48AA-A48B-DD2102E4B4EC}" dt="2021-02-26T19:54:33.822" v="5490" actId="1076"/>
          <ac:picMkLst>
            <pc:docMk/>
            <pc:sldMk cId="3808036162" sldId="263"/>
            <ac:picMk id="7" creationId="{D42BA6DE-068F-48C9-97CD-592A22B12C1F}"/>
          </ac:picMkLst>
        </pc:picChg>
        <pc:picChg chg="del">
          <ac:chgData name="Drewniak, David" userId="3edae2f4-e483-4215-8ce8-93b718154250" providerId="ADAL" clId="{2EDBDDBC-51BC-48AA-A48B-DD2102E4B4EC}" dt="2021-02-26T19:45:26.905" v="5464" actId="478"/>
          <ac:picMkLst>
            <pc:docMk/>
            <pc:sldMk cId="3808036162" sldId="263"/>
            <ac:picMk id="11" creationId="{7010D747-9AD9-4CD2-B742-7D50BAA764C1}"/>
          </ac:picMkLst>
        </pc:picChg>
        <pc:picChg chg="add mod">
          <ac:chgData name="Drewniak, David" userId="3edae2f4-e483-4215-8ce8-93b718154250" providerId="ADAL" clId="{2EDBDDBC-51BC-48AA-A48B-DD2102E4B4EC}" dt="2021-02-26T19:54:59.760" v="5495" actId="1076"/>
          <ac:picMkLst>
            <pc:docMk/>
            <pc:sldMk cId="3808036162" sldId="263"/>
            <ac:picMk id="12" creationId="{9CFF3861-7C7C-4B94-9593-62F3DBD84B0B}"/>
          </ac:picMkLst>
        </pc:picChg>
      </pc:sldChg>
      <pc:sldChg chg="modSp mod">
        <pc:chgData name="Drewniak, David" userId="3edae2f4-e483-4215-8ce8-93b718154250" providerId="ADAL" clId="{2EDBDDBC-51BC-48AA-A48B-DD2102E4B4EC}" dt="2021-02-19T18:49:15.473" v="1457" actId="20577"/>
        <pc:sldMkLst>
          <pc:docMk/>
          <pc:sldMk cId="1110776047" sldId="264"/>
        </pc:sldMkLst>
        <pc:spChg chg="mod">
          <ac:chgData name="Drewniak, David" userId="3edae2f4-e483-4215-8ce8-93b718154250" providerId="ADAL" clId="{2EDBDDBC-51BC-48AA-A48B-DD2102E4B4EC}" dt="2021-02-19T18:49:15.473" v="1457" actId="20577"/>
          <ac:spMkLst>
            <pc:docMk/>
            <pc:sldMk cId="1110776047" sldId="264"/>
            <ac:spMk id="2" creationId="{749054C8-DF64-424C-A74D-9AA20E8DA80A}"/>
          </ac:spMkLst>
        </pc:spChg>
      </pc:sldChg>
      <pc:sldChg chg="del">
        <pc:chgData name="Drewniak, David" userId="3edae2f4-e483-4215-8ce8-93b718154250" providerId="ADAL" clId="{2EDBDDBC-51BC-48AA-A48B-DD2102E4B4EC}" dt="2021-02-19T18:49:20.187" v="1458" actId="47"/>
        <pc:sldMkLst>
          <pc:docMk/>
          <pc:sldMk cId="1357826378" sldId="265"/>
        </pc:sldMkLst>
      </pc:sldChg>
      <pc:sldChg chg="addSp delSp modSp mod addAnim delAnim modAnim">
        <pc:chgData name="Drewniak, David" userId="3edae2f4-e483-4215-8ce8-93b718154250" providerId="ADAL" clId="{2EDBDDBC-51BC-48AA-A48B-DD2102E4B4EC}" dt="2021-02-26T15:58:25.237" v="3837"/>
        <pc:sldMkLst>
          <pc:docMk/>
          <pc:sldMk cId="1280467188" sldId="266"/>
        </pc:sldMkLst>
        <pc:spChg chg="mod">
          <ac:chgData name="Drewniak, David" userId="3edae2f4-e483-4215-8ce8-93b718154250" providerId="ADAL" clId="{2EDBDDBC-51BC-48AA-A48B-DD2102E4B4EC}" dt="2021-02-19T19:30:03.899" v="2082" actId="20577"/>
          <ac:spMkLst>
            <pc:docMk/>
            <pc:sldMk cId="1280467188" sldId="266"/>
            <ac:spMk id="2" creationId="{5B71E2BD-36DF-4EE5-8092-43D95B33F31B}"/>
          </ac:spMkLst>
        </pc:spChg>
        <pc:spChg chg="add del">
          <ac:chgData name="Drewniak, David" userId="3edae2f4-e483-4215-8ce8-93b718154250" providerId="ADAL" clId="{2EDBDDBC-51BC-48AA-A48B-DD2102E4B4EC}" dt="2021-02-19T19:30:17.079" v="2084" actId="478"/>
          <ac:spMkLst>
            <pc:docMk/>
            <pc:sldMk cId="1280467188" sldId="266"/>
            <ac:spMk id="9" creationId="{4FFFEBF3-D520-4731-BE69-9DA61E9D4E7B}"/>
          </ac:spMkLst>
        </pc:spChg>
      </pc:sldChg>
      <pc:sldChg chg="del">
        <pc:chgData name="Drewniak, David" userId="3edae2f4-e483-4215-8ce8-93b718154250" providerId="ADAL" clId="{2EDBDDBC-51BC-48AA-A48B-DD2102E4B4EC}" dt="2021-02-19T18:49:40.088" v="1460" actId="47"/>
        <pc:sldMkLst>
          <pc:docMk/>
          <pc:sldMk cId="1946510185" sldId="267"/>
        </pc:sldMkLst>
      </pc:sldChg>
      <pc:sldChg chg="del">
        <pc:chgData name="Drewniak, David" userId="3edae2f4-e483-4215-8ce8-93b718154250" providerId="ADAL" clId="{2EDBDDBC-51BC-48AA-A48B-DD2102E4B4EC}" dt="2021-02-19T18:37:45.864" v="1300" actId="47"/>
        <pc:sldMkLst>
          <pc:docMk/>
          <pc:sldMk cId="131004181" sldId="268"/>
        </pc:sldMkLst>
      </pc:sldChg>
      <pc:sldChg chg="del">
        <pc:chgData name="Drewniak, David" userId="3edae2f4-e483-4215-8ce8-93b718154250" providerId="ADAL" clId="{2EDBDDBC-51BC-48AA-A48B-DD2102E4B4EC}" dt="2021-02-19T18:49:41.866" v="1461" actId="47"/>
        <pc:sldMkLst>
          <pc:docMk/>
          <pc:sldMk cId="1599613216" sldId="269"/>
        </pc:sldMkLst>
      </pc:sldChg>
      <pc:sldChg chg="del">
        <pc:chgData name="Drewniak, David" userId="3edae2f4-e483-4215-8ce8-93b718154250" providerId="ADAL" clId="{2EDBDDBC-51BC-48AA-A48B-DD2102E4B4EC}" dt="2021-02-19T18:49:59.858" v="1465" actId="47"/>
        <pc:sldMkLst>
          <pc:docMk/>
          <pc:sldMk cId="2990010268" sldId="270"/>
        </pc:sldMkLst>
      </pc:sldChg>
      <pc:sldChg chg="del">
        <pc:chgData name="Drewniak, David" userId="3edae2f4-e483-4215-8ce8-93b718154250" providerId="ADAL" clId="{2EDBDDBC-51BC-48AA-A48B-DD2102E4B4EC}" dt="2021-02-19T18:49:56.686" v="1464" actId="47"/>
        <pc:sldMkLst>
          <pc:docMk/>
          <pc:sldMk cId="2647171177" sldId="271"/>
        </pc:sldMkLst>
      </pc:sldChg>
      <pc:sldChg chg="add del modAnim">
        <pc:chgData name="Drewniak, David" userId="3edae2f4-e483-4215-8ce8-93b718154250" providerId="ADAL" clId="{2EDBDDBC-51BC-48AA-A48B-DD2102E4B4EC}" dt="2021-02-26T15:58:29.072" v="3838"/>
        <pc:sldMkLst>
          <pc:docMk/>
          <pc:sldMk cId="3935885638" sldId="272"/>
        </pc:sldMkLst>
      </pc:sldChg>
      <pc:sldChg chg="del">
        <pc:chgData name="Drewniak, David" userId="3edae2f4-e483-4215-8ce8-93b718154250" providerId="ADAL" clId="{2EDBDDBC-51BC-48AA-A48B-DD2102E4B4EC}" dt="2021-02-19T18:50:00.602" v="1466" actId="47"/>
        <pc:sldMkLst>
          <pc:docMk/>
          <pc:sldMk cId="2693380045" sldId="273"/>
        </pc:sldMkLst>
      </pc:sldChg>
      <pc:sldChg chg="del">
        <pc:chgData name="Drewniak, David" userId="3edae2f4-e483-4215-8ce8-93b718154250" providerId="ADAL" clId="{2EDBDDBC-51BC-48AA-A48B-DD2102E4B4EC}" dt="2021-02-19T18:50:01.950" v="1467" actId="47"/>
        <pc:sldMkLst>
          <pc:docMk/>
          <pc:sldMk cId="930910883" sldId="274"/>
        </pc:sldMkLst>
      </pc:sldChg>
      <pc:sldChg chg="del">
        <pc:chgData name="Drewniak, David" userId="3edae2f4-e483-4215-8ce8-93b718154250" providerId="ADAL" clId="{2EDBDDBC-51BC-48AA-A48B-DD2102E4B4EC}" dt="2021-02-19T18:49:21.253" v="1459" actId="47"/>
        <pc:sldMkLst>
          <pc:docMk/>
          <pc:sldMk cId="1148186432" sldId="275"/>
        </pc:sldMkLst>
      </pc:sldChg>
      <pc:sldChg chg="add del">
        <pc:chgData name="Drewniak, David" userId="3edae2f4-e483-4215-8ce8-93b718154250" providerId="ADAL" clId="{2EDBDDBC-51BC-48AA-A48B-DD2102E4B4EC}" dt="2021-02-19T18:50:06.899" v="1469" actId="47"/>
        <pc:sldMkLst>
          <pc:docMk/>
          <pc:sldMk cId="2821225310" sldId="276"/>
        </pc:sldMkLst>
      </pc:sldChg>
      <pc:sldChg chg="addSp delSp modSp add del mod ord modAnim">
        <pc:chgData name="Drewniak, David" userId="3edae2f4-e483-4215-8ce8-93b718154250" providerId="ADAL" clId="{2EDBDDBC-51BC-48AA-A48B-DD2102E4B4EC}" dt="2021-02-19T16:13:46.902" v="11" actId="2696"/>
        <pc:sldMkLst>
          <pc:docMk/>
          <pc:sldMk cId="3636021649" sldId="277"/>
        </pc:sldMkLst>
        <pc:spChg chg="del">
          <ac:chgData name="Drewniak, David" userId="3edae2f4-e483-4215-8ce8-93b718154250" providerId="ADAL" clId="{2EDBDDBC-51BC-48AA-A48B-DD2102E4B4EC}" dt="2021-02-19T16:13:13.030" v="4" actId="478"/>
          <ac:spMkLst>
            <pc:docMk/>
            <pc:sldMk cId="3636021649" sldId="277"/>
            <ac:spMk id="4" creationId="{FFDAA64C-D8C3-4492-81A6-F611E11F067A}"/>
          </ac:spMkLst>
        </pc:spChg>
        <pc:spChg chg="add mod">
          <ac:chgData name="Drewniak, David" userId="3edae2f4-e483-4215-8ce8-93b718154250" providerId="ADAL" clId="{2EDBDDBC-51BC-48AA-A48B-DD2102E4B4EC}" dt="2021-02-19T16:13:16.264" v="6" actId="1076"/>
          <ac:spMkLst>
            <pc:docMk/>
            <pc:sldMk cId="3636021649" sldId="277"/>
            <ac:spMk id="12" creationId="{0E83F4E9-ABBB-47CA-B477-66334807F81D}"/>
          </ac:spMkLst>
        </pc:spChg>
      </pc:sldChg>
      <pc:sldChg chg="addSp delSp modSp new mod delAnim modAnim">
        <pc:chgData name="Drewniak, David" userId="3edae2f4-e483-4215-8ce8-93b718154250" providerId="ADAL" clId="{2EDBDDBC-51BC-48AA-A48B-DD2102E4B4EC}" dt="2021-02-26T19:17:27.523" v="5250"/>
        <pc:sldMkLst>
          <pc:docMk/>
          <pc:sldMk cId="4261019301" sldId="278"/>
        </pc:sldMkLst>
        <pc:spChg chg="mod">
          <ac:chgData name="Drewniak, David" userId="3edae2f4-e483-4215-8ce8-93b718154250" providerId="ADAL" clId="{2EDBDDBC-51BC-48AA-A48B-DD2102E4B4EC}" dt="2021-02-19T16:33:05.279" v="386" actId="27636"/>
          <ac:spMkLst>
            <pc:docMk/>
            <pc:sldMk cId="4261019301" sldId="278"/>
            <ac:spMk id="2" creationId="{8D09A5D3-1195-4FCE-935F-E5120360E0C9}"/>
          </ac:spMkLst>
        </pc:spChg>
        <pc:spChg chg="del">
          <ac:chgData name="Drewniak, David" userId="3edae2f4-e483-4215-8ce8-93b718154250" providerId="ADAL" clId="{2EDBDDBC-51BC-48AA-A48B-DD2102E4B4EC}" dt="2021-02-19T16:13:40.701" v="10" actId="478"/>
          <ac:spMkLst>
            <pc:docMk/>
            <pc:sldMk cId="4261019301" sldId="278"/>
            <ac:spMk id="3" creationId="{455E99E7-FDD3-41CB-AC05-682D824AF705}"/>
          </ac:spMkLst>
        </pc:spChg>
        <pc:spChg chg="add del mod">
          <ac:chgData name="Drewniak, David" userId="3edae2f4-e483-4215-8ce8-93b718154250" providerId="ADAL" clId="{2EDBDDBC-51BC-48AA-A48B-DD2102E4B4EC}" dt="2021-02-26T15:30:02.639" v="3371" actId="478"/>
          <ac:spMkLst>
            <pc:docMk/>
            <pc:sldMk cId="4261019301" sldId="278"/>
            <ac:spMk id="4" creationId="{129D30B3-F265-49AD-A5E4-7A25B378E8C5}"/>
          </ac:spMkLst>
        </pc:spChg>
        <pc:spChg chg="add del mod">
          <ac:chgData name="Drewniak, David" userId="3edae2f4-e483-4215-8ce8-93b718154250" providerId="ADAL" clId="{2EDBDDBC-51BC-48AA-A48B-DD2102E4B4EC}" dt="2021-02-26T15:30:02.639" v="3371" actId="478"/>
          <ac:spMkLst>
            <pc:docMk/>
            <pc:sldMk cId="4261019301" sldId="278"/>
            <ac:spMk id="5" creationId="{D18653D7-1DDF-42C7-A2E3-A464E2C0AE12}"/>
          </ac:spMkLst>
        </pc:spChg>
        <pc:spChg chg="add del mod">
          <ac:chgData name="Drewniak, David" userId="3edae2f4-e483-4215-8ce8-93b718154250" providerId="ADAL" clId="{2EDBDDBC-51BC-48AA-A48B-DD2102E4B4EC}" dt="2021-02-26T15:30:02.639" v="3371" actId="478"/>
          <ac:spMkLst>
            <pc:docMk/>
            <pc:sldMk cId="4261019301" sldId="278"/>
            <ac:spMk id="6" creationId="{CE73B78E-81F0-4AC3-8413-F5C5E9E05CF7}"/>
          </ac:spMkLst>
        </pc:spChg>
        <pc:spChg chg="add del mod">
          <ac:chgData name="Drewniak, David" userId="3edae2f4-e483-4215-8ce8-93b718154250" providerId="ADAL" clId="{2EDBDDBC-51BC-48AA-A48B-DD2102E4B4EC}" dt="2021-02-26T15:30:02.639" v="3371" actId="478"/>
          <ac:spMkLst>
            <pc:docMk/>
            <pc:sldMk cId="4261019301" sldId="278"/>
            <ac:spMk id="7" creationId="{FC075B6C-AF16-408D-A07C-CEF06E62B972}"/>
          </ac:spMkLst>
        </pc:spChg>
        <pc:spChg chg="add mod">
          <ac:chgData name="Drewniak, David" userId="3edae2f4-e483-4215-8ce8-93b718154250" providerId="ADAL" clId="{2EDBDDBC-51BC-48AA-A48B-DD2102E4B4EC}" dt="2021-02-26T19:14:51.990" v="5190" actId="20577"/>
          <ac:spMkLst>
            <pc:docMk/>
            <pc:sldMk cId="4261019301" sldId="278"/>
            <ac:spMk id="11" creationId="{948B3FFD-98FD-47D7-A7AC-F4F68622F58D}"/>
          </ac:spMkLst>
        </pc:spChg>
        <pc:spChg chg="add del mod">
          <ac:chgData name="Drewniak, David" userId="3edae2f4-e483-4215-8ce8-93b718154250" providerId="ADAL" clId="{2EDBDDBC-51BC-48AA-A48B-DD2102E4B4EC}" dt="2021-02-26T15:30:02.639" v="3371" actId="478"/>
          <ac:spMkLst>
            <pc:docMk/>
            <pc:sldMk cId="4261019301" sldId="278"/>
            <ac:spMk id="18" creationId="{F8DD0DB3-2F2E-470F-9A35-AF60B86A0E20}"/>
          </ac:spMkLst>
        </pc:spChg>
        <pc:spChg chg="add del mod">
          <ac:chgData name="Drewniak, David" userId="3edae2f4-e483-4215-8ce8-93b718154250" providerId="ADAL" clId="{2EDBDDBC-51BC-48AA-A48B-DD2102E4B4EC}" dt="2021-02-26T15:30:02.639" v="3371" actId="478"/>
          <ac:spMkLst>
            <pc:docMk/>
            <pc:sldMk cId="4261019301" sldId="278"/>
            <ac:spMk id="28" creationId="{EEF15757-6571-40EF-B5E7-E1CA9D6C967F}"/>
          </ac:spMkLst>
        </pc:spChg>
        <pc:spChg chg="add del mod">
          <ac:chgData name="Drewniak, David" userId="3edae2f4-e483-4215-8ce8-93b718154250" providerId="ADAL" clId="{2EDBDDBC-51BC-48AA-A48B-DD2102E4B4EC}" dt="2021-02-26T15:30:02.639" v="3371" actId="478"/>
          <ac:spMkLst>
            <pc:docMk/>
            <pc:sldMk cId="4261019301" sldId="278"/>
            <ac:spMk id="29" creationId="{AB24B63C-3726-4B26-B2D9-4A849DC238F4}"/>
          </ac:spMkLst>
        </pc:spChg>
        <pc:spChg chg="add del mod">
          <ac:chgData name="Drewniak, David" userId="3edae2f4-e483-4215-8ce8-93b718154250" providerId="ADAL" clId="{2EDBDDBC-51BC-48AA-A48B-DD2102E4B4EC}" dt="2021-02-26T15:35:40.697" v="3432" actId="478"/>
          <ac:spMkLst>
            <pc:docMk/>
            <pc:sldMk cId="4261019301" sldId="278"/>
            <ac:spMk id="51" creationId="{F8FBFB18-F795-48E8-B811-D7F4B7E0F95C}"/>
          </ac:spMkLst>
        </pc:spChg>
        <pc:spChg chg="add del mod">
          <ac:chgData name="Drewniak, David" userId="3edae2f4-e483-4215-8ce8-93b718154250" providerId="ADAL" clId="{2EDBDDBC-51BC-48AA-A48B-DD2102E4B4EC}" dt="2021-02-26T15:37:20.014" v="3448" actId="478"/>
          <ac:spMkLst>
            <pc:docMk/>
            <pc:sldMk cId="4261019301" sldId="278"/>
            <ac:spMk id="52" creationId="{E88E7C41-9CED-4D10-96FC-3A16AA4FC693}"/>
          </ac:spMkLst>
        </pc:spChg>
        <pc:spChg chg="add del mod">
          <ac:chgData name="Drewniak, David" userId="3edae2f4-e483-4215-8ce8-93b718154250" providerId="ADAL" clId="{2EDBDDBC-51BC-48AA-A48B-DD2102E4B4EC}" dt="2021-02-26T15:39:50.424" v="3508" actId="478"/>
          <ac:spMkLst>
            <pc:docMk/>
            <pc:sldMk cId="4261019301" sldId="278"/>
            <ac:spMk id="53" creationId="{B61F83CB-81CE-4046-A1B9-6D9E867908E5}"/>
          </ac:spMkLst>
        </pc:spChg>
        <pc:spChg chg="add mod">
          <ac:chgData name="Drewniak, David" userId="3edae2f4-e483-4215-8ce8-93b718154250" providerId="ADAL" clId="{2EDBDDBC-51BC-48AA-A48B-DD2102E4B4EC}" dt="2021-02-26T15:43:36.659" v="3687" actId="14100"/>
          <ac:spMkLst>
            <pc:docMk/>
            <pc:sldMk cId="4261019301" sldId="278"/>
            <ac:spMk id="54" creationId="{47590BBF-7B9E-4B40-963A-733CEE84425B}"/>
          </ac:spMkLst>
        </pc:spChg>
        <pc:spChg chg="add mod">
          <ac:chgData name="Drewniak, David" userId="3edae2f4-e483-4215-8ce8-93b718154250" providerId="ADAL" clId="{2EDBDDBC-51BC-48AA-A48B-DD2102E4B4EC}" dt="2021-02-26T15:42:05.414" v="3642" actId="1076"/>
          <ac:spMkLst>
            <pc:docMk/>
            <pc:sldMk cId="4261019301" sldId="278"/>
            <ac:spMk id="55" creationId="{B49D0542-1A32-46D3-BD5A-01F6C88CD715}"/>
          </ac:spMkLst>
        </pc:spChg>
        <pc:spChg chg="add mod">
          <ac:chgData name="Drewniak, David" userId="3edae2f4-e483-4215-8ce8-93b718154250" providerId="ADAL" clId="{2EDBDDBC-51BC-48AA-A48B-DD2102E4B4EC}" dt="2021-02-26T19:17:00.140" v="5247" actId="1076"/>
          <ac:spMkLst>
            <pc:docMk/>
            <pc:sldMk cId="4261019301" sldId="278"/>
            <ac:spMk id="56" creationId="{65FB67F6-0B4E-4CD6-B79F-7B39B6E19BEA}"/>
          </ac:spMkLst>
        </pc:spChg>
        <pc:picChg chg="add mod">
          <ac:chgData name="Drewniak, David" userId="3edae2f4-e483-4215-8ce8-93b718154250" providerId="ADAL" clId="{2EDBDDBC-51BC-48AA-A48B-DD2102E4B4EC}" dt="2021-02-26T15:40:43.088" v="3541" actId="1076"/>
          <ac:picMkLst>
            <pc:docMk/>
            <pc:sldMk cId="4261019301" sldId="278"/>
            <ac:picMk id="30" creationId="{451C612D-57D1-43C4-BCD2-253B4F893481}"/>
          </ac:picMkLst>
        </pc:picChg>
        <pc:picChg chg="add mod">
          <ac:chgData name="Drewniak, David" userId="3edae2f4-e483-4215-8ce8-93b718154250" providerId="ADAL" clId="{2EDBDDBC-51BC-48AA-A48B-DD2102E4B4EC}" dt="2021-02-26T15:40:43.088" v="3541" actId="1076"/>
          <ac:picMkLst>
            <pc:docMk/>
            <pc:sldMk cId="4261019301" sldId="278"/>
            <ac:picMk id="31" creationId="{10648BFA-B891-4C49-85CF-EAADE7B0452E}"/>
          </ac:picMkLst>
        </pc:picChg>
        <pc:picChg chg="add mod">
          <ac:chgData name="Drewniak, David" userId="3edae2f4-e483-4215-8ce8-93b718154250" providerId="ADAL" clId="{2EDBDDBC-51BC-48AA-A48B-DD2102E4B4EC}" dt="2021-02-26T15:42:11.592" v="3643" actId="14100"/>
          <ac:picMkLst>
            <pc:docMk/>
            <pc:sldMk cId="4261019301" sldId="278"/>
            <ac:picMk id="32" creationId="{307499CA-0A7D-4180-928E-6FBAC9D7C5A3}"/>
          </ac:picMkLst>
        </pc:picChg>
        <pc:picChg chg="add del mod">
          <ac:chgData name="Drewniak, David" userId="3edae2f4-e483-4215-8ce8-93b718154250" providerId="ADAL" clId="{2EDBDDBC-51BC-48AA-A48B-DD2102E4B4EC}" dt="2021-02-26T15:32:44.282" v="3393" actId="478"/>
          <ac:picMkLst>
            <pc:docMk/>
            <pc:sldMk cId="4261019301" sldId="278"/>
            <ac:picMk id="34" creationId="{3F90D322-2D8E-4F11-8096-FB4E1B30D57E}"/>
          </ac:picMkLst>
        </pc:picChg>
        <pc:picChg chg="add del mod">
          <ac:chgData name="Drewniak, David" userId="3edae2f4-e483-4215-8ce8-93b718154250" providerId="ADAL" clId="{2EDBDDBC-51BC-48AA-A48B-DD2102E4B4EC}" dt="2021-02-26T15:32:57.920" v="3399" actId="478"/>
          <ac:picMkLst>
            <pc:docMk/>
            <pc:sldMk cId="4261019301" sldId="278"/>
            <ac:picMk id="35" creationId="{0C1F2879-DDD8-4CFA-9FB2-03D5BE937DE0}"/>
          </ac:picMkLst>
        </pc:picChg>
        <pc:picChg chg="add mod ord">
          <ac:chgData name="Drewniak, David" userId="3edae2f4-e483-4215-8ce8-93b718154250" providerId="ADAL" clId="{2EDBDDBC-51BC-48AA-A48B-DD2102E4B4EC}" dt="2021-02-26T15:42:16.148" v="3644" actId="1076"/>
          <ac:picMkLst>
            <pc:docMk/>
            <pc:sldMk cId="4261019301" sldId="278"/>
            <ac:picMk id="36" creationId="{69E0A8B4-6073-4EB4-9F42-7D7212BAA94C}"/>
          </ac:picMkLst>
        </pc:picChg>
        <pc:picChg chg="add mod">
          <ac:chgData name="Drewniak, David" userId="3edae2f4-e483-4215-8ce8-93b718154250" providerId="ADAL" clId="{2EDBDDBC-51BC-48AA-A48B-DD2102E4B4EC}" dt="2021-02-26T15:34:47.235" v="3418" actId="571"/>
          <ac:picMkLst>
            <pc:docMk/>
            <pc:sldMk cId="4261019301" sldId="278"/>
            <ac:picMk id="43" creationId="{E3089CAA-FDD2-4E60-9357-C871D1EA529B}"/>
          </ac:picMkLst>
        </pc:picChg>
        <pc:cxnChg chg="add del mod">
          <ac:chgData name="Drewniak, David" userId="3edae2f4-e483-4215-8ce8-93b718154250" providerId="ADAL" clId="{2EDBDDBC-51BC-48AA-A48B-DD2102E4B4EC}" dt="2021-02-26T14:29:12.533" v="2696" actId="478"/>
          <ac:cxnSpMkLst>
            <pc:docMk/>
            <pc:sldMk cId="4261019301" sldId="278"/>
            <ac:cxnSpMk id="8" creationId="{30661CC4-7945-4460-994D-4363ECE04C9D}"/>
          </ac:cxnSpMkLst>
        </pc:cxnChg>
        <pc:cxnChg chg="add del mod">
          <ac:chgData name="Drewniak, David" userId="3edae2f4-e483-4215-8ce8-93b718154250" providerId="ADAL" clId="{2EDBDDBC-51BC-48AA-A48B-DD2102E4B4EC}" dt="2021-02-26T14:28:50.350" v="2688" actId="478"/>
          <ac:cxnSpMkLst>
            <pc:docMk/>
            <pc:sldMk cId="4261019301" sldId="278"/>
            <ac:cxnSpMk id="9" creationId="{1747B460-75C3-4A6F-899D-C87B4A4B9287}"/>
          </ac:cxnSpMkLst>
        </pc:cxnChg>
        <pc:cxnChg chg="add del mod">
          <ac:chgData name="Drewniak, David" userId="3edae2f4-e483-4215-8ce8-93b718154250" providerId="ADAL" clId="{2EDBDDBC-51BC-48AA-A48B-DD2102E4B4EC}" dt="2021-02-26T14:28:34.796" v="2681" actId="478"/>
          <ac:cxnSpMkLst>
            <pc:docMk/>
            <pc:sldMk cId="4261019301" sldId="278"/>
            <ac:cxnSpMk id="10" creationId="{66C9C5A9-3ECE-42FA-9A77-497823C524C0}"/>
          </ac:cxnSpMkLst>
        </pc:cxnChg>
        <pc:cxnChg chg="add del mod">
          <ac:chgData name="Drewniak, David" userId="3edae2f4-e483-4215-8ce8-93b718154250" providerId="ADAL" clId="{2EDBDDBC-51BC-48AA-A48B-DD2102E4B4EC}" dt="2021-02-26T15:36:48.165" v="3442" actId="478"/>
          <ac:cxnSpMkLst>
            <pc:docMk/>
            <pc:sldMk cId="4261019301" sldId="278"/>
            <ac:cxnSpMk id="38" creationId="{376C698F-13AF-40E7-8EDC-385D3DD1883A}"/>
          </ac:cxnSpMkLst>
        </pc:cxnChg>
        <pc:cxnChg chg="add del mod">
          <ac:chgData name="Drewniak, David" userId="3edae2f4-e483-4215-8ce8-93b718154250" providerId="ADAL" clId="{2EDBDDBC-51BC-48AA-A48B-DD2102E4B4EC}" dt="2021-02-26T15:36:46.763" v="3441" actId="478"/>
          <ac:cxnSpMkLst>
            <pc:docMk/>
            <pc:sldMk cId="4261019301" sldId="278"/>
            <ac:cxnSpMk id="39" creationId="{C8212A90-BCD4-4930-A7FD-DCEDA01E3E5C}"/>
          </ac:cxnSpMkLst>
        </pc:cxnChg>
        <pc:cxnChg chg="add mod">
          <ac:chgData name="Drewniak, David" userId="3edae2f4-e483-4215-8ce8-93b718154250" providerId="ADAL" clId="{2EDBDDBC-51BC-48AA-A48B-DD2102E4B4EC}" dt="2021-02-26T15:34:47.235" v="3418" actId="571"/>
          <ac:cxnSpMkLst>
            <pc:docMk/>
            <pc:sldMk cId="4261019301" sldId="278"/>
            <ac:cxnSpMk id="44" creationId="{EFA92470-AD04-4DC9-852D-E2AFB0AA720E}"/>
          </ac:cxnSpMkLst>
        </pc:cxnChg>
        <pc:cxnChg chg="add del mod">
          <ac:chgData name="Drewniak, David" userId="3edae2f4-e483-4215-8ce8-93b718154250" providerId="ADAL" clId="{2EDBDDBC-51BC-48AA-A48B-DD2102E4B4EC}" dt="2021-02-26T15:36:49.097" v="3443" actId="478"/>
          <ac:cxnSpMkLst>
            <pc:docMk/>
            <pc:sldMk cId="4261019301" sldId="278"/>
            <ac:cxnSpMk id="46" creationId="{A57ED6BF-67DD-4ADF-895B-BF3468C8B4B7}"/>
          </ac:cxnSpMkLst>
        </pc:cxnChg>
        <pc:cxnChg chg="add del mod">
          <ac:chgData name="Drewniak, David" userId="3edae2f4-e483-4215-8ce8-93b718154250" providerId="ADAL" clId="{2EDBDDBC-51BC-48AA-A48B-DD2102E4B4EC}" dt="2021-02-26T15:36:50.871" v="3445" actId="478"/>
          <ac:cxnSpMkLst>
            <pc:docMk/>
            <pc:sldMk cId="4261019301" sldId="278"/>
            <ac:cxnSpMk id="48" creationId="{CFABEC16-ED64-4071-AE32-F3B27D6284B2}"/>
          </ac:cxnSpMkLst>
        </pc:cxnChg>
      </pc:sldChg>
      <pc:sldChg chg="addSp delSp modSp new mod ord">
        <pc:chgData name="Drewniak, David" userId="3edae2f4-e483-4215-8ce8-93b718154250" providerId="ADAL" clId="{2EDBDDBC-51BC-48AA-A48B-DD2102E4B4EC}" dt="2021-02-26T19:34:13.347" v="5378" actId="1076"/>
        <pc:sldMkLst>
          <pc:docMk/>
          <pc:sldMk cId="708410583" sldId="279"/>
        </pc:sldMkLst>
        <pc:spChg chg="add del mod">
          <ac:chgData name="Drewniak, David" userId="3edae2f4-e483-4215-8ce8-93b718154250" providerId="ADAL" clId="{2EDBDDBC-51BC-48AA-A48B-DD2102E4B4EC}" dt="2021-02-19T16:20:52.857" v="326"/>
          <ac:spMkLst>
            <pc:docMk/>
            <pc:sldMk cId="708410583" sldId="279"/>
            <ac:spMk id="4" creationId="{5FF5E95E-776D-4C9F-A122-03F4788730B1}"/>
          </ac:spMkLst>
        </pc:spChg>
        <pc:spChg chg="add del mod">
          <ac:chgData name="Drewniak, David" userId="3edae2f4-e483-4215-8ce8-93b718154250" providerId="ADAL" clId="{2EDBDDBC-51BC-48AA-A48B-DD2102E4B4EC}" dt="2021-02-19T16:20:52.857" v="326"/>
          <ac:spMkLst>
            <pc:docMk/>
            <pc:sldMk cId="708410583" sldId="279"/>
            <ac:spMk id="5" creationId="{9FDDBAC2-1E19-4766-9EB6-7C2C399A4B90}"/>
          </ac:spMkLst>
        </pc:spChg>
        <pc:spChg chg="add del mod">
          <ac:chgData name="Drewniak, David" userId="3edae2f4-e483-4215-8ce8-93b718154250" providerId="ADAL" clId="{2EDBDDBC-51BC-48AA-A48B-DD2102E4B4EC}" dt="2021-02-19T16:20:52.857" v="326"/>
          <ac:spMkLst>
            <pc:docMk/>
            <pc:sldMk cId="708410583" sldId="279"/>
            <ac:spMk id="6" creationId="{EC42CA79-9078-4889-B9CB-235A42ADC422}"/>
          </ac:spMkLst>
        </pc:spChg>
        <pc:spChg chg="add del mod">
          <ac:chgData name="Drewniak, David" userId="3edae2f4-e483-4215-8ce8-93b718154250" providerId="ADAL" clId="{2EDBDDBC-51BC-48AA-A48B-DD2102E4B4EC}" dt="2021-02-19T16:20:52.857" v="326"/>
          <ac:spMkLst>
            <pc:docMk/>
            <pc:sldMk cId="708410583" sldId="279"/>
            <ac:spMk id="7" creationId="{9249911C-24E6-4BF7-9215-BAF050BEC746}"/>
          </ac:spMkLst>
        </pc:spChg>
        <pc:spChg chg="add del mod">
          <ac:chgData name="Drewniak, David" userId="3edae2f4-e483-4215-8ce8-93b718154250" providerId="ADAL" clId="{2EDBDDBC-51BC-48AA-A48B-DD2102E4B4EC}" dt="2021-02-19T16:20:52.857" v="326"/>
          <ac:spMkLst>
            <pc:docMk/>
            <pc:sldMk cId="708410583" sldId="279"/>
            <ac:spMk id="8" creationId="{5C459955-B009-4A3E-87AF-84C4D87DA1EF}"/>
          </ac:spMkLst>
        </pc:spChg>
        <pc:spChg chg="add del mod">
          <ac:chgData name="Drewniak, David" userId="3edae2f4-e483-4215-8ce8-93b718154250" providerId="ADAL" clId="{2EDBDDBC-51BC-48AA-A48B-DD2102E4B4EC}" dt="2021-02-19T16:20:52.857" v="326"/>
          <ac:spMkLst>
            <pc:docMk/>
            <pc:sldMk cId="708410583" sldId="279"/>
            <ac:spMk id="9" creationId="{84906660-4D5E-4359-9EB0-F04DCAAD9814}"/>
          </ac:spMkLst>
        </pc:spChg>
        <pc:spChg chg="add del mod">
          <ac:chgData name="Drewniak, David" userId="3edae2f4-e483-4215-8ce8-93b718154250" providerId="ADAL" clId="{2EDBDDBC-51BC-48AA-A48B-DD2102E4B4EC}" dt="2021-02-19T16:20:52.857" v="326"/>
          <ac:spMkLst>
            <pc:docMk/>
            <pc:sldMk cId="708410583" sldId="279"/>
            <ac:spMk id="10" creationId="{6EA867B4-E4B4-4E23-BB95-171922B3C4C5}"/>
          </ac:spMkLst>
        </pc:spChg>
        <pc:spChg chg="add del mod">
          <ac:chgData name="Drewniak, David" userId="3edae2f4-e483-4215-8ce8-93b718154250" providerId="ADAL" clId="{2EDBDDBC-51BC-48AA-A48B-DD2102E4B4EC}" dt="2021-02-19T16:20:52.857" v="326"/>
          <ac:spMkLst>
            <pc:docMk/>
            <pc:sldMk cId="708410583" sldId="279"/>
            <ac:spMk id="11" creationId="{0F0506EC-76C7-4AEF-96F7-4047F955DE75}"/>
          </ac:spMkLst>
        </pc:spChg>
        <pc:spChg chg="add del mod">
          <ac:chgData name="Drewniak, David" userId="3edae2f4-e483-4215-8ce8-93b718154250" providerId="ADAL" clId="{2EDBDDBC-51BC-48AA-A48B-DD2102E4B4EC}" dt="2021-02-19T16:20:52.857" v="326"/>
          <ac:spMkLst>
            <pc:docMk/>
            <pc:sldMk cId="708410583" sldId="279"/>
            <ac:spMk id="12" creationId="{9146340F-B4EC-4D3D-8EFE-3A55B453AA9B}"/>
          </ac:spMkLst>
        </pc:spChg>
        <pc:spChg chg="add del mod">
          <ac:chgData name="Drewniak, David" userId="3edae2f4-e483-4215-8ce8-93b718154250" providerId="ADAL" clId="{2EDBDDBC-51BC-48AA-A48B-DD2102E4B4EC}" dt="2021-02-19T16:20:52.857" v="326"/>
          <ac:spMkLst>
            <pc:docMk/>
            <pc:sldMk cId="708410583" sldId="279"/>
            <ac:spMk id="13" creationId="{8B66348B-4389-44A1-AA51-A406E7DF00AA}"/>
          </ac:spMkLst>
        </pc:spChg>
        <pc:spChg chg="add del mod">
          <ac:chgData name="Drewniak, David" userId="3edae2f4-e483-4215-8ce8-93b718154250" providerId="ADAL" clId="{2EDBDDBC-51BC-48AA-A48B-DD2102E4B4EC}" dt="2021-02-19T16:40:37.518" v="486" actId="478"/>
          <ac:spMkLst>
            <pc:docMk/>
            <pc:sldMk cId="708410583" sldId="279"/>
            <ac:spMk id="16" creationId="{3B7F012F-06E5-4CC6-A8A1-94CA0BC56BE6}"/>
          </ac:spMkLst>
        </pc:spChg>
        <pc:spChg chg="add del mod">
          <ac:chgData name="Drewniak, David" userId="3edae2f4-e483-4215-8ce8-93b718154250" providerId="ADAL" clId="{2EDBDDBC-51BC-48AA-A48B-DD2102E4B4EC}" dt="2021-02-19T16:40:39.075" v="487" actId="478"/>
          <ac:spMkLst>
            <pc:docMk/>
            <pc:sldMk cId="708410583" sldId="279"/>
            <ac:spMk id="17" creationId="{18505FFD-AA4E-4393-9A3A-460B053E8FFD}"/>
          </ac:spMkLst>
        </pc:spChg>
        <pc:spChg chg="add del mod">
          <ac:chgData name="Drewniak, David" userId="3edae2f4-e483-4215-8ce8-93b718154250" providerId="ADAL" clId="{2EDBDDBC-51BC-48AA-A48B-DD2102E4B4EC}" dt="2021-02-19T16:40:43.526" v="490" actId="478"/>
          <ac:spMkLst>
            <pc:docMk/>
            <pc:sldMk cId="708410583" sldId="279"/>
            <ac:spMk id="18" creationId="{D5D869C2-4368-42E9-902B-C221411BD5B2}"/>
          </ac:spMkLst>
        </pc:spChg>
        <pc:spChg chg="add del mod">
          <ac:chgData name="Drewniak, David" userId="3edae2f4-e483-4215-8ce8-93b718154250" providerId="ADAL" clId="{2EDBDDBC-51BC-48AA-A48B-DD2102E4B4EC}" dt="2021-02-19T16:40:45.850" v="492" actId="478"/>
          <ac:spMkLst>
            <pc:docMk/>
            <pc:sldMk cId="708410583" sldId="279"/>
            <ac:spMk id="19" creationId="{139D6006-4CE4-403B-B1E1-3A746E6003FA}"/>
          </ac:spMkLst>
        </pc:spChg>
        <pc:spChg chg="add mod">
          <ac:chgData name="Drewniak, David" userId="3edae2f4-e483-4215-8ce8-93b718154250" providerId="ADAL" clId="{2EDBDDBC-51BC-48AA-A48B-DD2102E4B4EC}" dt="2021-02-26T19:33:38.236" v="5366" actId="14100"/>
          <ac:spMkLst>
            <pc:docMk/>
            <pc:sldMk cId="708410583" sldId="279"/>
            <ac:spMk id="20" creationId="{171DA49E-208C-4041-BEE8-A66424AD30AA}"/>
          </ac:spMkLst>
        </pc:spChg>
        <pc:spChg chg="add mod">
          <ac:chgData name="Drewniak, David" userId="3edae2f4-e483-4215-8ce8-93b718154250" providerId="ADAL" clId="{2EDBDDBC-51BC-48AA-A48B-DD2102E4B4EC}" dt="2021-02-26T19:33:43.306" v="5369" actId="1076"/>
          <ac:spMkLst>
            <pc:docMk/>
            <pc:sldMk cId="708410583" sldId="279"/>
            <ac:spMk id="21" creationId="{92ACA051-D5A0-4964-B9F6-C485FD317FF7}"/>
          </ac:spMkLst>
        </pc:spChg>
        <pc:spChg chg="add mod">
          <ac:chgData name="Drewniak, David" userId="3edae2f4-e483-4215-8ce8-93b718154250" providerId="ADAL" clId="{2EDBDDBC-51BC-48AA-A48B-DD2102E4B4EC}" dt="2021-02-26T14:30:21.752" v="2714" actId="14100"/>
          <ac:spMkLst>
            <pc:docMk/>
            <pc:sldMk cId="708410583" sldId="279"/>
            <ac:spMk id="22" creationId="{51EA530B-F7D4-46D9-8557-98DBC7A03261}"/>
          </ac:spMkLst>
        </pc:spChg>
        <pc:spChg chg="add mod">
          <ac:chgData name="Drewniak, David" userId="3edae2f4-e483-4215-8ce8-93b718154250" providerId="ADAL" clId="{2EDBDDBC-51BC-48AA-A48B-DD2102E4B4EC}" dt="2021-02-26T19:33:50.236" v="5372" actId="1076"/>
          <ac:spMkLst>
            <pc:docMk/>
            <pc:sldMk cId="708410583" sldId="279"/>
            <ac:spMk id="23" creationId="{FD2715C8-C587-4386-B564-77ED0A59F490}"/>
          </ac:spMkLst>
        </pc:spChg>
        <pc:spChg chg="add mod">
          <ac:chgData name="Drewniak, David" userId="3edae2f4-e483-4215-8ce8-93b718154250" providerId="ADAL" clId="{2EDBDDBC-51BC-48AA-A48B-DD2102E4B4EC}" dt="2021-02-26T19:34:13.347" v="5378" actId="1076"/>
          <ac:spMkLst>
            <pc:docMk/>
            <pc:sldMk cId="708410583" sldId="279"/>
            <ac:spMk id="24" creationId="{DBF6B0A3-9828-4BA9-8D5F-5E34AFD7A0E9}"/>
          </ac:spMkLst>
        </pc:spChg>
        <pc:spChg chg="add mod">
          <ac:chgData name="Drewniak, David" userId="3edae2f4-e483-4215-8ce8-93b718154250" providerId="ADAL" clId="{2EDBDDBC-51BC-48AA-A48B-DD2102E4B4EC}" dt="2021-02-26T19:33:52.240" v="5373" actId="1076"/>
          <ac:spMkLst>
            <pc:docMk/>
            <pc:sldMk cId="708410583" sldId="279"/>
            <ac:spMk id="25" creationId="{A4DCDEE2-164B-4AD0-BC1E-8286096CCF4C}"/>
          </ac:spMkLst>
        </pc:spChg>
        <pc:spChg chg="add del mod">
          <ac:chgData name="Drewniak, David" userId="3edae2f4-e483-4215-8ce8-93b718154250" providerId="ADAL" clId="{2EDBDDBC-51BC-48AA-A48B-DD2102E4B4EC}" dt="2021-02-19T16:24:48.245" v="377"/>
          <ac:spMkLst>
            <pc:docMk/>
            <pc:sldMk cId="708410583" sldId="279"/>
            <ac:spMk id="26" creationId="{5FA11998-FE8F-4BD8-B52C-21F4F0FFED39}"/>
          </ac:spMkLst>
        </pc:spChg>
        <pc:spChg chg="add del mod">
          <ac:chgData name="Drewniak, David" userId="3edae2f4-e483-4215-8ce8-93b718154250" providerId="ADAL" clId="{2EDBDDBC-51BC-48AA-A48B-DD2102E4B4EC}" dt="2021-02-19T16:24:51.064" v="379" actId="478"/>
          <ac:spMkLst>
            <pc:docMk/>
            <pc:sldMk cId="708410583" sldId="279"/>
            <ac:spMk id="27" creationId="{3CE33DE7-EAD2-4DC6-AD03-E686CF057408}"/>
          </ac:spMkLst>
        </pc:spChg>
        <pc:spChg chg="add del mod">
          <ac:chgData name="Drewniak, David" userId="3edae2f4-e483-4215-8ce8-93b718154250" providerId="ADAL" clId="{2EDBDDBC-51BC-48AA-A48B-DD2102E4B4EC}" dt="2021-02-19T16:34:16.569" v="393" actId="478"/>
          <ac:spMkLst>
            <pc:docMk/>
            <pc:sldMk cId="708410583" sldId="279"/>
            <ac:spMk id="28" creationId="{ED67A11D-F8DB-4BB3-8636-07382B2A4AAF}"/>
          </ac:spMkLst>
        </pc:spChg>
        <pc:spChg chg="add del mod">
          <ac:chgData name="Drewniak, David" userId="3edae2f4-e483-4215-8ce8-93b718154250" providerId="ADAL" clId="{2EDBDDBC-51BC-48AA-A48B-DD2102E4B4EC}" dt="2021-02-19T16:37:57.941" v="406"/>
          <ac:spMkLst>
            <pc:docMk/>
            <pc:sldMk cId="708410583" sldId="279"/>
            <ac:spMk id="30" creationId="{73B638CC-DB40-43F9-B6A0-40BBA4D685F5}"/>
          </ac:spMkLst>
        </pc:spChg>
        <pc:spChg chg="add mod">
          <ac:chgData name="Drewniak, David" userId="3edae2f4-e483-4215-8ce8-93b718154250" providerId="ADAL" clId="{2EDBDDBC-51BC-48AA-A48B-DD2102E4B4EC}" dt="2021-02-19T17:10:55.528" v="740" actId="1076"/>
          <ac:spMkLst>
            <pc:docMk/>
            <pc:sldMk cId="708410583" sldId="279"/>
            <ac:spMk id="31" creationId="{398DB464-EB2D-4D07-88F9-DA3215BB18CE}"/>
          </ac:spMkLst>
        </pc:spChg>
        <pc:spChg chg="add mod">
          <ac:chgData name="Drewniak, David" userId="3edae2f4-e483-4215-8ce8-93b718154250" providerId="ADAL" clId="{2EDBDDBC-51BC-48AA-A48B-DD2102E4B4EC}" dt="2021-02-25T19:00:34.097" v="2630" actId="20577"/>
          <ac:spMkLst>
            <pc:docMk/>
            <pc:sldMk cId="708410583" sldId="279"/>
            <ac:spMk id="32" creationId="{39DEBA54-2F52-4100-96AD-5E291992B0D9}"/>
          </ac:spMkLst>
        </pc:spChg>
        <pc:spChg chg="add mod">
          <ac:chgData name="Drewniak, David" userId="3edae2f4-e483-4215-8ce8-93b718154250" providerId="ADAL" clId="{2EDBDDBC-51BC-48AA-A48B-DD2102E4B4EC}" dt="2021-02-26T19:33:47.167" v="5371" actId="1076"/>
          <ac:spMkLst>
            <pc:docMk/>
            <pc:sldMk cId="708410583" sldId="279"/>
            <ac:spMk id="33" creationId="{EDB05CBE-5848-4BEC-ABD8-5C567603219A}"/>
          </ac:spMkLst>
        </pc:spChg>
        <pc:spChg chg="add mod">
          <ac:chgData name="Drewniak, David" userId="3edae2f4-e483-4215-8ce8-93b718154250" providerId="ADAL" clId="{2EDBDDBC-51BC-48AA-A48B-DD2102E4B4EC}" dt="2021-02-26T19:33:56.584" v="5375" actId="1076"/>
          <ac:spMkLst>
            <pc:docMk/>
            <pc:sldMk cId="708410583" sldId="279"/>
            <ac:spMk id="34" creationId="{B7B0C791-AF87-407E-B726-2D4C54608FBC}"/>
          </ac:spMkLst>
        </pc:spChg>
        <pc:spChg chg="add mod">
          <ac:chgData name="Drewniak, David" userId="3edae2f4-e483-4215-8ce8-93b718154250" providerId="ADAL" clId="{2EDBDDBC-51BC-48AA-A48B-DD2102E4B4EC}" dt="2021-02-26T14:30:17.211" v="2712" actId="1076"/>
          <ac:spMkLst>
            <pc:docMk/>
            <pc:sldMk cId="708410583" sldId="279"/>
            <ac:spMk id="35" creationId="{5E3E5B6F-A022-458D-8382-A42C9D2E4F1F}"/>
          </ac:spMkLst>
        </pc:spChg>
        <pc:graphicFrameChg chg="add del mod">
          <ac:chgData name="Drewniak, David" userId="3edae2f4-e483-4215-8ce8-93b718154250" providerId="ADAL" clId="{2EDBDDBC-51BC-48AA-A48B-DD2102E4B4EC}" dt="2021-02-19T16:37:44.177" v="404"/>
          <ac:graphicFrameMkLst>
            <pc:docMk/>
            <pc:sldMk cId="708410583" sldId="279"/>
            <ac:graphicFrameMk id="29" creationId="{689642A4-3B31-4C0B-8424-94AD9D333E18}"/>
          </ac:graphicFrameMkLst>
        </pc:graphicFrameChg>
        <pc:graphicFrameChg chg="add mod ord modGraphic">
          <ac:chgData name="Drewniak, David" userId="3edae2f4-e483-4215-8ce8-93b718154250" providerId="ADAL" clId="{2EDBDDBC-51BC-48AA-A48B-DD2102E4B4EC}" dt="2021-02-26T19:34:05.230" v="5377" actId="1076"/>
          <ac:graphicFrameMkLst>
            <pc:docMk/>
            <pc:sldMk cId="708410583" sldId="279"/>
            <ac:graphicFrameMk id="36" creationId="{4C2F3236-4B7C-442D-AEFC-C17349BBAAD8}"/>
          </ac:graphicFrameMkLst>
        </pc:graphicFrameChg>
        <pc:picChg chg="add del mod">
          <ac:chgData name="Drewniak, David" userId="3edae2f4-e483-4215-8ce8-93b718154250" providerId="ADAL" clId="{2EDBDDBC-51BC-48AA-A48B-DD2102E4B4EC}" dt="2021-02-19T16:20:52.857" v="326"/>
          <ac:picMkLst>
            <pc:docMk/>
            <pc:sldMk cId="708410583" sldId="279"/>
            <ac:picMk id="2" creationId="{ACD00E37-8848-4E73-A84C-5E0514F6963E}"/>
          </ac:picMkLst>
        </pc:picChg>
        <pc:picChg chg="add del mod">
          <ac:chgData name="Drewniak, David" userId="3edae2f4-e483-4215-8ce8-93b718154250" providerId="ADAL" clId="{2EDBDDBC-51BC-48AA-A48B-DD2102E4B4EC}" dt="2021-02-19T16:20:52.857" v="326"/>
          <ac:picMkLst>
            <pc:docMk/>
            <pc:sldMk cId="708410583" sldId="279"/>
            <ac:picMk id="3" creationId="{E0739021-E3EC-44AA-8FB2-25DC9AAFCA82}"/>
          </ac:picMkLst>
        </pc:picChg>
        <pc:picChg chg="add del mod">
          <ac:chgData name="Drewniak, David" userId="3edae2f4-e483-4215-8ce8-93b718154250" providerId="ADAL" clId="{2EDBDDBC-51BC-48AA-A48B-DD2102E4B4EC}" dt="2021-02-26T19:32:59.646" v="5349" actId="478"/>
          <ac:picMkLst>
            <pc:docMk/>
            <pc:sldMk cId="708410583" sldId="279"/>
            <ac:picMk id="14" creationId="{70F75883-4FBC-4756-B7FB-9926B80D9382}"/>
          </ac:picMkLst>
        </pc:picChg>
        <pc:picChg chg="add del mod">
          <ac:chgData name="Drewniak, David" userId="3edae2f4-e483-4215-8ce8-93b718154250" providerId="ADAL" clId="{2EDBDDBC-51BC-48AA-A48B-DD2102E4B4EC}" dt="2021-02-26T19:33:00.284" v="5350" actId="478"/>
          <ac:picMkLst>
            <pc:docMk/>
            <pc:sldMk cId="708410583" sldId="279"/>
            <ac:picMk id="15" creationId="{DF041491-F05E-4DEE-AC35-DF0D6009CBBE}"/>
          </ac:picMkLst>
        </pc:picChg>
        <pc:picChg chg="add mod ord">
          <ac:chgData name="Drewniak, David" userId="3edae2f4-e483-4215-8ce8-93b718154250" providerId="ADAL" clId="{2EDBDDBC-51BC-48AA-A48B-DD2102E4B4EC}" dt="2021-02-26T19:33:53.941" v="5374" actId="1076"/>
          <ac:picMkLst>
            <pc:docMk/>
            <pc:sldMk cId="708410583" sldId="279"/>
            <ac:picMk id="16" creationId="{651679DD-F1F0-4099-A6C6-7AF0FC0DF6AE}"/>
          </ac:picMkLst>
        </pc:picChg>
        <pc:picChg chg="add mod ord">
          <ac:chgData name="Drewniak, David" userId="3edae2f4-e483-4215-8ce8-93b718154250" providerId="ADAL" clId="{2EDBDDBC-51BC-48AA-A48B-DD2102E4B4EC}" dt="2021-02-26T19:33:58.236" v="5376" actId="1076"/>
          <ac:picMkLst>
            <pc:docMk/>
            <pc:sldMk cId="708410583" sldId="279"/>
            <ac:picMk id="17" creationId="{76807710-8E82-4050-8FE7-4B1DD1FBD46B}"/>
          </ac:picMkLst>
        </pc:picChg>
        <pc:picChg chg="add mod ord">
          <ac:chgData name="Drewniak, David" userId="3edae2f4-e483-4215-8ce8-93b718154250" providerId="ADAL" clId="{2EDBDDBC-51BC-48AA-A48B-DD2102E4B4EC}" dt="2021-02-26T19:33:45.063" v="5370" actId="1076"/>
          <ac:picMkLst>
            <pc:docMk/>
            <pc:sldMk cId="708410583" sldId="279"/>
            <ac:picMk id="18" creationId="{EE7A8E42-9E7A-495E-B7CD-778CD0BC0B11}"/>
          </ac:picMkLst>
        </pc:picChg>
        <pc:picChg chg="add mod ord">
          <ac:chgData name="Drewniak, David" userId="3edae2f4-e483-4215-8ce8-93b718154250" providerId="ADAL" clId="{2EDBDDBC-51BC-48AA-A48B-DD2102E4B4EC}" dt="2021-02-26T19:33:06.490" v="5353" actId="1076"/>
          <ac:picMkLst>
            <pc:docMk/>
            <pc:sldMk cId="708410583" sldId="279"/>
            <ac:picMk id="19" creationId="{16FF3CCD-E467-4A98-852C-78C5A9897DA4}"/>
          </ac:picMkLst>
        </pc:picChg>
      </pc:sldChg>
      <pc:sldChg chg="addSp delSp modSp new mod ord modAnim">
        <pc:chgData name="Drewniak, David" userId="3edae2f4-e483-4215-8ce8-93b718154250" providerId="ADAL" clId="{2EDBDDBC-51BC-48AA-A48B-DD2102E4B4EC}" dt="2021-02-26T16:03:22.109" v="3847"/>
        <pc:sldMkLst>
          <pc:docMk/>
          <pc:sldMk cId="1560263183" sldId="280"/>
        </pc:sldMkLst>
        <pc:spChg chg="add mod">
          <ac:chgData name="Drewniak, David" userId="3edae2f4-e483-4215-8ce8-93b718154250" providerId="ADAL" clId="{2EDBDDBC-51BC-48AA-A48B-DD2102E4B4EC}" dt="2021-02-19T18:57:34.212" v="1476" actId="1076"/>
          <ac:spMkLst>
            <pc:docMk/>
            <pc:sldMk cId="1560263183" sldId="280"/>
            <ac:spMk id="10" creationId="{E5CE94EE-BC73-46A8-BEC6-EF7BF21CE4E2}"/>
          </ac:spMkLst>
        </pc:spChg>
        <pc:spChg chg="add mod">
          <ac:chgData name="Drewniak, David" userId="3edae2f4-e483-4215-8ce8-93b718154250" providerId="ADAL" clId="{2EDBDDBC-51BC-48AA-A48B-DD2102E4B4EC}" dt="2021-02-19T18:57:34.212" v="1476" actId="1076"/>
          <ac:spMkLst>
            <pc:docMk/>
            <pc:sldMk cId="1560263183" sldId="280"/>
            <ac:spMk id="11" creationId="{8940FD2F-91AA-497A-AEB2-6EB57CA0DFC0}"/>
          </ac:spMkLst>
        </pc:spChg>
        <pc:spChg chg="add mod">
          <ac:chgData name="Drewniak, David" userId="3edae2f4-e483-4215-8ce8-93b718154250" providerId="ADAL" clId="{2EDBDDBC-51BC-48AA-A48B-DD2102E4B4EC}" dt="2021-02-19T18:57:34.212" v="1476" actId="1076"/>
          <ac:spMkLst>
            <pc:docMk/>
            <pc:sldMk cId="1560263183" sldId="280"/>
            <ac:spMk id="16" creationId="{A10CBD34-B25E-48FB-A3F0-C37BCE9BDDA7}"/>
          </ac:spMkLst>
        </pc:spChg>
        <pc:spChg chg="add mod">
          <ac:chgData name="Drewniak, David" userId="3edae2f4-e483-4215-8ce8-93b718154250" providerId="ADAL" clId="{2EDBDDBC-51BC-48AA-A48B-DD2102E4B4EC}" dt="2021-02-19T18:57:34.212" v="1476" actId="1076"/>
          <ac:spMkLst>
            <pc:docMk/>
            <pc:sldMk cId="1560263183" sldId="280"/>
            <ac:spMk id="21" creationId="{660D123A-6093-4738-835E-48B72199281D}"/>
          </ac:spMkLst>
        </pc:spChg>
        <pc:spChg chg="add mod">
          <ac:chgData name="Drewniak, David" userId="3edae2f4-e483-4215-8ce8-93b718154250" providerId="ADAL" clId="{2EDBDDBC-51BC-48AA-A48B-DD2102E4B4EC}" dt="2021-02-19T19:00:10.519" v="1561" actId="20577"/>
          <ac:spMkLst>
            <pc:docMk/>
            <pc:sldMk cId="1560263183" sldId="280"/>
            <ac:spMk id="26" creationId="{3906261A-B592-4486-8928-808FACEED0D2}"/>
          </ac:spMkLst>
        </pc:spChg>
        <pc:spChg chg="add mod">
          <ac:chgData name="Drewniak, David" userId="3edae2f4-e483-4215-8ce8-93b718154250" providerId="ADAL" clId="{2EDBDDBC-51BC-48AA-A48B-DD2102E4B4EC}" dt="2021-02-22T21:26:11.371" v="2619" actId="20577"/>
          <ac:spMkLst>
            <pc:docMk/>
            <pc:sldMk cId="1560263183" sldId="280"/>
            <ac:spMk id="33" creationId="{97FD0ECF-4B98-4800-B527-53725AC6F0DC}"/>
          </ac:spMkLst>
        </pc:spChg>
        <pc:spChg chg="add del mod">
          <ac:chgData name="Drewniak, David" userId="3edae2f4-e483-4215-8ce8-93b718154250" providerId="ADAL" clId="{2EDBDDBC-51BC-48AA-A48B-DD2102E4B4EC}" dt="2021-02-19T18:59:01.114" v="1537" actId="478"/>
          <ac:spMkLst>
            <pc:docMk/>
            <pc:sldMk cId="1560263183" sldId="280"/>
            <ac:spMk id="37" creationId="{24D0C7C0-2D85-4385-8F1F-4B156D655ACB}"/>
          </ac:spMkLst>
        </pc:spChg>
        <pc:spChg chg="add del mod">
          <ac:chgData name="Drewniak, David" userId="3edae2f4-e483-4215-8ce8-93b718154250" providerId="ADAL" clId="{2EDBDDBC-51BC-48AA-A48B-DD2102E4B4EC}" dt="2021-02-25T19:03:42.005" v="2655" actId="478"/>
          <ac:spMkLst>
            <pc:docMk/>
            <pc:sldMk cId="1560263183" sldId="280"/>
            <ac:spMk id="38" creationId="{DA7C177A-CC5C-47D4-A68D-FBA18BE714F1}"/>
          </ac:spMkLst>
        </pc:spChg>
        <pc:spChg chg="add mod">
          <ac:chgData name="Drewniak, David" userId="3edae2f4-e483-4215-8ce8-93b718154250" providerId="ADAL" clId="{2EDBDDBC-51BC-48AA-A48B-DD2102E4B4EC}" dt="2021-02-19T19:02:48.995" v="1614" actId="20577"/>
          <ac:spMkLst>
            <pc:docMk/>
            <pc:sldMk cId="1560263183" sldId="280"/>
            <ac:spMk id="39" creationId="{9DCC86F5-D330-4015-9CB1-A9B55DD6822E}"/>
          </ac:spMkLst>
        </pc:spChg>
        <pc:spChg chg="add mod">
          <ac:chgData name="Drewniak, David" userId="3edae2f4-e483-4215-8ce8-93b718154250" providerId="ADAL" clId="{2EDBDDBC-51BC-48AA-A48B-DD2102E4B4EC}" dt="2021-02-19T19:03:19.205" v="1632" actId="1076"/>
          <ac:spMkLst>
            <pc:docMk/>
            <pc:sldMk cId="1560263183" sldId="280"/>
            <ac:spMk id="40" creationId="{645D5E96-7180-4DC5-A7DA-220AC2B4FB42}"/>
          </ac:spMkLst>
        </pc:spChg>
        <pc:graphicFrameChg chg="add del mod">
          <ac:chgData name="Drewniak, David" userId="3edae2f4-e483-4215-8ce8-93b718154250" providerId="ADAL" clId="{2EDBDDBC-51BC-48AA-A48B-DD2102E4B4EC}" dt="2021-02-19T17:31:12.096" v="1162"/>
          <ac:graphicFrameMkLst>
            <pc:docMk/>
            <pc:sldMk cId="1560263183" sldId="280"/>
            <ac:graphicFrameMk id="31" creationId="{0023A4B8-B81D-4EA3-8033-A0E39A063EC3}"/>
          </ac:graphicFrameMkLst>
        </pc:graphicFrameChg>
        <pc:picChg chg="add mod">
          <ac:chgData name="Drewniak, David" userId="3edae2f4-e483-4215-8ce8-93b718154250" providerId="ADAL" clId="{2EDBDDBC-51BC-48AA-A48B-DD2102E4B4EC}" dt="2021-02-19T18:57:34.212" v="1476" actId="1076"/>
          <ac:picMkLst>
            <pc:docMk/>
            <pc:sldMk cId="1560263183" sldId="280"/>
            <ac:picMk id="3" creationId="{08BFF9F9-BB33-485F-B09B-FDE4CF10BED1}"/>
          </ac:picMkLst>
        </pc:picChg>
        <pc:picChg chg="add del mod">
          <ac:chgData name="Drewniak, David" userId="3edae2f4-e483-4215-8ce8-93b718154250" providerId="ADAL" clId="{2EDBDDBC-51BC-48AA-A48B-DD2102E4B4EC}" dt="2021-02-19T17:13:46.389" v="771" actId="478"/>
          <ac:picMkLst>
            <pc:docMk/>
            <pc:sldMk cId="1560263183" sldId="280"/>
            <ac:picMk id="5" creationId="{314A9400-E921-4AED-81BB-4BFA1BA69DDD}"/>
          </ac:picMkLst>
        </pc:picChg>
        <pc:picChg chg="add mod">
          <ac:chgData name="Drewniak, David" userId="3edae2f4-e483-4215-8ce8-93b718154250" providerId="ADAL" clId="{2EDBDDBC-51BC-48AA-A48B-DD2102E4B4EC}" dt="2021-02-25T19:03:44.628" v="2656" actId="1076"/>
          <ac:picMkLst>
            <pc:docMk/>
            <pc:sldMk cId="1560263183" sldId="280"/>
            <ac:picMk id="32" creationId="{B1955AC4-6F90-4877-8173-7BE8B7762009}"/>
          </ac:picMkLst>
        </pc:picChg>
        <pc:picChg chg="add mod">
          <ac:chgData name="Drewniak, David" userId="3edae2f4-e483-4215-8ce8-93b718154250" providerId="ADAL" clId="{2EDBDDBC-51BC-48AA-A48B-DD2102E4B4EC}" dt="2021-02-19T18:59:58.463" v="1555" actId="1076"/>
          <ac:picMkLst>
            <pc:docMk/>
            <pc:sldMk cId="1560263183" sldId="280"/>
            <ac:picMk id="34" creationId="{92434D45-1073-4432-9E73-70FDC9A4882F}"/>
          </ac:picMkLst>
        </pc:picChg>
        <pc:picChg chg="add del mod">
          <ac:chgData name="Drewniak, David" userId="3edae2f4-e483-4215-8ce8-93b718154250" providerId="ADAL" clId="{2EDBDDBC-51BC-48AA-A48B-DD2102E4B4EC}" dt="2021-02-22T21:26:01.847" v="2612" actId="478"/>
          <ac:picMkLst>
            <pc:docMk/>
            <pc:sldMk cId="1560263183" sldId="280"/>
            <ac:picMk id="36" creationId="{3541B3F5-A9AF-4348-B5C0-69AF0617C5CB}"/>
          </ac:picMkLst>
        </pc:picChg>
        <pc:cxnChg chg="add mod">
          <ac:chgData name="Drewniak, David" userId="3edae2f4-e483-4215-8ce8-93b718154250" providerId="ADAL" clId="{2EDBDDBC-51BC-48AA-A48B-DD2102E4B4EC}" dt="2021-02-19T18:57:34.212" v="1476" actId="1076"/>
          <ac:cxnSpMkLst>
            <pc:docMk/>
            <pc:sldMk cId="1560263183" sldId="280"/>
            <ac:cxnSpMk id="6" creationId="{AE26DB4E-2F3A-4047-AEFD-ED2D456A4BC5}"/>
          </ac:cxnSpMkLst>
        </pc:cxnChg>
        <pc:cxnChg chg="add mod">
          <ac:chgData name="Drewniak, David" userId="3edae2f4-e483-4215-8ce8-93b718154250" providerId="ADAL" clId="{2EDBDDBC-51BC-48AA-A48B-DD2102E4B4EC}" dt="2021-02-19T18:57:34.212" v="1476" actId="1076"/>
          <ac:cxnSpMkLst>
            <pc:docMk/>
            <pc:sldMk cId="1560263183" sldId="280"/>
            <ac:cxnSpMk id="12" creationId="{57F9E1E3-CFCF-4AC7-A521-E544412E6B20}"/>
          </ac:cxnSpMkLst>
        </pc:cxnChg>
        <pc:cxnChg chg="add mod">
          <ac:chgData name="Drewniak, David" userId="3edae2f4-e483-4215-8ce8-93b718154250" providerId="ADAL" clId="{2EDBDDBC-51BC-48AA-A48B-DD2102E4B4EC}" dt="2021-02-19T18:57:34.212" v="1476" actId="1076"/>
          <ac:cxnSpMkLst>
            <pc:docMk/>
            <pc:sldMk cId="1560263183" sldId="280"/>
            <ac:cxnSpMk id="17" creationId="{A76008CC-2C17-43DC-8582-DC246FBA1941}"/>
          </ac:cxnSpMkLst>
        </pc:cxnChg>
        <pc:cxnChg chg="add mod">
          <ac:chgData name="Drewniak, David" userId="3edae2f4-e483-4215-8ce8-93b718154250" providerId="ADAL" clId="{2EDBDDBC-51BC-48AA-A48B-DD2102E4B4EC}" dt="2021-02-19T18:57:34.212" v="1476" actId="1076"/>
          <ac:cxnSpMkLst>
            <pc:docMk/>
            <pc:sldMk cId="1560263183" sldId="280"/>
            <ac:cxnSpMk id="23" creationId="{C8740E65-1090-44EA-8051-EA29865D6BE8}"/>
          </ac:cxnSpMkLst>
        </pc:cxnChg>
        <pc:cxnChg chg="add mod">
          <ac:chgData name="Drewniak, David" userId="3edae2f4-e483-4215-8ce8-93b718154250" providerId="ADAL" clId="{2EDBDDBC-51BC-48AA-A48B-DD2102E4B4EC}" dt="2021-02-19T18:57:34.212" v="1476" actId="1076"/>
          <ac:cxnSpMkLst>
            <pc:docMk/>
            <pc:sldMk cId="1560263183" sldId="280"/>
            <ac:cxnSpMk id="27" creationId="{E7991AAE-AF5C-4F4E-985E-D5623284D9A0}"/>
          </ac:cxnSpMkLst>
        </pc:cxnChg>
        <pc:cxnChg chg="add mod">
          <ac:chgData name="Drewniak, David" userId="3edae2f4-e483-4215-8ce8-93b718154250" providerId="ADAL" clId="{2EDBDDBC-51BC-48AA-A48B-DD2102E4B4EC}" dt="2021-02-19T19:03:24.474" v="1635" actId="14100"/>
          <ac:cxnSpMkLst>
            <pc:docMk/>
            <pc:sldMk cId="1560263183" sldId="280"/>
            <ac:cxnSpMk id="41" creationId="{34DD4607-91C0-4B6B-9696-EA5FE752A59B}"/>
          </ac:cxnSpMkLst>
        </pc:cxnChg>
      </pc:sldChg>
      <pc:sldChg chg="addSp delSp modSp add mod ord modAnim">
        <pc:chgData name="Drewniak, David" userId="3edae2f4-e483-4215-8ce8-93b718154250" providerId="ADAL" clId="{2EDBDDBC-51BC-48AA-A48B-DD2102E4B4EC}" dt="2021-02-26T15:57:12.721" v="3835"/>
        <pc:sldMkLst>
          <pc:docMk/>
          <pc:sldMk cId="3209347334" sldId="281"/>
        </pc:sldMkLst>
        <pc:spChg chg="add del mod ord">
          <ac:chgData name="Drewniak, David" userId="3edae2f4-e483-4215-8ce8-93b718154250" providerId="ADAL" clId="{2EDBDDBC-51BC-48AA-A48B-DD2102E4B4EC}" dt="2021-02-19T18:37:12.175" v="1290" actId="478"/>
          <ac:spMkLst>
            <pc:docMk/>
            <pc:sldMk cId="3209347334" sldId="281"/>
            <ac:spMk id="11" creationId="{487CBB08-FF32-4583-9772-AE23F4B8C30E}"/>
          </ac:spMkLst>
        </pc:spChg>
        <pc:spChg chg="add mod">
          <ac:chgData name="Drewniak, David" userId="3edae2f4-e483-4215-8ce8-93b718154250" providerId="ADAL" clId="{2EDBDDBC-51BC-48AA-A48B-DD2102E4B4EC}" dt="2021-02-26T15:48:05.725" v="3703" actId="14100"/>
          <ac:spMkLst>
            <pc:docMk/>
            <pc:sldMk cId="3209347334" sldId="281"/>
            <ac:spMk id="13" creationId="{8EE6C031-545E-464B-8FD5-B8EECF756095}"/>
          </ac:spMkLst>
        </pc:spChg>
        <pc:spChg chg="add mod">
          <ac:chgData name="Drewniak, David" userId="3edae2f4-e483-4215-8ce8-93b718154250" providerId="ADAL" clId="{2EDBDDBC-51BC-48AA-A48B-DD2102E4B4EC}" dt="2021-02-26T15:48:01.840" v="3702" actId="1076"/>
          <ac:spMkLst>
            <pc:docMk/>
            <pc:sldMk cId="3209347334" sldId="281"/>
            <ac:spMk id="14" creationId="{0247ADD2-41D0-40C0-86B6-85B99310C34F}"/>
          </ac:spMkLst>
        </pc:spChg>
        <pc:spChg chg="add mod">
          <ac:chgData name="Drewniak, David" userId="3edae2f4-e483-4215-8ce8-93b718154250" providerId="ADAL" clId="{2EDBDDBC-51BC-48AA-A48B-DD2102E4B4EC}" dt="2021-02-26T15:48:10.835" v="3705" actId="1076"/>
          <ac:spMkLst>
            <pc:docMk/>
            <pc:sldMk cId="3209347334" sldId="281"/>
            <ac:spMk id="15" creationId="{EA6390A9-A9E2-4465-80E3-B6D756AE12D5}"/>
          </ac:spMkLst>
        </pc:spChg>
        <pc:spChg chg="add mod">
          <ac:chgData name="Drewniak, David" userId="3edae2f4-e483-4215-8ce8-93b718154250" providerId="ADAL" clId="{2EDBDDBC-51BC-48AA-A48B-DD2102E4B4EC}" dt="2021-02-26T15:51:33.672" v="3825" actId="1076"/>
          <ac:spMkLst>
            <pc:docMk/>
            <pc:sldMk cId="3209347334" sldId="281"/>
            <ac:spMk id="17" creationId="{5149984D-724C-462A-B8FF-5E45CB62448A}"/>
          </ac:spMkLst>
        </pc:spChg>
        <pc:spChg chg="add mod">
          <ac:chgData name="Drewniak, David" userId="3edae2f4-e483-4215-8ce8-93b718154250" providerId="ADAL" clId="{2EDBDDBC-51BC-48AA-A48B-DD2102E4B4EC}" dt="2021-02-19T19:14:35.615" v="1678" actId="1076"/>
          <ac:spMkLst>
            <pc:docMk/>
            <pc:sldMk cId="3209347334" sldId="281"/>
            <ac:spMk id="18" creationId="{FA5921F2-1549-45AA-8C69-FD399565A8D8}"/>
          </ac:spMkLst>
        </pc:spChg>
        <pc:spChg chg="add del mod">
          <ac:chgData name="Drewniak, David" userId="3edae2f4-e483-4215-8ce8-93b718154250" providerId="ADAL" clId="{2EDBDDBC-51BC-48AA-A48B-DD2102E4B4EC}" dt="2021-02-19T18:46:56.918" v="1434" actId="478"/>
          <ac:spMkLst>
            <pc:docMk/>
            <pc:sldMk cId="3209347334" sldId="281"/>
            <ac:spMk id="19" creationId="{8E27035E-052A-44E7-AA9C-D0E73D8E18B4}"/>
          </ac:spMkLst>
        </pc:spChg>
        <pc:spChg chg="add mod">
          <ac:chgData name="Drewniak, David" userId="3edae2f4-e483-4215-8ce8-93b718154250" providerId="ADAL" clId="{2EDBDDBC-51BC-48AA-A48B-DD2102E4B4EC}" dt="2021-02-19T18:47:23.118" v="1444" actId="1076"/>
          <ac:spMkLst>
            <pc:docMk/>
            <pc:sldMk cId="3209347334" sldId="281"/>
            <ac:spMk id="20" creationId="{A5352E5E-10DC-4F83-B6C9-357817B7CE33}"/>
          </ac:spMkLst>
        </pc:spChg>
        <pc:spChg chg="add mod">
          <ac:chgData name="Drewniak, David" userId="3edae2f4-e483-4215-8ce8-93b718154250" providerId="ADAL" clId="{2EDBDDBC-51BC-48AA-A48B-DD2102E4B4EC}" dt="2021-02-19T18:48:17.131" v="1447" actId="1076"/>
          <ac:spMkLst>
            <pc:docMk/>
            <pc:sldMk cId="3209347334" sldId="281"/>
            <ac:spMk id="21" creationId="{CA3B1C99-18C5-4EC7-91B4-2A4D40FB9CD4}"/>
          </ac:spMkLst>
        </pc:spChg>
        <pc:spChg chg="add del mod">
          <ac:chgData name="Drewniak, David" userId="3edae2f4-e483-4215-8ce8-93b718154250" providerId="ADAL" clId="{2EDBDDBC-51BC-48AA-A48B-DD2102E4B4EC}" dt="2021-02-19T19:02:33.731" v="1596"/>
          <ac:spMkLst>
            <pc:docMk/>
            <pc:sldMk cId="3209347334" sldId="281"/>
            <ac:spMk id="22" creationId="{CA32AEF5-0F8C-4E4D-8F00-34D17FE13D66}"/>
          </ac:spMkLst>
        </pc:spChg>
        <pc:spChg chg="add mod">
          <ac:chgData name="Drewniak, David" userId="3edae2f4-e483-4215-8ce8-93b718154250" providerId="ADAL" clId="{2EDBDDBC-51BC-48AA-A48B-DD2102E4B4EC}" dt="2021-02-26T15:47:51.163" v="3697" actId="1076"/>
          <ac:spMkLst>
            <pc:docMk/>
            <pc:sldMk cId="3209347334" sldId="281"/>
            <ac:spMk id="24" creationId="{7D849937-41BA-4969-A1F5-5E14F8496D01}"/>
          </ac:spMkLst>
        </pc:spChg>
        <pc:graphicFrameChg chg="mod modGraphic">
          <ac:chgData name="Drewniak, David" userId="3edae2f4-e483-4215-8ce8-93b718154250" providerId="ADAL" clId="{2EDBDDBC-51BC-48AA-A48B-DD2102E4B4EC}" dt="2021-02-26T15:51:36.431" v="3826" actId="1076"/>
          <ac:graphicFrameMkLst>
            <pc:docMk/>
            <pc:sldMk cId="3209347334" sldId="281"/>
            <ac:graphicFrameMk id="6" creationId="{5143058B-6F58-49AC-A356-11778FC8BC88}"/>
          </ac:graphicFrameMkLst>
        </pc:graphicFrameChg>
        <pc:graphicFrameChg chg="add del mod modGraphic">
          <ac:chgData name="Drewniak, David" userId="3edae2f4-e483-4215-8ce8-93b718154250" providerId="ADAL" clId="{2EDBDDBC-51BC-48AA-A48B-DD2102E4B4EC}" dt="2021-02-19T18:35:35.186" v="1271" actId="478"/>
          <ac:graphicFrameMkLst>
            <pc:docMk/>
            <pc:sldMk cId="3209347334" sldId="281"/>
            <ac:graphicFrameMk id="7" creationId="{28FB67AD-38B4-4648-A9FA-4CC1B13E647D}"/>
          </ac:graphicFrameMkLst>
        </pc:graphicFrameChg>
        <pc:picChg chg="add mod">
          <ac:chgData name="Drewniak, David" userId="3edae2f4-e483-4215-8ce8-93b718154250" providerId="ADAL" clId="{2EDBDDBC-51BC-48AA-A48B-DD2102E4B4EC}" dt="2021-02-26T15:47:48.599" v="3696" actId="14100"/>
          <ac:picMkLst>
            <pc:docMk/>
            <pc:sldMk cId="3209347334" sldId="281"/>
            <ac:picMk id="3" creationId="{9D073DCD-02ED-4F0B-841F-F04304F49B13}"/>
          </ac:picMkLst>
        </pc:picChg>
        <pc:picChg chg="add del mod ord">
          <ac:chgData name="Drewniak, David" userId="3edae2f4-e483-4215-8ce8-93b718154250" providerId="ADAL" clId="{2EDBDDBC-51BC-48AA-A48B-DD2102E4B4EC}" dt="2021-02-19T18:34:35.245" v="1248" actId="478"/>
          <ac:picMkLst>
            <pc:docMk/>
            <pc:sldMk cId="3209347334" sldId="281"/>
            <ac:picMk id="4" creationId="{3872BF3F-B7F8-49BC-9C49-0467E93DDCB8}"/>
          </ac:picMkLst>
        </pc:picChg>
        <pc:picChg chg="mod">
          <ac:chgData name="Drewniak, David" userId="3edae2f4-e483-4215-8ce8-93b718154250" providerId="ADAL" clId="{2EDBDDBC-51BC-48AA-A48B-DD2102E4B4EC}" dt="2021-02-19T18:48:48.719" v="1454" actId="1076"/>
          <ac:picMkLst>
            <pc:docMk/>
            <pc:sldMk cId="3209347334" sldId="281"/>
            <ac:picMk id="5" creationId="{C550906B-3951-45E0-B72C-67D8BF72CCB6}"/>
          </ac:picMkLst>
        </pc:picChg>
        <pc:picChg chg="add del mod">
          <ac:chgData name="Drewniak, David" userId="3edae2f4-e483-4215-8ce8-93b718154250" providerId="ADAL" clId="{2EDBDDBC-51BC-48AA-A48B-DD2102E4B4EC}" dt="2021-02-19T18:33:06.860" v="1228" actId="478"/>
          <ac:picMkLst>
            <pc:docMk/>
            <pc:sldMk cId="3209347334" sldId="281"/>
            <ac:picMk id="8" creationId="{FC520C78-656E-4FCD-883B-E4869100B579}"/>
          </ac:picMkLst>
        </pc:picChg>
        <pc:picChg chg="add del">
          <ac:chgData name="Drewniak, David" userId="3edae2f4-e483-4215-8ce8-93b718154250" providerId="ADAL" clId="{2EDBDDBC-51BC-48AA-A48B-DD2102E4B4EC}" dt="2021-02-19T18:33:03.537" v="1225"/>
          <ac:picMkLst>
            <pc:docMk/>
            <pc:sldMk cId="3209347334" sldId="281"/>
            <ac:picMk id="9" creationId="{96FEE3A9-A62C-4E46-8C85-91785E1EAFD0}"/>
          </ac:picMkLst>
        </pc:picChg>
        <pc:picChg chg="add del mod">
          <ac:chgData name="Drewniak, David" userId="3edae2f4-e483-4215-8ce8-93b718154250" providerId="ADAL" clId="{2EDBDDBC-51BC-48AA-A48B-DD2102E4B4EC}" dt="2021-02-19T18:37:10.752" v="1289" actId="478"/>
          <ac:picMkLst>
            <pc:docMk/>
            <pc:sldMk cId="3209347334" sldId="281"/>
            <ac:picMk id="10" creationId="{AD8473B7-F5A5-4302-874A-4D25C59F575C}"/>
          </ac:picMkLst>
        </pc:picChg>
        <pc:picChg chg="add mod">
          <ac:chgData name="Drewniak, David" userId="3edae2f4-e483-4215-8ce8-93b718154250" providerId="ADAL" clId="{2EDBDDBC-51BC-48AA-A48B-DD2102E4B4EC}" dt="2021-02-26T15:47:55.455" v="3699" actId="1076"/>
          <ac:picMkLst>
            <pc:docMk/>
            <pc:sldMk cId="3209347334" sldId="281"/>
            <ac:picMk id="12" creationId="{7D46D792-537E-4B9E-B1AD-BBC5B9ECDE12}"/>
          </ac:picMkLst>
        </pc:picChg>
        <pc:cxnChg chg="add mod">
          <ac:chgData name="Drewniak, David" userId="3edae2f4-e483-4215-8ce8-93b718154250" providerId="ADAL" clId="{2EDBDDBC-51BC-48AA-A48B-DD2102E4B4EC}" dt="2021-02-26T15:48:08.778" v="3704" actId="1076"/>
          <ac:cxnSpMkLst>
            <pc:docMk/>
            <pc:sldMk cId="3209347334" sldId="281"/>
            <ac:cxnSpMk id="16" creationId="{37D2492A-3E50-4705-8D12-C172D967693D}"/>
          </ac:cxnSpMkLst>
        </pc:cxnChg>
        <pc:cxnChg chg="add mod">
          <ac:chgData name="Drewniak, David" userId="3edae2f4-e483-4215-8ce8-93b718154250" providerId="ADAL" clId="{2EDBDDBC-51BC-48AA-A48B-DD2102E4B4EC}" dt="2021-02-26T15:48:08.778" v="3704" actId="1076"/>
          <ac:cxnSpMkLst>
            <pc:docMk/>
            <pc:sldMk cId="3209347334" sldId="281"/>
            <ac:cxnSpMk id="27" creationId="{2BE60D2F-CCC5-4C4A-A5A2-A1086A217457}"/>
          </ac:cxnSpMkLst>
        </pc:cxnChg>
      </pc:sldChg>
      <pc:sldChg chg="addSp delSp modSp new del mod">
        <pc:chgData name="Drewniak, David" userId="3edae2f4-e483-4215-8ce8-93b718154250" providerId="ADAL" clId="{2EDBDDBC-51BC-48AA-A48B-DD2102E4B4EC}" dt="2021-02-19T19:00:17.567" v="1562" actId="47"/>
        <pc:sldMkLst>
          <pc:docMk/>
          <pc:sldMk cId="1716832051" sldId="282"/>
        </pc:sldMkLst>
        <pc:picChg chg="add del mod">
          <ac:chgData name="Drewniak, David" userId="3edae2f4-e483-4215-8ce8-93b718154250" providerId="ADAL" clId="{2EDBDDBC-51BC-48AA-A48B-DD2102E4B4EC}" dt="2021-02-19T18:34:00.141" v="1237" actId="478"/>
          <ac:picMkLst>
            <pc:docMk/>
            <pc:sldMk cId="1716832051" sldId="282"/>
            <ac:picMk id="2" creationId="{3EEDD237-7B82-4795-AD97-8DE49A6D37FB}"/>
          </ac:picMkLst>
        </pc:picChg>
        <pc:picChg chg="add del mod">
          <ac:chgData name="Drewniak, David" userId="3edae2f4-e483-4215-8ce8-93b718154250" providerId="ADAL" clId="{2EDBDDBC-51BC-48AA-A48B-DD2102E4B4EC}" dt="2021-02-19T18:34:23.401" v="1243" actId="478"/>
          <ac:picMkLst>
            <pc:docMk/>
            <pc:sldMk cId="1716832051" sldId="282"/>
            <ac:picMk id="3" creationId="{3B7E0B47-6B80-425E-B06A-FA0134850FE9}"/>
          </ac:picMkLst>
        </pc:picChg>
        <pc:picChg chg="add del mod">
          <ac:chgData name="Drewniak, David" userId="3edae2f4-e483-4215-8ce8-93b718154250" providerId="ADAL" clId="{2EDBDDBC-51BC-48AA-A48B-DD2102E4B4EC}" dt="2021-02-19T18:34:32.169" v="1246" actId="21"/>
          <ac:picMkLst>
            <pc:docMk/>
            <pc:sldMk cId="1716832051" sldId="282"/>
            <ac:picMk id="4" creationId="{72C7D4CA-C714-4A8F-99A3-34F90B7E8E7D}"/>
          </ac:picMkLst>
        </pc:picChg>
      </pc:sldChg>
      <pc:sldChg chg="new del">
        <pc:chgData name="Drewniak, David" userId="3edae2f4-e483-4215-8ce8-93b718154250" providerId="ADAL" clId="{2EDBDDBC-51BC-48AA-A48B-DD2102E4B4EC}" dt="2021-02-19T19:29:38.328" v="2047" actId="47"/>
        <pc:sldMkLst>
          <pc:docMk/>
          <pc:sldMk cId="3006933436" sldId="282"/>
        </pc:sldMkLst>
      </pc:sldChg>
      <pc:sldChg chg="modSp new mod">
        <pc:chgData name="Drewniak, David" userId="3edae2f4-e483-4215-8ce8-93b718154250" providerId="ADAL" clId="{2EDBDDBC-51BC-48AA-A48B-DD2102E4B4EC}" dt="2021-02-19T19:29:29.123" v="2044" actId="20577"/>
        <pc:sldMkLst>
          <pc:docMk/>
          <pc:sldMk cId="1352366649" sldId="283"/>
        </pc:sldMkLst>
        <pc:spChg chg="mod">
          <ac:chgData name="Drewniak, David" userId="3edae2f4-e483-4215-8ce8-93b718154250" providerId="ADAL" clId="{2EDBDDBC-51BC-48AA-A48B-DD2102E4B4EC}" dt="2021-02-19T19:29:29.123" v="2044" actId="20577"/>
          <ac:spMkLst>
            <pc:docMk/>
            <pc:sldMk cId="1352366649" sldId="283"/>
            <ac:spMk id="2" creationId="{69409453-EF9B-4DCB-962F-61D12B231079}"/>
          </ac:spMkLst>
        </pc:spChg>
      </pc:sldChg>
      <pc:sldChg chg="addSp delSp modSp new mod modAnim">
        <pc:chgData name="Drewniak, David" userId="3edae2f4-e483-4215-8ce8-93b718154250" providerId="ADAL" clId="{2EDBDDBC-51BC-48AA-A48B-DD2102E4B4EC}" dt="2021-02-26T16:16:38.410" v="4021" actId="1076"/>
        <pc:sldMkLst>
          <pc:docMk/>
          <pc:sldMk cId="1747558156" sldId="284"/>
        </pc:sldMkLst>
        <pc:spChg chg="mod">
          <ac:chgData name="Drewniak, David" userId="3edae2f4-e483-4215-8ce8-93b718154250" providerId="ADAL" clId="{2EDBDDBC-51BC-48AA-A48B-DD2102E4B4EC}" dt="2021-02-19T19:30:50.226" v="2101" actId="20577"/>
          <ac:spMkLst>
            <pc:docMk/>
            <pc:sldMk cId="1747558156" sldId="284"/>
            <ac:spMk id="2" creationId="{03B4013B-5C30-40CA-9B67-5121A123B0D6}"/>
          </ac:spMkLst>
        </pc:spChg>
        <pc:spChg chg="del">
          <ac:chgData name="Drewniak, David" userId="3edae2f4-e483-4215-8ce8-93b718154250" providerId="ADAL" clId="{2EDBDDBC-51BC-48AA-A48B-DD2102E4B4EC}" dt="2021-02-19T19:30:52.866" v="2102" actId="478"/>
          <ac:spMkLst>
            <pc:docMk/>
            <pc:sldMk cId="1747558156" sldId="284"/>
            <ac:spMk id="3" creationId="{47151812-A29C-490C-8D9D-8312DE4CB6F1}"/>
          </ac:spMkLst>
        </pc:spChg>
        <pc:spChg chg="add mod">
          <ac:chgData name="Drewniak, David" userId="3edae2f4-e483-4215-8ce8-93b718154250" providerId="ADAL" clId="{2EDBDDBC-51BC-48AA-A48B-DD2102E4B4EC}" dt="2021-02-26T16:15:10.096" v="4009" actId="14100"/>
          <ac:spMkLst>
            <pc:docMk/>
            <pc:sldMk cId="1747558156" sldId="284"/>
            <ac:spMk id="6" creationId="{7233BDB6-90AE-4706-ACCE-5C2791AE5D0A}"/>
          </ac:spMkLst>
        </pc:spChg>
        <pc:spChg chg="add mod ord">
          <ac:chgData name="Drewniak, David" userId="3edae2f4-e483-4215-8ce8-93b718154250" providerId="ADAL" clId="{2EDBDDBC-51BC-48AA-A48B-DD2102E4B4EC}" dt="2021-02-26T16:15:55.095" v="4019" actId="166"/>
          <ac:spMkLst>
            <pc:docMk/>
            <pc:sldMk cId="1747558156" sldId="284"/>
            <ac:spMk id="7" creationId="{78708226-6F2A-42D5-9A3B-3004AB49A06E}"/>
          </ac:spMkLst>
        </pc:spChg>
        <pc:spChg chg="add mod">
          <ac:chgData name="Drewniak, David" userId="3edae2f4-e483-4215-8ce8-93b718154250" providerId="ADAL" clId="{2EDBDDBC-51BC-48AA-A48B-DD2102E4B4EC}" dt="2021-02-26T16:15:30.164" v="4013" actId="14100"/>
          <ac:spMkLst>
            <pc:docMk/>
            <pc:sldMk cId="1747558156" sldId="284"/>
            <ac:spMk id="8" creationId="{1034A12F-1DF4-4B19-A8B8-A12E21CCA3DE}"/>
          </ac:spMkLst>
        </pc:spChg>
        <pc:spChg chg="add mod">
          <ac:chgData name="Drewniak, David" userId="3edae2f4-e483-4215-8ce8-93b718154250" providerId="ADAL" clId="{2EDBDDBC-51BC-48AA-A48B-DD2102E4B4EC}" dt="2021-02-19T19:42:11.526" v="2311" actId="1076"/>
          <ac:spMkLst>
            <pc:docMk/>
            <pc:sldMk cId="1747558156" sldId="284"/>
            <ac:spMk id="9" creationId="{1D8C1AE1-B9D0-48E0-8187-38A8054DD03F}"/>
          </ac:spMkLst>
        </pc:spChg>
        <pc:spChg chg="add mod">
          <ac:chgData name="Drewniak, David" userId="3edae2f4-e483-4215-8ce8-93b718154250" providerId="ADAL" clId="{2EDBDDBC-51BC-48AA-A48B-DD2102E4B4EC}" dt="2021-02-26T16:15:24.099" v="4012" actId="14100"/>
          <ac:spMkLst>
            <pc:docMk/>
            <pc:sldMk cId="1747558156" sldId="284"/>
            <ac:spMk id="10" creationId="{80CB4A7E-B9DC-4657-A859-C155A4BC866B}"/>
          </ac:spMkLst>
        </pc:spChg>
        <pc:spChg chg="add mod">
          <ac:chgData name="Drewniak, David" userId="3edae2f4-e483-4215-8ce8-93b718154250" providerId="ADAL" clId="{2EDBDDBC-51BC-48AA-A48B-DD2102E4B4EC}" dt="2021-02-19T19:42:11.526" v="2311" actId="1076"/>
          <ac:spMkLst>
            <pc:docMk/>
            <pc:sldMk cId="1747558156" sldId="284"/>
            <ac:spMk id="11" creationId="{103D762F-949C-48B2-A659-A9C70287DBDC}"/>
          </ac:spMkLst>
        </pc:spChg>
        <pc:spChg chg="add mod">
          <ac:chgData name="Drewniak, David" userId="3edae2f4-e483-4215-8ce8-93b718154250" providerId="ADAL" clId="{2EDBDDBC-51BC-48AA-A48B-DD2102E4B4EC}" dt="2021-02-19T19:42:48.128" v="2318" actId="1076"/>
          <ac:spMkLst>
            <pc:docMk/>
            <pc:sldMk cId="1747558156" sldId="284"/>
            <ac:spMk id="20" creationId="{C9B9AAAC-1564-4C42-9FFA-31704217BA37}"/>
          </ac:spMkLst>
        </pc:spChg>
        <pc:spChg chg="add mod">
          <ac:chgData name="Drewniak, David" userId="3edae2f4-e483-4215-8ce8-93b718154250" providerId="ADAL" clId="{2EDBDDBC-51BC-48AA-A48B-DD2102E4B4EC}" dt="2021-02-26T16:15:07.640" v="4008" actId="1076"/>
          <ac:spMkLst>
            <pc:docMk/>
            <pc:sldMk cId="1747558156" sldId="284"/>
            <ac:spMk id="21" creationId="{F3DAE8E0-E548-43EE-82B1-6EF23844B6D3}"/>
          </ac:spMkLst>
        </pc:spChg>
        <pc:spChg chg="add mod">
          <ac:chgData name="Drewniak, David" userId="3edae2f4-e483-4215-8ce8-93b718154250" providerId="ADAL" clId="{2EDBDDBC-51BC-48AA-A48B-DD2102E4B4EC}" dt="2021-02-26T16:15:47.566" v="4017" actId="1076"/>
          <ac:spMkLst>
            <pc:docMk/>
            <pc:sldMk cId="1747558156" sldId="284"/>
            <ac:spMk id="22" creationId="{4AA3C944-E6C6-48BA-9710-39B02A1F765D}"/>
          </ac:spMkLst>
        </pc:spChg>
        <pc:spChg chg="add del mod">
          <ac:chgData name="Drewniak, David" userId="3edae2f4-e483-4215-8ce8-93b718154250" providerId="ADAL" clId="{2EDBDDBC-51BC-48AA-A48B-DD2102E4B4EC}" dt="2021-02-19T19:39:58.894" v="2266" actId="478"/>
          <ac:spMkLst>
            <pc:docMk/>
            <pc:sldMk cId="1747558156" sldId="284"/>
            <ac:spMk id="25" creationId="{BC411438-1D39-4204-8737-A0F37E3730E7}"/>
          </ac:spMkLst>
        </pc:spChg>
        <pc:spChg chg="add del mod">
          <ac:chgData name="Drewniak, David" userId="3edae2f4-e483-4215-8ce8-93b718154250" providerId="ADAL" clId="{2EDBDDBC-51BC-48AA-A48B-DD2102E4B4EC}" dt="2021-02-19T19:40:00.423" v="2267" actId="478"/>
          <ac:spMkLst>
            <pc:docMk/>
            <pc:sldMk cId="1747558156" sldId="284"/>
            <ac:spMk id="26" creationId="{3F216C5A-1EF6-47DF-9008-181640AE6123}"/>
          </ac:spMkLst>
        </pc:spChg>
        <pc:spChg chg="add mod">
          <ac:chgData name="Drewniak, David" userId="3edae2f4-e483-4215-8ce8-93b718154250" providerId="ADAL" clId="{2EDBDDBC-51BC-48AA-A48B-DD2102E4B4EC}" dt="2021-02-19T19:42:11.526" v="2311" actId="1076"/>
          <ac:spMkLst>
            <pc:docMk/>
            <pc:sldMk cId="1747558156" sldId="284"/>
            <ac:spMk id="27" creationId="{5A48153E-7B3D-4B0B-B840-4E612B7DD063}"/>
          </ac:spMkLst>
        </pc:spChg>
        <pc:spChg chg="add mod">
          <ac:chgData name="Drewniak, David" userId="3edae2f4-e483-4215-8ce8-93b718154250" providerId="ADAL" clId="{2EDBDDBC-51BC-48AA-A48B-DD2102E4B4EC}" dt="2021-02-19T19:42:11.526" v="2311" actId="1076"/>
          <ac:spMkLst>
            <pc:docMk/>
            <pc:sldMk cId="1747558156" sldId="284"/>
            <ac:spMk id="28" creationId="{EA33C66C-4061-480F-B2E3-648A326C2434}"/>
          </ac:spMkLst>
        </pc:spChg>
        <pc:spChg chg="add mod">
          <ac:chgData name="Drewniak, David" userId="3edae2f4-e483-4215-8ce8-93b718154250" providerId="ADAL" clId="{2EDBDDBC-51BC-48AA-A48B-DD2102E4B4EC}" dt="2021-02-26T16:12:41.458" v="3976" actId="14100"/>
          <ac:spMkLst>
            <pc:docMk/>
            <pc:sldMk cId="1747558156" sldId="284"/>
            <ac:spMk id="29" creationId="{F84157C2-C088-40F6-938D-D04A9B6A89DB}"/>
          </ac:spMkLst>
        </pc:spChg>
        <pc:spChg chg="add mod">
          <ac:chgData name="Drewniak, David" userId="3edae2f4-e483-4215-8ce8-93b718154250" providerId="ADAL" clId="{2EDBDDBC-51BC-48AA-A48B-DD2102E4B4EC}" dt="2021-02-26T16:12:41.458" v="3976" actId="14100"/>
          <ac:spMkLst>
            <pc:docMk/>
            <pc:sldMk cId="1747558156" sldId="284"/>
            <ac:spMk id="30" creationId="{A48D774A-502C-4780-8C1C-2A6A247013F6}"/>
          </ac:spMkLst>
        </pc:spChg>
        <pc:spChg chg="add mod">
          <ac:chgData name="Drewniak, David" userId="3edae2f4-e483-4215-8ce8-93b718154250" providerId="ADAL" clId="{2EDBDDBC-51BC-48AA-A48B-DD2102E4B4EC}" dt="2021-02-26T16:16:15.053" v="4020" actId="14100"/>
          <ac:spMkLst>
            <pc:docMk/>
            <pc:sldMk cId="1747558156" sldId="284"/>
            <ac:spMk id="31" creationId="{AAD4E656-ED15-4B37-A589-D17C203370A2}"/>
          </ac:spMkLst>
        </pc:spChg>
        <pc:spChg chg="add mod">
          <ac:chgData name="Drewniak, David" userId="3edae2f4-e483-4215-8ce8-93b718154250" providerId="ADAL" clId="{2EDBDDBC-51BC-48AA-A48B-DD2102E4B4EC}" dt="2021-02-26T16:12:47.953" v="3977" actId="14100"/>
          <ac:spMkLst>
            <pc:docMk/>
            <pc:sldMk cId="1747558156" sldId="284"/>
            <ac:spMk id="32" creationId="{AB5478D9-D7B4-4477-8214-C63B1F094290}"/>
          </ac:spMkLst>
        </pc:spChg>
        <pc:spChg chg="add mod">
          <ac:chgData name="Drewniak, David" userId="3edae2f4-e483-4215-8ce8-93b718154250" providerId="ADAL" clId="{2EDBDDBC-51BC-48AA-A48B-DD2102E4B4EC}" dt="2021-02-19T19:42:11.526" v="2311" actId="1076"/>
          <ac:spMkLst>
            <pc:docMk/>
            <pc:sldMk cId="1747558156" sldId="284"/>
            <ac:spMk id="33" creationId="{3E83751F-012F-4565-8C08-2A07B9393FE2}"/>
          </ac:spMkLst>
        </pc:spChg>
        <pc:spChg chg="add mod">
          <ac:chgData name="Drewniak, David" userId="3edae2f4-e483-4215-8ce8-93b718154250" providerId="ADAL" clId="{2EDBDDBC-51BC-48AA-A48B-DD2102E4B4EC}" dt="2021-02-19T19:42:11.526" v="2311" actId="1076"/>
          <ac:spMkLst>
            <pc:docMk/>
            <pc:sldMk cId="1747558156" sldId="284"/>
            <ac:spMk id="34" creationId="{A9AC9A6E-1070-4BD5-943C-7E159BD49666}"/>
          </ac:spMkLst>
        </pc:spChg>
        <pc:spChg chg="add mod">
          <ac:chgData name="Drewniak, David" userId="3edae2f4-e483-4215-8ce8-93b718154250" providerId="ADAL" clId="{2EDBDDBC-51BC-48AA-A48B-DD2102E4B4EC}" dt="2021-02-19T19:42:11.526" v="2311" actId="1076"/>
          <ac:spMkLst>
            <pc:docMk/>
            <pc:sldMk cId="1747558156" sldId="284"/>
            <ac:spMk id="35" creationId="{15769C4C-EA7C-43B1-BF20-AC33B6C64A53}"/>
          </ac:spMkLst>
        </pc:spChg>
        <pc:spChg chg="add mod">
          <ac:chgData name="Drewniak, David" userId="3edae2f4-e483-4215-8ce8-93b718154250" providerId="ADAL" clId="{2EDBDDBC-51BC-48AA-A48B-DD2102E4B4EC}" dt="2021-02-19T19:42:17.465" v="2312" actId="1076"/>
          <ac:spMkLst>
            <pc:docMk/>
            <pc:sldMk cId="1747558156" sldId="284"/>
            <ac:spMk id="36" creationId="{1DCE0E49-70F1-47D4-AEFD-F616C64A34B8}"/>
          </ac:spMkLst>
        </pc:spChg>
        <pc:picChg chg="add mod ord">
          <ac:chgData name="Drewniak, David" userId="3edae2f4-e483-4215-8ce8-93b718154250" providerId="ADAL" clId="{2EDBDDBC-51BC-48AA-A48B-DD2102E4B4EC}" dt="2021-02-26T16:13:24.525" v="3985" actId="1076"/>
          <ac:picMkLst>
            <pc:docMk/>
            <pc:sldMk cId="1747558156" sldId="284"/>
            <ac:picMk id="4" creationId="{F8F1E58C-D86C-4534-8D3C-20BAA4EF8A41}"/>
          </ac:picMkLst>
        </pc:picChg>
        <pc:picChg chg="add del mod ord">
          <ac:chgData name="Drewniak, David" userId="3edae2f4-e483-4215-8ce8-93b718154250" providerId="ADAL" clId="{2EDBDDBC-51BC-48AA-A48B-DD2102E4B4EC}" dt="2021-02-26T16:13:00.361" v="3978" actId="478"/>
          <ac:picMkLst>
            <pc:docMk/>
            <pc:sldMk cId="1747558156" sldId="284"/>
            <ac:picMk id="5" creationId="{744C2DBD-6F3D-4C15-A625-40145D90579B}"/>
          </ac:picMkLst>
        </pc:picChg>
        <pc:picChg chg="add del mod ord">
          <ac:chgData name="Drewniak, David" userId="3edae2f4-e483-4215-8ce8-93b718154250" providerId="ADAL" clId="{2EDBDDBC-51BC-48AA-A48B-DD2102E4B4EC}" dt="2021-02-26T16:16:38.410" v="4021" actId="1076"/>
          <ac:picMkLst>
            <pc:docMk/>
            <pc:sldMk cId="1747558156" sldId="284"/>
            <ac:picMk id="12" creationId="{ED1554EC-FC03-43D0-A9A5-CFAC65E1D982}"/>
          </ac:picMkLst>
        </pc:picChg>
        <pc:picChg chg="add del mod">
          <ac:chgData name="Drewniak, David" userId="3edae2f4-e483-4215-8ce8-93b718154250" providerId="ADAL" clId="{2EDBDDBC-51BC-48AA-A48B-DD2102E4B4EC}" dt="2021-02-19T19:36:19.336" v="2202"/>
          <ac:picMkLst>
            <pc:docMk/>
            <pc:sldMk cId="1747558156" sldId="284"/>
            <ac:picMk id="13" creationId="{3123CC38-CB9B-4896-A342-379EA7224F15}"/>
          </ac:picMkLst>
        </pc:picChg>
        <pc:picChg chg="add del mod ord">
          <ac:chgData name="Drewniak, David" userId="3edae2f4-e483-4215-8ce8-93b718154250" providerId="ADAL" clId="{2EDBDDBC-51BC-48AA-A48B-DD2102E4B4EC}" dt="2021-02-26T16:14:28.458" v="3996" actId="478"/>
          <ac:picMkLst>
            <pc:docMk/>
            <pc:sldMk cId="1747558156" sldId="284"/>
            <ac:picMk id="14" creationId="{437A1236-A1DB-468C-88A0-F1AA1D096FBC}"/>
          </ac:picMkLst>
        </pc:picChg>
        <pc:picChg chg="add mod ord">
          <ac:chgData name="Drewniak, David" userId="3edae2f4-e483-4215-8ce8-93b718154250" providerId="ADAL" clId="{2EDBDDBC-51BC-48AA-A48B-DD2102E4B4EC}" dt="2021-02-26T16:14:47.729" v="4004" actId="1037"/>
          <ac:picMkLst>
            <pc:docMk/>
            <pc:sldMk cId="1747558156" sldId="284"/>
            <ac:picMk id="16" creationId="{64AAA100-1A8E-47CA-B2A3-19ADB29B118B}"/>
          </ac:picMkLst>
        </pc:picChg>
        <pc:picChg chg="add del mod ord">
          <ac:chgData name="Drewniak, David" userId="3edae2f4-e483-4215-8ce8-93b718154250" providerId="ADAL" clId="{2EDBDDBC-51BC-48AA-A48B-DD2102E4B4EC}" dt="2021-02-26T16:11:53.271" v="3963" actId="478"/>
          <ac:picMkLst>
            <pc:docMk/>
            <pc:sldMk cId="1747558156" sldId="284"/>
            <ac:picMk id="24" creationId="{3C0534AC-5048-43A8-83C5-3015D601D3C4}"/>
          </ac:picMkLst>
        </pc:picChg>
        <pc:cxnChg chg="add del mod">
          <ac:chgData name="Drewniak, David" userId="3edae2f4-e483-4215-8ce8-93b718154250" providerId="ADAL" clId="{2EDBDDBC-51BC-48AA-A48B-DD2102E4B4EC}" dt="2021-02-19T19:36:19.336" v="2202"/>
          <ac:cxnSpMkLst>
            <pc:docMk/>
            <pc:sldMk cId="1747558156" sldId="284"/>
            <ac:cxnSpMk id="14" creationId="{134AFBC0-8BD6-4734-A1E4-424B7FF21B69}"/>
          </ac:cxnSpMkLst>
        </pc:cxnChg>
        <pc:cxnChg chg="add del mod">
          <ac:chgData name="Drewniak, David" userId="3edae2f4-e483-4215-8ce8-93b718154250" providerId="ADAL" clId="{2EDBDDBC-51BC-48AA-A48B-DD2102E4B4EC}" dt="2021-02-19T19:36:19.336" v="2202"/>
          <ac:cxnSpMkLst>
            <pc:docMk/>
            <pc:sldMk cId="1747558156" sldId="284"/>
            <ac:cxnSpMk id="15" creationId="{89B99771-1307-4B7D-BD8F-8CE380C05885}"/>
          </ac:cxnSpMkLst>
        </pc:cxnChg>
        <pc:cxnChg chg="add del mod">
          <ac:chgData name="Drewniak, David" userId="3edae2f4-e483-4215-8ce8-93b718154250" providerId="ADAL" clId="{2EDBDDBC-51BC-48AA-A48B-DD2102E4B4EC}" dt="2021-02-19T19:36:19.336" v="2202"/>
          <ac:cxnSpMkLst>
            <pc:docMk/>
            <pc:sldMk cId="1747558156" sldId="284"/>
            <ac:cxnSpMk id="16" creationId="{AE41A095-FC69-47BB-A6A6-7FEE6D4D510E}"/>
          </ac:cxnSpMkLst>
        </pc:cxnChg>
      </pc:sldChg>
      <pc:sldChg chg="add del">
        <pc:chgData name="Drewniak, David" userId="3edae2f4-e483-4215-8ce8-93b718154250" providerId="ADAL" clId="{2EDBDDBC-51BC-48AA-A48B-DD2102E4B4EC}" dt="2021-02-19T19:29:36.939" v="2046" actId="2696"/>
        <pc:sldMkLst>
          <pc:docMk/>
          <pc:sldMk cId="4087767536" sldId="284"/>
        </pc:sldMkLst>
      </pc:sldChg>
      <pc:sldChg chg="addSp delSp modSp add mod modAnim">
        <pc:chgData name="Drewniak, David" userId="3edae2f4-e483-4215-8ce8-93b718154250" providerId="ADAL" clId="{2EDBDDBC-51BC-48AA-A48B-DD2102E4B4EC}" dt="2021-02-26T19:59:42.464" v="5592" actId="1076"/>
        <pc:sldMkLst>
          <pc:docMk/>
          <pc:sldMk cId="1329749140" sldId="285"/>
        </pc:sldMkLst>
        <pc:spChg chg="mod">
          <ac:chgData name="Drewniak, David" userId="3edae2f4-e483-4215-8ce8-93b718154250" providerId="ADAL" clId="{2EDBDDBC-51BC-48AA-A48B-DD2102E4B4EC}" dt="2021-02-26T16:34:13.267" v="4041" actId="404"/>
          <ac:spMkLst>
            <pc:docMk/>
            <pc:sldMk cId="1329749140" sldId="285"/>
            <ac:spMk id="2" creationId="{03B4013B-5C30-40CA-9B67-5121A123B0D6}"/>
          </ac:spMkLst>
        </pc:spChg>
        <pc:spChg chg="add mod">
          <ac:chgData name="Drewniak, David" userId="3edae2f4-e483-4215-8ce8-93b718154250" providerId="ADAL" clId="{2EDBDDBC-51BC-48AA-A48B-DD2102E4B4EC}" dt="2021-02-26T17:46:05.026" v="4062" actId="1076"/>
          <ac:spMkLst>
            <pc:docMk/>
            <pc:sldMk cId="1329749140" sldId="285"/>
            <ac:spMk id="5" creationId="{834623EF-4123-421B-A008-7E4123543108}"/>
          </ac:spMkLst>
        </pc:spChg>
        <pc:spChg chg="del">
          <ac:chgData name="Drewniak, David" userId="3edae2f4-e483-4215-8ce8-93b718154250" providerId="ADAL" clId="{2EDBDDBC-51BC-48AA-A48B-DD2102E4B4EC}" dt="2021-02-26T16:33:56.193" v="4022" actId="478"/>
          <ac:spMkLst>
            <pc:docMk/>
            <pc:sldMk cId="1329749140" sldId="285"/>
            <ac:spMk id="6" creationId="{7233BDB6-90AE-4706-ACCE-5C2791AE5D0A}"/>
          </ac:spMkLst>
        </pc:spChg>
        <pc:spChg chg="del">
          <ac:chgData name="Drewniak, David" userId="3edae2f4-e483-4215-8ce8-93b718154250" providerId="ADAL" clId="{2EDBDDBC-51BC-48AA-A48B-DD2102E4B4EC}" dt="2021-02-26T16:33:56.193" v="4022" actId="478"/>
          <ac:spMkLst>
            <pc:docMk/>
            <pc:sldMk cId="1329749140" sldId="285"/>
            <ac:spMk id="7" creationId="{78708226-6F2A-42D5-9A3B-3004AB49A06E}"/>
          </ac:spMkLst>
        </pc:spChg>
        <pc:spChg chg="del">
          <ac:chgData name="Drewniak, David" userId="3edae2f4-e483-4215-8ce8-93b718154250" providerId="ADAL" clId="{2EDBDDBC-51BC-48AA-A48B-DD2102E4B4EC}" dt="2021-02-26T16:33:56.193" v="4022" actId="478"/>
          <ac:spMkLst>
            <pc:docMk/>
            <pc:sldMk cId="1329749140" sldId="285"/>
            <ac:spMk id="8" creationId="{1034A12F-1DF4-4B19-A8B8-A12E21CCA3DE}"/>
          </ac:spMkLst>
        </pc:spChg>
        <pc:spChg chg="del">
          <ac:chgData name="Drewniak, David" userId="3edae2f4-e483-4215-8ce8-93b718154250" providerId="ADAL" clId="{2EDBDDBC-51BC-48AA-A48B-DD2102E4B4EC}" dt="2021-02-26T16:33:58.781" v="4025" actId="478"/>
          <ac:spMkLst>
            <pc:docMk/>
            <pc:sldMk cId="1329749140" sldId="285"/>
            <ac:spMk id="9" creationId="{1D8C1AE1-B9D0-48E0-8187-38A8054DD03F}"/>
          </ac:spMkLst>
        </pc:spChg>
        <pc:spChg chg="del">
          <ac:chgData name="Drewniak, David" userId="3edae2f4-e483-4215-8ce8-93b718154250" providerId="ADAL" clId="{2EDBDDBC-51BC-48AA-A48B-DD2102E4B4EC}" dt="2021-02-26T16:33:56.193" v="4022" actId="478"/>
          <ac:spMkLst>
            <pc:docMk/>
            <pc:sldMk cId="1329749140" sldId="285"/>
            <ac:spMk id="10" creationId="{80CB4A7E-B9DC-4657-A859-C155A4BC866B}"/>
          </ac:spMkLst>
        </pc:spChg>
        <pc:spChg chg="del">
          <ac:chgData name="Drewniak, David" userId="3edae2f4-e483-4215-8ce8-93b718154250" providerId="ADAL" clId="{2EDBDDBC-51BC-48AA-A48B-DD2102E4B4EC}" dt="2021-02-26T16:33:58.781" v="4025" actId="478"/>
          <ac:spMkLst>
            <pc:docMk/>
            <pc:sldMk cId="1329749140" sldId="285"/>
            <ac:spMk id="11" creationId="{103D762F-949C-48B2-A659-A9C70287DBDC}"/>
          </ac:spMkLst>
        </pc:spChg>
        <pc:spChg chg="add mod">
          <ac:chgData name="Drewniak, David" userId="3edae2f4-e483-4215-8ce8-93b718154250" providerId="ADAL" clId="{2EDBDDBC-51BC-48AA-A48B-DD2102E4B4EC}" dt="2021-02-26T17:52:53.607" v="4110" actId="1076"/>
          <ac:spMkLst>
            <pc:docMk/>
            <pc:sldMk cId="1329749140" sldId="285"/>
            <ac:spMk id="17" creationId="{0BC10497-3DEF-4471-9E3D-6C5F2800E292}"/>
          </ac:spMkLst>
        </pc:spChg>
        <pc:spChg chg="del">
          <ac:chgData name="Drewniak, David" userId="3edae2f4-e483-4215-8ce8-93b718154250" providerId="ADAL" clId="{2EDBDDBC-51BC-48AA-A48B-DD2102E4B4EC}" dt="2021-02-26T16:33:58.781" v="4025" actId="478"/>
          <ac:spMkLst>
            <pc:docMk/>
            <pc:sldMk cId="1329749140" sldId="285"/>
            <ac:spMk id="20" creationId="{C9B9AAAC-1564-4C42-9FFA-31704217BA37}"/>
          </ac:spMkLst>
        </pc:spChg>
        <pc:spChg chg="add mod">
          <ac:chgData name="Drewniak, David" userId="3edae2f4-e483-4215-8ce8-93b718154250" providerId="ADAL" clId="{2EDBDDBC-51BC-48AA-A48B-DD2102E4B4EC}" dt="2021-02-26T19:59:42.464" v="5592" actId="1076"/>
          <ac:spMkLst>
            <pc:docMk/>
            <pc:sldMk cId="1329749140" sldId="285"/>
            <ac:spMk id="21" creationId="{56F1B29E-6BD5-4208-BE79-DE948F7EE4F5}"/>
          </ac:spMkLst>
        </pc:spChg>
        <pc:spChg chg="del">
          <ac:chgData name="Drewniak, David" userId="3edae2f4-e483-4215-8ce8-93b718154250" providerId="ADAL" clId="{2EDBDDBC-51BC-48AA-A48B-DD2102E4B4EC}" dt="2021-02-19T19:53:23.576" v="2393" actId="478"/>
          <ac:spMkLst>
            <pc:docMk/>
            <pc:sldMk cId="1329749140" sldId="285"/>
            <ac:spMk id="21" creationId="{F3DAE8E0-E548-43EE-82B1-6EF23844B6D3}"/>
          </ac:spMkLst>
        </pc:spChg>
        <pc:spChg chg="del">
          <ac:chgData name="Drewniak, David" userId="3edae2f4-e483-4215-8ce8-93b718154250" providerId="ADAL" clId="{2EDBDDBC-51BC-48AA-A48B-DD2102E4B4EC}" dt="2021-02-19T19:53:25.161" v="2394" actId="478"/>
          <ac:spMkLst>
            <pc:docMk/>
            <pc:sldMk cId="1329749140" sldId="285"/>
            <ac:spMk id="22" creationId="{4AA3C944-E6C6-48BA-9710-39B02A1F765D}"/>
          </ac:spMkLst>
        </pc:spChg>
        <pc:spChg chg="del">
          <ac:chgData name="Drewniak, David" userId="3edae2f4-e483-4215-8ce8-93b718154250" providerId="ADAL" clId="{2EDBDDBC-51BC-48AA-A48B-DD2102E4B4EC}" dt="2021-02-19T19:49:56.437" v="2358" actId="478"/>
          <ac:spMkLst>
            <pc:docMk/>
            <pc:sldMk cId="1329749140" sldId="285"/>
            <ac:spMk id="27" creationId="{5A48153E-7B3D-4B0B-B840-4E612B7DD063}"/>
          </ac:spMkLst>
        </pc:spChg>
        <pc:spChg chg="del">
          <ac:chgData name="Drewniak, David" userId="3edae2f4-e483-4215-8ce8-93b718154250" providerId="ADAL" clId="{2EDBDDBC-51BC-48AA-A48B-DD2102E4B4EC}" dt="2021-02-19T19:49:56.437" v="2358" actId="478"/>
          <ac:spMkLst>
            <pc:docMk/>
            <pc:sldMk cId="1329749140" sldId="285"/>
            <ac:spMk id="28" creationId="{EA33C66C-4061-480F-B2E3-648A326C2434}"/>
          </ac:spMkLst>
        </pc:spChg>
        <pc:spChg chg="del">
          <ac:chgData name="Drewniak, David" userId="3edae2f4-e483-4215-8ce8-93b718154250" providerId="ADAL" clId="{2EDBDDBC-51BC-48AA-A48B-DD2102E4B4EC}" dt="2021-02-19T19:49:56.437" v="2358" actId="478"/>
          <ac:spMkLst>
            <pc:docMk/>
            <pc:sldMk cId="1329749140" sldId="285"/>
            <ac:spMk id="29" creationId="{F84157C2-C088-40F6-938D-D04A9B6A89DB}"/>
          </ac:spMkLst>
        </pc:spChg>
        <pc:spChg chg="del">
          <ac:chgData name="Drewniak, David" userId="3edae2f4-e483-4215-8ce8-93b718154250" providerId="ADAL" clId="{2EDBDDBC-51BC-48AA-A48B-DD2102E4B4EC}" dt="2021-02-19T19:49:56.437" v="2358" actId="478"/>
          <ac:spMkLst>
            <pc:docMk/>
            <pc:sldMk cId="1329749140" sldId="285"/>
            <ac:spMk id="30" creationId="{A48D774A-502C-4780-8C1C-2A6A247013F6}"/>
          </ac:spMkLst>
        </pc:spChg>
        <pc:spChg chg="del">
          <ac:chgData name="Drewniak, David" userId="3edae2f4-e483-4215-8ce8-93b718154250" providerId="ADAL" clId="{2EDBDDBC-51BC-48AA-A48B-DD2102E4B4EC}" dt="2021-02-19T19:49:56.437" v="2358" actId="478"/>
          <ac:spMkLst>
            <pc:docMk/>
            <pc:sldMk cId="1329749140" sldId="285"/>
            <ac:spMk id="31" creationId="{AAD4E656-ED15-4B37-A589-D17C203370A2}"/>
          </ac:spMkLst>
        </pc:spChg>
        <pc:spChg chg="del">
          <ac:chgData name="Drewniak, David" userId="3edae2f4-e483-4215-8ce8-93b718154250" providerId="ADAL" clId="{2EDBDDBC-51BC-48AA-A48B-DD2102E4B4EC}" dt="2021-02-19T19:49:56.437" v="2358" actId="478"/>
          <ac:spMkLst>
            <pc:docMk/>
            <pc:sldMk cId="1329749140" sldId="285"/>
            <ac:spMk id="32" creationId="{AB5478D9-D7B4-4477-8214-C63B1F094290}"/>
          </ac:spMkLst>
        </pc:spChg>
        <pc:spChg chg="del">
          <ac:chgData name="Drewniak, David" userId="3edae2f4-e483-4215-8ce8-93b718154250" providerId="ADAL" clId="{2EDBDDBC-51BC-48AA-A48B-DD2102E4B4EC}" dt="2021-02-19T19:49:56.437" v="2358" actId="478"/>
          <ac:spMkLst>
            <pc:docMk/>
            <pc:sldMk cId="1329749140" sldId="285"/>
            <ac:spMk id="33" creationId="{3E83751F-012F-4565-8C08-2A07B9393FE2}"/>
          </ac:spMkLst>
        </pc:spChg>
        <pc:spChg chg="del">
          <ac:chgData name="Drewniak, David" userId="3edae2f4-e483-4215-8ce8-93b718154250" providerId="ADAL" clId="{2EDBDDBC-51BC-48AA-A48B-DD2102E4B4EC}" dt="2021-02-19T19:49:59.547" v="2361" actId="478"/>
          <ac:spMkLst>
            <pc:docMk/>
            <pc:sldMk cId="1329749140" sldId="285"/>
            <ac:spMk id="34" creationId="{A9AC9A6E-1070-4BD5-943C-7E159BD49666}"/>
          </ac:spMkLst>
        </pc:spChg>
        <pc:spChg chg="del">
          <ac:chgData name="Drewniak, David" userId="3edae2f4-e483-4215-8ce8-93b718154250" providerId="ADAL" clId="{2EDBDDBC-51BC-48AA-A48B-DD2102E4B4EC}" dt="2021-02-19T19:49:56.437" v="2358" actId="478"/>
          <ac:spMkLst>
            <pc:docMk/>
            <pc:sldMk cId="1329749140" sldId="285"/>
            <ac:spMk id="35" creationId="{15769C4C-EA7C-43B1-BF20-AC33B6C64A53}"/>
          </ac:spMkLst>
        </pc:spChg>
        <pc:spChg chg="del mod">
          <ac:chgData name="Drewniak, David" userId="3edae2f4-e483-4215-8ce8-93b718154250" providerId="ADAL" clId="{2EDBDDBC-51BC-48AA-A48B-DD2102E4B4EC}" dt="2021-02-19T19:50:00.793" v="2362" actId="478"/>
          <ac:spMkLst>
            <pc:docMk/>
            <pc:sldMk cId="1329749140" sldId="285"/>
            <ac:spMk id="36" creationId="{1DCE0E49-70F1-47D4-AEFD-F616C64A34B8}"/>
          </ac:spMkLst>
        </pc:spChg>
        <pc:spChg chg="add del mod">
          <ac:chgData name="Drewniak, David" userId="3edae2f4-e483-4215-8ce8-93b718154250" providerId="ADAL" clId="{2EDBDDBC-51BC-48AA-A48B-DD2102E4B4EC}" dt="2021-02-26T16:33:56.193" v="4022" actId="478"/>
          <ac:spMkLst>
            <pc:docMk/>
            <pc:sldMk cId="1329749140" sldId="285"/>
            <ac:spMk id="37" creationId="{ACB2A340-1EE0-49A2-B990-6B87A658FEC5}"/>
          </ac:spMkLst>
        </pc:spChg>
        <pc:spChg chg="add del mod">
          <ac:chgData name="Drewniak, David" userId="3edae2f4-e483-4215-8ce8-93b718154250" providerId="ADAL" clId="{2EDBDDBC-51BC-48AA-A48B-DD2102E4B4EC}" dt="2021-02-26T16:33:56.193" v="4022" actId="478"/>
          <ac:spMkLst>
            <pc:docMk/>
            <pc:sldMk cId="1329749140" sldId="285"/>
            <ac:spMk id="38" creationId="{000F55A4-7C2E-45F0-A496-22C23C69D538}"/>
          </ac:spMkLst>
        </pc:spChg>
        <pc:spChg chg="add del mod">
          <ac:chgData name="Drewniak, David" userId="3edae2f4-e483-4215-8ce8-93b718154250" providerId="ADAL" clId="{2EDBDDBC-51BC-48AA-A48B-DD2102E4B4EC}" dt="2021-02-19T19:53:18.173" v="2391" actId="478"/>
          <ac:spMkLst>
            <pc:docMk/>
            <pc:sldMk cId="1329749140" sldId="285"/>
            <ac:spMk id="39" creationId="{EA98F63A-8CDE-4C20-8B9B-D9E9E75919DA}"/>
          </ac:spMkLst>
        </pc:spChg>
        <pc:spChg chg="add del mod">
          <ac:chgData name="Drewniak, David" userId="3edae2f4-e483-4215-8ce8-93b718154250" providerId="ADAL" clId="{2EDBDDBC-51BC-48AA-A48B-DD2102E4B4EC}" dt="2021-02-19T19:53:20.573" v="2392" actId="478"/>
          <ac:spMkLst>
            <pc:docMk/>
            <pc:sldMk cId="1329749140" sldId="285"/>
            <ac:spMk id="40" creationId="{1447E63A-77EC-48E7-BD82-02D4D2ABBDD9}"/>
          </ac:spMkLst>
        </pc:spChg>
        <pc:graphicFrameChg chg="add mod">
          <ac:chgData name="Drewniak, David" userId="3edae2f4-e483-4215-8ce8-93b718154250" providerId="ADAL" clId="{2EDBDDBC-51BC-48AA-A48B-DD2102E4B4EC}" dt="2021-02-26T17:52:40.370" v="4109" actId="2711"/>
          <ac:graphicFrameMkLst>
            <pc:docMk/>
            <pc:sldMk cId="1329749140" sldId="285"/>
            <ac:graphicFrameMk id="18" creationId="{8AC21B26-F109-46AA-B578-B9F1325BED8E}"/>
          </ac:graphicFrameMkLst>
        </pc:graphicFrameChg>
        <pc:picChg chg="add del mod">
          <ac:chgData name="Drewniak, David" userId="3edae2f4-e483-4215-8ce8-93b718154250" providerId="ADAL" clId="{2EDBDDBC-51BC-48AA-A48B-DD2102E4B4EC}" dt="2021-02-26T17:53:52.777" v="4112" actId="478"/>
          <ac:picMkLst>
            <pc:docMk/>
            <pc:sldMk cId="1329749140" sldId="285"/>
            <ac:picMk id="3" creationId="{4D241C49-03DC-42CE-86CB-ECB648FD137F}"/>
          </ac:picMkLst>
        </pc:picChg>
        <pc:picChg chg="add del mod ord">
          <ac:chgData name="Drewniak, David" userId="3edae2f4-e483-4215-8ce8-93b718154250" providerId="ADAL" clId="{2EDBDDBC-51BC-48AA-A48B-DD2102E4B4EC}" dt="2021-02-26T16:33:56.979" v="4023" actId="478"/>
          <ac:picMkLst>
            <pc:docMk/>
            <pc:sldMk cId="1329749140" sldId="285"/>
            <ac:picMk id="4" creationId="{1B4F607C-C371-40F4-A23D-D8520F7DF59A}"/>
          </ac:picMkLst>
        </pc:picChg>
        <pc:picChg chg="del">
          <ac:chgData name="Drewniak, David" userId="3edae2f4-e483-4215-8ce8-93b718154250" providerId="ADAL" clId="{2EDBDDBC-51BC-48AA-A48B-DD2102E4B4EC}" dt="2021-02-19T19:49:43.261" v="2351" actId="478"/>
          <ac:picMkLst>
            <pc:docMk/>
            <pc:sldMk cId="1329749140" sldId="285"/>
            <ac:picMk id="5" creationId="{744C2DBD-6F3D-4C15-A625-40145D90579B}"/>
          </ac:picMkLst>
        </pc:picChg>
        <pc:picChg chg="del">
          <ac:chgData name="Drewniak, David" userId="3edae2f4-e483-4215-8ce8-93b718154250" providerId="ADAL" clId="{2EDBDDBC-51BC-48AA-A48B-DD2102E4B4EC}" dt="2021-02-26T16:33:56.193" v="4022" actId="478"/>
          <ac:picMkLst>
            <pc:docMk/>
            <pc:sldMk cId="1329749140" sldId="285"/>
            <ac:picMk id="12" creationId="{ED1554EC-FC03-43D0-A9A5-CFAC65E1D982}"/>
          </ac:picMkLst>
        </pc:picChg>
        <pc:picChg chg="add mod">
          <ac:chgData name="Drewniak, David" userId="3edae2f4-e483-4215-8ce8-93b718154250" providerId="ADAL" clId="{2EDBDDBC-51BC-48AA-A48B-DD2102E4B4EC}" dt="2021-02-26T17:53:57.637" v="4115" actId="1076"/>
          <ac:picMkLst>
            <pc:docMk/>
            <pc:sldMk cId="1329749140" sldId="285"/>
            <ac:picMk id="13" creationId="{5CAA4525-45E4-4E39-A2C5-4E76E6F1EA38}"/>
          </ac:picMkLst>
        </pc:picChg>
        <pc:picChg chg="add del mod ord">
          <ac:chgData name="Drewniak, David" userId="3edae2f4-e483-4215-8ce8-93b718154250" providerId="ADAL" clId="{2EDBDDBC-51BC-48AA-A48B-DD2102E4B4EC}" dt="2021-02-26T16:33:57.964" v="4024" actId="478"/>
          <ac:picMkLst>
            <pc:docMk/>
            <pc:sldMk cId="1329749140" sldId="285"/>
            <ac:picMk id="14" creationId="{9CF7B052-ED33-4249-AA1B-598F5D12D291}"/>
          </ac:picMkLst>
        </pc:picChg>
        <pc:picChg chg="del">
          <ac:chgData name="Drewniak, David" userId="3edae2f4-e483-4215-8ce8-93b718154250" providerId="ADAL" clId="{2EDBDDBC-51BC-48AA-A48B-DD2102E4B4EC}" dt="2021-02-19T19:49:57.257" v="2359" actId="478"/>
          <ac:picMkLst>
            <pc:docMk/>
            <pc:sldMk cId="1329749140" sldId="285"/>
            <ac:picMk id="24" creationId="{3C0534AC-5048-43A8-83C5-3015D601D3C4}"/>
          </ac:picMkLst>
        </pc:picChg>
      </pc:sldChg>
      <pc:sldChg chg="addSp delSp modSp add mod modAnim">
        <pc:chgData name="Drewniak, David" userId="3edae2f4-e483-4215-8ce8-93b718154250" providerId="ADAL" clId="{2EDBDDBC-51BC-48AA-A48B-DD2102E4B4EC}" dt="2021-02-26T20:00:08.199" v="5613" actId="5793"/>
        <pc:sldMkLst>
          <pc:docMk/>
          <pc:sldMk cId="1914652939" sldId="286"/>
        </pc:sldMkLst>
        <pc:spChg chg="mod">
          <ac:chgData name="Drewniak, David" userId="3edae2f4-e483-4215-8ce8-93b718154250" providerId="ADAL" clId="{2EDBDDBC-51BC-48AA-A48B-DD2102E4B4EC}" dt="2021-02-26T17:54:44.309" v="4141" actId="20577"/>
          <ac:spMkLst>
            <pc:docMk/>
            <pc:sldMk cId="1914652939" sldId="286"/>
            <ac:spMk id="2" creationId="{03B4013B-5C30-40CA-9B67-5121A123B0D6}"/>
          </ac:spMkLst>
        </pc:spChg>
        <pc:spChg chg="add mod">
          <ac:chgData name="Drewniak, David" userId="3edae2f4-e483-4215-8ce8-93b718154250" providerId="ADAL" clId="{2EDBDDBC-51BC-48AA-A48B-DD2102E4B4EC}" dt="2021-02-26T18:05:58.630" v="4401" actId="1035"/>
          <ac:spMkLst>
            <pc:docMk/>
            <pc:sldMk cId="1914652939" sldId="286"/>
            <ac:spMk id="3" creationId="{3E184800-D776-44F5-9E79-58F5A1693A7D}"/>
          </ac:spMkLst>
        </pc:spChg>
        <pc:spChg chg="del">
          <ac:chgData name="Drewniak, David" userId="3edae2f4-e483-4215-8ce8-93b718154250" providerId="ADAL" clId="{2EDBDDBC-51BC-48AA-A48B-DD2102E4B4EC}" dt="2021-02-26T16:34:18.859" v="4043" actId="478"/>
          <ac:spMkLst>
            <pc:docMk/>
            <pc:sldMk cId="1914652939" sldId="286"/>
            <ac:spMk id="6" creationId="{7233BDB6-90AE-4706-ACCE-5C2791AE5D0A}"/>
          </ac:spMkLst>
        </pc:spChg>
        <pc:spChg chg="del">
          <ac:chgData name="Drewniak, David" userId="3edae2f4-e483-4215-8ce8-93b718154250" providerId="ADAL" clId="{2EDBDDBC-51BC-48AA-A48B-DD2102E4B4EC}" dt="2021-02-26T16:34:18.859" v="4043" actId="478"/>
          <ac:spMkLst>
            <pc:docMk/>
            <pc:sldMk cId="1914652939" sldId="286"/>
            <ac:spMk id="7" creationId="{78708226-6F2A-42D5-9A3B-3004AB49A06E}"/>
          </ac:spMkLst>
        </pc:spChg>
        <pc:spChg chg="del">
          <ac:chgData name="Drewniak, David" userId="3edae2f4-e483-4215-8ce8-93b718154250" providerId="ADAL" clId="{2EDBDDBC-51BC-48AA-A48B-DD2102E4B4EC}" dt="2021-02-26T16:34:18.859" v="4043" actId="478"/>
          <ac:spMkLst>
            <pc:docMk/>
            <pc:sldMk cId="1914652939" sldId="286"/>
            <ac:spMk id="8" creationId="{1034A12F-1DF4-4B19-A8B8-A12E21CCA3DE}"/>
          </ac:spMkLst>
        </pc:spChg>
        <pc:spChg chg="del">
          <ac:chgData name="Drewniak, David" userId="3edae2f4-e483-4215-8ce8-93b718154250" providerId="ADAL" clId="{2EDBDDBC-51BC-48AA-A48B-DD2102E4B4EC}" dt="2021-02-26T16:34:18.859" v="4043" actId="478"/>
          <ac:spMkLst>
            <pc:docMk/>
            <pc:sldMk cId="1914652939" sldId="286"/>
            <ac:spMk id="9" creationId="{1D8C1AE1-B9D0-48E0-8187-38A8054DD03F}"/>
          </ac:spMkLst>
        </pc:spChg>
        <pc:spChg chg="del">
          <ac:chgData name="Drewniak, David" userId="3edae2f4-e483-4215-8ce8-93b718154250" providerId="ADAL" clId="{2EDBDDBC-51BC-48AA-A48B-DD2102E4B4EC}" dt="2021-02-26T16:34:18.859" v="4043" actId="478"/>
          <ac:spMkLst>
            <pc:docMk/>
            <pc:sldMk cId="1914652939" sldId="286"/>
            <ac:spMk id="10" creationId="{80CB4A7E-B9DC-4657-A859-C155A4BC866B}"/>
          </ac:spMkLst>
        </pc:spChg>
        <pc:spChg chg="del">
          <ac:chgData name="Drewniak, David" userId="3edae2f4-e483-4215-8ce8-93b718154250" providerId="ADAL" clId="{2EDBDDBC-51BC-48AA-A48B-DD2102E4B4EC}" dt="2021-02-26T16:34:18.859" v="4043" actId="478"/>
          <ac:spMkLst>
            <pc:docMk/>
            <pc:sldMk cId="1914652939" sldId="286"/>
            <ac:spMk id="11" creationId="{103D762F-949C-48B2-A659-A9C70287DBDC}"/>
          </ac:spMkLst>
        </pc:spChg>
        <pc:spChg chg="add mod">
          <ac:chgData name="Drewniak, David" userId="3edae2f4-e483-4215-8ce8-93b718154250" providerId="ADAL" clId="{2EDBDDBC-51BC-48AA-A48B-DD2102E4B4EC}" dt="2021-02-26T18:06:04.289" v="4402" actId="1076"/>
          <ac:spMkLst>
            <pc:docMk/>
            <pc:sldMk cId="1914652939" sldId="286"/>
            <ac:spMk id="17" creationId="{CD624DA6-DB80-4C86-B766-B87100D36289}"/>
          </ac:spMkLst>
        </pc:spChg>
        <pc:spChg chg="add mod">
          <ac:chgData name="Drewniak, David" userId="3edae2f4-e483-4215-8ce8-93b718154250" providerId="ADAL" clId="{2EDBDDBC-51BC-48AA-A48B-DD2102E4B4EC}" dt="2021-02-26T18:05:51.718" v="4396" actId="1076"/>
          <ac:spMkLst>
            <pc:docMk/>
            <pc:sldMk cId="1914652939" sldId="286"/>
            <ac:spMk id="18" creationId="{7695B297-9A3F-41C7-B911-0353095A5A75}"/>
          </ac:spMkLst>
        </pc:spChg>
        <pc:spChg chg="del">
          <ac:chgData name="Drewniak, David" userId="3edae2f4-e483-4215-8ce8-93b718154250" providerId="ADAL" clId="{2EDBDDBC-51BC-48AA-A48B-DD2102E4B4EC}" dt="2021-02-26T16:34:18.859" v="4043" actId="478"/>
          <ac:spMkLst>
            <pc:docMk/>
            <pc:sldMk cId="1914652939" sldId="286"/>
            <ac:spMk id="20" creationId="{C9B9AAAC-1564-4C42-9FFA-31704217BA37}"/>
          </ac:spMkLst>
        </pc:spChg>
        <pc:spChg chg="del">
          <ac:chgData name="Drewniak, David" userId="3edae2f4-e483-4215-8ce8-93b718154250" providerId="ADAL" clId="{2EDBDDBC-51BC-48AA-A48B-DD2102E4B4EC}" dt="2021-02-19T20:25:33.278" v="2574" actId="478"/>
          <ac:spMkLst>
            <pc:docMk/>
            <pc:sldMk cId="1914652939" sldId="286"/>
            <ac:spMk id="21" creationId="{F3DAE8E0-E548-43EE-82B1-6EF23844B6D3}"/>
          </ac:spMkLst>
        </pc:spChg>
        <pc:spChg chg="del">
          <ac:chgData name="Drewniak, David" userId="3edae2f4-e483-4215-8ce8-93b718154250" providerId="ADAL" clId="{2EDBDDBC-51BC-48AA-A48B-DD2102E4B4EC}" dt="2021-02-19T20:25:34.597" v="2575" actId="478"/>
          <ac:spMkLst>
            <pc:docMk/>
            <pc:sldMk cId="1914652939" sldId="286"/>
            <ac:spMk id="22" creationId="{4AA3C944-E6C6-48BA-9710-39B02A1F765D}"/>
          </ac:spMkLst>
        </pc:spChg>
        <pc:spChg chg="add mod">
          <ac:chgData name="Drewniak, David" userId="3edae2f4-e483-4215-8ce8-93b718154250" providerId="ADAL" clId="{2EDBDDBC-51BC-48AA-A48B-DD2102E4B4EC}" dt="2021-02-26T18:05:31.313" v="4391" actId="1076"/>
          <ac:spMkLst>
            <pc:docMk/>
            <pc:sldMk cId="1914652939" sldId="286"/>
            <ac:spMk id="27" creationId="{2F936143-9FA9-44DE-8F14-05DD08F18BB0}"/>
          </ac:spMkLst>
        </pc:spChg>
        <pc:spChg chg="add mod">
          <ac:chgData name="Drewniak, David" userId="3edae2f4-e483-4215-8ce8-93b718154250" providerId="ADAL" clId="{2EDBDDBC-51BC-48AA-A48B-DD2102E4B4EC}" dt="2021-02-26T18:05:31.313" v="4391" actId="1076"/>
          <ac:spMkLst>
            <pc:docMk/>
            <pc:sldMk cId="1914652939" sldId="286"/>
            <ac:spMk id="28" creationId="{867688D2-CC95-4E3B-A50A-4613643770D9}"/>
          </ac:spMkLst>
        </pc:spChg>
        <pc:spChg chg="del">
          <ac:chgData name="Drewniak, David" userId="3edae2f4-e483-4215-8ce8-93b718154250" providerId="ADAL" clId="{2EDBDDBC-51BC-48AA-A48B-DD2102E4B4EC}" dt="2021-02-26T16:34:18.859" v="4043" actId="478"/>
          <ac:spMkLst>
            <pc:docMk/>
            <pc:sldMk cId="1914652939" sldId="286"/>
            <ac:spMk id="37" creationId="{ACB2A340-1EE0-49A2-B990-6B87A658FEC5}"/>
          </ac:spMkLst>
        </pc:spChg>
        <pc:spChg chg="del">
          <ac:chgData name="Drewniak, David" userId="3edae2f4-e483-4215-8ce8-93b718154250" providerId="ADAL" clId="{2EDBDDBC-51BC-48AA-A48B-DD2102E4B4EC}" dt="2021-02-26T16:34:18.859" v="4043" actId="478"/>
          <ac:spMkLst>
            <pc:docMk/>
            <pc:sldMk cId="1914652939" sldId="286"/>
            <ac:spMk id="38" creationId="{000F55A4-7C2E-45F0-A496-22C23C69D538}"/>
          </ac:spMkLst>
        </pc:spChg>
        <pc:spChg chg="del">
          <ac:chgData name="Drewniak, David" userId="3edae2f4-e483-4215-8ce8-93b718154250" providerId="ADAL" clId="{2EDBDDBC-51BC-48AA-A48B-DD2102E4B4EC}" dt="2021-02-19T20:25:30.177" v="2572" actId="478"/>
          <ac:spMkLst>
            <pc:docMk/>
            <pc:sldMk cId="1914652939" sldId="286"/>
            <ac:spMk id="39" creationId="{EA98F63A-8CDE-4C20-8B9B-D9E9E75919DA}"/>
          </ac:spMkLst>
        </pc:spChg>
        <pc:spChg chg="del">
          <ac:chgData name="Drewniak, David" userId="3edae2f4-e483-4215-8ce8-93b718154250" providerId="ADAL" clId="{2EDBDDBC-51BC-48AA-A48B-DD2102E4B4EC}" dt="2021-02-19T20:25:31.809" v="2573" actId="478"/>
          <ac:spMkLst>
            <pc:docMk/>
            <pc:sldMk cId="1914652939" sldId="286"/>
            <ac:spMk id="40" creationId="{1447E63A-77EC-48E7-BD82-02D4D2ABBDD9}"/>
          </ac:spMkLst>
        </pc:spChg>
        <pc:graphicFrameChg chg="add mod">
          <ac:chgData name="Drewniak, David" userId="3edae2f4-e483-4215-8ce8-93b718154250" providerId="ADAL" clId="{2EDBDDBC-51BC-48AA-A48B-DD2102E4B4EC}" dt="2021-02-26T18:05:37.138" v="4393" actId="1076"/>
          <ac:graphicFrameMkLst>
            <pc:docMk/>
            <pc:sldMk cId="1914652939" sldId="286"/>
            <ac:graphicFrameMk id="15" creationId="{EF83DF87-1BCB-42F0-9F5D-205E00C9B899}"/>
          </ac:graphicFrameMkLst>
        </pc:graphicFrameChg>
        <pc:graphicFrameChg chg="add del mod">
          <ac:chgData name="Drewniak, David" userId="3edae2f4-e483-4215-8ce8-93b718154250" providerId="ADAL" clId="{2EDBDDBC-51BC-48AA-A48B-DD2102E4B4EC}" dt="2021-02-26T17:59:47.431" v="4244" actId="478"/>
          <ac:graphicFrameMkLst>
            <pc:docMk/>
            <pc:sldMk cId="1914652939" sldId="286"/>
            <ac:graphicFrameMk id="19" creationId="{EF83DF87-1BCB-42F0-9F5D-205E00C9B899}"/>
          </ac:graphicFrameMkLst>
        </pc:graphicFrameChg>
        <pc:graphicFrameChg chg="add mod modGraphic">
          <ac:chgData name="Drewniak, David" userId="3edae2f4-e483-4215-8ce8-93b718154250" providerId="ADAL" clId="{2EDBDDBC-51BC-48AA-A48B-DD2102E4B4EC}" dt="2021-02-26T20:00:08.199" v="5613" actId="5793"/>
          <ac:graphicFrameMkLst>
            <pc:docMk/>
            <pc:sldMk cId="1914652939" sldId="286"/>
            <ac:graphicFrameMk id="21" creationId="{0C8474ED-FED1-438D-8135-C88EB79A1943}"/>
          </ac:graphicFrameMkLst>
        </pc:graphicFrameChg>
        <pc:picChg chg="del">
          <ac:chgData name="Drewniak, David" userId="3edae2f4-e483-4215-8ce8-93b718154250" providerId="ADAL" clId="{2EDBDDBC-51BC-48AA-A48B-DD2102E4B4EC}" dt="2021-02-26T16:34:18.859" v="4043" actId="478"/>
          <ac:picMkLst>
            <pc:docMk/>
            <pc:sldMk cId="1914652939" sldId="286"/>
            <ac:picMk id="4" creationId="{1B4F607C-C371-40F4-A23D-D8520F7DF59A}"/>
          </ac:picMkLst>
        </pc:picChg>
        <pc:picChg chg="add del mod ord">
          <ac:chgData name="Drewniak, David" userId="3edae2f4-e483-4215-8ce8-93b718154250" providerId="ADAL" clId="{2EDBDDBC-51BC-48AA-A48B-DD2102E4B4EC}" dt="2021-02-26T16:34:17.073" v="4042" actId="478"/>
          <ac:picMkLst>
            <pc:docMk/>
            <pc:sldMk cId="1914652939" sldId="286"/>
            <ac:picMk id="5" creationId="{DC193F80-3567-4FBC-8436-02C3049B7B41}"/>
          </ac:picMkLst>
        </pc:picChg>
        <pc:picChg chg="del">
          <ac:chgData name="Drewniak, David" userId="3edae2f4-e483-4215-8ce8-93b718154250" providerId="ADAL" clId="{2EDBDDBC-51BC-48AA-A48B-DD2102E4B4EC}" dt="2021-02-26T16:34:18.859" v="4043" actId="478"/>
          <ac:picMkLst>
            <pc:docMk/>
            <pc:sldMk cId="1914652939" sldId="286"/>
            <ac:picMk id="12" creationId="{ED1554EC-FC03-43D0-A9A5-CFAC65E1D982}"/>
          </ac:picMkLst>
        </pc:picChg>
        <pc:picChg chg="add del mod">
          <ac:chgData name="Drewniak, David" userId="3edae2f4-e483-4215-8ce8-93b718154250" providerId="ADAL" clId="{2EDBDDBC-51BC-48AA-A48B-DD2102E4B4EC}" dt="2021-02-26T18:03:21.486" v="4348" actId="478"/>
          <ac:picMkLst>
            <pc:docMk/>
            <pc:sldMk cId="1914652939" sldId="286"/>
            <ac:picMk id="14" creationId="{1177D49C-6F36-48D2-9DAD-079227721BFB}"/>
          </ac:picMkLst>
        </pc:picChg>
        <pc:picChg chg="del">
          <ac:chgData name="Drewniak, David" userId="3edae2f4-e483-4215-8ce8-93b718154250" providerId="ADAL" clId="{2EDBDDBC-51BC-48AA-A48B-DD2102E4B4EC}" dt="2021-02-19T19:51:05.309" v="2372" actId="478"/>
          <ac:picMkLst>
            <pc:docMk/>
            <pc:sldMk cId="1914652939" sldId="286"/>
            <ac:picMk id="14" creationId="{9CF7B052-ED33-4249-AA1B-598F5D12D291}"/>
          </ac:picMkLst>
        </pc:picChg>
        <pc:picChg chg="add del mod">
          <ac:chgData name="Drewniak, David" userId="3edae2f4-e483-4215-8ce8-93b718154250" providerId="ADAL" clId="{2EDBDDBC-51BC-48AA-A48B-DD2102E4B4EC}" dt="2021-02-26T18:03:29.784" v="4353" actId="478"/>
          <ac:picMkLst>
            <pc:docMk/>
            <pc:sldMk cId="1914652939" sldId="286"/>
            <ac:picMk id="16" creationId="{ADF4DF81-FFE9-4BE2-9B7C-0155FD50E998}"/>
          </ac:picMkLst>
        </pc:picChg>
        <pc:picChg chg="add mod">
          <ac:chgData name="Drewniak, David" userId="3edae2f4-e483-4215-8ce8-93b718154250" providerId="ADAL" clId="{2EDBDDBC-51BC-48AA-A48B-DD2102E4B4EC}" dt="2021-02-26T18:11:56.652" v="4539" actId="1582"/>
          <ac:picMkLst>
            <pc:docMk/>
            <pc:sldMk cId="1914652939" sldId="286"/>
            <ac:picMk id="22" creationId="{F68FEBCE-F7F8-4884-9102-0C609A66095F}"/>
          </ac:picMkLst>
        </pc:picChg>
        <pc:picChg chg="add del mod">
          <ac:chgData name="Drewniak, David" userId="3edae2f4-e483-4215-8ce8-93b718154250" providerId="ADAL" clId="{2EDBDDBC-51BC-48AA-A48B-DD2102E4B4EC}" dt="2021-02-26T18:04:25.778" v="4362" actId="478"/>
          <ac:picMkLst>
            <pc:docMk/>
            <pc:sldMk cId="1914652939" sldId="286"/>
            <ac:picMk id="23" creationId="{AFCE9D15-A376-4C48-BA61-690E12B42929}"/>
          </ac:picMkLst>
        </pc:picChg>
        <pc:picChg chg="add mod">
          <ac:chgData name="Drewniak, David" userId="3edae2f4-e483-4215-8ce8-93b718154250" providerId="ADAL" clId="{2EDBDDBC-51BC-48AA-A48B-DD2102E4B4EC}" dt="2021-02-26T18:11:56.652" v="4539" actId="1582"/>
          <ac:picMkLst>
            <pc:docMk/>
            <pc:sldMk cId="1914652939" sldId="286"/>
            <ac:picMk id="24" creationId="{B4AA69D3-2B02-4985-9B05-CF6FC08F5615}"/>
          </ac:picMkLst>
        </pc:picChg>
      </pc:sldChg>
      <pc:sldChg chg="modSp new del mod">
        <pc:chgData name="Drewniak, David" userId="3edae2f4-e483-4215-8ce8-93b718154250" providerId="ADAL" clId="{2EDBDDBC-51BC-48AA-A48B-DD2102E4B4EC}" dt="2021-02-19T20:13:47.565" v="2486" actId="2696"/>
        <pc:sldMkLst>
          <pc:docMk/>
          <pc:sldMk cId="334860249" sldId="287"/>
        </pc:sldMkLst>
        <pc:spChg chg="mod">
          <ac:chgData name="Drewniak, David" userId="3edae2f4-e483-4215-8ce8-93b718154250" providerId="ADAL" clId="{2EDBDDBC-51BC-48AA-A48B-DD2102E4B4EC}" dt="2021-02-19T20:13:38.969" v="2480" actId="20577"/>
          <ac:spMkLst>
            <pc:docMk/>
            <pc:sldMk cId="334860249" sldId="287"/>
            <ac:spMk id="2" creationId="{23BFC10D-1951-4A1F-A3F2-58F3FDB64C01}"/>
          </ac:spMkLst>
        </pc:spChg>
        <pc:spChg chg="mod">
          <ac:chgData name="Drewniak, David" userId="3edae2f4-e483-4215-8ce8-93b718154250" providerId="ADAL" clId="{2EDBDDBC-51BC-48AA-A48B-DD2102E4B4EC}" dt="2021-02-19T20:13:42.698" v="2485" actId="20577"/>
          <ac:spMkLst>
            <pc:docMk/>
            <pc:sldMk cId="334860249" sldId="287"/>
            <ac:spMk id="3" creationId="{EC64EFF3-7BEC-4D71-96FB-5769FE6EE5E1}"/>
          </ac:spMkLst>
        </pc:spChg>
      </pc:sldChg>
      <pc:sldChg chg="modSp new mod">
        <pc:chgData name="Drewniak, David" userId="3edae2f4-e483-4215-8ce8-93b718154250" providerId="ADAL" clId="{2EDBDDBC-51BC-48AA-A48B-DD2102E4B4EC}" dt="2021-02-26T18:26:43.229" v="5179" actId="20577"/>
        <pc:sldMkLst>
          <pc:docMk/>
          <pc:sldMk cId="4151172366" sldId="287"/>
        </pc:sldMkLst>
        <pc:spChg chg="mod">
          <ac:chgData name="Drewniak, David" userId="3edae2f4-e483-4215-8ce8-93b718154250" providerId="ADAL" clId="{2EDBDDBC-51BC-48AA-A48B-DD2102E4B4EC}" dt="2021-02-19T20:21:38.007" v="2498" actId="20577"/>
          <ac:spMkLst>
            <pc:docMk/>
            <pc:sldMk cId="4151172366" sldId="287"/>
            <ac:spMk id="2" creationId="{CFC8E9DD-C313-4EB9-8683-F01971E44E3F}"/>
          </ac:spMkLst>
        </pc:spChg>
        <pc:spChg chg="mod">
          <ac:chgData name="Drewniak, David" userId="3edae2f4-e483-4215-8ce8-93b718154250" providerId="ADAL" clId="{2EDBDDBC-51BC-48AA-A48B-DD2102E4B4EC}" dt="2021-02-26T18:26:43.229" v="5179" actId="20577"/>
          <ac:spMkLst>
            <pc:docMk/>
            <pc:sldMk cId="4151172366" sldId="287"/>
            <ac:spMk id="3" creationId="{C57E11F3-E5D5-4D7D-86A1-436CD27DBDDC}"/>
          </ac:spMkLst>
        </pc:spChg>
      </pc:sldChg>
      <pc:sldChg chg="addSp delSp modSp new mod modAnim">
        <pc:chgData name="Drewniak, David" userId="3edae2f4-e483-4215-8ce8-93b718154250" providerId="ADAL" clId="{2EDBDDBC-51BC-48AA-A48B-DD2102E4B4EC}" dt="2021-02-27T01:58:07.570" v="5628" actId="1582"/>
        <pc:sldMkLst>
          <pc:docMk/>
          <pc:sldMk cId="2848372713" sldId="288"/>
        </pc:sldMkLst>
        <pc:spChg chg="add mod">
          <ac:chgData name="Drewniak, David" userId="3edae2f4-e483-4215-8ce8-93b718154250" providerId="ADAL" clId="{2EDBDDBC-51BC-48AA-A48B-DD2102E4B4EC}" dt="2021-02-26T15:29:51.016" v="3370" actId="20577"/>
          <ac:spMkLst>
            <pc:docMk/>
            <pc:sldMk cId="2848372713" sldId="288"/>
            <ac:spMk id="2" creationId="{1703E1F3-52A9-4FAB-95AD-DBABEB3B3298}"/>
          </ac:spMkLst>
        </pc:spChg>
        <pc:spChg chg="add del mod">
          <ac:chgData name="Drewniak, David" userId="3edae2f4-e483-4215-8ce8-93b718154250" providerId="ADAL" clId="{2EDBDDBC-51BC-48AA-A48B-DD2102E4B4EC}" dt="2021-02-26T14:42:30.953" v="2762" actId="478"/>
          <ac:spMkLst>
            <pc:docMk/>
            <pc:sldMk cId="2848372713" sldId="288"/>
            <ac:spMk id="8" creationId="{EB0F2961-2BA3-40CF-908F-67B13B21A285}"/>
          </ac:spMkLst>
        </pc:spChg>
        <pc:spChg chg="add mod">
          <ac:chgData name="Drewniak, David" userId="3edae2f4-e483-4215-8ce8-93b718154250" providerId="ADAL" clId="{2EDBDDBC-51BC-48AA-A48B-DD2102E4B4EC}" dt="2021-02-26T15:06:40.281" v="3184" actId="1076"/>
          <ac:spMkLst>
            <pc:docMk/>
            <pc:sldMk cId="2848372713" sldId="288"/>
            <ac:spMk id="9" creationId="{C045759E-A8A1-45DF-B512-62A65FF0BF97}"/>
          </ac:spMkLst>
        </pc:spChg>
        <pc:spChg chg="add del mod">
          <ac:chgData name="Drewniak, David" userId="3edae2f4-e483-4215-8ce8-93b718154250" providerId="ADAL" clId="{2EDBDDBC-51BC-48AA-A48B-DD2102E4B4EC}" dt="2021-02-26T14:46:55.228" v="2858" actId="478"/>
          <ac:spMkLst>
            <pc:docMk/>
            <pc:sldMk cId="2848372713" sldId="288"/>
            <ac:spMk id="10" creationId="{05F4A130-4928-44C4-818F-CEC3D9F3D5B2}"/>
          </ac:spMkLst>
        </pc:spChg>
        <pc:spChg chg="add mod">
          <ac:chgData name="Drewniak, David" userId="3edae2f4-e483-4215-8ce8-93b718154250" providerId="ADAL" clId="{2EDBDDBC-51BC-48AA-A48B-DD2102E4B4EC}" dt="2021-02-26T15:09:01.892" v="3275" actId="1076"/>
          <ac:spMkLst>
            <pc:docMk/>
            <pc:sldMk cId="2848372713" sldId="288"/>
            <ac:spMk id="11" creationId="{B571DB34-7B61-46BB-AED1-B854A3B63FA4}"/>
          </ac:spMkLst>
        </pc:spChg>
        <pc:spChg chg="add mod">
          <ac:chgData name="Drewniak, David" userId="3edae2f4-e483-4215-8ce8-93b718154250" providerId="ADAL" clId="{2EDBDDBC-51BC-48AA-A48B-DD2102E4B4EC}" dt="2021-02-27T01:55:52.021" v="5622" actId="1076"/>
          <ac:spMkLst>
            <pc:docMk/>
            <pc:sldMk cId="2848372713" sldId="288"/>
            <ac:spMk id="12" creationId="{769C7FDB-B69C-4491-9837-40E02ACFDAEE}"/>
          </ac:spMkLst>
        </pc:spChg>
        <pc:spChg chg="add mod">
          <ac:chgData name="Drewniak, David" userId="3edae2f4-e483-4215-8ce8-93b718154250" providerId="ADAL" clId="{2EDBDDBC-51BC-48AA-A48B-DD2102E4B4EC}" dt="2021-02-27T01:55:07.729" v="5619" actId="1076"/>
          <ac:spMkLst>
            <pc:docMk/>
            <pc:sldMk cId="2848372713" sldId="288"/>
            <ac:spMk id="13" creationId="{D22A0C92-1059-4D67-A206-65C2053B2A3B}"/>
          </ac:spMkLst>
        </pc:spChg>
        <pc:spChg chg="add mod ord">
          <ac:chgData name="Drewniak, David" userId="3edae2f4-e483-4215-8ce8-93b718154250" providerId="ADAL" clId="{2EDBDDBC-51BC-48AA-A48B-DD2102E4B4EC}" dt="2021-02-26T15:06:40.281" v="3184" actId="1076"/>
          <ac:spMkLst>
            <pc:docMk/>
            <pc:sldMk cId="2848372713" sldId="288"/>
            <ac:spMk id="14" creationId="{B2A25993-971D-4942-962C-E68024C2B899}"/>
          </ac:spMkLst>
        </pc:spChg>
        <pc:spChg chg="add mod">
          <ac:chgData name="Drewniak, David" userId="3edae2f4-e483-4215-8ce8-93b718154250" providerId="ADAL" clId="{2EDBDDBC-51BC-48AA-A48B-DD2102E4B4EC}" dt="2021-02-27T01:55:04.121" v="5618" actId="1076"/>
          <ac:spMkLst>
            <pc:docMk/>
            <pc:sldMk cId="2848372713" sldId="288"/>
            <ac:spMk id="15" creationId="{D73260B7-0F0B-4BFF-B624-3738E63F3308}"/>
          </ac:spMkLst>
        </pc:spChg>
        <pc:spChg chg="add mod">
          <ac:chgData name="Drewniak, David" userId="3edae2f4-e483-4215-8ce8-93b718154250" providerId="ADAL" clId="{2EDBDDBC-51BC-48AA-A48B-DD2102E4B4EC}" dt="2021-02-27T01:54:58.402" v="5616" actId="14100"/>
          <ac:spMkLst>
            <pc:docMk/>
            <pc:sldMk cId="2848372713" sldId="288"/>
            <ac:spMk id="16" creationId="{2CB9CDAC-7CF4-4E08-BE6F-4B3127DAFC73}"/>
          </ac:spMkLst>
        </pc:spChg>
        <pc:spChg chg="add mod">
          <ac:chgData name="Drewniak, David" userId="3edae2f4-e483-4215-8ce8-93b718154250" providerId="ADAL" clId="{2EDBDDBC-51BC-48AA-A48B-DD2102E4B4EC}" dt="2021-02-26T15:09:25.442" v="3294" actId="1076"/>
          <ac:spMkLst>
            <pc:docMk/>
            <pc:sldMk cId="2848372713" sldId="288"/>
            <ac:spMk id="17" creationId="{5F5360FD-3227-415A-8393-48A69177B4C2}"/>
          </ac:spMkLst>
        </pc:spChg>
        <pc:spChg chg="add del mod">
          <ac:chgData name="Drewniak, David" userId="3edae2f4-e483-4215-8ce8-93b718154250" providerId="ADAL" clId="{2EDBDDBC-51BC-48AA-A48B-DD2102E4B4EC}" dt="2021-02-26T14:49:20.141" v="2987"/>
          <ac:spMkLst>
            <pc:docMk/>
            <pc:sldMk cId="2848372713" sldId="288"/>
            <ac:spMk id="18" creationId="{3F15C5E9-A738-40DE-AE5B-5DB5FD62809D}"/>
          </ac:spMkLst>
        </pc:spChg>
        <pc:spChg chg="add mod">
          <ac:chgData name="Drewniak, David" userId="3edae2f4-e483-4215-8ce8-93b718154250" providerId="ADAL" clId="{2EDBDDBC-51BC-48AA-A48B-DD2102E4B4EC}" dt="2021-02-26T15:09:37.799" v="3297" actId="14100"/>
          <ac:spMkLst>
            <pc:docMk/>
            <pc:sldMk cId="2848372713" sldId="288"/>
            <ac:spMk id="19" creationId="{CFC99C06-735E-4210-AEA4-B1D958F39125}"/>
          </ac:spMkLst>
        </pc:spChg>
        <pc:spChg chg="add mod ord">
          <ac:chgData name="Drewniak, David" userId="3edae2f4-e483-4215-8ce8-93b718154250" providerId="ADAL" clId="{2EDBDDBC-51BC-48AA-A48B-DD2102E4B4EC}" dt="2021-02-26T15:21:34.029" v="3315" actId="1076"/>
          <ac:spMkLst>
            <pc:docMk/>
            <pc:sldMk cId="2848372713" sldId="288"/>
            <ac:spMk id="20" creationId="{A3EBE594-91D5-4C99-8768-A6965DD37671}"/>
          </ac:spMkLst>
        </pc:spChg>
        <pc:spChg chg="add mod">
          <ac:chgData name="Drewniak, David" userId="3edae2f4-e483-4215-8ce8-93b718154250" providerId="ADAL" clId="{2EDBDDBC-51BC-48AA-A48B-DD2102E4B4EC}" dt="2021-02-26T15:10:09.126" v="3314" actId="20577"/>
          <ac:spMkLst>
            <pc:docMk/>
            <pc:sldMk cId="2848372713" sldId="288"/>
            <ac:spMk id="22" creationId="{9942D84B-D0BB-4D8B-9A66-1CA32ABB09A8}"/>
          </ac:spMkLst>
        </pc:spChg>
        <pc:spChg chg="add mod">
          <ac:chgData name="Drewniak, David" userId="3edae2f4-e483-4215-8ce8-93b718154250" providerId="ADAL" clId="{2EDBDDBC-51BC-48AA-A48B-DD2102E4B4EC}" dt="2021-02-26T15:09:42.830" v="3299" actId="1076"/>
          <ac:spMkLst>
            <pc:docMk/>
            <pc:sldMk cId="2848372713" sldId="288"/>
            <ac:spMk id="23" creationId="{2D634C07-0EA6-4F83-972C-19F35FA0B07D}"/>
          </ac:spMkLst>
        </pc:spChg>
        <pc:spChg chg="add mod">
          <ac:chgData name="Drewniak, David" userId="3edae2f4-e483-4215-8ce8-93b718154250" providerId="ADAL" clId="{2EDBDDBC-51BC-48AA-A48B-DD2102E4B4EC}" dt="2021-02-26T19:40:42.094" v="5423" actId="1076"/>
          <ac:spMkLst>
            <pc:docMk/>
            <pc:sldMk cId="2848372713" sldId="288"/>
            <ac:spMk id="24" creationId="{E3EF0AEB-D94B-4337-9A6E-910DE422F50D}"/>
          </ac:spMkLst>
        </pc:spChg>
        <pc:spChg chg="add mod">
          <ac:chgData name="Drewniak, David" userId="3edae2f4-e483-4215-8ce8-93b718154250" providerId="ADAL" clId="{2EDBDDBC-51BC-48AA-A48B-DD2102E4B4EC}" dt="2021-02-26T19:41:04.458" v="5449" actId="20577"/>
          <ac:spMkLst>
            <pc:docMk/>
            <pc:sldMk cId="2848372713" sldId="288"/>
            <ac:spMk id="25" creationId="{1ECBE4B9-8D85-419A-9210-617EBE53F4DA}"/>
          </ac:spMkLst>
        </pc:spChg>
        <pc:picChg chg="add mod">
          <ac:chgData name="Drewniak, David" userId="3edae2f4-e483-4215-8ce8-93b718154250" providerId="ADAL" clId="{2EDBDDBC-51BC-48AA-A48B-DD2102E4B4EC}" dt="2021-02-27T01:58:07.570" v="5628" actId="1582"/>
          <ac:picMkLst>
            <pc:docMk/>
            <pc:sldMk cId="2848372713" sldId="288"/>
            <ac:picMk id="3" creationId="{B6C2CA2E-C167-4BE8-B3EA-010777ED025E}"/>
          </ac:picMkLst>
        </pc:picChg>
        <pc:picChg chg="add mod">
          <ac:chgData name="Drewniak, David" userId="3edae2f4-e483-4215-8ce8-93b718154250" providerId="ADAL" clId="{2EDBDDBC-51BC-48AA-A48B-DD2102E4B4EC}" dt="2021-02-27T01:58:07.570" v="5628" actId="1582"/>
          <ac:picMkLst>
            <pc:docMk/>
            <pc:sldMk cId="2848372713" sldId="288"/>
            <ac:picMk id="4" creationId="{E77805A9-93DD-4F5F-8142-051EFC11DE94}"/>
          </ac:picMkLst>
        </pc:picChg>
        <pc:picChg chg="add mod">
          <ac:chgData name="Drewniak, David" userId="3edae2f4-e483-4215-8ce8-93b718154250" providerId="ADAL" clId="{2EDBDDBC-51BC-48AA-A48B-DD2102E4B4EC}" dt="2021-02-27T01:58:07.570" v="5628" actId="1582"/>
          <ac:picMkLst>
            <pc:docMk/>
            <pc:sldMk cId="2848372713" sldId="288"/>
            <ac:picMk id="5" creationId="{A7194BD0-D1C3-4FBB-BB91-92C23925E3FE}"/>
          </ac:picMkLst>
        </pc:picChg>
        <pc:picChg chg="add mod">
          <ac:chgData name="Drewniak, David" userId="3edae2f4-e483-4215-8ce8-93b718154250" providerId="ADAL" clId="{2EDBDDBC-51BC-48AA-A48B-DD2102E4B4EC}" dt="2021-02-27T01:58:07.570" v="5628" actId="1582"/>
          <ac:picMkLst>
            <pc:docMk/>
            <pc:sldMk cId="2848372713" sldId="288"/>
            <ac:picMk id="6" creationId="{282FA199-7924-4020-A572-F4C70945B1B8}"/>
          </ac:picMkLst>
        </pc:picChg>
        <pc:picChg chg="add mod">
          <ac:chgData name="Drewniak, David" userId="3edae2f4-e483-4215-8ce8-93b718154250" providerId="ADAL" clId="{2EDBDDBC-51BC-48AA-A48B-DD2102E4B4EC}" dt="2021-02-27T01:58:07.570" v="5628" actId="1582"/>
          <ac:picMkLst>
            <pc:docMk/>
            <pc:sldMk cId="2848372713" sldId="288"/>
            <ac:picMk id="7" creationId="{9948A8EE-1201-45C9-A1B1-734D6E1825F7}"/>
          </ac:picMkLst>
        </pc:picChg>
        <pc:picChg chg="add mod">
          <ac:chgData name="Drewniak, David" userId="3edae2f4-e483-4215-8ce8-93b718154250" providerId="ADAL" clId="{2EDBDDBC-51BC-48AA-A48B-DD2102E4B4EC}" dt="2021-02-27T01:58:07.570" v="5628" actId="1582"/>
          <ac:picMkLst>
            <pc:docMk/>
            <pc:sldMk cId="2848372713" sldId="288"/>
            <ac:picMk id="21" creationId="{819EF4DA-01B8-47B6-8F94-13AA167B88CA}"/>
          </ac:picMkLst>
        </pc:picChg>
        <pc:picChg chg="add mod">
          <ac:chgData name="Drewniak, David" userId="3edae2f4-e483-4215-8ce8-93b718154250" providerId="ADAL" clId="{2EDBDDBC-51BC-48AA-A48B-DD2102E4B4EC}" dt="2021-02-27T01:57:59.299" v="5627" actId="571"/>
          <ac:picMkLst>
            <pc:docMk/>
            <pc:sldMk cId="2848372713" sldId="288"/>
            <ac:picMk id="26" creationId="{A8B4B875-31A7-4635-B838-49158288343B}"/>
          </ac:picMkLst>
        </pc:picChg>
        <pc:picChg chg="add mod">
          <ac:chgData name="Drewniak, David" userId="3edae2f4-e483-4215-8ce8-93b718154250" providerId="ADAL" clId="{2EDBDDBC-51BC-48AA-A48B-DD2102E4B4EC}" dt="2021-02-27T01:57:59.299" v="5627" actId="571"/>
          <ac:picMkLst>
            <pc:docMk/>
            <pc:sldMk cId="2848372713" sldId="288"/>
            <ac:picMk id="27" creationId="{5B260F00-AED8-4251-9EFF-B6CF82B2F223}"/>
          </ac:picMkLst>
        </pc:picChg>
        <pc:picChg chg="add mod">
          <ac:chgData name="Drewniak, David" userId="3edae2f4-e483-4215-8ce8-93b718154250" providerId="ADAL" clId="{2EDBDDBC-51BC-48AA-A48B-DD2102E4B4EC}" dt="2021-02-27T01:57:59.299" v="5627" actId="571"/>
          <ac:picMkLst>
            <pc:docMk/>
            <pc:sldMk cId="2848372713" sldId="288"/>
            <ac:picMk id="28" creationId="{40696414-AC61-466C-82EA-24A2E7136019}"/>
          </ac:picMkLst>
        </pc:picChg>
        <pc:picChg chg="add mod">
          <ac:chgData name="Drewniak, David" userId="3edae2f4-e483-4215-8ce8-93b718154250" providerId="ADAL" clId="{2EDBDDBC-51BC-48AA-A48B-DD2102E4B4EC}" dt="2021-02-27T01:57:59.299" v="5627" actId="571"/>
          <ac:picMkLst>
            <pc:docMk/>
            <pc:sldMk cId="2848372713" sldId="288"/>
            <ac:picMk id="29" creationId="{98CFC994-473D-4EBD-86B0-6EE39C684CA9}"/>
          </ac:picMkLst>
        </pc:picChg>
        <pc:picChg chg="add mod">
          <ac:chgData name="Drewniak, David" userId="3edae2f4-e483-4215-8ce8-93b718154250" providerId="ADAL" clId="{2EDBDDBC-51BC-48AA-A48B-DD2102E4B4EC}" dt="2021-02-27T01:57:59.299" v="5627" actId="571"/>
          <ac:picMkLst>
            <pc:docMk/>
            <pc:sldMk cId="2848372713" sldId="288"/>
            <ac:picMk id="30" creationId="{DA801024-8B15-4BF0-BE65-37A08EBFA1EE}"/>
          </ac:picMkLst>
        </pc:picChg>
      </pc:sldChg>
      <pc:sldChg chg="addSp delSp modSp add mod addAnim delAnim modAnim">
        <pc:chgData name="Drewniak, David" userId="3edae2f4-e483-4215-8ce8-93b718154250" providerId="ADAL" clId="{2EDBDDBC-51BC-48AA-A48B-DD2102E4B4EC}" dt="2021-02-26T18:19:35.736" v="4799"/>
        <pc:sldMkLst>
          <pc:docMk/>
          <pc:sldMk cId="2921243264" sldId="289"/>
        </pc:sldMkLst>
        <pc:spChg chg="del">
          <ac:chgData name="Drewniak, David" userId="3edae2f4-e483-4215-8ce8-93b718154250" providerId="ADAL" clId="{2EDBDDBC-51BC-48AA-A48B-DD2102E4B4EC}" dt="2021-02-26T18:07:49.194" v="4419" actId="478"/>
          <ac:spMkLst>
            <pc:docMk/>
            <pc:sldMk cId="2921243264" sldId="289"/>
            <ac:spMk id="3" creationId="{3E184800-D776-44F5-9E79-58F5A1693A7D}"/>
          </ac:spMkLst>
        </pc:spChg>
        <pc:spChg chg="del">
          <ac:chgData name="Drewniak, David" userId="3edae2f4-e483-4215-8ce8-93b718154250" providerId="ADAL" clId="{2EDBDDBC-51BC-48AA-A48B-DD2102E4B4EC}" dt="2021-02-26T18:07:50.500" v="4420" actId="478"/>
          <ac:spMkLst>
            <pc:docMk/>
            <pc:sldMk cId="2921243264" sldId="289"/>
            <ac:spMk id="17" creationId="{CD624DA6-DB80-4C86-B766-B87100D36289}"/>
          </ac:spMkLst>
        </pc:spChg>
        <pc:spChg chg="del mod">
          <ac:chgData name="Drewniak, David" userId="3edae2f4-e483-4215-8ce8-93b718154250" providerId="ADAL" clId="{2EDBDDBC-51BC-48AA-A48B-DD2102E4B4EC}" dt="2021-02-26T18:07:51.836" v="4422" actId="478"/>
          <ac:spMkLst>
            <pc:docMk/>
            <pc:sldMk cId="2921243264" sldId="289"/>
            <ac:spMk id="18" creationId="{7695B297-9A3F-41C7-B911-0353095A5A75}"/>
          </ac:spMkLst>
        </pc:spChg>
        <pc:spChg chg="add mod">
          <ac:chgData name="Drewniak, David" userId="3edae2f4-e483-4215-8ce8-93b718154250" providerId="ADAL" clId="{2EDBDDBC-51BC-48AA-A48B-DD2102E4B4EC}" dt="2021-02-26T18:17:40.546" v="4679" actId="1076"/>
          <ac:spMkLst>
            <pc:docMk/>
            <pc:sldMk cId="2921243264" sldId="289"/>
            <ac:spMk id="25" creationId="{35A6D1E0-8CF7-4E17-9E2C-D1F6315DFB9A}"/>
          </ac:spMkLst>
        </pc:spChg>
        <pc:spChg chg="add mod">
          <ac:chgData name="Drewniak, David" userId="3edae2f4-e483-4215-8ce8-93b718154250" providerId="ADAL" clId="{2EDBDDBC-51BC-48AA-A48B-DD2102E4B4EC}" dt="2021-02-26T18:17:40.546" v="4679" actId="1076"/>
          <ac:spMkLst>
            <pc:docMk/>
            <pc:sldMk cId="2921243264" sldId="289"/>
            <ac:spMk id="26" creationId="{47EAB048-3681-43B3-9E25-421C6EACF746}"/>
          </ac:spMkLst>
        </pc:spChg>
        <pc:spChg chg="add del">
          <ac:chgData name="Drewniak, David" userId="3edae2f4-e483-4215-8ce8-93b718154250" providerId="ADAL" clId="{2EDBDDBC-51BC-48AA-A48B-DD2102E4B4EC}" dt="2021-02-26T18:07:44.418" v="4416" actId="478"/>
          <ac:spMkLst>
            <pc:docMk/>
            <pc:sldMk cId="2921243264" sldId="289"/>
            <ac:spMk id="27" creationId="{2F936143-9FA9-44DE-8F14-05DD08F18BB0}"/>
          </ac:spMkLst>
        </pc:spChg>
        <pc:spChg chg="add del">
          <ac:chgData name="Drewniak, David" userId="3edae2f4-e483-4215-8ce8-93b718154250" providerId="ADAL" clId="{2EDBDDBC-51BC-48AA-A48B-DD2102E4B4EC}" dt="2021-02-26T18:07:45.426" v="4417" actId="478"/>
          <ac:spMkLst>
            <pc:docMk/>
            <pc:sldMk cId="2921243264" sldId="289"/>
            <ac:spMk id="28" creationId="{867688D2-CC95-4E3B-A50A-4613643770D9}"/>
          </ac:spMkLst>
        </pc:spChg>
        <pc:spChg chg="add mod">
          <ac:chgData name="Drewniak, David" userId="3edae2f4-e483-4215-8ce8-93b718154250" providerId="ADAL" clId="{2EDBDDBC-51BC-48AA-A48B-DD2102E4B4EC}" dt="2021-02-26T18:17:31.181" v="4677" actId="1038"/>
          <ac:spMkLst>
            <pc:docMk/>
            <pc:sldMk cId="2921243264" sldId="289"/>
            <ac:spMk id="29" creationId="{D18289FD-BB7C-40D3-BAB8-C99D6D91D4EC}"/>
          </ac:spMkLst>
        </pc:spChg>
        <pc:spChg chg="add mod">
          <ac:chgData name="Drewniak, David" userId="3edae2f4-e483-4215-8ce8-93b718154250" providerId="ADAL" clId="{2EDBDDBC-51BC-48AA-A48B-DD2102E4B4EC}" dt="2021-02-26T18:17:35.572" v="4678" actId="1076"/>
          <ac:spMkLst>
            <pc:docMk/>
            <pc:sldMk cId="2921243264" sldId="289"/>
            <ac:spMk id="30" creationId="{CD1F7EEA-5CFF-4201-A8EF-00F999B8C15E}"/>
          </ac:spMkLst>
        </pc:spChg>
        <pc:spChg chg="add mod">
          <ac:chgData name="Drewniak, David" userId="3edae2f4-e483-4215-8ce8-93b718154250" providerId="ADAL" clId="{2EDBDDBC-51BC-48AA-A48B-DD2102E4B4EC}" dt="2021-02-26T18:18:42.733" v="4796" actId="14100"/>
          <ac:spMkLst>
            <pc:docMk/>
            <pc:sldMk cId="2921243264" sldId="289"/>
            <ac:spMk id="31" creationId="{2CA9A255-5EA7-4E75-802E-C795AD4994CE}"/>
          </ac:spMkLst>
        </pc:spChg>
        <pc:graphicFrameChg chg="add mod modGraphic">
          <ac:chgData name="Drewniak, David" userId="3edae2f4-e483-4215-8ce8-93b718154250" providerId="ADAL" clId="{2EDBDDBC-51BC-48AA-A48B-DD2102E4B4EC}" dt="2021-02-26T18:16:45.166" v="4661" actId="1076"/>
          <ac:graphicFrameMkLst>
            <pc:docMk/>
            <pc:sldMk cId="2921243264" sldId="289"/>
            <ac:graphicFrameMk id="12" creationId="{5EA73218-048B-4FFF-9488-A1AB203F535E}"/>
          </ac:graphicFrameMkLst>
        </pc:graphicFrameChg>
        <pc:graphicFrameChg chg="add del mod">
          <ac:chgData name="Drewniak, David" userId="3edae2f4-e483-4215-8ce8-93b718154250" providerId="ADAL" clId="{2EDBDDBC-51BC-48AA-A48B-DD2102E4B4EC}" dt="2021-02-26T18:10:15.111" v="4494" actId="478"/>
          <ac:graphicFrameMkLst>
            <pc:docMk/>
            <pc:sldMk cId="2921243264" sldId="289"/>
            <ac:graphicFrameMk id="13" creationId="{4CCFED4C-B17A-406C-A762-2E6A92F3354C}"/>
          </ac:graphicFrameMkLst>
        </pc:graphicFrameChg>
        <pc:graphicFrameChg chg="add mod">
          <ac:chgData name="Drewniak, David" userId="3edae2f4-e483-4215-8ce8-93b718154250" providerId="ADAL" clId="{2EDBDDBC-51BC-48AA-A48B-DD2102E4B4EC}" dt="2021-02-26T18:17:24.436" v="4671" actId="14100"/>
          <ac:graphicFrameMkLst>
            <pc:docMk/>
            <pc:sldMk cId="2921243264" sldId="289"/>
            <ac:graphicFrameMk id="14" creationId="{FF311933-DF24-493E-971A-528C369BFFA6}"/>
          </ac:graphicFrameMkLst>
        </pc:graphicFrameChg>
        <pc:graphicFrameChg chg="del">
          <ac:chgData name="Drewniak, David" userId="3edae2f4-e483-4215-8ce8-93b718154250" providerId="ADAL" clId="{2EDBDDBC-51BC-48AA-A48B-DD2102E4B4EC}" dt="2021-02-26T18:07:47.529" v="4418" actId="478"/>
          <ac:graphicFrameMkLst>
            <pc:docMk/>
            <pc:sldMk cId="2921243264" sldId="289"/>
            <ac:graphicFrameMk id="15" creationId="{EF83DF87-1BCB-42F0-9F5D-205E00C9B899}"/>
          </ac:graphicFrameMkLst>
        </pc:graphicFrameChg>
        <pc:graphicFrameChg chg="add mod modGraphic">
          <ac:chgData name="Drewniak, David" userId="3edae2f4-e483-4215-8ce8-93b718154250" providerId="ADAL" clId="{2EDBDDBC-51BC-48AA-A48B-DD2102E4B4EC}" dt="2021-02-26T18:16:47.623" v="4662" actId="1076"/>
          <ac:graphicFrameMkLst>
            <pc:docMk/>
            <pc:sldMk cId="2921243264" sldId="289"/>
            <ac:graphicFrameMk id="16" creationId="{D8708C5E-F52E-41C8-BDB5-E7B3C43CC92B}"/>
          </ac:graphicFrameMkLst>
        </pc:graphicFrameChg>
        <pc:graphicFrameChg chg="add del mod">
          <ac:chgData name="Drewniak, David" userId="3edae2f4-e483-4215-8ce8-93b718154250" providerId="ADAL" clId="{2EDBDDBC-51BC-48AA-A48B-DD2102E4B4EC}" dt="2021-02-26T18:12:46.482" v="4577" actId="478"/>
          <ac:graphicFrameMkLst>
            <pc:docMk/>
            <pc:sldMk cId="2921243264" sldId="289"/>
            <ac:graphicFrameMk id="19" creationId="{9F739609-F429-4234-9F9B-379516066B34}"/>
          </ac:graphicFrameMkLst>
        </pc:graphicFrameChg>
        <pc:graphicFrameChg chg="add del">
          <ac:chgData name="Drewniak, David" userId="3edae2f4-e483-4215-8ce8-93b718154250" providerId="ADAL" clId="{2EDBDDBC-51BC-48AA-A48B-DD2102E4B4EC}" dt="2021-02-26T18:07:43.555" v="4415" actId="478"/>
          <ac:graphicFrameMkLst>
            <pc:docMk/>
            <pc:sldMk cId="2921243264" sldId="289"/>
            <ac:graphicFrameMk id="21" creationId="{0C8474ED-FED1-438D-8135-C88EB79A1943}"/>
          </ac:graphicFrameMkLst>
        </pc:graphicFrameChg>
        <pc:picChg chg="add del mod">
          <ac:chgData name="Drewniak, David" userId="3edae2f4-e483-4215-8ce8-93b718154250" providerId="ADAL" clId="{2EDBDDBC-51BC-48AA-A48B-DD2102E4B4EC}" dt="2021-02-26T18:13:46.455" v="4584" actId="478"/>
          <ac:picMkLst>
            <pc:docMk/>
            <pc:sldMk cId="2921243264" sldId="289"/>
            <ac:picMk id="5" creationId="{0DDD1DF7-66AB-4AEC-989E-64D339203ADE}"/>
          </ac:picMkLst>
        </pc:picChg>
        <pc:picChg chg="add del mod">
          <ac:chgData name="Drewniak, David" userId="3edae2f4-e483-4215-8ce8-93b718154250" providerId="ADAL" clId="{2EDBDDBC-51BC-48AA-A48B-DD2102E4B4EC}" dt="2021-02-26T18:18:20.552" v="4775" actId="478"/>
          <ac:picMkLst>
            <pc:docMk/>
            <pc:sldMk cId="2921243264" sldId="289"/>
            <ac:picMk id="6" creationId="{F57781F0-4656-4C12-B75F-4349F28BCAD1}"/>
          </ac:picMkLst>
        </pc:picChg>
        <pc:picChg chg="add mod">
          <ac:chgData name="Drewniak, David" userId="3edae2f4-e483-4215-8ce8-93b718154250" providerId="ADAL" clId="{2EDBDDBC-51BC-48AA-A48B-DD2102E4B4EC}" dt="2021-02-26T18:14:05.970" v="4591" actId="571"/>
          <ac:picMkLst>
            <pc:docMk/>
            <pc:sldMk cId="2921243264" sldId="289"/>
            <ac:picMk id="20" creationId="{A5F6D30D-01FE-4A04-928B-456E4B79894B}"/>
          </ac:picMkLst>
        </pc:picChg>
        <pc:picChg chg="add del mod">
          <ac:chgData name="Drewniak, David" userId="3edae2f4-e483-4215-8ce8-93b718154250" providerId="ADAL" clId="{2EDBDDBC-51BC-48AA-A48B-DD2102E4B4EC}" dt="2021-02-26T18:17:03.961" v="4664" actId="478"/>
          <ac:picMkLst>
            <pc:docMk/>
            <pc:sldMk cId="2921243264" sldId="289"/>
            <ac:picMk id="22" creationId="{F68FEBCE-F7F8-4884-9102-0C609A66095F}"/>
          </ac:picMkLst>
        </pc:picChg>
        <pc:picChg chg="add mod">
          <ac:chgData name="Drewniak, David" userId="3edae2f4-e483-4215-8ce8-93b718154250" providerId="ADAL" clId="{2EDBDDBC-51BC-48AA-A48B-DD2102E4B4EC}" dt="2021-02-26T18:14:05.970" v="4591" actId="571"/>
          <ac:picMkLst>
            <pc:docMk/>
            <pc:sldMk cId="2921243264" sldId="289"/>
            <ac:picMk id="23" creationId="{D0021F1F-1093-4592-847B-034DAA906E60}"/>
          </ac:picMkLst>
        </pc:picChg>
        <pc:picChg chg="add del mod">
          <ac:chgData name="Drewniak, David" userId="3edae2f4-e483-4215-8ce8-93b718154250" providerId="ADAL" clId="{2EDBDDBC-51BC-48AA-A48B-DD2102E4B4EC}" dt="2021-02-26T18:17:40.546" v="4679" actId="1076"/>
          <ac:picMkLst>
            <pc:docMk/>
            <pc:sldMk cId="2921243264" sldId="289"/>
            <ac:picMk id="24" creationId="{B4AA69D3-2B02-4985-9B05-CF6FC08F5615}"/>
          </ac:picMkLst>
        </pc:picChg>
      </pc:sldChg>
      <pc:sldChg chg="addSp delSp modSp new del">
        <pc:chgData name="Drewniak, David" userId="3edae2f4-e483-4215-8ce8-93b718154250" providerId="ADAL" clId="{2EDBDDBC-51BC-48AA-A48B-DD2102E4B4EC}" dt="2021-02-26T18:07:30.702" v="4409" actId="680"/>
        <pc:sldMkLst>
          <pc:docMk/>
          <pc:sldMk cId="3258216324" sldId="289"/>
        </pc:sldMkLst>
        <pc:spChg chg="add del mod">
          <ac:chgData name="Drewniak, David" userId="3edae2f4-e483-4215-8ce8-93b718154250" providerId="ADAL" clId="{2EDBDDBC-51BC-48AA-A48B-DD2102E4B4EC}" dt="2021-02-26T18:07:30.132" v="4408"/>
          <ac:spMkLst>
            <pc:docMk/>
            <pc:sldMk cId="3258216324" sldId="289"/>
            <ac:spMk id="2" creationId="{105B9774-4EB0-43B6-A163-831AD9BBAE3F}"/>
          </ac:spMkLst>
        </pc:spChg>
      </pc:sldChg>
      <pc:sldChg chg="addSp delSp modSp add mod delAnim modAnim">
        <pc:chgData name="Drewniak, David" userId="3edae2f4-e483-4215-8ce8-93b718154250" providerId="ADAL" clId="{2EDBDDBC-51BC-48AA-A48B-DD2102E4B4EC}" dt="2021-02-26T19:35:58.419" v="5393" actId="1076"/>
        <pc:sldMkLst>
          <pc:docMk/>
          <pc:sldMk cId="2110082398" sldId="290"/>
        </pc:sldMkLst>
        <pc:spChg chg="mod">
          <ac:chgData name="Drewniak, David" userId="3edae2f4-e483-4215-8ce8-93b718154250" providerId="ADAL" clId="{2EDBDDBC-51BC-48AA-A48B-DD2102E4B4EC}" dt="2021-02-26T19:20:31.233" v="5279" actId="20577"/>
          <ac:spMkLst>
            <pc:docMk/>
            <pc:sldMk cId="2110082398" sldId="290"/>
            <ac:spMk id="2" creationId="{8D09A5D3-1195-4FCE-935F-E5120360E0C9}"/>
          </ac:spMkLst>
        </pc:spChg>
        <pc:spChg chg="add mod">
          <ac:chgData name="Drewniak, David" userId="3edae2f4-e483-4215-8ce8-93b718154250" providerId="ADAL" clId="{2EDBDDBC-51BC-48AA-A48B-DD2102E4B4EC}" dt="2021-02-26T19:35:58.419" v="5393" actId="1076"/>
          <ac:spMkLst>
            <pc:docMk/>
            <pc:sldMk cId="2110082398" sldId="290"/>
            <ac:spMk id="4" creationId="{A548876E-A1CB-444F-BD49-57A1E8080F59}"/>
          </ac:spMkLst>
        </pc:spChg>
        <pc:spChg chg="add mod">
          <ac:chgData name="Drewniak, David" userId="3edae2f4-e483-4215-8ce8-93b718154250" providerId="ADAL" clId="{2EDBDDBC-51BC-48AA-A48B-DD2102E4B4EC}" dt="2021-02-26T19:35:34.226" v="5390" actId="1076"/>
          <ac:spMkLst>
            <pc:docMk/>
            <pc:sldMk cId="2110082398" sldId="290"/>
            <ac:spMk id="9" creationId="{D597E156-E112-4429-8A2A-6478B84B34E0}"/>
          </ac:spMkLst>
        </pc:spChg>
        <pc:spChg chg="mod">
          <ac:chgData name="Drewniak, David" userId="3edae2f4-e483-4215-8ce8-93b718154250" providerId="ADAL" clId="{2EDBDDBC-51BC-48AA-A48B-DD2102E4B4EC}" dt="2021-02-26T19:32:45.584" v="5346" actId="1076"/>
          <ac:spMkLst>
            <pc:docMk/>
            <pc:sldMk cId="2110082398" sldId="290"/>
            <ac:spMk id="11" creationId="{948B3FFD-98FD-47D7-A7AC-F4F68622F58D}"/>
          </ac:spMkLst>
        </pc:spChg>
        <pc:spChg chg="del">
          <ac:chgData name="Drewniak, David" userId="3edae2f4-e483-4215-8ce8-93b718154250" providerId="ADAL" clId="{2EDBDDBC-51BC-48AA-A48B-DD2102E4B4EC}" dt="2021-02-26T19:20:37.798" v="5283" actId="478"/>
          <ac:spMkLst>
            <pc:docMk/>
            <pc:sldMk cId="2110082398" sldId="290"/>
            <ac:spMk id="54" creationId="{47590BBF-7B9E-4B40-963A-733CEE84425B}"/>
          </ac:spMkLst>
        </pc:spChg>
        <pc:spChg chg="del">
          <ac:chgData name="Drewniak, David" userId="3edae2f4-e483-4215-8ce8-93b718154250" providerId="ADAL" clId="{2EDBDDBC-51BC-48AA-A48B-DD2102E4B4EC}" dt="2021-02-26T19:20:39.900" v="5286" actId="478"/>
          <ac:spMkLst>
            <pc:docMk/>
            <pc:sldMk cId="2110082398" sldId="290"/>
            <ac:spMk id="55" creationId="{B49D0542-1A32-46D3-BD5A-01F6C88CD715}"/>
          </ac:spMkLst>
        </pc:spChg>
        <pc:spChg chg="del">
          <ac:chgData name="Drewniak, David" userId="3edae2f4-e483-4215-8ce8-93b718154250" providerId="ADAL" clId="{2EDBDDBC-51BC-48AA-A48B-DD2102E4B4EC}" dt="2021-02-26T19:20:36.345" v="5281" actId="478"/>
          <ac:spMkLst>
            <pc:docMk/>
            <pc:sldMk cId="2110082398" sldId="290"/>
            <ac:spMk id="56" creationId="{65FB67F6-0B4E-4CD6-B79F-7B39B6E19BEA}"/>
          </ac:spMkLst>
        </pc:spChg>
        <pc:picChg chg="add mod">
          <ac:chgData name="Drewniak, David" userId="3edae2f4-e483-4215-8ce8-93b718154250" providerId="ADAL" clId="{2EDBDDBC-51BC-48AA-A48B-DD2102E4B4EC}" dt="2021-02-26T19:35:29.833" v="5389" actId="1076"/>
          <ac:picMkLst>
            <pc:docMk/>
            <pc:sldMk cId="2110082398" sldId="290"/>
            <ac:picMk id="3" creationId="{1B5A66EC-6639-46E7-AC3A-F8A489254430}"/>
          </ac:picMkLst>
        </pc:picChg>
        <pc:picChg chg="add mod">
          <ac:chgData name="Drewniak, David" userId="3edae2f4-e483-4215-8ce8-93b718154250" providerId="ADAL" clId="{2EDBDDBC-51BC-48AA-A48B-DD2102E4B4EC}" dt="2021-02-26T19:32:03.804" v="5342" actId="1076"/>
          <ac:picMkLst>
            <pc:docMk/>
            <pc:sldMk cId="2110082398" sldId="290"/>
            <ac:picMk id="5" creationId="{030D0CB5-4A29-4D79-9CC1-13EC4CC4504A}"/>
          </ac:picMkLst>
        </pc:picChg>
        <pc:picChg chg="add mod">
          <ac:chgData name="Drewniak, David" userId="3edae2f4-e483-4215-8ce8-93b718154250" providerId="ADAL" clId="{2EDBDDBC-51BC-48AA-A48B-DD2102E4B4EC}" dt="2021-02-26T19:32:03.804" v="5342" actId="1076"/>
          <ac:picMkLst>
            <pc:docMk/>
            <pc:sldMk cId="2110082398" sldId="290"/>
            <ac:picMk id="6" creationId="{5CE1AEE3-A703-4BF6-829F-37D6B2762717}"/>
          </ac:picMkLst>
        </pc:picChg>
        <pc:picChg chg="add mod">
          <ac:chgData name="Drewniak, David" userId="3edae2f4-e483-4215-8ce8-93b718154250" providerId="ADAL" clId="{2EDBDDBC-51BC-48AA-A48B-DD2102E4B4EC}" dt="2021-02-26T19:32:03.804" v="5342" actId="1076"/>
          <ac:picMkLst>
            <pc:docMk/>
            <pc:sldMk cId="2110082398" sldId="290"/>
            <ac:picMk id="7" creationId="{C39BDB3C-706D-4451-9ED3-88F1E7BA1112}"/>
          </ac:picMkLst>
        </pc:picChg>
        <pc:picChg chg="add mod">
          <ac:chgData name="Drewniak, David" userId="3edae2f4-e483-4215-8ce8-93b718154250" providerId="ADAL" clId="{2EDBDDBC-51BC-48AA-A48B-DD2102E4B4EC}" dt="2021-02-26T19:32:03.804" v="5342" actId="1076"/>
          <ac:picMkLst>
            <pc:docMk/>
            <pc:sldMk cId="2110082398" sldId="290"/>
            <ac:picMk id="8" creationId="{A62DFEE6-C317-4AC7-86C2-046BBA390507}"/>
          </ac:picMkLst>
        </pc:picChg>
        <pc:picChg chg="add del mod">
          <ac:chgData name="Drewniak, David" userId="3edae2f4-e483-4215-8ce8-93b718154250" providerId="ADAL" clId="{2EDBDDBC-51BC-48AA-A48B-DD2102E4B4EC}" dt="2021-02-26T19:31:45.189" v="5331" actId="478"/>
          <ac:picMkLst>
            <pc:docMk/>
            <pc:sldMk cId="2110082398" sldId="290"/>
            <ac:picMk id="14" creationId="{E5ECF798-6B3A-4699-B989-56A696385AA7}"/>
          </ac:picMkLst>
        </pc:picChg>
        <pc:picChg chg="add del mod">
          <ac:chgData name="Drewniak, David" userId="3edae2f4-e483-4215-8ce8-93b718154250" providerId="ADAL" clId="{2EDBDDBC-51BC-48AA-A48B-DD2102E4B4EC}" dt="2021-02-26T19:31:16.528" v="5320" actId="478"/>
          <ac:picMkLst>
            <pc:docMk/>
            <pc:sldMk cId="2110082398" sldId="290"/>
            <ac:picMk id="15" creationId="{AD9E8411-BA72-4749-B12D-A1BF422D09EF}"/>
          </ac:picMkLst>
        </pc:picChg>
        <pc:picChg chg="del">
          <ac:chgData name="Drewniak, David" userId="3edae2f4-e483-4215-8ce8-93b718154250" providerId="ADAL" clId="{2EDBDDBC-51BC-48AA-A48B-DD2102E4B4EC}" dt="2021-02-26T19:20:34.576" v="5280" actId="478"/>
          <ac:picMkLst>
            <pc:docMk/>
            <pc:sldMk cId="2110082398" sldId="290"/>
            <ac:picMk id="30" creationId="{451C612D-57D1-43C4-BCD2-253B4F893481}"/>
          </ac:picMkLst>
        </pc:picChg>
        <pc:picChg chg="del">
          <ac:chgData name="Drewniak, David" userId="3edae2f4-e483-4215-8ce8-93b718154250" providerId="ADAL" clId="{2EDBDDBC-51BC-48AA-A48B-DD2102E4B4EC}" dt="2021-02-26T19:20:36.981" v="5282" actId="478"/>
          <ac:picMkLst>
            <pc:docMk/>
            <pc:sldMk cId="2110082398" sldId="290"/>
            <ac:picMk id="31" creationId="{10648BFA-B891-4C49-85CF-EAADE7B0452E}"/>
          </ac:picMkLst>
        </pc:picChg>
        <pc:picChg chg="del">
          <ac:chgData name="Drewniak, David" userId="3edae2f4-e483-4215-8ce8-93b718154250" providerId="ADAL" clId="{2EDBDDBC-51BC-48AA-A48B-DD2102E4B4EC}" dt="2021-02-26T19:20:38.214" v="5284" actId="478"/>
          <ac:picMkLst>
            <pc:docMk/>
            <pc:sldMk cId="2110082398" sldId="290"/>
            <ac:picMk id="32" creationId="{307499CA-0A7D-4180-928E-6FBAC9D7C5A3}"/>
          </ac:picMkLst>
        </pc:picChg>
        <pc:picChg chg="del">
          <ac:chgData name="Drewniak, David" userId="3edae2f4-e483-4215-8ce8-93b718154250" providerId="ADAL" clId="{2EDBDDBC-51BC-48AA-A48B-DD2102E4B4EC}" dt="2021-02-26T19:20:38.783" v="5285" actId="478"/>
          <ac:picMkLst>
            <pc:docMk/>
            <pc:sldMk cId="2110082398" sldId="290"/>
            <ac:picMk id="36" creationId="{69E0A8B4-6073-4EB4-9F42-7D7212BAA94C}"/>
          </ac:picMkLst>
        </pc:picChg>
        <pc:picChg chg="add del mod">
          <ac:chgData name="Drewniak, David" userId="3edae2f4-e483-4215-8ce8-93b718154250" providerId="ADAL" clId="{2EDBDDBC-51BC-48AA-A48B-DD2102E4B4EC}" dt="2021-02-26T19:22:46.568" v="5289" actId="478"/>
          <ac:picMkLst>
            <pc:docMk/>
            <pc:sldMk cId="2110082398" sldId="290"/>
            <ac:picMk id="1026" creationId="{A8397E3B-EF2A-4D89-BF7F-AD4AA7D68192}"/>
          </ac:picMkLst>
        </pc:picChg>
      </pc:sldChg>
      <pc:sldChg chg="add">
        <pc:chgData name="Drewniak, David" userId="3edae2f4-e483-4215-8ce8-93b718154250" providerId="ADAL" clId="{2EDBDDBC-51BC-48AA-A48B-DD2102E4B4EC}" dt="2021-02-26T19:45:20.377" v="5461"/>
        <pc:sldMkLst>
          <pc:docMk/>
          <pc:sldMk cId="482092546" sldId="291"/>
        </pc:sldMkLst>
      </pc:sldChg>
      <pc:sldChg chg="addSp modSp new mod">
        <pc:chgData name="Drewniak, David" userId="3edae2f4-e483-4215-8ce8-93b718154250" providerId="ADAL" clId="{2EDBDDBC-51BC-48AA-A48B-DD2102E4B4EC}" dt="2021-03-05T16:06:44.900" v="5730" actId="1076"/>
        <pc:sldMkLst>
          <pc:docMk/>
          <pc:sldMk cId="2782480215" sldId="292"/>
        </pc:sldMkLst>
        <pc:spChg chg="add mod">
          <ac:chgData name="Drewniak, David" userId="3edae2f4-e483-4215-8ce8-93b718154250" providerId="ADAL" clId="{2EDBDDBC-51BC-48AA-A48B-DD2102E4B4EC}" dt="2021-03-05T16:05:25.714" v="5679" actId="1076"/>
          <ac:spMkLst>
            <pc:docMk/>
            <pc:sldMk cId="2782480215" sldId="292"/>
            <ac:spMk id="3" creationId="{74A4581A-5D1C-40DB-B91C-9692E04F5659}"/>
          </ac:spMkLst>
        </pc:spChg>
        <pc:spChg chg="add mod">
          <ac:chgData name="Drewniak, David" userId="3edae2f4-e483-4215-8ce8-93b718154250" providerId="ADAL" clId="{2EDBDDBC-51BC-48AA-A48B-DD2102E4B4EC}" dt="2021-03-05T16:05:42.879" v="5692" actId="1076"/>
          <ac:spMkLst>
            <pc:docMk/>
            <pc:sldMk cId="2782480215" sldId="292"/>
            <ac:spMk id="4" creationId="{71C00250-6FD5-447D-9D00-75F692D04D05}"/>
          </ac:spMkLst>
        </pc:spChg>
        <pc:spChg chg="add mod">
          <ac:chgData name="Drewniak, David" userId="3edae2f4-e483-4215-8ce8-93b718154250" providerId="ADAL" clId="{2EDBDDBC-51BC-48AA-A48B-DD2102E4B4EC}" dt="2021-03-05T16:06:41.614" v="5729" actId="1076"/>
          <ac:spMkLst>
            <pc:docMk/>
            <pc:sldMk cId="2782480215" sldId="292"/>
            <ac:spMk id="8" creationId="{F60E5DA4-3EFD-4EF7-A45F-507A37F5F88D}"/>
          </ac:spMkLst>
        </pc:spChg>
        <pc:picChg chg="add">
          <ac:chgData name="Drewniak, David" userId="3edae2f4-e483-4215-8ce8-93b718154250" providerId="ADAL" clId="{2EDBDDBC-51BC-48AA-A48B-DD2102E4B4EC}" dt="2021-03-05T16:04:50.644" v="5630"/>
          <ac:picMkLst>
            <pc:docMk/>
            <pc:sldMk cId="2782480215" sldId="292"/>
            <ac:picMk id="2" creationId="{BE020C39-ABDC-4AFE-AED0-4406214587E2}"/>
          </ac:picMkLst>
        </pc:picChg>
        <pc:cxnChg chg="add mod">
          <ac:chgData name="Drewniak, David" userId="3edae2f4-e483-4215-8ce8-93b718154250" providerId="ADAL" clId="{2EDBDDBC-51BC-48AA-A48B-DD2102E4B4EC}" dt="2021-03-05T16:06:44.900" v="5730" actId="1076"/>
          <ac:cxnSpMkLst>
            <pc:docMk/>
            <pc:sldMk cId="2782480215" sldId="292"/>
            <ac:cxnSpMk id="6" creationId="{82AFF697-3259-4B36-B31A-78CBAB1EE6EF}"/>
          </ac:cxnSpMkLst>
        </pc:cxnChg>
      </pc:sldChg>
      <pc:sldChg chg="new del">
        <pc:chgData name="Drewniak, David" userId="3edae2f4-e483-4215-8ce8-93b718154250" providerId="ADAL" clId="{2EDBDDBC-51BC-48AA-A48B-DD2102E4B4EC}" dt="2021-02-27T01:53:39.743" v="5615" actId="680"/>
        <pc:sldMkLst>
          <pc:docMk/>
          <pc:sldMk cId="2941992454" sldId="292"/>
        </pc:sldMkLst>
      </pc:sldChg>
      <pc:sldMasterChg chg="delSldLayout">
        <pc:chgData name="Drewniak, David" userId="3edae2f4-e483-4215-8ce8-93b718154250" providerId="ADAL" clId="{2EDBDDBC-51BC-48AA-A48B-DD2102E4B4EC}" dt="2021-02-19T16:13:46.902" v="11" actId="2696"/>
        <pc:sldMasterMkLst>
          <pc:docMk/>
          <pc:sldMasterMk cId="0" sldId="2147483660"/>
        </pc:sldMasterMkLst>
        <pc:sldLayoutChg chg="del">
          <pc:chgData name="Drewniak, David" userId="3edae2f4-e483-4215-8ce8-93b718154250" providerId="ADAL" clId="{2EDBDDBC-51BC-48AA-A48B-DD2102E4B4EC}" dt="2021-02-19T16:13:46.902" v="11" actId="2696"/>
          <pc:sldLayoutMkLst>
            <pc:docMk/>
            <pc:sldMasterMk cId="0" sldId="2147483660"/>
            <pc:sldLayoutMk cId="1852796628" sldId="2147483704"/>
          </pc:sldLayoutMkLst>
        </pc:sldLayoutChg>
      </pc:sldMasterChg>
    </pc:docChg>
  </pc:docChgLst>
  <pc:docChgLst>
    <pc:chgData name="Drewniak, David" userId="3edae2f4-e483-4215-8ce8-93b718154250" providerId="ADAL" clId="{BF797D00-D811-4FE8-858C-21495012C2DB}"/>
    <pc:docChg chg="undo redo custSel addSld delSld modSld sldOrd">
      <pc:chgData name="Drewniak, David" userId="3edae2f4-e483-4215-8ce8-93b718154250" providerId="ADAL" clId="{BF797D00-D811-4FE8-858C-21495012C2DB}" dt="2021-03-26T20:41:56.240" v="1782" actId="2085"/>
      <pc:docMkLst>
        <pc:docMk/>
      </pc:docMkLst>
      <pc:sldChg chg="addSp delSp modSp mod modTransition delAnim modAnim">
        <pc:chgData name="Drewniak, David" userId="3edae2f4-e483-4215-8ce8-93b718154250" providerId="ADAL" clId="{BF797D00-D811-4FE8-858C-21495012C2DB}" dt="2021-03-21T18:23:00.257" v="817" actId="478"/>
        <pc:sldMkLst>
          <pc:docMk/>
          <pc:sldMk cId="2180309247" sldId="258"/>
        </pc:sldMkLst>
        <pc:spChg chg="mod">
          <ac:chgData name="Drewniak, David" userId="3edae2f4-e483-4215-8ce8-93b718154250" providerId="ADAL" clId="{BF797D00-D811-4FE8-858C-21495012C2DB}" dt="2021-03-21T16:59:23.354" v="689" actId="20577"/>
          <ac:spMkLst>
            <pc:docMk/>
            <pc:sldMk cId="2180309247" sldId="258"/>
            <ac:spMk id="2" creationId="{9DA4F26F-22C1-4749-B2B0-ECB29F109DC3}"/>
          </ac:spMkLst>
        </pc:spChg>
        <pc:picChg chg="add del mod">
          <ac:chgData name="Drewniak, David" userId="3edae2f4-e483-4215-8ce8-93b718154250" providerId="ADAL" clId="{BF797D00-D811-4FE8-858C-21495012C2DB}" dt="2021-03-21T16:59:55.602" v="691"/>
          <ac:picMkLst>
            <pc:docMk/>
            <pc:sldMk cId="2180309247" sldId="258"/>
            <ac:picMk id="5" creationId="{3F27939C-A32D-4538-87AD-2BC77F8AE51E}"/>
          </ac:picMkLst>
        </pc:picChg>
        <pc:picChg chg="add del mod">
          <ac:chgData name="Drewniak, David" userId="3edae2f4-e483-4215-8ce8-93b718154250" providerId="ADAL" clId="{BF797D00-D811-4FE8-858C-21495012C2DB}" dt="2021-03-21T18:23:00.257" v="817" actId="478"/>
          <ac:picMkLst>
            <pc:docMk/>
            <pc:sldMk cId="2180309247" sldId="258"/>
            <ac:picMk id="6" creationId="{FFCEABB9-234E-4284-BFEA-64DC9721CDDF}"/>
          </ac:picMkLst>
        </pc:picChg>
        <pc:picChg chg="del">
          <ac:chgData name="Drewniak, David" userId="3edae2f4-e483-4215-8ce8-93b718154250" providerId="ADAL" clId="{BF797D00-D811-4FE8-858C-21495012C2DB}" dt="2021-03-21T14:49:00.523" v="0" actId="478"/>
          <ac:picMkLst>
            <pc:docMk/>
            <pc:sldMk cId="2180309247" sldId="258"/>
            <ac:picMk id="10" creationId="{0A2221FB-C1DE-4706-91CC-792C59ACE1A1}"/>
          </ac:picMkLst>
        </pc:picChg>
      </pc:sldChg>
      <pc:sldChg chg="addSp delSp modSp mod modTransition delAnim modAnim">
        <pc:chgData name="Drewniak, David" userId="3edae2f4-e483-4215-8ce8-93b718154250" providerId="ADAL" clId="{BF797D00-D811-4FE8-858C-21495012C2DB}" dt="2021-03-24T18:56:51.073" v="1669" actId="1038"/>
        <pc:sldMkLst>
          <pc:docMk/>
          <pc:sldMk cId="4006271118" sldId="261"/>
        </pc:sldMkLst>
        <pc:spChg chg="mod">
          <ac:chgData name="Drewniak, David" userId="3edae2f4-e483-4215-8ce8-93b718154250" providerId="ADAL" clId="{BF797D00-D811-4FE8-858C-21495012C2DB}" dt="2021-03-21T17:27:33.317" v="782" actId="20577"/>
          <ac:spMkLst>
            <pc:docMk/>
            <pc:sldMk cId="4006271118" sldId="261"/>
            <ac:spMk id="2" creationId="{6D8E2246-E096-4254-9A0B-D38E124A83A0}"/>
          </ac:spMkLst>
        </pc:spChg>
        <pc:spChg chg="add mod ord">
          <ac:chgData name="Drewniak, David" userId="3edae2f4-e483-4215-8ce8-93b718154250" providerId="ADAL" clId="{BF797D00-D811-4FE8-858C-21495012C2DB}" dt="2021-03-24T18:55:29.295" v="1619" actId="1036"/>
          <ac:spMkLst>
            <pc:docMk/>
            <pc:sldMk cId="4006271118" sldId="261"/>
            <ac:spMk id="29" creationId="{2C2E3DBA-37A6-43B8-8954-5B16653B44C4}"/>
          </ac:spMkLst>
        </pc:spChg>
        <pc:spChg chg="mod">
          <ac:chgData name="Drewniak, David" userId="3edae2f4-e483-4215-8ce8-93b718154250" providerId="ADAL" clId="{BF797D00-D811-4FE8-858C-21495012C2DB}" dt="2021-03-24T18:55:45.854" v="1631" actId="1037"/>
          <ac:spMkLst>
            <pc:docMk/>
            <pc:sldMk cId="4006271118" sldId="261"/>
            <ac:spMk id="31" creationId="{D0E63E2A-BEDB-4793-BAE8-5A9CD93BDE8F}"/>
          </ac:spMkLst>
        </pc:spChg>
        <pc:spChg chg="mod">
          <ac:chgData name="Drewniak, David" userId="3edae2f4-e483-4215-8ce8-93b718154250" providerId="ADAL" clId="{BF797D00-D811-4FE8-858C-21495012C2DB}" dt="2021-03-24T18:55:45.854" v="1631" actId="1037"/>
          <ac:spMkLst>
            <pc:docMk/>
            <pc:sldMk cId="4006271118" sldId="261"/>
            <ac:spMk id="33" creationId="{A55EA2DF-A1F5-46E8-AB1E-E4EC6AFA923E}"/>
          </ac:spMkLst>
        </pc:spChg>
        <pc:spChg chg="mod">
          <ac:chgData name="Drewniak, David" userId="3edae2f4-e483-4215-8ce8-93b718154250" providerId="ADAL" clId="{BF797D00-D811-4FE8-858C-21495012C2DB}" dt="2021-03-24T18:55:45.854" v="1631" actId="1037"/>
          <ac:spMkLst>
            <pc:docMk/>
            <pc:sldMk cId="4006271118" sldId="261"/>
            <ac:spMk id="34" creationId="{07437A2F-D98B-4ED1-A728-56E54B963AF1}"/>
          </ac:spMkLst>
        </pc:spChg>
        <pc:spChg chg="mod">
          <ac:chgData name="Drewniak, David" userId="3edae2f4-e483-4215-8ce8-93b718154250" providerId="ADAL" clId="{BF797D00-D811-4FE8-858C-21495012C2DB}" dt="2021-03-24T18:55:45.854" v="1631" actId="1037"/>
          <ac:spMkLst>
            <pc:docMk/>
            <pc:sldMk cId="4006271118" sldId="261"/>
            <ac:spMk id="35" creationId="{43A8339D-A0E0-4DEE-89C9-324316F63775}"/>
          </ac:spMkLst>
        </pc:spChg>
        <pc:spChg chg="mod">
          <ac:chgData name="Drewniak, David" userId="3edae2f4-e483-4215-8ce8-93b718154250" providerId="ADAL" clId="{BF797D00-D811-4FE8-858C-21495012C2DB}" dt="2021-03-24T18:55:45.854" v="1631" actId="1037"/>
          <ac:spMkLst>
            <pc:docMk/>
            <pc:sldMk cId="4006271118" sldId="261"/>
            <ac:spMk id="36" creationId="{D69711EE-4756-4BBB-9D97-E7CA1DCAFA02}"/>
          </ac:spMkLst>
        </pc:spChg>
        <pc:spChg chg="mod">
          <ac:chgData name="Drewniak, David" userId="3edae2f4-e483-4215-8ce8-93b718154250" providerId="ADAL" clId="{BF797D00-D811-4FE8-858C-21495012C2DB}" dt="2021-03-24T18:55:45.854" v="1631" actId="1037"/>
          <ac:spMkLst>
            <pc:docMk/>
            <pc:sldMk cId="4006271118" sldId="261"/>
            <ac:spMk id="37" creationId="{165E9A05-A463-436B-98AB-1B628E0DF0D3}"/>
          </ac:spMkLst>
        </pc:spChg>
        <pc:spChg chg="mod ord">
          <ac:chgData name="Drewniak, David" userId="3edae2f4-e483-4215-8ce8-93b718154250" providerId="ADAL" clId="{BF797D00-D811-4FE8-858C-21495012C2DB}" dt="2021-03-24T18:55:45.854" v="1631" actId="1037"/>
          <ac:spMkLst>
            <pc:docMk/>
            <pc:sldMk cId="4006271118" sldId="261"/>
            <ac:spMk id="40" creationId="{FA25951D-FCDD-407F-8C9E-9E90A2FF28C8}"/>
          </ac:spMkLst>
        </pc:spChg>
        <pc:spChg chg="mod">
          <ac:chgData name="Drewniak, David" userId="3edae2f4-e483-4215-8ce8-93b718154250" providerId="ADAL" clId="{BF797D00-D811-4FE8-858C-21495012C2DB}" dt="2021-03-24T18:55:45.854" v="1631" actId="1037"/>
          <ac:spMkLst>
            <pc:docMk/>
            <pc:sldMk cId="4006271118" sldId="261"/>
            <ac:spMk id="41" creationId="{8E912FDB-1709-48BB-8DB4-FB36FE72287B}"/>
          </ac:spMkLst>
        </pc:spChg>
        <pc:spChg chg="mod">
          <ac:chgData name="Drewniak, David" userId="3edae2f4-e483-4215-8ce8-93b718154250" providerId="ADAL" clId="{BF797D00-D811-4FE8-858C-21495012C2DB}" dt="2021-03-24T18:55:45.854" v="1631" actId="1037"/>
          <ac:spMkLst>
            <pc:docMk/>
            <pc:sldMk cId="4006271118" sldId="261"/>
            <ac:spMk id="42" creationId="{E7AEDDC9-3D6B-4C1C-AF1A-C2DD9173F3BE}"/>
          </ac:spMkLst>
        </pc:spChg>
        <pc:spChg chg="mod">
          <ac:chgData name="Drewniak, David" userId="3edae2f4-e483-4215-8ce8-93b718154250" providerId="ADAL" clId="{BF797D00-D811-4FE8-858C-21495012C2DB}" dt="2021-03-24T18:55:49.049" v="1632" actId="1076"/>
          <ac:spMkLst>
            <pc:docMk/>
            <pc:sldMk cId="4006271118" sldId="261"/>
            <ac:spMk id="43" creationId="{F05E275B-1FBA-430C-B3A8-7FEEF72908A0}"/>
          </ac:spMkLst>
        </pc:spChg>
        <pc:spChg chg="mod">
          <ac:chgData name="Drewniak, David" userId="3edae2f4-e483-4215-8ce8-93b718154250" providerId="ADAL" clId="{BF797D00-D811-4FE8-858C-21495012C2DB}" dt="2021-03-24T18:55:45.854" v="1631" actId="1037"/>
          <ac:spMkLst>
            <pc:docMk/>
            <pc:sldMk cId="4006271118" sldId="261"/>
            <ac:spMk id="44" creationId="{6D24E6AA-B200-4426-A803-4CE44923A4C9}"/>
          </ac:spMkLst>
        </pc:spChg>
        <pc:spChg chg="add mod ord">
          <ac:chgData name="Drewniak, David" userId="3edae2f4-e483-4215-8ce8-93b718154250" providerId="ADAL" clId="{BF797D00-D811-4FE8-858C-21495012C2DB}" dt="2021-03-24T18:55:29.295" v="1619" actId="1036"/>
          <ac:spMkLst>
            <pc:docMk/>
            <pc:sldMk cId="4006271118" sldId="261"/>
            <ac:spMk id="45" creationId="{5E7EEC24-6644-4A7A-A2A4-2C0506118756}"/>
          </ac:spMkLst>
        </pc:spChg>
        <pc:spChg chg="mod">
          <ac:chgData name="Drewniak, David" userId="3edae2f4-e483-4215-8ce8-93b718154250" providerId="ADAL" clId="{BF797D00-D811-4FE8-858C-21495012C2DB}" dt="2021-03-24T18:55:45.854" v="1631" actId="1037"/>
          <ac:spMkLst>
            <pc:docMk/>
            <pc:sldMk cId="4006271118" sldId="261"/>
            <ac:spMk id="46" creationId="{B331108F-79E8-4DCE-9D8C-BCFCE041FCC8}"/>
          </ac:spMkLst>
        </pc:spChg>
        <pc:spChg chg="add mod">
          <ac:chgData name="Drewniak, David" userId="3edae2f4-e483-4215-8ce8-93b718154250" providerId="ADAL" clId="{BF797D00-D811-4FE8-858C-21495012C2DB}" dt="2021-03-24T18:56:47.199" v="1667" actId="1037"/>
          <ac:spMkLst>
            <pc:docMk/>
            <pc:sldMk cId="4006271118" sldId="261"/>
            <ac:spMk id="47" creationId="{2818961C-E5E9-4824-A0F6-24DAA5201D1B}"/>
          </ac:spMkLst>
        </pc:spChg>
        <pc:spChg chg="add mod">
          <ac:chgData name="Drewniak, David" userId="3edae2f4-e483-4215-8ce8-93b718154250" providerId="ADAL" clId="{BF797D00-D811-4FE8-858C-21495012C2DB}" dt="2021-03-24T18:56:51.073" v="1669" actId="1038"/>
          <ac:spMkLst>
            <pc:docMk/>
            <pc:sldMk cId="4006271118" sldId="261"/>
            <ac:spMk id="48" creationId="{0A8218D2-754B-4D03-9254-115A396573FE}"/>
          </ac:spMkLst>
        </pc:spChg>
        <pc:grpChg chg="mod">
          <ac:chgData name="Drewniak, David" userId="3edae2f4-e483-4215-8ce8-93b718154250" providerId="ADAL" clId="{BF797D00-D811-4FE8-858C-21495012C2DB}" dt="2021-03-24T18:55:45.854" v="1631" actId="1037"/>
          <ac:grpSpMkLst>
            <pc:docMk/>
            <pc:sldMk cId="4006271118" sldId="261"/>
            <ac:grpSpMk id="30" creationId="{CB992B77-6988-48D0-8243-EFDBEA4E3684}"/>
          </ac:grpSpMkLst>
        </pc:grpChg>
        <pc:graphicFrameChg chg="modGraphic">
          <ac:chgData name="Drewniak, David" userId="3edae2f4-e483-4215-8ce8-93b718154250" providerId="ADAL" clId="{BF797D00-D811-4FE8-858C-21495012C2DB}" dt="2021-03-24T18:55:17.811" v="1592" actId="404"/>
          <ac:graphicFrameMkLst>
            <pc:docMk/>
            <pc:sldMk cId="4006271118" sldId="261"/>
            <ac:graphicFrameMk id="32" creationId="{E95A609B-0693-469F-BE72-FC72FF2053A4}"/>
          </ac:graphicFrameMkLst>
        </pc:graphicFrameChg>
        <pc:picChg chg="mod">
          <ac:chgData name="Drewniak, David" userId="3edae2f4-e483-4215-8ce8-93b718154250" providerId="ADAL" clId="{BF797D00-D811-4FE8-858C-21495012C2DB}" dt="2021-03-24T18:55:21.363" v="1593" actId="1076"/>
          <ac:picMkLst>
            <pc:docMk/>
            <pc:sldMk cId="4006271118" sldId="261"/>
            <ac:picMk id="3" creationId="{FFFAC935-64CA-419A-A2D8-A76C8341C082}"/>
          </ac:picMkLst>
        </pc:picChg>
        <pc:picChg chg="add del mod">
          <ac:chgData name="Drewniak, David" userId="3edae2f4-e483-4215-8ce8-93b718154250" providerId="ADAL" clId="{BF797D00-D811-4FE8-858C-21495012C2DB}" dt="2021-03-21T17:24:45.332" v="726"/>
          <ac:picMkLst>
            <pc:docMk/>
            <pc:sldMk cId="4006271118" sldId="261"/>
            <ac:picMk id="4" creationId="{E9182627-D513-49FD-B96E-B7D2D8FA91DA}"/>
          </ac:picMkLst>
        </pc:picChg>
        <pc:picChg chg="del">
          <ac:chgData name="Drewniak, David" userId="3edae2f4-e483-4215-8ce8-93b718154250" providerId="ADAL" clId="{BF797D00-D811-4FE8-858C-21495012C2DB}" dt="2021-03-21T14:52:03.225" v="15" actId="478"/>
          <ac:picMkLst>
            <pc:docMk/>
            <pc:sldMk cId="4006271118" sldId="261"/>
            <ac:picMk id="5" creationId="{D42082CA-DFE9-4B31-8B1E-C1AFAFDEDFE8}"/>
          </ac:picMkLst>
        </pc:picChg>
        <pc:picChg chg="add del mod">
          <ac:chgData name="Drewniak, David" userId="3edae2f4-e483-4215-8ce8-93b718154250" providerId="ADAL" clId="{BF797D00-D811-4FE8-858C-21495012C2DB}" dt="2021-03-21T17:25:12.624" v="728"/>
          <ac:picMkLst>
            <pc:docMk/>
            <pc:sldMk cId="4006271118" sldId="261"/>
            <ac:picMk id="6" creationId="{2CFEA1D0-3655-4570-A893-54E68267CFEE}"/>
          </ac:picMkLst>
        </pc:picChg>
        <pc:picChg chg="add del mod">
          <ac:chgData name="Drewniak, David" userId="3edae2f4-e483-4215-8ce8-93b718154250" providerId="ADAL" clId="{BF797D00-D811-4FE8-858C-21495012C2DB}" dt="2021-03-21T17:25:42.627" v="730"/>
          <ac:picMkLst>
            <pc:docMk/>
            <pc:sldMk cId="4006271118" sldId="261"/>
            <ac:picMk id="8" creationId="{4DDB0B27-31BD-4823-BC15-BCCEC6F21FD3}"/>
          </ac:picMkLst>
        </pc:picChg>
        <pc:picChg chg="add del mod">
          <ac:chgData name="Drewniak, David" userId="3edae2f4-e483-4215-8ce8-93b718154250" providerId="ADAL" clId="{BF797D00-D811-4FE8-858C-21495012C2DB}" dt="2021-03-21T17:26:26.123" v="734" actId="478"/>
          <ac:picMkLst>
            <pc:docMk/>
            <pc:sldMk cId="4006271118" sldId="261"/>
            <ac:picMk id="9" creationId="{779D53C6-31DF-4D72-9108-32715DBA6F98}"/>
          </ac:picMkLst>
        </pc:picChg>
        <pc:picChg chg="add del mod">
          <ac:chgData name="Drewniak, David" userId="3edae2f4-e483-4215-8ce8-93b718154250" providerId="ADAL" clId="{BF797D00-D811-4FE8-858C-21495012C2DB}" dt="2021-03-21T17:28:24.837" v="784"/>
          <ac:picMkLst>
            <pc:docMk/>
            <pc:sldMk cId="4006271118" sldId="261"/>
            <ac:picMk id="10" creationId="{E86ACEA3-E8FD-439B-AB59-769EE5B87A02}"/>
          </ac:picMkLst>
        </pc:picChg>
        <pc:picChg chg="add del mod">
          <ac:chgData name="Drewniak, David" userId="3edae2f4-e483-4215-8ce8-93b718154250" providerId="ADAL" clId="{BF797D00-D811-4FE8-858C-21495012C2DB}" dt="2021-03-21T18:23:12.579" v="822" actId="478"/>
          <ac:picMkLst>
            <pc:docMk/>
            <pc:sldMk cId="4006271118" sldId="261"/>
            <ac:picMk id="11" creationId="{CED5A6B0-0DD9-4C17-94BD-427B3C92F0F7}"/>
          </ac:picMkLst>
        </pc:picChg>
        <pc:picChg chg="mod">
          <ac:chgData name="Drewniak, David" userId="3edae2f4-e483-4215-8ce8-93b718154250" providerId="ADAL" clId="{BF797D00-D811-4FE8-858C-21495012C2DB}" dt="2021-03-24T18:55:45.854" v="1631" actId="1037"/>
          <ac:picMkLst>
            <pc:docMk/>
            <pc:sldMk cId="4006271118" sldId="261"/>
            <ac:picMk id="38" creationId="{D41C8C25-81D2-461D-ADF1-6B70B8FD8766}"/>
          </ac:picMkLst>
        </pc:picChg>
        <pc:picChg chg="mod">
          <ac:chgData name="Drewniak, David" userId="3edae2f4-e483-4215-8ce8-93b718154250" providerId="ADAL" clId="{BF797D00-D811-4FE8-858C-21495012C2DB}" dt="2021-03-24T18:55:45.854" v="1631" actId="1037"/>
          <ac:picMkLst>
            <pc:docMk/>
            <pc:sldMk cId="4006271118" sldId="261"/>
            <ac:picMk id="39" creationId="{20B857B5-7929-4401-989B-BBC8BA4EF9DE}"/>
          </ac:picMkLst>
        </pc:picChg>
      </pc:sldChg>
      <pc:sldChg chg="addSp delSp modSp mod modTransition delAnim modAnim">
        <pc:chgData name="Drewniak, David" userId="3edae2f4-e483-4215-8ce8-93b718154250" providerId="ADAL" clId="{BF797D00-D811-4FE8-858C-21495012C2DB}" dt="2021-03-25T14:20:24.053" v="1780"/>
        <pc:sldMkLst>
          <pc:docMk/>
          <pc:sldMk cId="3791177582" sldId="262"/>
        </pc:sldMkLst>
        <pc:spChg chg="mod">
          <ac:chgData name="Drewniak, David" userId="3edae2f4-e483-4215-8ce8-93b718154250" providerId="ADAL" clId="{BF797D00-D811-4FE8-858C-21495012C2DB}" dt="2021-03-23T18:21:58.089" v="1209" actId="20577"/>
          <ac:spMkLst>
            <pc:docMk/>
            <pc:sldMk cId="3791177582" sldId="262"/>
            <ac:spMk id="27" creationId="{D1D9D175-2125-4531-8DBF-3DFA38E455FF}"/>
          </ac:spMkLst>
        </pc:spChg>
        <pc:spChg chg="add del mod">
          <ac:chgData name="Drewniak, David" userId="3edae2f4-e483-4215-8ce8-93b718154250" providerId="ADAL" clId="{BF797D00-D811-4FE8-858C-21495012C2DB}" dt="2021-03-23T18:24:40.059" v="1227" actId="14100"/>
          <ac:spMkLst>
            <pc:docMk/>
            <pc:sldMk cId="3791177582" sldId="262"/>
            <ac:spMk id="45" creationId="{35CE0603-4A7D-4554-A200-B671CE604EE8}"/>
          </ac:spMkLst>
        </pc:spChg>
        <pc:picChg chg="del">
          <ac:chgData name="Drewniak, David" userId="3edae2f4-e483-4215-8ce8-93b718154250" providerId="ADAL" clId="{BF797D00-D811-4FE8-858C-21495012C2DB}" dt="2021-03-21T14:51:56.846" v="13" actId="478"/>
          <ac:picMkLst>
            <pc:docMk/>
            <pc:sldMk cId="3791177582" sldId="262"/>
            <ac:picMk id="4" creationId="{68680416-4EAF-472E-AA92-D76C479C3997}"/>
          </ac:picMkLst>
        </pc:picChg>
        <pc:picChg chg="add del mod">
          <ac:chgData name="Drewniak, David" userId="3edae2f4-e483-4215-8ce8-93b718154250" providerId="ADAL" clId="{BF797D00-D811-4FE8-858C-21495012C2DB}" dt="2021-03-21T18:26:29.465" v="825" actId="478"/>
          <ac:picMkLst>
            <pc:docMk/>
            <pc:sldMk cId="3791177582" sldId="262"/>
            <ac:picMk id="5" creationId="{979F07D5-28CD-4DE5-A695-77A454ACF145}"/>
          </ac:picMkLst>
        </pc:picChg>
      </pc:sldChg>
      <pc:sldChg chg="delSp mod ord modTransition delAnim">
        <pc:chgData name="Drewniak, David" userId="3edae2f4-e483-4215-8ce8-93b718154250" providerId="ADAL" clId="{BF797D00-D811-4FE8-858C-21495012C2DB}" dt="2021-03-21T16:58:24.627" v="687"/>
        <pc:sldMkLst>
          <pc:docMk/>
          <pc:sldMk cId="4261019301" sldId="278"/>
        </pc:sldMkLst>
        <pc:picChg chg="del">
          <ac:chgData name="Drewniak, David" userId="3edae2f4-e483-4215-8ce8-93b718154250" providerId="ADAL" clId="{BF797D00-D811-4FE8-858C-21495012C2DB}" dt="2021-03-21T14:49:33.215" v="2" actId="478"/>
          <ac:picMkLst>
            <pc:docMk/>
            <pc:sldMk cId="4261019301" sldId="278"/>
            <ac:picMk id="5" creationId="{1C8C1E33-48EE-402F-AE65-8B3C13E86573}"/>
          </ac:picMkLst>
        </pc:picChg>
      </pc:sldChg>
      <pc:sldChg chg="addSp delSp modSp mod modTransition delAnim modAnim">
        <pc:chgData name="Drewniak, David" userId="3edae2f4-e483-4215-8ce8-93b718154250" providerId="ADAL" clId="{BF797D00-D811-4FE8-858C-21495012C2DB}" dt="2021-03-23T20:25:58.629" v="1525" actId="1076"/>
        <pc:sldMkLst>
          <pc:docMk/>
          <pc:sldMk cId="708410583" sldId="279"/>
        </pc:sldMkLst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2" creationId="{DEDFC6D2-02A4-4AE4-8B53-B0222F6549C0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14" creationId="{A081B8C5-C7E8-4E3E-9779-5AF66326D3BE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15" creationId="{CFBA7137-DC8A-4AFF-A382-84CE19C5654E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20" creationId="{171DA49E-208C-4041-BEE8-A66424AD30AA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21" creationId="{92ACA051-D5A0-4964-B9F6-C485FD317FF7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22" creationId="{51EA530B-F7D4-46D9-8557-98DBC7A03261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24" creationId="{DBF6B0A3-9828-4BA9-8D5F-5E34AFD7A0E9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25" creationId="{A4DCDEE2-164B-4AD0-BC1E-8286096CCF4C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26" creationId="{32ED6B90-AE64-4CF4-B373-CA049E9F1BB2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27" creationId="{9A4C3BD2-DF44-4CD2-83E1-9EC22F6DAF9B}"/>
          </ac:spMkLst>
        </pc:spChg>
        <pc:spChg chg="mod">
          <ac:chgData name="Drewniak, David" userId="3edae2f4-e483-4215-8ce8-93b718154250" providerId="ADAL" clId="{BF797D00-D811-4FE8-858C-21495012C2DB}" dt="2021-03-21T15:22:36.083" v="472"/>
          <ac:spMkLst>
            <pc:docMk/>
            <pc:sldMk cId="708410583" sldId="279"/>
            <ac:spMk id="31" creationId="{398DB464-EB2D-4D07-88F9-DA3215BB18CE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37" creationId="{F31DD539-1F47-40FD-B644-EC1C9CD7EAD6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38" creationId="{030DA6B0-5F01-4A67-8C42-638457BFC2D6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39" creationId="{B7A0E3C2-0353-48B7-96F8-15C0C9A2CAD5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41" creationId="{2DF96F77-643A-447B-931A-448200A8A986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42" creationId="{FD4F8C54-C8B6-4389-B166-F0AD426C1060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43" creationId="{19C81567-492D-4EBA-8B7C-C974BDFF3CC6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44" creationId="{ED36C9AB-370B-4B89-BE63-3ACA618D04C0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45" creationId="{4424904B-5E7D-4617-B04D-A7F266268481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46" creationId="{73C28505-B701-427E-B2C8-175F028461E3}"/>
          </ac:spMkLst>
        </pc:spChg>
        <pc:spChg chg="add del mod">
          <ac:chgData name="Drewniak, David" userId="3edae2f4-e483-4215-8ce8-93b718154250" providerId="ADAL" clId="{BF797D00-D811-4FE8-858C-21495012C2DB}" dt="2021-03-21T15:10:21.090" v="289"/>
          <ac:spMkLst>
            <pc:docMk/>
            <pc:sldMk cId="708410583" sldId="279"/>
            <ac:spMk id="54" creationId="{0A82B50D-C2C8-4CE5-8B65-449C5D491194}"/>
          </ac:spMkLst>
        </pc:spChg>
        <pc:spChg chg="add mod">
          <ac:chgData name="Drewniak, David" userId="3edae2f4-e483-4215-8ce8-93b718154250" providerId="ADAL" clId="{BF797D00-D811-4FE8-858C-21495012C2DB}" dt="2021-03-21T15:12:28.993" v="335" actId="1076"/>
          <ac:spMkLst>
            <pc:docMk/>
            <pc:sldMk cId="708410583" sldId="279"/>
            <ac:spMk id="56" creationId="{B7CB3E13-A0B5-4BE7-B218-C0AF145F59A4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58" creationId="{05F8318C-F972-4027-8AF1-85C67710FE3D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59" creationId="{4B2CBC36-BA2C-481F-A743-D73C1713F29C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60" creationId="{AE1C8FE2-6971-41BD-B568-D1DD5B959FE1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61" creationId="{372DF128-1A76-45FE-BC3A-88A90097873E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62" creationId="{597B93CA-459D-4F41-90DB-77CADEF366E4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63" creationId="{07026DCE-E56D-4500-B513-2144863309AC}"/>
          </ac:spMkLst>
        </pc:spChg>
        <pc:spChg chg="add mod">
          <ac:chgData name="Drewniak, David" userId="3edae2f4-e483-4215-8ce8-93b718154250" providerId="ADAL" clId="{BF797D00-D811-4FE8-858C-21495012C2DB}" dt="2021-03-23T20:25:58.629" v="1525" actId="1076"/>
          <ac:spMkLst>
            <pc:docMk/>
            <pc:sldMk cId="708410583" sldId="279"/>
            <ac:spMk id="65" creationId="{603E8A30-6EB1-4875-9AFE-6C5CA7D7F8F5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69" creationId="{A3AE2CDA-800C-479F-A405-2F4215AE670E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70" creationId="{EA2D1735-938E-403B-8DDF-4C1BA763C718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71" creationId="{759A57BC-93D8-4E46-8718-324BC2D3A105}"/>
          </ac:spMkLst>
        </pc:spChg>
        <pc:spChg chg="add mod">
          <ac:chgData name="Drewniak, David" userId="3edae2f4-e483-4215-8ce8-93b718154250" providerId="ADAL" clId="{BF797D00-D811-4FE8-858C-21495012C2DB}" dt="2021-03-23T20:25:58.629" v="1525" actId="1076"/>
          <ac:spMkLst>
            <pc:docMk/>
            <pc:sldMk cId="708410583" sldId="279"/>
            <ac:spMk id="72" creationId="{573A799F-26DF-4E43-830C-CD059E6DE81C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77" creationId="{1A5348AF-EA1C-4EB6-8475-C9B57F5EA4A9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78" creationId="{9BD4CE2A-23EC-48CF-9BE7-E6C61912F8E1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79" creationId="{42738304-C645-4F97-A1C4-0E564A18D18C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83" creationId="{6C918F06-9D03-446B-A5C4-715DFF2BFF83}"/>
          </ac:spMkLst>
        </pc:spChg>
        <pc:spChg chg="mod">
          <ac:chgData name="Drewniak, David" userId="3edae2f4-e483-4215-8ce8-93b718154250" providerId="ADAL" clId="{BF797D00-D811-4FE8-858C-21495012C2DB}" dt="2021-03-23T20:25:52.698" v="1523" actId="1038"/>
          <ac:spMkLst>
            <pc:docMk/>
            <pc:sldMk cId="708410583" sldId="279"/>
            <ac:spMk id="92" creationId="{1716829E-F5C5-4243-963A-828C8B234250}"/>
          </ac:spMkLst>
        </pc:spChg>
        <pc:graphicFrameChg chg="mod">
          <ac:chgData name="Drewniak, David" userId="3edae2f4-e483-4215-8ce8-93b718154250" providerId="ADAL" clId="{BF797D00-D811-4FE8-858C-21495012C2DB}" dt="2021-03-23T20:25:53.400" v="1524" actId="1076"/>
          <ac:graphicFrameMkLst>
            <pc:docMk/>
            <pc:sldMk cId="708410583" sldId="279"/>
            <ac:graphicFrameMk id="36" creationId="{4C2F3236-4B7C-442D-AEFC-C17349BBAAD8}"/>
          </ac:graphicFrameMkLst>
        </pc:graphicFrameChg>
        <pc:picChg chg="add del mod">
          <ac:chgData name="Drewniak, David" userId="3edae2f4-e483-4215-8ce8-93b718154250" providerId="ADAL" clId="{BF797D00-D811-4FE8-858C-21495012C2DB}" dt="2021-03-21T17:09:14.299" v="701" actId="478"/>
          <ac:picMkLst>
            <pc:docMk/>
            <pc:sldMk cId="708410583" sldId="279"/>
            <ac:picMk id="3" creationId="{A9322A2D-B08A-4042-B736-12D1AFD8C976}"/>
          </ac:picMkLst>
        </pc:picChg>
        <pc:picChg chg="del">
          <ac:chgData name="Drewniak, David" userId="3edae2f4-e483-4215-8ce8-93b718154250" providerId="ADAL" clId="{BF797D00-D811-4FE8-858C-21495012C2DB}" dt="2021-03-21T14:50:53.251" v="7" actId="478"/>
          <ac:picMkLst>
            <pc:docMk/>
            <pc:sldMk cId="708410583" sldId="279"/>
            <ac:picMk id="4" creationId="{8E33F33B-6E94-4ACC-AA43-A9A1F1B6B474}"/>
          </ac:picMkLst>
        </pc:picChg>
        <pc:picChg chg="add del mod">
          <ac:chgData name="Drewniak, David" userId="3edae2f4-e483-4215-8ce8-93b718154250" providerId="ADAL" clId="{BF797D00-D811-4FE8-858C-21495012C2DB}" dt="2021-03-21T17:16:03.089" v="709" actId="478"/>
          <ac:picMkLst>
            <pc:docMk/>
            <pc:sldMk cId="708410583" sldId="279"/>
            <ac:picMk id="6" creationId="{04642C48-31AA-405D-BE06-6778E559DC24}"/>
          </ac:picMkLst>
        </pc:picChg>
        <pc:picChg chg="add del mod">
          <ac:chgData name="Drewniak, David" userId="3edae2f4-e483-4215-8ce8-93b718154250" providerId="ADAL" clId="{BF797D00-D811-4FE8-858C-21495012C2DB}" dt="2021-03-21T17:18:08.868" v="711"/>
          <ac:picMkLst>
            <pc:docMk/>
            <pc:sldMk cId="708410583" sldId="279"/>
            <ac:picMk id="7" creationId="{9D49773D-51E5-486A-B0A0-57D5BAD4C1D7}"/>
          </ac:picMkLst>
        </pc:picChg>
        <pc:picChg chg="add del mod">
          <ac:chgData name="Drewniak, David" userId="3edae2f4-e483-4215-8ce8-93b718154250" providerId="ADAL" clId="{BF797D00-D811-4FE8-858C-21495012C2DB}" dt="2021-03-21T17:18:35.194" v="713"/>
          <ac:picMkLst>
            <pc:docMk/>
            <pc:sldMk cId="708410583" sldId="279"/>
            <ac:picMk id="8" creationId="{8BE26D2E-B821-42CE-9480-9F3982150CBF}"/>
          </ac:picMkLst>
        </pc:picChg>
        <pc:picChg chg="add del mod">
          <ac:chgData name="Drewniak, David" userId="3edae2f4-e483-4215-8ce8-93b718154250" providerId="ADAL" clId="{BF797D00-D811-4FE8-858C-21495012C2DB}" dt="2021-03-21T17:18:41.955" v="714" actId="478"/>
          <ac:picMkLst>
            <pc:docMk/>
            <pc:sldMk cId="708410583" sldId="279"/>
            <ac:picMk id="9" creationId="{5108232B-899D-425A-80C8-08B61B05DCE1}"/>
          </ac:picMkLst>
        </pc:picChg>
        <pc:picChg chg="add del mod">
          <ac:chgData name="Drewniak, David" userId="3edae2f4-e483-4215-8ce8-93b718154250" providerId="ADAL" clId="{BF797D00-D811-4FE8-858C-21495012C2DB}" dt="2021-03-21T17:19:55.310" v="716"/>
          <ac:picMkLst>
            <pc:docMk/>
            <pc:sldMk cId="708410583" sldId="279"/>
            <ac:picMk id="10" creationId="{9CE945CC-D699-4D62-A4F8-147B87AD39E8}"/>
          </ac:picMkLst>
        </pc:picChg>
        <pc:picChg chg="add del mod">
          <ac:chgData name="Drewniak, David" userId="3edae2f4-e483-4215-8ce8-93b718154250" providerId="ADAL" clId="{BF797D00-D811-4FE8-858C-21495012C2DB}" dt="2021-03-21T18:23:08.794" v="820" actId="478"/>
          <ac:picMkLst>
            <pc:docMk/>
            <pc:sldMk cId="708410583" sldId="279"/>
            <ac:picMk id="11" creationId="{8CECE673-D9CA-470C-8632-88D2B82BD15C}"/>
          </ac:picMkLst>
        </pc:picChg>
        <pc:cxnChg chg="add del mod">
          <ac:chgData name="Drewniak, David" userId="3edae2f4-e483-4215-8ce8-93b718154250" providerId="ADAL" clId="{BF797D00-D811-4FE8-858C-21495012C2DB}" dt="2021-03-23T19:23:54.860" v="1384" actId="11529"/>
          <ac:cxnSpMkLst>
            <pc:docMk/>
            <pc:sldMk cId="708410583" sldId="279"/>
            <ac:cxnSpMk id="4" creationId="{20566D23-A9F3-4377-9BFE-4850BB268B46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5" creationId="{FFB0E938-474A-443C-87F3-2FE7AAC71142}"/>
          </ac:cxnSpMkLst>
        </pc:cxnChg>
        <pc:cxnChg chg="add del mod">
          <ac:chgData name="Drewniak, David" userId="3edae2f4-e483-4215-8ce8-93b718154250" providerId="ADAL" clId="{BF797D00-D811-4FE8-858C-21495012C2DB}" dt="2021-03-23T19:24:17.850" v="1398" actId="478"/>
          <ac:cxnSpMkLst>
            <pc:docMk/>
            <pc:sldMk cId="708410583" sldId="279"/>
            <ac:cxnSpMk id="7" creationId="{23F78818-82D4-467F-A7FB-7240AC39CCB1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28" creationId="{4E0C67A1-E471-4BEA-929E-32A7FA74A35B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30" creationId="{E4F3FD3F-BDE4-48EF-9F38-A3E19147617F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47" creationId="{C4E0A458-72E5-4258-B36E-92C04DF628E7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48" creationId="{6A90C19E-D7AE-450D-8C1B-BBD6C4E0BB63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49" creationId="{D23298C0-6C3B-48EC-A527-82C9306992CA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53" creationId="{F2B686C6-5219-49C6-BB59-07FE80C22E71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55" creationId="{61BC7748-A3B0-427F-BC25-0F086CE988BD}"/>
          </ac:cxnSpMkLst>
        </pc:cxnChg>
        <pc:cxnChg chg="add mod">
          <ac:chgData name="Drewniak, David" userId="3edae2f4-e483-4215-8ce8-93b718154250" providerId="ADAL" clId="{BF797D00-D811-4FE8-858C-21495012C2DB}" dt="2021-03-23T20:25:58.629" v="1525" actId="1076"/>
          <ac:cxnSpMkLst>
            <pc:docMk/>
            <pc:sldMk cId="708410583" sldId="279"/>
            <ac:cxnSpMk id="64" creationId="{C382DCC6-C2AE-4C7F-9B17-16C5E5CD85CA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66" creationId="{2CC58DBB-C565-4E50-A99C-E9C680057149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67" creationId="{B6A9ECED-632D-45FA-AF60-1FF9DF4375A6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68" creationId="{2C92DE28-1A7A-45A1-AC76-F59F98CA0B43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75" creationId="{1A3B6C05-0620-466A-BE5F-56323F4C3BE7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76" creationId="{2268AA7D-9695-4218-AEF7-D5768D53BC84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80" creationId="{D1A4B188-AA5E-4A8D-9113-E0CDE337AE39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81" creationId="{581D48BB-27CF-4201-8255-0AB503B8B7BC}"/>
          </ac:cxnSpMkLst>
        </pc:cxnChg>
        <pc:cxnChg chg="mod">
          <ac:chgData name="Drewniak, David" userId="3edae2f4-e483-4215-8ce8-93b718154250" providerId="ADAL" clId="{BF797D00-D811-4FE8-858C-21495012C2DB}" dt="2021-03-23T20:25:52.698" v="1523" actId="1038"/>
          <ac:cxnSpMkLst>
            <pc:docMk/>
            <pc:sldMk cId="708410583" sldId="279"/>
            <ac:cxnSpMk id="82" creationId="{F7DD02A7-7635-4470-8F4E-63A81477674B}"/>
          </ac:cxnSpMkLst>
        </pc:cxnChg>
      </pc:sldChg>
      <pc:sldChg chg="addSp delSp modSp mod modTransition delAnim modAnim">
        <pc:chgData name="Drewniak, David" userId="3edae2f4-e483-4215-8ce8-93b718154250" providerId="ADAL" clId="{BF797D00-D811-4FE8-858C-21495012C2DB}" dt="2021-03-21T18:23:14.093" v="823" actId="478"/>
        <pc:sldMkLst>
          <pc:docMk/>
          <pc:sldMk cId="1560263183" sldId="280"/>
        </pc:sldMkLst>
        <pc:spChg chg="mod">
          <ac:chgData name="Drewniak, David" userId="3edae2f4-e483-4215-8ce8-93b718154250" providerId="ADAL" clId="{BF797D00-D811-4FE8-858C-21495012C2DB}" dt="2021-03-21T15:48:31.478" v="506" actId="1076"/>
          <ac:spMkLst>
            <pc:docMk/>
            <pc:sldMk cId="1560263183" sldId="280"/>
            <ac:spMk id="21" creationId="{660D123A-6093-4738-835E-48B72199281D}"/>
          </ac:spMkLst>
        </pc:spChg>
        <pc:picChg chg="del">
          <ac:chgData name="Drewniak, David" userId="3edae2f4-e483-4215-8ce8-93b718154250" providerId="ADAL" clId="{BF797D00-D811-4FE8-858C-21495012C2DB}" dt="2021-03-21T14:51:59.706" v="14" actId="478"/>
          <ac:picMkLst>
            <pc:docMk/>
            <pc:sldMk cId="1560263183" sldId="280"/>
            <ac:picMk id="2" creationId="{15EF9DE1-F5A5-4660-AE14-07616FCE5947}"/>
          </ac:picMkLst>
        </pc:picChg>
        <pc:picChg chg="add del mod">
          <ac:chgData name="Drewniak, David" userId="3edae2f4-e483-4215-8ce8-93b718154250" providerId="ADAL" clId="{BF797D00-D811-4FE8-858C-21495012C2DB}" dt="2021-03-21T17:29:37.979" v="785"/>
          <ac:picMkLst>
            <pc:docMk/>
            <pc:sldMk cId="1560263183" sldId="280"/>
            <ac:picMk id="5" creationId="{DDBF4568-64D1-4304-91FC-5D6C18C699B5}"/>
          </ac:picMkLst>
        </pc:picChg>
        <pc:picChg chg="add del mod">
          <ac:chgData name="Drewniak, David" userId="3edae2f4-e483-4215-8ce8-93b718154250" providerId="ADAL" clId="{BF797D00-D811-4FE8-858C-21495012C2DB}" dt="2021-03-21T17:29:46.061" v="786"/>
          <ac:picMkLst>
            <pc:docMk/>
            <pc:sldMk cId="1560263183" sldId="280"/>
            <ac:picMk id="7" creationId="{75E93CCA-D9B7-4463-94F6-5788203B5E64}"/>
          </ac:picMkLst>
        </pc:picChg>
        <pc:picChg chg="add del mod">
          <ac:chgData name="Drewniak, David" userId="3edae2f4-e483-4215-8ce8-93b718154250" providerId="ADAL" clId="{BF797D00-D811-4FE8-858C-21495012C2DB}" dt="2021-03-21T17:30:25.356" v="788" actId="478"/>
          <ac:picMkLst>
            <pc:docMk/>
            <pc:sldMk cId="1560263183" sldId="280"/>
            <ac:picMk id="8" creationId="{9A9113B5-280B-4C98-81FB-A017A6D577BE}"/>
          </ac:picMkLst>
        </pc:picChg>
        <pc:picChg chg="add del mod">
          <ac:chgData name="Drewniak, David" userId="3edae2f4-e483-4215-8ce8-93b718154250" providerId="ADAL" clId="{BF797D00-D811-4FE8-858C-21495012C2DB}" dt="2021-03-21T17:31:01.547" v="790"/>
          <ac:picMkLst>
            <pc:docMk/>
            <pc:sldMk cId="1560263183" sldId="280"/>
            <ac:picMk id="9" creationId="{87F6E854-3D18-445A-81C6-EB9991B6F58D}"/>
          </ac:picMkLst>
        </pc:picChg>
        <pc:picChg chg="add del mod">
          <ac:chgData name="Drewniak, David" userId="3edae2f4-e483-4215-8ce8-93b718154250" providerId="ADAL" clId="{BF797D00-D811-4FE8-858C-21495012C2DB}" dt="2021-03-21T17:31:18.371" v="792"/>
          <ac:picMkLst>
            <pc:docMk/>
            <pc:sldMk cId="1560263183" sldId="280"/>
            <ac:picMk id="13" creationId="{5987B896-CC78-4E6E-92D7-CC43F7DDAB07}"/>
          </ac:picMkLst>
        </pc:picChg>
        <pc:picChg chg="add del mod">
          <ac:chgData name="Drewniak, David" userId="3edae2f4-e483-4215-8ce8-93b718154250" providerId="ADAL" clId="{BF797D00-D811-4FE8-858C-21495012C2DB}" dt="2021-03-21T18:23:14.093" v="823" actId="478"/>
          <ac:picMkLst>
            <pc:docMk/>
            <pc:sldMk cId="1560263183" sldId="280"/>
            <ac:picMk id="14" creationId="{7BA48A02-35C6-4717-8435-E5995F5C6F53}"/>
          </ac:picMkLst>
        </pc:picChg>
        <pc:picChg chg="mod">
          <ac:chgData name="Drewniak, David" userId="3edae2f4-e483-4215-8ce8-93b718154250" providerId="ADAL" clId="{BF797D00-D811-4FE8-858C-21495012C2DB}" dt="2021-03-21T15:48:20.040" v="504" actId="1076"/>
          <ac:picMkLst>
            <pc:docMk/>
            <pc:sldMk cId="1560263183" sldId="280"/>
            <ac:picMk id="34" creationId="{92434D45-1073-4432-9E73-70FDC9A4882F}"/>
          </ac:picMkLst>
        </pc:picChg>
        <pc:cxnChg chg="mod">
          <ac:chgData name="Drewniak, David" userId="3edae2f4-e483-4215-8ce8-93b718154250" providerId="ADAL" clId="{BF797D00-D811-4FE8-858C-21495012C2DB}" dt="2021-03-21T15:48:33.908" v="507" actId="14100"/>
          <ac:cxnSpMkLst>
            <pc:docMk/>
            <pc:sldMk cId="1560263183" sldId="280"/>
            <ac:cxnSpMk id="23" creationId="{C8740E65-1090-44EA-8051-EA29865D6BE8}"/>
          </ac:cxnSpMkLst>
        </pc:cxnChg>
      </pc:sldChg>
      <pc:sldChg chg="delSp mod ord modTransition delAnim">
        <pc:chgData name="Drewniak, David" userId="3edae2f4-e483-4215-8ce8-93b718154250" providerId="ADAL" clId="{BF797D00-D811-4FE8-858C-21495012C2DB}" dt="2021-03-21T16:58:24.627" v="687"/>
        <pc:sldMkLst>
          <pc:docMk/>
          <pc:sldMk cId="3209347334" sldId="281"/>
        </pc:sldMkLst>
        <pc:picChg chg="del">
          <ac:chgData name="Drewniak, David" userId="3edae2f4-e483-4215-8ce8-93b718154250" providerId="ADAL" clId="{BF797D00-D811-4FE8-858C-21495012C2DB}" dt="2021-03-21T14:51:10.771" v="9" actId="478"/>
          <ac:picMkLst>
            <pc:docMk/>
            <pc:sldMk cId="3209347334" sldId="281"/>
            <ac:picMk id="9" creationId="{02E0F293-B23D-4EA0-8C21-EC4AC13DD4C1}"/>
          </ac:picMkLst>
        </pc:picChg>
      </pc:sldChg>
      <pc:sldChg chg="delSp modSp mod ord modTransition delAnim">
        <pc:chgData name="Drewniak, David" userId="3edae2f4-e483-4215-8ce8-93b718154250" providerId="ADAL" clId="{BF797D00-D811-4FE8-858C-21495012C2DB}" dt="2021-03-23T18:25:15.406" v="1321" actId="1036"/>
        <pc:sldMkLst>
          <pc:docMk/>
          <pc:sldMk cId="1747558156" sldId="284"/>
        </pc:sldMkLst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6" creationId="{7233BDB6-90AE-4706-ACCE-5C2791AE5D0A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7" creationId="{78708226-6F2A-42D5-9A3B-3004AB49A06E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20" creationId="{C9B9AAAC-1564-4C42-9FFA-31704217BA37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21" creationId="{F3DAE8E0-E548-43EE-82B1-6EF23844B6D3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22" creationId="{4AA3C944-E6C6-48BA-9710-39B02A1F765D}"/>
          </ac:spMkLst>
        </pc:spChg>
        <pc:spChg chg="mod">
          <ac:chgData name="Drewniak, David" userId="3edae2f4-e483-4215-8ce8-93b718154250" providerId="ADAL" clId="{BF797D00-D811-4FE8-858C-21495012C2DB}" dt="2021-03-23T18:25:15.406" v="1321" actId="1036"/>
          <ac:spMkLst>
            <pc:docMk/>
            <pc:sldMk cId="1747558156" sldId="284"/>
            <ac:spMk id="26" creationId="{73837259-00F0-4E8A-97DE-0E08CA4F5659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29" creationId="{F84157C2-C088-40F6-938D-D04A9B6A89DB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30" creationId="{A48D774A-502C-4780-8C1C-2A6A247013F6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31" creationId="{AAD4E656-ED15-4B37-A589-D17C203370A2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32" creationId="{AB5478D9-D7B4-4477-8214-C63B1F094290}"/>
          </ac:spMkLst>
        </pc:spChg>
        <pc:spChg chg="mod">
          <ac:chgData name="Drewniak, David" userId="3edae2f4-e483-4215-8ce8-93b718154250" providerId="ADAL" clId="{BF797D00-D811-4FE8-858C-21495012C2DB}" dt="2021-03-23T18:25:15.406" v="1321" actId="1036"/>
          <ac:spMkLst>
            <pc:docMk/>
            <pc:sldMk cId="1747558156" sldId="284"/>
            <ac:spMk id="37" creationId="{3B027B44-3714-47C3-8CA1-2105880AC373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41" creationId="{F0FC6B72-BAB3-43C1-B45B-12A4642A56A2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42" creationId="{BF2ED6A6-2D27-4B86-AD25-ACDD228ABB44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44" creationId="{0B2FB00B-AE56-429B-A9DA-92F6062E53DE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45" creationId="{B98B537E-3880-44FF-A7A3-D11855251B72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49" creationId="{E0A37425-A274-4F44-B558-7FF008964824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50" creationId="{3BBAC58A-588D-4BF1-91E6-1476E3A48F56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52" creationId="{EBAFE5D5-6E0B-4444-A071-F20BA2DB5F14}"/>
          </ac:spMkLst>
        </pc:spChg>
        <pc:spChg chg="mod">
          <ac:chgData name="Drewniak, David" userId="3edae2f4-e483-4215-8ce8-93b718154250" providerId="ADAL" clId="{BF797D00-D811-4FE8-858C-21495012C2DB}" dt="2021-03-23T18:25:06.943" v="1275" actId="1036"/>
          <ac:spMkLst>
            <pc:docMk/>
            <pc:sldMk cId="1747558156" sldId="284"/>
            <ac:spMk id="53" creationId="{917447F6-81E3-4E8C-84DF-245E1374422F}"/>
          </ac:spMkLst>
        </pc:spChg>
        <pc:graphicFrameChg chg="mod">
          <ac:chgData name="Drewniak, David" userId="3edae2f4-e483-4215-8ce8-93b718154250" providerId="ADAL" clId="{BF797D00-D811-4FE8-858C-21495012C2DB}" dt="2021-03-23T18:25:06.943" v="1275" actId="1036"/>
          <ac:graphicFrameMkLst>
            <pc:docMk/>
            <pc:sldMk cId="1747558156" sldId="284"/>
            <ac:graphicFrameMk id="40" creationId="{A2EBF5E4-7FA1-4C77-A882-3CC757A069F7}"/>
          </ac:graphicFrameMkLst>
        </pc:graphicFrameChg>
        <pc:graphicFrameChg chg="mod">
          <ac:chgData name="Drewniak, David" userId="3edae2f4-e483-4215-8ce8-93b718154250" providerId="ADAL" clId="{BF797D00-D811-4FE8-858C-21495012C2DB}" dt="2021-03-23T18:25:06.943" v="1275" actId="1036"/>
          <ac:graphicFrameMkLst>
            <pc:docMk/>
            <pc:sldMk cId="1747558156" sldId="284"/>
            <ac:graphicFrameMk id="46" creationId="{26143C74-0F1E-4809-9941-2E89A0591AC0}"/>
          </ac:graphicFrameMkLst>
        </pc:graphicFrameChg>
        <pc:picChg chg="del">
          <ac:chgData name="Drewniak, David" userId="3edae2f4-e483-4215-8ce8-93b718154250" providerId="ADAL" clId="{BF797D00-D811-4FE8-858C-21495012C2DB}" dt="2021-03-21T14:51:54.630" v="12" actId="478"/>
          <ac:picMkLst>
            <pc:docMk/>
            <pc:sldMk cId="1747558156" sldId="284"/>
            <ac:picMk id="3" creationId="{037A73FC-F35F-45FB-9F5F-55F07DE26EDA}"/>
          </ac:picMkLst>
        </pc:picChg>
        <pc:picChg chg="mod">
          <ac:chgData name="Drewniak, David" userId="3edae2f4-e483-4215-8ce8-93b718154250" providerId="ADAL" clId="{BF797D00-D811-4FE8-858C-21495012C2DB}" dt="2021-03-23T18:25:06.943" v="1275" actId="1036"/>
          <ac:picMkLst>
            <pc:docMk/>
            <pc:sldMk cId="1747558156" sldId="284"/>
            <ac:picMk id="4" creationId="{F8F1E58C-D86C-4534-8D3C-20BAA4EF8A41}"/>
          </ac:picMkLst>
        </pc:picChg>
        <pc:picChg chg="mod">
          <ac:chgData name="Drewniak, David" userId="3edae2f4-e483-4215-8ce8-93b718154250" providerId="ADAL" clId="{BF797D00-D811-4FE8-858C-21495012C2DB}" dt="2021-03-23T18:25:06.943" v="1275" actId="1036"/>
          <ac:picMkLst>
            <pc:docMk/>
            <pc:sldMk cId="1747558156" sldId="284"/>
            <ac:picMk id="12" creationId="{ED1554EC-FC03-43D0-A9A5-CFAC65E1D982}"/>
          </ac:picMkLst>
        </pc:picChg>
        <pc:picChg chg="mod">
          <ac:chgData name="Drewniak, David" userId="3edae2f4-e483-4215-8ce8-93b718154250" providerId="ADAL" clId="{BF797D00-D811-4FE8-858C-21495012C2DB}" dt="2021-03-23T18:25:06.943" v="1275" actId="1036"/>
          <ac:picMkLst>
            <pc:docMk/>
            <pc:sldMk cId="1747558156" sldId="284"/>
            <ac:picMk id="16" creationId="{64AAA100-1A8E-47CA-B2A3-19ADB29B118B}"/>
          </ac:picMkLst>
        </pc:picChg>
      </pc:sldChg>
      <pc:sldChg chg="addSp delSp modSp mod modTransition delAnim modAnim">
        <pc:chgData name="Drewniak, David" userId="3edae2f4-e483-4215-8ce8-93b718154250" providerId="ADAL" clId="{BF797D00-D811-4FE8-858C-21495012C2DB}" dt="2021-03-26T20:41:56.240" v="1782" actId="2085"/>
        <pc:sldMkLst>
          <pc:docMk/>
          <pc:sldMk cId="1329749140" sldId="285"/>
        </pc:sldMkLst>
        <pc:spChg chg="del mod">
          <ac:chgData name="Drewniak, David" userId="3edae2f4-e483-4215-8ce8-93b718154250" providerId="ADAL" clId="{BF797D00-D811-4FE8-858C-21495012C2DB}" dt="2021-03-21T14:53:46.451" v="48" actId="478"/>
          <ac:spMkLst>
            <pc:docMk/>
            <pc:sldMk cId="1329749140" sldId="285"/>
            <ac:spMk id="3" creationId="{860BBA60-D26D-4CC9-A2FB-5B267F8C36EB}"/>
          </ac:spMkLst>
        </pc:spChg>
        <pc:spChg chg="del">
          <ac:chgData name="Drewniak, David" userId="3edae2f4-e483-4215-8ce8-93b718154250" providerId="ADAL" clId="{BF797D00-D811-4FE8-858C-21495012C2DB}" dt="2021-03-21T14:52:53.163" v="21" actId="478"/>
          <ac:spMkLst>
            <pc:docMk/>
            <pc:sldMk cId="1329749140" sldId="285"/>
            <ac:spMk id="5" creationId="{834623EF-4123-421B-A008-7E4123543108}"/>
          </ac:spMkLst>
        </pc:spChg>
        <pc:spChg chg="add mod">
          <ac:chgData name="Drewniak, David" userId="3edae2f4-e483-4215-8ce8-93b718154250" providerId="ADAL" clId="{BF797D00-D811-4FE8-858C-21495012C2DB}" dt="2021-03-21T14:54:00.489" v="60" actId="1038"/>
          <ac:spMkLst>
            <pc:docMk/>
            <pc:sldMk cId="1329749140" sldId="285"/>
            <ac:spMk id="10" creationId="{492D898E-D111-4FF3-A6D0-EBAF786D90F8}"/>
          </ac:spMkLst>
        </pc:spChg>
        <pc:spChg chg="add mod">
          <ac:chgData name="Drewniak, David" userId="3edae2f4-e483-4215-8ce8-93b718154250" providerId="ADAL" clId="{BF797D00-D811-4FE8-858C-21495012C2DB}" dt="2021-03-21T14:54:00.489" v="60" actId="1038"/>
          <ac:spMkLst>
            <pc:docMk/>
            <pc:sldMk cId="1329749140" sldId="285"/>
            <ac:spMk id="11" creationId="{ABA3643D-B74F-4115-9A08-0E290EFDBD11}"/>
          </ac:spMkLst>
        </pc:spChg>
        <pc:spChg chg="add mod">
          <ac:chgData name="Drewniak, David" userId="3edae2f4-e483-4215-8ce8-93b718154250" providerId="ADAL" clId="{BF797D00-D811-4FE8-858C-21495012C2DB}" dt="2021-03-21T14:54:00.489" v="60" actId="1038"/>
          <ac:spMkLst>
            <pc:docMk/>
            <pc:sldMk cId="1329749140" sldId="285"/>
            <ac:spMk id="12" creationId="{F70ABA23-FDB8-440D-AA7B-E685861C33E9}"/>
          </ac:spMkLst>
        </pc:spChg>
        <pc:spChg chg="add mod">
          <ac:chgData name="Drewniak, David" userId="3edae2f4-e483-4215-8ce8-93b718154250" providerId="ADAL" clId="{BF797D00-D811-4FE8-858C-21495012C2DB}" dt="2021-03-21T14:54:00.489" v="60" actId="1038"/>
          <ac:spMkLst>
            <pc:docMk/>
            <pc:sldMk cId="1329749140" sldId="285"/>
            <ac:spMk id="14" creationId="{AA6C431B-8D8A-47CC-B50A-1435527E342E}"/>
          </ac:spMkLst>
        </pc:spChg>
        <pc:spChg chg="add mod">
          <ac:chgData name="Drewniak, David" userId="3edae2f4-e483-4215-8ce8-93b718154250" providerId="ADAL" clId="{BF797D00-D811-4FE8-858C-21495012C2DB}" dt="2021-03-21T14:54:00.489" v="60" actId="1038"/>
          <ac:spMkLst>
            <pc:docMk/>
            <pc:sldMk cId="1329749140" sldId="285"/>
            <ac:spMk id="15" creationId="{940BE938-D845-4FAC-A4C9-731EA17AFFB7}"/>
          </ac:spMkLst>
        </pc:spChg>
        <pc:spChg chg="del mod">
          <ac:chgData name="Drewniak, David" userId="3edae2f4-e483-4215-8ce8-93b718154250" providerId="ADAL" clId="{BF797D00-D811-4FE8-858C-21495012C2DB}" dt="2021-03-23T18:02:50.458" v="1161" actId="478"/>
          <ac:spMkLst>
            <pc:docMk/>
            <pc:sldMk cId="1329749140" sldId="285"/>
            <ac:spMk id="17" creationId="{0BC10497-3DEF-4471-9E3D-6C5F2800E292}"/>
          </ac:spMkLst>
        </pc:spChg>
        <pc:spChg chg="add mod">
          <ac:chgData name="Drewniak, David" userId="3edae2f4-e483-4215-8ce8-93b718154250" providerId="ADAL" clId="{BF797D00-D811-4FE8-858C-21495012C2DB}" dt="2021-03-21T14:54:00.489" v="60" actId="1038"/>
          <ac:spMkLst>
            <pc:docMk/>
            <pc:sldMk cId="1329749140" sldId="285"/>
            <ac:spMk id="19" creationId="{B14543DD-C0E8-4CEE-B3AF-C6DD33092C59}"/>
          </ac:spMkLst>
        </pc:spChg>
        <pc:spChg chg="add mod">
          <ac:chgData name="Drewniak, David" userId="3edae2f4-e483-4215-8ce8-93b718154250" providerId="ADAL" clId="{BF797D00-D811-4FE8-858C-21495012C2DB}" dt="2021-03-21T14:54:00.489" v="60" actId="1038"/>
          <ac:spMkLst>
            <pc:docMk/>
            <pc:sldMk cId="1329749140" sldId="285"/>
            <ac:spMk id="20" creationId="{A0C97EE4-0C5B-44C0-AED8-3D0E9FA3113F}"/>
          </ac:spMkLst>
        </pc:spChg>
        <pc:spChg chg="mod">
          <ac:chgData name="Drewniak, David" userId="3edae2f4-e483-4215-8ce8-93b718154250" providerId="ADAL" clId="{BF797D00-D811-4FE8-858C-21495012C2DB}" dt="2021-03-21T14:55:49.349" v="63" actId="1076"/>
          <ac:spMkLst>
            <pc:docMk/>
            <pc:sldMk cId="1329749140" sldId="285"/>
            <ac:spMk id="21" creationId="{56F1B29E-6BD5-4208-BE79-DE948F7EE4F5}"/>
          </ac:spMkLst>
        </pc:spChg>
        <pc:spChg chg="add mod">
          <ac:chgData name="Drewniak, David" userId="3edae2f4-e483-4215-8ce8-93b718154250" providerId="ADAL" clId="{BF797D00-D811-4FE8-858C-21495012C2DB}" dt="2021-03-21T14:54:00.489" v="60" actId="1038"/>
          <ac:spMkLst>
            <pc:docMk/>
            <pc:sldMk cId="1329749140" sldId="285"/>
            <ac:spMk id="22" creationId="{5AAFCE26-7D2F-4DBB-8E26-3A824622FEB7}"/>
          </ac:spMkLst>
        </pc:spChg>
        <pc:spChg chg="add mod">
          <ac:chgData name="Drewniak, David" userId="3edae2f4-e483-4215-8ce8-93b718154250" providerId="ADAL" clId="{BF797D00-D811-4FE8-858C-21495012C2DB}" dt="2021-03-21T14:54:00.489" v="60" actId="1038"/>
          <ac:spMkLst>
            <pc:docMk/>
            <pc:sldMk cId="1329749140" sldId="285"/>
            <ac:spMk id="23" creationId="{E660C701-03D0-4373-900D-84F194151D8C}"/>
          </ac:spMkLst>
        </pc:spChg>
        <pc:graphicFrameChg chg="add mod">
          <ac:chgData name="Drewniak, David" userId="3edae2f4-e483-4215-8ce8-93b718154250" providerId="ADAL" clId="{BF797D00-D811-4FE8-858C-21495012C2DB}" dt="2021-03-21T14:54:00.489" v="60" actId="1038"/>
          <ac:graphicFrameMkLst>
            <pc:docMk/>
            <pc:sldMk cId="1329749140" sldId="285"/>
            <ac:graphicFrameMk id="16" creationId="{316F6618-800B-43D3-B617-F041F146C107}"/>
          </ac:graphicFrameMkLst>
        </pc:graphicFrameChg>
        <pc:graphicFrameChg chg="mod">
          <ac:chgData name="Drewniak, David" userId="3edae2f4-e483-4215-8ce8-93b718154250" providerId="ADAL" clId="{BF797D00-D811-4FE8-858C-21495012C2DB}" dt="2021-03-26T20:41:56.240" v="1782" actId="2085"/>
          <ac:graphicFrameMkLst>
            <pc:docMk/>
            <pc:sldMk cId="1329749140" sldId="285"/>
            <ac:graphicFrameMk id="18" creationId="{8AC21B26-F109-46AA-B578-B9F1325BED8E}"/>
          </ac:graphicFrameMkLst>
        </pc:graphicFrameChg>
        <pc:picChg chg="del">
          <ac:chgData name="Drewniak, David" userId="3edae2f4-e483-4215-8ce8-93b718154250" providerId="ADAL" clId="{BF797D00-D811-4FE8-858C-21495012C2DB}" dt="2021-03-21T14:52:51.216" v="20" actId="478"/>
          <ac:picMkLst>
            <pc:docMk/>
            <pc:sldMk cId="1329749140" sldId="285"/>
            <ac:picMk id="4" creationId="{3005D893-4A65-4A53-B89E-ED96D7EF6D44}"/>
          </ac:picMkLst>
        </pc:picChg>
        <pc:picChg chg="add del mod">
          <ac:chgData name="Drewniak, David" userId="3edae2f4-e483-4215-8ce8-93b718154250" providerId="ADAL" clId="{BF797D00-D811-4FE8-858C-21495012C2DB}" dt="2021-03-21T17:35:14.676" v="794" actId="478"/>
          <ac:picMkLst>
            <pc:docMk/>
            <pc:sldMk cId="1329749140" sldId="285"/>
            <ac:picMk id="6" creationId="{71CC0AFE-90D7-4A87-9F18-4108D2A685B0}"/>
          </ac:picMkLst>
        </pc:picChg>
        <pc:picChg chg="add del mod">
          <ac:chgData name="Drewniak, David" userId="3edae2f4-e483-4215-8ce8-93b718154250" providerId="ADAL" clId="{BF797D00-D811-4FE8-858C-21495012C2DB}" dt="2021-03-21T18:26:38.332" v="827" actId="478"/>
          <ac:picMkLst>
            <pc:docMk/>
            <pc:sldMk cId="1329749140" sldId="285"/>
            <ac:picMk id="7" creationId="{084F208E-E232-4574-A7B3-EB3EE7DE124E}"/>
          </ac:picMkLst>
        </pc:picChg>
        <pc:picChg chg="del">
          <ac:chgData name="Drewniak, David" userId="3edae2f4-e483-4215-8ce8-93b718154250" providerId="ADAL" clId="{BF797D00-D811-4FE8-858C-21495012C2DB}" dt="2021-03-21T14:52:50.425" v="19" actId="478"/>
          <ac:picMkLst>
            <pc:docMk/>
            <pc:sldMk cId="1329749140" sldId="285"/>
            <ac:picMk id="13" creationId="{5CAA4525-45E4-4E39-A2C5-4E76E6F1EA38}"/>
          </ac:picMkLst>
        </pc:picChg>
        <pc:picChg chg="add mod ord">
          <ac:chgData name="Drewniak, David" userId="3edae2f4-e483-4215-8ce8-93b718154250" providerId="ADAL" clId="{BF797D00-D811-4FE8-858C-21495012C2DB}" dt="2021-03-21T14:54:00.489" v="60" actId="1038"/>
          <ac:picMkLst>
            <pc:docMk/>
            <pc:sldMk cId="1329749140" sldId="285"/>
            <ac:picMk id="24" creationId="{EA648846-920C-4D85-8052-370697A56732}"/>
          </ac:picMkLst>
        </pc:picChg>
      </pc:sldChg>
      <pc:sldChg chg="delSp mod ord modTransition delAnim">
        <pc:chgData name="Drewniak, David" userId="3edae2f4-e483-4215-8ce8-93b718154250" providerId="ADAL" clId="{BF797D00-D811-4FE8-858C-21495012C2DB}" dt="2021-03-21T16:58:24.627" v="687"/>
        <pc:sldMkLst>
          <pc:docMk/>
          <pc:sldMk cId="1914652939" sldId="286"/>
        </pc:sldMkLst>
        <pc:picChg chg="del">
          <ac:chgData name="Drewniak, David" userId="3edae2f4-e483-4215-8ce8-93b718154250" providerId="ADAL" clId="{BF797D00-D811-4FE8-858C-21495012C2DB}" dt="2021-03-21T15:01:23.516" v="99" actId="478"/>
          <ac:picMkLst>
            <pc:docMk/>
            <pc:sldMk cId="1914652939" sldId="286"/>
            <ac:picMk id="8" creationId="{89D5E57B-1E67-46D8-993A-3985DDD0E90D}"/>
          </ac:picMkLst>
        </pc:picChg>
      </pc:sldChg>
      <pc:sldChg chg="addSp delSp modSp mod modTransition delAnim">
        <pc:chgData name="Drewniak, David" userId="3edae2f4-e483-4215-8ce8-93b718154250" providerId="ADAL" clId="{BF797D00-D811-4FE8-858C-21495012C2DB}" dt="2021-03-23T17:28:49.937" v="964" actId="478"/>
        <pc:sldMkLst>
          <pc:docMk/>
          <pc:sldMk cId="4151172366" sldId="287"/>
        </pc:sldMkLst>
        <pc:spChg chg="mod">
          <ac:chgData name="Drewniak, David" userId="3edae2f4-e483-4215-8ce8-93b718154250" providerId="ADAL" clId="{BF797D00-D811-4FE8-858C-21495012C2DB}" dt="2021-03-23T16:15:43.530" v="950" actId="1076"/>
          <ac:spMkLst>
            <pc:docMk/>
            <pc:sldMk cId="4151172366" sldId="287"/>
            <ac:spMk id="3" creationId="{C57E11F3-E5D5-4D7D-86A1-436CD27DBDDC}"/>
          </ac:spMkLst>
        </pc:spChg>
        <pc:picChg chg="del">
          <ac:chgData name="Drewniak, David" userId="3edae2f4-e483-4215-8ce8-93b718154250" providerId="ADAL" clId="{BF797D00-D811-4FE8-858C-21495012C2DB}" dt="2021-03-21T15:05:43.185" v="242" actId="478"/>
          <ac:picMkLst>
            <pc:docMk/>
            <pc:sldMk cId="4151172366" sldId="287"/>
            <ac:picMk id="4" creationId="{6F3D0C0D-2606-4CEB-B301-5FB3C9C90AED}"/>
          </ac:picMkLst>
        </pc:picChg>
        <pc:picChg chg="add del mod">
          <ac:chgData name="Drewniak, David" userId="3edae2f4-e483-4215-8ce8-93b718154250" providerId="ADAL" clId="{BF797D00-D811-4FE8-858C-21495012C2DB}" dt="2021-03-23T16:13:54.608" v="929" actId="21"/>
          <ac:picMkLst>
            <pc:docMk/>
            <pc:sldMk cId="4151172366" sldId="287"/>
            <ac:picMk id="4" creationId="{CC1F1C19-4933-44DF-AE89-ED9A122C3D0F}"/>
          </ac:picMkLst>
        </pc:picChg>
        <pc:picChg chg="add del mod">
          <ac:chgData name="Drewniak, David" userId="3edae2f4-e483-4215-8ce8-93b718154250" providerId="ADAL" clId="{BF797D00-D811-4FE8-858C-21495012C2DB}" dt="2021-03-21T18:26:50.943" v="832" actId="478"/>
          <ac:picMkLst>
            <pc:docMk/>
            <pc:sldMk cId="4151172366" sldId="287"/>
            <ac:picMk id="5" creationId="{040B5B3D-1104-455E-A52B-6FBEDE6D95C7}"/>
          </ac:picMkLst>
        </pc:picChg>
        <pc:picChg chg="add del mod">
          <ac:chgData name="Drewniak, David" userId="3edae2f4-e483-4215-8ce8-93b718154250" providerId="ADAL" clId="{BF797D00-D811-4FE8-858C-21495012C2DB}" dt="2021-03-23T17:28:49.937" v="964" actId="478"/>
          <ac:picMkLst>
            <pc:docMk/>
            <pc:sldMk cId="4151172366" sldId="287"/>
            <ac:picMk id="5" creationId="{9568B1F1-8D6F-4BFE-A068-5E1E6606752F}"/>
          </ac:picMkLst>
        </pc:picChg>
        <pc:picChg chg="add del">
          <ac:chgData name="Drewniak, David" userId="3edae2f4-e483-4215-8ce8-93b718154250" providerId="ADAL" clId="{BF797D00-D811-4FE8-858C-21495012C2DB}" dt="2021-03-23T16:16:59.605" v="959" actId="21"/>
          <ac:picMkLst>
            <pc:docMk/>
            <pc:sldMk cId="4151172366" sldId="287"/>
            <ac:picMk id="6" creationId="{99382E29-639D-4515-9D15-A222AEBE7926}"/>
          </ac:picMkLst>
        </pc:picChg>
      </pc:sldChg>
      <pc:sldChg chg="addSp delSp modSp mod modTransition delAnim modAnim">
        <pc:chgData name="Drewniak, David" userId="3edae2f4-e483-4215-8ce8-93b718154250" providerId="ADAL" clId="{BF797D00-D811-4FE8-858C-21495012C2DB}" dt="2021-03-21T18:23:10.812" v="821" actId="478"/>
        <pc:sldMkLst>
          <pc:docMk/>
          <pc:sldMk cId="2848372713" sldId="288"/>
        </pc:sldMkLst>
        <pc:picChg chg="add del mod">
          <ac:chgData name="Drewniak, David" userId="3edae2f4-e483-4215-8ce8-93b718154250" providerId="ADAL" clId="{BF797D00-D811-4FE8-858C-21495012C2DB}" dt="2021-03-21T17:12:51.437" v="704"/>
          <ac:picMkLst>
            <pc:docMk/>
            <pc:sldMk cId="2848372713" sldId="288"/>
            <ac:picMk id="8" creationId="{567586DC-DA7C-4157-A08A-676839EF7AB9}"/>
          </ac:picMkLst>
        </pc:picChg>
        <pc:picChg chg="add del mod">
          <ac:chgData name="Drewniak, David" userId="3edae2f4-e483-4215-8ce8-93b718154250" providerId="ADAL" clId="{BF797D00-D811-4FE8-858C-21495012C2DB}" dt="2021-03-21T17:15:28.337" v="708" actId="478"/>
          <ac:picMkLst>
            <pc:docMk/>
            <pc:sldMk cId="2848372713" sldId="288"/>
            <ac:picMk id="10" creationId="{3357FF97-AC85-4D36-B6F8-84892A158DFA}"/>
          </ac:picMkLst>
        </pc:picChg>
        <pc:picChg chg="add del mod">
          <ac:chgData name="Drewniak, David" userId="3edae2f4-e483-4215-8ce8-93b718154250" providerId="ADAL" clId="{BF797D00-D811-4FE8-858C-21495012C2DB}" dt="2021-03-21T17:21:47.405" v="718"/>
          <ac:picMkLst>
            <pc:docMk/>
            <pc:sldMk cId="2848372713" sldId="288"/>
            <ac:picMk id="18" creationId="{9C65FBEC-0F0C-4822-BB65-02C52F583081}"/>
          </ac:picMkLst>
        </pc:picChg>
        <pc:picChg chg="add del mod">
          <ac:chgData name="Drewniak, David" userId="3edae2f4-e483-4215-8ce8-93b718154250" providerId="ADAL" clId="{BF797D00-D811-4FE8-858C-21495012C2DB}" dt="2021-03-21T17:22:12.520" v="720"/>
          <ac:picMkLst>
            <pc:docMk/>
            <pc:sldMk cId="2848372713" sldId="288"/>
            <ac:picMk id="26" creationId="{89EE5594-F9DC-4752-8274-3F4287928CD5}"/>
          </ac:picMkLst>
        </pc:picChg>
        <pc:picChg chg="add del mod">
          <ac:chgData name="Drewniak, David" userId="3edae2f4-e483-4215-8ce8-93b718154250" providerId="ADAL" clId="{BF797D00-D811-4FE8-858C-21495012C2DB}" dt="2021-03-21T17:22:26.902" v="722"/>
          <ac:picMkLst>
            <pc:docMk/>
            <pc:sldMk cId="2848372713" sldId="288"/>
            <ac:picMk id="27" creationId="{0C7BD41E-C6BB-4ECD-A597-4C83EAAF9EF4}"/>
          </ac:picMkLst>
        </pc:picChg>
        <pc:picChg chg="add del mod">
          <ac:chgData name="Drewniak, David" userId="3edae2f4-e483-4215-8ce8-93b718154250" providerId="ADAL" clId="{BF797D00-D811-4FE8-858C-21495012C2DB}" dt="2021-03-21T17:23:06.081" v="724"/>
          <ac:picMkLst>
            <pc:docMk/>
            <pc:sldMk cId="2848372713" sldId="288"/>
            <ac:picMk id="28" creationId="{A02CEDA3-15F2-4A8B-B484-E7760F81BECC}"/>
          </ac:picMkLst>
        </pc:picChg>
        <pc:picChg chg="del">
          <ac:chgData name="Drewniak, David" userId="3edae2f4-e483-4215-8ce8-93b718154250" providerId="ADAL" clId="{BF797D00-D811-4FE8-858C-21495012C2DB}" dt="2021-03-21T14:50:57.919" v="8" actId="478"/>
          <ac:picMkLst>
            <pc:docMk/>
            <pc:sldMk cId="2848372713" sldId="288"/>
            <ac:picMk id="29" creationId="{398F3AD6-8E53-4B86-9A57-534B338859E7}"/>
          </ac:picMkLst>
        </pc:picChg>
        <pc:picChg chg="add del mod">
          <ac:chgData name="Drewniak, David" userId="3edae2f4-e483-4215-8ce8-93b718154250" providerId="ADAL" clId="{BF797D00-D811-4FE8-858C-21495012C2DB}" dt="2021-03-21T18:23:10.812" v="821" actId="478"/>
          <ac:picMkLst>
            <pc:docMk/>
            <pc:sldMk cId="2848372713" sldId="288"/>
            <ac:picMk id="30" creationId="{554EB94B-E488-4729-9C9C-9E0246FB6A82}"/>
          </ac:picMkLst>
        </pc:picChg>
      </pc:sldChg>
      <pc:sldChg chg="addSp delSp modSp mod ord modTransition delAnim modAnim">
        <pc:chgData name="Drewniak, David" userId="3edae2f4-e483-4215-8ce8-93b718154250" providerId="ADAL" clId="{BF797D00-D811-4FE8-858C-21495012C2DB}" dt="2021-03-24T19:16:57.228" v="1778" actId="20577"/>
        <pc:sldMkLst>
          <pc:docMk/>
          <pc:sldMk cId="2921243264" sldId="289"/>
        </pc:sldMkLst>
        <pc:spChg chg="add mod">
          <ac:chgData name="Drewniak, David" userId="3edae2f4-e483-4215-8ce8-93b718154250" providerId="ADAL" clId="{BF797D00-D811-4FE8-858C-21495012C2DB}" dt="2021-03-21T15:49:38.224" v="559" actId="1037"/>
          <ac:spMkLst>
            <pc:docMk/>
            <pc:sldMk cId="2921243264" sldId="289"/>
            <ac:spMk id="17" creationId="{C53982A5-7351-4117-96B3-47F403DC6B09}"/>
          </ac:spMkLst>
        </pc:spChg>
        <pc:spChg chg="mod">
          <ac:chgData name="Drewniak, David" userId="3edae2f4-e483-4215-8ce8-93b718154250" providerId="ADAL" clId="{BF797D00-D811-4FE8-858C-21495012C2DB}" dt="2021-03-21T15:49:50.277" v="584" actId="1038"/>
          <ac:spMkLst>
            <pc:docMk/>
            <pc:sldMk cId="2921243264" sldId="289"/>
            <ac:spMk id="25" creationId="{35A6D1E0-8CF7-4E17-9E2C-D1F6315DFB9A}"/>
          </ac:spMkLst>
        </pc:spChg>
        <pc:spChg chg="mod">
          <ac:chgData name="Drewniak, David" userId="3edae2f4-e483-4215-8ce8-93b718154250" providerId="ADAL" clId="{BF797D00-D811-4FE8-858C-21495012C2DB}" dt="2021-03-21T15:49:50.277" v="584" actId="1038"/>
          <ac:spMkLst>
            <pc:docMk/>
            <pc:sldMk cId="2921243264" sldId="289"/>
            <ac:spMk id="26" creationId="{47EAB048-3681-43B3-9E25-421C6EACF746}"/>
          </ac:spMkLst>
        </pc:spChg>
        <pc:spChg chg="mod">
          <ac:chgData name="Drewniak, David" userId="3edae2f4-e483-4215-8ce8-93b718154250" providerId="ADAL" clId="{BF797D00-D811-4FE8-858C-21495012C2DB}" dt="2021-03-21T15:49:38.224" v="559" actId="1037"/>
          <ac:spMkLst>
            <pc:docMk/>
            <pc:sldMk cId="2921243264" sldId="289"/>
            <ac:spMk id="29" creationId="{D18289FD-BB7C-40D3-BAB8-C99D6D91D4EC}"/>
          </ac:spMkLst>
        </pc:spChg>
        <pc:spChg chg="mod">
          <ac:chgData name="Drewniak, David" userId="3edae2f4-e483-4215-8ce8-93b718154250" providerId="ADAL" clId="{BF797D00-D811-4FE8-858C-21495012C2DB}" dt="2021-03-21T15:49:38.224" v="559" actId="1037"/>
          <ac:spMkLst>
            <pc:docMk/>
            <pc:sldMk cId="2921243264" sldId="289"/>
            <ac:spMk id="30" creationId="{CD1F7EEA-5CFF-4201-A8EF-00F999B8C15E}"/>
          </ac:spMkLst>
        </pc:spChg>
        <pc:spChg chg="mod">
          <ac:chgData name="Drewniak, David" userId="3edae2f4-e483-4215-8ce8-93b718154250" providerId="ADAL" clId="{BF797D00-D811-4FE8-858C-21495012C2DB}" dt="2021-03-21T15:49:50.277" v="584" actId="1038"/>
          <ac:spMkLst>
            <pc:docMk/>
            <pc:sldMk cId="2921243264" sldId="289"/>
            <ac:spMk id="31" creationId="{2CA9A255-5EA7-4E75-802E-C795AD4994CE}"/>
          </ac:spMkLst>
        </pc:spChg>
        <pc:graphicFrameChg chg="mod modGraphic">
          <ac:chgData name="Drewniak, David" userId="3edae2f4-e483-4215-8ce8-93b718154250" providerId="ADAL" clId="{BF797D00-D811-4FE8-858C-21495012C2DB}" dt="2021-03-24T19:16:57.228" v="1778" actId="20577"/>
          <ac:graphicFrameMkLst>
            <pc:docMk/>
            <pc:sldMk cId="2921243264" sldId="289"/>
            <ac:graphicFrameMk id="12" creationId="{5EA73218-048B-4FFF-9488-A1AB203F535E}"/>
          </ac:graphicFrameMkLst>
        </pc:graphicFrameChg>
        <pc:graphicFrameChg chg="mod">
          <ac:chgData name="Drewniak, David" userId="3edae2f4-e483-4215-8ce8-93b718154250" providerId="ADAL" clId="{BF797D00-D811-4FE8-858C-21495012C2DB}" dt="2021-03-21T16:54:39.901" v="684" actId="20577"/>
          <ac:graphicFrameMkLst>
            <pc:docMk/>
            <pc:sldMk cId="2921243264" sldId="289"/>
            <ac:graphicFrameMk id="14" creationId="{FF311933-DF24-493E-971A-528C369BFFA6}"/>
          </ac:graphicFrameMkLst>
        </pc:graphicFrameChg>
        <pc:graphicFrameChg chg="add mod modGraphic">
          <ac:chgData name="Drewniak, David" userId="3edae2f4-e483-4215-8ce8-93b718154250" providerId="ADAL" clId="{BF797D00-D811-4FE8-858C-21495012C2DB}" dt="2021-03-21T15:49:38.224" v="559" actId="1037"/>
          <ac:graphicFrameMkLst>
            <pc:docMk/>
            <pc:sldMk cId="2921243264" sldId="289"/>
            <ac:graphicFrameMk id="15" creationId="{DFF4A006-6824-4EFD-8C48-0A7D0F5AC25B}"/>
          </ac:graphicFrameMkLst>
        </pc:graphicFrameChg>
        <pc:graphicFrameChg chg="mod">
          <ac:chgData name="Drewniak, David" userId="3edae2f4-e483-4215-8ce8-93b718154250" providerId="ADAL" clId="{BF797D00-D811-4FE8-858C-21495012C2DB}" dt="2021-03-21T15:49:50.277" v="584" actId="1038"/>
          <ac:graphicFrameMkLst>
            <pc:docMk/>
            <pc:sldMk cId="2921243264" sldId="289"/>
            <ac:graphicFrameMk id="16" creationId="{D8708C5E-F52E-41C8-BDB5-E7B3C43CC92B}"/>
          </ac:graphicFrameMkLst>
        </pc:graphicFrameChg>
        <pc:picChg chg="del">
          <ac:chgData name="Drewniak, David" userId="3edae2f4-e483-4215-8ce8-93b718154250" providerId="ADAL" clId="{BF797D00-D811-4FE8-858C-21495012C2DB}" dt="2021-03-21T15:00:15.231" v="70" actId="478"/>
          <ac:picMkLst>
            <pc:docMk/>
            <pc:sldMk cId="2921243264" sldId="289"/>
            <ac:picMk id="3" creationId="{37E1F743-04AE-4FAC-A110-E8917AEF471E}"/>
          </ac:picMkLst>
        </pc:picChg>
        <pc:picChg chg="add del mod">
          <ac:chgData name="Drewniak, David" userId="3edae2f4-e483-4215-8ce8-93b718154250" providerId="ADAL" clId="{BF797D00-D811-4FE8-858C-21495012C2DB}" dt="2021-03-21T17:38:29.566" v="796" actId="478"/>
          <ac:picMkLst>
            <pc:docMk/>
            <pc:sldMk cId="2921243264" sldId="289"/>
            <ac:picMk id="4" creationId="{31CD0A7D-1F4E-481F-BB88-E47E2A5C87DC}"/>
          </ac:picMkLst>
        </pc:picChg>
        <pc:picChg chg="add del mod">
          <ac:chgData name="Drewniak, David" userId="3edae2f4-e483-4215-8ce8-93b718154250" providerId="ADAL" clId="{BF797D00-D811-4FE8-858C-21495012C2DB}" dt="2021-03-21T17:42:25.893" v="813" actId="478"/>
          <ac:picMkLst>
            <pc:docMk/>
            <pc:sldMk cId="2921243264" sldId="289"/>
            <ac:picMk id="5" creationId="{C32DAB9E-91C4-44CB-8A1F-D4B56A1A12B1}"/>
          </ac:picMkLst>
        </pc:picChg>
        <pc:picChg chg="mod">
          <ac:chgData name="Drewniak, David" userId="3edae2f4-e483-4215-8ce8-93b718154250" providerId="ADAL" clId="{BF797D00-D811-4FE8-858C-21495012C2DB}" dt="2021-03-21T15:49:50.277" v="584" actId="1038"/>
          <ac:picMkLst>
            <pc:docMk/>
            <pc:sldMk cId="2921243264" sldId="289"/>
            <ac:picMk id="6" creationId="{F57781F0-4656-4C12-B75F-4349F28BCAD1}"/>
          </ac:picMkLst>
        </pc:picChg>
        <pc:picChg chg="add del mod">
          <ac:chgData name="Drewniak, David" userId="3edae2f4-e483-4215-8ce8-93b718154250" providerId="ADAL" clId="{BF797D00-D811-4FE8-858C-21495012C2DB}" dt="2021-03-21T18:09:12.782" v="815"/>
          <ac:picMkLst>
            <pc:docMk/>
            <pc:sldMk cId="2921243264" sldId="289"/>
            <ac:picMk id="7" creationId="{421F015E-5837-4369-A56A-6E8CA0DD7548}"/>
          </ac:picMkLst>
        </pc:picChg>
        <pc:picChg chg="add del mod">
          <ac:chgData name="Drewniak, David" userId="3edae2f4-e483-4215-8ce8-93b718154250" providerId="ADAL" clId="{BF797D00-D811-4FE8-858C-21495012C2DB}" dt="2021-03-21T18:26:41.780" v="828" actId="478"/>
          <ac:picMkLst>
            <pc:docMk/>
            <pc:sldMk cId="2921243264" sldId="289"/>
            <ac:picMk id="8" creationId="{DA9CFFB1-B55F-4FCC-8C86-EF8B1BA90704}"/>
          </ac:picMkLst>
        </pc:picChg>
        <pc:picChg chg="mod">
          <ac:chgData name="Drewniak, David" userId="3edae2f4-e483-4215-8ce8-93b718154250" providerId="ADAL" clId="{BF797D00-D811-4FE8-858C-21495012C2DB}" dt="2021-03-21T15:49:50.277" v="584" actId="1038"/>
          <ac:picMkLst>
            <pc:docMk/>
            <pc:sldMk cId="2921243264" sldId="289"/>
            <ac:picMk id="24" creationId="{B4AA69D3-2B02-4985-9B05-CF6FC08F5615}"/>
          </ac:picMkLst>
        </pc:picChg>
      </pc:sldChg>
      <pc:sldChg chg="delSp mod ord modTransition delAnim">
        <pc:chgData name="Drewniak, David" userId="3edae2f4-e483-4215-8ce8-93b718154250" providerId="ADAL" clId="{BF797D00-D811-4FE8-858C-21495012C2DB}" dt="2021-03-21T16:58:24.627" v="687"/>
        <pc:sldMkLst>
          <pc:docMk/>
          <pc:sldMk cId="2110082398" sldId="290"/>
        </pc:sldMkLst>
        <pc:picChg chg="del">
          <ac:chgData name="Drewniak, David" userId="3edae2f4-e483-4215-8ce8-93b718154250" providerId="ADAL" clId="{BF797D00-D811-4FE8-858C-21495012C2DB}" dt="2021-03-21T14:50:02.608" v="4" actId="478"/>
          <ac:picMkLst>
            <pc:docMk/>
            <pc:sldMk cId="2110082398" sldId="290"/>
            <ac:picMk id="6" creationId="{8784E616-6F6B-47E2-91F7-715969CABB78}"/>
          </ac:picMkLst>
        </pc:picChg>
      </pc:sldChg>
      <pc:sldChg chg="addSp delSp modSp mod modTransition delAnim modAnim">
        <pc:chgData name="Drewniak, David" userId="3edae2f4-e483-4215-8ce8-93b718154250" providerId="ADAL" clId="{BF797D00-D811-4FE8-858C-21495012C2DB}" dt="2021-03-21T18:23:07.230" v="819" actId="478"/>
        <pc:sldMkLst>
          <pc:docMk/>
          <pc:sldMk cId="339630197" sldId="387"/>
        </pc:sldMkLst>
        <pc:picChg chg="add del mod">
          <ac:chgData name="Drewniak, David" userId="3edae2f4-e483-4215-8ce8-93b718154250" providerId="ADAL" clId="{BF797D00-D811-4FE8-858C-21495012C2DB}" dt="2021-03-21T17:06:17.144" v="698"/>
          <ac:picMkLst>
            <pc:docMk/>
            <pc:sldMk cId="339630197" sldId="387"/>
            <ac:picMk id="3" creationId="{BE1C647E-5AFE-410F-8E67-F2515230242F}"/>
          </ac:picMkLst>
        </pc:picChg>
        <pc:picChg chg="del">
          <ac:chgData name="Drewniak, David" userId="3edae2f4-e483-4215-8ce8-93b718154250" providerId="ADAL" clId="{BF797D00-D811-4FE8-858C-21495012C2DB}" dt="2021-03-21T14:49:41.383" v="3" actId="478"/>
          <ac:picMkLst>
            <pc:docMk/>
            <pc:sldMk cId="339630197" sldId="387"/>
            <ac:picMk id="8" creationId="{7861A98A-1F0E-4B8D-ADC6-B9AFC278D253}"/>
          </ac:picMkLst>
        </pc:picChg>
        <pc:picChg chg="add del mod">
          <ac:chgData name="Drewniak, David" userId="3edae2f4-e483-4215-8ce8-93b718154250" providerId="ADAL" clId="{BF797D00-D811-4FE8-858C-21495012C2DB}" dt="2021-03-21T18:23:07.230" v="819" actId="478"/>
          <ac:picMkLst>
            <pc:docMk/>
            <pc:sldMk cId="339630197" sldId="387"/>
            <ac:picMk id="11" creationId="{983C8C3D-EFA6-4091-871D-6B33CC65473F}"/>
          </ac:picMkLst>
        </pc:picChg>
      </pc:sldChg>
      <pc:sldChg chg="addSp delSp modSp mod modTransition delAnim modAnim">
        <pc:chgData name="Drewniak, David" userId="3edae2f4-e483-4215-8ce8-93b718154250" providerId="ADAL" clId="{BF797D00-D811-4FE8-858C-21495012C2DB}" dt="2021-03-21T18:23:02.239" v="818" actId="478"/>
        <pc:sldMkLst>
          <pc:docMk/>
          <pc:sldMk cId="2298852720" sldId="388"/>
        </pc:sldMkLst>
        <pc:picChg chg="add del mod">
          <ac:chgData name="Drewniak, David" userId="3edae2f4-e483-4215-8ce8-93b718154250" providerId="ADAL" clId="{BF797D00-D811-4FE8-858C-21495012C2DB}" dt="2021-03-21T17:02:20.419" v="693"/>
          <ac:picMkLst>
            <pc:docMk/>
            <pc:sldMk cId="2298852720" sldId="388"/>
            <ac:picMk id="3" creationId="{24E88131-6385-4668-8229-A4EB77984033}"/>
          </ac:picMkLst>
        </pc:picChg>
        <pc:picChg chg="add del mod">
          <ac:chgData name="Drewniak, David" userId="3edae2f4-e483-4215-8ce8-93b718154250" providerId="ADAL" clId="{BF797D00-D811-4FE8-858C-21495012C2DB}" dt="2021-03-21T17:03:25.923" v="695"/>
          <ac:picMkLst>
            <pc:docMk/>
            <pc:sldMk cId="2298852720" sldId="388"/>
            <ac:picMk id="4" creationId="{03F66013-7BA0-4DA1-A756-9AC9B4D7B1C4}"/>
          </ac:picMkLst>
        </pc:picChg>
        <pc:picChg chg="add del mod">
          <ac:chgData name="Drewniak, David" userId="3edae2f4-e483-4215-8ce8-93b718154250" providerId="ADAL" clId="{BF797D00-D811-4FE8-858C-21495012C2DB}" dt="2021-03-21T17:03:28.594" v="696"/>
          <ac:picMkLst>
            <pc:docMk/>
            <pc:sldMk cId="2298852720" sldId="388"/>
            <ac:picMk id="5" creationId="{F9F26674-293B-4113-8577-089DE73F5A07}"/>
          </ac:picMkLst>
        </pc:picChg>
        <pc:picChg chg="del">
          <ac:chgData name="Drewniak, David" userId="3edae2f4-e483-4215-8ce8-93b718154250" providerId="ADAL" clId="{BF797D00-D811-4FE8-858C-21495012C2DB}" dt="2021-03-21T14:49:14.293" v="1" actId="478"/>
          <ac:picMkLst>
            <pc:docMk/>
            <pc:sldMk cId="2298852720" sldId="388"/>
            <ac:picMk id="6" creationId="{1A454743-37AA-496D-8B58-75485EE9E0A4}"/>
          </ac:picMkLst>
        </pc:picChg>
        <pc:picChg chg="add del mod">
          <ac:chgData name="Drewniak, David" userId="3edae2f4-e483-4215-8ce8-93b718154250" providerId="ADAL" clId="{BF797D00-D811-4FE8-858C-21495012C2DB}" dt="2021-03-21T18:23:02.239" v="818" actId="478"/>
          <ac:picMkLst>
            <pc:docMk/>
            <pc:sldMk cId="2298852720" sldId="388"/>
            <ac:picMk id="8" creationId="{DE6231D2-3724-403F-A7B2-062DE4998E16}"/>
          </ac:picMkLst>
        </pc:picChg>
      </pc:sldChg>
      <pc:sldChg chg="addSp delSp modSp mod modTransition delAnim">
        <pc:chgData name="Drewniak, David" userId="3edae2f4-e483-4215-8ce8-93b718154250" providerId="ADAL" clId="{BF797D00-D811-4FE8-858C-21495012C2DB}" dt="2021-03-24T19:12:22.896" v="1751" actId="1038"/>
        <pc:sldMkLst>
          <pc:docMk/>
          <pc:sldMk cId="2573938412" sldId="389"/>
        </pc:sldMkLst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8" creationId="{48B2E356-A0F0-4A90-B3DC-06E234D84D14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9" creationId="{FE1809C4-C33C-4D56-AFD2-4D066473D571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10" creationId="{8698FC64-23FE-47D8-840D-0259D990ED27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14" creationId="{4ADCE653-1E54-4909-AF82-F1B191576EB8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15" creationId="{4E86881D-45C5-40FB-947C-586150B05AB3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16" creationId="{1B24FACA-78BB-4319-AF86-723C4A5A0452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17" creationId="{49381A11-D1FF-4E7E-8BAB-C219AB20FBE7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18" creationId="{83B56580-74D8-45C4-8C34-287F7796F74D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19" creationId="{68E0B1C4-A28D-4D6D-BEF8-5E9A65B7B995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30" creationId="{D69CAC61-3AB1-4FF5-B409-C31100F83BED}"/>
          </ac:spMkLst>
        </pc:spChg>
        <pc:spChg chg="del">
          <ac:chgData name="Drewniak, David" userId="3edae2f4-e483-4215-8ce8-93b718154250" providerId="ADAL" clId="{BF797D00-D811-4FE8-858C-21495012C2DB}" dt="2021-03-21T15:50:05.265" v="585" actId="478"/>
          <ac:spMkLst>
            <pc:docMk/>
            <pc:sldMk cId="2573938412" sldId="389"/>
            <ac:spMk id="46" creationId="{998763E5-5E4A-4619-952A-328263F7CA4B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51" creationId="{7D1B8309-5F8C-45AD-9A9A-50923E367AB3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52" creationId="{58DAFF7A-D6CF-48FE-AE29-0DF1B8E7164D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53" creationId="{A8D48BE4-C441-4737-95DD-5590E145095F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59" creationId="{0A7F2F66-F7C2-4F95-B632-F20A151BB271}"/>
          </ac:spMkLst>
        </pc:spChg>
        <pc:spChg chg="mod">
          <ac:chgData name="Drewniak, David" userId="3edae2f4-e483-4215-8ce8-93b718154250" providerId="ADAL" clId="{BF797D00-D811-4FE8-858C-21495012C2DB}" dt="2021-03-24T19:12:22.896" v="1751" actId="1038"/>
          <ac:spMkLst>
            <pc:docMk/>
            <pc:sldMk cId="2573938412" sldId="389"/>
            <ac:spMk id="60" creationId="{698AE955-DE18-4B29-929A-D78241BEF566}"/>
          </ac:spMkLst>
        </pc:spChg>
        <pc:graphicFrameChg chg="del mod">
          <ac:chgData name="Drewniak, David" userId="3edae2f4-e483-4215-8ce8-93b718154250" providerId="ADAL" clId="{BF797D00-D811-4FE8-858C-21495012C2DB}" dt="2021-03-23T16:05:41.167" v="838" actId="478"/>
          <ac:graphicFrameMkLst>
            <pc:docMk/>
            <pc:sldMk cId="2573938412" sldId="389"/>
            <ac:graphicFrameMk id="4" creationId="{5AEA2496-6701-421E-BBF1-6ED7D1971CCB}"/>
          </ac:graphicFrameMkLst>
        </pc:graphicFrameChg>
        <pc:graphicFrameChg chg="del">
          <ac:chgData name="Drewniak, David" userId="3edae2f4-e483-4215-8ce8-93b718154250" providerId="ADAL" clId="{BF797D00-D811-4FE8-858C-21495012C2DB}" dt="2021-03-23T16:09:15.864" v="875" actId="478"/>
          <ac:graphicFrameMkLst>
            <pc:docMk/>
            <pc:sldMk cId="2573938412" sldId="389"/>
            <ac:graphicFrameMk id="5" creationId="{28484727-B697-4D1B-AB89-A625F28B18C9}"/>
          </ac:graphicFrameMkLst>
        </pc:graphicFrameChg>
        <pc:graphicFrameChg chg="add mod">
          <ac:chgData name="Drewniak, David" userId="3edae2f4-e483-4215-8ce8-93b718154250" providerId="ADAL" clId="{BF797D00-D811-4FE8-858C-21495012C2DB}" dt="2021-03-23T16:08:32.016" v="861" actId="167"/>
          <ac:graphicFrameMkLst>
            <pc:docMk/>
            <pc:sldMk cId="2573938412" sldId="389"/>
            <ac:graphicFrameMk id="31" creationId="{FD1B7B40-5DB2-47F3-B3C8-050D58024C45}"/>
          </ac:graphicFrameMkLst>
        </pc:graphicFrameChg>
        <pc:graphicFrameChg chg="add mod">
          <ac:chgData name="Drewniak, David" userId="3edae2f4-e483-4215-8ce8-93b718154250" providerId="ADAL" clId="{BF797D00-D811-4FE8-858C-21495012C2DB}" dt="2021-03-23T16:11:45.646" v="901" actId="167"/>
          <ac:graphicFrameMkLst>
            <pc:docMk/>
            <pc:sldMk cId="2573938412" sldId="389"/>
            <ac:graphicFrameMk id="32" creationId="{4D2F7E1D-0D44-4EAE-8786-A36199B0606C}"/>
          </ac:graphicFrameMkLst>
        </pc:graphicFrameChg>
        <pc:picChg chg="del">
          <ac:chgData name="Drewniak, David" userId="3edae2f4-e483-4215-8ce8-93b718154250" providerId="ADAL" clId="{BF797D00-D811-4FE8-858C-21495012C2DB}" dt="2021-03-21T15:06:03.422" v="246" actId="478"/>
          <ac:picMkLst>
            <pc:docMk/>
            <pc:sldMk cId="2573938412" sldId="389"/>
            <ac:picMk id="3" creationId="{CD148D37-5076-46F4-99D6-5BFCD3B3A30B}"/>
          </ac:picMkLst>
        </pc:picChg>
        <pc:picChg chg="add del mod">
          <ac:chgData name="Drewniak, David" userId="3edae2f4-e483-4215-8ce8-93b718154250" providerId="ADAL" clId="{BF797D00-D811-4FE8-858C-21495012C2DB}" dt="2021-03-21T18:26:43.526" v="829" actId="478"/>
          <ac:picMkLst>
            <pc:docMk/>
            <pc:sldMk cId="2573938412" sldId="389"/>
            <ac:picMk id="6" creationId="{4644486D-79E2-4774-AEAB-37D51DBBA2E3}"/>
          </ac:picMkLst>
        </pc:picChg>
        <pc:cxnChg chg="mod">
          <ac:chgData name="Drewniak, David" userId="3edae2f4-e483-4215-8ce8-93b718154250" providerId="ADAL" clId="{BF797D00-D811-4FE8-858C-21495012C2DB}" dt="2021-03-24T19:12:22.896" v="1751" actId="1038"/>
          <ac:cxnSpMkLst>
            <pc:docMk/>
            <pc:sldMk cId="2573938412" sldId="389"/>
            <ac:cxnSpMk id="11" creationId="{D9EB23A3-425F-4D31-A0A9-D18E208641CA}"/>
          </ac:cxnSpMkLst>
        </pc:cxnChg>
        <pc:cxnChg chg="mod">
          <ac:chgData name="Drewniak, David" userId="3edae2f4-e483-4215-8ce8-93b718154250" providerId="ADAL" clId="{BF797D00-D811-4FE8-858C-21495012C2DB}" dt="2021-03-24T19:12:22.896" v="1751" actId="1038"/>
          <ac:cxnSpMkLst>
            <pc:docMk/>
            <pc:sldMk cId="2573938412" sldId="389"/>
            <ac:cxnSpMk id="12" creationId="{42DEA036-AD8A-4F9B-82E7-CD8526F098CE}"/>
          </ac:cxnSpMkLst>
        </pc:cxnChg>
        <pc:cxnChg chg="mod">
          <ac:chgData name="Drewniak, David" userId="3edae2f4-e483-4215-8ce8-93b718154250" providerId="ADAL" clId="{BF797D00-D811-4FE8-858C-21495012C2DB}" dt="2021-03-24T19:12:22.896" v="1751" actId="1038"/>
          <ac:cxnSpMkLst>
            <pc:docMk/>
            <pc:sldMk cId="2573938412" sldId="389"/>
            <ac:cxnSpMk id="13" creationId="{57FABFB9-B702-4F32-8BFE-967552D90B08}"/>
          </ac:cxnSpMkLst>
        </pc:cxnChg>
        <pc:cxnChg chg="mod">
          <ac:chgData name="Drewniak, David" userId="3edae2f4-e483-4215-8ce8-93b718154250" providerId="ADAL" clId="{BF797D00-D811-4FE8-858C-21495012C2DB}" dt="2021-03-23T16:08:35.805" v="871" actId="1036"/>
          <ac:cxnSpMkLst>
            <pc:docMk/>
            <pc:sldMk cId="2573938412" sldId="389"/>
            <ac:cxnSpMk id="33" creationId="{FC2F4FDC-CAD6-4B2B-83B4-1107C6A50771}"/>
          </ac:cxnSpMkLst>
        </pc:cxnChg>
        <pc:cxnChg chg="add del mod">
          <ac:chgData name="Drewniak, David" userId="3edae2f4-e483-4215-8ce8-93b718154250" providerId="ADAL" clId="{BF797D00-D811-4FE8-858C-21495012C2DB}" dt="2021-03-24T19:08:01.076" v="1715" actId="478"/>
          <ac:cxnSpMkLst>
            <pc:docMk/>
            <pc:sldMk cId="2573938412" sldId="389"/>
            <ac:cxnSpMk id="34" creationId="{62438C25-84AC-44AD-B504-9F32D3C1987A}"/>
          </ac:cxnSpMkLst>
        </pc:cxnChg>
        <pc:cxnChg chg="mod">
          <ac:chgData name="Drewniak, David" userId="3edae2f4-e483-4215-8ce8-93b718154250" providerId="ADAL" clId="{BF797D00-D811-4FE8-858C-21495012C2DB}" dt="2021-03-24T19:06:50.913" v="1701" actId="14100"/>
          <ac:cxnSpMkLst>
            <pc:docMk/>
            <pc:sldMk cId="2573938412" sldId="389"/>
            <ac:cxnSpMk id="35" creationId="{4F343CEE-04C3-4F9E-B394-CA6B259D1A54}"/>
          </ac:cxnSpMkLst>
        </pc:cxnChg>
        <pc:cxnChg chg="add del mod">
          <ac:chgData name="Drewniak, David" userId="3edae2f4-e483-4215-8ce8-93b718154250" providerId="ADAL" clId="{BF797D00-D811-4FE8-858C-21495012C2DB}" dt="2021-03-24T19:07:43.422" v="1710" actId="478"/>
          <ac:cxnSpMkLst>
            <pc:docMk/>
            <pc:sldMk cId="2573938412" sldId="389"/>
            <ac:cxnSpMk id="36" creationId="{DE4B2F18-9226-4651-9C79-384D02A1A125}"/>
          </ac:cxnSpMkLst>
        </pc:cxnChg>
        <pc:cxnChg chg="add del mod">
          <ac:chgData name="Drewniak, David" userId="3edae2f4-e483-4215-8ce8-93b718154250" providerId="ADAL" clId="{BF797D00-D811-4FE8-858C-21495012C2DB}" dt="2021-03-24T19:07:58.011" v="1714" actId="478"/>
          <ac:cxnSpMkLst>
            <pc:docMk/>
            <pc:sldMk cId="2573938412" sldId="389"/>
            <ac:cxnSpMk id="38" creationId="{3C0F75FE-E22C-4307-8378-DEE3C8C0CAEA}"/>
          </ac:cxnSpMkLst>
        </pc:cxnChg>
        <pc:cxnChg chg="mod">
          <ac:chgData name="Drewniak, David" userId="3edae2f4-e483-4215-8ce8-93b718154250" providerId="ADAL" clId="{BF797D00-D811-4FE8-858C-21495012C2DB}" dt="2021-03-24T19:12:22.896" v="1751" actId="1038"/>
          <ac:cxnSpMkLst>
            <pc:docMk/>
            <pc:sldMk cId="2573938412" sldId="389"/>
            <ac:cxnSpMk id="54" creationId="{A518AF42-3C0A-4825-BADC-03C7EA5B0528}"/>
          </ac:cxnSpMkLst>
        </pc:cxnChg>
        <pc:cxnChg chg="mod">
          <ac:chgData name="Drewniak, David" userId="3edae2f4-e483-4215-8ce8-93b718154250" providerId="ADAL" clId="{BF797D00-D811-4FE8-858C-21495012C2DB}" dt="2021-03-24T19:12:22.896" v="1751" actId="1038"/>
          <ac:cxnSpMkLst>
            <pc:docMk/>
            <pc:sldMk cId="2573938412" sldId="389"/>
            <ac:cxnSpMk id="55" creationId="{D2507461-8061-4BF2-9065-4B5415AC2B47}"/>
          </ac:cxnSpMkLst>
        </pc:cxnChg>
        <pc:cxnChg chg="mod">
          <ac:chgData name="Drewniak, David" userId="3edae2f4-e483-4215-8ce8-93b718154250" providerId="ADAL" clId="{BF797D00-D811-4FE8-858C-21495012C2DB}" dt="2021-03-24T19:12:22.896" v="1751" actId="1038"/>
          <ac:cxnSpMkLst>
            <pc:docMk/>
            <pc:sldMk cId="2573938412" sldId="389"/>
            <ac:cxnSpMk id="56" creationId="{83701997-7568-4E4D-87DA-1472AA0A6B0E}"/>
          </ac:cxnSpMkLst>
        </pc:cxnChg>
        <pc:cxnChg chg="mod">
          <ac:chgData name="Drewniak, David" userId="3edae2f4-e483-4215-8ce8-93b718154250" providerId="ADAL" clId="{BF797D00-D811-4FE8-858C-21495012C2DB}" dt="2021-03-24T19:12:22.896" v="1751" actId="1038"/>
          <ac:cxnSpMkLst>
            <pc:docMk/>
            <pc:sldMk cId="2573938412" sldId="389"/>
            <ac:cxnSpMk id="57" creationId="{96F4CC41-C523-4E2E-AD8E-34673FB299FD}"/>
          </ac:cxnSpMkLst>
        </pc:cxnChg>
        <pc:cxnChg chg="mod">
          <ac:chgData name="Drewniak, David" userId="3edae2f4-e483-4215-8ce8-93b718154250" providerId="ADAL" clId="{BF797D00-D811-4FE8-858C-21495012C2DB}" dt="2021-03-24T19:12:22.896" v="1751" actId="1038"/>
          <ac:cxnSpMkLst>
            <pc:docMk/>
            <pc:sldMk cId="2573938412" sldId="389"/>
            <ac:cxnSpMk id="58" creationId="{316E5AE0-C2D8-44A0-BE93-EE63174524E4}"/>
          </ac:cxnSpMkLst>
        </pc:cxnChg>
      </pc:sldChg>
      <pc:sldChg chg="addSp delSp modSp mod modTransition delAnim">
        <pc:chgData name="Drewniak, David" userId="3edae2f4-e483-4215-8ce8-93b718154250" providerId="ADAL" clId="{BF797D00-D811-4FE8-858C-21495012C2DB}" dt="2021-03-21T18:26:49.067" v="831" actId="478"/>
        <pc:sldMkLst>
          <pc:docMk/>
          <pc:sldMk cId="1113624066" sldId="390"/>
        </pc:sldMkLst>
        <pc:spChg chg="mod">
          <ac:chgData name="Drewniak, David" userId="3edae2f4-e483-4215-8ce8-93b718154250" providerId="ADAL" clId="{BF797D00-D811-4FE8-858C-21495012C2DB}" dt="2021-03-21T16:50:56.486" v="609" actId="1035"/>
          <ac:spMkLst>
            <pc:docMk/>
            <pc:sldMk cId="1113624066" sldId="390"/>
            <ac:spMk id="4" creationId="{95777521-FC94-4880-B47E-8205471B5851}"/>
          </ac:spMkLst>
        </pc:spChg>
        <pc:spChg chg="mod">
          <ac:chgData name="Drewniak, David" userId="3edae2f4-e483-4215-8ce8-93b718154250" providerId="ADAL" clId="{BF797D00-D811-4FE8-858C-21495012C2DB}" dt="2021-03-21T16:51:09.434" v="617" actId="20577"/>
          <ac:spMkLst>
            <pc:docMk/>
            <pc:sldMk cId="1113624066" sldId="390"/>
            <ac:spMk id="8" creationId="{A0CA0F71-4119-4369-8980-868F5560FF26}"/>
          </ac:spMkLst>
        </pc:spChg>
        <pc:picChg chg="add del mod">
          <ac:chgData name="Drewniak, David" userId="3edae2f4-e483-4215-8ce8-93b718154250" providerId="ADAL" clId="{BF797D00-D811-4FE8-858C-21495012C2DB}" dt="2021-03-21T18:26:49.067" v="831" actId="478"/>
          <ac:picMkLst>
            <pc:docMk/>
            <pc:sldMk cId="1113624066" sldId="390"/>
            <ac:picMk id="3" creationId="{EFA5A05C-49A9-4297-A729-F142FCD50DEC}"/>
          </ac:picMkLst>
        </pc:picChg>
        <pc:picChg chg="del">
          <ac:chgData name="Drewniak, David" userId="3edae2f4-e483-4215-8ce8-93b718154250" providerId="ADAL" clId="{BF797D00-D811-4FE8-858C-21495012C2DB}" dt="2021-03-21T15:05:45.611" v="243" actId="478"/>
          <ac:picMkLst>
            <pc:docMk/>
            <pc:sldMk cId="1113624066" sldId="390"/>
            <ac:picMk id="9" creationId="{5E45822D-33D7-4D61-9756-EBCDC14F302A}"/>
          </ac:picMkLst>
        </pc:picChg>
      </pc:sldChg>
      <pc:sldChg chg="delSp mod ord modTransition delAnim">
        <pc:chgData name="Drewniak, David" userId="3edae2f4-e483-4215-8ce8-93b718154250" providerId="ADAL" clId="{BF797D00-D811-4FE8-858C-21495012C2DB}" dt="2021-03-21T16:58:24.627" v="687"/>
        <pc:sldMkLst>
          <pc:docMk/>
          <pc:sldMk cId="1177207476" sldId="392"/>
        </pc:sldMkLst>
        <pc:picChg chg="del">
          <ac:chgData name="Drewniak, David" userId="3edae2f4-e483-4215-8ce8-93b718154250" providerId="ADAL" clId="{BF797D00-D811-4FE8-858C-21495012C2DB}" dt="2021-03-21T14:57:03.737" v="66" actId="478"/>
          <ac:picMkLst>
            <pc:docMk/>
            <pc:sldMk cId="1177207476" sldId="392"/>
            <ac:picMk id="3" creationId="{1EE00AE9-8CB2-4BCE-AD34-51576F4A9E4D}"/>
          </ac:picMkLst>
        </pc:picChg>
      </pc:sldChg>
      <pc:sldChg chg="delSp mod ord modTransition delAnim">
        <pc:chgData name="Drewniak, David" userId="3edae2f4-e483-4215-8ce8-93b718154250" providerId="ADAL" clId="{BF797D00-D811-4FE8-858C-21495012C2DB}" dt="2021-03-21T16:58:24.627" v="687"/>
        <pc:sldMkLst>
          <pc:docMk/>
          <pc:sldMk cId="156747483" sldId="393"/>
        </pc:sldMkLst>
        <pc:picChg chg="del">
          <ac:chgData name="Drewniak, David" userId="3edae2f4-e483-4215-8ce8-93b718154250" providerId="ADAL" clId="{BF797D00-D811-4FE8-858C-21495012C2DB}" dt="2021-03-21T15:06:42.579" v="247" actId="478"/>
          <ac:picMkLst>
            <pc:docMk/>
            <pc:sldMk cId="156747483" sldId="393"/>
            <ac:picMk id="3" creationId="{4968EE2D-E91C-4D5C-96A7-C22FC5A609E4}"/>
          </ac:picMkLst>
        </pc:picChg>
      </pc:sldChg>
      <pc:sldChg chg="addSp delSp modSp mod modTransition delAnim">
        <pc:chgData name="Drewniak, David" userId="3edae2f4-e483-4215-8ce8-93b718154250" providerId="ADAL" clId="{BF797D00-D811-4FE8-858C-21495012C2DB}" dt="2021-03-21T18:26:47.219" v="830" actId="478"/>
        <pc:sldMkLst>
          <pc:docMk/>
          <pc:sldMk cId="3446679932" sldId="394"/>
        </pc:sldMkLst>
        <pc:picChg chg="del">
          <ac:chgData name="Drewniak, David" userId="3edae2f4-e483-4215-8ce8-93b718154250" providerId="ADAL" clId="{BF797D00-D811-4FE8-858C-21495012C2DB}" dt="2021-03-21T15:06:00.424" v="245" actId="478"/>
          <ac:picMkLst>
            <pc:docMk/>
            <pc:sldMk cId="3446679932" sldId="394"/>
            <ac:picMk id="3" creationId="{FD5F1437-5491-400F-BA7A-D7F7964A6A60}"/>
          </ac:picMkLst>
        </pc:picChg>
        <pc:picChg chg="add del mod">
          <ac:chgData name="Drewniak, David" userId="3edae2f4-e483-4215-8ce8-93b718154250" providerId="ADAL" clId="{BF797D00-D811-4FE8-858C-21495012C2DB}" dt="2021-03-21T18:26:47.219" v="830" actId="478"/>
          <ac:picMkLst>
            <pc:docMk/>
            <pc:sldMk cId="3446679932" sldId="394"/>
            <ac:picMk id="6" creationId="{2CAD8AE7-1C34-4A9D-BE0B-3F26F399D971}"/>
          </ac:picMkLst>
        </pc:picChg>
      </pc:sldChg>
      <pc:sldChg chg="addSp delSp modSp mod modTransition delAnim">
        <pc:chgData name="Drewniak, David" userId="3edae2f4-e483-4215-8ce8-93b718154250" providerId="ADAL" clId="{BF797D00-D811-4FE8-858C-21495012C2DB}" dt="2021-03-23T16:17:20.030" v="963" actId="478"/>
        <pc:sldMkLst>
          <pc:docMk/>
          <pc:sldMk cId="3036640440" sldId="395"/>
        </pc:sldMkLst>
        <pc:picChg chg="add del mod">
          <ac:chgData name="Drewniak, David" userId="3edae2f4-e483-4215-8ce8-93b718154250" providerId="ADAL" clId="{BF797D00-D811-4FE8-858C-21495012C2DB}" dt="2021-03-23T16:15:16.502" v="945" actId="21"/>
          <ac:picMkLst>
            <pc:docMk/>
            <pc:sldMk cId="3036640440" sldId="395"/>
            <ac:picMk id="3" creationId="{758F7379-4E14-4CC3-8BB9-F3839C8FCEEA}"/>
          </ac:picMkLst>
        </pc:picChg>
        <pc:picChg chg="del">
          <ac:chgData name="Drewniak, David" userId="3edae2f4-e483-4215-8ce8-93b718154250" providerId="ADAL" clId="{BF797D00-D811-4FE8-858C-21495012C2DB}" dt="2021-03-21T15:05:51.512" v="244" actId="478"/>
          <ac:picMkLst>
            <pc:docMk/>
            <pc:sldMk cId="3036640440" sldId="395"/>
            <ac:picMk id="3" creationId="{B6246F82-7124-4417-A80D-89243E69C55B}"/>
          </ac:picMkLst>
        </pc:picChg>
        <pc:picChg chg="add del mod">
          <ac:chgData name="Drewniak, David" userId="3edae2f4-e483-4215-8ce8-93b718154250" providerId="ADAL" clId="{BF797D00-D811-4FE8-858C-21495012C2DB}" dt="2021-03-21T18:26:54.419" v="833" actId="478"/>
          <ac:picMkLst>
            <pc:docMk/>
            <pc:sldMk cId="3036640440" sldId="395"/>
            <ac:picMk id="4" creationId="{31DD5C34-3046-40A1-94FB-392B5F31981E}"/>
          </ac:picMkLst>
        </pc:picChg>
        <pc:picChg chg="add del mod">
          <ac:chgData name="Drewniak, David" userId="3edae2f4-e483-4215-8ce8-93b718154250" providerId="ADAL" clId="{BF797D00-D811-4FE8-858C-21495012C2DB}" dt="2021-03-23T16:15:11.694" v="944"/>
          <ac:picMkLst>
            <pc:docMk/>
            <pc:sldMk cId="3036640440" sldId="395"/>
            <ac:picMk id="5" creationId="{A1AE2077-F904-4FB9-A711-B46F8AEC55EE}"/>
          </ac:picMkLst>
        </pc:picChg>
        <pc:picChg chg="add del mod">
          <ac:chgData name="Drewniak, David" userId="3edae2f4-e483-4215-8ce8-93b718154250" providerId="ADAL" clId="{BF797D00-D811-4FE8-858C-21495012C2DB}" dt="2021-03-23T16:16:27.509" v="956"/>
          <ac:picMkLst>
            <pc:docMk/>
            <pc:sldMk cId="3036640440" sldId="395"/>
            <ac:picMk id="6" creationId="{89D5EC74-3EA5-4E09-A60D-C6896DAF5495}"/>
          </ac:picMkLst>
        </pc:picChg>
        <pc:picChg chg="add del mod">
          <ac:chgData name="Drewniak, David" userId="3edae2f4-e483-4215-8ce8-93b718154250" providerId="ADAL" clId="{BF797D00-D811-4FE8-858C-21495012C2DB}" dt="2021-03-23T16:17:20.030" v="963" actId="478"/>
          <ac:picMkLst>
            <pc:docMk/>
            <pc:sldMk cId="3036640440" sldId="395"/>
            <ac:picMk id="7" creationId="{816AEA25-EF55-4DD7-AEA2-24D0009D5CD6}"/>
          </ac:picMkLst>
        </pc:picChg>
      </pc:sldChg>
      <pc:sldChg chg="addSp delSp modSp new del mod modTransition delAnim">
        <pc:chgData name="Drewniak, David" userId="3edae2f4-e483-4215-8ce8-93b718154250" providerId="ADAL" clId="{BF797D00-D811-4FE8-858C-21495012C2DB}" dt="2021-03-21T18:26:32.170" v="826" actId="47"/>
        <pc:sldMkLst>
          <pc:docMk/>
          <pc:sldMk cId="813580135" sldId="396"/>
        </pc:sldMkLst>
        <pc:picChg chg="add del mod">
          <ac:chgData name="Drewniak, David" userId="3edae2f4-e483-4215-8ce8-93b718154250" providerId="ADAL" clId="{BF797D00-D811-4FE8-858C-21495012C2DB}" dt="2021-03-21T18:23:15.549" v="824" actId="478"/>
          <ac:picMkLst>
            <pc:docMk/>
            <pc:sldMk cId="813580135" sldId="396"/>
            <ac:picMk id="2" creationId="{16C5379B-714B-4BF3-B688-9483C20DE339}"/>
          </ac:picMkLst>
        </pc:picChg>
      </pc:sldChg>
      <pc:sldChg chg="addSp delSp modSp new mod">
        <pc:chgData name="Drewniak, David" userId="3edae2f4-e483-4215-8ce8-93b718154250" providerId="ADAL" clId="{BF797D00-D811-4FE8-858C-21495012C2DB}" dt="2021-03-25T13:09:12.252" v="1779" actId="1076"/>
        <pc:sldMkLst>
          <pc:docMk/>
          <pc:sldMk cId="1047680605" sldId="396"/>
        </pc:sldMkLst>
        <pc:spChg chg="mod">
          <ac:chgData name="Drewniak, David" userId="3edae2f4-e483-4215-8ce8-93b718154250" providerId="ADAL" clId="{BF797D00-D811-4FE8-858C-21495012C2DB}" dt="2021-03-23T17:29:46.353" v="980" actId="313"/>
          <ac:spMkLst>
            <pc:docMk/>
            <pc:sldMk cId="1047680605" sldId="396"/>
            <ac:spMk id="2" creationId="{857D76AC-E24A-45D3-A44B-D10D269D67A0}"/>
          </ac:spMkLst>
        </pc:spChg>
        <pc:spChg chg="del">
          <ac:chgData name="Drewniak, David" userId="3edae2f4-e483-4215-8ce8-93b718154250" providerId="ADAL" clId="{BF797D00-D811-4FE8-858C-21495012C2DB}" dt="2021-03-23T17:29:44.218" v="979" actId="478"/>
          <ac:spMkLst>
            <pc:docMk/>
            <pc:sldMk cId="1047680605" sldId="396"/>
            <ac:spMk id="3" creationId="{8C2BC5F4-BB23-4A1A-9C83-77AD2DE9A36F}"/>
          </ac:spMkLst>
        </pc:spChg>
        <pc:spChg chg="add del mod">
          <ac:chgData name="Drewniak, David" userId="3edae2f4-e483-4215-8ce8-93b718154250" providerId="ADAL" clId="{BF797D00-D811-4FE8-858C-21495012C2DB}" dt="2021-03-23T17:30:04.195" v="982"/>
          <ac:spMkLst>
            <pc:docMk/>
            <pc:sldMk cId="1047680605" sldId="396"/>
            <ac:spMk id="4" creationId="{425D957A-CBFE-4804-840B-B76AB53FCCAE}"/>
          </ac:spMkLst>
        </pc:spChg>
        <pc:spChg chg="add mod">
          <ac:chgData name="Drewniak, David" userId="3edae2f4-e483-4215-8ce8-93b718154250" providerId="ADAL" clId="{BF797D00-D811-4FE8-858C-21495012C2DB}" dt="2021-03-25T13:09:12.252" v="1779" actId="1076"/>
          <ac:spMkLst>
            <pc:docMk/>
            <pc:sldMk cId="1047680605" sldId="396"/>
            <ac:spMk id="7" creationId="{DB2F1E44-8C79-4962-BB44-9C1F42D6E99D}"/>
          </ac:spMkLst>
        </pc:spChg>
        <pc:picChg chg="add mod">
          <ac:chgData name="Drewniak, David" userId="3edae2f4-e483-4215-8ce8-93b718154250" providerId="ADAL" clId="{BF797D00-D811-4FE8-858C-21495012C2DB}" dt="2021-03-23T17:35:31.540" v="1147" actId="1076"/>
          <ac:picMkLst>
            <pc:docMk/>
            <pc:sldMk cId="1047680605" sldId="396"/>
            <ac:picMk id="6" creationId="{B5113E81-3F9F-414F-8A99-FEC1568EF9A6}"/>
          </ac:picMkLst>
        </pc:picChg>
      </pc:sldChg>
      <pc:sldChg chg="addSp modSp new del mod">
        <pc:chgData name="Drewniak, David" userId="3edae2f4-e483-4215-8ce8-93b718154250" providerId="ADAL" clId="{BF797D00-D811-4FE8-858C-21495012C2DB}" dt="2021-03-24T19:05:41.500" v="1685" actId="2696"/>
        <pc:sldMkLst>
          <pc:docMk/>
          <pc:sldMk cId="2132582256" sldId="397"/>
        </pc:sldMkLst>
        <pc:spChg chg="add mod">
          <ac:chgData name="Drewniak, David" userId="3edae2f4-e483-4215-8ce8-93b718154250" providerId="ADAL" clId="{BF797D00-D811-4FE8-858C-21495012C2DB}" dt="2021-03-24T18:57:14.079" v="1672" actId="1076"/>
          <ac:spMkLst>
            <pc:docMk/>
            <pc:sldMk cId="2132582256" sldId="397"/>
            <ac:spMk id="2" creationId="{FBFBF93B-F42E-4CC2-BF3C-44B16F3C95B5}"/>
          </ac:spMkLst>
        </pc:spChg>
        <pc:spChg chg="add mod">
          <ac:chgData name="Drewniak, David" userId="3edae2f4-e483-4215-8ce8-93b718154250" providerId="ADAL" clId="{BF797D00-D811-4FE8-858C-21495012C2DB}" dt="2021-03-24T18:57:14.079" v="1672" actId="1076"/>
          <ac:spMkLst>
            <pc:docMk/>
            <pc:sldMk cId="2132582256" sldId="397"/>
            <ac:spMk id="3" creationId="{BDE1C29B-5159-40F1-8392-E6DEBA7ED908}"/>
          </ac:spMkLst>
        </pc:spChg>
        <pc:spChg chg="mod">
          <ac:chgData name="Drewniak, David" userId="3edae2f4-e483-4215-8ce8-93b718154250" providerId="ADAL" clId="{BF797D00-D811-4FE8-858C-21495012C2DB}" dt="2021-03-24T18:57:32.165" v="1674" actId="1076"/>
          <ac:spMkLst>
            <pc:docMk/>
            <pc:sldMk cId="2132582256" sldId="397"/>
            <ac:spMk id="5" creationId="{60A51693-E09D-44C1-9F0E-049230EF74DC}"/>
          </ac:spMkLst>
        </pc:spChg>
        <pc:spChg chg="mod">
          <ac:chgData name="Drewniak, David" userId="3edae2f4-e483-4215-8ce8-93b718154250" providerId="ADAL" clId="{BF797D00-D811-4FE8-858C-21495012C2DB}" dt="2021-03-24T18:57:32.165" v="1674" actId="1076"/>
          <ac:spMkLst>
            <pc:docMk/>
            <pc:sldMk cId="2132582256" sldId="397"/>
            <ac:spMk id="6" creationId="{0B633DA3-9F3C-4B4F-BB8C-F22A670E4B39}"/>
          </ac:spMkLst>
        </pc:spChg>
        <pc:spChg chg="mod">
          <ac:chgData name="Drewniak, David" userId="3edae2f4-e483-4215-8ce8-93b718154250" providerId="ADAL" clId="{BF797D00-D811-4FE8-858C-21495012C2DB}" dt="2021-03-24T18:57:32.165" v="1674" actId="1076"/>
          <ac:spMkLst>
            <pc:docMk/>
            <pc:sldMk cId="2132582256" sldId="397"/>
            <ac:spMk id="7" creationId="{A4D0B9BB-CCD8-4BD7-BC7A-2205AA0A0A5A}"/>
          </ac:spMkLst>
        </pc:spChg>
        <pc:spChg chg="mod">
          <ac:chgData name="Drewniak, David" userId="3edae2f4-e483-4215-8ce8-93b718154250" providerId="ADAL" clId="{BF797D00-D811-4FE8-858C-21495012C2DB}" dt="2021-03-24T18:57:32.165" v="1674" actId="1076"/>
          <ac:spMkLst>
            <pc:docMk/>
            <pc:sldMk cId="2132582256" sldId="397"/>
            <ac:spMk id="8" creationId="{AAA59244-EF26-4D1B-95E7-4D603E83B9C0}"/>
          </ac:spMkLst>
        </pc:spChg>
        <pc:spChg chg="mod">
          <ac:chgData name="Drewniak, David" userId="3edae2f4-e483-4215-8ce8-93b718154250" providerId="ADAL" clId="{BF797D00-D811-4FE8-858C-21495012C2DB}" dt="2021-03-24T18:57:32.165" v="1674" actId="1076"/>
          <ac:spMkLst>
            <pc:docMk/>
            <pc:sldMk cId="2132582256" sldId="397"/>
            <ac:spMk id="9" creationId="{E003201F-BA9C-439B-9BDF-AF33DBE02801}"/>
          </ac:spMkLst>
        </pc:spChg>
        <pc:spChg chg="mod">
          <ac:chgData name="Drewniak, David" userId="3edae2f4-e483-4215-8ce8-93b718154250" providerId="ADAL" clId="{BF797D00-D811-4FE8-858C-21495012C2DB}" dt="2021-03-24T18:57:32.165" v="1674" actId="1076"/>
          <ac:spMkLst>
            <pc:docMk/>
            <pc:sldMk cId="2132582256" sldId="397"/>
            <ac:spMk id="10" creationId="{264E5E01-119E-406C-A20D-FCD8F8455F83}"/>
          </ac:spMkLst>
        </pc:spChg>
        <pc:spChg chg="mod">
          <ac:chgData name="Drewniak, David" userId="3edae2f4-e483-4215-8ce8-93b718154250" providerId="ADAL" clId="{BF797D00-D811-4FE8-858C-21495012C2DB}" dt="2021-03-24T18:57:32.165" v="1674" actId="1076"/>
          <ac:spMkLst>
            <pc:docMk/>
            <pc:sldMk cId="2132582256" sldId="397"/>
            <ac:spMk id="11" creationId="{EA295E57-AB01-4A32-A539-62F683CA60FD}"/>
          </ac:spMkLst>
        </pc:spChg>
        <pc:spChg chg="mod">
          <ac:chgData name="Drewniak, David" userId="3edae2f4-e483-4215-8ce8-93b718154250" providerId="ADAL" clId="{BF797D00-D811-4FE8-858C-21495012C2DB}" dt="2021-03-24T18:57:32.165" v="1674" actId="1076"/>
          <ac:spMkLst>
            <pc:docMk/>
            <pc:sldMk cId="2132582256" sldId="397"/>
            <ac:spMk id="14" creationId="{F3F7D565-3290-4964-A01E-F98BCFFEB193}"/>
          </ac:spMkLst>
        </pc:spChg>
        <pc:spChg chg="mod ord">
          <ac:chgData name="Drewniak, David" userId="3edae2f4-e483-4215-8ce8-93b718154250" providerId="ADAL" clId="{BF797D00-D811-4FE8-858C-21495012C2DB}" dt="2021-03-24T18:57:59.390" v="1683" actId="167"/>
          <ac:spMkLst>
            <pc:docMk/>
            <pc:sldMk cId="2132582256" sldId="397"/>
            <ac:spMk id="15" creationId="{AEACF909-2460-4FBB-9D9C-7C5EA762D736}"/>
          </ac:spMkLst>
        </pc:spChg>
        <pc:spChg chg="mod">
          <ac:chgData name="Drewniak, David" userId="3edae2f4-e483-4215-8ce8-93b718154250" providerId="ADAL" clId="{BF797D00-D811-4FE8-858C-21495012C2DB}" dt="2021-03-24T18:58:04.595" v="1684" actId="1076"/>
          <ac:spMkLst>
            <pc:docMk/>
            <pc:sldMk cId="2132582256" sldId="397"/>
            <ac:spMk id="16" creationId="{247F348E-175B-4B1A-9D43-3103BF45B3AF}"/>
          </ac:spMkLst>
        </pc:spChg>
        <pc:spChg chg="mod">
          <ac:chgData name="Drewniak, David" userId="3edae2f4-e483-4215-8ce8-93b718154250" providerId="ADAL" clId="{BF797D00-D811-4FE8-858C-21495012C2DB}" dt="2021-03-24T18:57:32.165" v="1674" actId="1076"/>
          <ac:spMkLst>
            <pc:docMk/>
            <pc:sldMk cId="2132582256" sldId="397"/>
            <ac:spMk id="17" creationId="{02F24EE0-0B01-432E-9C20-683CEFC4BF4A}"/>
          </ac:spMkLst>
        </pc:spChg>
        <pc:spChg chg="mod">
          <ac:chgData name="Drewniak, David" userId="3edae2f4-e483-4215-8ce8-93b718154250" providerId="ADAL" clId="{BF797D00-D811-4FE8-858C-21495012C2DB}" dt="2021-03-24T18:57:32.165" v="1674" actId="1076"/>
          <ac:spMkLst>
            <pc:docMk/>
            <pc:sldMk cId="2132582256" sldId="397"/>
            <ac:spMk id="18" creationId="{4882227C-6C3B-4BC9-906B-9B4CC754C30E}"/>
          </ac:spMkLst>
        </pc:spChg>
        <pc:spChg chg="add mod">
          <ac:chgData name="Drewniak, David" userId="3edae2f4-e483-4215-8ce8-93b718154250" providerId="ADAL" clId="{BF797D00-D811-4FE8-858C-21495012C2DB}" dt="2021-03-24T18:57:14.079" v="1672" actId="1076"/>
          <ac:spMkLst>
            <pc:docMk/>
            <pc:sldMk cId="2132582256" sldId="397"/>
            <ac:spMk id="19" creationId="{E6A25A6C-A079-41E7-A0F9-A75CF61894F6}"/>
          </ac:spMkLst>
        </pc:spChg>
        <pc:spChg chg="add mod">
          <ac:chgData name="Drewniak, David" userId="3edae2f4-e483-4215-8ce8-93b718154250" providerId="ADAL" clId="{BF797D00-D811-4FE8-858C-21495012C2DB}" dt="2021-03-24T18:57:14.079" v="1672" actId="1076"/>
          <ac:spMkLst>
            <pc:docMk/>
            <pc:sldMk cId="2132582256" sldId="397"/>
            <ac:spMk id="20" creationId="{CB6451B1-7843-4746-8FB3-22E9B5D826F0}"/>
          </ac:spMkLst>
        </pc:spChg>
        <pc:grpChg chg="add mod">
          <ac:chgData name="Drewniak, David" userId="3edae2f4-e483-4215-8ce8-93b718154250" providerId="ADAL" clId="{BF797D00-D811-4FE8-858C-21495012C2DB}" dt="2021-03-24T18:57:32.165" v="1674" actId="1076"/>
          <ac:grpSpMkLst>
            <pc:docMk/>
            <pc:sldMk cId="2132582256" sldId="397"/>
            <ac:grpSpMk id="4" creationId="{7A5FD314-4371-405E-A47B-B798B49CC716}"/>
          </ac:grpSpMkLst>
        </pc:grpChg>
        <pc:picChg chg="mod">
          <ac:chgData name="Drewniak, David" userId="3edae2f4-e483-4215-8ce8-93b718154250" providerId="ADAL" clId="{BF797D00-D811-4FE8-858C-21495012C2DB}" dt="2021-03-24T18:57:32.165" v="1674" actId="1076"/>
          <ac:picMkLst>
            <pc:docMk/>
            <pc:sldMk cId="2132582256" sldId="397"/>
            <ac:picMk id="12" creationId="{0DE39C72-1BEA-4E18-AC86-B7000C2ED60F}"/>
          </ac:picMkLst>
        </pc:picChg>
        <pc:picChg chg="mod">
          <ac:chgData name="Drewniak, David" userId="3edae2f4-e483-4215-8ce8-93b718154250" providerId="ADAL" clId="{BF797D00-D811-4FE8-858C-21495012C2DB}" dt="2021-03-24T18:57:32.165" v="1674" actId="1076"/>
          <ac:picMkLst>
            <pc:docMk/>
            <pc:sldMk cId="2132582256" sldId="397"/>
            <ac:picMk id="13" creationId="{7E487216-2A7A-452B-9B08-5973C850B4DE}"/>
          </ac:picMkLst>
        </pc:picChg>
      </pc:sldChg>
      <pc:sldChg chg="addSp modSp new mod">
        <pc:chgData name="Drewniak, David" userId="3edae2f4-e483-4215-8ce8-93b718154250" providerId="ADAL" clId="{BF797D00-D811-4FE8-858C-21495012C2DB}" dt="2021-03-24T19:13:57.103" v="1759" actId="1076"/>
        <pc:sldMkLst>
          <pc:docMk/>
          <pc:sldMk cId="3276233581" sldId="397"/>
        </pc:sldMkLst>
        <pc:picChg chg="add mod">
          <ac:chgData name="Drewniak, David" userId="3edae2f4-e483-4215-8ce8-93b718154250" providerId="ADAL" clId="{BF797D00-D811-4FE8-858C-21495012C2DB}" dt="2021-03-24T19:13:57.103" v="1759" actId="1076"/>
          <ac:picMkLst>
            <pc:docMk/>
            <pc:sldMk cId="3276233581" sldId="397"/>
            <ac:picMk id="2" creationId="{D30FA6E0-9AA0-4274-9376-DF48D9F1DA2F}"/>
          </ac:picMkLst>
        </pc:picChg>
        <pc:picChg chg="add mod">
          <ac:chgData name="Drewniak, David" userId="3edae2f4-e483-4215-8ce8-93b718154250" providerId="ADAL" clId="{BF797D00-D811-4FE8-858C-21495012C2DB}" dt="2021-03-24T19:13:43.569" v="1758" actId="27614"/>
          <ac:picMkLst>
            <pc:docMk/>
            <pc:sldMk cId="3276233581" sldId="397"/>
            <ac:picMk id="4" creationId="{87947B51-E326-46DA-AB5E-80D1A8CAAEA6}"/>
          </ac:picMkLst>
        </pc:picChg>
      </pc:sldChg>
    </pc:docChg>
  </pc:docChgLst>
  <pc:docChgLst>
    <pc:chgData name="Drewniak, David" userId="3edae2f4-e483-4215-8ce8-93b718154250" providerId="ADAL" clId="{B7F0E30A-E5A4-422B-8253-63BBE73081B8}"/>
    <pc:docChg chg="undo custSel addSld delSld modSld sldOrd">
      <pc:chgData name="Drewniak, David" userId="3edae2f4-e483-4215-8ce8-93b718154250" providerId="ADAL" clId="{B7F0E30A-E5A4-422B-8253-63BBE73081B8}" dt="2020-03-31T18:14:00.500" v="2920" actId="11529"/>
      <pc:docMkLst>
        <pc:docMk/>
      </pc:docMkLst>
      <pc:sldChg chg="modSp">
        <pc:chgData name="Drewniak, David" userId="3edae2f4-e483-4215-8ce8-93b718154250" providerId="ADAL" clId="{B7F0E30A-E5A4-422B-8253-63BBE73081B8}" dt="2020-03-31T14:42:13.168" v="1509" actId="14100"/>
        <pc:sldMkLst>
          <pc:docMk/>
          <pc:sldMk cId="2514281952" sldId="323"/>
        </pc:sldMkLst>
        <pc:spChg chg="mod">
          <ac:chgData name="Drewniak, David" userId="3edae2f4-e483-4215-8ce8-93b718154250" providerId="ADAL" clId="{B7F0E30A-E5A4-422B-8253-63BBE73081B8}" dt="2020-03-31T14:42:13.168" v="1509" actId="14100"/>
          <ac:spMkLst>
            <pc:docMk/>
            <pc:sldMk cId="2514281952" sldId="323"/>
            <ac:spMk id="3" creationId="{98AB8287-4198-4172-A2C1-367AA64225DA}"/>
          </ac:spMkLst>
        </pc:spChg>
      </pc:sldChg>
      <pc:sldChg chg="addSp modSp">
        <pc:chgData name="Drewniak, David" userId="3edae2f4-e483-4215-8ce8-93b718154250" providerId="ADAL" clId="{B7F0E30A-E5A4-422B-8253-63BBE73081B8}" dt="2020-03-31T16:07:34.182" v="2912" actId="948"/>
        <pc:sldMkLst>
          <pc:docMk/>
          <pc:sldMk cId="3481591693" sldId="324"/>
        </pc:sldMkLst>
        <pc:spChg chg="mod">
          <ac:chgData name="Drewniak, David" userId="3edae2f4-e483-4215-8ce8-93b718154250" providerId="ADAL" clId="{B7F0E30A-E5A4-422B-8253-63BBE73081B8}" dt="2020-03-31T16:07:34.182" v="2912" actId="948"/>
          <ac:spMkLst>
            <pc:docMk/>
            <pc:sldMk cId="3481591693" sldId="324"/>
            <ac:spMk id="5" creationId="{922E9FC9-F24F-447D-9A1B-F1B0E3F0ED50}"/>
          </ac:spMkLst>
        </pc:spChg>
        <pc:grpChg chg="add">
          <ac:chgData name="Drewniak, David" userId="3edae2f4-e483-4215-8ce8-93b718154250" providerId="ADAL" clId="{B7F0E30A-E5A4-422B-8253-63BBE73081B8}" dt="2020-03-31T16:00:33.295" v="2623"/>
          <ac:grpSpMkLst>
            <pc:docMk/>
            <pc:sldMk cId="3481591693" sldId="324"/>
            <ac:grpSpMk id="3" creationId="{76C61262-6369-49CC-A32F-77AAA191C7AB}"/>
          </ac:grpSpMkLst>
        </pc:grpChg>
      </pc:sldChg>
      <pc:sldChg chg="addSp delSp modSp ord">
        <pc:chgData name="Drewniak, David" userId="3edae2f4-e483-4215-8ce8-93b718154250" providerId="ADAL" clId="{B7F0E30A-E5A4-422B-8253-63BBE73081B8}" dt="2020-03-31T18:14:00.500" v="2920" actId="11529"/>
        <pc:sldMkLst>
          <pc:docMk/>
          <pc:sldMk cId="694399721" sldId="325"/>
        </pc:sldMkLst>
        <pc:spChg chg="mod">
          <ac:chgData name="Drewniak, David" userId="3edae2f4-e483-4215-8ce8-93b718154250" providerId="ADAL" clId="{B7F0E30A-E5A4-422B-8253-63BBE73081B8}" dt="2020-03-31T14:38:24.954" v="1493" actId="404"/>
          <ac:spMkLst>
            <pc:docMk/>
            <pc:sldMk cId="694399721" sldId="325"/>
            <ac:spMk id="2" creationId="{38466565-D07B-4BB4-8064-5653D7582792}"/>
          </ac:spMkLst>
        </pc:spChg>
        <pc:spChg chg="add mod">
          <ac:chgData name="Drewniak, David" userId="3edae2f4-e483-4215-8ce8-93b718154250" providerId="ADAL" clId="{B7F0E30A-E5A4-422B-8253-63BBE73081B8}" dt="2020-03-31T16:00:58.300" v="2652" actId="1036"/>
          <ac:spMkLst>
            <pc:docMk/>
            <pc:sldMk cId="694399721" sldId="325"/>
            <ac:spMk id="8" creationId="{F6FF6CF8-C261-45E6-97AB-22B6ACBEB4CC}"/>
          </ac:spMkLst>
        </pc:spChg>
        <pc:spChg chg="add mod">
          <ac:chgData name="Drewniak, David" userId="3edae2f4-e483-4215-8ce8-93b718154250" providerId="ADAL" clId="{B7F0E30A-E5A4-422B-8253-63BBE73081B8}" dt="2020-03-31T16:00:58.300" v="2652" actId="1036"/>
          <ac:spMkLst>
            <pc:docMk/>
            <pc:sldMk cId="694399721" sldId="325"/>
            <ac:spMk id="9" creationId="{C5340CAD-D913-4F69-8D29-45C0591A87D2}"/>
          </ac:spMkLst>
        </pc:spChg>
        <pc:spChg chg="add mod">
          <ac:chgData name="Drewniak, David" userId="3edae2f4-e483-4215-8ce8-93b718154250" providerId="ADAL" clId="{B7F0E30A-E5A4-422B-8253-63BBE73081B8}" dt="2020-03-31T16:00:58.300" v="2652" actId="1036"/>
          <ac:spMkLst>
            <pc:docMk/>
            <pc:sldMk cId="694399721" sldId="325"/>
            <ac:spMk id="14" creationId="{95256FC1-E98F-4CC7-985D-F836DD9595B0}"/>
          </ac:spMkLst>
        </pc:spChg>
        <pc:spChg chg="add mod">
          <ac:chgData name="Drewniak, David" userId="3edae2f4-e483-4215-8ce8-93b718154250" providerId="ADAL" clId="{B7F0E30A-E5A4-422B-8253-63BBE73081B8}" dt="2020-03-31T16:00:58.300" v="2652" actId="1036"/>
          <ac:spMkLst>
            <pc:docMk/>
            <pc:sldMk cId="694399721" sldId="325"/>
            <ac:spMk id="18" creationId="{D93603CC-F774-4AAC-8ED3-81EFF4CAD379}"/>
          </ac:spMkLst>
        </pc:spChg>
        <pc:spChg chg="add mod">
          <ac:chgData name="Drewniak, David" userId="3edae2f4-e483-4215-8ce8-93b718154250" providerId="ADAL" clId="{B7F0E30A-E5A4-422B-8253-63BBE73081B8}" dt="2020-03-31T16:00:58.300" v="2652" actId="1036"/>
          <ac:spMkLst>
            <pc:docMk/>
            <pc:sldMk cId="694399721" sldId="325"/>
            <ac:spMk id="22" creationId="{0DA0E79A-FAE3-4BC0-8945-29C0E03A4791}"/>
          </ac:spMkLst>
        </pc:spChg>
        <pc:spChg chg="add del mod">
          <ac:chgData name="Drewniak, David" userId="3edae2f4-e483-4215-8ce8-93b718154250" providerId="ADAL" clId="{B7F0E30A-E5A4-422B-8253-63BBE73081B8}" dt="2020-03-31T15:11:46.670" v="1843" actId="478"/>
          <ac:spMkLst>
            <pc:docMk/>
            <pc:sldMk cId="694399721" sldId="325"/>
            <ac:spMk id="32" creationId="{4C4D8B9E-C317-4EB7-82D7-0A1E74B1FB6C}"/>
          </ac:spMkLst>
        </pc:spChg>
        <pc:spChg chg="add del mod">
          <ac:chgData name="Drewniak, David" userId="3edae2f4-e483-4215-8ce8-93b718154250" providerId="ADAL" clId="{B7F0E30A-E5A4-422B-8253-63BBE73081B8}" dt="2020-03-31T15:12:43.472" v="1860" actId="478"/>
          <ac:spMkLst>
            <pc:docMk/>
            <pc:sldMk cId="694399721" sldId="325"/>
            <ac:spMk id="33" creationId="{9D9555BF-5EF7-4686-9165-3F1B7E779F64}"/>
          </ac:spMkLst>
        </pc:spChg>
        <pc:spChg chg="add del mod">
          <ac:chgData name="Drewniak, David" userId="3edae2f4-e483-4215-8ce8-93b718154250" providerId="ADAL" clId="{B7F0E30A-E5A4-422B-8253-63BBE73081B8}" dt="2020-03-31T15:12:46.221" v="1861" actId="478"/>
          <ac:spMkLst>
            <pc:docMk/>
            <pc:sldMk cId="694399721" sldId="325"/>
            <ac:spMk id="34" creationId="{CD60E05B-40D1-488F-A1E6-314B72B5D2BE}"/>
          </ac:spMkLst>
        </pc:spChg>
        <pc:spChg chg="add mod">
          <ac:chgData name="Drewniak, David" userId="3edae2f4-e483-4215-8ce8-93b718154250" providerId="ADAL" clId="{B7F0E30A-E5A4-422B-8253-63BBE73081B8}" dt="2020-03-31T15:31:02.819" v="2418" actId="14100"/>
          <ac:spMkLst>
            <pc:docMk/>
            <pc:sldMk cId="694399721" sldId="325"/>
            <ac:spMk id="39" creationId="{2FD791CF-E15B-43A4-A212-4705A49B134A}"/>
          </ac:spMkLst>
        </pc:spChg>
        <pc:grpChg chg="add ord">
          <ac:chgData name="Drewniak, David" userId="3edae2f4-e483-4215-8ce8-93b718154250" providerId="ADAL" clId="{B7F0E30A-E5A4-422B-8253-63BBE73081B8}" dt="2020-03-31T16:00:44.672" v="2627" actId="167"/>
          <ac:grpSpMkLst>
            <pc:docMk/>
            <pc:sldMk cId="694399721" sldId="325"/>
            <ac:grpSpMk id="40" creationId="{5433D34B-B0DF-4E3E-8904-AC38186E5948}"/>
          </ac:grpSpMkLst>
        </pc:grpChg>
        <pc:picChg chg="add del mod">
          <ac:chgData name="Drewniak, David" userId="3edae2f4-e483-4215-8ce8-93b718154250" providerId="ADAL" clId="{B7F0E30A-E5A4-422B-8253-63BBE73081B8}" dt="2020-03-31T14:49:29.277" v="1513" actId="478"/>
          <ac:picMkLst>
            <pc:docMk/>
            <pc:sldMk cId="694399721" sldId="325"/>
            <ac:picMk id="3" creationId="{209C9FA1-D346-4757-9363-AFE2A6461EF5}"/>
          </ac:picMkLst>
        </pc:picChg>
        <pc:picChg chg="add del mod">
          <ac:chgData name="Drewniak, David" userId="3edae2f4-e483-4215-8ce8-93b718154250" providerId="ADAL" clId="{B7F0E30A-E5A4-422B-8253-63BBE73081B8}" dt="2020-03-31T14:49:33.388" v="1515" actId="478"/>
          <ac:picMkLst>
            <pc:docMk/>
            <pc:sldMk cId="694399721" sldId="325"/>
            <ac:picMk id="4" creationId="{1E2E819D-E62A-46A7-A05C-23938CE13E42}"/>
          </ac:picMkLst>
        </pc:picChg>
        <pc:picChg chg="add mod">
          <ac:chgData name="Drewniak, David" userId="3edae2f4-e483-4215-8ce8-93b718154250" providerId="ADAL" clId="{B7F0E30A-E5A4-422B-8253-63BBE73081B8}" dt="2020-03-31T18:13:53.691" v="2915" actId="1076"/>
          <ac:picMkLst>
            <pc:docMk/>
            <pc:sldMk cId="694399721" sldId="325"/>
            <ac:picMk id="5" creationId="{BE30E1C5-654C-4763-93D9-10AB958E8F3A}"/>
          </ac:picMkLst>
        </pc:picChg>
        <pc:picChg chg="del">
          <ac:chgData name="Drewniak, David" userId="3edae2f4-e483-4215-8ce8-93b718154250" providerId="ADAL" clId="{B7F0E30A-E5A4-422B-8253-63BBE73081B8}" dt="2020-03-31T14:38:00.181" v="1486" actId="478"/>
          <ac:picMkLst>
            <pc:docMk/>
            <pc:sldMk cId="694399721" sldId="325"/>
            <ac:picMk id="6" creationId="{6AC171F3-8548-4673-9D12-1DB6A7BBF6B8}"/>
          </ac:picMkLst>
        </pc:picChg>
        <pc:picChg chg="del">
          <ac:chgData name="Drewniak, David" userId="3edae2f4-e483-4215-8ce8-93b718154250" providerId="ADAL" clId="{B7F0E30A-E5A4-422B-8253-63BBE73081B8}" dt="2020-03-31T14:38:01.595" v="1487" actId="478"/>
          <ac:picMkLst>
            <pc:docMk/>
            <pc:sldMk cId="694399721" sldId="325"/>
            <ac:picMk id="7" creationId="{EEF33EEF-38CB-42C7-995C-2BE917ABB39A}"/>
          </ac:picMkLst>
        </pc:picChg>
        <pc:picChg chg="add del mod">
          <ac:chgData name="Drewniak, David" userId="3edae2f4-e483-4215-8ce8-93b718154250" providerId="ADAL" clId="{B7F0E30A-E5A4-422B-8253-63BBE73081B8}" dt="2020-03-31T15:12:47.118" v="1862" actId="478"/>
          <ac:picMkLst>
            <pc:docMk/>
            <pc:sldMk cId="694399721" sldId="325"/>
            <ac:picMk id="31" creationId="{1FA8520A-C1E1-4003-86D4-FA6A80723886}"/>
          </ac:picMkLst>
        </pc:picChg>
        <pc:picChg chg="add del mod">
          <ac:chgData name="Drewniak, David" userId="3edae2f4-e483-4215-8ce8-93b718154250" providerId="ADAL" clId="{B7F0E30A-E5A4-422B-8253-63BBE73081B8}" dt="2020-03-31T15:14:51.012" v="1869" actId="478"/>
          <ac:picMkLst>
            <pc:docMk/>
            <pc:sldMk cId="694399721" sldId="325"/>
            <ac:picMk id="35" creationId="{8DA5E7A1-DABA-4902-A951-05B75A21770A}"/>
          </ac:picMkLst>
        </pc:picChg>
        <pc:picChg chg="add mod">
          <ac:chgData name="Drewniak, David" userId="3edae2f4-e483-4215-8ce8-93b718154250" providerId="ADAL" clId="{B7F0E30A-E5A4-422B-8253-63BBE73081B8}" dt="2020-03-31T15:31:09.006" v="2421" actId="1076"/>
          <ac:picMkLst>
            <pc:docMk/>
            <pc:sldMk cId="694399721" sldId="325"/>
            <ac:picMk id="36" creationId="{46CEB891-186F-4573-8B08-1707187A948E}"/>
          </ac:picMkLst>
        </pc:picChg>
        <pc:picChg chg="add del mod">
          <ac:chgData name="Drewniak, David" userId="3edae2f4-e483-4215-8ce8-93b718154250" providerId="ADAL" clId="{B7F0E30A-E5A4-422B-8253-63BBE73081B8}" dt="2020-03-31T15:15:37.772" v="1880" actId="478"/>
          <ac:picMkLst>
            <pc:docMk/>
            <pc:sldMk cId="694399721" sldId="325"/>
            <ac:picMk id="37" creationId="{AECB4222-62A2-46C6-9B98-57807F1F508B}"/>
          </ac:picMkLst>
        </pc:picChg>
        <pc:picChg chg="add mod">
          <ac:chgData name="Drewniak, David" userId="3edae2f4-e483-4215-8ce8-93b718154250" providerId="ADAL" clId="{B7F0E30A-E5A4-422B-8253-63BBE73081B8}" dt="2020-03-31T15:31:09.006" v="2421" actId="1076"/>
          <ac:picMkLst>
            <pc:docMk/>
            <pc:sldMk cId="694399721" sldId="325"/>
            <ac:picMk id="38" creationId="{5B5BDD24-47BE-486E-97EC-21F62D94D73A}"/>
          </ac:picMkLst>
        </pc:picChg>
        <pc:cxnChg chg="add del mod">
          <ac:chgData name="Drewniak, David" userId="3edae2f4-e483-4215-8ce8-93b718154250" providerId="ADAL" clId="{B7F0E30A-E5A4-422B-8253-63BBE73081B8}" dt="2020-03-31T18:14:00.500" v="2920" actId="11529"/>
          <ac:cxnSpMkLst>
            <pc:docMk/>
            <pc:sldMk cId="694399721" sldId="325"/>
            <ac:cxnSpMk id="4" creationId="{33A8C6E0-6878-4731-AA0A-68D748CDCBF2}"/>
          </ac:cxnSpMkLst>
        </pc:cxnChg>
        <pc:cxnChg chg="add mod">
          <ac:chgData name="Drewniak, David" userId="3edae2f4-e483-4215-8ce8-93b718154250" providerId="ADAL" clId="{B7F0E30A-E5A4-422B-8253-63BBE73081B8}" dt="2020-03-31T16:00:58.300" v="2652" actId="1036"/>
          <ac:cxnSpMkLst>
            <pc:docMk/>
            <pc:sldMk cId="694399721" sldId="325"/>
            <ac:cxnSpMk id="11" creationId="{700E0A79-F3F5-43F9-82F8-AF9E5D82728C}"/>
          </ac:cxnSpMkLst>
        </pc:cxnChg>
        <pc:cxnChg chg="add mod">
          <ac:chgData name="Drewniak, David" userId="3edae2f4-e483-4215-8ce8-93b718154250" providerId="ADAL" clId="{B7F0E30A-E5A4-422B-8253-63BBE73081B8}" dt="2020-03-31T16:00:58.300" v="2652" actId="1036"/>
          <ac:cxnSpMkLst>
            <pc:docMk/>
            <pc:sldMk cId="694399721" sldId="325"/>
            <ac:cxnSpMk id="15" creationId="{BB1BF728-D6EE-4E55-85CE-44B3D5B1CA3F}"/>
          </ac:cxnSpMkLst>
        </pc:cxnChg>
        <pc:cxnChg chg="add del mod">
          <ac:chgData name="Drewniak, David" userId="3edae2f4-e483-4215-8ce8-93b718154250" providerId="ADAL" clId="{B7F0E30A-E5A4-422B-8253-63BBE73081B8}" dt="2020-03-31T14:54:39.470" v="1665" actId="478"/>
          <ac:cxnSpMkLst>
            <pc:docMk/>
            <pc:sldMk cId="694399721" sldId="325"/>
            <ac:cxnSpMk id="19" creationId="{829337F8-605E-40D8-A114-25BECFDCA14F}"/>
          </ac:cxnSpMkLst>
        </pc:cxnChg>
        <pc:cxnChg chg="add mod">
          <ac:chgData name="Drewniak, David" userId="3edae2f4-e483-4215-8ce8-93b718154250" providerId="ADAL" clId="{B7F0E30A-E5A4-422B-8253-63BBE73081B8}" dt="2020-03-31T16:00:58.300" v="2652" actId="1036"/>
          <ac:cxnSpMkLst>
            <pc:docMk/>
            <pc:sldMk cId="694399721" sldId="325"/>
            <ac:cxnSpMk id="26" creationId="{C3803870-9C9E-493B-9FE2-9A934FDA9B58}"/>
          </ac:cxnSpMkLst>
        </pc:cxnChg>
      </pc:sldChg>
      <pc:sldChg chg="del">
        <pc:chgData name="Drewniak, David" userId="3edae2f4-e483-4215-8ce8-93b718154250" providerId="ADAL" clId="{B7F0E30A-E5A4-422B-8253-63BBE73081B8}" dt="2020-03-31T15:06:16.229" v="1756" actId="2696"/>
        <pc:sldMkLst>
          <pc:docMk/>
          <pc:sldMk cId="2519132163" sldId="326"/>
        </pc:sldMkLst>
      </pc:sldChg>
      <pc:sldChg chg="add del">
        <pc:chgData name="Drewniak, David" userId="3edae2f4-e483-4215-8ce8-93b718154250" providerId="ADAL" clId="{B7F0E30A-E5A4-422B-8253-63BBE73081B8}" dt="2020-03-31T15:06:10.206" v="1755" actId="2696"/>
        <pc:sldMkLst>
          <pc:docMk/>
          <pc:sldMk cId="1827512193" sldId="327"/>
        </pc:sldMkLst>
      </pc:sldChg>
      <pc:sldChg chg="addSp delSp modSp add">
        <pc:chgData name="Drewniak, David" userId="3edae2f4-e483-4215-8ce8-93b718154250" providerId="ADAL" clId="{B7F0E30A-E5A4-422B-8253-63BBE73081B8}" dt="2020-03-31T16:00:36.634" v="2625"/>
        <pc:sldMkLst>
          <pc:docMk/>
          <pc:sldMk cId="1303546277" sldId="328"/>
        </pc:sldMkLst>
        <pc:spChg chg="mod">
          <ac:chgData name="Drewniak, David" userId="3edae2f4-e483-4215-8ce8-93b718154250" providerId="ADAL" clId="{B7F0E30A-E5A4-422B-8253-63BBE73081B8}" dt="2020-03-31T15:26:34.362" v="2088" actId="167"/>
          <ac:spMkLst>
            <pc:docMk/>
            <pc:sldMk cId="1303546277" sldId="328"/>
            <ac:spMk id="2" creationId="{38466565-D07B-4BB4-8064-5653D7582792}"/>
          </ac:spMkLst>
        </pc:spChg>
        <pc:spChg chg="add mod">
          <ac:chgData name="Drewniak, David" userId="3edae2f4-e483-4215-8ce8-93b718154250" providerId="ADAL" clId="{B7F0E30A-E5A4-422B-8253-63BBE73081B8}" dt="2020-03-31T15:53:58.453" v="2441" actId="20577"/>
          <ac:spMkLst>
            <pc:docMk/>
            <pc:sldMk cId="1303546277" sldId="328"/>
            <ac:spMk id="7" creationId="{65F525E0-5211-400B-A635-0861E43BA61C}"/>
          </ac:spMkLst>
        </pc:spChg>
        <pc:spChg chg="add mod">
          <ac:chgData name="Drewniak, David" userId="3edae2f4-e483-4215-8ce8-93b718154250" providerId="ADAL" clId="{B7F0E30A-E5A4-422B-8253-63BBE73081B8}" dt="2020-03-31T15:22:23.857" v="1958" actId="1076"/>
          <ac:spMkLst>
            <pc:docMk/>
            <pc:sldMk cId="1303546277" sldId="328"/>
            <ac:spMk id="19" creationId="{2804555D-5AB7-45B0-B4A9-D6767A287215}"/>
          </ac:spMkLst>
        </pc:spChg>
        <pc:grpChg chg="add">
          <ac:chgData name="Drewniak, David" userId="3edae2f4-e483-4215-8ce8-93b718154250" providerId="ADAL" clId="{B7F0E30A-E5A4-422B-8253-63BBE73081B8}" dt="2020-03-31T16:00:36.634" v="2625"/>
          <ac:grpSpMkLst>
            <pc:docMk/>
            <pc:sldMk cId="1303546277" sldId="328"/>
            <ac:grpSpMk id="20" creationId="{A69B9B8E-B95D-4066-BCCB-5DE717720505}"/>
          </ac:grpSpMkLst>
        </pc:grpChg>
        <pc:picChg chg="mod">
          <ac:chgData name="Drewniak, David" userId="3edae2f4-e483-4215-8ce8-93b718154250" providerId="ADAL" clId="{B7F0E30A-E5A4-422B-8253-63BBE73081B8}" dt="2020-03-31T15:53:42.684" v="2440" actId="1076"/>
          <ac:picMkLst>
            <pc:docMk/>
            <pc:sldMk cId="1303546277" sldId="328"/>
            <ac:picMk id="3" creationId="{209C9FA1-D346-4757-9363-AFE2A6461EF5}"/>
          </ac:picMkLst>
        </pc:picChg>
        <pc:picChg chg="del">
          <ac:chgData name="Drewniak, David" userId="3edae2f4-e483-4215-8ce8-93b718154250" providerId="ADAL" clId="{B7F0E30A-E5A4-422B-8253-63BBE73081B8}" dt="2020-03-31T15:01:53.409" v="1692" actId="478"/>
          <ac:picMkLst>
            <pc:docMk/>
            <pc:sldMk cId="1303546277" sldId="328"/>
            <ac:picMk id="4" creationId="{1E2E819D-E62A-46A7-A05C-23938CE13E42}"/>
          </ac:picMkLst>
        </pc:picChg>
        <pc:picChg chg="del">
          <ac:chgData name="Drewniak, David" userId="3edae2f4-e483-4215-8ce8-93b718154250" providerId="ADAL" clId="{B7F0E30A-E5A4-422B-8253-63BBE73081B8}" dt="2020-03-31T14:49:26.513" v="1512" actId="478"/>
          <ac:picMkLst>
            <pc:docMk/>
            <pc:sldMk cId="1303546277" sldId="328"/>
            <ac:picMk id="5" creationId="{BE30E1C5-654C-4763-93D9-10AB958E8F3A}"/>
          </ac:picMkLst>
        </pc:picChg>
        <pc:picChg chg="add del mod">
          <ac:chgData name="Drewniak, David" userId="3edae2f4-e483-4215-8ce8-93b718154250" providerId="ADAL" clId="{B7F0E30A-E5A4-422B-8253-63BBE73081B8}" dt="2020-03-31T15:18:22.992" v="1918" actId="478"/>
          <ac:picMkLst>
            <pc:docMk/>
            <pc:sldMk cId="1303546277" sldId="328"/>
            <ac:picMk id="6" creationId="{D5616DF8-DDBF-43D0-8A07-D28761E1745E}"/>
          </ac:picMkLst>
        </pc:picChg>
        <pc:picChg chg="add del mod">
          <ac:chgData name="Drewniak, David" userId="3edae2f4-e483-4215-8ce8-93b718154250" providerId="ADAL" clId="{B7F0E30A-E5A4-422B-8253-63BBE73081B8}" dt="2020-03-31T15:18:48.304" v="1924" actId="478"/>
          <ac:picMkLst>
            <pc:docMk/>
            <pc:sldMk cId="1303546277" sldId="328"/>
            <ac:picMk id="8" creationId="{7258495C-9B04-4A62-B2ED-BC586833DE51}"/>
          </ac:picMkLst>
        </pc:picChg>
        <pc:picChg chg="add mod">
          <ac:chgData name="Drewniak, David" userId="3edae2f4-e483-4215-8ce8-93b718154250" providerId="ADAL" clId="{B7F0E30A-E5A4-422B-8253-63BBE73081B8}" dt="2020-03-31T15:19:08.872" v="1928" actId="1076"/>
          <ac:picMkLst>
            <pc:docMk/>
            <pc:sldMk cId="1303546277" sldId="328"/>
            <ac:picMk id="9" creationId="{DCE36494-987C-4033-AE23-613E399E566B}"/>
          </ac:picMkLst>
        </pc:picChg>
        <pc:picChg chg="add mod">
          <ac:chgData name="Drewniak, David" userId="3edae2f4-e483-4215-8ce8-93b718154250" providerId="ADAL" clId="{B7F0E30A-E5A4-422B-8253-63BBE73081B8}" dt="2020-03-31T15:19:08.872" v="1928" actId="1076"/>
          <ac:picMkLst>
            <pc:docMk/>
            <pc:sldMk cId="1303546277" sldId="328"/>
            <ac:picMk id="10" creationId="{A4EB2A4E-98E9-44AD-BA18-45F44F2A5087}"/>
          </ac:picMkLst>
        </pc:picChg>
        <pc:cxnChg chg="add mod">
          <ac:chgData name="Drewniak, David" userId="3edae2f4-e483-4215-8ce8-93b718154250" providerId="ADAL" clId="{B7F0E30A-E5A4-422B-8253-63BBE73081B8}" dt="2020-03-31T15:20:52.053" v="1939" actId="14100"/>
          <ac:cxnSpMkLst>
            <pc:docMk/>
            <pc:sldMk cId="1303546277" sldId="328"/>
            <ac:cxnSpMk id="12" creationId="{E984027D-2A9F-4AD9-95E4-5E96EF7034A2}"/>
          </ac:cxnSpMkLst>
        </pc:cxnChg>
        <pc:cxnChg chg="add del mod">
          <ac:chgData name="Drewniak, David" userId="3edae2f4-e483-4215-8ce8-93b718154250" providerId="ADAL" clId="{B7F0E30A-E5A4-422B-8253-63BBE73081B8}" dt="2020-03-31T15:21:13.849" v="1946" actId="478"/>
          <ac:cxnSpMkLst>
            <pc:docMk/>
            <pc:sldMk cId="1303546277" sldId="328"/>
            <ac:cxnSpMk id="14" creationId="{0B88E700-430E-431F-BF36-F300BC56111D}"/>
          </ac:cxnSpMkLst>
        </pc:cxnChg>
        <pc:cxnChg chg="add del mod">
          <ac:chgData name="Drewniak, David" userId="3edae2f4-e483-4215-8ce8-93b718154250" providerId="ADAL" clId="{B7F0E30A-E5A4-422B-8253-63BBE73081B8}" dt="2020-03-31T15:21:25.959" v="1948" actId="478"/>
          <ac:cxnSpMkLst>
            <pc:docMk/>
            <pc:sldMk cId="1303546277" sldId="328"/>
            <ac:cxnSpMk id="18" creationId="{72A23C40-0960-4B9D-970F-48D4A7C7A805}"/>
          </ac:cxnSpMkLst>
        </pc:cxnChg>
      </pc:sldChg>
      <pc:sldChg chg="addSp delSp modSp add">
        <pc:chgData name="Drewniak, David" userId="3edae2f4-e483-4215-8ce8-93b718154250" providerId="ADAL" clId="{B7F0E30A-E5A4-422B-8253-63BBE73081B8}" dt="2020-03-31T16:03:38.998" v="2899" actId="20577"/>
        <pc:sldMkLst>
          <pc:docMk/>
          <pc:sldMk cId="3796914721" sldId="329"/>
        </pc:sldMkLst>
        <pc:spChg chg="mod">
          <ac:chgData name="Drewniak, David" userId="3edae2f4-e483-4215-8ce8-93b718154250" providerId="ADAL" clId="{B7F0E30A-E5A4-422B-8253-63BBE73081B8}" dt="2020-03-31T15:55:51.782" v="2461" actId="1076"/>
          <ac:spMkLst>
            <pc:docMk/>
            <pc:sldMk cId="3796914721" sldId="329"/>
            <ac:spMk id="2" creationId="{38466565-D07B-4BB4-8064-5653D7582792}"/>
          </ac:spMkLst>
        </pc:spChg>
        <pc:spChg chg="add mod">
          <ac:chgData name="Drewniak, David" userId="3edae2f4-e483-4215-8ce8-93b718154250" providerId="ADAL" clId="{B7F0E30A-E5A4-422B-8253-63BBE73081B8}" dt="2020-03-31T16:03:38.998" v="2899" actId="20577"/>
          <ac:spMkLst>
            <pc:docMk/>
            <pc:sldMk cId="3796914721" sldId="329"/>
            <ac:spMk id="7" creationId="{A46C088B-1AC1-4E32-B723-D9E9FB660B1B}"/>
          </ac:spMkLst>
        </pc:spChg>
        <pc:grpChg chg="add">
          <ac:chgData name="Drewniak, David" userId="3edae2f4-e483-4215-8ce8-93b718154250" providerId="ADAL" clId="{B7F0E30A-E5A4-422B-8253-63BBE73081B8}" dt="2020-03-31T16:00:35.039" v="2624"/>
          <ac:grpSpMkLst>
            <pc:docMk/>
            <pc:sldMk cId="3796914721" sldId="329"/>
            <ac:grpSpMk id="8" creationId="{C333B845-F485-4BB4-B1CD-B93E71FF04B4}"/>
          </ac:grpSpMkLst>
        </pc:grpChg>
        <pc:picChg chg="del">
          <ac:chgData name="Drewniak, David" userId="3edae2f4-e483-4215-8ce8-93b718154250" providerId="ADAL" clId="{B7F0E30A-E5A4-422B-8253-63BBE73081B8}" dt="2020-03-31T15:01:51.721" v="1691" actId="478"/>
          <ac:picMkLst>
            <pc:docMk/>
            <pc:sldMk cId="3796914721" sldId="329"/>
            <ac:picMk id="3" creationId="{209C9FA1-D346-4757-9363-AFE2A6461EF5}"/>
          </ac:picMkLst>
        </pc:picChg>
        <pc:picChg chg="mod">
          <ac:chgData name="Drewniak, David" userId="3edae2f4-e483-4215-8ce8-93b718154250" providerId="ADAL" clId="{B7F0E30A-E5A4-422B-8253-63BBE73081B8}" dt="2020-03-31T16:01:36.733" v="2653" actId="1076"/>
          <ac:picMkLst>
            <pc:docMk/>
            <pc:sldMk cId="3796914721" sldId="329"/>
            <ac:picMk id="4" creationId="{1E2E819D-E62A-46A7-A05C-23938CE13E42}"/>
          </ac:picMkLst>
        </pc:picChg>
        <pc:picChg chg="del">
          <ac:chgData name="Drewniak, David" userId="3edae2f4-e483-4215-8ce8-93b718154250" providerId="ADAL" clId="{B7F0E30A-E5A4-422B-8253-63BBE73081B8}" dt="2020-03-31T15:01:47.787" v="1690" actId="478"/>
          <ac:picMkLst>
            <pc:docMk/>
            <pc:sldMk cId="3796914721" sldId="329"/>
            <ac:picMk id="6" creationId="{D5616DF8-DDBF-43D0-8A07-D28761E1745E}"/>
          </ac:picMkLst>
        </pc:picChg>
      </pc:sldChg>
    </pc:docChg>
  </pc:docChgLst>
  <pc:docChgLst>
    <pc:chgData name="Drewniak, David" userId="3edae2f4-e483-4215-8ce8-93b718154250" providerId="ADAL" clId="{1975D93C-1AB4-48C7-AEE4-785A47B0ED79}"/>
    <pc:docChg chg="undo redo custSel addSld delSld modSld sldOrd modMainMaster modShowInfo">
      <pc:chgData name="Drewniak, David" userId="3edae2f4-e483-4215-8ce8-93b718154250" providerId="ADAL" clId="{1975D93C-1AB4-48C7-AEE4-785A47B0ED79}" dt="2022-05-20T22:47:57.280" v="8833" actId="1076"/>
      <pc:docMkLst>
        <pc:docMk/>
      </pc:docMkLst>
      <pc:sldChg chg="addSp delSp modSp mod">
        <pc:chgData name="Drewniak, David" userId="3edae2f4-e483-4215-8ce8-93b718154250" providerId="ADAL" clId="{1975D93C-1AB4-48C7-AEE4-785A47B0ED79}" dt="2022-05-20T22:14:19.898" v="8683" actId="1076"/>
        <pc:sldMkLst>
          <pc:docMk/>
          <pc:sldMk cId="2180309247" sldId="258"/>
        </pc:sldMkLst>
        <pc:spChg chg="mod">
          <ac:chgData name="Drewniak, David" userId="3edae2f4-e483-4215-8ce8-93b718154250" providerId="ADAL" clId="{1975D93C-1AB4-48C7-AEE4-785A47B0ED79}" dt="2022-05-19T22:10:37.224" v="4770" actId="122"/>
          <ac:spMkLst>
            <pc:docMk/>
            <pc:sldMk cId="2180309247" sldId="258"/>
            <ac:spMk id="2" creationId="{9DA4F26F-22C1-4749-B2B0-ECB29F109DC3}"/>
          </ac:spMkLst>
        </pc:spChg>
        <pc:spChg chg="mod">
          <ac:chgData name="Drewniak, David" userId="3edae2f4-e483-4215-8ce8-93b718154250" providerId="ADAL" clId="{1975D93C-1AB4-48C7-AEE4-785A47B0ED79}" dt="2022-05-20T22:14:19.898" v="8683" actId="1076"/>
          <ac:spMkLst>
            <pc:docMk/>
            <pc:sldMk cId="2180309247" sldId="258"/>
            <ac:spMk id="3" creationId="{7E69E15C-947F-47B3-8AEC-4B54E44CA67A}"/>
          </ac:spMkLst>
        </pc:spChg>
        <pc:spChg chg="del mod">
          <ac:chgData name="Drewniak, David" userId="3edae2f4-e483-4215-8ce8-93b718154250" providerId="ADAL" clId="{1975D93C-1AB4-48C7-AEE4-785A47B0ED79}" dt="2022-05-12T16:13:06.427" v="12" actId="478"/>
          <ac:spMkLst>
            <pc:docMk/>
            <pc:sldMk cId="2180309247" sldId="258"/>
            <ac:spMk id="4" creationId="{80110A28-410D-4283-9CC2-C6B5F7ADE021}"/>
          </ac:spMkLst>
        </pc:spChg>
        <pc:spChg chg="add mod">
          <ac:chgData name="Drewniak, David" userId="3edae2f4-e483-4215-8ce8-93b718154250" providerId="ADAL" clId="{1975D93C-1AB4-48C7-AEE4-785A47B0ED79}" dt="2022-05-20T17:24:49.136" v="5220" actId="1076"/>
          <ac:spMkLst>
            <pc:docMk/>
            <pc:sldMk cId="2180309247" sldId="258"/>
            <ac:spMk id="5" creationId="{52AD71F5-70DF-4806-B134-51EFBFC9FF33}"/>
          </ac:spMkLst>
        </pc:spChg>
        <pc:spChg chg="add mod">
          <ac:chgData name="Drewniak, David" userId="3edae2f4-e483-4215-8ce8-93b718154250" providerId="ADAL" clId="{1975D93C-1AB4-48C7-AEE4-785A47B0ED79}" dt="2022-05-20T16:55:44.215" v="4880" actId="1076"/>
          <ac:spMkLst>
            <pc:docMk/>
            <pc:sldMk cId="2180309247" sldId="258"/>
            <ac:spMk id="6" creationId="{A0CCEA32-33C4-4583-9250-13ABDEDD34B5}"/>
          </ac:spMkLst>
        </pc:spChg>
        <pc:spChg chg="add del mod">
          <ac:chgData name="Drewniak, David" userId="3edae2f4-e483-4215-8ce8-93b718154250" providerId="ADAL" clId="{1975D93C-1AB4-48C7-AEE4-785A47B0ED79}" dt="2022-05-20T17:25:00.171" v="5225" actId="478"/>
          <ac:spMkLst>
            <pc:docMk/>
            <pc:sldMk cId="2180309247" sldId="258"/>
            <ac:spMk id="7" creationId="{D3C22C36-F7FE-4A7B-A78E-5B3109446578}"/>
          </ac:spMkLst>
        </pc:spChg>
      </pc:sldChg>
      <pc:sldChg chg="addSp delSp modSp new mod ord modAnim">
        <pc:chgData name="Drewniak, David" userId="3edae2f4-e483-4215-8ce8-93b718154250" providerId="ADAL" clId="{1975D93C-1AB4-48C7-AEE4-785A47B0ED79}" dt="2022-05-20T19:55:09.965" v="7310" actId="1037"/>
        <pc:sldMkLst>
          <pc:docMk/>
          <pc:sldMk cId="1838651490" sldId="259"/>
        </pc:sldMkLst>
        <pc:spChg chg="add mod">
          <ac:chgData name="Drewniak, David" userId="3edae2f4-e483-4215-8ce8-93b718154250" providerId="ADAL" clId="{1975D93C-1AB4-48C7-AEE4-785A47B0ED79}" dt="2022-05-20T17:08:31.999" v="5166" actId="14100"/>
          <ac:spMkLst>
            <pc:docMk/>
            <pc:sldMk cId="1838651490" sldId="259"/>
            <ac:spMk id="4" creationId="{35F2F234-D7EE-474E-8DB0-59522316A7D6}"/>
          </ac:spMkLst>
        </pc:spChg>
        <pc:spChg chg="add mod">
          <ac:chgData name="Drewniak, David" userId="3edae2f4-e483-4215-8ce8-93b718154250" providerId="ADAL" clId="{1975D93C-1AB4-48C7-AEE4-785A47B0ED79}" dt="2022-05-19T21:29:30.771" v="4014" actId="1076"/>
          <ac:spMkLst>
            <pc:docMk/>
            <pc:sldMk cId="1838651490" sldId="259"/>
            <ac:spMk id="5" creationId="{E186B42F-2144-4EF1-ACC3-E1DAE6DB72B8}"/>
          </ac:spMkLst>
        </pc:spChg>
        <pc:spChg chg="add del mod">
          <ac:chgData name="Drewniak, David" userId="3edae2f4-e483-4215-8ce8-93b718154250" providerId="ADAL" clId="{1975D93C-1AB4-48C7-AEE4-785A47B0ED79}" dt="2022-05-20T16:56:38.686" v="4897"/>
          <ac:spMkLst>
            <pc:docMk/>
            <pc:sldMk cId="1838651490" sldId="259"/>
            <ac:spMk id="7" creationId="{667B5C1C-EDF0-4D3A-A2DE-9F2A329A54BD}"/>
          </ac:spMkLst>
        </pc:spChg>
        <pc:spChg chg="add mod">
          <ac:chgData name="Drewniak, David" userId="3edae2f4-e483-4215-8ce8-93b718154250" providerId="ADAL" clId="{1975D93C-1AB4-48C7-AEE4-785A47B0ED79}" dt="2022-05-19T21:29:41.276" v="4015" actId="14100"/>
          <ac:spMkLst>
            <pc:docMk/>
            <pc:sldMk cId="1838651490" sldId="259"/>
            <ac:spMk id="12" creationId="{4E3E4BE9-BB88-4490-9337-27BC0A171C6E}"/>
          </ac:spMkLst>
        </pc:spChg>
        <pc:picChg chg="add del mod">
          <ac:chgData name="Drewniak, David" userId="3edae2f4-e483-4215-8ce8-93b718154250" providerId="ADAL" clId="{1975D93C-1AB4-48C7-AEE4-785A47B0ED79}" dt="2022-05-19T15:16:02.709" v="2467" actId="478"/>
          <ac:picMkLst>
            <pc:docMk/>
            <pc:sldMk cId="1838651490" sldId="259"/>
            <ac:picMk id="3" creationId="{C168B28C-DE38-4DB1-9921-36E1DFD566E8}"/>
          </ac:picMkLst>
        </pc:picChg>
        <pc:picChg chg="add del mod">
          <ac:chgData name="Drewniak, David" userId="3edae2f4-e483-4215-8ce8-93b718154250" providerId="ADAL" clId="{1975D93C-1AB4-48C7-AEE4-785A47B0ED79}" dt="2022-05-18T20:32:14.064" v="848"/>
          <ac:picMkLst>
            <pc:docMk/>
            <pc:sldMk cId="1838651490" sldId="259"/>
            <ac:picMk id="4" creationId="{D9740EF7-E408-4EF0-B2A1-DAE374A16C45}"/>
          </ac:picMkLst>
        </pc:picChg>
        <pc:picChg chg="add del mod">
          <ac:chgData name="Drewniak, David" userId="3edae2f4-e483-4215-8ce8-93b718154250" providerId="ADAL" clId="{1975D93C-1AB4-48C7-AEE4-785A47B0ED79}" dt="2022-05-13T15:53:20.459" v="674" actId="478"/>
          <ac:picMkLst>
            <pc:docMk/>
            <pc:sldMk cId="1838651490" sldId="259"/>
            <ac:picMk id="5" creationId="{0BBB2251-79E7-445D-B75C-B59D57A41581}"/>
          </ac:picMkLst>
        </pc:picChg>
        <pc:picChg chg="add del mod">
          <ac:chgData name="Drewniak, David" userId="3edae2f4-e483-4215-8ce8-93b718154250" providerId="ADAL" clId="{1975D93C-1AB4-48C7-AEE4-785A47B0ED79}" dt="2022-05-19T15:17:32.914" v="2474" actId="478"/>
          <ac:picMkLst>
            <pc:docMk/>
            <pc:sldMk cId="1838651490" sldId="259"/>
            <ac:picMk id="7" creationId="{EEE1C22A-95C2-4774-81FE-1E304BDE6D55}"/>
          </ac:picMkLst>
        </pc:picChg>
        <pc:picChg chg="add mod">
          <ac:chgData name="Drewniak, David" userId="3edae2f4-e483-4215-8ce8-93b718154250" providerId="ADAL" clId="{1975D93C-1AB4-48C7-AEE4-785A47B0ED79}" dt="2022-05-20T19:55:05.744" v="7305" actId="1036"/>
          <ac:picMkLst>
            <pc:docMk/>
            <pc:sldMk cId="1838651490" sldId="259"/>
            <ac:picMk id="8" creationId="{CA595617-D87F-47CC-9D3B-52B6075A79D4}"/>
          </ac:picMkLst>
        </pc:picChg>
        <pc:picChg chg="add del mod">
          <ac:chgData name="Drewniak, David" userId="3edae2f4-e483-4215-8ce8-93b718154250" providerId="ADAL" clId="{1975D93C-1AB4-48C7-AEE4-785A47B0ED79}" dt="2022-05-20T19:54:44.907" v="7288" actId="21"/>
          <ac:picMkLst>
            <pc:docMk/>
            <pc:sldMk cId="1838651490" sldId="259"/>
            <ac:picMk id="9" creationId="{E5BC36F6-0F7D-4034-B7FF-0789105428E3}"/>
          </ac:picMkLst>
        </pc:picChg>
        <pc:picChg chg="add mod">
          <ac:chgData name="Drewniak, David" userId="3edae2f4-e483-4215-8ce8-93b718154250" providerId="ADAL" clId="{1975D93C-1AB4-48C7-AEE4-785A47B0ED79}" dt="2022-05-20T19:55:09.965" v="7310" actId="1037"/>
          <ac:picMkLst>
            <pc:docMk/>
            <pc:sldMk cId="1838651490" sldId="259"/>
            <ac:picMk id="11" creationId="{51986E8B-2C04-4501-A34A-58AE08301917}"/>
          </ac:picMkLst>
        </pc:picChg>
      </pc:sldChg>
      <pc:sldChg chg="addSp delSp modSp new mod ord modAnim">
        <pc:chgData name="Drewniak, David" userId="3edae2f4-e483-4215-8ce8-93b718154250" providerId="ADAL" clId="{1975D93C-1AB4-48C7-AEE4-785A47B0ED79}" dt="2022-05-20T19:41:20.283" v="7284"/>
        <pc:sldMkLst>
          <pc:docMk/>
          <pc:sldMk cId="1887906532" sldId="260"/>
        </pc:sldMkLst>
        <pc:spChg chg="mod">
          <ac:chgData name="Drewniak, David" userId="3edae2f4-e483-4215-8ce8-93b718154250" providerId="ADAL" clId="{1975D93C-1AB4-48C7-AEE4-785A47B0ED79}" dt="2022-05-19T15:06:23.160" v="2466" actId="404"/>
          <ac:spMkLst>
            <pc:docMk/>
            <pc:sldMk cId="1887906532" sldId="260"/>
            <ac:spMk id="2" creationId="{514A099C-2DEA-4ED5-AE99-637F963FCB3A}"/>
          </ac:spMkLst>
        </pc:spChg>
        <pc:spChg chg="del">
          <ac:chgData name="Drewniak, David" userId="3edae2f4-e483-4215-8ce8-93b718154250" providerId="ADAL" clId="{1975D93C-1AB4-48C7-AEE4-785A47B0ED79}" dt="2022-05-13T15:29:33.918" v="232" actId="478"/>
          <ac:spMkLst>
            <pc:docMk/>
            <pc:sldMk cId="1887906532" sldId="260"/>
            <ac:spMk id="3" creationId="{F06577BD-CFA6-478A-9C26-99E041DF75A0}"/>
          </ac:spMkLst>
        </pc:spChg>
        <pc:spChg chg="add del">
          <ac:chgData name="Drewniak, David" userId="3edae2f4-e483-4215-8ce8-93b718154250" providerId="ADAL" clId="{1975D93C-1AB4-48C7-AEE4-785A47B0ED79}" dt="2022-05-13T15:27:42.343" v="197" actId="22"/>
          <ac:spMkLst>
            <pc:docMk/>
            <pc:sldMk cId="1887906532" sldId="260"/>
            <ac:spMk id="5" creationId="{CE989C7D-1611-42BB-B899-CB63C7C1EC2E}"/>
          </ac:spMkLst>
        </pc:spChg>
        <pc:spChg chg="add mod">
          <ac:chgData name="Drewniak, David" userId="3edae2f4-e483-4215-8ce8-93b718154250" providerId="ADAL" clId="{1975D93C-1AB4-48C7-AEE4-785A47B0ED79}" dt="2022-05-13T15:31:46.509" v="262" actId="164"/>
          <ac:spMkLst>
            <pc:docMk/>
            <pc:sldMk cId="1887906532" sldId="260"/>
            <ac:spMk id="12" creationId="{6A99FE99-CE6D-4A8D-B1DA-2CEB2EF33163}"/>
          </ac:spMkLst>
        </pc:spChg>
        <pc:spChg chg="add mod">
          <ac:chgData name="Drewniak, David" userId="3edae2f4-e483-4215-8ce8-93b718154250" providerId="ADAL" clId="{1975D93C-1AB4-48C7-AEE4-785A47B0ED79}" dt="2022-05-13T17:08:10.562" v="751" actId="1076"/>
          <ac:spMkLst>
            <pc:docMk/>
            <pc:sldMk cId="1887906532" sldId="260"/>
            <ac:spMk id="14" creationId="{00EBD068-03C1-433A-A92D-AF8957F317EE}"/>
          </ac:spMkLst>
        </pc:spChg>
        <pc:spChg chg="add mod">
          <ac:chgData name="Drewniak, David" userId="3edae2f4-e483-4215-8ce8-93b718154250" providerId="ADAL" clId="{1975D93C-1AB4-48C7-AEE4-785A47B0ED79}" dt="2022-05-13T15:32:02.391" v="266" actId="164"/>
          <ac:spMkLst>
            <pc:docMk/>
            <pc:sldMk cId="1887906532" sldId="260"/>
            <ac:spMk id="15" creationId="{A6E59CC2-9ED3-4161-AF91-2E06BFA2F95C}"/>
          </ac:spMkLst>
        </pc:spChg>
        <pc:spChg chg="add del mod">
          <ac:chgData name="Drewniak, David" userId="3edae2f4-e483-4215-8ce8-93b718154250" providerId="ADAL" clId="{1975D93C-1AB4-48C7-AEE4-785A47B0ED79}" dt="2022-05-13T15:33:30.052" v="271" actId="478"/>
          <ac:spMkLst>
            <pc:docMk/>
            <pc:sldMk cId="1887906532" sldId="260"/>
            <ac:spMk id="17" creationId="{FFFAD408-2DD9-421D-A417-6BCFB6560EA0}"/>
          </ac:spMkLst>
        </pc:spChg>
        <pc:spChg chg="add del mod">
          <ac:chgData name="Drewniak, David" userId="3edae2f4-e483-4215-8ce8-93b718154250" providerId="ADAL" clId="{1975D93C-1AB4-48C7-AEE4-785A47B0ED79}" dt="2022-05-13T15:51:31.996" v="650" actId="478"/>
          <ac:spMkLst>
            <pc:docMk/>
            <pc:sldMk cId="1887906532" sldId="260"/>
            <ac:spMk id="18" creationId="{1EAE489D-9044-4CD5-B90D-63A190AE370E}"/>
          </ac:spMkLst>
        </pc:spChg>
        <pc:spChg chg="add mod">
          <ac:chgData name="Drewniak, David" userId="3edae2f4-e483-4215-8ce8-93b718154250" providerId="ADAL" clId="{1975D93C-1AB4-48C7-AEE4-785A47B0ED79}" dt="2022-05-18T21:41:05.412" v="1444" actId="1038"/>
          <ac:spMkLst>
            <pc:docMk/>
            <pc:sldMk cId="1887906532" sldId="260"/>
            <ac:spMk id="18" creationId="{989F7FDC-DF72-4597-935B-F284FFD48248}"/>
          </ac:spMkLst>
        </pc:spChg>
        <pc:spChg chg="add mod">
          <ac:chgData name="Drewniak, David" userId="3edae2f4-e483-4215-8ce8-93b718154250" providerId="ADAL" clId="{1975D93C-1AB4-48C7-AEE4-785A47B0ED79}" dt="2022-05-20T16:56:19.479" v="4890" actId="122"/>
          <ac:spMkLst>
            <pc:docMk/>
            <pc:sldMk cId="1887906532" sldId="260"/>
            <ac:spMk id="19" creationId="{1A17AEBD-35B5-4EF6-BE18-26B91E8A9E8D}"/>
          </ac:spMkLst>
        </pc:spChg>
        <pc:spChg chg="add del mod">
          <ac:chgData name="Drewniak, David" userId="3edae2f4-e483-4215-8ce8-93b718154250" providerId="ADAL" clId="{1975D93C-1AB4-48C7-AEE4-785A47B0ED79}" dt="2022-05-13T15:51:29.680" v="648" actId="478"/>
          <ac:spMkLst>
            <pc:docMk/>
            <pc:sldMk cId="1887906532" sldId="260"/>
            <ac:spMk id="19" creationId="{601E11D0-DAA7-4834-9E02-446CC7C6EE90}"/>
          </ac:spMkLst>
        </pc:spChg>
        <pc:spChg chg="add del mod">
          <ac:chgData name="Drewniak, David" userId="3edae2f4-e483-4215-8ce8-93b718154250" providerId="ADAL" clId="{1975D93C-1AB4-48C7-AEE4-785A47B0ED79}" dt="2022-05-13T15:51:28.678" v="647" actId="478"/>
          <ac:spMkLst>
            <pc:docMk/>
            <pc:sldMk cId="1887906532" sldId="260"/>
            <ac:spMk id="20" creationId="{56627180-49FF-4036-A889-04E75EACF65E}"/>
          </ac:spMkLst>
        </pc:spChg>
        <pc:spChg chg="add mod">
          <ac:chgData name="Drewniak, David" userId="3edae2f4-e483-4215-8ce8-93b718154250" providerId="ADAL" clId="{1975D93C-1AB4-48C7-AEE4-785A47B0ED79}" dt="2022-05-18T21:38:08.306" v="1421" actId="1037"/>
          <ac:spMkLst>
            <pc:docMk/>
            <pc:sldMk cId="1887906532" sldId="260"/>
            <ac:spMk id="20" creationId="{869FA82D-94A3-46C8-A1AE-1C7770F88FFE}"/>
          </ac:spMkLst>
        </pc:spChg>
        <pc:spChg chg="add mod">
          <ac:chgData name="Drewniak, David" userId="3edae2f4-e483-4215-8ce8-93b718154250" providerId="ADAL" clId="{1975D93C-1AB4-48C7-AEE4-785A47B0ED79}" dt="2022-05-18T22:52:52.995" v="1451" actId="1076"/>
          <ac:spMkLst>
            <pc:docMk/>
            <pc:sldMk cId="1887906532" sldId="260"/>
            <ac:spMk id="21" creationId="{663A0AAE-6B61-492A-B3D0-0FEC92641B14}"/>
          </ac:spMkLst>
        </pc:spChg>
        <pc:spChg chg="add del mod">
          <ac:chgData name="Drewniak, David" userId="3edae2f4-e483-4215-8ce8-93b718154250" providerId="ADAL" clId="{1975D93C-1AB4-48C7-AEE4-785A47B0ED79}" dt="2022-05-13T15:48:52.802" v="611" actId="478"/>
          <ac:spMkLst>
            <pc:docMk/>
            <pc:sldMk cId="1887906532" sldId="260"/>
            <ac:spMk id="22" creationId="{BC5692B3-E073-4C47-8F90-83F9D6F297B3}"/>
          </ac:spMkLst>
        </pc:spChg>
        <pc:spChg chg="add mod">
          <ac:chgData name="Drewniak, David" userId="3edae2f4-e483-4215-8ce8-93b718154250" providerId="ADAL" clId="{1975D93C-1AB4-48C7-AEE4-785A47B0ED79}" dt="2022-05-18T21:38:17.627" v="1422" actId="1076"/>
          <ac:spMkLst>
            <pc:docMk/>
            <pc:sldMk cId="1887906532" sldId="260"/>
            <ac:spMk id="22" creationId="{E445C406-5CB2-4CBC-8C84-934AB4BA2B8D}"/>
          </ac:spMkLst>
        </pc:spChg>
        <pc:spChg chg="add del mod">
          <ac:chgData name="Drewniak, David" userId="3edae2f4-e483-4215-8ce8-93b718154250" providerId="ADAL" clId="{1975D93C-1AB4-48C7-AEE4-785A47B0ED79}" dt="2022-05-13T15:48:51.442" v="610" actId="478"/>
          <ac:spMkLst>
            <pc:docMk/>
            <pc:sldMk cId="1887906532" sldId="260"/>
            <ac:spMk id="23" creationId="{8B8315A1-D500-4EC8-8062-038800458995}"/>
          </ac:spMkLst>
        </pc:spChg>
        <pc:spChg chg="add del mod">
          <ac:chgData name="Drewniak, David" userId="3edae2f4-e483-4215-8ce8-93b718154250" providerId="ADAL" clId="{1975D93C-1AB4-48C7-AEE4-785A47B0ED79}" dt="2022-05-13T15:48:49.614" v="609" actId="478"/>
          <ac:spMkLst>
            <pc:docMk/>
            <pc:sldMk cId="1887906532" sldId="260"/>
            <ac:spMk id="24" creationId="{A80D8A22-7708-4E59-A47A-8D1296C9600E}"/>
          </ac:spMkLst>
        </pc:spChg>
        <pc:spChg chg="add del mod">
          <ac:chgData name="Drewniak, David" userId="3edae2f4-e483-4215-8ce8-93b718154250" providerId="ADAL" clId="{1975D93C-1AB4-48C7-AEE4-785A47B0ED79}" dt="2022-05-13T15:50:52.729" v="634"/>
          <ac:spMkLst>
            <pc:docMk/>
            <pc:sldMk cId="1887906532" sldId="260"/>
            <ac:spMk id="27" creationId="{79C2DCBD-64E1-48D7-B26D-D21491CACD6B}"/>
          </ac:spMkLst>
        </pc:spChg>
        <pc:spChg chg="add del mod">
          <ac:chgData name="Drewniak, David" userId="3edae2f4-e483-4215-8ce8-93b718154250" providerId="ADAL" clId="{1975D93C-1AB4-48C7-AEE4-785A47B0ED79}" dt="2022-05-13T15:50:54.752" v="636"/>
          <ac:spMkLst>
            <pc:docMk/>
            <pc:sldMk cId="1887906532" sldId="260"/>
            <ac:spMk id="28" creationId="{AF3A9F80-B4E8-43E4-8042-52375B20968C}"/>
          </ac:spMkLst>
        </pc:spChg>
        <pc:spChg chg="mod">
          <ac:chgData name="Drewniak, David" userId="3edae2f4-e483-4215-8ce8-93b718154250" providerId="ADAL" clId="{1975D93C-1AB4-48C7-AEE4-785A47B0ED79}" dt="2022-05-13T15:52:09.482" v="660"/>
          <ac:spMkLst>
            <pc:docMk/>
            <pc:sldMk cId="1887906532" sldId="260"/>
            <ac:spMk id="31" creationId="{79F70669-AE2A-4147-8FD5-A0DA45FB6BC8}"/>
          </ac:spMkLst>
        </pc:spChg>
        <pc:grpChg chg="add mod">
          <ac:chgData name="Drewniak, David" userId="3edae2f4-e483-4215-8ce8-93b718154250" providerId="ADAL" clId="{1975D93C-1AB4-48C7-AEE4-785A47B0ED79}" dt="2022-05-13T15:31:37.581" v="260" actId="164"/>
          <ac:grpSpMkLst>
            <pc:docMk/>
            <pc:sldMk cId="1887906532" sldId="260"/>
            <ac:grpSpMk id="13" creationId="{34B91798-D855-4E41-A3D2-81214D196EF7}"/>
          </ac:grpSpMkLst>
        </pc:grpChg>
        <pc:grpChg chg="add del mod">
          <ac:chgData name="Drewniak, David" userId="3edae2f4-e483-4215-8ce8-93b718154250" providerId="ADAL" clId="{1975D93C-1AB4-48C7-AEE4-785A47B0ED79}" dt="2022-05-13T15:52:08.231" v="659" actId="21"/>
          <ac:grpSpMkLst>
            <pc:docMk/>
            <pc:sldMk cId="1887906532" sldId="260"/>
            <ac:grpSpMk id="14" creationId="{B6F52084-FCD8-49D5-8DD9-1D1F4A2B7D1E}"/>
          </ac:grpSpMkLst>
        </pc:grpChg>
        <pc:grpChg chg="add mod">
          <ac:chgData name="Drewniak, David" userId="3edae2f4-e483-4215-8ce8-93b718154250" providerId="ADAL" clId="{1975D93C-1AB4-48C7-AEE4-785A47B0ED79}" dt="2022-05-18T21:38:08.306" v="1421" actId="1037"/>
          <ac:grpSpMkLst>
            <pc:docMk/>
            <pc:sldMk cId="1887906532" sldId="260"/>
            <ac:grpSpMk id="16" creationId="{D1C1A1F8-5F82-42A6-8D95-8746A1A415F3}"/>
          </ac:grpSpMkLst>
        </pc:grpChg>
        <pc:grpChg chg="add mod">
          <ac:chgData name="Drewniak, David" userId="3edae2f4-e483-4215-8ce8-93b718154250" providerId="ADAL" clId="{1975D93C-1AB4-48C7-AEE4-785A47B0ED79}" dt="2022-05-18T21:41:05.412" v="1444" actId="1038"/>
          <ac:grpSpMkLst>
            <pc:docMk/>
            <pc:sldMk cId="1887906532" sldId="260"/>
            <ac:grpSpMk id="29" creationId="{4A3AB98C-8330-4F3E-A74D-8C2AC7A295AB}"/>
          </ac:grpSpMkLst>
        </pc:grpChg>
        <pc:graphicFrameChg chg="add del mod modGraphic">
          <ac:chgData name="Drewniak, David" userId="3edae2f4-e483-4215-8ce8-93b718154250" providerId="ADAL" clId="{1975D93C-1AB4-48C7-AEE4-785A47B0ED79}" dt="2022-05-18T19:50:44.051" v="826" actId="478"/>
          <ac:graphicFrameMkLst>
            <pc:docMk/>
            <pc:sldMk cId="1887906532" sldId="260"/>
            <ac:graphicFrameMk id="25" creationId="{07F99BA2-8626-4220-A3C6-5066A5E70946}"/>
          </ac:graphicFrameMkLst>
        </pc:graphicFrameChg>
        <pc:graphicFrameChg chg="add del mod ord modGraphic">
          <ac:chgData name="Drewniak, David" userId="3edae2f4-e483-4215-8ce8-93b718154250" providerId="ADAL" clId="{1975D93C-1AB4-48C7-AEE4-785A47B0ED79}" dt="2022-05-18T21:37:38.492" v="1382" actId="478"/>
          <ac:graphicFrameMkLst>
            <pc:docMk/>
            <pc:sldMk cId="1887906532" sldId="260"/>
            <ac:graphicFrameMk id="26" creationId="{A920A4B2-EA5A-41A7-9E16-4BE21714EAA6}"/>
          </ac:graphicFrameMkLst>
        </pc:graphicFrameChg>
        <pc:picChg chg="add del mod">
          <ac:chgData name="Drewniak, David" userId="3edae2f4-e483-4215-8ce8-93b718154250" providerId="ADAL" clId="{1975D93C-1AB4-48C7-AEE4-785A47B0ED79}" dt="2022-05-18T19:52:24.572" v="840" actId="478"/>
          <ac:picMkLst>
            <pc:docMk/>
            <pc:sldMk cId="1887906532" sldId="260"/>
            <ac:picMk id="4" creationId="{3485F2D9-7504-4E2E-98B7-318148672F10}"/>
          </ac:picMkLst>
        </pc:picChg>
        <pc:picChg chg="add mod">
          <ac:chgData name="Drewniak, David" userId="3edae2f4-e483-4215-8ce8-93b718154250" providerId="ADAL" clId="{1975D93C-1AB4-48C7-AEE4-785A47B0ED79}" dt="2022-05-18T21:38:08.306" v="1421" actId="1037"/>
          <ac:picMkLst>
            <pc:docMk/>
            <pc:sldMk cId="1887906532" sldId="260"/>
            <ac:picMk id="7" creationId="{C8E9679B-2917-466D-87C3-1C7C00B0947F}"/>
          </ac:picMkLst>
        </pc:picChg>
        <pc:picChg chg="add mod">
          <ac:chgData name="Drewniak, David" userId="3edae2f4-e483-4215-8ce8-93b718154250" providerId="ADAL" clId="{1975D93C-1AB4-48C7-AEE4-785A47B0ED79}" dt="2022-05-13T15:32:02.391" v="266" actId="164"/>
          <ac:picMkLst>
            <pc:docMk/>
            <pc:sldMk cId="1887906532" sldId="260"/>
            <ac:picMk id="9" creationId="{E3188F94-5C31-470D-9203-966A03F1CE67}"/>
          </ac:picMkLst>
        </pc:picChg>
        <pc:picChg chg="add mod">
          <ac:chgData name="Drewniak, David" userId="3edae2f4-e483-4215-8ce8-93b718154250" providerId="ADAL" clId="{1975D93C-1AB4-48C7-AEE4-785A47B0ED79}" dt="2022-05-13T15:31:46.509" v="262" actId="164"/>
          <ac:picMkLst>
            <pc:docMk/>
            <pc:sldMk cId="1887906532" sldId="260"/>
            <ac:picMk id="11" creationId="{5D391EF0-F0CB-49CF-BBBF-72921F97F4F0}"/>
          </ac:picMkLst>
        </pc:picChg>
        <pc:picChg chg="add mod">
          <ac:chgData name="Drewniak, David" userId="3edae2f4-e483-4215-8ce8-93b718154250" providerId="ADAL" clId="{1975D93C-1AB4-48C7-AEE4-785A47B0ED79}" dt="2022-05-18T21:41:05.412" v="1444" actId="1038"/>
          <ac:picMkLst>
            <pc:docMk/>
            <pc:sldMk cId="1887906532" sldId="260"/>
            <ac:picMk id="17" creationId="{DFF945AE-E507-493E-9E97-39D8114A2D2F}"/>
          </ac:picMkLst>
        </pc:picChg>
        <pc:picChg chg="mod">
          <ac:chgData name="Drewniak, David" userId="3edae2f4-e483-4215-8ce8-93b718154250" providerId="ADAL" clId="{1975D93C-1AB4-48C7-AEE4-785A47B0ED79}" dt="2022-05-13T15:52:09.482" v="660"/>
          <ac:picMkLst>
            <pc:docMk/>
            <pc:sldMk cId="1887906532" sldId="260"/>
            <ac:picMk id="30" creationId="{33A34A92-8BDF-453E-9BF6-B81E3CB30751}"/>
          </ac:picMkLst>
        </pc:picChg>
      </pc:sldChg>
      <pc:sldChg chg="modSp add del mod">
        <pc:chgData name="Drewniak, David" userId="3edae2f4-e483-4215-8ce8-93b718154250" providerId="ADAL" clId="{1975D93C-1AB4-48C7-AEE4-785A47B0ED79}" dt="2022-05-19T22:25:42.706" v="4833" actId="2696"/>
        <pc:sldMkLst>
          <pc:docMk/>
          <pc:sldMk cId="2665062797" sldId="261"/>
        </pc:sldMkLst>
        <pc:spChg chg="mod">
          <ac:chgData name="Drewniak, David" userId="3edae2f4-e483-4215-8ce8-93b718154250" providerId="ADAL" clId="{1975D93C-1AB4-48C7-AEE4-785A47B0ED79}" dt="2022-05-18T20:37:35.102" v="1041" actId="948"/>
          <ac:spMkLst>
            <pc:docMk/>
            <pc:sldMk cId="2665062797" sldId="261"/>
            <ac:spMk id="14" creationId="{00EBD068-03C1-433A-A92D-AF8957F317EE}"/>
          </ac:spMkLst>
        </pc:spChg>
      </pc:sldChg>
      <pc:sldChg chg="addSp delSp modSp new mod ord addAnim delAnim modAnim">
        <pc:chgData name="Drewniak, David" userId="3edae2f4-e483-4215-8ce8-93b718154250" providerId="ADAL" clId="{1975D93C-1AB4-48C7-AEE4-785A47B0ED79}" dt="2022-05-20T19:53:58.902" v="7285"/>
        <pc:sldMkLst>
          <pc:docMk/>
          <pc:sldMk cId="2134353144" sldId="262"/>
        </pc:sldMkLst>
        <pc:spChg chg="mod">
          <ac:chgData name="Drewniak, David" userId="3edae2f4-e483-4215-8ce8-93b718154250" providerId="ADAL" clId="{1975D93C-1AB4-48C7-AEE4-785A47B0ED79}" dt="2022-05-19T15:06:15.182" v="2465" actId="404"/>
          <ac:spMkLst>
            <pc:docMk/>
            <pc:sldMk cId="2134353144" sldId="262"/>
            <ac:spMk id="2" creationId="{34941D28-BB7B-41D5-8D11-09491E33715F}"/>
          </ac:spMkLst>
        </pc:spChg>
        <pc:spChg chg="del">
          <ac:chgData name="Drewniak, David" userId="3edae2f4-e483-4215-8ce8-93b718154250" providerId="ADAL" clId="{1975D93C-1AB4-48C7-AEE4-785A47B0ED79}" dt="2022-05-18T20:32:21.072" v="850" actId="478"/>
          <ac:spMkLst>
            <pc:docMk/>
            <pc:sldMk cId="2134353144" sldId="262"/>
            <ac:spMk id="3" creationId="{68379B08-3AFA-452C-A4BD-B548682C3AAF}"/>
          </ac:spMkLst>
        </pc:spChg>
        <pc:spChg chg="add del">
          <ac:chgData name="Drewniak, David" userId="3edae2f4-e483-4215-8ce8-93b718154250" providerId="ADAL" clId="{1975D93C-1AB4-48C7-AEE4-785A47B0ED79}" dt="2022-05-19T21:43:08.153" v="4173" actId="478"/>
          <ac:spMkLst>
            <pc:docMk/>
            <pc:sldMk cId="2134353144" sldId="262"/>
            <ac:spMk id="3" creationId="{D7200D0B-4AAA-4D67-804C-1687DB950CF1}"/>
          </ac:spMkLst>
        </pc:spChg>
        <pc:spChg chg="add del">
          <ac:chgData name="Drewniak, David" userId="3edae2f4-e483-4215-8ce8-93b718154250" providerId="ADAL" clId="{1975D93C-1AB4-48C7-AEE4-785A47B0ED79}" dt="2022-05-19T21:43:12.233" v="4175" actId="478"/>
          <ac:spMkLst>
            <pc:docMk/>
            <pc:sldMk cId="2134353144" sldId="262"/>
            <ac:spMk id="4" creationId="{3BF3373A-84F8-49C0-81D4-9C02A873D649}"/>
          </ac:spMkLst>
        </pc:spChg>
        <pc:spChg chg="add mod">
          <ac:chgData name="Drewniak, David" userId="3edae2f4-e483-4215-8ce8-93b718154250" providerId="ADAL" clId="{1975D93C-1AB4-48C7-AEE4-785A47B0ED79}" dt="2022-05-19T21:52:06.153" v="4305" actId="1036"/>
          <ac:spMkLst>
            <pc:docMk/>
            <pc:sldMk cId="2134353144" sldId="262"/>
            <ac:spMk id="6" creationId="{F9F9C95F-E11F-4414-8BE8-D66C7E697793}"/>
          </ac:spMkLst>
        </pc:spChg>
        <pc:spChg chg="add del mod">
          <ac:chgData name="Drewniak, David" userId="3edae2f4-e483-4215-8ce8-93b718154250" providerId="ADAL" clId="{1975D93C-1AB4-48C7-AEE4-785A47B0ED79}" dt="2022-05-19T21:28:30.916" v="3999" actId="21"/>
          <ac:spMkLst>
            <pc:docMk/>
            <pc:sldMk cId="2134353144" sldId="262"/>
            <ac:spMk id="8" creationId="{2EDBC494-B21D-4245-98E2-C6388C04544C}"/>
          </ac:spMkLst>
        </pc:spChg>
        <pc:spChg chg="add del mod">
          <ac:chgData name="Drewniak, David" userId="3edae2f4-e483-4215-8ce8-93b718154250" providerId="ADAL" clId="{1975D93C-1AB4-48C7-AEE4-785A47B0ED79}" dt="2022-05-20T16:56:39.540" v="4898"/>
          <ac:spMkLst>
            <pc:docMk/>
            <pc:sldMk cId="2134353144" sldId="262"/>
            <ac:spMk id="8" creationId="{D185EC82-54DC-4420-B345-68B1B5680E91}"/>
          </ac:spMkLst>
        </pc:spChg>
        <pc:spChg chg="add del mod">
          <ac:chgData name="Drewniak, David" userId="3edae2f4-e483-4215-8ce8-93b718154250" providerId="ADAL" clId="{1975D93C-1AB4-48C7-AEE4-785A47B0ED79}" dt="2022-05-20T18:42:37.818" v="6130" actId="1036"/>
          <ac:spMkLst>
            <pc:docMk/>
            <pc:sldMk cId="2134353144" sldId="262"/>
            <ac:spMk id="9" creationId="{C788AFC0-5D57-4EAC-99A6-3F1B39E1DE0B}"/>
          </ac:spMkLst>
        </pc:spChg>
        <pc:spChg chg="add del mod">
          <ac:chgData name="Drewniak, David" userId="3edae2f4-e483-4215-8ce8-93b718154250" providerId="ADAL" clId="{1975D93C-1AB4-48C7-AEE4-785A47B0ED79}" dt="2022-05-19T21:45:26.633" v="4185" actId="478"/>
          <ac:spMkLst>
            <pc:docMk/>
            <pc:sldMk cId="2134353144" sldId="262"/>
            <ac:spMk id="10" creationId="{7AC697E0-B2E6-4C4B-AC4C-218F1F2EF2C5}"/>
          </ac:spMkLst>
        </pc:spChg>
        <pc:spChg chg="add mod">
          <ac:chgData name="Drewniak, David" userId="3edae2f4-e483-4215-8ce8-93b718154250" providerId="ADAL" clId="{1975D93C-1AB4-48C7-AEE4-785A47B0ED79}" dt="2022-05-20T18:42:48.398" v="6137" actId="1038"/>
          <ac:spMkLst>
            <pc:docMk/>
            <pc:sldMk cId="2134353144" sldId="262"/>
            <ac:spMk id="10" creationId="{E72235E4-4163-497E-A156-2566991D093F}"/>
          </ac:spMkLst>
        </pc:spChg>
        <pc:graphicFrameChg chg="add mod ord modGraphic">
          <ac:chgData name="Drewniak, David" userId="3edae2f4-e483-4215-8ce8-93b718154250" providerId="ADAL" clId="{1975D93C-1AB4-48C7-AEE4-785A47B0ED79}" dt="2022-05-20T18:42:23.611" v="6102" actId="14100"/>
          <ac:graphicFrameMkLst>
            <pc:docMk/>
            <pc:sldMk cId="2134353144" sldId="262"/>
            <ac:graphicFrameMk id="7" creationId="{85525928-BD08-41D4-AD01-39E1EDBA21BB}"/>
          </ac:graphicFrameMkLst>
        </pc:graphicFrameChg>
        <pc:picChg chg="add mod">
          <ac:chgData name="Drewniak, David" userId="3edae2f4-e483-4215-8ce8-93b718154250" providerId="ADAL" clId="{1975D93C-1AB4-48C7-AEE4-785A47B0ED79}" dt="2022-05-19T21:52:06.153" v="4305" actId="1036"/>
          <ac:picMkLst>
            <pc:docMk/>
            <pc:sldMk cId="2134353144" sldId="262"/>
            <ac:picMk id="5" creationId="{BCE78369-43A8-49BF-99E2-B32E57389C3C}"/>
          </ac:picMkLst>
        </pc:picChg>
        <pc:picChg chg="add del">
          <ac:chgData name="Drewniak, David" userId="3edae2f4-e483-4215-8ce8-93b718154250" providerId="ADAL" clId="{1975D93C-1AB4-48C7-AEE4-785A47B0ED79}" dt="2022-05-18T21:25:07.684" v="1308" actId="22"/>
          <ac:picMkLst>
            <pc:docMk/>
            <pc:sldMk cId="2134353144" sldId="262"/>
            <ac:picMk id="9" creationId="{BCEF9FDA-377B-4036-9103-67877ACCFBA9}"/>
          </ac:picMkLst>
        </pc:picChg>
      </pc:sldChg>
      <pc:sldChg chg="addSp delSp modSp new mod ord">
        <pc:chgData name="Drewniak, David" userId="3edae2f4-e483-4215-8ce8-93b718154250" providerId="ADAL" clId="{1975D93C-1AB4-48C7-AEE4-785A47B0ED79}" dt="2022-05-19T21:18:50.236" v="3728"/>
        <pc:sldMkLst>
          <pc:docMk/>
          <pc:sldMk cId="3792897900" sldId="263"/>
        </pc:sldMkLst>
        <pc:spChg chg="mod">
          <ac:chgData name="Drewniak, David" userId="3edae2f4-e483-4215-8ce8-93b718154250" providerId="ADAL" clId="{1975D93C-1AB4-48C7-AEE4-785A47B0ED79}" dt="2022-05-19T15:25:21.356" v="2604" actId="20577"/>
          <ac:spMkLst>
            <pc:docMk/>
            <pc:sldMk cId="3792897900" sldId="263"/>
            <ac:spMk id="2" creationId="{E14FA1A5-3C3D-4D3F-9499-3E994DCC88FF}"/>
          </ac:spMkLst>
        </pc:spChg>
        <pc:spChg chg="del">
          <ac:chgData name="Drewniak, David" userId="3edae2f4-e483-4215-8ce8-93b718154250" providerId="ADAL" clId="{1975D93C-1AB4-48C7-AEE4-785A47B0ED79}" dt="2022-05-18T23:44:50.830" v="1703" actId="478"/>
          <ac:spMkLst>
            <pc:docMk/>
            <pc:sldMk cId="3792897900" sldId="263"/>
            <ac:spMk id="3" creationId="{16D2F316-F019-476C-A9FC-1B9945693900}"/>
          </ac:spMkLst>
        </pc:spChg>
        <pc:spChg chg="add del mod">
          <ac:chgData name="Drewniak, David" userId="3edae2f4-e483-4215-8ce8-93b718154250" providerId="ADAL" clId="{1975D93C-1AB4-48C7-AEE4-785A47B0ED79}" dt="2022-05-19T15:22:04.196" v="2499" actId="478"/>
          <ac:spMkLst>
            <pc:docMk/>
            <pc:sldMk cId="3792897900" sldId="263"/>
            <ac:spMk id="7" creationId="{3C5DB18C-8B8D-4910-AF52-D4C9E52579A2}"/>
          </ac:spMkLst>
        </pc:spChg>
        <pc:spChg chg="add mod">
          <ac:chgData name="Drewniak, David" userId="3edae2f4-e483-4215-8ce8-93b718154250" providerId="ADAL" clId="{1975D93C-1AB4-48C7-AEE4-785A47B0ED79}" dt="2022-05-19T15:34:10.947" v="2743" actId="1076"/>
          <ac:spMkLst>
            <pc:docMk/>
            <pc:sldMk cId="3792897900" sldId="263"/>
            <ac:spMk id="8" creationId="{50B92BE0-C6D3-40CD-A11E-CAF8BCC08B18}"/>
          </ac:spMkLst>
        </pc:spChg>
        <pc:spChg chg="add del mod">
          <ac:chgData name="Drewniak, David" userId="3edae2f4-e483-4215-8ce8-93b718154250" providerId="ADAL" clId="{1975D93C-1AB4-48C7-AEE4-785A47B0ED79}" dt="2022-05-18T23:52:20.859" v="1816" actId="478"/>
          <ac:spMkLst>
            <pc:docMk/>
            <pc:sldMk cId="3792897900" sldId="263"/>
            <ac:spMk id="10" creationId="{D76E101E-7063-48B9-B7F7-4688C7A7E485}"/>
          </ac:spMkLst>
        </pc:spChg>
        <pc:spChg chg="add del mod">
          <ac:chgData name="Drewniak, David" userId="3edae2f4-e483-4215-8ce8-93b718154250" providerId="ADAL" clId="{1975D93C-1AB4-48C7-AEE4-785A47B0ED79}" dt="2022-05-18T23:56:53.617" v="1910" actId="478"/>
          <ac:spMkLst>
            <pc:docMk/>
            <pc:sldMk cId="3792897900" sldId="263"/>
            <ac:spMk id="12" creationId="{339D2282-220F-47D3-9ED5-E94607E035D4}"/>
          </ac:spMkLst>
        </pc:spChg>
        <pc:spChg chg="add del mod">
          <ac:chgData name="Drewniak, David" userId="3edae2f4-e483-4215-8ce8-93b718154250" providerId="ADAL" clId="{1975D93C-1AB4-48C7-AEE4-785A47B0ED79}" dt="2022-05-18T23:52:31.838" v="1822"/>
          <ac:spMkLst>
            <pc:docMk/>
            <pc:sldMk cId="3792897900" sldId="263"/>
            <ac:spMk id="13" creationId="{AA1ABCD1-7156-4283-ACC5-1386CE06077D}"/>
          </ac:spMkLst>
        </pc:spChg>
        <pc:spChg chg="add mod">
          <ac:chgData name="Drewniak, David" userId="3edae2f4-e483-4215-8ce8-93b718154250" providerId="ADAL" clId="{1975D93C-1AB4-48C7-AEE4-785A47B0ED79}" dt="2022-05-19T15:34:10.947" v="2743" actId="1076"/>
          <ac:spMkLst>
            <pc:docMk/>
            <pc:sldMk cId="3792897900" sldId="263"/>
            <ac:spMk id="14" creationId="{8B52F815-0398-4EDD-9FEA-A5340B577858}"/>
          </ac:spMkLst>
        </pc:spChg>
        <pc:spChg chg="add mod">
          <ac:chgData name="Drewniak, David" userId="3edae2f4-e483-4215-8ce8-93b718154250" providerId="ADAL" clId="{1975D93C-1AB4-48C7-AEE4-785A47B0ED79}" dt="2022-05-19T15:34:06.227" v="2742" actId="1076"/>
          <ac:spMkLst>
            <pc:docMk/>
            <pc:sldMk cId="3792897900" sldId="263"/>
            <ac:spMk id="15" creationId="{8A835FD2-0226-4927-B7C6-6E775B9C7EE3}"/>
          </ac:spMkLst>
        </pc:spChg>
        <pc:spChg chg="add del mod">
          <ac:chgData name="Drewniak, David" userId="3edae2f4-e483-4215-8ce8-93b718154250" providerId="ADAL" clId="{1975D93C-1AB4-48C7-AEE4-785A47B0ED79}" dt="2022-05-18T23:59:53.564" v="1974" actId="478"/>
          <ac:spMkLst>
            <pc:docMk/>
            <pc:sldMk cId="3792897900" sldId="263"/>
            <ac:spMk id="17" creationId="{35DDA622-9914-4753-9C9D-98C67D441E00}"/>
          </ac:spMkLst>
        </pc:spChg>
        <pc:spChg chg="add del mod">
          <ac:chgData name="Drewniak, David" userId="3edae2f4-e483-4215-8ce8-93b718154250" providerId="ADAL" clId="{1975D93C-1AB4-48C7-AEE4-785A47B0ED79}" dt="2022-05-19T00:21:51.536" v="2077" actId="478"/>
          <ac:spMkLst>
            <pc:docMk/>
            <pc:sldMk cId="3792897900" sldId="263"/>
            <ac:spMk id="18" creationId="{4FD2997D-81AB-4F04-B35A-536069C8168C}"/>
          </ac:spMkLst>
        </pc:spChg>
        <pc:spChg chg="add del mod">
          <ac:chgData name="Drewniak, David" userId="3edae2f4-e483-4215-8ce8-93b718154250" providerId="ADAL" clId="{1975D93C-1AB4-48C7-AEE4-785A47B0ED79}" dt="2022-05-19T00:22:00.801" v="2080" actId="478"/>
          <ac:spMkLst>
            <pc:docMk/>
            <pc:sldMk cId="3792897900" sldId="263"/>
            <ac:spMk id="19" creationId="{7FC8A0F5-09D4-42C4-B656-403A8DA62FB7}"/>
          </ac:spMkLst>
        </pc:spChg>
        <pc:spChg chg="add del mod">
          <ac:chgData name="Drewniak, David" userId="3edae2f4-e483-4215-8ce8-93b718154250" providerId="ADAL" clId="{1975D93C-1AB4-48C7-AEE4-785A47B0ED79}" dt="2022-05-19T00:42:42.039" v="2227" actId="478"/>
          <ac:spMkLst>
            <pc:docMk/>
            <pc:sldMk cId="3792897900" sldId="263"/>
            <ac:spMk id="20" creationId="{B45FF74B-D0D4-4291-BD4E-A67857B784CD}"/>
          </ac:spMkLst>
        </pc:spChg>
        <pc:spChg chg="add mod">
          <ac:chgData name="Drewniak, David" userId="3edae2f4-e483-4215-8ce8-93b718154250" providerId="ADAL" clId="{1975D93C-1AB4-48C7-AEE4-785A47B0ED79}" dt="2022-05-19T15:03:59.808" v="2370" actId="255"/>
          <ac:spMkLst>
            <pc:docMk/>
            <pc:sldMk cId="3792897900" sldId="263"/>
            <ac:spMk id="22" creationId="{FCFD4E49-D862-44E8-B736-E3C155F6A16A}"/>
          </ac:spMkLst>
        </pc:spChg>
        <pc:spChg chg="add mod">
          <ac:chgData name="Drewniak, David" userId="3edae2f4-e483-4215-8ce8-93b718154250" providerId="ADAL" clId="{1975D93C-1AB4-48C7-AEE4-785A47B0ED79}" dt="2022-05-19T15:03:59.808" v="2370" actId="255"/>
          <ac:spMkLst>
            <pc:docMk/>
            <pc:sldMk cId="3792897900" sldId="263"/>
            <ac:spMk id="23" creationId="{7DC5CFB5-08E2-46EF-902D-1C2AE6DF846E}"/>
          </ac:spMkLst>
        </pc:spChg>
        <pc:spChg chg="add mod">
          <ac:chgData name="Drewniak, David" userId="3edae2f4-e483-4215-8ce8-93b718154250" providerId="ADAL" clId="{1975D93C-1AB4-48C7-AEE4-785A47B0ED79}" dt="2022-05-19T15:03:59.808" v="2370" actId="255"/>
          <ac:spMkLst>
            <pc:docMk/>
            <pc:sldMk cId="3792897900" sldId="263"/>
            <ac:spMk id="25" creationId="{A05DE63A-9F5F-4FB9-8A44-9AE78C1ABC05}"/>
          </ac:spMkLst>
        </pc:spChg>
        <pc:spChg chg="add mod">
          <ac:chgData name="Drewniak, David" userId="3edae2f4-e483-4215-8ce8-93b718154250" providerId="ADAL" clId="{1975D93C-1AB4-48C7-AEE4-785A47B0ED79}" dt="2022-05-19T15:03:59.808" v="2370" actId="255"/>
          <ac:spMkLst>
            <pc:docMk/>
            <pc:sldMk cId="3792897900" sldId="263"/>
            <ac:spMk id="27" creationId="{3EFFCC71-8597-4D05-9A3D-1484E469918A}"/>
          </ac:spMkLst>
        </pc:spChg>
        <pc:spChg chg="add mod">
          <ac:chgData name="Drewniak, David" userId="3edae2f4-e483-4215-8ce8-93b718154250" providerId="ADAL" clId="{1975D93C-1AB4-48C7-AEE4-785A47B0ED79}" dt="2022-05-19T15:03:59.808" v="2370" actId="255"/>
          <ac:spMkLst>
            <pc:docMk/>
            <pc:sldMk cId="3792897900" sldId="263"/>
            <ac:spMk id="28" creationId="{98DAED40-043C-483B-BBA1-20E096F10B9E}"/>
          </ac:spMkLst>
        </pc:spChg>
        <pc:spChg chg="add mod">
          <ac:chgData name="Drewniak, David" userId="3edae2f4-e483-4215-8ce8-93b718154250" providerId="ADAL" clId="{1975D93C-1AB4-48C7-AEE4-785A47B0ED79}" dt="2022-05-19T15:34:10.947" v="2743" actId="1076"/>
          <ac:spMkLst>
            <pc:docMk/>
            <pc:sldMk cId="3792897900" sldId="263"/>
            <ac:spMk id="30" creationId="{2AA31B89-E734-4ACD-AF6F-FB13E036D027}"/>
          </ac:spMkLst>
        </pc:spChg>
        <pc:spChg chg="add mod">
          <ac:chgData name="Drewniak, David" userId="3edae2f4-e483-4215-8ce8-93b718154250" providerId="ADAL" clId="{1975D93C-1AB4-48C7-AEE4-785A47B0ED79}" dt="2022-05-19T15:34:06.227" v="2742" actId="1076"/>
          <ac:spMkLst>
            <pc:docMk/>
            <pc:sldMk cId="3792897900" sldId="263"/>
            <ac:spMk id="31" creationId="{837DD1CB-BB9E-4A87-9AE2-AC985FF7CD0C}"/>
          </ac:spMkLst>
        </pc:spChg>
        <pc:spChg chg="add mod">
          <ac:chgData name="Drewniak, David" userId="3edae2f4-e483-4215-8ce8-93b718154250" providerId="ADAL" clId="{1975D93C-1AB4-48C7-AEE4-785A47B0ED79}" dt="2022-05-19T15:23:43.761" v="2549" actId="404"/>
          <ac:spMkLst>
            <pc:docMk/>
            <pc:sldMk cId="3792897900" sldId="263"/>
            <ac:spMk id="38" creationId="{F040CE6B-87C3-45F9-8443-BB1A407F3D24}"/>
          </ac:spMkLst>
        </pc:spChg>
        <pc:spChg chg="add mod">
          <ac:chgData name="Drewniak, David" userId="3edae2f4-e483-4215-8ce8-93b718154250" providerId="ADAL" clId="{1975D93C-1AB4-48C7-AEE4-785A47B0ED79}" dt="2022-05-19T15:24:54.776" v="2561" actId="164"/>
          <ac:spMkLst>
            <pc:docMk/>
            <pc:sldMk cId="3792897900" sldId="263"/>
            <ac:spMk id="39" creationId="{93E866DF-964B-4F87-92CA-660E533830C1}"/>
          </ac:spMkLst>
        </pc:spChg>
        <pc:spChg chg="add mod">
          <ac:chgData name="Drewniak, David" userId="3edae2f4-e483-4215-8ce8-93b718154250" providerId="ADAL" clId="{1975D93C-1AB4-48C7-AEE4-785A47B0ED79}" dt="2022-05-19T15:24:54.776" v="2561" actId="164"/>
          <ac:spMkLst>
            <pc:docMk/>
            <pc:sldMk cId="3792897900" sldId="263"/>
            <ac:spMk id="40" creationId="{BD0CD54A-81B7-47B2-94F5-2F5ACFA2C26A}"/>
          </ac:spMkLst>
        </pc:spChg>
        <pc:spChg chg="add mod">
          <ac:chgData name="Drewniak, David" userId="3edae2f4-e483-4215-8ce8-93b718154250" providerId="ADAL" clId="{1975D93C-1AB4-48C7-AEE4-785A47B0ED79}" dt="2022-05-19T15:34:10.947" v="2743" actId="1076"/>
          <ac:spMkLst>
            <pc:docMk/>
            <pc:sldMk cId="3792897900" sldId="263"/>
            <ac:spMk id="42" creationId="{326ACDBD-5898-4514-A290-13E9C431CFA3}"/>
          </ac:spMkLst>
        </pc:spChg>
        <pc:spChg chg="add mod">
          <ac:chgData name="Drewniak, David" userId="3edae2f4-e483-4215-8ce8-93b718154250" providerId="ADAL" clId="{1975D93C-1AB4-48C7-AEE4-785A47B0ED79}" dt="2022-05-19T15:34:10.947" v="2743" actId="1076"/>
          <ac:spMkLst>
            <pc:docMk/>
            <pc:sldMk cId="3792897900" sldId="263"/>
            <ac:spMk id="43" creationId="{7F174FCA-2979-4640-AEFE-0A4499E9B75D}"/>
          </ac:spMkLst>
        </pc:spChg>
        <pc:spChg chg="add mod">
          <ac:chgData name="Drewniak, David" userId="3edae2f4-e483-4215-8ce8-93b718154250" providerId="ADAL" clId="{1975D93C-1AB4-48C7-AEE4-785A47B0ED79}" dt="2022-05-19T15:34:10.947" v="2743" actId="1076"/>
          <ac:spMkLst>
            <pc:docMk/>
            <pc:sldMk cId="3792897900" sldId="263"/>
            <ac:spMk id="44" creationId="{6465D5A7-0F87-4E82-A270-EAAEE3F6AB77}"/>
          </ac:spMkLst>
        </pc:spChg>
        <pc:spChg chg="add mod">
          <ac:chgData name="Drewniak, David" userId="3edae2f4-e483-4215-8ce8-93b718154250" providerId="ADAL" clId="{1975D93C-1AB4-48C7-AEE4-785A47B0ED79}" dt="2022-05-19T15:34:10.947" v="2743" actId="1076"/>
          <ac:spMkLst>
            <pc:docMk/>
            <pc:sldMk cId="3792897900" sldId="263"/>
            <ac:spMk id="45" creationId="{7C93373D-7820-4BAB-8B81-1A06040032B0}"/>
          </ac:spMkLst>
        </pc:spChg>
        <pc:spChg chg="add mod">
          <ac:chgData name="Drewniak, David" userId="3edae2f4-e483-4215-8ce8-93b718154250" providerId="ADAL" clId="{1975D93C-1AB4-48C7-AEE4-785A47B0ED79}" dt="2022-05-19T15:34:06.227" v="2742" actId="1076"/>
          <ac:spMkLst>
            <pc:docMk/>
            <pc:sldMk cId="3792897900" sldId="263"/>
            <ac:spMk id="46" creationId="{2B090896-B5E6-4C3A-8659-C456378C25DF}"/>
          </ac:spMkLst>
        </pc:spChg>
        <pc:spChg chg="add mod">
          <ac:chgData name="Drewniak, David" userId="3edae2f4-e483-4215-8ce8-93b718154250" providerId="ADAL" clId="{1975D93C-1AB4-48C7-AEE4-785A47B0ED79}" dt="2022-05-19T15:34:06.227" v="2742" actId="1076"/>
          <ac:spMkLst>
            <pc:docMk/>
            <pc:sldMk cId="3792897900" sldId="263"/>
            <ac:spMk id="47" creationId="{FC0EEA88-F61D-4C8F-9448-B6D1722D2DBF}"/>
          </ac:spMkLst>
        </pc:spChg>
        <pc:grpChg chg="add mod">
          <ac:chgData name="Drewniak, David" userId="3edae2f4-e483-4215-8ce8-93b718154250" providerId="ADAL" clId="{1975D93C-1AB4-48C7-AEE4-785A47B0ED79}" dt="2022-05-19T15:29:10.532" v="2621" actId="1076"/>
          <ac:grpSpMkLst>
            <pc:docMk/>
            <pc:sldMk cId="3792897900" sldId="263"/>
            <ac:grpSpMk id="29" creationId="{93167D81-A46C-4991-80D7-A8A6BA84820D}"/>
          </ac:grpSpMkLst>
        </pc:grpChg>
        <pc:grpChg chg="add mod">
          <ac:chgData name="Drewniak, David" userId="3edae2f4-e483-4215-8ce8-93b718154250" providerId="ADAL" clId="{1975D93C-1AB4-48C7-AEE4-785A47B0ED79}" dt="2022-05-19T15:34:59.789" v="2761" actId="1076"/>
          <ac:grpSpMkLst>
            <pc:docMk/>
            <pc:sldMk cId="3792897900" sldId="263"/>
            <ac:grpSpMk id="41" creationId="{60309406-13C6-4DE3-BA2A-8A4E02AF54C1}"/>
          </ac:grpSpMkLst>
        </pc:grpChg>
        <pc:picChg chg="add del mod">
          <ac:chgData name="Drewniak, David" userId="3edae2f4-e483-4215-8ce8-93b718154250" providerId="ADAL" clId="{1975D93C-1AB4-48C7-AEE4-785A47B0ED79}" dt="2022-05-19T15:21:50.511" v="2493" actId="478"/>
          <ac:picMkLst>
            <pc:docMk/>
            <pc:sldMk cId="3792897900" sldId="263"/>
            <ac:picMk id="5" creationId="{B1E7AE9D-9550-48D2-B950-CE45C17424FA}"/>
          </ac:picMkLst>
        </pc:picChg>
        <pc:picChg chg="add mod ord">
          <ac:chgData name="Drewniak, David" userId="3edae2f4-e483-4215-8ce8-93b718154250" providerId="ADAL" clId="{1975D93C-1AB4-48C7-AEE4-785A47B0ED79}" dt="2022-05-19T15:34:41.839" v="2758" actId="167"/>
          <ac:picMkLst>
            <pc:docMk/>
            <pc:sldMk cId="3792897900" sldId="263"/>
            <ac:picMk id="33" creationId="{D637F1C6-731A-4266-ACA9-B042A143016F}"/>
          </ac:picMkLst>
        </pc:picChg>
        <pc:cxnChg chg="add mod ord">
          <ac:chgData name="Drewniak, David" userId="3edae2f4-e483-4215-8ce8-93b718154250" providerId="ADAL" clId="{1975D93C-1AB4-48C7-AEE4-785A47B0ED79}" dt="2022-05-19T15:35:09.926" v="2763" actId="1036"/>
          <ac:cxnSpMkLst>
            <pc:docMk/>
            <pc:sldMk cId="3792897900" sldId="263"/>
            <ac:cxnSpMk id="35" creationId="{85F9EFB1-BC71-4F47-80DA-B7E605125A43}"/>
          </ac:cxnSpMkLst>
        </pc:cxnChg>
      </pc:sldChg>
      <pc:sldChg chg="modSp add mod">
        <pc:chgData name="Drewniak, David" userId="3edae2f4-e483-4215-8ce8-93b718154250" providerId="ADAL" clId="{1975D93C-1AB4-48C7-AEE4-785A47B0ED79}" dt="2022-05-20T21:57:10.189" v="8387" actId="20577"/>
        <pc:sldMkLst>
          <pc:docMk/>
          <pc:sldMk cId="958970538" sldId="264"/>
        </pc:sldMkLst>
        <pc:spChg chg="mod">
          <ac:chgData name="Drewniak, David" userId="3edae2f4-e483-4215-8ce8-93b718154250" providerId="ADAL" clId="{1975D93C-1AB4-48C7-AEE4-785A47B0ED79}" dt="2022-05-20T21:57:10.189" v="8387" actId="20577"/>
          <ac:spMkLst>
            <pc:docMk/>
            <pc:sldMk cId="958970538" sldId="264"/>
            <ac:spMk id="2" creationId="{E14FA1A5-3C3D-4D3F-9499-3E994DCC88FF}"/>
          </ac:spMkLst>
        </pc:spChg>
      </pc:sldChg>
      <pc:sldChg chg="modSp new mod">
        <pc:chgData name="Drewniak, David" userId="3edae2f4-e483-4215-8ce8-93b718154250" providerId="ADAL" clId="{1975D93C-1AB4-48C7-AEE4-785A47B0ED79}" dt="2022-05-19T15:05:16.485" v="2388" actId="20577"/>
        <pc:sldMkLst>
          <pc:docMk/>
          <pc:sldMk cId="2668163949" sldId="265"/>
        </pc:sldMkLst>
        <pc:spChg chg="mod">
          <ac:chgData name="Drewniak, David" userId="3edae2f4-e483-4215-8ce8-93b718154250" providerId="ADAL" clId="{1975D93C-1AB4-48C7-AEE4-785A47B0ED79}" dt="2022-05-19T15:05:16.485" v="2388" actId="20577"/>
          <ac:spMkLst>
            <pc:docMk/>
            <pc:sldMk cId="2668163949" sldId="265"/>
            <ac:spMk id="2" creationId="{EC137A6B-5331-4731-B34F-2F7E76F89AB8}"/>
          </ac:spMkLst>
        </pc:spChg>
      </pc:sldChg>
      <pc:sldChg chg="delSp modSp add mod ord">
        <pc:chgData name="Drewniak, David" userId="3edae2f4-e483-4215-8ce8-93b718154250" providerId="ADAL" clId="{1975D93C-1AB4-48C7-AEE4-785A47B0ED79}" dt="2022-05-19T21:18:50.236" v="3728"/>
        <pc:sldMkLst>
          <pc:docMk/>
          <pc:sldMk cId="532745989" sldId="266"/>
        </pc:sldMkLst>
        <pc:spChg chg="mod">
          <ac:chgData name="Drewniak, David" userId="3edae2f4-e483-4215-8ce8-93b718154250" providerId="ADAL" clId="{1975D93C-1AB4-48C7-AEE4-785A47B0ED79}" dt="2022-05-19T15:26:39.070" v="2616" actId="14100"/>
          <ac:spMkLst>
            <pc:docMk/>
            <pc:sldMk cId="532745989" sldId="266"/>
            <ac:spMk id="7" creationId="{3C5DB18C-8B8D-4910-AF52-D4C9E52579A2}"/>
          </ac:spMkLst>
        </pc:spChg>
        <pc:spChg chg="del">
          <ac:chgData name="Drewniak, David" userId="3edae2f4-e483-4215-8ce8-93b718154250" providerId="ADAL" clId="{1975D93C-1AB4-48C7-AEE4-785A47B0ED79}" dt="2022-05-19T15:26:25.365" v="2610" actId="478"/>
          <ac:spMkLst>
            <pc:docMk/>
            <pc:sldMk cId="532745989" sldId="266"/>
            <ac:spMk id="8" creationId="{50B92BE0-C6D3-40CD-A11E-CAF8BCC08B18}"/>
          </ac:spMkLst>
        </pc:spChg>
        <pc:spChg chg="del">
          <ac:chgData name="Drewniak, David" userId="3edae2f4-e483-4215-8ce8-93b718154250" providerId="ADAL" clId="{1975D93C-1AB4-48C7-AEE4-785A47B0ED79}" dt="2022-05-19T15:26:23.904" v="2609" actId="478"/>
          <ac:spMkLst>
            <pc:docMk/>
            <pc:sldMk cId="532745989" sldId="266"/>
            <ac:spMk id="14" creationId="{8B52F815-0398-4EDD-9FEA-A5340B577858}"/>
          </ac:spMkLst>
        </pc:spChg>
        <pc:spChg chg="mod">
          <ac:chgData name="Drewniak, David" userId="3edae2f4-e483-4215-8ce8-93b718154250" providerId="ADAL" clId="{1975D93C-1AB4-48C7-AEE4-785A47B0ED79}" dt="2022-05-19T15:26:52.907" v="2620" actId="1076"/>
          <ac:spMkLst>
            <pc:docMk/>
            <pc:sldMk cId="532745989" sldId="266"/>
            <ac:spMk id="15" creationId="{8A835FD2-0226-4927-B7C6-6E775B9C7EE3}"/>
          </ac:spMkLst>
        </pc:spChg>
        <pc:spChg chg="del">
          <ac:chgData name="Drewniak, David" userId="3edae2f4-e483-4215-8ce8-93b718154250" providerId="ADAL" clId="{1975D93C-1AB4-48C7-AEE4-785A47B0ED79}" dt="2022-05-19T15:26:10.857" v="2606" actId="478"/>
          <ac:spMkLst>
            <pc:docMk/>
            <pc:sldMk cId="532745989" sldId="266"/>
            <ac:spMk id="25" creationId="{A05DE63A-9F5F-4FB9-8A44-9AE78C1ABC05}"/>
          </ac:spMkLst>
        </pc:spChg>
        <pc:spChg chg="del">
          <ac:chgData name="Drewniak, David" userId="3edae2f4-e483-4215-8ce8-93b718154250" providerId="ADAL" clId="{1975D93C-1AB4-48C7-AEE4-785A47B0ED79}" dt="2022-05-19T15:26:08.561" v="2605" actId="478"/>
          <ac:spMkLst>
            <pc:docMk/>
            <pc:sldMk cId="532745989" sldId="266"/>
            <ac:spMk id="27" creationId="{3EFFCC71-8597-4D05-9A3D-1484E469918A}"/>
          </ac:spMkLst>
        </pc:spChg>
        <pc:spChg chg="del">
          <ac:chgData name="Drewniak, David" userId="3edae2f4-e483-4215-8ce8-93b718154250" providerId="ADAL" clId="{1975D93C-1AB4-48C7-AEE4-785A47B0ED79}" dt="2022-05-19T15:26:26.884" v="2611" actId="478"/>
          <ac:spMkLst>
            <pc:docMk/>
            <pc:sldMk cId="532745989" sldId="266"/>
            <ac:spMk id="30" creationId="{2AA31B89-E734-4ACD-AF6F-FB13E036D027}"/>
          </ac:spMkLst>
        </pc:spChg>
        <pc:spChg chg="del">
          <ac:chgData name="Drewniak, David" userId="3edae2f4-e483-4215-8ce8-93b718154250" providerId="ADAL" clId="{1975D93C-1AB4-48C7-AEE4-785A47B0ED79}" dt="2022-05-19T15:26:28.463" v="2612" actId="478"/>
          <ac:spMkLst>
            <pc:docMk/>
            <pc:sldMk cId="532745989" sldId="266"/>
            <ac:spMk id="31" creationId="{837DD1CB-BB9E-4A87-9AE2-AC985FF7CD0C}"/>
          </ac:spMkLst>
        </pc:spChg>
        <pc:grpChg chg="mod">
          <ac:chgData name="Drewniak, David" userId="3edae2f4-e483-4215-8ce8-93b718154250" providerId="ADAL" clId="{1975D93C-1AB4-48C7-AEE4-785A47B0ED79}" dt="2022-05-19T15:26:50.355" v="2619" actId="1076"/>
          <ac:grpSpMkLst>
            <pc:docMk/>
            <pc:sldMk cId="532745989" sldId="266"/>
            <ac:grpSpMk id="29" creationId="{93167D81-A46C-4991-80D7-A8A6BA84820D}"/>
          </ac:grpSpMkLst>
        </pc:grpChg>
        <pc:picChg chg="mod">
          <ac:chgData name="Drewniak, David" userId="3edae2f4-e483-4215-8ce8-93b718154250" providerId="ADAL" clId="{1975D93C-1AB4-48C7-AEE4-785A47B0ED79}" dt="2022-05-19T15:26:43.068" v="2617" actId="1076"/>
          <ac:picMkLst>
            <pc:docMk/>
            <pc:sldMk cId="532745989" sldId="266"/>
            <ac:picMk id="5" creationId="{B1E7AE9D-9550-48D2-B950-CE45C17424FA}"/>
          </ac:picMkLst>
        </pc:picChg>
      </pc:sldChg>
      <pc:sldChg chg="modSp new del mod ord">
        <pc:chgData name="Drewniak, David" userId="3edae2f4-e483-4215-8ce8-93b718154250" providerId="ADAL" clId="{1975D93C-1AB4-48C7-AEE4-785A47B0ED79}" dt="2022-05-20T21:57:18.097" v="8388" actId="47"/>
        <pc:sldMkLst>
          <pc:docMk/>
          <pc:sldMk cId="2169730133" sldId="267"/>
        </pc:sldMkLst>
        <pc:spChg chg="mod">
          <ac:chgData name="Drewniak, David" userId="3edae2f4-e483-4215-8ce8-93b718154250" providerId="ADAL" clId="{1975D93C-1AB4-48C7-AEE4-785A47B0ED79}" dt="2022-05-19T20:39:42.196" v="2777" actId="403"/>
          <ac:spMkLst>
            <pc:docMk/>
            <pc:sldMk cId="2169730133" sldId="267"/>
            <ac:spMk id="2" creationId="{A39A95C8-DABC-4174-942A-CFF37B8F3D8F}"/>
          </ac:spMkLst>
        </pc:spChg>
        <pc:spChg chg="mod">
          <ac:chgData name="Drewniak, David" userId="3edae2f4-e483-4215-8ce8-93b718154250" providerId="ADAL" clId="{1975D93C-1AB4-48C7-AEE4-785A47B0ED79}" dt="2022-05-19T20:45:46.645" v="3128" actId="404"/>
          <ac:spMkLst>
            <pc:docMk/>
            <pc:sldMk cId="2169730133" sldId="267"/>
            <ac:spMk id="3" creationId="{6C89C8B5-3CBB-4A11-98ED-B4CAF1CFF651}"/>
          </ac:spMkLst>
        </pc:spChg>
      </pc:sldChg>
      <pc:sldChg chg="addSp delSp modSp add mod delAnim modAnim">
        <pc:chgData name="Drewniak, David" userId="3edae2f4-e483-4215-8ce8-93b718154250" providerId="ADAL" clId="{1975D93C-1AB4-48C7-AEE4-785A47B0ED79}" dt="2022-05-20T17:16:47.014" v="5189"/>
        <pc:sldMkLst>
          <pc:docMk/>
          <pc:sldMk cId="359521208" sldId="268"/>
        </pc:sldMkLst>
        <pc:spChg chg="del">
          <ac:chgData name="Drewniak, David" userId="3edae2f4-e483-4215-8ce8-93b718154250" providerId="ADAL" clId="{1975D93C-1AB4-48C7-AEE4-785A47B0ED79}" dt="2022-05-19T20:46:08.415" v="3130" actId="478"/>
          <ac:spMkLst>
            <pc:docMk/>
            <pc:sldMk cId="359521208" sldId="268"/>
            <ac:spMk id="3" creationId="{6C89C8B5-3CBB-4A11-98ED-B4CAF1CFF651}"/>
          </ac:spMkLst>
        </pc:spChg>
        <pc:spChg chg="add del mod">
          <ac:chgData name="Drewniak, David" userId="3edae2f4-e483-4215-8ce8-93b718154250" providerId="ADAL" clId="{1975D93C-1AB4-48C7-AEE4-785A47B0ED79}" dt="2022-05-19T20:46:09.415" v="3131" actId="478"/>
          <ac:spMkLst>
            <pc:docMk/>
            <pc:sldMk cId="359521208" sldId="268"/>
            <ac:spMk id="4" creationId="{8819925E-8C21-4221-B36F-9F373C8175E0}"/>
          </ac:spMkLst>
        </pc:spChg>
        <pc:spChg chg="add mod">
          <ac:chgData name="Drewniak, David" userId="3edae2f4-e483-4215-8ce8-93b718154250" providerId="ADAL" clId="{1975D93C-1AB4-48C7-AEE4-785A47B0ED79}" dt="2022-05-20T17:01:30.682" v="5009" actId="404"/>
          <ac:spMkLst>
            <pc:docMk/>
            <pc:sldMk cId="359521208" sldId="268"/>
            <ac:spMk id="5" creationId="{1BF4EB8D-3AE5-46DB-BA4E-78CABEBC9FDB}"/>
          </ac:spMkLst>
        </pc:spChg>
        <pc:spChg chg="add mod">
          <ac:chgData name="Drewniak, David" userId="3edae2f4-e483-4215-8ce8-93b718154250" providerId="ADAL" clId="{1975D93C-1AB4-48C7-AEE4-785A47B0ED79}" dt="2022-05-20T17:06:33.995" v="5131" actId="20577"/>
          <ac:spMkLst>
            <pc:docMk/>
            <pc:sldMk cId="359521208" sldId="268"/>
            <ac:spMk id="7" creationId="{EB0D6434-9CC3-49A4-82F4-6C849D66C0E2}"/>
          </ac:spMkLst>
        </pc:spChg>
        <pc:spChg chg="add mod">
          <ac:chgData name="Drewniak, David" userId="3edae2f4-e483-4215-8ce8-93b718154250" providerId="ADAL" clId="{1975D93C-1AB4-48C7-AEE4-785A47B0ED79}" dt="2022-05-19T20:55:20.276" v="3306" actId="14100"/>
          <ac:spMkLst>
            <pc:docMk/>
            <pc:sldMk cId="359521208" sldId="268"/>
            <ac:spMk id="11" creationId="{F4DF3208-B123-4CA6-BD90-4AA8B8692839}"/>
          </ac:spMkLst>
        </pc:spChg>
        <pc:spChg chg="add mod">
          <ac:chgData name="Drewniak, David" userId="3edae2f4-e483-4215-8ce8-93b718154250" providerId="ADAL" clId="{1975D93C-1AB4-48C7-AEE4-785A47B0ED79}" dt="2022-05-20T17:07:22.863" v="5134" actId="1076"/>
          <ac:spMkLst>
            <pc:docMk/>
            <pc:sldMk cId="359521208" sldId="268"/>
            <ac:spMk id="12" creationId="{AC4DA0C1-5D4D-41EB-8D86-6F466C1B2C89}"/>
          </ac:spMkLst>
        </pc:spChg>
        <pc:spChg chg="add mod">
          <ac:chgData name="Drewniak, David" userId="3edae2f4-e483-4215-8ce8-93b718154250" providerId="ADAL" clId="{1975D93C-1AB4-48C7-AEE4-785A47B0ED79}" dt="2022-05-19T20:55:15.116" v="3304" actId="1076"/>
          <ac:spMkLst>
            <pc:docMk/>
            <pc:sldMk cId="359521208" sldId="268"/>
            <ac:spMk id="13" creationId="{6E40D5F0-1C2D-4E59-BEA7-4A5F4AC234E4}"/>
          </ac:spMkLst>
        </pc:spChg>
        <pc:spChg chg="add del mod">
          <ac:chgData name="Drewniak, David" userId="3edae2f4-e483-4215-8ce8-93b718154250" providerId="ADAL" clId="{1975D93C-1AB4-48C7-AEE4-785A47B0ED79}" dt="2022-05-19T20:53:35.556" v="3288" actId="478"/>
          <ac:spMkLst>
            <pc:docMk/>
            <pc:sldMk cId="359521208" sldId="268"/>
            <ac:spMk id="14" creationId="{E9F86640-66E2-40F8-96E2-F8EA6E7A95EE}"/>
          </ac:spMkLst>
        </pc:spChg>
        <pc:spChg chg="add mod">
          <ac:chgData name="Drewniak, David" userId="3edae2f4-e483-4215-8ce8-93b718154250" providerId="ADAL" clId="{1975D93C-1AB4-48C7-AEE4-785A47B0ED79}" dt="2022-05-20T17:04:23.341" v="5112" actId="1038"/>
          <ac:spMkLst>
            <pc:docMk/>
            <pc:sldMk cId="359521208" sldId="268"/>
            <ac:spMk id="15" creationId="{8F904888-B374-4D35-B858-4F7FB4056255}"/>
          </ac:spMkLst>
        </pc:spChg>
        <pc:spChg chg="add mod">
          <ac:chgData name="Drewniak, David" userId="3edae2f4-e483-4215-8ce8-93b718154250" providerId="ADAL" clId="{1975D93C-1AB4-48C7-AEE4-785A47B0ED79}" dt="2022-05-19T21:02:37.405" v="3409" actId="1076"/>
          <ac:spMkLst>
            <pc:docMk/>
            <pc:sldMk cId="359521208" sldId="268"/>
            <ac:spMk id="18" creationId="{5492AE89-F8D5-4F76-A860-83508A1C0C7C}"/>
          </ac:spMkLst>
        </pc:spChg>
        <pc:spChg chg="add mod">
          <ac:chgData name="Drewniak, David" userId="3edae2f4-e483-4215-8ce8-93b718154250" providerId="ADAL" clId="{1975D93C-1AB4-48C7-AEE4-785A47B0ED79}" dt="2022-05-20T17:01:58.931" v="5018" actId="1076"/>
          <ac:spMkLst>
            <pc:docMk/>
            <pc:sldMk cId="359521208" sldId="268"/>
            <ac:spMk id="19" creationId="{052F0340-B2B1-4E57-A813-4FC049DD8D74}"/>
          </ac:spMkLst>
        </pc:spChg>
        <pc:spChg chg="add mod">
          <ac:chgData name="Drewniak, David" userId="3edae2f4-e483-4215-8ce8-93b718154250" providerId="ADAL" clId="{1975D93C-1AB4-48C7-AEE4-785A47B0ED79}" dt="2022-05-20T17:02:08.065" v="5021" actId="1076"/>
          <ac:spMkLst>
            <pc:docMk/>
            <pc:sldMk cId="359521208" sldId="268"/>
            <ac:spMk id="20" creationId="{E25B2E27-C85C-439B-81ED-0055CCE8A5F9}"/>
          </ac:spMkLst>
        </pc:spChg>
        <pc:spChg chg="add mod">
          <ac:chgData name="Drewniak, David" userId="3edae2f4-e483-4215-8ce8-93b718154250" providerId="ADAL" clId="{1975D93C-1AB4-48C7-AEE4-785A47B0ED79}" dt="2022-05-20T17:03:07.654" v="5073" actId="1076"/>
          <ac:spMkLst>
            <pc:docMk/>
            <pc:sldMk cId="359521208" sldId="268"/>
            <ac:spMk id="21" creationId="{AD29FA5C-2D62-4E59-BACD-9913838ABE05}"/>
          </ac:spMkLst>
        </pc:spChg>
        <pc:spChg chg="add del mod">
          <ac:chgData name="Drewniak, David" userId="3edae2f4-e483-4215-8ce8-93b718154250" providerId="ADAL" clId="{1975D93C-1AB4-48C7-AEE4-785A47B0ED79}" dt="2022-05-20T16:56:27.136" v="4891" actId="478"/>
          <ac:spMkLst>
            <pc:docMk/>
            <pc:sldMk cId="359521208" sldId="268"/>
            <ac:spMk id="22" creationId="{AAE63FED-F6C0-44E7-81DB-7EE0F02E28E4}"/>
          </ac:spMkLst>
        </pc:spChg>
        <pc:spChg chg="add del mod">
          <ac:chgData name="Drewniak, David" userId="3edae2f4-e483-4215-8ce8-93b718154250" providerId="ADAL" clId="{1975D93C-1AB4-48C7-AEE4-785A47B0ED79}" dt="2022-05-20T16:56:40.542" v="4899"/>
          <ac:spMkLst>
            <pc:docMk/>
            <pc:sldMk cId="359521208" sldId="268"/>
            <ac:spMk id="23" creationId="{E5F10B24-5CCC-4FFA-851E-67F1C76B8AD1}"/>
          </ac:spMkLst>
        </pc:spChg>
        <pc:spChg chg="add del">
          <ac:chgData name="Drewniak, David" userId="3edae2f4-e483-4215-8ce8-93b718154250" providerId="ADAL" clId="{1975D93C-1AB4-48C7-AEE4-785A47B0ED79}" dt="2022-05-19T21:00:30.665" v="3391" actId="478"/>
          <ac:spMkLst>
            <pc:docMk/>
            <pc:sldMk cId="359521208" sldId="268"/>
            <ac:spMk id="25" creationId="{2F5B96E1-0050-4D49-A4C0-7C81D987F9D6}"/>
          </ac:spMkLst>
        </pc:spChg>
        <pc:spChg chg="add mod">
          <ac:chgData name="Drewniak, David" userId="3edae2f4-e483-4215-8ce8-93b718154250" providerId="ADAL" clId="{1975D93C-1AB4-48C7-AEE4-785A47B0ED79}" dt="2022-05-20T17:07:42.583" v="5147" actId="1038"/>
          <ac:spMkLst>
            <pc:docMk/>
            <pc:sldMk cId="359521208" sldId="268"/>
            <ac:spMk id="26" creationId="{10EF6C4E-1E54-46EE-949E-487CB378C65A}"/>
          </ac:spMkLst>
        </pc:spChg>
        <pc:spChg chg="add mod">
          <ac:chgData name="Drewniak, David" userId="3edae2f4-e483-4215-8ce8-93b718154250" providerId="ADAL" clId="{1975D93C-1AB4-48C7-AEE4-785A47B0ED79}" dt="2022-05-20T17:01:21.584" v="5006" actId="403"/>
          <ac:spMkLst>
            <pc:docMk/>
            <pc:sldMk cId="359521208" sldId="268"/>
            <ac:spMk id="27" creationId="{C9907619-2761-4FDB-8D2A-380619152EC8}"/>
          </ac:spMkLst>
        </pc:spChg>
        <pc:spChg chg="add mod">
          <ac:chgData name="Drewniak, David" userId="3edae2f4-e483-4215-8ce8-93b718154250" providerId="ADAL" clId="{1975D93C-1AB4-48C7-AEE4-785A47B0ED79}" dt="2022-05-20T17:16:20.084" v="5186" actId="164"/>
          <ac:spMkLst>
            <pc:docMk/>
            <pc:sldMk cId="359521208" sldId="268"/>
            <ac:spMk id="33" creationId="{1D7CCF84-B8A1-498F-8C7D-D27BF40F27A2}"/>
          </ac:spMkLst>
        </pc:spChg>
        <pc:grpChg chg="add mod">
          <ac:chgData name="Drewniak, David" userId="3edae2f4-e483-4215-8ce8-93b718154250" providerId="ADAL" clId="{1975D93C-1AB4-48C7-AEE4-785A47B0ED79}" dt="2022-05-20T17:16:20.084" v="5186" actId="164"/>
          <ac:grpSpMkLst>
            <pc:docMk/>
            <pc:sldMk cId="359521208" sldId="268"/>
            <ac:grpSpMk id="34" creationId="{ACE1E20E-020E-4E0F-BE4E-B03F8CF9D5C5}"/>
          </ac:grpSpMkLst>
        </pc:grpChg>
        <pc:graphicFrameChg chg="add mod modGraphic">
          <ac:chgData name="Drewniak, David" userId="3edae2f4-e483-4215-8ce8-93b718154250" providerId="ADAL" clId="{1975D93C-1AB4-48C7-AEE4-785A47B0ED79}" dt="2022-05-20T17:03:11.236" v="5074" actId="1076"/>
          <ac:graphicFrameMkLst>
            <pc:docMk/>
            <pc:sldMk cId="359521208" sldId="268"/>
            <ac:graphicFrameMk id="24" creationId="{C421FE1C-250D-4BFA-A2FD-AF5EE7BEBD60}"/>
          </ac:graphicFrameMkLst>
        </pc:graphicFrameChg>
        <pc:picChg chg="add mod">
          <ac:chgData name="Drewniak, David" userId="3edae2f4-e483-4215-8ce8-93b718154250" providerId="ADAL" clId="{1975D93C-1AB4-48C7-AEE4-785A47B0ED79}" dt="2022-05-20T17:02:27.759" v="5024" actId="1076"/>
          <ac:picMkLst>
            <pc:docMk/>
            <pc:sldMk cId="359521208" sldId="268"/>
            <ac:picMk id="6" creationId="{7DFEEA34-8208-4F84-9360-3DC3C3C65854}"/>
          </ac:picMkLst>
        </pc:picChg>
        <pc:picChg chg="add mod">
          <ac:chgData name="Drewniak, David" userId="3edae2f4-e483-4215-8ce8-93b718154250" providerId="ADAL" clId="{1975D93C-1AB4-48C7-AEE4-785A47B0ED79}" dt="2022-05-20T17:07:28.313" v="5135" actId="1076"/>
          <ac:picMkLst>
            <pc:docMk/>
            <pc:sldMk cId="359521208" sldId="268"/>
            <ac:picMk id="9" creationId="{C5487004-F3A7-46F8-AFCC-96CEA7C39131}"/>
          </ac:picMkLst>
        </pc:picChg>
        <pc:picChg chg="add del mod">
          <ac:chgData name="Drewniak, David" userId="3edae2f4-e483-4215-8ce8-93b718154250" providerId="ADAL" clId="{1975D93C-1AB4-48C7-AEE4-785A47B0ED79}" dt="2022-05-20T17:14:59.819" v="5169" actId="478"/>
          <ac:picMkLst>
            <pc:docMk/>
            <pc:sldMk cId="359521208" sldId="268"/>
            <ac:picMk id="10" creationId="{9C5B9494-4233-4A4A-8F74-0D6CBC3AE24F}"/>
          </ac:picMkLst>
        </pc:picChg>
        <pc:picChg chg="add mod">
          <ac:chgData name="Drewniak, David" userId="3edae2f4-e483-4215-8ce8-93b718154250" providerId="ADAL" clId="{1975D93C-1AB4-48C7-AEE4-785A47B0ED79}" dt="2022-05-20T17:05:19.658" v="5125" actId="1035"/>
          <ac:picMkLst>
            <pc:docMk/>
            <pc:sldMk cId="359521208" sldId="268"/>
            <ac:picMk id="17" creationId="{AD04C20D-B228-4875-B6B9-2CE5941B5DCE}"/>
          </ac:picMkLst>
        </pc:picChg>
        <pc:picChg chg="add del mod">
          <ac:chgData name="Drewniak, David" userId="3edae2f4-e483-4215-8ce8-93b718154250" providerId="ADAL" clId="{1975D93C-1AB4-48C7-AEE4-785A47B0ED79}" dt="2022-05-19T20:58:51.595" v="3359" actId="478"/>
          <ac:picMkLst>
            <pc:docMk/>
            <pc:sldMk cId="359521208" sldId="268"/>
            <ac:picMk id="23" creationId="{F13119F4-B6B7-4248-BB35-B5EC17D16707}"/>
          </ac:picMkLst>
        </pc:picChg>
        <pc:picChg chg="add mod">
          <ac:chgData name="Drewniak, David" userId="3edae2f4-e483-4215-8ce8-93b718154250" providerId="ADAL" clId="{1975D93C-1AB4-48C7-AEE4-785A47B0ED79}" dt="2022-05-20T17:16:20.084" v="5186" actId="164"/>
          <ac:picMkLst>
            <pc:docMk/>
            <pc:sldMk cId="359521208" sldId="268"/>
            <ac:picMk id="32" creationId="{602A6CAA-489E-46BF-8AFC-6A5875F194D1}"/>
          </ac:picMkLst>
        </pc:picChg>
        <pc:cxnChg chg="add mod">
          <ac:chgData name="Drewniak, David" userId="3edae2f4-e483-4215-8ce8-93b718154250" providerId="ADAL" clId="{1975D93C-1AB4-48C7-AEE4-785A47B0ED79}" dt="2022-05-20T17:04:00.229" v="5098" actId="14100"/>
          <ac:cxnSpMkLst>
            <pc:docMk/>
            <pc:sldMk cId="359521208" sldId="268"/>
            <ac:cxnSpMk id="4" creationId="{4253DBB4-A27D-4B18-8A58-58B67397ED8D}"/>
          </ac:cxnSpMkLst>
        </pc:cxnChg>
        <pc:cxnChg chg="add mod">
          <ac:chgData name="Drewniak, David" userId="3edae2f4-e483-4215-8ce8-93b718154250" providerId="ADAL" clId="{1975D93C-1AB4-48C7-AEE4-785A47B0ED79}" dt="2022-05-20T17:07:04.348" v="5132" actId="14100"/>
          <ac:cxnSpMkLst>
            <pc:docMk/>
            <pc:sldMk cId="359521208" sldId="268"/>
            <ac:cxnSpMk id="25" creationId="{6D0B85A6-55D5-4C27-B6BE-48FE398454D6}"/>
          </ac:cxnSpMkLst>
        </pc:cxnChg>
      </pc:sldChg>
      <pc:sldChg chg="addSp delSp modSp add mod modAnim">
        <pc:chgData name="Drewniak, David" userId="3edae2f4-e483-4215-8ce8-93b718154250" providerId="ADAL" clId="{1975D93C-1AB4-48C7-AEE4-785A47B0ED79}" dt="2022-05-20T20:02:25.128" v="7314"/>
        <pc:sldMkLst>
          <pc:docMk/>
          <pc:sldMk cId="1791434255" sldId="269"/>
        </pc:sldMkLst>
        <pc:spChg chg="mod">
          <ac:chgData name="Drewniak, David" userId="3edae2f4-e483-4215-8ce8-93b718154250" providerId="ADAL" clId="{1975D93C-1AB4-48C7-AEE4-785A47B0ED79}" dt="2022-05-19T21:14:29.326" v="3714" actId="20577"/>
          <ac:spMkLst>
            <pc:docMk/>
            <pc:sldMk cId="1791434255" sldId="269"/>
            <ac:spMk id="2" creationId="{E14FA1A5-3C3D-4D3F-9499-3E994DCC88FF}"/>
          </ac:spMkLst>
        </pc:spChg>
        <pc:spChg chg="del mod">
          <ac:chgData name="Drewniak, David" userId="3edae2f4-e483-4215-8ce8-93b718154250" providerId="ADAL" clId="{1975D93C-1AB4-48C7-AEE4-785A47B0ED79}" dt="2022-05-19T21:13:05.696" v="3671" actId="478"/>
          <ac:spMkLst>
            <pc:docMk/>
            <pc:sldMk cId="1791434255" sldId="269"/>
            <ac:spMk id="7" creationId="{3C5DB18C-8B8D-4910-AF52-D4C9E52579A2}"/>
          </ac:spMkLst>
        </pc:spChg>
        <pc:spChg chg="add del mod">
          <ac:chgData name="Drewniak, David" userId="3edae2f4-e483-4215-8ce8-93b718154250" providerId="ADAL" clId="{1975D93C-1AB4-48C7-AEE4-785A47B0ED79}" dt="2022-05-20T16:56:38.407" v="4896"/>
          <ac:spMkLst>
            <pc:docMk/>
            <pc:sldMk cId="1791434255" sldId="269"/>
            <ac:spMk id="7" creationId="{ED3431D4-4BE6-4E2C-A55A-D30D692EC695}"/>
          </ac:spMkLst>
        </pc:spChg>
        <pc:spChg chg="add mod">
          <ac:chgData name="Drewniak, David" userId="3edae2f4-e483-4215-8ce8-93b718154250" providerId="ADAL" clId="{1975D93C-1AB4-48C7-AEE4-785A47B0ED79}" dt="2022-05-20T18:58:32.411" v="6578" actId="14100"/>
          <ac:spMkLst>
            <pc:docMk/>
            <pc:sldMk cId="1791434255" sldId="269"/>
            <ac:spMk id="8" creationId="{A6E3DE3A-976B-4410-A2B3-A4E4787C3FCF}"/>
          </ac:spMkLst>
        </pc:spChg>
        <pc:spChg chg="add mod">
          <ac:chgData name="Drewniak, David" userId="3edae2f4-e483-4215-8ce8-93b718154250" providerId="ADAL" clId="{1975D93C-1AB4-48C7-AEE4-785A47B0ED79}" dt="2022-05-20T18:58:35.634" v="6580" actId="1036"/>
          <ac:spMkLst>
            <pc:docMk/>
            <pc:sldMk cId="1791434255" sldId="269"/>
            <ac:spMk id="10" creationId="{28EB7826-5446-4E97-B360-4DA56A02F15B}"/>
          </ac:spMkLst>
        </pc:spChg>
        <pc:spChg chg="add mod">
          <ac:chgData name="Drewniak, David" userId="3edae2f4-e483-4215-8ce8-93b718154250" providerId="ADAL" clId="{1975D93C-1AB4-48C7-AEE4-785A47B0ED79}" dt="2022-05-20T18:58:45.135" v="6584" actId="1035"/>
          <ac:spMkLst>
            <pc:docMk/>
            <pc:sldMk cId="1791434255" sldId="269"/>
            <ac:spMk id="13" creationId="{E6BEDF0A-A5F8-4226-AD74-8E1E3CF61A8E}"/>
          </ac:spMkLst>
        </pc:spChg>
        <pc:spChg chg="del">
          <ac:chgData name="Drewniak, David" userId="3edae2f4-e483-4215-8ce8-93b718154250" providerId="ADAL" clId="{1975D93C-1AB4-48C7-AEE4-785A47B0ED79}" dt="2022-05-19T21:12:31.398" v="3665" actId="478"/>
          <ac:spMkLst>
            <pc:docMk/>
            <pc:sldMk cId="1791434255" sldId="269"/>
            <ac:spMk id="15" creationId="{8A835FD2-0226-4927-B7C6-6E775B9C7EE3}"/>
          </ac:spMkLst>
        </pc:spChg>
        <pc:spChg chg="add del">
          <ac:chgData name="Drewniak, David" userId="3edae2f4-e483-4215-8ce8-93b718154250" providerId="ADAL" clId="{1975D93C-1AB4-48C7-AEE4-785A47B0ED79}" dt="2022-05-19T21:14:50.616" v="3716" actId="22"/>
          <ac:spMkLst>
            <pc:docMk/>
            <pc:sldMk cId="1791434255" sldId="269"/>
            <ac:spMk id="17" creationId="{F60D5F93-081E-4DBF-84F7-389375367156}"/>
          </ac:spMkLst>
        </pc:spChg>
        <pc:spChg chg="add del">
          <ac:chgData name="Drewniak, David" userId="3edae2f4-e483-4215-8ce8-93b718154250" providerId="ADAL" clId="{1975D93C-1AB4-48C7-AEE4-785A47B0ED79}" dt="2022-05-19T21:14:54.206" v="3718" actId="22"/>
          <ac:spMkLst>
            <pc:docMk/>
            <pc:sldMk cId="1791434255" sldId="269"/>
            <ac:spMk id="19" creationId="{56435D1B-A80C-467C-B20A-F6A679741E71}"/>
          </ac:spMkLst>
        </pc:spChg>
        <pc:spChg chg="add mod">
          <ac:chgData name="Drewniak, David" userId="3edae2f4-e483-4215-8ce8-93b718154250" providerId="ADAL" clId="{1975D93C-1AB4-48C7-AEE4-785A47B0ED79}" dt="2022-05-20T18:58:45.135" v="6584" actId="1035"/>
          <ac:spMkLst>
            <pc:docMk/>
            <pc:sldMk cId="1791434255" sldId="269"/>
            <ac:spMk id="21" creationId="{B5A9FF87-1E1D-454E-9959-9B8360876468}"/>
          </ac:spMkLst>
        </pc:spChg>
        <pc:grpChg chg="del">
          <ac:chgData name="Drewniak, David" userId="3edae2f4-e483-4215-8ce8-93b718154250" providerId="ADAL" clId="{1975D93C-1AB4-48C7-AEE4-785A47B0ED79}" dt="2022-05-19T21:12:30.286" v="3664" actId="478"/>
          <ac:grpSpMkLst>
            <pc:docMk/>
            <pc:sldMk cId="1791434255" sldId="269"/>
            <ac:grpSpMk id="29" creationId="{93167D81-A46C-4991-80D7-A8A6BA84820D}"/>
          </ac:grpSpMkLst>
        </pc:grpChg>
        <pc:picChg chg="add mod">
          <ac:chgData name="Drewniak, David" userId="3edae2f4-e483-4215-8ce8-93b718154250" providerId="ADAL" clId="{1975D93C-1AB4-48C7-AEE4-785A47B0ED79}" dt="2022-05-20T18:56:42.777" v="6544" actId="1076"/>
          <ac:picMkLst>
            <pc:docMk/>
            <pc:sldMk cId="1791434255" sldId="269"/>
            <ac:picMk id="4" creationId="{F18C3EEA-835F-4A51-9D75-FE88BCE4E459}"/>
          </ac:picMkLst>
        </pc:picChg>
        <pc:picChg chg="del">
          <ac:chgData name="Drewniak, David" userId="3edae2f4-e483-4215-8ce8-93b718154250" providerId="ADAL" clId="{1975D93C-1AB4-48C7-AEE4-785A47B0ED79}" dt="2022-05-19T21:11:08.806" v="3478" actId="478"/>
          <ac:picMkLst>
            <pc:docMk/>
            <pc:sldMk cId="1791434255" sldId="269"/>
            <ac:picMk id="5" creationId="{B1E7AE9D-9550-48D2-B950-CE45C17424FA}"/>
          </ac:picMkLst>
        </pc:picChg>
        <pc:picChg chg="add mod">
          <ac:chgData name="Drewniak, David" userId="3edae2f4-e483-4215-8ce8-93b718154250" providerId="ADAL" clId="{1975D93C-1AB4-48C7-AEE4-785A47B0ED79}" dt="2022-05-20T18:56:48.519" v="6545" actId="14100"/>
          <ac:picMkLst>
            <pc:docMk/>
            <pc:sldMk cId="1791434255" sldId="269"/>
            <ac:picMk id="9" creationId="{EA879648-AE80-4BB3-90C6-B7312B21D1B7}"/>
          </ac:picMkLst>
        </pc:picChg>
      </pc:sldChg>
      <pc:sldChg chg="addSp delSp modSp new mod">
        <pc:chgData name="Drewniak, David" userId="3edae2f4-e483-4215-8ce8-93b718154250" providerId="ADAL" clId="{1975D93C-1AB4-48C7-AEE4-785A47B0ED79}" dt="2022-05-20T20:50:13.219" v="7466" actId="6549"/>
        <pc:sldMkLst>
          <pc:docMk/>
          <pc:sldMk cId="1850221434" sldId="270"/>
        </pc:sldMkLst>
        <pc:spChg chg="mod">
          <ac:chgData name="Drewniak, David" userId="3edae2f4-e483-4215-8ce8-93b718154250" providerId="ADAL" clId="{1975D93C-1AB4-48C7-AEE4-785A47B0ED79}" dt="2022-05-19T21:36:45.843" v="4111" actId="20577"/>
          <ac:spMkLst>
            <pc:docMk/>
            <pc:sldMk cId="1850221434" sldId="270"/>
            <ac:spMk id="2" creationId="{F4C663EA-2A6B-4C51-A10B-F48532C45118}"/>
          </ac:spMkLst>
        </pc:spChg>
        <pc:spChg chg="del">
          <ac:chgData name="Drewniak, David" userId="3edae2f4-e483-4215-8ce8-93b718154250" providerId="ADAL" clId="{1975D93C-1AB4-48C7-AEE4-785A47B0ED79}" dt="2022-05-19T21:35:53.703" v="4060" actId="478"/>
          <ac:spMkLst>
            <pc:docMk/>
            <pc:sldMk cId="1850221434" sldId="270"/>
            <ac:spMk id="3" creationId="{F4CE5633-FC38-4CF5-B20F-F999D8B015A4}"/>
          </ac:spMkLst>
        </pc:spChg>
        <pc:spChg chg="add mod">
          <ac:chgData name="Drewniak, David" userId="3edae2f4-e483-4215-8ce8-93b718154250" providerId="ADAL" clId="{1975D93C-1AB4-48C7-AEE4-785A47B0ED79}" dt="2022-05-20T20:50:13.219" v="7466" actId="6549"/>
          <ac:spMkLst>
            <pc:docMk/>
            <pc:sldMk cId="1850221434" sldId="270"/>
            <ac:spMk id="7" creationId="{05008373-E8CF-42AF-84EE-A3EC62FFCFA1}"/>
          </ac:spMkLst>
        </pc:spChg>
        <pc:spChg chg="add del mod">
          <ac:chgData name="Drewniak, David" userId="3edae2f4-e483-4215-8ce8-93b718154250" providerId="ADAL" clId="{1975D93C-1AB4-48C7-AEE4-785A47B0ED79}" dt="2022-05-19T21:37:10.503" v="4116" actId="478"/>
          <ac:spMkLst>
            <pc:docMk/>
            <pc:sldMk cId="1850221434" sldId="270"/>
            <ac:spMk id="8" creationId="{91F8464D-04A0-40CF-A6F3-7FBF92FB8D03}"/>
          </ac:spMkLst>
        </pc:spChg>
        <pc:picChg chg="add mod">
          <ac:chgData name="Drewniak, David" userId="3edae2f4-e483-4215-8ce8-93b718154250" providerId="ADAL" clId="{1975D93C-1AB4-48C7-AEE4-785A47B0ED79}" dt="2022-05-19T21:36:25.113" v="4065" actId="1076"/>
          <ac:picMkLst>
            <pc:docMk/>
            <pc:sldMk cId="1850221434" sldId="270"/>
            <ac:picMk id="5" creationId="{095C4D50-EE6D-41D5-B249-3C16214ED435}"/>
          </ac:picMkLst>
        </pc:picChg>
      </pc:sldChg>
      <pc:sldChg chg="addSp delSp modSp new mod addAnim delAnim modAnim">
        <pc:chgData name="Drewniak, David" userId="3edae2f4-e483-4215-8ce8-93b718154250" providerId="ADAL" clId="{1975D93C-1AB4-48C7-AEE4-785A47B0ED79}" dt="2022-05-20T21:25:52.645" v="7697" actId="1035"/>
        <pc:sldMkLst>
          <pc:docMk/>
          <pc:sldMk cId="1300817391" sldId="271"/>
        </pc:sldMkLst>
        <pc:spChg chg="mod">
          <ac:chgData name="Drewniak, David" userId="3edae2f4-e483-4215-8ce8-93b718154250" providerId="ADAL" clId="{1975D93C-1AB4-48C7-AEE4-785A47B0ED79}" dt="2022-05-19T22:01:46.784" v="4468" actId="404"/>
          <ac:spMkLst>
            <pc:docMk/>
            <pc:sldMk cId="1300817391" sldId="271"/>
            <ac:spMk id="2" creationId="{9D380F70-A3F8-4FE8-AB26-48F35475F228}"/>
          </ac:spMkLst>
        </pc:spChg>
        <pc:spChg chg="del">
          <ac:chgData name="Drewniak, David" userId="3edae2f4-e483-4215-8ce8-93b718154250" providerId="ADAL" clId="{1975D93C-1AB4-48C7-AEE4-785A47B0ED79}" dt="2022-05-19T21:55:54.414" v="4342" actId="478"/>
          <ac:spMkLst>
            <pc:docMk/>
            <pc:sldMk cId="1300817391" sldId="271"/>
            <ac:spMk id="3" creationId="{6EAD1E41-90F7-40DA-9D8B-85DC163C6846}"/>
          </ac:spMkLst>
        </pc:spChg>
        <pc:spChg chg="add mod">
          <ac:chgData name="Drewniak, David" userId="3edae2f4-e483-4215-8ce8-93b718154250" providerId="ADAL" clId="{1975D93C-1AB4-48C7-AEE4-785A47B0ED79}" dt="2022-05-20T21:25:25.999" v="7688" actId="207"/>
          <ac:spMkLst>
            <pc:docMk/>
            <pc:sldMk cId="1300817391" sldId="271"/>
            <ac:spMk id="3" creationId="{BDC8D730-56C9-499C-B87F-7BF16D6D9C6E}"/>
          </ac:spMkLst>
        </pc:spChg>
        <pc:spChg chg="add del mod">
          <ac:chgData name="Drewniak, David" userId="3edae2f4-e483-4215-8ce8-93b718154250" providerId="ADAL" clId="{1975D93C-1AB4-48C7-AEE4-785A47B0ED79}" dt="2022-05-19T21:58:24.184" v="4400" actId="478"/>
          <ac:spMkLst>
            <pc:docMk/>
            <pc:sldMk cId="1300817391" sldId="271"/>
            <ac:spMk id="9" creationId="{B583194D-BD3D-4C79-AB26-AD5E06C48C8C}"/>
          </ac:spMkLst>
        </pc:spChg>
        <pc:spChg chg="add mod">
          <ac:chgData name="Drewniak, David" userId="3edae2f4-e483-4215-8ce8-93b718154250" providerId="ADAL" clId="{1975D93C-1AB4-48C7-AEE4-785A47B0ED79}" dt="2022-05-19T21:59:42.424" v="4428" actId="1076"/>
          <ac:spMkLst>
            <pc:docMk/>
            <pc:sldMk cId="1300817391" sldId="271"/>
            <ac:spMk id="10" creationId="{D2FBA8E9-7D2B-4A7A-B9C5-A365CFB6D302}"/>
          </ac:spMkLst>
        </pc:spChg>
        <pc:spChg chg="add del mod">
          <ac:chgData name="Drewniak, David" userId="3edae2f4-e483-4215-8ce8-93b718154250" providerId="ADAL" clId="{1975D93C-1AB4-48C7-AEE4-785A47B0ED79}" dt="2022-05-20T21:14:08.617" v="7596" actId="478"/>
          <ac:spMkLst>
            <pc:docMk/>
            <pc:sldMk cId="1300817391" sldId="271"/>
            <ac:spMk id="11" creationId="{81DCB9D7-3252-4DB8-A782-D783AE778CAD}"/>
          </ac:spMkLst>
        </pc:spChg>
        <pc:spChg chg="add del mod">
          <ac:chgData name="Drewniak, David" userId="3edae2f4-e483-4215-8ce8-93b718154250" providerId="ADAL" clId="{1975D93C-1AB4-48C7-AEE4-785A47B0ED79}" dt="2022-05-20T21:16:38.660" v="7617" actId="478"/>
          <ac:spMkLst>
            <pc:docMk/>
            <pc:sldMk cId="1300817391" sldId="271"/>
            <ac:spMk id="12" creationId="{4859A98B-AA0D-4E10-83F8-AD9AF4ADEA8F}"/>
          </ac:spMkLst>
        </pc:spChg>
        <pc:spChg chg="add del mod">
          <ac:chgData name="Drewniak, David" userId="3edae2f4-e483-4215-8ce8-93b718154250" providerId="ADAL" clId="{1975D93C-1AB4-48C7-AEE4-785A47B0ED79}" dt="2022-05-20T21:25:25.999" v="7688" actId="207"/>
          <ac:spMkLst>
            <pc:docMk/>
            <pc:sldMk cId="1300817391" sldId="271"/>
            <ac:spMk id="13" creationId="{E6D55988-05B7-45EB-8607-4EB10860905B}"/>
          </ac:spMkLst>
        </pc:spChg>
        <pc:spChg chg="add mod">
          <ac:chgData name="Drewniak, David" userId="3edae2f4-e483-4215-8ce8-93b718154250" providerId="ADAL" clId="{1975D93C-1AB4-48C7-AEE4-785A47B0ED79}" dt="2022-05-20T21:25:25.999" v="7688" actId="207"/>
          <ac:spMkLst>
            <pc:docMk/>
            <pc:sldMk cId="1300817391" sldId="271"/>
            <ac:spMk id="14" creationId="{D140C1C5-2745-4B57-A892-E72701C04493}"/>
          </ac:spMkLst>
        </pc:spChg>
        <pc:spChg chg="add del mod">
          <ac:chgData name="Drewniak, David" userId="3edae2f4-e483-4215-8ce8-93b718154250" providerId="ADAL" clId="{1975D93C-1AB4-48C7-AEE4-785A47B0ED79}" dt="2022-05-20T21:24:04.801" v="7679" actId="478"/>
          <ac:spMkLst>
            <pc:docMk/>
            <pc:sldMk cId="1300817391" sldId="271"/>
            <ac:spMk id="15" creationId="{A54B9892-6998-4866-AFA0-2C3847B01425}"/>
          </ac:spMkLst>
        </pc:spChg>
        <pc:spChg chg="add mod">
          <ac:chgData name="Drewniak, David" userId="3edae2f4-e483-4215-8ce8-93b718154250" providerId="ADAL" clId="{1975D93C-1AB4-48C7-AEE4-785A47B0ED79}" dt="2022-05-20T21:25:52.645" v="7697" actId="1035"/>
          <ac:spMkLst>
            <pc:docMk/>
            <pc:sldMk cId="1300817391" sldId="271"/>
            <ac:spMk id="16" creationId="{13EC400B-0EA6-4779-843A-9525F2E566C9}"/>
          </ac:spMkLst>
        </pc:spChg>
        <pc:graphicFrameChg chg="add mod modGraphic">
          <ac:chgData name="Drewniak, David" userId="3edae2f4-e483-4215-8ce8-93b718154250" providerId="ADAL" clId="{1975D93C-1AB4-48C7-AEE4-785A47B0ED79}" dt="2022-05-20T17:18:15.491" v="5198" actId="2165"/>
          <ac:graphicFrameMkLst>
            <pc:docMk/>
            <pc:sldMk cId="1300817391" sldId="271"/>
            <ac:graphicFrameMk id="4" creationId="{1D4C45D3-F685-415C-A638-044BD6430116}"/>
          </ac:graphicFrameMkLst>
        </pc:graphicFrameChg>
        <pc:graphicFrameChg chg="add mod modGraphic">
          <ac:chgData name="Drewniak, David" userId="3edae2f4-e483-4215-8ce8-93b718154250" providerId="ADAL" clId="{1975D93C-1AB4-48C7-AEE4-785A47B0ED79}" dt="2022-05-20T17:19:02.339" v="5207" actId="1076"/>
          <ac:graphicFrameMkLst>
            <pc:docMk/>
            <pc:sldMk cId="1300817391" sldId="271"/>
            <ac:graphicFrameMk id="7" creationId="{4A60991E-44C1-4BB9-88FC-F6387A710F04}"/>
          </ac:graphicFrameMkLst>
        </pc:graphicFrameChg>
        <pc:graphicFrameChg chg="add del mod modGraphic">
          <ac:chgData name="Drewniak, David" userId="3edae2f4-e483-4215-8ce8-93b718154250" providerId="ADAL" clId="{1975D93C-1AB4-48C7-AEE4-785A47B0ED79}" dt="2022-05-20T21:16:32.866" v="7615" actId="1076"/>
          <ac:graphicFrameMkLst>
            <pc:docMk/>
            <pc:sldMk cId="1300817391" sldId="271"/>
            <ac:graphicFrameMk id="9" creationId="{73D2235C-C63C-439B-8C4C-CA3C0C024F3C}"/>
          </ac:graphicFrameMkLst>
        </pc:graphicFrameChg>
        <pc:picChg chg="add mod">
          <ac:chgData name="Drewniak, David" userId="3edae2f4-e483-4215-8ce8-93b718154250" providerId="ADAL" clId="{1975D93C-1AB4-48C7-AEE4-785A47B0ED79}" dt="2022-05-19T21:59:25.113" v="4425" actId="1076"/>
          <ac:picMkLst>
            <pc:docMk/>
            <pc:sldMk cId="1300817391" sldId="271"/>
            <ac:picMk id="6" creationId="{2D735C70-0162-4226-BDC1-A922BE991B0C}"/>
          </ac:picMkLst>
        </pc:picChg>
        <pc:picChg chg="add mod">
          <ac:chgData name="Drewniak, David" userId="3edae2f4-e483-4215-8ce8-93b718154250" providerId="ADAL" clId="{1975D93C-1AB4-48C7-AEE4-785A47B0ED79}" dt="2022-05-19T21:59:36.144" v="4427" actId="14100"/>
          <ac:picMkLst>
            <pc:docMk/>
            <pc:sldMk cId="1300817391" sldId="271"/>
            <ac:picMk id="8" creationId="{CB28ABEC-928D-4C00-AC02-170E9B5CDA47}"/>
          </ac:picMkLst>
        </pc:picChg>
      </pc:sldChg>
      <pc:sldChg chg="addSp delSp modSp new mod delAnim modAnim">
        <pc:chgData name="Drewniak, David" userId="3edae2f4-e483-4215-8ce8-93b718154250" providerId="ADAL" clId="{1975D93C-1AB4-48C7-AEE4-785A47B0ED79}" dt="2022-05-20T22:11:14.029" v="8600"/>
        <pc:sldMkLst>
          <pc:docMk/>
          <pc:sldMk cId="3412213272" sldId="272"/>
        </pc:sldMkLst>
        <pc:spChg chg="mod">
          <ac:chgData name="Drewniak, David" userId="3edae2f4-e483-4215-8ce8-93b718154250" providerId="ADAL" clId="{1975D93C-1AB4-48C7-AEE4-785A47B0ED79}" dt="2022-05-20T20:12:46.777" v="7400" actId="20577"/>
          <ac:spMkLst>
            <pc:docMk/>
            <pc:sldMk cId="3412213272" sldId="272"/>
            <ac:spMk id="2" creationId="{BA6457EE-62F4-4F52-B2AB-979392817307}"/>
          </ac:spMkLst>
        </pc:spChg>
        <pc:spChg chg="del">
          <ac:chgData name="Drewniak, David" userId="3edae2f4-e483-4215-8ce8-93b718154250" providerId="ADAL" clId="{1975D93C-1AB4-48C7-AEE4-785A47B0ED79}" dt="2022-05-19T22:02:03.373" v="4469" actId="478"/>
          <ac:spMkLst>
            <pc:docMk/>
            <pc:sldMk cId="3412213272" sldId="272"/>
            <ac:spMk id="3" creationId="{BB458C23-67D3-464B-AC7E-DCF4564FF1D3}"/>
          </ac:spMkLst>
        </pc:spChg>
        <pc:spChg chg="add mod">
          <ac:chgData name="Drewniak, David" userId="3edae2f4-e483-4215-8ce8-93b718154250" providerId="ADAL" clId="{1975D93C-1AB4-48C7-AEE4-785A47B0ED79}" dt="2022-05-20T22:11:14.029" v="8600"/>
          <ac:spMkLst>
            <pc:docMk/>
            <pc:sldMk cId="3412213272" sldId="272"/>
            <ac:spMk id="6" creationId="{E5D4D6F9-91BB-4FA3-AE16-0161E202F438}"/>
          </ac:spMkLst>
        </pc:spChg>
        <pc:spChg chg="add del mod">
          <ac:chgData name="Drewniak, David" userId="3edae2f4-e483-4215-8ce8-93b718154250" providerId="ADAL" clId="{1975D93C-1AB4-48C7-AEE4-785A47B0ED79}" dt="2022-05-20T19:25:38.577" v="7121" actId="478"/>
          <ac:spMkLst>
            <pc:docMk/>
            <pc:sldMk cId="3412213272" sldId="272"/>
            <ac:spMk id="7" creationId="{E439AB16-286E-49AB-AB40-C03D1C5FA108}"/>
          </ac:spMkLst>
        </pc:spChg>
        <pc:spChg chg="add mod">
          <ac:chgData name="Drewniak, David" userId="3edae2f4-e483-4215-8ce8-93b718154250" providerId="ADAL" clId="{1975D93C-1AB4-48C7-AEE4-785A47B0ED79}" dt="2022-05-19T22:09:41.054" v="4769" actId="14100"/>
          <ac:spMkLst>
            <pc:docMk/>
            <pc:sldMk cId="3412213272" sldId="272"/>
            <ac:spMk id="8" creationId="{48463BB2-4636-4906-A7B1-AD081A0A143E}"/>
          </ac:spMkLst>
        </pc:spChg>
        <pc:spChg chg="add del mod">
          <ac:chgData name="Drewniak, David" userId="3edae2f4-e483-4215-8ce8-93b718154250" providerId="ADAL" clId="{1975D93C-1AB4-48C7-AEE4-785A47B0ED79}" dt="2022-05-19T22:09:20.193" v="4765" actId="478"/>
          <ac:spMkLst>
            <pc:docMk/>
            <pc:sldMk cId="3412213272" sldId="272"/>
            <ac:spMk id="9" creationId="{A61D770B-80E4-4074-8C9B-54869D2DB0B5}"/>
          </ac:spMkLst>
        </pc:spChg>
        <pc:spChg chg="add mod">
          <ac:chgData name="Drewniak, David" userId="3edae2f4-e483-4215-8ce8-93b718154250" providerId="ADAL" clId="{1975D93C-1AB4-48C7-AEE4-785A47B0ED79}" dt="2022-05-20T19:25:50.853" v="7124" actId="1076"/>
          <ac:spMkLst>
            <pc:docMk/>
            <pc:sldMk cId="3412213272" sldId="272"/>
            <ac:spMk id="10" creationId="{13B45FD7-0C4D-4F32-A9F0-9A7397972E03}"/>
          </ac:spMkLst>
        </pc:spChg>
        <pc:spChg chg="add del mod">
          <ac:chgData name="Drewniak, David" userId="3edae2f4-e483-4215-8ce8-93b718154250" providerId="ADAL" clId="{1975D93C-1AB4-48C7-AEE4-785A47B0ED79}" dt="2022-05-20T20:11:27.479" v="7378" actId="478"/>
          <ac:spMkLst>
            <pc:docMk/>
            <pc:sldMk cId="3412213272" sldId="272"/>
            <ac:spMk id="12" creationId="{1E88CB16-8181-4ABD-AF5B-F2AB5620F6D5}"/>
          </ac:spMkLst>
        </pc:spChg>
        <pc:picChg chg="add mod">
          <ac:chgData name="Drewniak, David" userId="3edae2f4-e483-4215-8ce8-93b718154250" providerId="ADAL" clId="{1975D93C-1AB4-48C7-AEE4-785A47B0ED79}" dt="2022-05-19T22:08:34.783" v="4759" actId="1076"/>
          <ac:picMkLst>
            <pc:docMk/>
            <pc:sldMk cId="3412213272" sldId="272"/>
            <ac:picMk id="5" creationId="{5D2D7360-B646-45AA-86F3-8D4775ACAB2E}"/>
          </ac:picMkLst>
        </pc:picChg>
        <pc:cxnChg chg="add mod">
          <ac:chgData name="Drewniak, David" userId="3edae2f4-e483-4215-8ce8-93b718154250" providerId="ADAL" clId="{1975D93C-1AB4-48C7-AEE4-785A47B0ED79}" dt="2022-05-20T19:25:53.317" v="7125" actId="14100"/>
          <ac:cxnSpMkLst>
            <pc:docMk/>
            <pc:sldMk cId="3412213272" sldId="272"/>
            <ac:cxnSpMk id="4" creationId="{6866DC03-641C-4BDD-B08E-35DF81CB3314}"/>
          </ac:cxnSpMkLst>
        </pc:cxnChg>
      </pc:sldChg>
      <pc:sldChg chg="addSp delSp modSp new del mod">
        <pc:chgData name="Drewniak, David" userId="3edae2f4-e483-4215-8ce8-93b718154250" providerId="ADAL" clId="{1975D93C-1AB4-48C7-AEE4-785A47B0ED79}" dt="2022-05-20T19:35:22.987" v="7279" actId="47"/>
        <pc:sldMkLst>
          <pc:docMk/>
          <pc:sldMk cId="95196800" sldId="273"/>
        </pc:sldMkLst>
        <pc:spChg chg="del">
          <ac:chgData name="Drewniak, David" userId="3edae2f4-e483-4215-8ce8-93b718154250" providerId="ADAL" clId="{1975D93C-1AB4-48C7-AEE4-785A47B0ED79}" dt="2022-05-20T16:58:18.316" v="4930" actId="478"/>
          <ac:spMkLst>
            <pc:docMk/>
            <pc:sldMk cId="95196800" sldId="273"/>
            <ac:spMk id="2" creationId="{B688B802-D0F9-4E3A-B4FA-4E9AA042DC61}"/>
          </ac:spMkLst>
        </pc:spChg>
        <pc:spChg chg="add mod">
          <ac:chgData name="Drewniak, David" userId="3edae2f4-e483-4215-8ce8-93b718154250" providerId="ADAL" clId="{1975D93C-1AB4-48C7-AEE4-785A47B0ED79}" dt="2022-05-20T16:59:21.417" v="4967" actId="403"/>
          <ac:spMkLst>
            <pc:docMk/>
            <pc:sldMk cId="95196800" sldId="273"/>
            <ac:spMk id="3" creationId="{6BA27EE8-A100-4DBC-8CC5-F26F978677D3}"/>
          </ac:spMkLst>
        </pc:spChg>
        <pc:spChg chg="add del mod">
          <ac:chgData name="Drewniak, David" userId="3edae2f4-e483-4215-8ce8-93b718154250" providerId="ADAL" clId="{1975D93C-1AB4-48C7-AEE4-785A47B0ED79}" dt="2022-05-20T18:46:10.320" v="6166" actId="478"/>
          <ac:spMkLst>
            <pc:docMk/>
            <pc:sldMk cId="95196800" sldId="273"/>
            <ac:spMk id="4" creationId="{4F9C32C0-31EF-4C76-ACF0-686ED90409D8}"/>
          </ac:spMkLst>
        </pc:spChg>
        <pc:spChg chg="add mod">
          <ac:chgData name="Drewniak, David" userId="3edae2f4-e483-4215-8ce8-93b718154250" providerId="ADAL" clId="{1975D93C-1AB4-48C7-AEE4-785A47B0ED79}" dt="2022-05-20T18:46:07.501" v="6165"/>
          <ac:spMkLst>
            <pc:docMk/>
            <pc:sldMk cId="95196800" sldId="273"/>
            <ac:spMk id="5" creationId="{CDD1E40F-E7E2-4C64-B96D-174D202662C0}"/>
          </ac:spMkLst>
        </pc:spChg>
      </pc:sldChg>
      <pc:sldChg chg="addSp delSp modSp add mod addAnim delAnim modAnim">
        <pc:chgData name="Drewniak, David" userId="3edae2f4-e483-4215-8ce8-93b718154250" providerId="ADAL" clId="{1975D93C-1AB4-48C7-AEE4-785A47B0ED79}" dt="2022-05-20T22:47:57.280" v="8833" actId="1076"/>
        <pc:sldMkLst>
          <pc:docMk/>
          <pc:sldMk cId="4200892650" sldId="274"/>
        </pc:sldMkLst>
        <pc:spChg chg="mod">
          <ac:chgData name="Drewniak, David" userId="3edae2f4-e483-4215-8ce8-93b718154250" providerId="ADAL" clId="{1975D93C-1AB4-48C7-AEE4-785A47B0ED79}" dt="2022-05-20T21:28:01.922" v="7701" actId="404"/>
          <ac:spMkLst>
            <pc:docMk/>
            <pc:sldMk cId="4200892650" sldId="274"/>
            <ac:spMk id="2" creationId="{A39A95C8-DABC-4174-942A-CFF37B8F3D8F}"/>
          </ac:spMkLst>
        </pc:spChg>
        <pc:spChg chg="del">
          <ac:chgData name="Drewniak, David" userId="3edae2f4-e483-4215-8ce8-93b718154250" providerId="ADAL" clId="{1975D93C-1AB4-48C7-AEE4-785A47B0ED79}" dt="2022-05-20T17:23:40.036" v="5217" actId="478"/>
          <ac:spMkLst>
            <pc:docMk/>
            <pc:sldMk cId="4200892650" sldId="274"/>
            <ac:spMk id="5" creationId="{1BF4EB8D-3AE5-46DB-BA4E-78CABEBC9FDB}"/>
          </ac:spMkLst>
        </pc:spChg>
        <pc:spChg chg="del">
          <ac:chgData name="Drewniak, David" userId="3edae2f4-e483-4215-8ce8-93b718154250" providerId="ADAL" clId="{1975D93C-1AB4-48C7-AEE4-785A47B0ED79}" dt="2022-05-20T17:25:28.018" v="5231" actId="478"/>
          <ac:spMkLst>
            <pc:docMk/>
            <pc:sldMk cId="4200892650" sldId="274"/>
            <ac:spMk id="7" creationId="{EB0D6434-9CC3-49A4-82F4-6C849D66C0E2}"/>
          </ac:spMkLst>
        </pc:spChg>
        <pc:spChg chg="del">
          <ac:chgData name="Drewniak, David" userId="3edae2f4-e483-4215-8ce8-93b718154250" providerId="ADAL" clId="{1975D93C-1AB4-48C7-AEE4-785A47B0ED79}" dt="2022-05-20T17:25:28.018" v="5231" actId="478"/>
          <ac:spMkLst>
            <pc:docMk/>
            <pc:sldMk cId="4200892650" sldId="274"/>
            <ac:spMk id="11" creationId="{F4DF3208-B123-4CA6-BD90-4AA8B8692839}"/>
          </ac:spMkLst>
        </pc:spChg>
        <pc:spChg chg="del">
          <ac:chgData name="Drewniak, David" userId="3edae2f4-e483-4215-8ce8-93b718154250" providerId="ADAL" clId="{1975D93C-1AB4-48C7-AEE4-785A47B0ED79}" dt="2022-05-20T17:25:28.018" v="5231" actId="478"/>
          <ac:spMkLst>
            <pc:docMk/>
            <pc:sldMk cId="4200892650" sldId="274"/>
            <ac:spMk id="12" creationId="{AC4DA0C1-5D4D-41EB-8D86-6F466C1B2C89}"/>
          </ac:spMkLst>
        </pc:spChg>
        <pc:spChg chg="del">
          <ac:chgData name="Drewniak, David" userId="3edae2f4-e483-4215-8ce8-93b718154250" providerId="ADAL" clId="{1975D93C-1AB4-48C7-AEE4-785A47B0ED79}" dt="2022-05-20T17:25:30.635" v="5232" actId="478"/>
          <ac:spMkLst>
            <pc:docMk/>
            <pc:sldMk cId="4200892650" sldId="274"/>
            <ac:spMk id="13" creationId="{6E40D5F0-1C2D-4E59-BEA7-4A5F4AC234E4}"/>
          </ac:spMkLst>
        </pc:spChg>
        <pc:spChg chg="del">
          <ac:chgData name="Drewniak, David" userId="3edae2f4-e483-4215-8ce8-93b718154250" providerId="ADAL" clId="{1975D93C-1AB4-48C7-AEE4-785A47B0ED79}" dt="2022-05-20T17:25:16.909" v="5228" actId="478"/>
          <ac:spMkLst>
            <pc:docMk/>
            <pc:sldMk cId="4200892650" sldId="274"/>
            <ac:spMk id="15" creationId="{8F904888-B374-4D35-B858-4F7FB4056255}"/>
          </ac:spMkLst>
        </pc:spChg>
        <pc:spChg chg="del">
          <ac:chgData name="Drewniak, David" userId="3edae2f4-e483-4215-8ce8-93b718154250" providerId="ADAL" clId="{1975D93C-1AB4-48C7-AEE4-785A47B0ED79}" dt="2022-05-20T16:59:42.580" v="4979" actId="478"/>
          <ac:spMkLst>
            <pc:docMk/>
            <pc:sldMk cId="4200892650" sldId="274"/>
            <ac:spMk id="18" creationId="{5492AE89-F8D5-4F76-A860-83508A1C0C7C}"/>
          </ac:spMkLst>
        </pc:spChg>
        <pc:spChg chg="del">
          <ac:chgData name="Drewniak, David" userId="3edae2f4-e483-4215-8ce8-93b718154250" providerId="ADAL" clId="{1975D93C-1AB4-48C7-AEE4-785A47B0ED79}" dt="2022-05-20T17:25:20.047" v="5229" actId="478"/>
          <ac:spMkLst>
            <pc:docMk/>
            <pc:sldMk cId="4200892650" sldId="274"/>
            <ac:spMk id="19" creationId="{052F0340-B2B1-4E57-A813-4FC049DD8D74}"/>
          </ac:spMkLst>
        </pc:spChg>
        <pc:spChg chg="del">
          <ac:chgData name="Drewniak, David" userId="3edae2f4-e483-4215-8ce8-93b718154250" providerId="ADAL" clId="{1975D93C-1AB4-48C7-AEE4-785A47B0ED79}" dt="2022-05-20T17:25:23.511" v="5230" actId="478"/>
          <ac:spMkLst>
            <pc:docMk/>
            <pc:sldMk cId="4200892650" sldId="274"/>
            <ac:spMk id="20" creationId="{E25B2E27-C85C-439B-81ED-0055CCE8A5F9}"/>
          </ac:spMkLst>
        </pc:spChg>
        <pc:spChg chg="del">
          <ac:chgData name="Drewniak, David" userId="3edae2f4-e483-4215-8ce8-93b718154250" providerId="ADAL" clId="{1975D93C-1AB4-48C7-AEE4-785A47B0ED79}" dt="2022-05-20T18:33:52.030" v="5254" actId="478"/>
          <ac:spMkLst>
            <pc:docMk/>
            <pc:sldMk cId="4200892650" sldId="274"/>
            <ac:spMk id="21" creationId="{AD29FA5C-2D62-4E59-BACD-9913838ABE05}"/>
          </ac:spMkLst>
        </pc:spChg>
        <pc:spChg chg="add del mod">
          <ac:chgData name="Drewniak, David" userId="3edae2f4-e483-4215-8ce8-93b718154250" providerId="ADAL" clId="{1975D93C-1AB4-48C7-AEE4-785A47B0ED79}" dt="2022-05-20T17:23:06.907" v="5215"/>
          <ac:spMkLst>
            <pc:docMk/>
            <pc:sldMk cId="4200892650" sldId="274"/>
            <ac:spMk id="22" creationId="{C59A502C-3B05-49A2-B65B-614F5E10C76F}"/>
          </ac:spMkLst>
        </pc:spChg>
        <pc:spChg chg="add mod">
          <ac:chgData name="Drewniak, David" userId="3edae2f4-e483-4215-8ce8-93b718154250" providerId="ADAL" clId="{1975D93C-1AB4-48C7-AEE4-785A47B0ED79}" dt="2022-05-20T22:19:22.413" v="8738" actId="1035"/>
          <ac:spMkLst>
            <pc:docMk/>
            <pc:sldMk cId="4200892650" sldId="274"/>
            <ac:spMk id="23" creationId="{E15DED5F-FC99-4EC0-B73A-E6ED997B35DE}"/>
          </ac:spMkLst>
        </pc:spChg>
        <pc:spChg chg="add mod">
          <ac:chgData name="Drewniak, David" userId="3edae2f4-e483-4215-8ce8-93b718154250" providerId="ADAL" clId="{1975D93C-1AB4-48C7-AEE4-785A47B0ED79}" dt="2022-05-20T22:19:08.917" v="8732" actId="1076"/>
          <ac:spMkLst>
            <pc:docMk/>
            <pc:sldMk cId="4200892650" sldId="274"/>
            <ac:spMk id="25" creationId="{37EBFE57-CAE7-4887-9BCC-BB1E5DA466CF}"/>
          </ac:spMkLst>
        </pc:spChg>
        <pc:spChg chg="del">
          <ac:chgData name="Drewniak, David" userId="3edae2f4-e483-4215-8ce8-93b718154250" providerId="ADAL" clId="{1975D93C-1AB4-48C7-AEE4-785A47B0ED79}" dt="2022-05-20T16:59:44.583" v="4980" actId="478"/>
          <ac:spMkLst>
            <pc:docMk/>
            <pc:sldMk cId="4200892650" sldId="274"/>
            <ac:spMk id="26" creationId="{10EF6C4E-1E54-46EE-949E-487CB378C65A}"/>
          </ac:spMkLst>
        </pc:spChg>
        <pc:spChg chg="del">
          <ac:chgData name="Drewniak, David" userId="3edae2f4-e483-4215-8ce8-93b718154250" providerId="ADAL" clId="{1975D93C-1AB4-48C7-AEE4-785A47B0ED79}" dt="2022-05-20T17:25:28.018" v="5231" actId="478"/>
          <ac:spMkLst>
            <pc:docMk/>
            <pc:sldMk cId="4200892650" sldId="274"/>
            <ac:spMk id="27" creationId="{C9907619-2761-4FDB-8D2A-380619152EC8}"/>
          </ac:spMkLst>
        </pc:spChg>
        <pc:spChg chg="add del mod">
          <ac:chgData name="Drewniak, David" userId="3edae2f4-e483-4215-8ce8-93b718154250" providerId="ADAL" clId="{1975D93C-1AB4-48C7-AEE4-785A47B0ED79}" dt="2022-05-20T18:46:05.044" v="6164" actId="21"/>
          <ac:spMkLst>
            <pc:docMk/>
            <pc:sldMk cId="4200892650" sldId="274"/>
            <ac:spMk id="28" creationId="{E5C1BB2D-6E28-4E3A-AA0D-847D7D557820}"/>
          </ac:spMkLst>
        </pc:spChg>
        <pc:spChg chg="add mod">
          <ac:chgData name="Drewniak, David" userId="3edae2f4-e483-4215-8ce8-93b718154250" providerId="ADAL" clId="{1975D93C-1AB4-48C7-AEE4-785A47B0ED79}" dt="2022-05-20T22:17:45.138" v="8724" actId="1076"/>
          <ac:spMkLst>
            <pc:docMk/>
            <pc:sldMk cId="4200892650" sldId="274"/>
            <ac:spMk id="34" creationId="{D128A015-DBDF-4B20-B400-D65950298A83}"/>
          </ac:spMkLst>
        </pc:spChg>
        <pc:spChg chg="add mod">
          <ac:chgData name="Drewniak, David" userId="3edae2f4-e483-4215-8ce8-93b718154250" providerId="ADAL" clId="{1975D93C-1AB4-48C7-AEE4-785A47B0ED79}" dt="2022-05-20T22:45:58.307" v="8780" actId="1076"/>
          <ac:spMkLst>
            <pc:docMk/>
            <pc:sldMk cId="4200892650" sldId="274"/>
            <ac:spMk id="35" creationId="{3F53EA48-526F-4C8C-B89F-615D200A49EF}"/>
          </ac:spMkLst>
        </pc:spChg>
        <pc:spChg chg="add mod">
          <ac:chgData name="Drewniak, David" userId="3edae2f4-e483-4215-8ce8-93b718154250" providerId="ADAL" clId="{1975D93C-1AB4-48C7-AEE4-785A47B0ED79}" dt="2022-05-20T22:47:57.280" v="8833" actId="1076"/>
          <ac:spMkLst>
            <pc:docMk/>
            <pc:sldMk cId="4200892650" sldId="274"/>
            <ac:spMk id="36" creationId="{83D9CE88-7197-4B35-8C38-5A96EDA76128}"/>
          </ac:spMkLst>
        </pc:spChg>
        <pc:spChg chg="add del mod">
          <ac:chgData name="Drewniak, David" userId="3edae2f4-e483-4215-8ce8-93b718154250" providerId="ADAL" clId="{1975D93C-1AB4-48C7-AEE4-785A47B0ED79}" dt="2022-05-20T22:06:37.160" v="8393" actId="478"/>
          <ac:spMkLst>
            <pc:docMk/>
            <pc:sldMk cId="4200892650" sldId="274"/>
            <ac:spMk id="37" creationId="{25608119-60E2-4BD8-B54B-10F3F678D0D6}"/>
          </ac:spMkLst>
        </pc:spChg>
        <pc:spChg chg="add del mod">
          <ac:chgData name="Drewniak, David" userId="3edae2f4-e483-4215-8ce8-93b718154250" providerId="ADAL" clId="{1975D93C-1AB4-48C7-AEE4-785A47B0ED79}" dt="2022-05-20T22:06:39.058" v="8394" actId="478"/>
          <ac:spMkLst>
            <pc:docMk/>
            <pc:sldMk cId="4200892650" sldId="274"/>
            <ac:spMk id="38" creationId="{FB002CFA-40AF-488F-8FD1-C0D175AB1CBD}"/>
          </ac:spMkLst>
        </pc:spChg>
        <pc:spChg chg="add del mod">
          <ac:chgData name="Drewniak, David" userId="3edae2f4-e483-4215-8ce8-93b718154250" providerId="ADAL" clId="{1975D93C-1AB4-48C7-AEE4-785A47B0ED79}" dt="2022-05-20T22:06:40.829" v="8395" actId="478"/>
          <ac:spMkLst>
            <pc:docMk/>
            <pc:sldMk cId="4200892650" sldId="274"/>
            <ac:spMk id="39" creationId="{7BB48850-CC48-44DE-84A9-6138344C7125}"/>
          </ac:spMkLst>
        </pc:spChg>
        <pc:graphicFrameChg chg="del">
          <ac:chgData name="Drewniak, David" userId="3edae2f4-e483-4215-8ce8-93b718154250" providerId="ADAL" clId="{1975D93C-1AB4-48C7-AEE4-785A47B0ED79}" dt="2022-05-20T17:25:23.511" v="5230" actId="478"/>
          <ac:graphicFrameMkLst>
            <pc:docMk/>
            <pc:sldMk cId="4200892650" sldId="274"/>
            <ac:graphicFrameMk id="24" creationId="{C421FE1C-250D-4BFA-A2FD-AF5EE7BEBD60}"/>
          </ac:graphicFrameMkLst>
        </pc:graphicFrameChg>
        <pc:picChg chg="del">
          <ac:chgData name="Drewniak, David" userId="3edae2f4-e483-4215-8ce8-93b718154250" providerId="ADAL" clId="{1975D93C-1AB4-48C7-AEE4-785A47B0ED79}" dt="2022-05-20T17:23:36.927" v="5216" actId="478"/>
          <ac:picMkLst>
            <pc:docMk/>
            <pc:sldMk cId="4200892650" sldId="274"/>
            <ac:picMk id="6" creationId="{7DFEEA34-8208-4F84-9360-3DC3C3C65854}"/>
          </ac:picMkLst>
        </pc:picChg>
        <pc:picChg chg="del">
          <ac:chgData name="Drewniak, David" userId="3edae2f4-e483-4215-8ce8-93b718154250" providerId="ADAL" clId="{1975D93C-1AB4-48C7-AEE4-785A47B0ED79}" dt="2022-05-20T17:25:28.018" v="5231" actId="478"/>
          <ac:picMkLst>
            <pc:docMk/>
            <pc:sldMk cId="4200892650" sldId="274"/>
            <ac:picMk id="9" creationId="{C5487004-F3A7-46F8-AFCC-96CEA7C39131}"/>
          </ac:picMkLst>
        </pc:picChg>
        <pc:picChg chg="del">
          <ac:chgData name="Drewniak, David" userId="3edae2f4-e483-4215-8ce8-93b718154250" providerId="ADAL" clId="{1975D93C-1AB4-48C7-AEE4-785A47B0ED79}" dt="2022-05-20T17:25:28.018" v="5231" actId="478"/>
          <ac:picMkLst>
            <pc:docMk/>
            <pc:sldMk cId="4200892650" sldId="274"/>
            <ac:picMk id="10" creationId="{9C5B9494-4233-4A4A-8F74-0D6CBC3AE24F}"/>
          </ac:picMkLst>
        </pc:picChg>
        <pc:picChg chg="del">
          <ac:chgData name="Drewniak, David" userId="3edae2f4-e483-4215-8ce8-93b718154250" providerId="ADAL" clId="{1975D93C-1AB4-48C7-AEE4-785A47B0ED79}" dt="2022-05-20T17:25:23.511" v="5230" actId="478"/>
          <ac:picMkLst>
            <pc:docMk/>
            <pc:sldMk cId="4200892650" sldId="274"/>
            <ac:picMk id="17" creationId="{AD04C20D-B228-4875-B6B9-2CE5941B5DCE}"/>
          </ac:picMkLst>
        </pc:picChg>
        <pc:picChg chg="add del mod">
          <ac:chgData name="Drewniak, David" userId="3edae2f4-e483-4215-8ce8-93b718154250" providerId="ADAL" clId="{1975D93C-1AB4-48C7-AEE4-785A47B0ED79}" dt="2022-05-20T18:40:17.661" v="5932" actId="478"/>
          <ac:picMkLst>
            <pc:docMk/>
            <pc:sldMk cId="4200892650" sldId="274"/>
            <ac:picMk id="29" creationId="{54382C87-849C-41ED-919B-72FD21B56489}"/>
          </ac:picMkLst>
        </pc:picChg>
        <pc:picChg chg="add mod">
          <ac:chgData name="Drewniak, David" userId="3edae2f4-e483-4215-8ce8-93b718154250" providerId="ADAL" clId="{1975D93C-1AB4-48C7-AEE4-785A47B0ED79}" dt="2022-05-20T22:21:59.605" v="8762" actId="1076"/>
          <ac:picMkLst>
            <pc:docMk/>
            <pc:sldMk cId="4200892650" sldId="274"/>
            <ac:picMk id="30" creationId="{C6877E8D-46A2-41BE-9637-8D5342EFC57E}"/>
          </ac:picMkLst>
        </pc:picChg>
        <pc:picChg chg="add mod">
          <ac:chgData name="Drewniak, David" userId="3edae2f4-e483-4215-8ce8-93b718154250" providerId="ADAL" clId="{1975D93C-1AB4-48C7-AEE4-785A47B0ED79}" dt="2022-05-20T22:09:00.694" v="8536" actId="1076"/>
          <ac:picMkLst>
            <pc:docMk/>
            <pc:sldMk cId="4200892650" sldId="274"/>
            <ac:picMk id="31" creationId="{86806FD6-0469-4DC2-8E1E-2A718AAA54F8}"/>
          </ac:picMkLst>
        </pc:picChg>
        <pc:picChg chg="add del mod">
          <ac:chgData name="Drewniak, David" userId="3edae2f4-e483-4215-8ce8-93b718154250" providerId="ADAL" clId="{1975D93C-1AB4-48C7-AEE4-785A47B0ED79}" dt="2022-05-20T18:45:39.267" v="6158" actId="478"/>
          <ac:picMkLst>
            <pc:docMk/>
            <pc:sldMk cId="4200892650" sldId="274"/>
            <ac:picMk id="32" creationId="{31BA0F75-9F63-453A-945E-459861913C43}"/>
          </ac:picMkLst>
        </pc:picChg>
        <pc:picChg chg="add mod">
          <ac:chgData name="Drewniak, David" userId="3edae2f4-e483-4215-8ce8-93b718154250" providerId="ADAL" clId="{1975D93C-1AB4-48C7-AEE4-785A47B0ED79}" dt="2022-05-20T22:22:20.956" v="8776" actId="1037"/>
          <ac:picMkLst>
            <pc:docMk/>
            <pc:sldMk cId="4200892650" sldId="274"/>
            <ac:picMk id="33" creationId="{9FF41BD4-149B-4FA1-87D5-669BC8840D12}"/>
          </ac:picMkLst>
        </pc:picChg>
      </pc:sldChg>
      <pc:sldChg chg="addSp delSp modSp new mod">
        <pc:chgData name="Drewniak, David" userId="3edae2f4-e483-4215-8ce8-93b718154250" providerId="ADAL" clId="{1975D93C-1AB4-48C7-AEE4-785A47B0ED79}" dt="2022-05-20T21:54:44.289" v="8341" actId="20577"/>
        <pc:sldMkLst>
          <pc:docMk/>
          <pc:sldMk cId="2744939594" sldId="275"/>
        </pc:sldMkLst>
        <pc:spChg chg="del">
          <ac:chgData name="Drewniak, David" userId="3edae2f4-e483-4215-8ce8-93b718154250" providerId="ADAL" clId="{1975D93C-1AB4-48C7-AEE4-785A47B0ED79}" dt="2022-05-20T17:07:53.885" v="5149" actId="478"/>
          <ac:spMkLst>
            <pc:docMk/>
            <pc:sldMk cId="2744939594" sldId="275"/>
            <ac:spMk id="2" creationId="{61BAFC05-A90A-4F02-AF49-AB2B32B267BA}"/>
          </ac:spMkLst>
        </pc:spChg>
        <pc:spChg chg="del">
          <ac:chgData name="Drewniak, David" userId="3edae2f4-e483-4215-8ce8-93b718154250" providerId="ADAL" clId="{1975D93C-1AB4-48C7-AEE4-785A47B0ED79}" dt="2022-05-20T17:07:57.236" v="5150" actId="478"/>
          <ac:spMkLst>
            <pc:docMk/>
            <pc:sldMk cId="2744939594" sldId="275"/>
            <ac:spMk id="3" creationId="{E4C1B25E-D0D5-43A9-94DF-F63350810E5F}"/>
          </ac:spMkLst>
        </pc:spChg>
        <pc:spChg chg="add mod">
          <ac:chgData name="Drewniak, David" userId="3edae2f4-e483-4215-8ce8-93b718154250" providerId="ADAL" clId="{1975D93C-1AB4-48C7-AEE4-785A47B0ED79}" dt="2022-05-20T21:27:56.735" v="7699" actId="404"/>
          <ac:spMkLst>
            <pc:docMk/>
            <pc:sldMk cId="2744939594" sldId="275"/>
            <ac:spMk id="4" creationId="{891A0DF4-EDBB-4DF0-97A5-BCAEB6AF6AEA}"/>
          </ac:spMkLst>
        </pc:spChg>
        <pc:spChg chg="add mod">
          <ac:chgData name="Drewniak, David" userId="3edae2f4-e483-4215-8ce8-93b718154250" providerId="ADAL" clId="{1975D93C-1AB4-48C7-AEE4-785A47B0ED79}" dt="2022-05-20T21:54:44.289" v="8341" actId="20577"/>
          <ac:spMkLst>
            <pc:docMk/>
            <pc:sldMk cId="2744939594" sldId="275"/>
            <ac:spMk id="5" creationId="{A5D8E435-BB83-4933-9558-1F217E9E0B0D}"/>
          </ac:spMkLst>
        </pc:spChg>
        <pc:spChg chg="add mod">
          <ac:chgData name="Drewniak, David" userId="3edae2f4-e483-4215-8ce8-93b718154250" providerId="ADAL" clId="{1975D93C-1AB4-48C7-AEE4-785A47B0ED79}" dt="2022-05-20T21:53:48.701" v="8258" actId="1036"/>
          <ac:spMkLst>
            <pc:docMk/>
            <pc:sldMk cId="2744939594" sldId="275"/>
            <ac:spMk id="9" creationId="{41DDADAE-A848-4F76-A609-3D1F72672692}"/>
          </ac:spMkLst>
        </pc:spChg>
        <pc:spChg chg="add del mod">
          <ac:chgData name="Drewniak, David" userId="3edae2f4-e483-4215-8ce8-93b718154250" providerId="ADAL" clId="{1975D93C-1AB4-48C7-AEE4-785A47B0ED79}" dt="2022-05-20T21:53:11.840" v="8223" actId="478"/>
          <ac:spMkLst>
            <pc:docMk/>
            <pc:sldMk cId="2744939594" sldId="275"/>
            <ac:spMk id="10" creationId="{67AF1017-8A43-48EE-ACD7-46EBC5A39570}"/>
          </ac:spMkLst>
        </pc:spChg>
        <pc:picChg chg="add mod">
          <ac:chgData name="Drewniak, David" userId="3edae2f4-e483-4215-8ce8-93b718154250" providerId="ADAL" clId="{1975D93C-1AB4-48C7-AEE4-785A47B0ED79}" dt="2022-05-20T21:53:48.701" v="8258" actId="1036"/>
          <ac:picMkLst>
            <pc:docMk/>
            <pc:sldMk cId="2744939594" sldId="275"/>
            <ac:picMk id="7" creationId="{FA490D28-3A36-4BF7-A475-A9BE2E4B42FC}"/>
          </ac:picMkLst>
        </pc:picChg>
      </pc:sldChg>
      <pc:sldChg chg="new del">
        <pc:chgData name="Drewniak, David" userId="3edae2f4-e483-4215-8ce8-93b718154250" providerId="ADAL" clId="{1975D93C-1AB4-48C7-AEE4-785A47B0ED79}" dt="2022-05-20T18:54:08.540" v="6481" actId="680"/>
        <pc:sldMkLst>
          <pc:docMk/>
          <pc:sldMk cId="444967271" sldId="276"/>
        </pc:sldMkLst>
      </pc:sldChg>
      <pc:sldChg chg="modSp new mod">
        <pc:chgData name="Drewniak, David" userId="3edae2f4-e483-4215-8ce8-93b718154250" providerId="ADAL" clId="{1975D93C-1AB4-48C7-AEE4-785A47B0ED79}" dt="2022-05-20T20:08:28.374" v="7352" actId="403"/>
        <pc:sldMkLst>
          <pc:docMk/>
          <pc:sldMk cId="3727356610" sldId="276"/>
        </pc:sldMkLst>
        <pc:spChg chg="mod">
          <ac:chgData name="Drewniak, David" userId="3edae2f4-e483-4215-8ce8-93b718154250" providerId="ADAL" clId="{1975D93C-1AB4-48C7-AEE4-785A47B0ED79}" dt="2022-05-20T20:08:28.374" v="7352" actId="403"/>
          <ac:spMkLst>
            <pc:docMk/>
            <pc:sldMk cId="3727356610" sldId="276"/>
            <ac:spMk id="2" creationId="{B6EB20CB-B3F0-486B-81CB-CFED9840E4E2}"/>
          </ac:spMkLst>
        </pc:spChg>
      </pc:sldChg>
      <pc:sldChg chg="modSp add mod ord">
        <pc:chgData name="Drewniak, David" userId="3edae2f4-e483-4215-8ce8-93b718154250" providerId="ADAL" clId="{1975D93C-1AB4-48C7-AEE4-785A47B0ED79}" dt="2022-05-20T20:08:40.555" v="7373" actId="20577"/>
        <pc:sldMkLst>
          <pc:docMk/>
          <pc:sldMk cId="2175848486" sldId="277"/>
        </pc:sldMkLst>
        <pc:spChg chg="mod">
          <ac:chgData name="Drewniak, David" userId="3edae2f4-e483-4215-8ce8-93b718154250" providerId="ADAL" clId="{1975D93C-1AB4-48C7-AEE4-785A47B0ED79}" dt="2022-05-20T20:08:40.555" v="7373" actId="20577"/>
          <ac:spMkLst>
            <pc:docMk/>
            <pc:sldMk cId="2175848486" sldId="277"/>
            <ac:spMk id="2" creationId="{B6EB20CB-B3F0-486B-81CB-CFED9840E4E2}"/>
          </ac:spMkLst>
        </pc:spChg>
      </pc:sldChg>
      <pc:sldMasterChg chg="modSldLayout">
        <pc:chgData name="Drewniak, David" userId="3edae2f4-e483-4215-8ce8-93b718154250" providerId="ADAL" clId="{1975D93C-1AB4-48C7-AEE4-785A47B0ED79}" dt="2022-05-20T16:57:09.836" v="4901"/>
        <pc:sldMasterMkLst>
          <pc:docMk/>
          <pc:sldMasterMk cId="0" sldId="2147483660"/>
        </pc:sldMasterMkLst>
        <pc:sldLayoutChg chg="addSp modSp setBg">
          <pc:chgData name="Drewniak, David" userId="3edae2f4-e483-4215-8ce8-93b718154250" providerId="ADAL" clId="{1975D93C-1AB4-48C7-AEE4-785A47B0ED79}" dt="2022-05-20T16:56:52.873" v="4900"/>
          <pc:sldLayoutMkLst>
            <pc:docMk/>
            <pc:sldMasterMk cId="0" sldId="2147483660"/>
            <pc:sldLayoutMk cId="3021257818" sldId="2147483698"/>
          </pc:sldLayoutMkLst>
          <pc:spChg chg="mod">
            <ac:chgData name="Drewniak, David" userId="3edae2f4-e483-4215-8ce8-93b718154250" providerId="ADAL" clId="{1975D93C-1AB4-48C7-AEE4-785A47B0ED79}" dt="2022-05-13T15:28:52.811" v="198" actId="207"/>
            <ac:spMkLst>
              <pc:docMk/>
              <pc:sldMasterMk cId="0" sldId="2147483660"/>
              <pc:sldLayoutMk cId="3021257818" sldId="2147483698"/>
              <ac:spMk id="2" creationId="{00000000-0000-0000-0000-000000000000}"/>
            </ac:spMkLst>
          </pc:spChg>
          <pc:spChg chg="add mod">
            <ac:chgData name="Drewniak, David" userId="3edae2f4-e483-4215-8ce8-93b718154250" providerId="ADAL" clId="{1975D93C-1AB4-48C7-AEE4-785A47B0ED79}" dt="2022-05-20T16:56:52.873" v="4900"/>
            <ac:spMkLst>
              <pc:docMk/>
              <pc:sldMasterMk cId="0" sldId="2147483660"/>
              <pc:sldLayoutMk cId="3021257818" sldId="2147483698"/>
              <ac:spMk id="5" creationId="{DDB5D11A-CC74-4315-A9FE-37E88D02C472}"/>
            </ac:spMkLst>
          </pc:spChg>
        </pc:sldLayoutChg>
        <pc:sldLayoutChg chg="addSp modSp setBg">
          <pc:chgData name="Drewniak, David" userId="3edae2f4-e483-4215-8ce8-93b718154250" providerId="ADAL" clId="{1975D93C-1AB4-48C7-AEE4-785A47B0ED79}" dt="2022-05-20T16:57:09.836" v="4901"/>
          <pc:sldLayoutMkLst>
            <pc:docMk/>
            <pc:sldMasterMk cId="0" sldId="2147483660"/>
            <pc:sldLayoutMk cId="2316131579" sldId="2147483700"/>
          </pc:sldLayoutMkLst>
          <pc:spChg chg="add mod">
            <ac:chgData name="Drewniak, David" userId="3edae2f4-e483-4215-8ce8-93b718154250" providerId="ADAL" clId="{1975D93C-1AB4-48C7-AEE4-785A47B0ED79}" dt="2022-05-20T16:57:09.836" v="4901"/>
            <ac:spMkLst>
              <pc:docMk/>
              <pc:sldMasterMk cId="0" sldId="2147483660"/>
              <pc:sldLayoutMk cId="2316131579" sldId="2147483700"/>
              <ac:spMk id="2" creationId="{20DC4E12-B170-4ADE-876C-E261BE0CEA74}"/>
            </ac:spMkLst>
          </pc:spChg>
        </pc:sldLayoutChg>
      </pc:sldMasterChg>
    </pc:docChg>
  </pc:docChgLst>
  <pc:docChgLst>
    <pc:chgData name="Drewniak, David" userId="3edae2f4-e483-4215-8ce8-93b718154250" providerId="ADAL" clId="{B9BE585E-EC83-432D-855E-D97B7240A759}"/>
    <pc:docChg chg="undo redo custSel addSld delSld modSld sldOrd modMainMaster">
      <pc:chgData name="Drewniak, David" userId="3edae2f4-e483-4215-8ce8-93b718154250" providerId="ADAL" clId="{B9BE585E-EC83-432D-855E-D97B7240A759}" dt="2020-12-14T17:51:17.012" v="8181" actId="1076"/>
      <pc:docMkLst>
        <pc:docMk/>
      </pc:docMkLst>
      <pc:sldChg chg="addSp delSp modSp ord modAnim">
        <pc:chgData name="Drewniak, David" userId="3edae2f4-e483-4215-8ce8-93b718154250" providerId="ADAL" clId="{B9BE585E-EC83-432D-855E-D97B7240A759}" dt="2020-12-09T01:02:13.890" v="801" actId="1036"/>
        <pc:sldMkLst>
          <pc:docMk/>
          <pc:sldMk cId="2068340985" sldId="256"/>
        </pc:sldMkLst>
        <pc:spChg chg="mod">
          <ac:chgData name="Drewniak, David" userId="3edae2f4-e483-4215-8ce8-93b718154250" providerId="ADAL" clId="{B9BE585E-EC83-432D-855E-D97B7240A759}" dt="2020-12-09T00:27:42.919" v="368" actId="20577"/>
          <ac:spMkLst>
            <pc:docMk/>
            <pc:sldMk cId="2068340985" sldId="256"/>
            <ac:spMk id="2" creationId="{6D8E2246-E096-4254-9A0B-D38E124A83A0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6" creationId="{A981BF7D-C112-4E18-A23C-7ECFDC4E9374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7" creationId="{339B2E35-F932-4A1B-A31A-AF24FC84A718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8" creationId="{04CCE507-4FE6-47BB-9D25-80A32FCBD7AB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9" creationId="{D0EB4AE4-57E9-41DC-BD11-80D8F6980030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10" creationId="{B83DEE78-CF7A-45B4-A706-E03C002E07CA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11" creationId="{98113DB5-739B-49B5-B4CC-BAE7932CC4E8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12" creationId="{539029B4-D3E6-460E-825E-CD7E0BE88667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16" creationId="{CE49EE04-9E50-46B8-A642-6EFAC67F3360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17" creationId="{3CC47E04-913E-482C-A2E3-D2D560BA2893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18" creationId="{8BEA12BD-FA39-4CBD-9DFF-1C971F075049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22" creationId="{D119403B-888D-4000-89C7-1E332833AA55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23" creationId="{63BA03FF-33FE-4C02-AC62-CE011BBF8A2F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24" creationId="{E165CCAE-B751-41BA-925E-75FBA4FD92FF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30" creationId="{B7648B06-AA4D-4586-BA14-2102034642B2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31" creationId="{352544D7-DFA5-4846-B2A5-3B216FFEA4C0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32" creationId="{69BB87C3-EA69-45D4-A4E8-C481672CE2B6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33" creationId="{EB02534A-D911-4A12-AD46-024104B96C75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34" creationId="{9F92D05D-FD79-4D62-95FF-50C675338A2A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40" creationId="{6FDCA70C-75AB-402E-8F44-EAC263398D02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41" creationId="{B98B5B43-16F6-4F33-B4A6-24321934FAC3}"/>
          </ac:spMkLst>
        </pc:spChg>
        <pc:spChg chg="add del">
          <ac:chgData name="Drewniak, David" userId="3edae2f4-e483-4215-8ce8-93b718154250" providerId="ADAL" clId="{B9BE585E-EC83-432D-855E-D97B7240A759}" dt="2020-12-09T00:28:06.833" v="374"/>
          <ac:spMkLst>
            <pc:docMk/>
            <pc:sldMk cId="2068340985" sldId="256"/>
            <ac:spMk id="42" creationId="{C742A969-6EFA-4280-B690-184A44CCA03E}"/>
          </ac:spMkLst>
        </pc:spChg>
        <pc:spChg chg="add mod">
          <ac:chgData name="Drewniak, David" userId="3edae2f4-e483-4215-8ce8-93b718154250" providerId="ADAL" clId="{B9BE585E-EC83-432D-855E-D97B7240A759}" dt="2020-12-09T00:58:17.443" v="772" actId="1076"/>
          <ac:spMkLst>
            <pc:docMk/>
            <pc:sldMk cId="2068340985" sldId="256"/>
            <ac:spMk id="44" creationId="{2E935656-63E4-4E63-93AA-06682F222F0B}"/>
          </ac:spMkLst>
        </pc:spChg>
        <pc:spChg chg="add mod">
          <ac:chgData name="Drewniak, David" userId="3edae2f4-e483-4215-8ce8-93b718154250" providerId="ADAL" clId="{B9BE585E-EC83-432D-855E-D97B7240A759}" dt="2020-12-09T00:58:17.443" v="772" actId="1076"/>
          <ac:spMkLst>
            <pc:docMk/>
            <pc:sldMk cId="2068340985" sldId="256"/>
            <ac:spMk id="45" creationId="{9C10E120-C3AD-4D1D-AA63-4CCCFEEC137B}"/>
          </ac:spMkLst>
        </pc:spChg>
        <pc:spChg chg="add mod">
          <ac:chgData name="Drewniak, David" userId="3edae2f4-e483-4215-8ce8-93b718154250" providerId="ADAL" clId="{B9BE585E-EC83-432D-855E-D97B7240A759}" dt="2020-12-09T01:01:13.799" v="790" actId="14100"/>
          <ac:spMkLst>
            <pc:docMk/>
            <pc:sldMk cId="2068340985" sldId="256"/>
            <ac:spMk id="46" creationId="{16403B7C-841D-4CEF-8294-0DBEEE36486E}"/>
          </ac:spMkLst>
        </pc:spChg>
        <pc:spChg chg="add mod">
          <ac:chgData name="Drewniak, David" userId="3edae2f4-e483-4215-8ce8-93b718154250" providerId="ADAL" clId="{B9BE585E-EC83-432D-855E-D97B7240A759}" dt="2020-12-09T01:02:13.890" v="801" actId="1036"/>
          <ac:spMkLst>
            <pc:docMk/>
            <pc:sldMk cId="2068340985" sldId="256"/>
            <ac:spMk id="47" creationId="{17172313-EEF9-470E-91E0-11F106E39586}"/>
          </ac:spMkLst>
        </pc:spChg>
        <pc:spChg chg="add del mod">
          <ac:chgData name="Drewniak, David" userId="3edae2f4-e483-4215-8ce8-93b718154250" providerId="ADAL" clId="{B9BE585E-EC83-432D-855E-D97B7240A759}" dt="2020-12-09T00:40:28.712" v="462"/>
          <ac:spMkLst>
            <pc:docMk/>
            <pc:sldMk cId="2068340985" sldId="256"/>
            <ac:spMk id="49" creationId="{4413ED5F-0CDD-4C64-8F1C-B587FC2F9F64}"/>
          </ac:spMkLst>
        </pc:spChg>
        <pc:spChg chg="add mod">
          <ac:chgData name="Drewniak, David" userId="3edae2f4-e483-4215-8ce8-93b718154250" providerId="ADAL" clId="{B9BE585E-EC83-432D-855E-D97B7240A759}" dt="2020-12-09T00:57:58.471" v="766" actId="1076"/>
          <ac:spMkLst>
            <pc:docMk/>
            <pc:sldMk cId="2068340985" sldId="256"/>
            <ac:spMk id="50" creationId="{81D3746C-76EB-414E-808D-41C7C75D8663}"/>
          </ac:spMkLst>
        </pc:spChg>
        <pc:spChg chg="add mod">
          <ac:chgData name="Drewniak, David" userId="3edae2f4-e483-4215-8ce8-93b718154250" providerId="ADAL" clId="{B9BE585E-EC83-432D-855E-D97B7240A759}" dt="2020-12-09T01:01:41.004" v="791" actId="403"/>
          <ac:spMkLst>
            <pc:docMk/>
            <pc:sldMk cId="2068340985" sldId="256"/>
            <ac:spMk id="51" creationId="{23BDA324-9C58-4211-B9F6-69C1E0F3455B}"/>
          </ac:spMkLst>
        </pc:spChg>
        <pc:spChg chg="add mod">
          <ac:chgData name="Drewniak, David" userId="3edae2f4-e483-4215-8ce8-93b718154250" providerId="ADAL" clId="{B9BE585E-EC83-432D-855E-D97B7240A759}" dt="2020-12-09T00:58:17.443" v="772" actId="1076"/>
          <ac:spMkLst>
            <pc:docMk/>
            <pc:sldMk cId="2068340985" sldId="256"/>
            <ac:spMk id="52" creationId="{6803CC6A-9D5B-460C-8479-93E4060CAE64}"/>
          </ac:spMkLst>
        </pc:spChg>
        <pc:spChg chg="add mod">
          <ac:chgData name="Drewniak, David" userId="3edae2f4-e483-4215-8ce8-93b718154250" providerId="ADAL" clId="{B9BE585E-EC83-432D-855E-D97B7240A759}" dt="2020-12-09T01:01:43.546" v="792" actId="403"/>
          <ac:spMkLst>
            <pc:docMk/>
            <pc:sldMk cId="2068340985" sldId="256"/>
            <ac:spMk id="53" creationId="{518C5F46-36FB-4029-AE04-F17CA0B9EF13}"/>
          </ac:spMkLst>
        </pc:spChg>
        <pc:graphicFrameChg chg="add del mod modGraphic">
          <ac:chgData name="Drewniak, David" userId="3edae2f4-e483-4215-8ce8-93b718154250" providerId="ADAL" clId="{B9BE585E-EC83-432D-855E-D97B7240A759}" dt="2020-12-09T00:54:49.543" v="712"/>
          <ac:graphicFrameMkLst>
            <pc:docMk/>
            <pc:sldMk cId="2068340985" sldId="256"/>
            <ac:graphicFrameMk id="43" creationId="{CC67B891-A4FC-4683-BE9C-396975DD5817}"/>
          </ac:graphicFrameMkLst>
        </pc:graphicFrameChg>
        <pc:picChg chg="add mod">
          <ac:chgData name="Drewniak, David" userId="3edae2f4-e483-4215-8ce8-93b718154250" providerId="ADAL" clId="{B9BE585E-EC83-432D-855E-D97B7240A759}" dt="2020-12-09T00:58:17.443" v="772" actId="1076"/>
          <ac:picMkLst>
            <pc:docMk/>
            <pc:sldMk cId="2068340985" sldId="256"/>
            <ac:picMk id="3" creationId="{C1B7D29B-4321-4280-910F-5A3B30B1BE54}"/>
          </ac:picMkLst>
        </pc:picChg>
        <pc:picChg chg="add del mod">
          <ac:chgData name="Drewniak, David" userId="3edae2f4-e483-4215-8ce8-93b718154250" providerId="ADAL" clId="{B9BE585E-EC83-432D-855E-D97B7240A759}" dt="2020-12-09T00:27:53.904" v="372" actId="478"/>
          <ac:picMkLst>
            <pc:docMk/>
            <pc:sldMk cId="2068340985" sldId="256"/>
            <ac:picMk id="4" creationId="{6CDCE731-5C1F-4226-B1AA-4D00773EA912}"/>
          </ac:picMkLst>
        </pc:picChg>
        <pc:picChg chg="add del mod">
          <ac:chgData name="Drewniak, David" userId="3edae2f4-e483-4215-8ce8-93b718154250" providerId="ADAL" clId="{B9BE585E-EC83-432D-855E-D97B7240A759}" dt="2020-12-09T00:27:53.357" v="371" actId="478"/>
          <ac:picMkLst>
            <pc:docMk/>
            <pc:sldMk cId="2068340985" sldId="256"/>
            <ac:picMk id="5" creationId="{025AE714-CC49-4E14-AFA1-7900AFCFA1A3}"/>
          </ac:picMkLst>
        </pc:picChg>
        <pc:picChg chg="add mod">
          <ac:chgData name="Drewniak, David" userId="3edae2f4-e483-4215-8ce8-93b718154250" providerId="ADAL" clId="{B9BE585E-EC83-432D-855E-D97B7240A759}" dt="2020-12-09T00:57:58.471" v="766" actId="1076"/>
          <ac:picMkLst>
            <pc:docMk/>
            <pc:sldMk cId="2068340985" sldId="256"/>
            <ac:picMk id="48" creationId="{FA735AB8-7821-410D-9023-1ED0D137E0DC}"/>
          </ac:picMkLst>
        </pc:pic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13" creationId="{4693B1D2-74AF-47C7-A1CD-616AD65D61E1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14" creationId="{B427A195-B9B3-48AC-BF4A-BA5BA4B373C4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15" creationId="{76D03FF0-E6E0-4756-B1F3-4CF29E1C4C8C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19" creationId="{3B0487BA-DDAF-49DB-89E5-62FA3BBE8D90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20" creationId="{63D1DCCB-5165-4105-98DD-4D54793CE380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21" creationId="{D257394B-8261-4008-9A39-1B463E9FB0C4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25" creationId="{8D6AA249-2C86-48FD-B436-053E41011A49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26" creationId="{B0FAECD6-2CC1-4BAF-99EA-D3C958B3C04B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27" creationId="{597E8E75-8071-4413-ABDD-23454AA773B4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28" creationId="{70DBC402-07D7-4F70-86CD-9D846FA74FAB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29" creationId="{9591209B-AC4F-451F-9EFA-5A706ACDB051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35" creationId="{0B767176-405A-4D6C-9163-E9F4FE2D8838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36" creationId="{28826A54-BBEB-4963-BD1E-149BF4A97A74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37" creationId="{CBD4A930-0841-41D5-B6BB-5B323A40C02C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38" creationId="{2DC5F36A-202E-4FA6-B5AE-AC508D1B145E}"/>
          </ac:cxnSpMkLst>
        </pc:cxnChg>
        <pc:cxnChg chg="add del">
          <ac:chgData name="Drewniak, David" userId="3edae2f4-e483-4215-8ce8-93b718154250" providerId="ADAL" clId="{B9BE585E-EC83-432D-855E-D97B7240A759}" dt="2020-12-09T00:28:06.833" v="374"/>
          <ac:cxnSpMkLst>
            <pc:docMk/>
            <pc:sldMk cId="2068340985" sldId="256"/>
            <ac:cxnSpMk id="39" creationId="{5C8724C6-6993-4DF1-A483-4EE960C3CD35}"/>
          </ac:cxnSpMkLst>
        </pc:cxnChg>
      </pc:sldChg>
      <pc:sldChg chg="modSp">
        <pc:chgData name="Drewniak, David" userId="3edae2f4-e483-4215-8ce8-93b718154250" providerId="ADAL" clId="{B9BE585E-EC83-432D-855E-D97B7240A759}" dt="2020-12-09T00:17:05.545" v="129" actId="14100"/>
        <pc:sldMkLst>
          <pc:docMk/>
          <pc:sldMk cId="2180309247" sldId="258"/>
        </pc:sldMkLst>
        <pc:spChg chg="mod">
          <ac:chgData name="Drewniak, David" userId="3edae2f4-e483-4215-8ce8-93b718154250" providerId="ADAL" clId="{B9BE585E-EC83-432D-855E-D97B7240A759}" dt="2020-12-09T00:17:05.545" v="129" actId="14100"/>
          <ac:spMkLst>
            <pc:docMk/>
            <pc:sldMk cId="2180309247" sldId="258"/>
            <ac:spMk id="2" creationId="{9DA4F26F-22C1-4749-B2B0-ECB29F109DC3}"/>
          </ac:spMkLst>
        </pc:spChg>
        <pc:spChg chg="mod">
          <ac:chgData name="Drewniak, David" userId="3edae2f4-e483-4215-8ce8-93b718154250" providerId="ADAL" clId="{B9BE585E-EC83-432D-855E-D97B7240A759}" dt="2020-12-09T00:16:48.377" v="106" actId="1076"/>
          <ac:spMkLst>
            <pc:docMk/>
            <pc:sldMk cId="2180309247" sldId="258"/>
            <ac:spMk id="3" creationId="{7E69E15C-947F-47B3-8AEC-4B54E44CA67A}"/>
          </ac:spMkLst>
        </pc:spChg>
      </pc:sldChg>
      <pc:sldChg chg="addSp modSp add del">
        <pc:chgData name="Drewniak, David" userId="3edae2f4-e483-4215-8ce8-93b718154250" providerId="ADAL" clId="{B9BE585E-EC83-432D-855E-D97B7240A759}" dt="2020-12-09T02:02:52.515" v="2641" actId="2696"/>
        <pc:sldMkLst>
          <pc:docMk/>
          <pc:sldMk cId="1412415895" sldId="259"/>
        </pc:sldMkLst>
        <pc:spChg chg="add mod">
          <ac:chgData name="Drewniak, David" userId="3edae2f4-e483-4215-8ce8-93b718154250" providerId="ADAL" clId="{B9BE585E-EC83-432D-855E-D97B7240A759}" dt="2020-12-09T00:21:33.606" v="156" actId="1076"/>
          <ac:spMkLst>
            <pc:docMk/>
            <pc:sldMk cId="1412415895" sldId="259"/>
            <ac:spMk id="3" creationId="{BEB4B163-92FB-47A8-B8B5-FCF1158602CF}"/>
          </ac:spMkLst>
        </pc:spChg>
        <pc:spChg chg="add mod">
          <ac:chgData name="Drewniak, David" userId="3edae2f4-e483-4215-8ce8-93b718154250" providerId="ADAL" clId="{B9BE585E-EC83-432D-855E-D97B7240A759}" dt="2020-12-09T00:21:33.606" v="156" actId="1076"/>
          <ac:spMkLst>
            <pc:docMk/>
            <pc:sldMk cId="1412415895" sldId="259"/>
            <ac:spMk id="4" creationId="{BEE45E3C-27F8-42EE-A47D-1E2EEC09B93D}"/>
          </ac:spMkLst>
        </pc:spChg>
        <pc:spChg chg="add mod">
          <ac:chgData name="Drewniak, David" userId="3edae2f4-e483-4215-8ce8-93b718154250" providerId="ADAL" clId="{B9BE585E-EC83-432D-855E-D97B7240A759}" dt="2020-12-09T00:21:33.606" v="156" actId="1076"/>
          <ac:spMkLst>
            <pc:docMk/>
            <pc:sldMk cId="1412415895" sldId="259"/>
            <ac:spMk id="5" creationId="{4F8F14BA-0191-4657-9604-CF0867B2BE58}"/>
          </ac:spMkLst>
        </pc:spChg>
        <pc:spChg chg="add mod">
          <ac:chgData name="Drewniak, David" userId="3edae2f4-e483-4215-8ce8-93b718154250" providerId="ADAL" clId="{B9BE585E-EC83-432D-855E-D97B7240A759}" dt="2020-12-09T00:21:33.606" v="156" actId="1076"/>
          <ac:spMkLst>
            <pc:docMk/>
            <pc:sldMk cId="1412415895" sldId="259"/>
            <ac:spMk id="11" creationId="{0DDC8804-6CBD-44AF-9420-39FB5AAE0F78}"/>
          </ac:spMkLst>
        </pc:spChg>
        <pc:spChg chg="add mod">
          <ac:chgData name="Drewniak, David" userId="3edae2f4-e483-4215-8ce8-93b718154250" providerId="ADAL" clId="{B9BE585E-EC83-432D-855E-D97B7240A759}" dt="2020-12-09T00:21:33.606" v="156" actId="1076"/>
          <ac:spMkLst>
            <pc:docMk/>
            <pc:sldMk cId="1412415895" sldId="259"/>
            <ac:spMk id="12" creationId="{613906A0-2487-4667-90FB-0FBA5BF74B63}"/>
          </ac:spMkLst>
        </pc:spChg>
        <pc:cxnChg chg="add mod">
          <ac:chgData name="Drewniak, David" userId="3edae2f4-e483-4215-8ce8-93b718154250" providerId="ADAL" clId="{B9BE585E-EC83-432D-855E-D97B7240A759}" dt="2020-12-09T00:21:33.606" v="156" actId="1076"/>
          <ac:cxnSpMkLst>
            <pc:docMk/>
            <pc:sldMk cId="1412415895" sldId="259"/>
            <ac:cxnSpMk id="6" creationId="{4EA324F7-AACC-473D-8E92-7EFB2D43F1E9}"/>
          </ac:cxnSpMkLst>
        </pc:cxnChg>
        <pc:cxnChg chg="add mod">
          <ac:chgData name="Drewniak, David" userId="3edae2f4-e483-4215-8ce8-93b718154250" providerId="ADAL" clId="{B9BE585E-EC83-432D-855E-D97B7240A759}" dt="2020-12-09T00:21:33.606" v="156" actId="1076"/>
          <ac:cxnSpMkLst>
            <pc:docMk/>
            <pc:sldMk cId="1412415895" sldId="259"/>
            <ac:cxnSpMk id="7" creationId="{9A6ECC61-8097-43E2-8904-C02C38FB6D99}"/>
          </ac:cxnSpMkLst>
        </pc:cxnChg>
        <pc:cxnChg chg="add mod">
          <ac:chgData name="Drewniak, David" userId="3edae2f4-e483-4215-8ce8-93b718154250" providerId="ADAL" clId="{B9BE585E-EC83-432D-855E-D97B7240A759}" dt="2020-12-09T00:21:33.606" v="156" actId="1076"/>
          <ac:cxnSpMkLst>
            <pc:docMk/>
            <pc:sldMk cId="1412415895" sldId="259"/>
            <ac:cxnSpMk id="8" creationId="{F60CC3AD-AC17-41BB-A928-FB7C5125CCA9}"/>
          </ac:cxnSpMkLst>
        </pc:cxnChg>
        <pc:cxnChg chg="add mod">
          <ac:chgData name="Drewniak, David" userId="3edae2f4-e483-4215-8ce8-93b718154250" providerId="ADAL" clId="{B9BE585E-EC83-432D-855E-D97B7240A759}" dt="2020-12-09T00:21:33.606" v="156" actId="1076"/>
          <ac:cxnSpMkLst>
            <pc:docMk/>
            <pc:sldMk cId="1412415895" sldId="259"/>
            <ac:cxnSpMk id="9" creationId="{3FD89FB3-1383-4302-ABDC-E873CA43EA65}"/>
          </ac:cxnSpMkLst>
        </pc:cxnChg>
        <pc:cxnChg chg="add mod">
          <ac:chgData name="Drewniak, David" userId="3edae2f4-e483-4215-8ce8-93b718154250" providerId="ADAL" clId="{B9BE585E-EC83-432D-855E-D97B7240A759}" dt="2020-12-09T00:21:33.606" v="156" actId="1076"/>
          <ac:cxnSpMkLst>
            <pc:docMk/>
            <pc:sldMk cId="1412415895" sldId="259"/>
            <ac:cxnSpMk id="10" creationId="{D9B08615-707D-4397-9162-4DF14668C932}"/>
          </ac:cxnSpMkLst>
        </pc:cxnChg>
      </pc:sldChg>
      <pc:sldChg chg="modSp add del ord">
        <pc:chgData name="Drewniak, David" userId="3edae2f4-e483-4215-8ce8-93b718154250" providerId="ADAL" clId="{B9BE585E-EC83-432D-855E-D97B7240A759}" dt="2020-12-09T00:24:22.257" v="189" actId="2696"/>
        <pc:sldMkLst>
          <pc:docMk/>
          <pc:sldMk cId="619465161" sldId="260"/>
        </pc:sldMkLst>
        <pc:spChg chg="mod">
          <ac:chgData name="Drewniak, David" userId="3edae2f4-e483-4215-8ce8-93b718154250" providerId="ADAL" clId="{B9BE585E-EC83-432D-855E-D97B7240A759}" dt="2020-12-09T00:24:09.488" v="188" actId="20577"/>
          <ac:spMkLst>
            <pc:docMk/>
            <pc:sldMk cId="619465161" sldId="260"/>
            <ac:spMk id="2" creationId="{171229DF-82A7-4AAF-9204-3DCE5169FF31}"/>
          </ac:spMkLst>
        </pc:spChg>
      </pc:sldChg>
      <pc:sldChg chg="addSp delSp modSp add ord delAnim modAnim">
        <pc:chgData name="Drewniak, David" userId="3edae2f4-e483-4215-8ce8-93b718154250" providerId="ADAL" clId="{B9BE585E-EC83-432D-855E-D97B7240A759}" dt="2020-12-14T17:51:17.012" v="8181" actId="1076"/>
        <pc:sldMkLst>
          <pc:docMk/>
          <pc:sldMk cId="1709874787" sldId="260"/>
        </pc:sldMkLst>
        <pc:spChg chg="mod">
          <ac:chgData name="Drewniak, David" userId="3edae2f4-e483-4215-8ce8-93b718154250" providerId="ADAL" clId="{B9BE585E-EC83-432D-855E-D97B7240A759}" dt="2020-12-09T01:56:22.628" v="2606" actId="14100"/>
          <ac:spMkLst>
            <pc:docMk/>
            <pc:sldMk cId="1709874787" sldId="260"/>
            <ac:spMk id="2" creationId="{A2005C4C-D610-41C6-A587-CAAC9F6F4C10}"/>
          </ac:spMkLst>
        </pc:spChg>
        <pc:spChg chg="add del mod">
          <ac:chgData name="Drewniak, David" userId="3edae2f4-e483-4215-8ce8-93b718154250" providerId="ADAL" clId="{B9BE585E-EC83-432D-855E-D97B7240A759}" dt="2020-12-09T01:47:26.722" v="2487" actId="478"/>
          <ac:spMkLst>
            <pc:docMk/>
            <pc:sldMk cId="1709874787" sldId="260"/>
            <ac:spMk id="3" creationId="{93EC1391-9495-48DE-94E4-7F474C78D4D6}"/>
          </ac:spMkLst>
        </pc:spChg>
        <pc:spChg chg="add del mod">
          <ac:chgData name="Drewniak, David" userId="3edae2f4-e483-4215-8ce8-93b718154250" providerId="ADAL" clId="{B9BE585E-EC83-432D-855E-D97B7240A759}" dt="2020-12-09T01:22:14.184" v="1178" actId="478"/>
          <ac:spMkLst>
            <pc:docMk/>
            <pc:sldMk cId="1709874787" sldId="260"/>
            <ac:spMk id="3" creationId="{C6CEEB9B-C8AC-4CD3-ADCF-2E68EA3AB97B}"/>
          </ac:spMkLst>
        </pc:spChg>
        <pc:spChg chg="add del mod">
          <ac:chgData name="Drewniak, David" userId="3edae2f4-e483-4215-8ce8-93b718154250" providerId="ADAL" clId="{B9BE585E-EC83-432D-855E-D97B7240A759}" dt="2020-12-09T02:03:01.481" v="2643" actId="478"/>
          <ac:spMkLst>
            <pc:docMk/>
            <pc:sldMk cId="1709874787" sldId="260"/>
            <ac:spMk id="4" creationId="{16F0BE2C-F08C-4BC8-B7C0-D6460923F781}"/>
          </ac:spMkLst>
        </pc:spChg>
        <pc:spChg chg="add mod">
          <ac:chgData name="Drewniak, David" userId="3edae2f4-e483-4215-8ce8-93b718154250" providerId="ADAL" clId="{B9BE585E-EC83-432D-855E-D97B7240A759}" dt="2020-12-14T17:51:17.012" v="8181" actId="1076"/>
          <ac:spMkLst>
            <pc:docMk/>
            <pc:sldMk cId="1709874787" sldId="260"/>
            <ac:spMk id="5" creationId="{BC15B5C6-1D4A-4970-8466-294A94B2092B}"/>
          </ac:spMkLst>
        </pc:spChg>
        <pc:spChg chg="add del mod">
          <ac:chgData name="Drewniak, David" userId="3edae2f4-e483-4215-8ce8-93b718154250" providerId="ADAL" clId="{B9BE585E-EC83-432D-855E-D97B7240A759}" dt="2020-12-09T01:22:50.592" v="1185"/>
          <ac:spMkLst>
            <pc:docMk/>
            <pc:sldMk cId="1709874787" sldId="260"/>
            <ac:spMk id="5" creationId="{BF07A9C2-A4B7-4BA5-BB70-213AEDF5996E}"/>
          </ac:spMkLst>
        </pc:spChg>
        <pc:spChg chg="add del mod">
          <ac:chgData name="Drewniak, David" userId="3edae2f4-e483-4215-8ce8-93b718154250" providerId="ADAL" clId="{B9BE585E-EC83-432D-855E-D97B7240A759}" dt="2020-12-09T01:47:27.573" v="2488" actId="478"/>
          <ac:spMkLst>
            <pc:docMk/>
            <pc:sldMk cId="1709874787" sldId="260"/>
            <ac:spMk id="7" creationId="{5341762D-8C98-4285-9E36-0A5436D70856}"/>
          </ac:spMkLst>
        </pc:spChg>
        <pc:spChg chg="add del mod">
          <ac:chgData name="Drewniak, David" userId="3edae2f4-e483-4215-8ce8-93b718154250" providerId="ADAL" clId="{B9BE585E-EC83-432D-855E-D97B7240A759}" dt="2020-12-09T01:35:42.869" v="1972" actId="478"/>
          <ac:spMkLst>
            <pc:docMk/>
            <pc:sldMk cId="1709874787" sldId="260"/>
            <ac:spMk id="11" creationId="{9EA28948-9284-4C5E-81DC-8DB046E7F8F6}"/>
          </ac:spMkLst>
        </pc:spChg>
        <pc:spChg chg="add del">
          <ac:chgData name="Drewniak, David" userId="3edae2f4-e483-4215-8ce8-93b718154250" providerId="ADAL" clId="{B9BE585E-EC83-432D-855E-D97B7240A759}" dt="2020-12-09T01:40:43.553" v="2118"/>
          <ac:spMkLst>
            <pc:docMk/>
            <pc:sldMk cId="1709874787" sldId="260"/>
            <ac:spMk id="16" creationId="{23EDE628-E928-4575-811E-38CD67388543}"/>
          </ac:spMkLst>
        </pc:spChg>
        <pc:spChg chg="add mod">
          <ac:chgData name="Drewniak, David" userId="3edae2f4-e483-4215-8ce8-93b718154250" providerId="ADAL" clId="{B9BE585E-EC83-432D-855E-D97B7240A759}" dt="2020-12-14T17:51:16.725" v="8180" actId="1035"/>
          <ac:spMkLst>
            <pc:docMk/>
            <pc:sldMk cId="1709874787" sldId="260"/>
            <ac:spMk id="28" creationId="{2FA41D5B-BBA2-4DC5-B31A-3B6C8B209E8A}"/>
          </ac:spMkLst>
        </pc:spChg>
        <pc:spChg chg="add mod">
          <ac:chgData name="Drewniak, David" userId="3edae2f4-e483-4215-8ce8-93b718154250" providerId="ADAL" clId="{B9BE585E-EC83-432D-855E-D97B7240A759}" dt="2020-12-14T17:51:16.725" v="8180" actId="1035"/>
          <ac:spMkLst>
            <pc:docMk/>
            <pc:sldMk cId="1709874787" sldId="260"/>
            <ac:spMk id="37" creationId="{542A30B4-1AED-4185-9D99-07EA04DDF75D}"/>
          </ac:spMkLst>
        </pc:spChg>
        <pc:grpChg chg="add del mod">
          <ac:chgData name="Drewniak, David" userId="3edae2f4-e483-4215-8ce8-93b718154250" providerId="ADAL" clId="{B9BE585E-EC83-432D-855E-D97B7240A759}" dt="2020-12-09T01:31:06.516" v="1905" actId="478"/>
          <ac:grpSpMkLst>
            <pc:docMk/>
            <pc:sldMk cId="1709874787" sldId="260"/>
            <ac:grpSpMk id="6" creationId="{A3B1ABF5-FCC1-43FF-ACAB-DD5C3F37612B}"/>
          </ac:grpSpMkLst>
        </pc:grpChg>
        <pc:graphicFrameChg chg="add mod ord modGraphic">
          <ac:chgData name="Drewniak, David" userId="3edae2f4-e483-4215-8ce8-93b718154250" providerId="ADAL" clId="{B9BE585E-EC83-432D-855E-D97B7240A759}" dt="2020-12-14T17:51:16.725" v="8180" actId="1035"/>
          <ac:graphicFrameMkLst>
            <pc:docMk/>
            <pc:sldMk cId="1709874787" sldId="260"/>
            <ac:graphicFrameMk id="6" creationId="{C7049F4A-3609-4CEC-9CB8-2744E7B55D3F}"/>
          </ac:graphicFrameMkLst>
        </pc:graphicFrameChg>
        <pc:picChg chg="add mod">
          <ac:chgData name="Drewniak, David" userId="3edae2f4-e483-4215-8ce8-93b718154250" providerId="ADAL" clId="{B9BE585E-EC83-432D-855E-D97B7240A759}" dt="2020-12-14T17:51:16.725" v="8180" actId="1035"/>
          <ac:picMkLst>
            <pc:docMk/>
            <pc:sldMk cId="1709874787" sldId="260"/>
            <ac:picMk id="9" creationId="{834A4CE2-68A7-48B1-A832-2C0F932F49C1}"/>
          </ac:picMkLst>
        </pc:picChg>
        <pc:picChg chg="add del mod ord">
          <ac:chgData name="Drewniak, David" userId="3edae2f4-e483-4215-8ce8-93b718154250" providerId="ADAL" clId="{B9BE585E-EC83-432D-855E-D97B7240A759}" dt="2020-12-09T01:35:42.215" v="1971" actId="478"/>
          <ac:picMkLst>
            <pc:docMk/>
            <pc:sldMk cId="1709874787" sldId="260"/>
            <ac:picMk id="10" creationId="{A692212E-6F86-4EFE-89D3-D861E887E35A}"/>
          </ac:picMkLst>
        </pc:picChg>
        <pc:picChg chg="add mod">
          <ac:chgData name="Drewniak, David" userId="3edae2f4-e483-4215-8ce8-93b718154250" providerId="ADAL" clId="{B9BE585E-EC83-432D-855E-D97B7240A759}" dt="2020-12-09T01:43:01.188" v="2145" actId="1076"/>
          <ac:picMkLst>
            <pc:docMk/>
            <pc:sldMk cId="1709874787" sldId="260"/>
            <ac:picMk id="15" creationId="{9B443F53-27E9-47A4-BD53-B09F80D92476}"/>
          </ac:picMkLst>
        </pc:picChg>
        <pc:picChg chg="add mod ord">
          <ac:chgData name="Drewniak, David" userId="3edae2f4-e483-4215-8ce8-93b718154250" providerId="ADAL" clId="{B9BE585E-EC83-432D-855E-D97B7240A759}" dt="2020-12-14T17:51:16.725" v="8180" actId="1035"/>
          <ac:picMkLst>
            <pc:docMk/>
            <pc:sldMk cId="1709874787" sldId="260"/>
            <ac:picMk id="20" creationId="{601889D4-D84D-4B05-8F59-94AEE921BAE0}"/>
          </ac:picMkLst>
        </pc:picChg>
        <pc:picChg chg="add del">
          <ac:chgData name="Drewniak, David" userId="3edae2f4-e483-4215-8ce8-93b718154250" providerId="ADAL" clId="{B9BE585E-EC83-432D-855E-D97B7240A759}" dt="2020-12-09T01:58:39.828" v="2614"/>
          <ac:picMkLst>
            <pc:docMk/>
            <pc:sldMk cId="1709874787" sldId="260"/>
            <ac:picMk id="32" creationId="{CD4AAC99-AB2C-4D09-8751-F421914592E5}"/>
          </ac:picMkLst>
        </pc:picChg>
        <pc:picChg chg="add del mod">
          <ac:chgData name="Drewniak, David" userId="3edae2f4-e483-4215-8ce8-93b718154250" providerId="ADAL" clId="{B9BE585E-EC83-432D-855E-D97B7240A759}" dt="2020-12-09T02:00:46.582" v="2620" actId="478"/>
          <ac:picMkLst>
            <pc:docMk/>
            <pc:sldMk cId="1709874787" sldId="260"/>
            <ac:picMk id="33" creationId="{7815940F-F0F6-4474-8117-586A46F2C291}"/>
          </ac:picMkLst>
        </pc:picChg>
        <pc:picChg chg="add del mod ord">
          <ac:chgData name="Drewniak, David" userId="3edae2f4-e483-4215-8ce8-93b718154250" providerId="ADAL" clId="{B9BE585E-EC83-432D-855E-D97B7240A759}" dt="2020-12-12T22:34:17.758" v="7835" actId="478"/>
          <ac:picMkLst>
            <pc:docMk/>
            <pc:sldMk cId="1709874787" sldId="260"/>
            <ac:picMk id="34" creationId="{CE5C3B04-77E1-47D7-9293-7F24D171C2BA}"/>
          </ac:picMkLst>
        </pc:picChg>
        <pc:picChg chg="add del mod">
          <ac:chgData name="Drewniak, David" userId="3edae2f4-e483-4215-8ce8-93b718154250" providerId="ADAL" clId="{B9BE585E-EC83-432D-855E-D97B7240A759}" dt="2020-12-09T05:35:05.128" v="6806" actId="478"/>
          <ac:picMkLst>
            <pc:docMk/>
            <pc:sldMk cId="1709874787" sldId="260"/>
            <ac:picMk id="47" creationId="{D846C0D4-413B-4A9E-A5B2-F58554B95D66}"/>
          </ac:picMkLst>
        </pc:picChg>
        <pc:picChg chg="add mod">
          <ac:chgData name="Drewniak, David" userId="3edae2f4-e483-4215-8ce8-93b718154250" providerId="ADAL" clId="{B9BE585E-EC83-432D-855E-D97B7240A759}" dt="2020-12-09T05:35:10.913" v="6809" actId="1076"/>
          <ac:picMkLst>
            <pc:docMk/>
            <pc:sldMk cId="1709874787" sldId="260"/>
            <ac:picMk id="48" creationId="{98F4841E-2484-4434-A825-044FFCA69B9A}"/>
          </ac:picMkLst>
        </pc:picChg>
        <pc:cxnChg chg="add del mod">
          <ac:chgData name="Drewniak, David" userId="3edae2f4-e483-4215-8ce8-93b718154250" providerId="ADAL" clId="{B9BE585E-EC83-432D-855E-D97B7240A759}" dt="2020-12-09T01:51:33.017" v="2552" actId="478"/>
          <ac:cxnSpMkLst>
            <pc:docMk/>
            <pc:sldMk cId="1709874787" sldId="260"/>
            <ac:cxnSpMk id="10" creationId="{709E01FD-EB57-4BD9-AECB-ECF39918FC46}"/>
          </ac:cxnSpMkLst>
        </pc:cxnChg>
        <pc:cxnChg chg="add del mod">
          <ac:chgData name="Drewniak, David" userId="3edae2f4-e483-4215-8ce8-93b718154250" providerId="ADAL" clId="{B9BE585E-EC83-432D-855E-D97B7240A759}" dt="2020-12-09T01:35:40.517" v="1970" actId="478"/>
          <ac:cxnSpMkLst>
            <pc:docMk/>
            <pc:sldMk cId="1709874787" sldId="260"/>
            <ac:cxnSpMk id="12" creationId="{0F35B842-2BF9-490A-806A-27F4092AAAA3}"/>
          </ac:cxnSpMkLst>
        </pc:cxnChg>
        <pc:cxnChg chg="add mod">
          <ac:chgData name="Drewniak, David" userId="3edae2f4-e483-4215-8ce8-93b718154250" providerId="ADAL" clId="{B9BE585E-EC83-432D-855E-D97B7240A759}" dt="2020-12-14T17:51:16.725" v="8180" actId="1035"/>
          <ac:cxnSpMkLst>
            <pc:docMk/>
            <pc:sldMk cId="1709874787" sldId="260"/>
            <ac:cxnSpMk id="12" creationId="{D82D80BF-E635-4A78-8916-F543953B3800}"/>
          </ac:cxnSpMkLst>
        </pc:cxnChg>
        <pc:cxnChg chg="add mod ord">
          <ac:chgData name="Drewniak, David" userId="3edae2f4-e483-4215-8ce8-93b718154250" providerId="ADAL" clId="{B9BE585E-EC83-432D-855E-D97B7240A759}" dt="2020-12-14T17:51:16.725" v="8180" actId="1035"/>
          <ac:cxnSpMkLst>
            <pc:docMk/>
            <pc:sldMk cId="1709874787" sldId="260"/>
            <ac:cxnSpMk id="16" creationId="{6A7F75FE-73CA-4C54-BC59-A54DF180A042}"/>
          </ac:cxnSpMkLst>
        </pc:cxnChg>
        <pc:cxnChg chg="add mod">
          <ac:chgData name="Drewniak, David" userId="3edae2f4-e483-4215-8ce8-93b718154250" providerId="ADAL" clId="{B9BE585E-EC83-432D-855E-D97B7240A759}" dt="2020-12-14T17:51:16.725" v="8180" actId="1035"/>
          <ac:cxnSpMkLst>
            <pc:docMk/>
            <pc:sldMk cId="1709874787" sldId="260"/>
            <ac:cxnSpMk id="17" creationId="{9D310853-2712-4122-A4AC-DCFF1F8919AC}"/>
          </ac:cxnSpMkLst>
        </pc:cxnChg>
        <pc:cxnChg chg="add mod">
          <ac:chgData name="Drewniak, David" userId="3edae2f4-e483-4215-8ce8-93b718154250" providerId="ADAL" clId="{B9BE585E-EC83-432D-855E-D97B7240A759}" dt="2020-12-14T17:51:16.725" v="8180" actId="1035"/>
          <ac:cxnSpMkLst>
            <pc:docMk/>
            <pc:sldMk cId="1709874787" sldId="260"/>
            <ac:cxnSpMk id="21" creationId="{40B62AD9-7F6D-4379-8ADC-B6D93CC02BF8}"/>
          </ac:cxnSpMkLst>
        </pc:cxnChg>
        <pc:cxnChg chg="add mod">
          <ac:chgData name="Drewniak, David" userId="3edae2f4-e483-4215-8ce8-93b718154250" providerId="ADAL" clId="{B9BE585E-EC83-432D-855E-D97B7240A759}" dt="2020-12-14T17:51:16.725" v="8180" actId="1035"/>
          <ac:cxnSpMkLst>
            <pc:docMk/>
            <pc:sldMk cId="1709874787" sldId="260"/>
            <ac:cxnSpMk id="26" creationId="{9633F2E3-DC29-417A-889F-1ED792F930DC}"/>
          </ac:cxnSpMkLst>
        </pc:cxnChg>
        <pc:cxnChg chg="add mod">
          <ac:chgData name="Drewniak, David" userId="3edae2f4-e483-4215-8ce8-93b718154250" providerId="ADAL" clId="{B9BE585E-EC83-432D-855E-D97B7240A759}" dt="2020-12-14T17:51:16.725" v="8180" actId="1035"/>
          <ac:cxnSpMkLst>
            <pc:docMk/>
            <pc:sldMk cId="1709874787" sldId="260"/>
            <ac:cxnSpMk id="27" creationId="{2FDB9978-B391-4285-A1AA-5554D286CD6D}"/>
          </ac:cxnSpMkLst>
        </pc:cxnChg>
        <pc:cxnChg chg="add del">
          <ac:chgData name="Drewniak, David" userId="3edae2f4-e483-4215-8ce8-93b718154250" providerId="ADAL" clId="{B9BE585E-EC83-432D-855E-D97B7240A759}" dt="2020-12-09T01:55:13.790" v="2595" actId="478"/>
          <ac:cxnSpMkLst>
            <pc:docMk/>
            <pc:sldMk cId="1709874787" sldId="260"/>
            <ac:cxnSpMk id="27" creationId="{AD0F50CB-4A2C-49A8-9112-84EC9250CC81}"/>
          </ac:cxnSpMkLst>
        </pc:cxnChg>
        <pc:cxnChg chg="add del mod">
          <ac:chgData name="Drewniak, David" userId="3edae2f4-e483-4215-8ce8-93b718154250" providerId="ADAL" clId="{B9BE585E-EC83-432D-855E-D97B7240A759}" dt="2020-12-12T22:34:29.924" v="7837" actId="478"/>
          <ac:cxnSpMkLst>
            <pc:docMk/>
            <pc:sldMk cId="1709874787" sldId="260"/>
            <ac:cxnSpMk id="29" creationId="{4BDB5991-7B50-4CAC-821D-983700F8938E}"/>
          </ac:cxnSpMkLst>
        </pc:cxnChg>
        <pc:cxnChg chg="add del mod">
          <ac:chgData name="Drewniak, David" userId="3edae2f4-e483-4215-8ce8-93b718154250" providerId="ADAL" clId="{B9BE585E-EC83-432D-855E-D97B7240A759}" dt="2020-12-09T01:59:02.917" v="2616" actId="478"/>
          <ac:cxnSpMkLst>
            <pc:docMk/>
            <pc:sldMk cId="1709874787" sldId="260"/>
            <ac:cxnSpMk id="31" creationId="{678C8602-7DC5-45B7-B737-526555012567}"/>
          </ac:cxnSpMkLst>
        </pc:cxnChg>
        <pc:cxnChg chg="add mod">
          <ac:chgData name="Drewniak, David" userId="3edae2f4-e483-4215-8ce8-93b718154250" providerId="ADAL" clId="{B9BE585E-EC83-432D-855E-D97B7240A759}" dt="2020-12-14T17:51:16.725" v="8180" actId="1035"/>
          <ac:cxnSpMkLst>
            <pc:docMk/>
            <pc:sldMk cId="1709874787" sldId="260"/>
            <ac:cxnSpMk id="33" creationId="{412B4CC0-0BD4-47EF-B9CA-23632AF848F1}"/>
          </ac:cxnSpMkLst>
        </pc:cxnChg>
        <pc:cxnChg chg="add del mod">
          <ac:chgData name="Drewniak, David" userId="3edae2f4-e483-4215-8ce8-93b718154250" providerId="ADAL" clId="{B9BE585E-EC83-432D-855E-D97B7240A759}" dt="2020-12-12T22:34:33.162" v="7838" actId="478"/>
          <ac:cxnSpMkLst>
            <pc:docMk/>
            <pc:sldMk cId="1709874787" sldId="260"/>
            <ac:cxnSpMk id="35" creationId="{B20FB52B-3E4E-4DB2-A06B-7C9AF91CE54D}"/>
          </ac:cxnSpMkLst>
        </pc:cxnChg>
        <pc:cxnChg chg="add del mod">
          <ac:chgData name="Drewniak, David" userId="3edae2f4-e483-4215-8ce8-93b718154250" providerId="ADAL" clId="{B9BE585E-EC83-432D-855E-D97B7240A759}" dt="2020-12-09T02:53:19.229" v="3184" actId="11529"/>
          <ac:cxnSpMkLst>
            <pc:docMk/>
            <pc:sldMk cId="1709874787" sldId="260"/>
            <ac:cxnSpMk id="39" creationId="{DDE3B65D-879B-450C-A5EB-1DC42ABEA1EA}"/>
          </ac:cxnSpMkLst>
        </pc:cxnChg>
        <pc:cxnChg chg="add mod">
          <ac:chgData name="Drewniak, David" userId="3edae2f4-e483-4215-8ce8-93b718154250" providerId="ADAL" clId="{B9BE585E-EC83-432D-855E-D97B7240A759}" dt="2020-12-14T17:51:16.725" v="8180" actId="1035"/>
          <ac:cxnSpMkLst>
            <pc:docMk/>
            <pc:sldMk cId="1709874787" sldId="260"/>
            <ac:cxnSpMk id="41" creationId="{129B3416-FFFE-4EA5-B545-B9B732B2EEA1}"/>
          </ac:cxnSpMkLst>
        </pc:cxnChg>
        <pc:cxnChg chg="add mod">
          <ac:chgData name="Drewniak, David" userId="3edae2f4-e483-4215-8ce8-93b718154250" providerId="ADAL" clId="{B9BE585E-EC83-432D-855E-D97B7240A759}" dt="2020-12-14T17:51:16.725" v="8180" actId="1035"/>
          <ac:cxnSpMkLst>
            <pc:docMk/>
            <pc:sldMk cId="1709874787" sldId="260"/>
            <ac:cxnSpMk id="42" creationId="{1B131385-9A9C-41DC-AB4C-6DA123A617DF}"/>
          </ac:cxnSpMkLst>
        </pc:cxnChg>
      </pc:sldChg>
      <pc:sldChg chg="addSp delSp modSp add">
        <pc:chgData name="Drewniak, David" userId="3edae2f4-e483-4215-8ce8-93b718154250" providerId="ADAL" clId="{B9BE585E-EC83-432D-855E-D97B7240A759}" dt="2020-12-12T22:47:47.300" v="8016" actId="20577"/>
        <pc:sldMkLst>
          <pc:docMk/>
          <pc:sldMk cId="4006271118" sldId="261"/>
        </pc:sldMkLst>
        <pc:spChg chg="add del">
          <ac:chgData name="Drewniak, David" userId="3edae2f4-e483-4215-8ce8-93b718154250" providerId="ADAL" clId="{B9BE585E-EC83-432D-855E-D97B7240A759}" dt="2020-12-09T01:03:49.990" v="823"/>
          <ac:spMkLst>
            <pc:docMk/>
            <pc:sldMk cId="4006271118" sldId="261"/>
            <ac:spMk id="10" creationId="{FD0B6570-3E91-4172-A127-71CDAB286540}"/>
          </ac:spMkLst>
        </pc:spChg>
        <pc:spChg chg="add del">
          <ac:chgData name="Drewniak, David" userId="3edae2f4-e483-4215-8ce8-93b718154250" providerId="ADAL" clId="{B9BE585E-EC83-432D-855E-D97B7240A759}" dt="2020-12-09T01:03:49.990" v="823"/>
          <ac:spMkLst>
            <pc:docMk/>
            <pc:sldMk cId="4006271118" sldId="261"/>
            <ac:spMk id="11" creationId="{1DA3E843-B079-4AE0-BDE5-6FC46C44A78C}"/>
          </ac:spMkLst>
        </pc:spChg>
        <pc:spChg chg="add del">
          <ac:chgData name="Drewniak, David" userId="3edae2f4-e483-4215-8ce8-93b718154250" providerId="ADAL" clId="{B9BE585E-EC83-432D-855E-D97B7240A759}" dt="2020-12-09T01:03:49.990" v="823"/>
          <ac:spMkLst>
            <pc:docMk/>
            <pc:sldMk cId="4006271118" sldId="261"/>
            <ac:spMk id="12" creationId="{869DC477-7CB8-4FBA-9061-7CA93D14AEAA}"/>
          </ac:spMkLst>
        </pc:spChg>
        <pc:spChg chg="add mod">
          <ac:chgData name="Drewniak, David" userId="3edae2f4-e483-4215-8ce8-93b718154250" providerId="ADAL" clId="{B9BE585E-EC83-432D-855E-D97B7240A759}" dt="2020-12-09T01:10:32.190" v="961" actId="1076"/>
          <ac:spMkLst>
            <pc:docMk/>
            <pc:sldMk cId="4006271118" sldId="261"/>
            <ac:spMk id="16" creationId="{3695B010-D90F-4387-93D8-1810387CD425}"/>
          </ac:spMkLst>
        </pc:spChg>
        <pc:spChg chg="add mod">
          <ac:chgData name="Drewniak, David" userId="3edae2f4-e483-4215-8ce8-93b718154250" providerId="ADAL" clId="{B9BE585E-EC83-432D-855E-D97B7240A759}" dt="2020-12-09T01:10:32.190" v="961" actId="1076"/>
          <ac:spMkLst>
            <pc:docMk/>
            <pc:sldMk cId="4006271118" sldId="261"/>
            <ac:spMk id="17" creationId="{514E328D-C746-4152-80C2-CFC191825B3A}"/>
          </ac:spMkLst>
        </pc:spChg>
        <pc:spChg chg="add mod">
          <ac:chgData name="Drewniak, David" userId="3edae2f4-e483-4215-8ce8-93b718154250" providerId="ADAL" clId="{B9BE585E-EC83-432D-855E-D97B7240A759}" dt="2020-12-09T01:20:15.087" v="1176" actId="20577"/>
          <ac:spMkLst>
            <pc:docMk/>
            <pc:sldMk cId="4006271118" sldId="261"/>
            <ac:spMk id="18" creationId="{6CF3BE19-4DE1-4A20-8899-9C9271E918B0}"/>
          </ac:spMkLst>
        </pc:spChg>
        <pc:spChg chg="add del mod">
          <ac:chgData name="Drewniak, David" userId="3edae2f4-e483-4215-8ce8-93b718154250" providerId="ADAL" clId="{B9BE585E-EC83-432D-855E-D97B7240A759}" dt="2020-12-09T01:06:52.534" v="907" actId="478"/>
          <ac:spMkLst>
            <pc:docMk/>
            <pc:sldMk cId="4006271118" sldId="261"/>
            <ac:spMk id="26" creationId="{721680DA-18F5-4A70-83E7-393D954E7036}"/>
          </ac:spMkLst>
        </pc:spChg>
        <pc:spChg chg="add del mod">
          <ac:chgData name="Drewniak, David" userId="3edae2f4-e483-4215-8ce8-93b718154250" providerId="ADAL" clId="{B9BE585E-EC83-432D-855E-D97B7240A759}" dt="2020-12-09T01:23:44.378" v="1194"/>
          <ac:spMkLst>
            <pc:docMk/>
            <pc:sldMk cId="4006271118" sldId="261"/>
            <ac:spMk id="36" creationId="{012455B2-E6DA-48EC-BA5E-CB68512819D4}"/>
          </ac:spMkLst>
        </pc:spChg>
        <pc:spChg chg="add del mod">
          <ac:chgData name="Drewniak, David" userId="3edae2f4-e483-4215-8ce8-93b718154250" providerId="ADAL" clId="{B9BE585E-EC83-432D-855E-D97B7240A759}" dt="2020-12-09T01:23:44.378" v="1194"/>
          <ac:spMkLst>
            <pc:docMk/>
            <pc:sldMk cId="4006271118" sldId="261"/>
            <ac:spMk id="37" creationId="{EEA6DDCC-CE7E-4EC5-816D-6CD5DE500AC9}"/>
          </ac:spMkLst>
        </pc:spChg>
        <pc:spChg chg="add del mod">
          <ac:chgData name="Drewniak, David" userId="3edae2f4-e483-4215-8ce8-93b718154250" providerId="ADAL" clId="{B9BE585E-EC83-432D-855E-D97B7240A759}" dt="2020-12-09T01:23:44.378" v="1194"/>
          <ac:spMkLst>
            <pc:docMk/>
            <pc:sldMk cId="4006271118" sldId="261"/>
            <ac:spMk id="38" creationId="{DA9FC31D-CFCB-405A-8FA3-901112469C95}"/>
          </ac:spMkLst>
        </pc:spChg>
        <pc:spChg chg="add del mod">
          <ac:chgData name="Drewniak, David" userId="3edae2f4-e483-4215-8ce8-93b718154250" providerId="ADAL" clId="{B9BE585E-EC83-432D-855E-D97B7240A759}" dt="2020-12-09T01:23:44.378" v="1194"/>
          <ac:spMkLst>
            <pc:docMk/>
            <pc:sldMk cId="4006271118" sldId="261"/>
            <ac:spMk id="44" creationId="{87387110-064B-4DC6-A7B3-DD987086D363}"/>
          </ac:spMkLst>
        </pc:spChg>
        <pc:spChg chg="add del mod">
          <ac:chgData name="Drewniak, David" userId="3edae2f4-e483-4215-8ce8-93b718154250" providerId="ADAL" clId="{B9BE585E-EC83-432D-855E-D97B7240A759}" dt="2020-12-09T01:23:44.378" v="1194"/>
          <ac:spMkLst>
            <pc:docMk/>
            <pc:sldMk cId="4006271118" sldId="261"/>
            <ac:spMk id="45" creationId="{C5D20427-5176-4EB0-AFE1-5E72CABF80B3}"/>
          </ac:spMkLst>
        </pc:spChg>
        <pc:graphicFrameChg chg="add mod modGraphic">
          <ac:chgData name="Drewniak, David" userId="3edae2f4-e483-4215-8ce8-93b718154250" providerId="ADAL" clId="{B9BE585E-EC83-432D-855E-D97B7240A759}" dt="2020-12-09T02:15:08.331" v="2668" actId="20577"/>
          <ac:graphicFrameMkLst>
            <pc:docMk/>
            <pc:sldMk cId="4006271118" sldId="261"/>
            <ac:graphicFrameMk id="6" creationId="{7BB11667-CAB8-4DF9-BCE8-215F3C6AE8A0}"/>
          </ac:graphicFrameMkLst>
        </pc:graphicFrameChg>
        <pc:graphicFrameChg chg="add mod modGraphic">
          <ac:chgData name="Drewniak, David" userId="3edae2f4-e483-4215-8ce8-93b718154250" providerId="ADAL" clId="{B9BE585E-EC83-432D-855E-D97B7240A759}" dt="2020-12-12T22:47:47.300" v="8016" actId="20577"/>
          <ac:graphicFrameMkLst>
            <pc:docMk/>
            <pc:sldMk cId="4006271118" sldId="261"/>
            <ac:graphicFrameMk id="32" creationId="{E95A609B-0693-469F-BE72-FC72FF2053A4}"/>
          </ac:graphicFrameMkLst>
        </pc:graphicFrameChg>
        <pc:picChg chg="del">
          <ac:chgData name="Drewniak, David" userId="3edae2f4-e483-4215-8ce8-93b718154250" providerId="ADAL" clId="{B9BE585E-EC83-432D-855E-D97B7240A759}" dt="2020-12-09T00:27:51.600" v="370" actId="478"/>
          <ac:picMkLst>
            <pc:docMk/>
            <pc:sldMk cId="4006271118" sldId="261"/>
            <ac:picMk id="3" creationId="{C1B7D29B-4321-4280-910F-5A3B30B1BE54}"/>
          </ac:picMkLst>
        </pc:picChg>
        <pc:picChg chg="mod">
          <ac:chgData name="Drewniak, David" userId="3edae2f4-e483-4215-8ce8-93b718154250" providerId="ADAL" clId="{B9BE585E-EC83-432D-855E-D97B7240A759}" dt="2020-12-09T01:10:44.045" v="965" actId="14100"/>
          <ac:picMkLst>
            <pc:docMk/>
            <pc:sldMk cId="4006271118" sldId="261"/>
            <ac:picMk id="4" creationId="{6CDCE731-5C1F-4226-B1AA-4D00773EA912}"/>
          </ac:picMkLst>
        </pc:picChg>
        <pc:picChg chg="add del mod">
          <ac:chgData name="Drewniak, David" userId="3edae2f4-e483-4215-8ce8-93b718154250" providerId="ADAL" clId="{B9BE585E-EC83-432D-855E-D97B7240A759}" dt="2020-12-09T01:10:32.190" v="961" actId="1076"/>
          <ac:picMkLst>
            <pc:docMk/>
            <pc:sldMk cId="4006271118" sldId="261"/>
            <ac:picMk id="5" creationId="{025AE714-CC49-4E14-AFA1-7900AFCFA1A3}"/>
          </ac:picMkLst>
        </pc:picChg>
        <pc:cxnChg chg="add mod">
          <ac:chgData name="Drewniak, David" userId="3edae2f4-e483-4215-8ce8-93b718154250" providerId="ADAL" clId="{B9BE585E-EC83-432D-855E-D97B7240A759}" dt="2020-12-09T01:18:41.103" v="1170" actId="14100"/>
          <ac:cxnSpMkLst>
            <pc:docMk/>
            <pc:sldMk cId="4006271118" sldId="261"/>
            <ac:cxnSpMk id="8" creationId="{E4E9C01D-C0CC-4A34-9781-7F4B733060E9}"/>
          </ac:cxnSpMkLst>
        </pc:cxnChg>
        <pc:cxnChg chg="add del">
          <ac:chgData name="Drewniak, David" userId="3edae2f4-e483-4215-8ce8-93b718154250" providerId="ADAL" clId="{B9BE585E-EC83-432D-855E-D97B7240A759}" dt="2020-12-09T01:03:49.990" v="823"/>
          <ac:cxnSpMkLst>
            <pc:docMk/>
            <pc:sldMk cId="4006271118" sldId="261"/>
            <ac:cxnSpMk id="13" creationId="{B217DF56-888B-4462-BD04-3128AEACADAD}"/>
          </ac:cxnSpMkLst>
        </pc:cxnChg>
        <pc:cxnChg chg="add del">
          <ac:chgData name="Drewniak, David" userId="3edae2f4-e483-4215-8ce8-93b718154250" providerId="ADAL" clId="{B9BE585E-EC83-432D-855E-D97B7240A759}" dt="2020-12-09T01:03:49.990" v="823"/>
          <ac:cxnSpMkLst>
            <pc:docMk/>
            <pc:sldMk cId="4006271118" sldId="261"/>
            <ac:cxnSpMk id="14" creationId="{0E6BA23B-2D1F-4AD1-9839-8B2F1D08A172}"/>
          </ac:cxnSpMkLst>
        </pc:cxnChg>
        <pc:cxnChg chg="add del">
          <ac:chgData name="Drewniak, David" userId="3edae2f4-e483-4215-8ce8-93b718154250" providerId="ADAL" clId="{B9BE585E-EC83-432D-855E-D97B7240A759}" dt="2020-12-09T01:03:49.990" v="823"/>
          <ac:cxnSpMkLst>
            <pc:docMk/>
            <pc:sldMk cId="4006271118" sldId="261"/>
            <ac:cxnSpMk id="15" creationId="{5C2B1C41-1A71-46BC-A3CA-651C92EAFC43}"/>
          </ac:cxnSpMkLst>
        </pc:cxnChg>
        <pc:cxnChg chg="add mod">
          <ac:chgData name="Drewniak, David" userId="3edae2f4-e483-4215-8ce8-93b718154250" providerId="ADAL" clId="{B9BE585E-EC83-432D-855E-D97B7240A759}" dt="2020-12-09T01:10:32.190" v="961" actId="1076"/>
          <ac:cxnSpMkLst>
            <pc:docMk/>
            <pc:sldMk cId="4006271118" sldId="261"/>
            <ac:cxnSpMk id="19" creationId="{E3725BB1-6DA0-46EC-A56A-C53C59DB9A71}"/>
          </ac:cxnSpMkLst>
        </pc:cxnChg>
        <pc:cxnChg chg="add mod">
          <ac:chgData name="Drewniak, David" userId="3edae2f4-e483-4215-8ce8-93b718154250" providerId="ADAL" clId="{B9BE585E-EC83-432D-855E-D97B7240A759}" dt="2020-12-09T01:10:32.190" v="961" actId="1076"/>
          <ac:cxnSpMkLst>
            <pc:docMk/>
            <pc:sldMk cId="4006271118" sldId="261"/>
            <ac:cxnSpMk id="20" creationId="{B21B0CE6-34F0-4581-9D60-D4FE608BE172}"/>
          </ac:cxnSpMkLst>
        </pc:cxnChg>
        <pc:cxnChg chg="add del mod">
          <ac:chgData name="Drewniak, David" userId="3edae2f4-e483-4215-8ce8-93b718154250" providerId="ADAL" clId="{B9BE585E-EC83-432D-855E-D97B7240A759}" dt="2020-12-09T01:04:44.623" v="837" actId="478"/>
          <ac:cxnSpMkLst>
            <pc:docMk/>
            <pc:sldMk cId="4006271118" sldId="261"/>
            <ac:cxnSpMk id="21" creationId="{B84E403C-C905-4960-AF3D-1EFDC645BA7D}"/>
          </ac:cxnSpMkLst>
        </pc:cxnChg>
        <pc:cxnChg chg="add del mod">
          <ac:chgData name="Drewniak, David" userId="3edae2f4-e483-4215-8ce8-93b718154250" providerId="ADAL" clId="{B9BE585E-EC83-432D-855E-D97B7240A759}" dt="2020-12-09T01:06:53.850" v="908" actId="478"/>
          <ac:cxnSpMkLst>
            <pc:docMk/>
            <pc:sldMk cId="4006271118" sldId="261"/>
            <ac:cxnSpMk id="27" creationId="{33341F04-045D-4634-BC7B-83902CB6395C}"/>
          </ac:cxnSpMkLst>
        </pc:cxnChg>
        <pc:cxnChg chg="add del mod">
          <ac:chgData name="Drewniak, David" userId="3edae2f4-e483-4215-8ce8-93b718154250" providerId="ADAL" clId="{B9BE585E-EC83-432D-855E-D97B7240A759}" dt="2020-12-09T01:23:44.378" v="1194"/>
          <ac:cxnSpMkLst>
            <pc:docMk/>
            <pc:sldMk cId="4006271118" sldId="261"/>
            <ac:cxnSpMk id="39" creationId="{E5AAE87D-0866-411F-93F7-075CA4E57579}"/>
          </ac:cxnSpMkLst>
        </pc:cxnChg>
        <pc:cxnChg chg="add del mod">
          <ac:chgData name="Drewniak, David" userId="3edae2f4-e483-4215-8ce8-93b718154250" providerId="ADAL" clId="{B9BE585E-EC83-432D-855E-D97B7240A759}" dt="2020-12-09T01:23:44.378" v="1194"/>
          <ac:cxnSpMkLst>
            <pc:docMk/>
            <pc:sldMk cId="4006271118" sldId="261"/>
            <ac:cxnSpMk id="40" creationId="{7155A2CA-1B23-4B3B-B303-D3F89AF7D09D}"/>
          </ac:cxnSpMkLst>
        </pc:cxnChg>
        <pc:cxnChg chg="add del mod">
          <ac:chgData name="Drewniak, David" userId="3edae2f4-e483-4215-8ce8-93b718154250" providerId="ADAL" clId="{B9BE585E-EC83-432D-855E-D97B7240A759}" dt="2020-12-09T01:23:44.378" v="1194"/>
          <ac:cxnSpMkLst>
            <pc:docMk/>
            <pc:sldMk cId="4006271118" sldId="261"/>
            <ac:cxnSpMk id="41" creationId="{3C0E77C4-B806-4C23-88EF-72ABA3D77479}"/>
          </ac:cxnSpMkLst>
        </pc:cxnChg>
        <pc:cxnChg chg="add del mod">
          <ac:chgData name="Drewniak, David" userId="3edae2f4-e483-4215-8ce8-93b718154250" providerId="ADAL" clId="{B9BE585E-EC83-432D-855E-D97B7240A759}" dt="2020-12-09T01:23:44.378" v="1194"/>
          <ac:cxnSpMkLst>
            <pc:docMk/>
            <pc:sldMk cId="4006271118" sldId="261"/>
            <ac:cxnSpMk id="42" creationId="{985BF25C-8143-4ABC-BBBA-24AB4D270B08}"/>
          </ac:cxnSpMkLst>
        </pc:cxnChg>
        <pc:cxnChg chg="add del mod">
          <ac:chgData name="Drewniak, David" userId="3edae2f4-e483-4215-8ce8-93b718154250" providerId="ADAL" clId="{B9BE585E-EC83-432D-855E-D97B7240A759}" dt="2020-12-09T01:23:44.378" v="1194"/>
          <ac:cxnSpMkLst>
            <pc:docMk/>
            <pc:sldMk cId="4006271118" sldId="261"/>
            <ac:cxnSpMk id="43" creationId="{919D6EDF-7489-45C5-9862-518572675809}"/>
          </ac:cxnSpMkLst>
        </pc:cxnChg>
      </pc:sldChg>
      <pc:sldChg chg="add del">
        <pc:chgData name="Drewniak, David" userId="3edae2f4-e483-4215-8ce8-93b718154250" providerId="ADAL" clId="{B9BE585E-EC83-432D-855E-D97B7240A759}" dt="2020-12-09T01:41:29.827" v="2130" actId="2696"/>
        <pc:sldMkLst>
          <pc:docMk/>
          <pc:sldMk cId="1046531621" sldId="262"/>
        </pc:sldMkLst>
      </pc:sldChg>
      <pc:sldChg chg="add del">
        <pc:chgData name="Drewniak, David" userId="3edae2f4-e483-4215-8ce8-93b718154250" providerId="ADAL" clId="{B9BE585E-EC83-432D-855E-D97B7240A759}" dt="2020-12-09T01:42:05.361" v="2132" actId="2696"/>
        <pc:sldMkLst>
          <pc:docMk/>
          <pc:sldMk cId="2593771665" sldId="262"/>
        </pc:sldMkLst>
      </pc:sldChg>
      <pc:sldChg chg="addSp delSp modSp add del">
        <pc:chgData name="Drewniak, David" userId="3edae2f4-e483-4215-8ce8-93b718154250" providerId="ADAL" clId="{B9BE585E-EC83-432D-855E-D97B7240A759}" dt="2020-12-09T01:42:43.835" v="2140" actId="2696"/>
        <pc:sldMkLst>
          <pc:docMk/>
          <pc:sldMk cId="3180431189" sldId="262"/>
        </pc:sldMkLst>
        <pc:spChg chg="del mod">
          <ac:chgData name="Drewniak, David" userId="3edae2f4-e483-4215-8ce8-93b718154250" providerId="ADAL" clId="{B9BE585E-EC83-432D-855E-D97B7240A759}" dt="2020-12-09T01:42:40.736" v="2138"/>
          <ac:spMkLst>
            <pc:docMk/>
            <pc:sldMk cId="3180431189" sldId="262"/>
            <ac:spMk id="3" creationId="{D3AC69CC-207B-4C11-BBBA-56F6B337787A}"/>
          </ac:spMkLst>
        </pc:spChg>
        <pc:spChg chg="add mod">
          <ac:chgData name="Drewniak, David" userId="3edae2f4-e483-4215-8ce8-93b718154250" providerId="ADAL" clId="{B9BE585E-EC83-432D-855E-D97B7240A759}" dt="2020-12-09T01:42:40.736" v="2138"/>
          <ac:spMkLst>
            <pc:docMk/>
            <pc:sldMk cId="3180431189" sldId="262"/>
            <ac:spMk id="4" creationId="{1247F09A-A321-4CCF-82C7-93A9F21FFE3A}"/>
          </ac:spMkLst>
        </pc:spChg>
      </pc:sldChg>
      <pc:sldChg chg="addSp delSp modSp add del">
        <pc:chgData name="Drewniak, David" userId="3edae2f4-e483-4215-8ce8-93b718154250" providerId="ADAL" clId="{B9BE585E-EC83-432D-855E-D97B7240A759}" dt="2020-12-09T01:41:18.610" v="2126" actId="2696"/>
        <pc:sldMkLst>
          <pc:docMk/>
          <pc:sldMk cId="3251096341" sldId="262"/>
        </pc:sldMkLst>
        <pc:spChg chg="mod">
          <ac:chgData name="Drewniak, David" userId="3edae2f4-e483-4215-8ce8-93b718154250" providerId="ADAL" clId="{B9BE585E-EC83-432D-855E-D97B7240A759}" dt="2020-12-09T01:40:56.370" v="2123" actId="20577"/>
          <ac:spMkLst>
            <pc:docMk/>
            <pc:sldMk cId="3251096341" sldId="262"/>
            <ac:spMk id="2" creationId="{9A7911CD-470C-447F-8B14-D7B4E15032EA}"/>
          </ac:spMkLst>
        </pc:spChg>
        <pc:spChg chg="del">
          <ac:chgData name="Drewniak, David" userId="3edae2f4-e483-4215-8ce8-93b718154250" providerId="ADAL" clId="{B9BE585E-EC83-432D-855E-D97B7240A759}" dt="2020-12-09T01:41:16.303" v="2125" actId="478"/>
          <ac:spMkLst>
            <pc:docMk/>
            <pc:sldMk cId="3251096341" sldId="262"/>
            <ac:spMk id="3" creationId="{8A49F28A-A9CA-43BB-8858-F3BC82821E8D}"/>
          </ac:spMkLst>
        </pc:spChg>
        <pc:spChg chg="add del">
          <ac:chgData name="Drewniak, David" userId="3edae2f4-e483-4215-8ce8-93b718154250" providerId="ADAL" clId="{B9BE585E-EC83-432D-855E-D97B7240A759}" dt="2020-12-09T01:40:36.025" v="2115"/>
          <ac:spMkLst>
            <pc:docMk/>
            <pc:sldMk cId="3251096341" sldId="262"/>
            <ac:spMk id="4" creationId="{35311A62-C015-4E33-9E41-9F58BAB2EA77}"/>
          </ac:spMkLst>
        </pc:spChg>
      </pc:sldChg>
      <pc:sldChg chg="addSp delSp modSp add delAnim modAnim">
        <pc:chgData name="Drewniak, David" userId="3edae2f4-e483-4215-8ce8-93b718154250" providerId="ADAL" clId="{B9BE585E-EC83-432D-855E-D97B7240A759}" dt="2020-12-09T15:37:19.805" v="7834" actId="14100"/>
        <pc:sldMkLst>
          <pc:docMk/>
          <pc:sldMk cId="3791177582" sldId="262"/>
        </pc:sldMkLst>
        <pc:spChg chg="mod">
          <ac:chgData name="Drewniak, David" userId="3edae2f4-e483-4215-8ce8-93b718154250" providerId="ADAL" clId="{B9BE585E-EC83-432D-855E-D97B7240A759}" dt="2020-12-09T02:17:06.191" v="2677" actId="20577"/>
          <ac:spMkLst>
            <pc:docMk/>
            <pc:sldMk cId="3791177582" sldId="262"/>
            <ac:spMk id="2" creationId="{42EE0D7C-E004-4F17-8805-22127C415B30}"/>
          </ac:spMkLst>
        </pc:spChg>
        <pc:spChg chg="mod">
          <ac:chgData name="Drewniak, David" userId="3edae2f4-e483-4215-8ce8-93b718154250" providerId="ADAL" clId="{B9BE585E-EC83-432D-855E-D97B7240A759}" dt="2020-12-09T15:37:19.805" v="7834" actId="14100"/>
          <ac:spMkLst>
            <pc:docMk/>
            <pc:sldMk cId="3791177582" sldId="262"/>
            <ac:spMk id="3" creationId="{8DE9ECBB-AAFB-4696-B631-2CE4B3A64FF1}"/>
          </ac:spMkLst>
        </pc:spChg>
        <pc:spChg chg="add mod">
          <ac:chgData name="Drewniak, David" userId="3edae2f4-e483-4215-8ce8-93b718154250" providerId="ADAL" clId="{B9BE585E-EC83-432D-855E-D97B7240A759}" dt="2020-12-09T02:59:10.692" v="3219" actId="1076"/>
          <ac:spMkLst>
            <pc:docMk/>
            <pc:sldMk cId="3791177582" sldId="262"/>
            <ac:spMk id="6" creationId="{757863D3-ADDD-460F-B7DD-AA776070EACC}"/>
          </ac:spMkLst>
        </pc:spChg>
        <pc:spChg chg="add mod ord">
          <ac:chgData name="Drewniak, David" userId="3edae2f4-e483-4215-8ce8-93b718154250" providerId="ADAL" clId="{B9BE585E-EC83-432D-855E-D97B7240A759}" dt="2020-12-09T02:59:28.612" v="3222" actId="1076"/>
          <ac:spMkLst>
            <pc:docMk/>
            <pc:sldMk cId="3791177582" sldId="262"/>
            <ac:spMk id="13" creationId="{48BFB481-59FE-4FB7-B18A-411B0EF23D7C}"/>
          </ac:spMkLst>
        </pc:spChg>
        <pc:spChg chg="add mod">
          <ac:chgData name="Drewniak, David" userId="3edae2f4-e483-4215-8ce8-93b718154250" providerId="ADAL" clId="{B9BE585E-EC83-432D-855E-D97B7240A759}" dt="2020-12-09T02:59:28.612" v="3222" actId="1076"/>
          <ac:spMkLst>
            <pc:docMk/>
            <pc:sldMk cId="3791177582" sldId="262"/>
            <ac:spMk id="25" creationId="{52BBB489-E8CC-40B2-869F-DD287DA68DBB}"/>
          </ac:spMkLst>
        </pc:spChg>
        <pc:spChg chg="add del mod ord">
          <ac:chgData name="Drewniak, David" userId="3edae2f4-e483-4215-8ce8-93b718154250" providerId="ADAL" clId="{B9BE585E-EC83-432D-855E-D97B7240A759}" dt="2020-12-09T02:59:29.975" v="3223" actId="478"/>
          <ac:spMkLst>
            <pc:docMk/>
            <pc:sldMk cId="3791177582" sldId="262"/>
            <ac:spMk id="26" creationId="{7296FE66-9849-43C4-8F5C-FB7092C50A40}"/>
          </ac:spMkLst>
        </pc:spChg>
        <pc:graphicFrameChg chg="add del mod">
          <ac:chgData name="Drewniak, David" userId="3edae2f4-e483-4215-8ce8-93b718154250" providerId="ADAL" clId="{B9BE585E-EC83-432D-855E-D97B7240A759}" dt="2020-12-09T02:44:19.590" v="2761" actId="478"/>
          <ac:graphicFrameMkLst>
            <pc:docMk/>
            <pc:sldMk cId="3791177582" sldId="262"/>
            <ac:graphicFrameMk id="4" creationId="{AB0D36FC-3E1F-4FB7-A4A6-872111A68D5F}"/>
          </ac:graphicFrameMkLst>
        </pc:graphicFrameChg>
        <pc:graphicFrameChg chg="add mod modGraphic">
          <ac:chgData name="Drewniak, David" userId="3edae2f4-e483-4215-8ce8-93b718154250" providerId="ADAL" clId="{B9BE585E-EC83-432D-855E-D97B7240A759}" dt="2020-12-09T02:59:10.692" v="3219" actId="1076"/>
          <ac:graphicFrameMkLst>
            <pc:docMk/>
            <pc:sldMk cId="3791177582" sldId="262"/>
            <ac:graphicFrameMk id="5" creationId="{25157F0D-885C-46AF-BF60-F548011F8BAC}"/>
          </ac:graphicFrameMkLst>
        </pc:graphicFrameChg>
        <pc:graphicFrameChg chg="add mod">
          <ac:chgData name="Drewniak, David" userId="3edae2f4-e483-4215-8ce8-93b718154250" providerId="ADAL" clId="{B9BE585E-EC83-432D-855E-D97B7240A759}" dt="2020-12-09T02:59:28.612" v="3222" actId="1076"/>
          <ac:graphicFrameMkLst>
            <pc:docMk/>
            <pc:sldMk cId="3791177582" sldId="262"/>
            <ac:graphicFrameMk id="7" creationId="{517A4AC8-6414-4D7D-9E55-C6521C8977D3}"/>
          </ac:graphicFrameMkLst>
        </pc:graphicFrameChg>
        <pc:graphicFrameChg chg="add mod modGraphic">
          <ac:chgData name="Drewniak, David" userId="3edae2f4-e483-4215-8ce8-93b718154250" providerId="ADAL" clId="{B9BE585E-EC83-432D-855E-D97B7240A759}" dt="2020-12-09T03:23:56.762" v="4172"/>
          <ac:graphicFrameMkLst>
            <pc:docMk/>
            <pc:sldMk cId="3791177582" sldId="262"/>
            <ac:graphicFrameMk id="27" creationId="{F676AACB-DB54-4330-8ADC-80349D289384}"/>
          </ac:graphicFrameMkLst>
        </pc:graphicFrameChg>
        <pc:graphicFrameChg chg="add del">
          <ac:chgData name="Drewniak, David" userId="3edae2f4-e483-4215-8ce8-93b718154250" providerId="ADAL" clId="{B9BE585E-EC83-432D-855E-D97B7240A759}" dt="2020-12-09T03:23:55.007" v="4171"/>
          <ac:graphicFrameMkLst>
            <pc:docMk/>
            <pc:sldMk cId="3791177582" sldId="262"/>
            <ac:graphicFrameMk id="28" creationId="{1646BC3F-9BF0-4A02-8E0D-4D8F937932DB}"/>
          </ac:graphicFrameMkLst>
        </pc:graphicFrameChg>
        <pc:graphicFrameChg chg="add del">
          <ac:chgData name="Drewniak, David" userId="3edae2f4-e483-4215-8ce8-93b718154250" providerId="ADAL" clId="{B9BE585E-EC83-432D-855E-D97B7240A759}" dt="2020-12-09T03:23:58.328" v="4174"/>
          <ac:graphicFrameMkLst>
            <pc:docMk/>
            <pc:sldMk cId="3791177582" sldId="262"/>
            <ac:graphicFrameMk id="29" creationId="{79D48E6A-1CB3-4C62-B160-F078D2617340}"/>
          </ac:graphicFrameMkLst>
        </pc:graphicFrameChg>
        <pc:graphicFrameChg chg="add mod ord">
          <ac:chgData name="Drewniak, David" userId="3edae2f4-e483-4215-8ce8-93b718154250" providerId="ADAL" clId="{B9BE585E-EC83-432D-855E-D97B7240A759}" dt="2020-12-09T03:24:13.406" v="4177" actId="167"/>
          <ac:graphicFrameMkLst>
            <pc:docMk/>
            <pc:sldMk cId="3791177582" sldId="262"/>
            <ac:graphicFrameMk id="30" creationId="{839AA6D3-34F1-4F9B-ACE0-0F37813779CA}"/>
          </ac:graphicFrameMkLst>
        </pc:graphicFrameChg>
        <pc:picChg chg="add mod ord">
          <ac:chgData name="Drewniak, David" userId="3edae2f4-e483-4215-8ce8-93b718154250" providerId="ADAL" clId="{B9BE585E-EC83-432D-855E-D97B7240A759}" dt="2020-12-09T02:59:28.612" v="3222" actId="1076"/>
          <ac:picMkLst>
            <pc:docMk/>
            <pc:sldMk cId="3791177582" sldId="262"/>
            <ac:picMk id="8" creationId="{BE27A59F-B0F7-48B6-8BB9-A464A6D3E7FC}"/>
          </ac:picMkLst>
        </pc:picChg>
        <pc:cxnChg chg="add mod">
          <ac:chgData name="Drewniak, David" userId="3edae2f4-e483-4215-8ce8-93b718154250" providerId="ADAL" clId="{B9BE585E-EC83-432D-855E-D97B7240A759}" dt="2020-12-09T02:59:28.612" v="3222" actId="1076"/>
          <ac:cxnSpMkLst>
            <pc:docMk/>
            <pc:sldMk cId="3791177582" sldId="262"/>
            <ac:cxnSpMk id="9" creationId="{AD042430-4CFD-4B96-A7D0-D5A8DF2EFBEF}"/>
          </ac:cxnSpMkLst>
        </pc:cxnChg>
        <pc:cxnChg chg="add mod">
          <ac:chgData name="Drewniak, David" userId="3edae2f4-e483-4215-8ce8-93b718154250" providerId="ADAL" clId="{B9BE585E-EC83-432D-855E-D97B7240A759}" dt="2020-12-09T02:59:28.612" v="3222" actId="1076"/>
          <ac:cxnSpMkLst>
            <pc:docMk/>
            <pc:sldMk cId="3791177582" sldId="262"/>
            <ac:cxnSpMk id="10" creationId="{30B37BDD-9D05-4779-B215-128D69E14552}"/>
          </ac:cxnSpMkLst>
        </pc:cxnChg>
        <pc:cxnChg chg="add mod">
          <ac:chgData name="Drewniak, David" userId="3edae2f4-e483-4215-8ce8-93b718154250" providerId="ADAL" clId="{B9BE585E-EC83-432D-855E-D97B7240A759}" dt="2020-12-09T02:59:28.612" v="3222" actId="1076"/>
          <ac:cxnSpMkLst>
            <pc:docMk/>
            <pc:sldMk cId="3791177582" sldId="262"/>
            <ac:cxnSpMk id="11" creationId="{4E57ECEA-04EA-4886-9394-EBBA34BFD844}"/>
          </ac:cxnSpMkLst>
        </pc:cxnChg>
        <pc:cxnChg chg="add mod">
          <ac:chgData name="Drewniak, David" userId="3edae2f4-e483-4215-8ce8-93b718154250" providerId="ADAL" clId="{B9BE585E-EC83-432D-855E-D97B7240A759}" dt="2020-12-09T02:59:28.612" v="3222" actId="1076"/>
          <ac:cxnSpMkLst>
            <pc:docMk/>
            <pc:sldMk cId="3791177582" sldId="262"/>
            <ac:cxnSpMk id="12" creationId="{BD274282-F4E9-417B-B38C-20E7A00CC6E7}"/>
          </ac:cxnSpMkLst>
        </pc:cxnChg>
        <pc:cxnChg chg="add del">
          <ac:chgData name="Drewniak, David" userId="3edae2f4-e483-4215-8ce8-93b718154250" providerId="ADAL" clId="{B9BE585E-EC83-432D-855E-D97B7240A759}" dt="2020-12-09T02:49:10.557" v="3051" actId="478"/>
          <ac:cxnSpMkLst>
            <pc:docMk/>
            <pc:sldMk cId="3791177582" sldId="262"/>
            <ac:cxnSpMk id="14" creationId="{4D736D9E-9AFE-4362-A6EA-9305064046E8}"/>
          </ac:cxnSpMkLst>
        </pc:cxnChg>
        <pc:cxnChg chg="add del">
          <ac:chgData name="Drewniak, David" userId="3edae2f4-e483-4215-8ce8-93b718154250" providerId="ADAL" clId="{B9BE585E-EC83-432D-855E-D97B7240A759}" dt="2020-12-09T02:49:11.513" v="3052" actId="478"/>
          <ac:cxnSpMkLst>
            <pc:docMk/>
            <pc:sldMk cId="3791177582" sldId="262"/>
            <ac:cxnSpMk id="15" creationId="{9260B373-0403-4497-AF44-42E51C41B840}"/>
          </ac:cxnSpMkLst>
        </pc:cxnChg>
        <pc:cxnChg chg="add mod">
          <ac:chgData name="Drewniak, David" userId="3edae2f4-e483-4215-8ce8-93b718154250" providerId="ADAL" clId="{B9BE585E-EC83-432D-855E-D97B7240A759}" dt="2020-12-09T02:59:10.692" v="3219" actId="1076"/>
          <ac:cxnSpMkLst>
            <pc:docMk/>
            <pc:sldMk cId="3791177582" sldId="262"/>
            <ac:cxnSpMk id="16" creationId="{06BBFA10-4717-416B-9609-D3E515116BA9}"/>
          </ac:cxnSpMkLst>
        </pc:cxnChg>
        <pc:cxnChg chg="add mod">
          <ac:chgData name="Drewniak, David" userId="3edae2f4-e483-4215-8ce8-93b718154250" providerId="ADAL" clId="{B9BE585E-EC83-432D-855E-D97B7240A759}" dt="2020-12-09T02:59:10.692" v="3219" actId="1076"/>
          <ac:cxnSpMkLst>
            <pc:docMk/>
            <pc:sldMk cId="3791177582" sldId="262"/>
            <ac:cxnSpMk id="17" creationId="{37567DB3-4217-45F1-B5AE-CB52F38C545F}"/>
          </ac:cxnSpMkLst>
        </pc:cxnChg>
        <pc:cxnChg chg="add mod">
          <ac:chgData name="Drewniak, David" userId="3edae2f4-e483-4215-8ce8-93b718154250" providerId="ADAL" clId="{B9BE585E-EC83-432D-855E-D97B7240A759}" dt="2020-12-09T02:59:10.692" v="3219" actId="1076"/>
          <ac:cxnSpMkLst>
            <pc:docMk/>
            <pc:sldMk cId="3791177582" sldId="262"/>
            <ac:cxnSpMk id="18" creationId="{897B93E5-BDCD-4448-BDF2-003B567250CB}"/>
          </ac:cxnSpMkLst>
        </pc:cxnChg>
        <pc:cxnChg chg="add mod">
          <ac:chgData name="Drewniak, David" userId="3edae2f4-e483-4215-8ce8-93b718154250" providerId="ADAL" clId="{B9BE585E-EC83-432D-855E-D97B7240A759}" dt="2020-12-09T02:59:10.692" v="3219" actId="1076"/>
          <ac:cxnSpMkLst>
            <pc:docMk/>
            <pc:sldMk cId="3791177582" sldId="262"/>
            <ac:cxnSpMk id="19" creationId="{EA877A4A-B90B-4ED4-9914-29D75347BBCE}"/>
          </ac:cxnSpMkLst>
        </pc:cxnChg>
        <pc:cxnChg chg="add mod">
          <ac:chgData name="Drewniak, David" userId="3edae2f4-e483-4215-8ce8-93b718154250" providerId="ADAL" clId="{B9BE585E-EC83-432D-855E-D97B7240A759}" dt="2020-12-09T02:59:10.692" v="3219" actId="1076"/>
          <ac:cxnSpMkLst>
            <pc:docMk/>
            <pc:sldMk cId="3791177582" sldId="262"/>
            <ac:cxnSpMk id="20" creationId="{07EA7CDF-4052-4260-B567-3CD344400F33}"/>
          </ac:cxnSpMkLst>
        </pc:cxnChg>
        <pc:cxnChg chg="add mod">
          <ac:chgData name="Drewniak, David" userId="3edae2f4-e483-4215-8ce8-93b718154250" providerId="ADAL" clId="{B9BE585E-EC83-432D-855E-D97B7240A759}" dt="2020-12-09T02:59:10.692" v="3219" actId="1076"/>
          <ac:cxnSpMkLst>
            <pc:docMk/>
            <pc:sldMk cId="3791177582" sldId="262"/>
            <ac:cxnSpMk id="21" creationId="{373BE588-A51B-4B07-A5F8-4A800B5C43B1}"/>
          </ac:cxnSpMkLst>
        </pc:cxnChg>
        <pc:cxnChg chg="add mod">
          <ac:chgData name="Drewniak, David" userId="3edae2f4-e483-4215-8ce8-93b718154250" providerId="ADAL" clId="{B9BE585E-EC83-432D-855E-D97B7240A759}" dt="2020-12-09T02:59:10.692" v="3219" actId="1076"/>
          <ac:cxnSpMkLst>
            <pc:docMk/>
            <pc:sldMk cId="3791177582" sldId="262"/>
            <ac:cxnSpMk id="22" creationId="{028B67DD-7176-4A7E-9925-98A8846A0AE3}"/>
          </ac:cxnSpMkLst>
        </pc:cxnChg>
      </pc:sldChg>
      <pc:sldChg chg="add del">
        <pc:chgData name="Drewniak, David" userId="3edae2f4-e483-4215-8ce8-93b718154250" providerId="ADAL" clId="{B9BE585E-EC83-432D-855E-D97B7240A759}" dt="2020-12-09T01:41:22.303" v="2128" actId="2696"/>
        <pc:sldMkLst>
          <pc:docMk/>
          <pc:sldMk cId="4062269485" sldId="262"/>
        </pc:sldMkLst>
      </pc:sldChg>
      <pc:sldChg chg="addSp delSp modSp add modAnim">
        <pc:chgData name="Drewniak, David" userId="3edae2f4-e483-4215-8ce8-93b718154250" providerId="ADAL" clId="{B9BE585E-EC83-432D-855E-D97B7240A759}" dt="2020-12-09T05:40:10.316" v="6825" actId="20577"/>
        <pc:sldMkLst>
          <pc:docMk/>
          <pc:sldMk cId="3808036162" sldId="263"/>
        </pc:sldMkLst>
        <pc:spChg chg="mod">
          <ac:chgData name="Drewniak, David" userId="3edae2f4-e483-4215-8ce8-93b718154250" providerId="ADAL" clId="{B9BE585E-EC83-432D-855E-D97B7240A759}" dt="2020-12-09T03:30:30.210" v="4283" actId="20577"/>
          <ac:spMkLst>
            <pc:docMk/>
            <pc:sldMk cId="3808036162" sldId="263"/>
            <ac:spMk id="2" creationId="{749054C8-DF64-424C-A74D-9AA20E8DA80A}"/>
          </ac:spMkLst>
        </pc:spChg>
        <pc:spChg chg="mod">
          <ac:chgData name="Drewniak, David" userId="3edae2f4-e483-4215-8ce8-93b718154250" providerId="ADAL" clId="{B9BE585E-EC83-432D-855E-D97B7240A759}" dt="2020-12-09T05:40:10.316" v="6825" actId="20577"/>
          <ac:spMkLst>
            <pc:docMk/>
            <pc:sldMk cId="3808036162" sldId="263"/>
            <ac:spMk id="3" creationId="{EB2E63B3-0C7F-4813-B660-BA903FFE46C7}"/>
          </ac:spMkLst>
        </pc:spChg>
        <pc:spChg chg="add mod">
          <ac:chgData name="Drewniak, David" userId="3edae2f4-e483-4215-8ce8-93b718154250" providerId="ADAL" clId="{B9BE585E-EC83-432D-855E-D97B7240A759}" dt="2020-12-09T03:09:30.931" v="3524" actId="1076"/>
          <ac:spMkLst>
            <pc:docMk/>
            <pc:sldMk cId="3808036162" sldId="263"/>
            <ac:spMk id="4" creationId="{228188B4-C500-4F8F-B6A4-F3E5EF1BF24D}"/>
          </ac:spMkLst>
        </pc:spChg>
        <pc:spChg chg="add mod">
          <ac:chgData name="Drewniak, David" userId="3edae2f4-e483-4215-8ce8-93b718154250" providerId="ADAL" clId="{B9BE585E-EC83-432D-855E-D97B7240A759}" dt="2020-12-09T03:10:37.173" v="3555" actId="1076"/>
          <ac:spMkLst>
            <pc:docMk/>
            <pc:sldMk cId="3808036162" sldId="263"/>
            <ac:spMk id="5" creationId="{AFCBDA7A-38A8-41D6-95E2-E92375845DE8}"/>
          </ac:spMkLst>
        </pc:spChg>
        <pc:spChg chg="add mod">
          <ac:chgData name="Drewniak, David" userId="3edae2f4-e483-4215-8ce8-93b718154250" providerId="ADAL" clId="{B9BE585E-EC83-432D-855E-D97B7240A759}" dt="2020-12-09T03:10:39.766" v="3556" actId="1076"/>
          <ac:spMkLst>
            <pc:docMk/>
            <pc:sldMk cId="3808036162" sldId="263"/>
            <ac:spMk id="8" creationId="{9144DE47-2269-41E7-B1ED-69D6BB592082}"/>
          </ac:spMkLst>
        </pc:spChg>
        <pc:spChg chg="add mod">
          <ac:chgData name="Drewniak, David" userId="3edae2f4-e483-4215-8ce8-93b718154250" providerId="ADAL" clId="{B9BE585E-EC83-432D-855E-D97B7240A759}" dt="2020-12-09T03:12:43.633" v="3609" actId="1076"/>
          <ac:spMkLst>
            <pc:docMk/>
            <pc:sldMk cId="3808036162" sldId="263"/>
            <ac:spMk id="9" creationId="{C24F6F39-900A-4298-8B15-91977E3548BC}"/>
          </ac:spMkLst>
        </pc:spChg>
        <pc:spChg chg="add mod">
          <ac:chgData name="Drewniak, David" userId="3edae2f4-e483-4215-8ce8-93b718154250" providerId="ADAL" clId="{B9BE585E-EC83-432D-855E-D97B7240A759}" dt="2020-12-09T03:12:38.562" v="3608" actId="1076"/>
          <ac:spMkLst>
            <pc:docMk/>
            <pc:sldMk cId="3808036162" sldId="263"/>
            <ac:spMk id="10" creationId="{9FC42BDE-DAEB-4578-B019-5347DB657141}"/>
          </ac:spMkLst>
        </pc:spChg>
        <pc:picChg chg="add del mod">
          <ac:chgData name="Drewniak, David" userId="3edae2f4-e483-4215-8ce8-93b718154250" providerId="ADAL" clId="{B9BE585E-EC83-432D-855E-D97B7240A759}" dt="2020-12-09T03:28:52.041" v="4229" actId="478"/>
          <ac:picMkLst>
            <pc:docMk/>
            <pc:sldMk cId="3808036162" sldId="263"/>
            <ac:picMk id="6" creationId="{5387D63B-98A6-40CB-BA48-7A4213BA1E76}"/>
          </ac:picMkLst>
        </pc:picChg>
        <pc:picChg chg="add del mod">
          <ac:chgData name="Drewniak, David" userId="3edae2f4-e483-4215-8ce8-93b718154250" providerId="ADAL" clId="{B9BE585E-EC83-432D-855E-D97B7240A759}" dt="2020-12-09T03:09:33.750" v="3526" actId="478"/>
          <ac:picMkLst>
            <pc:docMk/>
            <pc:sldMk cId="3808036162" sldId="263"/>
            <ac:picMk id="7" creationId="{842366BD-2816-40E2-9F9D-74D079F19BB7}"/>
          </ac:picMkLst>
        </pc:picChg>
        <pc:picChg chg="add mod">
          <ac:chgData name="Drewniak, David" userId="3edae2f4-e483-4215-8ce8-93b718154250" providerId="ADAL" clId="{B9BE585E-EC83-432D-855E-D97B7240A759}" dt="2020-12-09T03:28:55.912" v="4232" actId="1076"/>
          <ac:picMkLst>
            <pc:docMk/>
            <pc:sldMk cId="3808036162" sldId="263"/>
            <ac:picMk id="11" creationId="{7010D747-9AD9-4CD2-B742-7D50BAA764C1}"/>
          </ac:picMkLst>
        </pc:picChg>
      </pc:sldChg>
      <pc:sldChg chg="addSp delSp modSp add">
        <pc:chgData name="Drewniak, David" userId="3edae2f4-e483-4215-8ce8-93b718154250" providerId="ADAL" clId="{B9BE585E-EC83-432D-855E-D97B7240A759}" dt="2020-12-09T05:57:56.881" v="7633" actId="1076"/>
        <pc:sldMkLst>
          <pc:docMk/>
          <pc:sldMk cId="1110776047" sldId="264"/>
        </pc:sldMkLst>
        <pc:spChg chg="mod">
          <ac:chgData name="Drewniak, David" userId="3edae2f4-e483-4215-8ce8-93b718154250" providerId="ADAL" clId="{B9BE585E-EC83-432D-855E-D97B7240A759}" dt="2020-12-09T03:30:53.294" v="4305" actId="20577"/>
          <ac:spMkLst>
            <pc:docMk/>
            <pc:sldMk cId="1110776047" sldId="264"/>
            <ac:spMk id="2" creationId="{749054C8-DF64-424C-A74D-9AA20E8DA80A}"/>
          </ac:spMkLst>
        </pc:spChg>
        <pc:spChg chg="mod">
          <ac:chgData name="Drewniak, David" userId="3edae2f4-e483-4215-8ce8-93b718154250" providerId="ADAL" clId="{B9BE585E-EC83-432D-855E-D97B7240A759}" dt="2020-12-09T03:17:49.300" v="3761" actId="20577"/>
          <ac:spMkLst>
            <pc:docMk/>
            <pc:sldMk cId="1110776047" sldId="264"/>
            <ac:spMk id="3" creationId="{EB2E63B3-0C7F-4813-B660-BA903FFE46C7}"/>
          </ac:spMkLst>
        </pc:spChg>
        <pc:spChg chg="mod">
          <ac:chgData name="Drewniak, David" userId="3edae2f4-e483-4215-8ce8-93b718154250" providerId="ADAL" clId="{B9BE585E-EC83-432D-855E-D97B7240A759}" dt="2020-12-09T03:17:35.038" v="3718" actId="1076"/>
          <ac:spMkLst>
            <pc:docMk/>
            <pc:sldMk cId="1110776047" sldId="264"/>
            <ac:spMk id="4" creationId="{228188B4-C500-4F8F-B6A4-F3E5EF1BF24D}"/>
          </ac:spMkLst>
        </pc:spChg>
        <pc:spChg chg="del">
          <ac:chgData name="Drewniak, David" userId="3edae2f4-e483-4215-8ce8-93b718154250" providerId="ADAL" clId="{B9BE585E-EC83-432D-855E-D97B7240A759}" dt="2020-12-09T03:13:33.090" v="3615" actId="478"/>
          <ac:spMkLst>
            <pc:docMk/>
            <pc:sldMk cId="1110776047" sldId="264"/>
            <ac:spMk id="5" creationId="{AFCBDA7A-38A8-41D6-95E2-E92375845DE8}"/>
          </ac:spMkLst>
        </pc:spChg>
        <pc:spChg chg="del">
          <ac:chgData name="Drewniak, David" userId="3edae2f4-e483-4215-8ce8-93b718154250" providerId="ADAL" clId="{B9BE585E-EC83-432D-855E-D97B7240A759}" dt="2020-12-09T03:13:31.994" v="3614" actId="478"/>
          <ac:spMkLst>
            <pc:docMk/>
            <pc:sldMk cId="1110776047" sldId="264"/>
            <ac:spMk id="8" creationId="{9144DE47-2269-41E7-B1ED-69D6BB592082}"/>
          </ac:spMkLst>
        </pc:spChg>
        <pc:spChg chg="del">
          <ac:chgData name="Drewniak, David" userId="3edae2f4-e483-4215-8ce8-93b718154250" providerId="ADAL" clId="{B9BE585E-EC83-432D-855E-D97B7240A759}" dt="2020-12-09T03:13:09.659" v="3613" actId="478"/>
          <ac:spMkLst>
            <pc:docMk/>
            <pc:sldMk cId="1110776047" sldId="264"/>
            <ac:spMk id="9" creationId="{C24F6F39-900A-4298-8B15-91977E3548BC}"/>
          </ac:spMkLst>
        </pc:spChg>
        <pc:spChg chg="mod">
          <ac:chgData name="Drewniak, David" userId="3edae2f4-e483-4215-8ce8-93b718154250" providerId="ADAL" clId="{B9BE585E-EC83-432D-855E-D97B7240A759}" dt="2020-12-09T03:17:55.144" v="3763" actId="1076"/>
          <ac:spMkLst>
            <pc:docMk/>
            <pc:sldMk cId="1110776047" sldId="264"/>
            <ac:spMk id="10" creationId="{9FC42BDE-DAEB-4578-B019-5347DB657141}"/>
          </ac:spMkLst>
        </pc:spChg>
        <pc:spChg chg="add mod">
          <ac:chgData name="Drewniak, David" userId="3edae2f4-e483-4215-8ce8-93b718154250" providerId="ADAL" clId="{B9BE585E-EC83-432D-855E-D97B7240A759}" dt="2020-12-09T03:29:30.957" v="4237" actId="6549"/>
          <ac:spMkLst>
            <pc:docMk/>
            <pc:sldMk cId="1110776047" sldId="264"/>
            <ac:spMk id="11" creationId="{9D6A85D9-9761-4770-BBB5-B48DDE9F2451}"/>
          </ac:spMkLst>
        </pc:spChg>
        <pc:spChg chg="add mod">
          <ac:chgData name="Drewniak, David" userId="3edae2f4-e483-4215-8ce8-93b718154250" providerId="ADAL" clId="{B9BE585E-EC83-432D-855E-D97B7240A759}" dt="2020-12-09T03:19:54.284" v="3975" actId="20577"/>
          <ac:spMkLst>
            <pc:docMk/>
            <pc:sldMk cId="1110776047" sldId="264"/>
            <ac:spMk id="12" creationId="{3CAC8DAD-7670-44B4-BC6E-8C68DB22986E}"/>
          </ac:spMkLst>
        </pc:spChg>
        <pc:spChg chg="add mod">
          <ac:chgData name="Drewniak, David" userId="3edae2f4-e483-4215-8ce8-93b718154250" providerId="ADAL" clId="{B9BE585E-EC83-432D-855E-D97B7240A759}" dt="2020-12-09T05:57:56.881" v="7633" actId="1076"/>
          <ac:spMkLst>
            <pc:docMk/>
            <pc:sldMk cId="1110776047" sldId="264"/>
            <ac:spMk id="15" creationId="{BDDA894B-76C1-452C-949A-F8632EF0DF35}"/>
          </ac:spMkLst>
        </pc:spChg>
        <pc:picChg chg="del">
          <ac:chgData name="Drewniak, David" userId="3edae2f4-e483-4215-8ce8-93b718154250" providerId="ADAL" clId="{B9BE585E-EC83-432D-855E-D97B7240A759}" dt="2020-12-09T03:13:08.024" v="3612" actId="478"/>
          <ac:picMkLst>
            <pc:docMk/>
            <pc:sldMk cId="1110776047" sldId="264"/>
            <ac:picMk id="6" creationId="{5387D63B-98A6-40CB-BA48-7A4213BA1E76}"/>
          </ac:picMkLst>
        </pc:picChg>
        <pc:picChg chg="add mod">
          <ac:chgData name="Drewniak, David" userId="3edae2f4-e483-4215-8ce8-93b718154250" providerId="ADAL" clId="{B9BE585E-EC83-432D-855E-D97B7240A759}" dt="2020-12-09T03:21:07.684" v="4050" actId="1076"/>
          <ac:picMkLst>
            <pc:docMk/>
            <pc:sldMk cId="1110776047" sldId="264"/>
            <ac:picMk id="7" creationId="{A6D56216-2807-4AD1-A8B7-1715DC6EB7C4}"/>
          </ac:picMkLst>
        </pc:picChg>
        <pc:cxnChg chg="add mod">
          <ac:chgData name="Drewniak, David" userId="3edae2f4-e483-4215-8ce8-93b718154250" providerId="ADAL" clId="{B9BE585E-EC83-432D-855E-D97B7240A759}" dt="2020-12-09T05:57:18.225" v="7586" actId="1076"/>
          <ac:cxnSpMkLst>
            <pc:docMk/>
            <pc:sldMk cId="1110776047" sldId="264"/>
            <ac:cxnSpMk id="13" creationId="{5EE6F094-BB58-4986-BE77-25C523BC5AAC}"/>
          </ac:cxnSpMkLst>
        </pc:cxnChg>
      </pc:sldChg>
      <pc:sldChg chg="addSp delSp modSp add delAnim modAnim">
        <pc:chgData name="Drewniak, David" userId="3edae2f4-e483-4215-8ce8-93b718154250" providerId="ADAL" clId="{B9BE585E-EC83-432D-855E-D97B7240A759}" dt="2020-12-13T02:16:58.298" v="8025" actId="14100"/>
        <pc:sldMkLst>
          <pc:docMk/>
          <pc:sldMk cId="1357826378" sldId="265"/>
        </pc:sldMkLst>
        <pc:spChg chg="mod">
          <ac:chgData name="Drewniak, David" userId="3edae2f4-e483-4215-8ce8-93b718154250" providerId="ADAL" clId="{B9BE585E-EC83-432D-855E-D97B7240A759}" dt="2020-12-09T03:22:58.518" v="4152" actId="20577"/>
          <ac:spMkLst>
            <pc:docMk/>
            <pc:sldMk cId="1357826378" sldId="265"/>
            <ac:spMk id="2" creationId="{749054C8-DF64-424C-A74D-9AA20E8DA80A}"/>
          </ac:spMkLst>
        </pc:spChg>
        <pc:spChg chg="del mod">
          <ac:chgData name="Drewniak, David" userId="3edae2f4-e483-4215-8ce8-93b718154250" providerId="ADAL" clId="{B9BE585E-EC83-432D-855E-D97B7240A759}" dt="2020-12-09T03:21:29.256" v="4054" actId="478"/>
          <ac:spMkLst>
            <pc:docMk/>
            <pc:sldMk cId="1357826378" sldId="265"/>
            <ac:spMk id="3" creationId="{EB2E63B3-0C7F-4813-B660-BA903FFE46C7}"/>
          </ac:spMkLst>
        </pc:spChg>
        <pc:spChg chg="del">
          <ac:chgData name="Drewniak, David" userId="3edae2f4-e483-4215-8ce8-93b718154250" providerId="ADAL" clId="{B9BE585E-EC83-432D-855E-D97B7240A759}" dt="2020-12-09T03:21:26.917" v="4052" actId="478"/>
          <ac:spMkLst>
            <pc:docMk/>
            <pc:sldMk cId="1357826378" sldId="265"/>
            <ac:spMk id="4" creationId="{228188B4-C500-4F8F-B6A4-F3E5EF1BF24D}"/>
          </ac:spMkLst>
        </pc:spChg>
        <pc:spChg chg="add del mod">
          <ac:chgData name="Drewniak, David" userId="3edae2f4-e483-4215-8ce8-93b718154250" providerId="ADAL" clId="{B9BE585E-EC83-432D-855E-D97B7240A759}" dt="2020-12-09T03:21:31.041" v="4055" actId="478"/>
          <ac:spMkLst>
            <pc:docMk/>
            <pc:sldMk cId="1357826378" sldId="265"/>
            <ac:spMk id="5" creationId="{87DF274C-97CD-4991-A1E2-36ACB556BC7B}"/>
          </ac:spMkLst>
        </pc:spChg>
        <pc:spChg chg="add mod">
          <ac:chgData name="Drewniak, David" userId="3edae2f4-e483-4215-8ce8-93b718154250" providerId="ADAL" clId="{B9BE585E-EC83-432D-855E-D97B7240A759}" dt="2020-12-09T05:55:52.540" v="7567" actId="1076"/>
          <ac:spMkLst>
            <pc:docMk/>
            <pc:sldMk cId="1357826378" sldId="265"/>
            <ac:spMk id="6" creationId="{2A185243-3ADF-4DDE-A150-0FA2633EB707}"/>
          </ac:spMkLst>
        </pc:spChg>
        <pc:spChg chg="add mod">
          <ac:chgData name="Drewniak, David" userId="3edae2f4-e483-4215-8ce8-93b718154250" providerId="ADAL" clId="{B9BE585E-EC83-432D-855E-D97B7240A759}" dt="2020-12-09T03:25:36.445" v="4214" actId="1076"/>
          <ac:spMkLst>
            <pc:docMk/>
            <pc:sldMk cId="1357826378" sldId="265"/>
            <ac:spMk id="8" creationId="{AFFD902B-03F6-4A39-9990-FB37DCA30C67}"/>
          </ac:spMkLst>
        </pc:spChg>
        <pc:spChg chg="mod">
          <ac:chgData name="Drewniak, David" userId="3edae2f4-e483-4215-8ce8-93b718154250" providerId="ADAL" clId="{B9BE585E-EC83-432D-855E-D97B7240A759}" dt="2020-12-09T03:25:40.332" v="4215" actId="1076"/>
          <ac:spMkLst>
            <pc:docMk/>
            <pc:sldMk cId="1357826378" sldId="265"/>
            <ac:spMk id="10" creationId="{9FC42BDE-DAEB-4578-B019-5347DB657141}"/>
          </ac:spMkLst>
        </pc:spChg>
        <pc:spChg chg="del mod">
          <ac:chgData name="Drewniak, David" userId="3edae2f4-e483-4215-8ce8-93b718154250" providerId="ADAL" clId="{B9BE585E-EC83-432D-855E-D97B7240A759}" dt="2020-12-09T03:22:02.014" v="4093" actId="478"/>
          <ac:spMkLst>
            <pc:docMk/>
            <pc:sldMk cId="1357826378" sldId="265"/>
            <ac:spMk id="11" creationId="{9D6A85D9-9761-4770-BBB5-B48DDE9F2451}"/>
          </ac:spMkLst>
        </pc:spChg>
        <pc:spChg chg="del mod">
          <ac:chgData name="Drewniak, David" userId="3edae2f4-e483-4215-8ce8-93b718154250" providerId="ADAL" clId="{B9BE585E-EC83-432D-855E-D97B7240A759}" dt="2020-12-09T03:22:10.112" v="4095" actId="478"/>
          <ac:spMkLst>
            <pc:docMk/>
            <pc:sldMk cId="1357826378" sldId="265"/>
            <ac:spMk id="12" creationId="{3CAC8DAD-7670-44B4-BC6E-8C68DB22986E}"/>
          </ac:spMkLst>
        </pc:spChg>
        <pc:spChg chg="add del mod">
          <ac:chgData name="Drewniak, David" userId="3edae2f4-e483-4215-8ce8-93b718154250" providerId="ADAL" clId="{B9BE585E-EC83-432D-855E-D97B7240A759}" dt="2020-12-09T03:24:23.606" v="4178" actId="478"/>
          <ac:spMkLst>
            <pc:docMk/>
            <pc:sldMk cId="1357826378" sldId="265"/>
            <ac:spMk id="14" creationId="{3D214D52-F796-4239-8FF9-41EA2B19C51C}"/>
          </ac:spMkLst>
        </pc:spChg>
        <pc:spChg chg="add del mod">
          <ac:chgData name="Drewniak, David" userId="3edae2f4-e483-4215-8ce8-93b718154250" providerId="ADAL" clId="{B9BE585E-EC83-432D-855E-D97B7240A759}" dt="2020-12-09T05:56:12.570" v="7572" actId="478"/>
          <ac:spMkLst>
            <pc:docMk/>
            <pc:sldMk cId="1357826378" sldId="265"/>
            <ac:spMk id="24" creationId="{031F1A50-F17E-434A-8D9E-6A1258B72E7E}"/>
          </ac:spMkLst>
        </pc:spChg>
        <pc:spChg chg="add mod">
          <ac:chgData name="Drewniak, David" userId="3edae2f4-e483-4215-8ce8-93b718154250" providerId="ADAL" clId="{B9BE585E-EC83-432D-855E-D97B7240A759}" dt="2020-12-13T02:16:58.298" v="8025" actId="14100"/>
          <ac:spMkLst>
            <pc:docMk/>
            <pc:sldMk cId="1357826378" sldId="265"/>
            <ac:spMk id="24" creationId="{B6AB5EDA-816D-4B1F-A6F4-2CD21D2B8357}"/>
          </ac:spMkLst>
        </pc:spChg>
        <pc:spChg chg="add mod">
          <ac:chgData name="Drewniak, David" userId="3edae2f4-e483-4215-8ce8-93b718154250" providerId="ADAL" clId="{B9BE585E-EC83-432D-855E-D97B7240A759}" dt="2020-12-09T05:56:30.004" v="7577" actId="1076"/>
          <ac:spMkLst>
            <pc:docMk/>
            <pc:sldMk cId="1357826378" sldId="265"/>
            <ac:spMk id="33" creationId="{18CAA16B-2105-45C9-81B1-099AE8DF7FD9}"/>
          </ac:spMkLst>
        </pc:spChg>
        <pc:spChg chg="add mod">
          <ac:chgData name="Drewniak, David" userId="3edae2f4-e483-4215-8ce8-93b718154250" providerId="ADAL" clId="{B9BE585E-EC83-432D-855E-D97B7240A759}" dt="2020-12-09T05:56:48.052" v="7582" actId="1076"/>
          <ac:spMkLst>
            <pc:docMk/>
            <pc:sldMk cId="1357826378" sldId="265"/>
            <ac:spMk id="34" creationId="{B9BC465E-12A1-404B-8559-30F39DD88996}"/>
          </ac:spMkLst>
        </pc:spChg>
        <pc:spChg chg="add del mod">
          <ac:chgData name="Drewniak, David" userId="3edae2f4-e483-4215-8ce8-93b718154250" providerId="ADAL" clId="{B9BE585E-EC83-432D-855E-D97B7240A759}" dt="2020-12-09T03:25:05.831" v="4199" actId="478"/>
          <ac:spMkLst>
            <pc:docMk/>
            <pc:sldMk cId="1357826378" sldId="265"/>
            <ac:spMk id="35" creationId="{7D51E777-981B-4256-A390-5D71CE1B886E}"/>
          </ac:spMkLst>
        </pc:spChg>
        <pc:spChg chg="add mod">
          <ac:chgData name="Drewniak, David" userId="3edae2f4-e483-4215-8ce8-93b718154250" providerId="ADAL" clId="{B9BE585E-EC83-432D-855E-D97B7240A759}" dt="2020-12-09T05:55:49.749" v="7566" actId="14100"/>
          <ac:spMkLst>
            <pc:docMk/>
            <pc:sldMk cId="1357826378" sldId="265"/>
            <ac:spMk id="38" creationId="{D31C5473-8903-400B-A762-65F2A2FFC3AE}"/>
          </ac:spMkLst>
        </pc:spChg>
        <pc:spChg chg="add mod">
          <ac:chgData name="Drewniak, David" userId="3edae2f4-e483-4215-8ce8-93b718154250" providerId="ADAL" clId="{B9BE585E-EC83-432D-855E-D97B7240A759}" dt="2020-12-09T05:56:08.520" v="7571" actId="14100"/>
          <ac:spMkLst>
            <pc:docMk/>
            <pc:sldMk cId="1357826378" sldId="265"/>
            <ac:spMk id="39" creationId="{0BF78D65-5839-4081-9B4F-07BA461A1B76}"/>
          </ac:spMkLst>
        </pc:spChg>
        <pc:spChg chg="add mod">
          <ac:chgData name="Drewniak, David" userId="3edae2f4-e483-4215-8ce8-93b718154250" providerId="ADAL" clId="{B9BE585E-EC83-432D-855E-D97B7240A759}" dt="2020-12-09T05:56:28.032" v="7576" actId="1076"/>
          <ac:spMkLst>
            <pc:docMk/>
            <pc:sldMk cId="1357826378" sldId="265"/>
            <ac:spMk id="40" creationId="{5893EA83-6365-4324-BF4B-B965F6CEE1DC}"/>
          </ac:spMkLst>
        </pc:spChg>
        <pc:spChg chg="add mod">
          <ac:chgData name="Drewniak, David" userId="3edae2f4-e483-4215-8ce8-93b718154250" providerId="ADAL" clId="{B9BE585E-EC83-432D-855E-D97B7240A759}" dt="2020-12-09T05:56:41.792" v="7581" actId="14100"/>
          <ac:spMkLst>
            <pc:docMk/>
            <pc:sldMk cId="1357826378" sldId="265"/>
            <ac:spMk id="41" creationId="{05E6F158-B65A-4394-99FC-8ECA5CD86165}"/>
          </ac:spMkLst>
        </pc:spChg>
        <pc:graphicFrameChg chg="add del mod">
          <ac:chgData name="Drewniak, David" userId="3edae2f4-e483-4215-8ce8-93b718154250" providerId="ADAL" clId="{B9BE585E-EC83-432D-855E-D97B7240A759}" dt="2020-12-09T03:24:23.606" v="4178" actId="478"/>
          <ac:graphicFrameMkLst>
            <pc:docMk/>
            <pc:sldMk cId="1357826378" sldId="265"/>
            <ac:graphicFrameMk id="13" creationId="{9AFBCD14-47C5-4E0B-B046-0555CC47F8FE}"/>
          </ac:graphicFrameMkLst>
        </pc:graphicFrameChg>
        <pc:graphicFrameChg chg="add mod">
          <ac:chgData name="Drewniak, David" userId="3edae2f4-e483-4215-8ce8-93b718154250" providerId="ADAL" clId="{B9BE585E-EC83-432D-855E-D97B7240A759}" dt="2020-12-09T03:26:15.873" v="4217" actId="1035"/>
          <ac:graphicFrameMkLst>
            <pc:docMk/>
            <pc:sldMk cId="1357826378" sldId="265"/>
            <ac:graphicFrameMk id="22" creationId="{A45FF141-67D5-4B70-823B-631455975345}"/>
          </ac:graphicFrameMkLst>
        </pc:graphicFrameChg>
        <pc:graphicFrameChg chg="add mod">
          <ac:chgData name="Drewniak, David" userId="3edae2f4-e483-4215-8ce8-93b718154250" providerId="ADAL" clId="{B9BE585E-EC83-432D-855E-D97B7240A759}" dt="2020-12-09T03:24:27.234" v="4180" actId="1076"/>
          <ac:graphicFrameMkLst>
            <pc:docMk/>
            <pc:sldMk cId="1357826378" sldId="265"/>
            <ac:graphicFrameMk id="23" creationId="{400B8E4B-8478-43CA-971A-4AA91CCADBF3}"/>
          </ac:graphicFrameMkLst>
        </pc:graphicFrameChg>
        <pc:graphicFrameChg chg="add mod">
          <ac:chgData name="Drewniak, David" userId="3edae2f4-e483-4215-8ce8-93b718154250" providerId="ADAL" clId="{B9BE585E-EC83-432D-855E-D97B7240A759}" dt="2020-12-09T03:24:27.234" v="4180" actId="1076"/>
          <ac:graphicFrameMkLst>
            <pc:docMk/>
            <pc:sldMk cId="1357826378" sldId="265"/>
            <ac:graphicFrameMk id="32" creationId="{13669A53-3F93-43F1-A09C-018F02C31729}"/>
          </ac:graphicFrameMkLst>
        </pc:graphicFrameChg>
        <pc:picChg chg="del mod">
          <ac:chgData name="Drewniak, David" userId="3edae2f4-e483-4215-8ce8-93b718154250" providerId="ADAL" clId="{B9BE585E-EC83-432D-855E-D97B7240A759}" dt="2020-12-09T03:23:09.049" v="4156" actId="478"/>
          <ac:picMkLst>
            <pc:docMk/>
            <pc:sldMk cId="1357826378" sldId="265"/>
            <ac:picMk id="7" creationId="{A6D56216-2807-4AD1-A8B7-1715DC6EB7C4}"/>
          </ac:picMkLst>
        </pc:picChg>
        <pc:cxnChg chg="add del mod">
          <ac:chgData name="Drewniak, David" userId="3edae2f4-e483-4215-8ce8-93b718154250" providerId="ADAL" clId="{B9BE585E-EC83-432D-855E-D97B7240A759}" dt="2020-12-09T03:24:23.606" v="4178" actId="478"/>
          <ac:cxnSpMkLst>
            <pc:docMk/>
            <pc:sldMk cId="1357826378" sldId="265"/>
            <ac:cxnSpMk id="15" creationId="{3E7EF9E9-BE94-41D3-AF9D-4833B0062D47}"/>
          </ac:cxnSpMkLst>
        </pc:cxnChg>
        <pc:cxnChg chg="add del mod">
          <ac:chgData name="Drewniak, David" userId="3edae2f4-e483-4215-8ce8-93b718154250" providerId="ADAL" clId="{B9BE585E-EC83-432D-855E-D97B7240A759}" dt="2020-12-09T03:24:23.606" v="4178" actId="478"/>
          <ac:cxnSpMkLst>
            <pc:docMk/>
            <pc:sldMk cId="1357826378" sldId="265"/>
            <ac:cxnSpMk id="16" creationId="{69297D04-0DB2-428B-86F9-32F654CA2CEE}"/>
          </ac:cxnSpMkLst>
        </pc:cxnChg>
        <pc:cxnChg chg="add del mod">
          <ac:chgData name="Drewniak, David" userId="3edae2f4-e483-4215-8ce8-93b718154250" providerId="ADAL" clId="{B9BE585E-EC83-432D-855E-D97B7240A759}" dt="2020-12-09T03:24:23.606" v="4178" actId="478"/>
          <ac:cxnSpMkLst>
            <pc:docMk/>
            <pc:sldMk cId="1357826378" sldId="265"/>
            <ac:cxnSpMk id="17" creationId="{B63F5D93-D5C2-4EBE-B029-5766A8319DD4}"/>
          </ac:cxnSpMkLst>
        </pc:cxnChg>
        <pc:cxnChg chg="add del mod">
          <ac:chgData name="Drewniak, David" userId="3edae2f4-e483-4215-8ce8-93b718154250" providerId="ADAL" clId="{B9BE585E-EC83-432D-855E-D97B7240A759}" dt="2020-12-09T03:24:23.606" v="4178" actId="478"/>
          <ac:cxnSpMkLst>
            <pc:docMk/>
            <pc:sldMk cId="1357826378" sldId="265"/>
            <ac:cxnSpMk id="18" creationId="{3975E3A7-A944-4B03-BAD7-FF6A76AA3B8E}"/>
          </ac:cxnSpMkLst>
        </pc:cxnChg>
        <pc:cxnChg chg="add del mod">
          <ac:chgData name="Drewniak, David" userId="3edae2f4-e483-4215-8ce8-93b718154250" providerId="ADAL" clId="{B9BE585E-EC83-432D-855E-D97B7240A759}" dt="2020-12-09T03:24:23.606" v="4178" actId="478"/>
          <ac:cxnSpMkLst>
            <pc:docMk/>
            <pc:sldMk cId="1357826378" sldId="265"/>
            <ac:cxnSpMk id="19" creationId="{99DA6AC2-438B-413E-AA26-3A5CA332D9D7}"/>
          </ac:cxnSpMkLst>
        </pc:cxnChg>
        <pc:cxnChg chg="add del mod">
          <ac:chgData name="Drewniak, David" userId="3edae2f4-e483-4215-8ce8-93b718154250" providerId="ADAL" clId="{B9BE585E-EC83-432D-855E-D97B7240A759}" dt="2020-12-09T03:24:23.606" v="4178" actId="478"/>
          <ac:cxnSpMkLst>
            <pc:docMk/>
            <pc:sldMk cId="1357826378" sldId="265"/>
            <ac:cxnSpMk id="20" creationId="{81970C18-C797-434F-86DB-71645AAB63C3}"/>
          </ac:cxnSpMkLst>
        </pc:cxnChg>
        <pc:cxnChg chg="add del mod">
          <ac:chgData name="Drewniak, David" userId="3edae2f4-e483-4215-8ce8-93b718154250" providerId="ADAL" clId="{B9BE585E-EC83-432D-855E-D97B7240A759}" dt="2020-12-09T03:24:23.606" v="4178" actId="478"/>
          <ac:cxnSpMkLst>
            <pc:docMk/>
            <pc:sldMk cId="1357826378" sldId="265"/>
            <ac:cxnSpMk id="21" creationId="{4B436A30-46E3-4062-842C-086523C3FCA8}"/>
          </ac:cxnSpMkLst>
        </pc:cxnChg>
        <pc:cxnChg chg="add del mod">
          <ac:chgData name="Drewniak, David" userId="3edae2f4-e483-4215-8ce8-93b718154250" providerId="ADAL" clId="{B9BE585E-EC83-432D-855E-D97B7240A759}" dt="2020-12-13T02:16:58.298" v="8025" actId="14100"/>
          <ac:cxnSpMkLst>
            <pc:docMk/>
            <pc:sldMk cId="1357826378" sldId="265"/>
            <ac:cxnSpMk id="25" creationId="{EAD619E8-1A07-4F7D-AF73-E33F8F1C26BE}"/>
          </ac:cxnSpMkLst>
        </pc:cxnChg>
        <pc:cxnChg chg="add del mod">
          <ac:chgData name="Drewniak, David" userId="3edae2f4-e483-4215-8ce8-93b718154250" providerId="ADAL" clId="{B9BE585E-EC83-432D-855E-D97B7240A759}" dt="2020-12-13T02:16:58.298" v="8025" actId="14100"/>
          <ac:cxnSpMkLst>
            <pc:docMk/>
            <pc:sldMk cId="1357826378" sldId="265"/>
            <ac:cxnSpMk id="26" creationId="{18E69FC9-3F1E-42AD-8738-8E46386D4C90}"/>
          </ac:cxnSpMkLst>
        </pc:cxnChg>
        <pc:cxnChg chg="add mod">
          <ac:chgData name="Drewniak, David" userId="3edae2f4-e483-4215-8ce8-93b718154250" providerId="ADAL" clId="{B9BE585E-EC83-432D-855E-D97B7240A759}" dt="2020-12-13T02:16:58.298" v="8025" actId="14100"/>
          <ac:cxnSpMkLst>
            <pc:docMk/>
            <pc:sldMk cId="1357826378" sldId="265"/>
            <ac:cxnSpMk id="27" creationId="{B095490D-8446-4454-8065-80D292E75E5C}"/>
          </ac:cxnSpMkLst>
        </pc:cxnChg>
        <pc:cxnChg chg="add mod">
          <ac:chgData name="Drewniak, David" userId="3edae2f4-e483-4215-8ce8-93b718154250" providerId="ADAL" clId="{B9BE585E-EC83-432D-855E-D97B7240A759}" dt="2020-12-13T02:16:58.298" v="8025" actId="14100"/>
          <ac:cxnSpMkLst>
            <pc:docMk/>
            <pc:sldMk cId="1357826378" sldId="265"/>
            <ac:cxnSpMk id="28" creationId="{F50DD28A-550F-4581-A923-7BAFE22BF823}"/>
          </ac:cxnSpMkLst>
        </pc:cxnChg>
        <pc:cxnChg chg="add mod">
          <ac:chgData name="Drewniak, David" userId="3edae2f4-e483-4215-8ce8-93b718154250" providerId="ADAL" clId="{B9BE585E-EC83-432D-855E-D97B7240A759}" dt="2020-12-13T02:16:58.298" v="8025" actId="14100"/>
          <ac:cxnSpMkLst>
            <pc:docMk/>
            <pc:sldMk cId="1357826378" sldId="265"/>
            <ac:cxnSpMk id="29" creationId="{ADFB4EB2-651F-4811-BAC9-B8CEE6E15AE2}"/>
          </ac:cxnSpMkLst>
        </pc:cxnChg>
        <pc:cxnChg chg="add mod">
          <ac:chgData name="Drewniak, David" userId="3edae2f4-e483-4215-8ce8-93b718154250" providerId="ADAL" clId="{B9BE585E-EC83-432D-855E-D97B7240A759}" dt="2020-12-13T02:16:58.298" v="8025" actId="14100"/>
          <ac:cxnSpMkLst>
            <pc:docMk/>
            <pc:sldMk cId="1357826378" sldId="265"/>
            <ac:cxnSpMk id="30" creationId="{A277202D-799D-466C-AE42-06ABAAA35A91}"/>
          </ac:cxnSpMkLst>
        </pc:cxnChg>
        <pc:cxnChg chg="add mod">
          <ac:chgData name="Drewniak, David" userId="3edae2f4-e483-4215-8ce8-93b718154250" providerId="ADAL" clId="{B9BE585E-EC83-432D-855E-D97B7240A759}" dt="2020-12-09T03:24:27.234" v="4180" actId="1076"/>
          <ac:cxnSpMkLst>
            <pc:docMk/>
            <pc:sldMk cId="1357826378" sldId="265"/>
            <ac:cxnSpMk id="31" creationId="{DD2F01E2-4EFD-489A-8276-2BBC36A255B5}"/>
          </ac:cxnSpMkLst>
        </pc:cxnChg>
        <pc:cxnChg chg="add del mod">
          <ac:chgData name="Drewniak, David" userId="3edae2f4-e483-4215-8ce8-93b718154250" providerId="ADAL" clId="{B9BE585E-EC83-432D-855E-D97B7240A759}" dt="2020-12-09T05:55:08.274" v="7552" actId="478"/>
          <ac:cxnSpMkLst>
            <pc:docMk/>
            <pc:sldMk cId="1357826378" sldId="265"/>
            <ac:cxnSpMk id="36" creationId="{C1E34658-CBB4-49D3-AB12-9FA9A4C674CC}"/>
          </ac:cxnSpMkLst>
        </pc:cxnChg>
      </pc:sldChg>
      <pc:sldChg chg="addSp delSp modSp add delAnim modAnim">
        <pc:chgData name="Drewniak, David" userId="3edae2f4-e483-4215-8ce8-93b718154250" providerId="ADAL" clId="{B9BE585E-EC83-432D-855E-D97B7240A759}" dt="2020-12-09T13:52:05.844" v="7826" actId="14100"/>
        <pc:sldMkLst>
          <pc:docMk/>
          <pc:sldMk cId="1280467188" sldId="266"/>
        </pc:sldMkLst>
        <pc:spChg chg="mod">
          <ac:chgData name="Drewniak, David" userId="3edae2f4-e483-4215-8ce8-93b718154250" providerId="ADAL" clId="{B9BE585E-EC83-432D-855E-D97B7240A759}" dt="2020-12-09T03:29:54.470" v="4246" actId="20577"/>
          <ac:spMkLst>
            <pc:docMk/>
            <pc:sldMk cId="1280467188" sldId="266"/>
            <ac:spMk id="2" creationId="{5B71E2BD-36DF-4EE5-8092-43D95B33F31B}"/>
          </ac:spMkLst>
        </pc:spChg>
        <pc:spChg chg="del">
          <ac:chgData name="Drewniak, David" userId="3edae2f4-e483-4215-8ce8-93b718154250" providerId="ADAL" clId="{B9BE585E-EC83-432D-855E-D97B7240A759}" dt="2020-12-09T03:31:08.874" v="4306" actId="478"/>
          <ac:spMkLst>
            <pc:docMk/>
            <pc:sldMk cId="1280467188" sldId="266"/>
            <ac:spMk id="3" creationId="{D44849AA-5DBC-4FEE-B053-ADF38C1AD0FA}"/>
          </ac:spMkLst>
        </pc:spChg>
        <pc:spChg chg="add del mod">
          <ac:chgData name="Drewniak, David" userId="3edae2f4-e483-4215-8ce8-93b718154250" providerId="ADAL" clId="{B9BE585E-EC83-432D-855E-D97B7240A759}" dt="2020-12-09T03:34:54.636" v="4313" actId="478"/>
          <ac:spMkLst>
            <pc:docMk/>
            <pc:sldMk cId="1280467188" sldId="266"/>
            <ac:spMk id="6" creationId="{728B593F-94DF-4A03-BDB3-F9ACC525C856}"/>
          </ac:spMkLst>
        </pc:spChg>
        <pc:spChg chg="add mod">
          <ac:chgData name="Drewniak, David" userId="3edae2f4-e483-4215-8ce8-93b718154250" providerId="ADAL" clId="{B9BE585E-EC83-432D-855E-D97B7240A759}" dt="2020-12-09T05:53:49.669" v="7549" actId="1076"/>
          <ac:spMkLst>
            <pc:docMk/>
            <pc:sldMk cId="1280467188" sldId="266"/>
            <ac:spMk id="7" creationId="{FD4AA72D-A9E9-46E0-B027-B8B6F9E90380}"/>
          </ac:spMkLst>
        </pc:spChg>
        <pc:spChg chg="add mod">
          <ac:chgData name="Drewniak, David" userId="3edae2f4-e483-4215-8ce8-93b718154250" providerId="ADAL" clId="{B9BE585E-EC83-432D-855E-D97B7240A759}" dt="2020-12-09T03:36:47.934" v="4374" actId="14100"/>
          <ac:spMkLst>
            <pc:docMk/>
            <pc:sldMk cId="1280467188" sldId="266"/>
            <ac:spMk id="8" creationId="{5DE746F3-B67D-4358-A309-0183A4EFAB7F}"/>
          </ac:spMkLst>
        </pc:spChg>
        <pc:spChg chg="add mod">
          <ac:chgData name="Drewniak, David" userId="3edae2f4-e483-4215-8ce8-93b718154250" providerId="ADAL" clId="{B9BE585E-EC83-432D-855E-D97B7240A759}" dt="2020-12-09T03:41:02.010" v="4616" actId="1076"/>
          <ac:spMkLst>
            <pc:docMk/>
            <pc:sldMk cId="1280467188" sldId="266"/>
            <ac:spMk id="9" creationId="{4FFFEBF3-D520-4731-BE69-9DA61E9D4E7B}"/>
          </ac:spMkLst>
        </pc:spChg>
        <pc:spChg chg="add del mod">
          <ac:chgData name="Drewniak, David" userId="3edae2f4-e483-4215-8ce8-93b718154250" providerId="ADAL" clId="{B9BE585E-EC83-432D-855E-D97B7240A759}" dt="2020-12-09T05:52:55.250" v="7546" actId="478"/>
          <ac:spMkLst>
            <pc:docMk/>
            <pc:sldMk cId="1280467188" sldId="266"/>
            <ac:spMk id="10" creationId="{A5EFD5DD-639E-4C40-A0D9-7C6C3676781D}"/>
          </ac:spMkLst>
        </pc:spChg>
        <pc:spChg chg="add del mod">
          <ac:chgData name="Drewniak, David" userId="3edae2f4-e483-4215-8ce8-93b718154250" providerId="ADAL" clId="{B9BE585E-EC83-432D-855E-D97B7240A759}" dt="2020-12-09T13:51:01.890" v="7805" actId="478"/>
          <ac:spMkLst>
            <pc:docMk/>
            <pc:sldMk cId="1280467188" sldId="266"/>
            <ac:spMk id="12" creationId="{BDF88857-C8C1-4764-8F57-67D6E8AE1570}"/>
          </ac:spMkLst>
        </pc:spChg>
        <pc:spChg chg="add mod">
          <ac:chgData name="Drewniak, David" userId="3edae2f4-e483-4215-8ce8-93b718154250" providerId="ADAL" clId="{B9BE585E-EC83-432D-855E-D97B7240A759}" dt="2020-12-09T13:52:05.844" v="7826" actId="14100"/>
          <ac:spMkLst>
            <pc:docMk/>
            <pc:sldMk cId="1280467188" sldId="266"/>
            <ac:spMk id="13" creationId="{9B66BA72-AE97-48CD-A066-8A1814443E06}"/>
          </ac:spMkLst>
        </pc:spChg>
        <pc:spChg chg="add mod">
          <ac:chgData name="Drewniak, David" userId="3edae2f4-e483-4215-8ce8-93b718154250" providerId="ADAL" clId="{B9BE585E-EC83-432D-855E-D97B7240A759}" dt="2020-12-09T13:51:43.006" v="7824" actId="1076"/>
          <ac:spMkLst>
            <pc:docMk/>
            <pc:sldMk cId="1280467188" sldId="266"/>
            <ac:spMk id="14" creationId="{E865C7F4-609F-49F3-9C71-958227E763B9}"/>
          </ac:spMkLst>
        </pc:spChg>
        <pc:picChg chg="add del mod">
          <ac:chgData name="Drewniak, David" userId="3edae2f4-e483-4215-8ce8-93b718154250" providerId="ADAL" clId="{B9BE585E-EC83-432D-855E-D97B7240A759}" dt="2020-12-09T05:49:33.626" v="7519" actId="478"/>
          <ac:picMkLst>
            <pc:docMk/>
            <pc:sldMk cId="1280467188" sldId="266"/>
            <ac:picMk id="4" creationId="{1F857A8A-B8AB-4833-A73B-3BACE9334B12}"/>
          </ac:picMkLst>
        </pc:picChg>
        <pc:picChg chg="add mod">
          <ac:chgData name="Drewniak, David" userId="3edae2f4-e483-4215-8ce8-93b718154250" providerId="ADAL" clId="{B9BE585E-EC83-432D-855E-D97B7240A759}" dt="2020-12-09T03:38:03.579" v="4393" actId="1076"/>
          <ac:picMkLst>
            <pc:docMk/>
            <pc:sldMk cId="1280467188" sldId="266"/>
            <ac:picMk id="5" creationId="{1BB19A46-844D-4AF0-97DB-3FC1031EB780}"/>
          </ac:picMkLst>
        </pc:picChg>
        <pc:picChg chg="add mod ord">
          <ac:chgData name="Drewniak, David" userId="3edae2f4-e483-4215-8ce8-93b718154250" providerId="ADAL" clId="{B9BE585E-EC83-432D-855E-D97B7240A759}" dt="2020-12-09T13:51:29.724" v="7813" actId="1076"/>
          <ac:picMkLst>
            <pc:docMk/>
            <pc:sldMk cId="1280467188" sldId="266"/>
            <ac:picMk id="11" creationId="{9A96B547-CAAF-403C-939D-6B2DBEB907CC}"/>
          </ac:picMkLst>
        </pc:picChg>
      </pc:sldChg>
      <pc:sldChg chg="addSp delSp modSp add delAnim modAnim">
        <pc:chgData name="Drewniak, David" userId="3edae2f4-e483-4215-8ce8-93b718154250" providerId="ADAL" clId="{B9BE585E-EC83-432D-855E-D97B7240A759}" dt="2020-12-09T06:02:13.842" v="7798"/>
        <pc:sldMkLst>
          <pc:docMk/>
          <pc:sldMk cId="1946510185" sldId="267"/>
        </pc:sldMkLst>
        <pc:spChg chg="mod">
          <ac:chgData name="Drewniak, David" userId="3edae2f4-e483-4215-8ce8-93b718154250" providerId="ADAL" clId="{B9BE585E-EC83-432D-855E-D97B7240A759}" dt="2020-12-09T03:44:27.059" v="4648" actId="20577"/>
          <ac:spMkLst>
            <pc:docMk/>
            <pc:sldMk cId="1946510185" sldId="267"/>
            <ac:spMk id="2" creationId="{8F22C207-90E6-43D3-8096-7BF0CD137B6E}"/>
          </ac:spMkLst>
        </pc:spChg>
        <pc:spChg chg="add del mod">
          <ac:chgData name="Drewniak, David" userId="3edae2f4-e483-4215-8ce8-93b718154250" providerId="ADAL" clId="{B9BE585E-EC83-432D-855E-D97B7240A759}" dt="2020-12-09T05:27:33.023" v="6730"/>
          <ac:spMkLst>
            <pc:docMk/>
            <pc:sldMk cId="1946510185" sldId="267"/>
            <ac:spMk id="3" creationId="{538D0434-149E-4F65-ACCD-FFEAAD53254A}"/>
          </ac:spMkLst>
        </pc:spChg>
        <pc:spChg chg="add mod">
          <ac:chgData name="Drewniak, David" userId="3edae2f4-e483-4215-8ce8-93b718154250" providerId="ADAL" clId="{B9BE585E-EC83-432D-855E-D97B7240A759}" dt="2020-12-09T06:02:09.083" v="7797" actId="1076"/>
          <ac:spMkLst>
            <pc:docMk/>
            <pc:sldMk cId="1946510185" sldId="267"/>
            <ac:spMk id="14" creationId="{21C393B3-B499-4C71-88EF-387D3C329C86}"/>
          </ac:spMkLst>
        </pc:spChg>
        <pc:graphicFrameChg chg="add mod">
          <ac:chgData name="Drewniak, David" userId="3edae2f4-e483-4215-8ce8-93b718154250" providerId="ADAL" clId="{B9BE585E-EC83-432D-855E-D97B7240A759}" dt="2020-12-09T05:27:18.348" v="6728" actId="1076"/>
          <ac:graphicFrameMkLst>
            <pc:docMk/>
            <pc:sldMk cId="1946510185" sldId="267"/>
            <ac:graphicFrameMk id="5" creationId="{F6B81DCF-339A-4BC1-A826-66DDF495E3D6}"/>
          </ac:graphicFrameMkLst>
        </pc:graphicFrameChg>
        <pc:picChg chg="add mod">
          <ac:chgData name="Drewniak, David" userId="3edae2f4-e483-4215-8ce8-93b718154250" providerId="ADAL" clId="{B9BE585E-EC83-432D-855E-D97B7240A759}" dt="2020-12-09T05:27:18.348" v="6728" actId="1076"/>
          <ac:picMkLst>
            <pc:docMk/>
            <pc:sldMk cId="1946510185" sldId="267"/>
            <ac:picMk id="4" creationId="{FF0A6657-27CA-4135-8766-BB04AB8FB247}"/>
          </ac:picMkLst>
        </pc:picChg>
        <pc:picChg chg="add mod">
          <ac:chgData name="Drewniak, David" userId="3edae2f4-e483-4215-8ce8-93b718154250" providerId="ADAL" clId="{B9BE585E-EC83-432D-855E-D97B7240A759}" dt="2020-12-09T05:27:18.348" v="6728" actId="1076"/>
          <ac:picMkLst>
            <pc:docMk/>
            <pc:sldMk cId="1946510185" sldId="267"/>
            <ac:picMk id="6" creationId="{CEC90773-F3A9-43E1-9987-C23961B2AE2B}"/>
          </ac:picMkLst>
        </pc:picChg>
        <pc:picChg chg="add mod">
          <ac:chgData name="Drewniak, David" userId="3edae2f4-e483-4215-8ce8-93b718154250" providerId="ADAL" clId="{B9BE585E-EC83-432D-855E-D97B7240A759}" dt="2020-12-09T05:26:11.450" v="6607" actId="1076"/>
          <ac:picMkLst>
            <pc:docMk/>
            <pc:sldMk cId="1946510185" sldId="267"/>
            <ac:picMk id="13" creationId="{92B9F1BD-1E82-4AB0-996A-9BE2F35F0438}"/>
          </ac:picMkLst>
        </pc:picChg>
        <pc:cxnChg chg="add mod">
          <ac:chgData name="Drewniak, David" userId="3edae2f4-e483-4215-8ce8-93b718154250" providerId="ADAL" clId="{B9BE585E-EC83-432D-855E-D97B7240A759}" dt="2020-12-09T05:27:18.348" v="6728" actId="1076"/>
          <ac:cxnSpMkLst>
            <pc:docMk/>
            <pc:sldMk cId="1946510185" sldId="267"/>
            <ac:cxnSpMk id="7" creationId="{BB664E6A-1128-4018-AD27-C67A91B99677}"/>
          </ac:cxnSpMkLst>
        </pc:cxnChg>
        <pc:cxnChg chg="add mod">
          <ac:chgData name="Drewniak, David" userId="3edae2f4-e483-4215-8ce8-93b718154250" providerId="ADAL" clId="{B9BE585E-EC83-432D-855E-D97B7240A759}" dt="2020-12-09T05:27:18.348" v="6728" actId="1076"/>
          <ac:cxnSpMkLst>
            <pc:docMk/>
            <pc:sldMk cId="1946510185" sldId="267"/>
            <ac:cxnSpMk id="8" creationId="{D8B9E79A-72A4-40CD-B507-E09A6F74EB05}"/>
          </ac:cxnSpMkLst>
        </pc:cxnChg>
        <pc:cxnChg chg="add mod">
          <ac:chgData name="Drewniak, David" userId="3edae2f4-e483-4215-8ce8-93b718154250" providerId="ADAL" clId="{B9BE585E-EC83-432D-855E-D97B7240A759}" dt="2020-12-09T05:27:18.348" v="6728" actId="1076"/>
          <ac:cxnSpMkLst>
            <pc:docMk/>
            <pc:sldMk cId="1946510185" sldId="267"/>
            <ac:cxnSpMk id="9" creationId="{30B078A6-AADC-422C-AF46-27824C8DFC2D}"/>
          </ac:cxnSpMkLst>
        </pc:cxnChg>
        <pc:cxnChg chg="add mod">
          <ac:chgData name="Drewniak, David" userId="3edae2f4-e483-4215-8ce8-93b718154250" providerId="ADAL" clId="{B9BE585E-EC83-432D-855E-D97B7240A759}" dt="2020-12-09T05:27:18.348" v="6728" actId="1076"/>
          <ac:cxnSpMkLst>
            <pc:docMk/>
            <pc:sldMk cId="1946510185" sldId="267"/>
            <ac:cxnSpMk id="10" creationId="{C0970EF0-987C-4C52-A931-D7B467FC17F7}"/>
          </ac:cxnSpMkLst>
        </pc:cxnChg>
        <pc:cxnChg chg="add del">
          <ac:chgData name="Drewniak, David" userId="3edae2f4-e483-4215-8ce8-93b718154250" providerId="ADAL" clId="{B9BE585E-EC83-432D-855E-D97B7240A759}" dt="2020-12-09T03:44:09.991" v="4636" actId="478"/>
          <ac:cxnSpMkLst>
            <pc:docMk/>
            <pc:sldMk cId="1946510185" sldId="267"/>
            <ac:cxnSpMk id="11" creationId="{5B9BBCFC-CEF5-45F4-9CD9-8CBEC059D43B}"/>
          </ac:cxnSpMkLst>
        </pc:cxnChg>
        <pc:cxnChg chg="add del">
          <ac:chgData name="Drewniak, David" userId="3edae2f4-e483-4215-8ce8-93b718154250" providerId="ADAL" clId="{B9BE585E-EC83-432D-855E-D97B7240A759}" dt="2020-12-09T03:44:10.970" v="4637" actId="478"/>
          <ac:cxnSpMkLst>
            <pc:docMk/>
            <pc:sldMk cId="1946510185" sldId="267"/>
            <ac:cxnSpMk id="12" creationId="{C5FD6D81-58D0-4D0D-B9EE-8B00ADA939F6}"/>
          </ac:cxnSpMkLst>
        </pc:cxnChg>
      </pc:sldChg>
      <pc:sldChg chg="addSp delSp modSp add">
        <pc:chgData name="Drewniak, David" userId="3edae2f4-e483-4215-8ce8-93b718154250" providerId="ADAL" clId="{B9BE585E-EC83-432D-855E-D97B7240A759}" dt="2020-12-09T05:36:49.843" v="6813"/>
        <pc:sldMkLst>
          <pc:docMk/>
          <pc:sldMk cId="131004181" sldId="268"/>
        </pc:sldMkLst>
        <pc:spChg chg="mod">
          <ac:chgData name="Drewniak, David" userId="3edae2f4-e483-4215-8ce8-93b718154250" providerId="ADAL" clId="{B9BE585E-EC83-432D-855E-D97B7240A759}" dt="2020-12-09T03:51:17.964" v="4972" actId="20577"/>
          <ac:spMkLst>
            <pc:docMk/>
            <pc:sldMk cId="131004181" sldId="268"/>
            <ac:spMk id="2" creationId="{B607827B-824B-4C31-99C3-8871857F0EB1}"/>
          </ac:spMkLst>
        </pc:spChg>
        <pc:spChg chg="del">
          <ac:chgData name="Drewniak, David" userId="3edae2f4-e483-4215-8ce8-93b718154250" providerId="ADAL" clId="{B9BE585E-EC83-432D-855E-D97B7240A759}" dt="2020-12-09T03:50:22.886" v="4946" actId="478"/>
          <ac:spMkLst>
            <pc:docMk/>
            <pc:sldMk cId="131004181" sldId="268"/>
            <ac:spMk id="3" creationId="{2D27D1F2-CCB9-480C-A49C-67DDF4AB9265}"/>
          </ac:spMkLst>
        </pc:spChg>
        <pc:spChg chg="add mod">
          <ac:chgData name="Drewniak, David" userId="3edae2f4-e483-4215-8ce8-93b718154250" providerId="ADAL" clId="{B9BE585E-EC83-432D-855E-D97B7240A759}" dt="2020-12-09T04:00:01.233" v="5454" actId="1076"/>
          <ac:spMkLst>
            <pc:docMk/>
            <pc:sldMk cId="131004181" sldId="268"/>
            <ac:spMk id="6" creationId="{D45534DE-9C41-4F4A-BEEC-F4FF75846A91}"/>
          </ac:spMkLst>
        </pc:spChg>
        <pc:graphicFrameChg chg="add mod modGraphic">
          <ac:chgData name="Drewniak, David" userId="3edae2f4-e483-4215-8ce8-93b718154250" providerId="ADAL" clId="{B9BE585E-EC83-432D-855E-D97B7240A759}" dt="2020-12-09T05:36:49.843" v="6813"/>
          <ac:graphicFrameMkLst>
            <pc:docMk/>
            <pc:sldMk cId="131004181" sldId="268"/>
            <ac:graphicFrameMk id="4" creationId="{7FB97016-2901-4A41-A2B2-2B0B64C124C3}"/>
          </ac:graphicFrameMkLst>
        </pc:graphicFrameChg>
      </pc:sldChg>
      <pc:sldChg chg="addSp delSp modSp add">
        <pc:chgData name="Drewniak, David" userId="3edae2f4-e483-4215-8ce8-93b718154250" providerId="ADAL" clId="{B9BE585E-EC83-432D-855E-D97B7240A759}" dt="2020-12-09T05:20:30.427" v="6427" actId="1076"/>
        <pc:sldMkLst>
          <pc:docMk/>
          <pc:sldMk cId="1599613216" sldId="269"/>
        </pc:sldMkLst>
        <pc:spChg chg="mod">
          <ac:chgData name="Drewniak, David" userId="3edae2f4-e483-4215-8ce8-93b718154250" providerId="ADAL" clId="{B9BE585E-EC83-432D-855E-D97B7240A759}" dt="2020-12-09T04:02:27.112" v="5497" actId="20577"/>
          <ac:spMkLst>
            <pc:docMk/>
            <pc:sldMk cId="1599613216" sldId="269"/>
            <ac:spMk id="2" creationId="{42C02612-A288-49C3-AAE9-81E66DDE5C38}"/>
          </ac:spMkLst>
        </pc:spChg>
        <pc:spChg chg="del">
          <ac:chgData name="Drewniak, David" userId="3edae2f4-e483-4215-8ce8-93b718154250" providerId="ADAL" clId="{B9BE585E-EC83-432D-855E-D97B7240A759}" dt="2020-12-09T04:02:30.471" v="5498" actId="478"/>
          <ac:spMkLst>
            <pc:docMk/>
            <pc:sldMk cId="1599613216" sldId="269"/>
            <ac:spMk id="3" creationId="{9BF85A61-F33A-4C69-9A91-E8E75030C111}"/>
          </ac:spMkLst>
        </pc:spChg>
        <pc:spChg chg="add del mod">
          <ac:chgData name="Drewniak, David" userId="3edae2f4-e483-4215-8ce8-93b718154250" providerId="ADAL" clId="{B9BE585E-EC83-432D-855E-D97B7240A759}" dt="2020-12-09T04:52:00.787" v="5759"/>
          <ac:spMkLst>
            <pc:docMk/>
            <pc:sldMk cId="1599613216" sldId="269"/>
            <ac:spMk id="13" creationId="{51057E35-6C28-4CA9-8759-983195EF0126}"/>
          </ac:spMkLst>
        </pc:spChg>
        <pc:spChg chg="add del mod">
          <ac:chgData name="Drewniak, David" userId="3edae2f4-e483-4215-8ce8-93b718154250" providerId="ADAL" clId="{B9BE585E-EC83-432D-855E-D97B7240A759}" dt="2020-12-09T04:52:00.787" v="5759"/>
          <ac:spMkLst>
            <pc:docMk/>
            <pc:sldMk cId="1599613216" sldId="269"/>
            <ac:spMk id="14" creationId="{D85B58C1-FED5-4553-A06B-9D894834A988}"/>
          </ac:spMkLst>
        </pc:spChg>
        <pc:spChg chg="add mod">
          <ac:chgData name="Drewniak, David" userId="3edae2f4-e483-4215-8ce8-93b718154250" providerId="ADAL" clId="{B9BE585E-EC83-432D-855E-D97B7240A759}" dt="2020-12-09T05:20:16.565" v="6418" actId="1076"/>
          <ac:spMkLst>
            <pc:docMk/>
            <pc:sldMk cId="1599613216" sldId="269"/>
            <ac:spMk id="15" creationId="{8ADA8B0F-8DDE-477D-BC4A-880A55C3DFFD}"/>
          </ac:spMkLst>
        </pc:spChg>
        <pc:spChg chg="add mod">
          <ac:chgData name="Drewniak, David" userId="3edae2f4-e483-4215-8ce8-93b718154250" providerId="ADAL" clId="{B9BE585E-EC83-432D-855E-D97B7240A759}" dt="2020-12-09T05:20:16.565" v="6418" actId="1076"/>
          <ac:spMkLst>
            <pc:docMk/>
            <pc:sldMk cId="1599613216" sldId="269"/>
            <ac:spMk id="16" creationId="{C107F544-FA71-46D4-B15A-7DEA697F6420}"/>
          </ac:spMkLst>
        </pc:spChg>
        <pc:spChg chg="add mod">
          <ac:chgData name="Drewniak, David" userId="3edae2f4-e483-4215-8ce8-93b718154250" providerId="ADAL" clId="{B9BE585E-EC83-432D-855E-D97B7240A759}" dt="2020-12-09T05:20:16.565" v="6418" actId="1076"/>
          <ac:spMkLst>
            <pc:docMk/>
            <pc:sldMk cId="1599613216" sldId="269"/>
            <ac:spMk id="17" creationId="{BE1DE3DE-BAF0-43C2-BF4B-199BE3A1E1B1}"/>
          </ac:spMkLst>
        </pc:spChg>
        <pc:spChg chg="add mod">
          <ac:chgData name="Drewniak, David" userId="3edae2f4-e483-4215-8ce8-93b718154250" providerId="ADAL" clId="{B9BE585E-EC83-432D-855E-D97B7240A759}" dt="2020-12-09T05:20:16.565" v="6418" actId="1076"/>
          <ac:spMkLst>
            <pc:docMk/>
            <pc:sldMk cId="1599613216" sldId="269"/>
            <ac:spMk id="18" creationId="{75912E90-E996-4715-A75F-4458A77B3ECC}"/>
          </ac:spMkLst>
        </pc:spChg>
        <pc:spChg chg="add mod">
          <ac:chgData name="Drewniak, David" userId="3edae2f4-e483-4215-8ce8-93b718154250" providerId="ADAL" clId="{B9BE585E-EC83-432D-855E-D97B7240A759}" dt="2020-12-09T05:20:16.565" v="6418" actId="1076"/>
          <ac:spMkLst>
            <pc:docMk/>
            <pc:sldMk cId="1599613216" sldId="269"/>
            <ac:spMk id="19" creationId="{CEE1F41B-A4EA-467B-945B-E97AFDEAB086}"/>
          </ac:spMkLst>
        </pc:spChg>
        <pc:picChg chg="add del mod">
          <ac:chgData name="Drewniak, David" userId="3edae2f4-e483-4215-8ce8-93b718154250" providerId="ADAL" clId="{B9BE585E-EC83-432D-855E-D97B7240A759}" dt="2020-12-09T05:10:57.221" v="6245" actId="478"/>
          <ac:picMkLst>
            <pc:docMk/>
            <pc:sldMk cId="1599613216" sldId="269"/>
            <ac:picMk id="4" creationId="{1DE16EB4-90BE-42D1-A556-9EE8371FA74A}"/>
          </ac:picMkLst>
        </pc:picChg>
        <pc:picChg chg="add mod">
          <ac:chgData name="Drewniak, David" userId="3edae2f4-e483-4215-8ce8-93b718154250" providerId="ADAL" clId="{B9BE585E-EC83-432D-855E-D97B7240A759}" dt="2020-12-09T05:20:30.427" v="6427" actId="1076"/>
          <ac:picMkLst>
            <pc:docMk/>
            <pc:sldMk cId="1599613216" sldId="269"/>
            <ac:picMk id="5" creationId="{AF34076E-CBE3-4879-A099-042263427CA4}"/>
          </ac:picMkLst>
        </pc:picChg>
        <pc:picChg chg="add del mod">
          <ac:chgData name="Drewniak, David" userId="3edae2f4-e483-4215-8ce8-93b718154250" providerId="ADAL" clId="{B9BE585E-EC83-432D-855E-D97B7240A759}" dt="2020-12-09T05:10:57.221" v="6245" actId="478"/>
          <ac:picMkLst>
            <pc:docMk/>
            <pc:sldMk cId="1599613216" sldId="269"/>
            <ac:picMk id="6" creationId="{B16176CB-B1FE-4C2C-8B82-6D1845F2E4C7}"/>
          </ac:picMkLst>
        </pc:picChg>
        <pc:picChg chg="add mod">
          <ac:chgData name="Drewniak, David" userId="3edae2f4-e483-4215-8ce8-93b718154250" providerId="ADAL" clId="{B9BE585E-EC83-432D-855E-D97B7240A759}" dt="2020-12-09T05:20:27.353" v="6425" actId="1076"/>
          <ac:picMkLst>
            <pc:docMk/>
            <pc:sldMk cId="1599613216" sldId="269"/>
            <ac:picMk id="7" creationId="{B3117AB9-4066-47C8-A36F-0F3127357D4E}"/>
          </ac:picMkLst>
        </pc:picChg>
        <pc:picChg chg="add mod">
          <ac:chgData name="Drewniak, David" userId="3edae2f4-e483-4215-8ce8-93b718154250" providerId="ADAL" clId="{B9BE585E-EC83-432D-855E-D97B7240A759}" dt="2020-12-09T05:20:20.949" v="6421" actId="1076"/>
          <ac:picMkLst>
            <pc:docMk/>
            <pc:sldMk cId="1599613216" sldId="269"/>
            <ac:picMk id="8" creationId="{A0C651DE-B3C2-4A7C-AFF7-96E52F8D4099}"/>
          </ac:picMkLst>
        </pc:picChg>
        <pc:picChg chg="add del mod">
          <ac:chgData name="Drewniak, David" userId="3edae2f4-e483-4215-8ce8-93b718154250" providerId="ADAL" clId="{B9BE585E-EC83-432D-855E-D97B7240A759}" dt="2020-12-09T04:24:39.488" v="5643" actId="478"/>
          <ac:picMkLst>
            <pc:docMk/>
            <pc:sldMk cId="1599613216" sldId="269"/>
            <ac:picMk id="9" creationId="{34E25198-5056-4F07-BD87-9AB6B819B717}"/>
          </ac:picMkLst>
        </pc:picChg>
        <pc:picChg chg="add del mod">
          <ac:chgData name="Drewniak, David" userId="3edae2f4-e483-4215-8ce8-93b718154250" providerId="ADAL" clId="{B9BE585E-EC83-432D-855E-D97B7240A759}" dt="2020-12-09T04:52:00.787" v="5759"/>
          <ac:picMkLst>
            <pc:docMk/>
            <pc:sldMk cId="1599613216" sldId="269"/>
            <ac:picMk id="10" creationId="{0C7589A8-EB9E-4CCF-A56E-4AAAC1F021D5}"/>
          </ac:picMkLst>
        </pc:picChg>
        <pc:cxnChg chg="add del mod">
          <ac:chgData name="Drewniak, David" userId="3edae2f4-e483-4215-8ce8-93b718154250" providerId="ADAL" clId="{B9BE585E-EC83-432D-855E-D97B7240A759}" dt="2020-12-09T04:26:27.466" v="5652" actId="478"/>
          <ac:cxnSpMkLst>
            <pc:docMk/>
            <pc:sldMk cId="1599613216" sldId="269"/>
            <ac:cxnSpMk id="12" creationId="{97D3A27C-3485-4260-AE22-8993C35BCDD5}"/>
          </ac:cxnSpMkLst>
        </pc:cxnChg>
      </pc:sldChg>
      <pc:sldChg chg="addSp delSp modSp add">
        <pc:chgData name="Drewniak, David" userId="3edae2f4-e483-4215-8ce8-93b718154250" providerId="ADAL" clId="{B9BE585E-EC83-432D-855E-D97B7240A759}" dt="2020-12-09T14:42:31.587" v="7831" actId="1076"/>
        <pc:sldMkLst>
          <pc:docMk/>
          <pc:sldMk cId="2990010268" sldId="270"/>
        </pc:sldMkLst>
        <pc:spChg chg="mod">
          <ac:chgData name="Drewniak, David" userId="3edae2f4-e483-4215-8ce8-93b718154250" providerId="ADAL" clId="{B9BE585E-EC83-432D-855E-D97B7240A759}" dt="2020-12-09T04:04:16.881" v="5523" actId="20577"/>
          <ac:spMkLst>
            <pc:docMk/>
            <pc:sldMk cId="2990010268" sldId="270"/>
            <ac:spMk id="2" creationId="{BCAEEFDF-7000-4103-B44F-D1897D88BD4F}"/>
          </ac:spMkLst>
        </pc:spChg>
        <pc:spChg chg="del">
          <ac:chgData name="Drewniak, David" userId="3edae2f4-e483-4215-8ce8-93b718154250" providerId="ADAL" clId="{B9BE585E-EC83-432D-855E-D97B7240A759}" dt="2020-12-09T04:04:19.617" v="5524" actId="478"/>
          <ac:spMkLst>
            <pc:docMk/>
            <pc:sldMk cId="2990010268" sldId="270"/>
            <ac:spMk id="3" creationId="{457F6B4A-ADEC-44B6-B8BC-F3822562EF24}"/>
          </ac:spMkLst>
        </pc:spChg>
        <pc:graphicFrameChg chg="add mod modGraphic">
          <ac:chgData name="Drewniak, David" userId="3edae2f4-e483-4215-8ce8-93b718154250" providerId="ADAL" clId="{B9BE585E-EC83-432D-855E-D97B7240A759}" dt="2020-12-09T04:06:56.635" v="5585" actId="14100"/>
          <ac:graphicFrameMkLst>
            <pc:docMk/>
            <pc:sldMk cId="2990010268" sldId="270"/>
            <ac:graphicFrameMk id="6" creationId="{5143058B-6F58-49AC-A356-11778FC8BC88}"/>
          </ac:graphicFrameMkLst>
        </pc:graphicFrameChg>
        <pc:graphicFrameChg chg="add mod modGraphic">
          <ac:chgData name="Drewniak, David" userId="3edae2f4-e483-4215-8ce8-93b718154250" providerId="ADAL" clId="{B9BE585E-EC83-432D-855E-D97B7240A759}" dt="2020-12-09T14:42:31.587" v="7831" actId="1076"/>
          <ac:graphicFrameMkLst>
            <pc:docMk/>
            <pc:sldMk cId="2990010268" sldId="270"/>
            <ac:graphicFrameMk id="7" creationId="{28FB67AD-38B4-4648-A9FA-4CC1B13E647D}"/>
          </ac:graphicFrameMkLst>
        </pc:graphicFrameChg>
        <pc:picChg chg="add mod">
          <ac:chgData name="Drewniak, David" userId="3edae2f4-e483-4215-8ce8-93b718154250" providerId="ADAL" clId="{B9BE585E-EC83-432D-855E-D97B7240A759}" dt="2020-12-09T04:07:04.017" v="5586" actId="1076"/>
          <ac:picMkLst>
            <pc:docMk/>
            <pc:sldMk cId="2990010268" sldId="270"/>
            <ac:picMk id="4" creationId="{3872BF3F-B7F8-49BC-9C49-0467E93DDCB8}"/>
          </ac:picMkLst>
        </pc:picChg>
        <pc:picChg chg="add mod">
          <ac:chgData name="Drewniak, David" userId="3edae2f4-e483-4215-8ce8-93b718154250" providerId="ADAL" clId="{B9BE585E-EC83-432D-855E-D97B7240A759}" dt="2020-12-09T14:42:22.907" v="7829" actId="1076"/>
          <ac:picMkLst>
            <pc:docMk/>
            <pc:sldMk cId="2990010268" sldId="270"/>
            <ac:picMk id="5" creationId="{C550906B-3951-45E0-B72C-67D8BF72CCB6}"/>
          </ac:picMkLst>
        </pc:picChg>
      </pc:sldChg>
      <pc:sldChg chg="addSp delSp modSp add">
        <pc:chgData name="Drewniak, David" userId="3edae2f4-e483-4215-8ce8-93b718154250" providerId="ADAL" clId="{B9BE585E-EC83-432D-855E-D97B7240A759}" dt="2020-12-09T05:01:29.621" v="6095" actId="114"/>
        <pc:sldMkLst>
          <pc:docMk/>
          <pc:sldMk cId="2647171177" sldId="271"/>
        </pc:sldMkLst>
        <pc:spChg chg="mod">
          <ac:chgData name="Drewniak, David" userId="3edae2f4-e483-4215-8ce8-93b718154250" providerId="ADAL" clId="{B9BE585E-EC83-432D-855E-D97B7240A759}" dt="2020-12-09T04:58:54.339" v="6055" actId="20577"/>
          <ac:spMkLst>
            <pc:docMk/>
            <pc:sldMk cId="2647171177" sldId="271"/>
            <ac:spMk id="2" creationId="{A808873E-6F3B-4290-AB76-F52475977D2A}"/>
          </ac:spMkLst>
        </pc:spChg>
        <pc:spChg chg="del">
          <ac:chgData name="Drewniak, David" userId="3edae2f4-e483-4215-8ce8-93b718154250" providerId="ADAL" clId="{B9BE585E-EC83-432D-855E-D97B7240A759}" dt="2020-12-09T04:52:05.568" v="5761" actId="478"/>
          <ac:spMkLst>
            <pc:docMk/>
            <pc:sldMk cId="2647171177" sldId="271"/>
            <ac:spMk id="3" creationId="{1357185E-C60A-49EC-BCB5-287814D2F4BF}"/>
          </ac:spMkLst>
        </pc:spChg>
        <pc:spChg chg="add mod">
          <ac:chgData name="Drewniak, David" userId="3edae2f4-e483-4215-8ce8-93b718154250" providerId="ADAL" clId="{B9BE585E-EC83-432D-855E-D97B7240A759}" dt="2020-12-09T04:59:05.305" v="6056" actId="1076"/>
          <ac:spMkLst>
            <pc:docMk/>
            <pc:sldMk cId="2647171177" sldId="271"/>
            <ac:spMk id="5" creationId="{99A8C0FA-D864-49F5-8168-90B197273BF7}"/>
          </ac:spMkLst>
        </pc:spChg>
        <pc:spChg chg="add mod">
          <ac:chgData name="Drewniak, David" userId="3edae2f4-e483-4215-8ce8-93b718154250" providerId="ADAL" clId="{B9BE585E-EC83-432D-855E-D97B7240A759}" dt="2020-12-09T05:00:39.443" v="6090" actId="20577"/>
          <ac:spMkLst>
            <pc:docMk/>
            <pc:sldMk cId="2647171177" sldId="271"/>
            <ac:spMk id="6" creationId="{8673FEEB-B1D4-4200-9D64-08649F26EC64}"/>
          </ac:spMkLst>
        </pc:spChg>
        <pc:spChg chg="add mod">
          <ac:chgData name="Drewniak, David" userId="3edae2f4-e483-4215-8ce8-93b718154250" providerId="ADAL" clId="{B9BE585E-EC83-432D-855E-D97B7240A759}" dt="2020-12-09T04:59:05.305" v="6056" actId="1076"/>
          <ac:spMkLst>
            <pc:docMk/>
            <pc:sldMk cId="2647171177" sldId="271"/>
            <ac:spMk id="7" creationId="{CC0C392B-A51A-4994-87CB-8BC12B68F63D}"/>
          </ac:spMkLst>
        </pc:spChg>
        <pc:spChg chg="add mod">
          <ac:chgData name="Drewniak, David" userId="3edae2f4-e483-4215-8ce8-93b718154250" providerId="ADAL" clId="{B9BE585E-EC83-432D-855E-D97B7240A759}" dt="2020-12-09T04:59:05.305" v="6056" actId="1076"/>
          <ac:spMkLst>
            <pc:docMk/>
            <pc:sldMk cId="2647171177" sldId="271"/>
            <ac:spMk id="8" creationId="{B4028B86-491C-4259-9B46-0E596BA42252}"/>
          </ac:spMkLst>
        </pc:spChg>
        <pc:spChg chg="add mod">
          <ac:chgData name="Drewniak, David" userId="3edae2f4-e483-4215-8ce8-93b718154250" providerId="ADAL" clId="{B9BE585E-EC83-432D-855E-D97B7240A759}" dt="2020-12-09T04:59:05.305" v="6056" actId="1076"/>
          <ac:spMkLst>
            <pc:docMk/>
            <pc:sldMk cId="2647171177" sldId="271"/>
            <ac:spMk id="9" creationId="{A23DAD05-8F50-4F3F-BC9B-6AA7B1429FEF}"/>
          </ac:spMkLst>
        </pc:spChg>
        <pc:spChg chg="add mod">
          <ac:chgData name="Drewniak, David" userId="3edae2f4-e483-4215-8ce8-93b718154250" providerId="ADAL" clId="{B9BE585E-EC83-432D-855E-D97B7240A759}" dt="2020-12-09T05:00:44.387" v="6092" actId="20577"/>
          <ac:spMkLst>
            <pc:docMk/>
            <pc:sldMk cId="2647171177" sldId="271"/>
            <ac:spMk id="10" creationId="{3B23E6C4-0909-431F-B931-B387EB4EDE3D}"/>
          </ac:spMkLst>
        </pc:spChg>
        <pc:spChg chg="add mod">
          <ac:chgData name="Drewniak, David" userId="3edae2f4-e483-4215-8ce8-93b718154250" providerId="ADAL" clId="{B9BE585E-EC83-432D-855E-D97B7240A759}" dt="2020-12-09T05:00:41.932" v="6091" actId="20577"/>
          <ac:spMkLst>
            <pc:docMk/>
            <pc:sldMk cId="2647171177" sldId="271"/>
            <ac:spMk id="11" creationId="{1ABDBA8E-3D9C-499A-BE68-2BF2C6F13015}"/>
          </ac:spMkLst>
        </pc:spChg>
        <pc:spChg chg="add mod">
          <ac:chgData name="Drewniak, David" userId="3edae2f4-e483-4215-8ce8-93b718154250" providerId="ADAL" clId="{B9BE585E-EC83-432D-855E-D97B7240A759}" dt="2020-12-09T04:59:05.305" v="6056" actId="1076"/>
          <ac:spMkLst>
            <pc:docMk/>
            <pc:sldMk cId="2647171177" sldId="271"/>
            <ac:spMk id="12" creationId="{39795543-86C4-4B8D-AF2E-A87EEE228626}"/>
          </ac:spMkLst>
        </pc:spChg>
        <pc:spChg chg="add mod">
          <ac:chgData name="Drewniak, David" userId="3edae2f4-e483-4215-8ce8-93b718154250" providerId="ADAL" clId="{B9BE585E-EC83-432D-855E-D97B7240A759}" dt="2020-12-09T05:01:29.621" v="6095" actId="114"/>
          <ac:spMkLst>
            <pc:docMk/>
            <pc:sldMk cId="2647171177" sldId="271"/>
            <ac:spMk id="13" creationId="{F1E0F623-E277-467D-9510-AA87C227B46A}"/>
          </ac:spMkLst>
        </pc:spChg>
        <pc:picChg chg="add mod">
          <ac:chgData name="Drewniak, David" userId="3edae2f4-e483-4215-8ce8-93b718154250" providerId="ADAL" clId="{B9BE585E-EC83-432D-855E-D97B7240A759}" dt="2020-12-09T04:59:05.305" v="6056" actId="1076"/>
          <ac:picMkLst>
            <pc:docMk/>
            <pc:sldMk cId="2647171177" sldId="271"/>
            <ac:picMk id="4" creationId="{951D8095-F9D6-49E9-90B7-0D46946F3C84}"/>
          </ac:picMkLst>
        </pc:picChg>
      </pc:sldChg>
      <pc:sldChg chg="addSp delSp modSp add del">
        <pc:chgData name="Drewniak, David" userId="3edae2f4-e483-4215-8ce8-93b718154250" providerId="ADAL" clId="{B9BE585E-EC83-432D-855E-D97B7240A759}" dt="2020-12-09T05:10:39.552" v="6240"/>
        <pc:sldMkLst>
          <pc:docMk/>
          <pc:sldMk cId="188548409" sldId="272"/>
        </pc:sldMkLst>
        <pc:spChg chg="add del">
          <ac:chgData name="Drewniak, David" userId="3edae2f4-e483-4215-8ce8-93b718154250" providerId="ADAL" clId="{B9BE585E-EC83-432D-855E-D97B7240A759}" dt="2020-12-09T05:10:33.644" v="6238" actId="478"/>
          <ac:spMkLst>
            <pc:docMk/>
            <pc:sldMk cId="188548409" sldId="272"/>
            <ac:spMk id="15" creationId="{8ADA8B0F-8DDE-477D-BC4A-880A55C3DFFD}"/>
          </ac:spMkLst>
        </pc:spChg>
        <pc:spChg chg="add del">
          <ac:chgData name="Drewniak, David" userId="3edae2f4-e483-4215-8ce8-93b718154250" providerId="ADAL" clId="{B9BE585E-EC83-432D-855E-D97B7240A759}" dt="2020-12-09T05:10:34.499" v="6239" actId="478"/>
          <ac:spMkLst>
            <pc:docMk/>
            <pc:sldMk cId="188548409" sldId="272"/>
            <ac:spMk id="16" creationId="{C107F544-FA71-46D4-B15A-7DEA697F6420}"/>
          </ac:spMkLst>
        </pc:spChg>
        <pc:spChg chg="add del">
          <ac:chgData name="Drewniak, David" userId="3edae2f4-e483-4215-8ce8-93b718154250" providerId="ADAL" clId="{B9BE585E-EC83-432D-855E-D97B7240A759}" dt="2020-12-09T05:10:34.499" v="6239" actId="478"/>
          <ac:spMkLst>
            <pc:docMk/>
            <pc:sldMk cId="188548409" sldId="272"/>
            <ac:spMk id="17" creationId="{BE1DE3DE-BAF0-43C2-BF4B-199BE3A1E1B1}"/>
          </ac:spMkLst>
        </pc:spChg>
        <pc:picChg chg="mod">
          <ac:chgData name="Drewniak, David" userId="3edae2f4-e483-4215-8ce8-93b718154250" providerId="ADAL" clId="{B9BE585E-EC83-432D-855E-D97B7240A759}" dt="2020-12-09T05:10:32.040" v="6236" actId="1076"/>
          <ac:picMkLst>
            <pc:docMk/>
            <pc:sldMk cId="188548409" sldId="272"/>
            <ac:picMk id="4" creationId="{1DE16EB4-90BE-42D1-A556-9EE8371FA74A}"/>
          </ac:picMkLst>
        </pc:picChg>
        <pc:picChg chg="add del">
          <ac:chgData name="Drewniak, David" userId="3edae2f4-e483-4215-8ce8-93b718154250" providerId="ADAL" clId="{B9BE585E-EC83-432D-855E-D97B7240A759}" dt="2020-12-09T05:10:34.499" v="6239" actId="478"/>
          <ac:picMkLst>
            <pc:docMk/>
            <pc:sldMk cId="188548409" sldId="272"/>
            <ac:picMk id="5" creationId="{AF34076E-CBE3-4879-A099-042263427CA4}"/>
          </ac:picMkLst>
        </pc:picChg>
        <pc:picChg chg="mod">
          <ac:chgData name="Drewniak, David" userId="3edae2f4-e483-4215-8ce8-93b718154250" providerId="ADAL" clId="{B9BE585E-EC83-432D-855E-D97B7240A759}" dt="2020-12-09T05:10:32.999" v="6237" actId="1076"/>
          <ac:picMkLst>
            <pc:docMk/>
            <pc:sldMk cId="188548409" sldId="272"/>
            <ac:picMk id="6" creationId="{B16176CB-B1FE-4C2C-8B82-6D1845F2E4C7}"/>
          </ac:picMkLst>
        </pc:picChg>
        <pc:picChg chg="add del">
          <ac:chgData name="Drewniak, David" userId="3edae2f4-e483-4215-8ce8-93b718154250" providerId="ADAL" clId="{B9BE585E-EC83-432D-855E-D97B7240A759}" dt="2020-12-09T05:10:34.499" v="6239" actId="478"/>
          <ac:picMkLst>
            <pc:docMk/>
            <pc:sldMk cId="188548409" sldId="272"/>
            <ac:picMk id="7" creationId="{B3117AB9-4066-47C8-A36F-0F3127357D4E}"/>
          </ac:picMkLst>
        </pc:picChg>
        <pc:picChg chg="add del">
          <ac:chgData name="Drewniak, David" userId="3edae2f4-e483-4215-8ce8-93b718154250" providerId="ADAL" clId="{B9BE585E-EC83-432D-855E-D97B7240A759}" dt="2020-12-09T05:10:34.499" v="6239" actId="478"/>
          <ac:picMkLst>
            <pc:docMk/>
            <pc:sldMk cId="188548409" sldId="272"/>
            <ac:picMk id="8" creationId="{A0C651DE-B3C2-4A7C-AFF7-96E52F8D4099}"/>
          </ac:picMkLst>
        </pc:picChg>
      </pc:sldChg>
      <pc:sldChg chg="addSp delSp modSp add modAnim">
        <pc:chgData name="Drewniak, David" userId="3edae2f4-e483-4215-8ce8-93b718154250" providerId="ADAL" clId="{B9BE585E-EC83-432D-855E-D97B7240A759}" dt="2020-12-09T06:05:11.305" v="7799" actId="113"/>
        <pc:sldMkLst>
          <pc:docMk/>
          <pc:sldMk cId="3935885638" sldId="272"/>
        </pc:sldMkLst>
        <pc:spChg chg="del">
          <ac:chgData name="Drewniak, David" userId="3edae2f4-e483-4215-8ce8-93b718154250" providerId="ADAL" clId="{B9BE585E-EC83-432D-855E-D97B7240A759}" dt="2020-12-09T05:10:47.430" v="6242" actId="478"/>
          <ac:spMkLst>
            <pc:docMk/>
            <pc:sldMk cId="3935885638" sldId="272"/>
            <ac:spMk id="15" creationId="{8ADA8B0F-8DDE-477D-BC4A-880A55C3DFFD}"/>
          </ac:spMkLst>
        </pc:spChg>
        <pc:spChg chg="del">
          <ac:chgData name="Drewniak, David" userId="3edae2f4-e483-4215-8ce8-93b718154250" providerId="ADAL" clId="{B9BE585E-EC83-432D-855E-D97B7240A759}" dt="2020-12-09T05:10:47.430" v="6242" actId="478"/>
          <ac:spMkLst>
            <pc:docMk/>
            <pc:sldMk cId="3935885638" sldId="272"/>
            <ac:spMk id="16" creationId="{C107F544-FA71-46D4-B15A-7DEA697F6420}"/>
          </ac:spMkLst>
        </pc:spChg>
        <pc:spChg chg="del">
          <ac:chgData name="Drewniak, David" userId="3edae2f4-e483-4215-8ce8-93b718154250" providerId="ADAL" clId="{B9BE585E-EC83-432D-855E-D97B7240A759}" dt="2020-12-09T05:10:47.430" v="6242" actId="478"/>
          <ac:spMkLst>
            <pc:docMk/>
            <pc:sldMk cId="3935885638" sldId="272"/>
            <ac:spMk id="17" creationId="{BE1DE3DE-BAF0-43C2-BF4B-199BE3A1E1B1}"/>
          </ac:spMkLst>
        </pc:spChg>
        <pc:spChg chg="add mod">
          <ac:chgData name="Drewniak, David" userId="3edae2f4-e483-4215-8ce8-93b718154250" providerId="ADAL" clId="{B9BE585E-EC83-432D-855E-D97B7240A759}" dt="2020-12-09T06:05:11.305" v="7799" actId="113"/>
          <ac:spMkLst>
            <pc:docMk/>
            <pc:sldMk cId="3935885638" sldId="272"/>
            <ac:spMk id="18" creationId="{CAE61A7D-9030-4AE2-83CB-B8B9248DD647}"/>
          </ac:spMkLst>
        </pc:spChg>
        <pc:picChg chg="mod">
          <ac:chgData name="Drewniak, David" userId="3edae2f4-e483-4215-8ce8-93b718154250" providerId="ADAL" clId="{B9BE585E-EC83-432D-855E-D97B7240A759}" dt="2020-12-09T05:22:32.641" v="6446" actId="1076"/>
          <ac:picMkLst>
            <pc:docMk/>
            <pc:sldMk cId="3935885638" sldId="272"/>
            <ac:picMk id="4" creationId="{1DE16EB4-90BE-42D1-A556-9EE8371FA74A}"/>
          </ac:picMkLst>
        </pc:picChg>
        <pc:picChg chg="del">
          <ac:chgData name="Drewniak, David" userId="3edae2f4-e483-4215-8ce8-93b718154250" providerId="ADAL" clId="{B9BE585E-EC83-432D-855E-D97B7240A759}" dt="2020-12-09T05:10:47.430" v="6242" actId="478"/>
          <ac:picMkLst>
            <pc:docMk/>
            <pc:sldMk cId="3935885638" sldId="272"/>
            <ac:picMk id="5" creationId="{AF34076E-CBE3-4879-A099-042263427CA4}"/>
          </ac:picMkLst>
        </pc:picChg>
        <pc:picChg chg="mod">
          <ac:chgData name="Drewniak, David" userId="3edae2f4-e483-4215-8ce8-93b718154250" providerId="ADAL" clId="{B9BE585E-EC83-432D-855E-D97B7240A759}" dt="2020-12-09T05:22:32.641" v="6446" actId="1076"/>
          <ac:picMkLst>
            <pc:docMk/>
            <pc:sldMk cId="3935885638" sldId="272"/>
            <ac:picMk id="6" creationId="{B16176CB-B1FE-4C2C-8B82-6D1845F2E4C7}"/>
          </ac:picMkLst>
        </pc:picChg>
        <pc:picChg chg="del">
          <ac:chgData name="Drewniak, David" userId="3edae2f4-e483-4215-8ce8-93b718154250" providerId="ADAL" clId="{B9BE585E-EC83-432D-855E-D97B7240A759}" dt="2020-12-09T05:10:47.430" v="6242" actId="478"/>
          <ac:picMkLst>
            <pc:docMk/>
            <pc:sldMk cId="3935885638" sldId="272"/>
            <ac:picMk id="7" creationId="{B3117AB9-4066-47C8-A36F-0F3127357D4E}"/>
          </ac:picMkLst>
        </pc:picChg>
        <pc:picChg chg="del">
          <ac:chgData name="Drewniak, David" userId="3edae2f4-e483-4215-8ce8-93b718154250" providerId="ADAL" clId="{B9BE585E-EC83-432D-855E-D97B7240A759}" dt="2020-12-09T05:10:47.966" v="6243" actId="478"/>
          <ac:picMkLst>
            <pc:docMk/>
            <pc:sldMk cId="3935885638" sldId="272"/>
            <ac:picMk id="8" creationId="{A0C651DE-B3C2-4A7C-AFF7-96E52F8D4099}"/>
          </ac:picMkLst>
        </pc:picChg>
        <pc:picChg chg="add mod">
          <ac:chgData name="Drewniak, David" userId="3edae2f4-e483-4215-8ce8-93b718154250" providerId="ADAL" clId="{B9BE585E-EC83-432D-855E-D97B7240A759}" dt="2020-12-09T05:23:55.953" v="6526" actId="1076"/>
          <ac:picMkLst>
            <pc:docMk/>
            <pc:sldMk cId="3935885638" sldId="272"/>
            <ac:picMk id="10" creationId="{9400F733-BB79-40AC-BBE4-57F1C79E981F}"/>
          </ac:picMkLst>
        </pc:picChg>
        <pc:picChg chg="add mod">
          <ac:chgData name="Drewniak, David" userId="3edae2f4-e483-4215-8ce8-93b718154250" providerId="ADAL" clId="{B9BE585E-EC83-432D-855E-D97B7240A759}" dt="2020-12-09T05:23:57.356" v="6527" actId="1076"/>
          <ac:picMkLst>
            <pc:docMk/>
            <pc:sldMk cId="3935885638" sldId="272"/>
            <ac:picMk id="12" creationId="{B0E61818-0CE5-43E9-BCEF-491FF6871E4D}"/>
          </ac:picMkLst>
        </pc:picChg>
        <pc:picChg chg="add del">
          <ac:chgData name="Drewniak, David" userId="3edae2f4-e483-4215-8ce8-93b718154250" providerId="ADAL" clId="{B9BE585E-EC83-432D-855E-D97B7240A759}" dt="2020-12-09T05:21:49.517" v="6434"/>
          <ac:picMkLst>
            <pc:docMk/>
            <pc:sldMk cId="3935885638" sldId="272"/>
            <ac:picMk id="13" creationId="{162F4185-1667-44F0-BD53-BD845B9688FF}"/>
          </ac:picMkLst>
        </pc:picChg>
        <pc:cxnChg chg="add mod">
          <ac:chgData name="Drewniak, David" userId="3edae2f4-e483-4215-8ce8-93b718154250" providerId="ADAL" clId="{B9BE585E-EC83-432D-855E-D97B7240A759}" dt="2020-12-09T05:22:32.641" v="6446" actId="1076"/>
          <ac:cxnSpMkLst>
            <pc:docMk/>
            <pc:sldMk cId="3935885638" sldId="272"/>
            <ac:cxnSpMk id="11" creationId="{A7911D35-7AA9-4F5B-8502-8A9D18201520}"/>
          </ac:cxnSpMkLst>
        </pc:cxnChg>
        <pc:cxnChg chg="add mod">
          <ac:chgData name="Drewniak, David" userId="3edae2f4-e483-4215-8ce8-93b718154250" providerId="ADAL" clId="{B9BE585E-EC83-432D-855E-D97B7240A759}" dt="2020-12-09T05:22:32.641" v="6446" actId="1076"/>
          <ac:cxnSpMkLst>
            <pc:docMk/>
            <pc:sldMk cId="3935885638" sldId="272"/>
            <ac:cxnSpMk id="14" creationId="{8C89BD34-FF49-4023-B3F7-2398961AA6FD}"/>
          </ac:cxnSpMkLst>
        </pc:cxnChg>
      </pc:sldChg>
      <pc:sldChg chg="add del">
        <pc:chgData name="Drewniak, David" userId="3edae2f4-e483-4215-8ce8-93b718154250" providerId="ADAL" clId="{B9BE585E-EC83-432D-855E-D97B7240A759}" dt="2020-12-09T05:18:11.735" v="6410" actId="2696"/>
        <pc:sldMkLst>
          <pc:docMk/>
          <pc:sldMk cId="2455847482" sldId="273"/>
        </pc:sldMkLst>
      </pc:sldChg>
      <pc:sldChg chg="addSp delSp modSp add modAnim">
        <pc:chgData name="Drewniak, David" userId="3edae2f4-e483-4215-8ce8-93b718154250" providerId="ADAL" clId="{B9BE585E-EC83-432D-855E-D97B7240A759}" dt="2020-12-09T05:31:26.335" v="6800"/>
        <pc:sldMkLst>
          <pc:docMk/>
          <pc:sldMk cId="2693380045" sldId="273"/>
        </pc:sldMkLst>
        <pc:spChg chg="mod">
          <ac:chgData name="Drewniak, David" userId="3edae2f4-e483-4215-8ce8-93b718154250" providerId="ADAL" clId="{B9BE585E-EC83-432D-855E-D97B7240A759}" dt="2020-12-09T05:28:22.421" v="6771" actId="20577"/>
          <ac:spMkLst>
            <pc:docMk/>
            <pc:sldMk cId="2693380045" sldId="273"/>
            <ac:spMk id="2" creationId="{F4C4B0B6-A51F-424C-8F36-3976AFE64FFD}"/>
          </ac:spMkLst>
        </pc:spChg>
        <pc:spChg chg="del">
          <ac:chgData name="Drewniak, David" userId="3edae2f4-e483-4215-8ce8-93b718154250" providerId="ADAL" clId="{B9BE585E-EC83-432D-855E-D97B7240A759}" dt="2020-12-09T05:29:47.565" v="6772" actId="478"/>
          <ac:spMkLst>
            <pc:docMk/>
            <pc:sldMk cId="2693380045" sldId="273"/>
            <ac:spMk id="3" creationId="{84C392EF-5AF6-4C94-B997-3699C0ABF0DC}"/>
          </ac:spMkLst>
        </pc:spChg>
        <pc:spChg chg="add del">
          <ac:chgData name="Drewniak, David" userId="3edae2f4-e483-4215-8ce8-93b718154250" providerId="ADAL" clId="{B9BE585E-EC83-432D-855E-D97B7240A759}" dt="2020-12-09T05:29:48.857" v="6774"/>
          <ac:spMkLst>
            <pc:docMk/>
            <pc:sldMk cId="2693380045" sldId="273"/>
            <ac:spMk id="4" creationId="{FBB7B3B8-6CB3-4E46-949F-7DFDD11464BF}"/>
          </ac:spMkLst>
        </pc:spChg>
        <pc:spChg chg="add mod">
          <ac:chgData name="Drewniak, David" userId="3edae2f4-e483-4215-8ce8-93b718154250" providerId="ADAL" clId="{B9BE585E-EC83-432D-855E-D97B7240A759}" dt="2020-12-09T05:30:44.266" v="6796" actId="207"/>
          <ac:spMkLst>
            <pc:docMk/>
            <pc:sldMk cId="2693380045" sldId="273"/>
            <ac:spMk id="7" creationId="{26691225-EE50-486F-B782-9878CD9E5DEF}"/>
          </ac:spMkLst>
        </pc:spChg>
        <pc:spChg chg="add del mod">
          <ac:chgData name="Drewniak, David" userId="3edae2f4-e483-4215-8ce8-93b718154250" providerId="ADAL" clId="{B9BE585E-EC83-432D-855E-D97B7240A759}" dt="2020-12-09T05:30:46.839" v="6797" actId="478"/>
          <ac:spMkLst>
            <pc:docMk/>
            <pc:sldMk cId="2693380045" sldId="273"/>
            <ac:spMk id="8" creationId="{1A56C0FD-6EF4-4734-9345-619F40566190}"/>
          </ac:spMkLst>
        </pc:spChg>
        <pc:spChg chg="add mod">
          <ac:chgData name="Drewniak, David" userId="3edae2f4-e483-4215-8ce8-93b718154250" providerId="ADAL" clId="{B9BE585E-EC83-432D-855E-D97B7240A759}" dt="2020-12-09T05:30:50.330" v="6799" actId="1076"/>
          <ac:spMkLst>
            <pc:docMk/>
            <pc:sldMk cId="2693380045" sldId="273"/>
            <ac:spMk id="9" creationId="{C513335E-EEA5-4EA9-8A03-161337891762}"/>
          </ac:spMkLst>
        </pc:spChg>
        <pc:picChg chg="add mod">
          <ac:chgData name="Drewniak, David" userId="3edae2f4-e483-4215-8ce8-93b718154250" providerId="ADAL" clId="{B9BE585E-EC83-432D-855E-D97B7240A759}" dt="2020-12-09T05:30:01.931" v="6779" actId="1076"/>
          <ac:picMkLst>
            <pc:docMk/>
            <pc:sldMk cId="2693380045" sldId="273"/>
            <ac:picMk id="6" creationId="{61CD639C-9481-44BD-8C67-507AC990DCEF}"/>
          </ac:picMkLst>
        </pc:picChg>
      </pc:sldChg>
      <pc:sldChg chg="modSp add">
        <pc:chgData name="Drewniak, David" userId="3edae2f4-e483-4215-8ce8-93b718154250" providerId="ADAL" clId="{B9BE585E-EC83-432D-855E-D97B7240A759}" dt="2020-12-09T06:09:30.877" v="7803" actId="20577"/>
        <pc:sldMkLst>
          <pc:docMk/>
          <pc:sldMk cId="930910883" sldId="274"/>
        </pc:sldMkLst>
        <pc:spChg chg="mod">
          <ac:chgData name="Drewniak, David" userId="3edae2f4-e483-4215-8ce8-93b718154250" providerId="ADAL" clId="{B9BE585E-EC83-432D-855E-D97B7240A759}" dt="2020-12-09T05:42:11.750" v="6837" actId="20577"/>
          <ac:spMkLst>
            <pc:docMk/>
            <pc:sldMk cId="930910883" sldId="274"/>
            <ac:spMk id="2" creationId="{94A227EA-2681-4DDA-A5F5-CCD22E621D02}"/>
          </ac:spMkLst>
        </pc:spChg>
        <pc:spChg chg="mod">
          <ac:chgData name="Drewniak, David" userId="3edae2f4-e483-4215-8ce8-93b718154250" providerId="ADAL" clId="{B9BE585E-EC83-432D-855E-D97B7240A759}" dt="2020-12-09T06:09:30.877" v="7803" actId="20577"/>
          <ac:spMkLst>
            <pc:docMk/>
            <pc:sldMk cId="930910883" sldId="274"/>
            <ac:spMk id="3" creationId="{944808B0-EE68-4230-B937-03BDDE60BFA2}"/>
          </ac:spMkLst>
        </pc:spChg>
      </pc:sldChg>
      <pc:sldChg chg="addSp delSp modSp add">
        <pc:chgData name="Drewniak, David" userId="3edae2f4-e483-4215-8ce8-93b718154250" providerId="ADAL" clId="{B9BE585E-EC83-432D-855E-D97B7240A759}" dt="2020-12-13T19:51:38.190" v="8150" actId="1076"/>
        <pc:sldMkLst>
          <pc:docMk/>
          <pc:sldMk cId="1148186432" sldId="275"/>
        </pc:sldMkLst>
        <pc:spChg chg="mod">
          <ac:chgData name="Drewniak, David" userId="3edae2f4-e483-4215-8ce8-93b718154250" providerId="ADAL" clId="{B9BE585E-EC83-432D-855E-D97B7240A759}" dt="2020-12-13T02:17:31.585" v="8031" actId="20577"/>
          <ac:spMkLst>
            <pc:docMk/>
            <pc:sldMk cId="1148186432" sldId="275"/>
            <ac:spMk id="6" creationId="{2A185243-3ADF-4DDE-A150-0FA2633EB707}"/>
          </ac:spMkLst>
        </pc:spChg>
        <pc:spChg chg="mod">
          <ac:chgData name="Drewniak, David" userId="3edae2f4-e483-4215-8ce8-93b718154250" providerId="ADAL" clId="{B9BE585E-EC83-432D-855E-D97B7240A759}" dt="2020-12-13T02:17:25.552" v="8029" actId="1076"/>
          <ac:spMkLst>
            <pc:docMk/>
            <pc:sldMk cId="1148186432" sldId="275"/>
            <ac:spMk id="8" creationId="{AFFD902B-03F6-4A39-9990-FB37DCA30C67}"/>
          </ac:spMkLst>
        </pc:spChg>
        <pc:spChg chg="mod">
          <ac:chgData name="Drewniak, David" userId="3edae2f4-e483-4215-8ce8-93b718154250" providerId="ADAL" clId="{B9BE585E-EC83-432D-855E-D97B7240A759}" dt="2020-12-13T02:17:40.086" v="8034" actId="1076"/>
          <ac:spMkLst>
            <pc:docMk/>
            <pc:sldMk cId="1148186432" sldId="275"/>
            <ac:spMk id="33" creationId="{18CAA16B-2105-45C9-81B1-099AE8DF7FD9}"/>
          </ac:spMkLst>
        </pc:spChg>
        <pc:spChg chg="mod">
          <ac:chgData name="Drewniak, David" userId="3edae2f4-e483-4215-8ce8-93b718154250" providerId="ADAL" clId="{B9BE585E-EC83-432D-855E-D97B7240A759}" dt="2020-12-13T02:17:37.750" v="8033" actId="1076"/>
          <ac:spMkLst>
            <pc:docMk/>
            <pc:sldMk cId="1148186432" sldId="275"/>
            <ac:spMk id="34" creationId="{B9BC465E-12A1-404B-8559-30F39DD88996}"/>
          </ac:spMkLst>
        </pc:spChg>
        <pc:spChg chg="add del mod">
          <ac:chgData name="Drewniak, David" userId="3edae2f4-e483-4215-8ce8-93b718154250" providerId="ADAL" clId="{B9BE585E-EC83-432D-855E-D97B7240A759}" dt="2020-12-13T19:51:23.171" v="8146" actId="478"/>
          <ac:spMkLst>
            <pc:docMk/>
            <pc:sldMk cId="1148186432" sldId="275"/>
            <ac:spMk id="35" creationId="{C79193C8-D64F-43C7-B583-12449E6CD561}"/>
          </ac:spMkLst>
        </pc:spChg>
        <pc:spChg chg="add mod">
          <ac:chgData name="Drewniak, David" userId="3edae2f4-e483-4215-8ce8-93b718154250" providerId="ADAL" clId="{B9BE585E-EC83-432D-855E-D97B7240A759}" dt="2020-12-13T19:51:38.190" v="8150" actId="1076"/>
          <ac:spMkLst>
            <pc:docMk/>
            <pc:sldMk cId="1148186432" sldId="275"/>
            <ac:spMk id="36" creationId="{CCE19A2A-C2F5-418F-8F61-AFBB5CE81AC3}"/>
          </ac:spMkLst>
        </pc:spChg>
        <pc:cxnChg chg="mod">
          <ac:chgData name="Drewniak, David" userId="3edae2f4-e483-4215-8ce8-93b718154250" providerId="ADAL" clId="{B9BE585E-EC83-432D-855E-D97B7240A759}" dt="2020-12-13T02:17:52.485" v="8036" actId="14100"/>
          <ac:cxnSpMkLst>
            <pc:docMk/>
            <pc:sldMk cId="1148186432" sldId="275"/>
            <ac:cxnSpMk id="31" creationId="{DD2F01E2-4EFD-489A-8276-2BBC36A255B5}"/>
          </ac:cxnSpMkLst>
        </pc:cxnChg>
        <pc:cxnChg chg="add mod">
          <ac:chgData name="Drewniak, David" userId="3edae2f4-e483-4215-8ce8-93b718154250" providerId="ADAL" clId="{B9BE585E-EC83-432D-855E-D97B7240A759}" dt="2020-12-13T19:51:35.277" v="8149" actId="14100"/>
          <ac:cxnSpMkLst>
            <pc:docMk/>
            <pc:sldMk cId="1148186432" sldId="275"/>
            <ac:cxnSpMk id="37" creationId="{160B964E-7BC4-4C2E-BA73-7EE7B06C1EFC}"/>
          </ac:cxnSpMkLst>
        </pc:cxnChg>
      </pc:sldChg>
      <pc:sldChg chg="addSp delSp modSp add">
        <pc:chgData name="Drewniak, David" userId="3edae2f4-e483-4215-8ce8-93b718154250" providerId="ADAL" clId="{B9BE585E-EC83-432D-855E-D97B7240A759}" dt="2020-12-14T00:44:38.696" v="8156" actId="1076"/>
        <pc:sldMkLst>
          <pc:docMk/>
          <pc:sldMk cId="2821225310" sldId="276"/>
        </pc:sldMkLst>
        <pc:spChg chg="del">
          <ac:chgData name="Drewniak, David" userId="3edae2f4-e483-4215-8ce8-93b718154250" providerId="ADAL" clId="{B9BE585E-EC83-432D-855E-D97B7240A759}" dt="2020-12-13T16:41:14.326" v="8038" actId="478"/>
          <ac:spMkLst>
            <pc:docMk/>
            <pc:sldMk cId="2821225310" sldId="276"/>
            <ac:spMk id="3" creationId="{CF37DE74-F651-4BC3-967E-7F40D28BFE9B}"/>
          </ac:spMkLst>
        </pc:spChg>
        <pc:spChg chg="add mod">
          <ac:chgData name="Drewniak, David" userId="3edae2f4-e483-4215-8ce8-93b718154250" providerId="ADAL" clId="{B9BE585E-EC83-432D-855E-D97B7240A759}" dt="2020-12-14T00:44:27.628" v="8153" actId="1076"/>
          <ac:spMkLst>
            <pc:docMk/>
            <pc:sldMk cId="2821225310" sldId="276"/>
            <ac:spMk id="4" creationId="{575F593B-BC07-4BC6-BBD0-C8C7B36906FA}"/>
          </ac:spMkLst>
        </pc:spChg>
        <pc:spChg chg="add mod">
          <ac:chgData name="Drewniak, David" userId="3edae2f4-e483-4215-8ce8-93b718154250" providerId="ADAL" clId="{B9BE585E-EC83-432D-855E-D97B7240A759}" dt="2020-12-14T00:44:27.628" v="8153" actId="1076"/>
          <ac:spMkLst>
            <pc:docMk/>
            <pc:sldMk cId="2821225310" sldId="276"/>
            <ac:spMk id="22" creationId="{51C5A2C7-3B3D-4BC1-9D1D-33190BC74482}"/>
          </ac:spMkLst>
        </pc:spChg>
        <pc:spChg chg="add mod">
          <ac:chgData name="Drewniak, David" userId="3edae2f4-e483-4215-8ce8-93b718154250" providerId="ADAL" clId="{B9BE585E-EC83-432D-855E-D97B7240A759}" dt="2020-12-14T00:44:27.628" v="8153" actId="1076"/>
          <ac:spMkLst>
            <pc:docMk/>
            <pc:sldMk cId="2821225310" sldId="276"/>
            <ac:spMk id="23" creationId="{189A4BCA-13CA-44C8-B63C-7CD7D77B321B}"/>
          </ac:spMkLst>
        </pc:spChg>
        <pc:spChg chg="add mod">
          <ac:chgData name="Drewniak, David" userId="3edae2f4-e483-4215-8ce8-93b718154250" providerId="ADAL" clId="{B9BE585E-EC83-432D-855E-D97B7240A759}" dt="2020-12-14T00:44:27.628" v="8153" actId="1076"/>
          <ac:spMkLst>
            <pc:docMk/>
            <pc:sldMk cId="2821225310" sldId="276"/>
            <ac:spMk id="24" creationId="{1E9ACFB3-2579-4E32-A9F0-ACC264BB84D1}"/>
          </ac:spMkLst>
        </pc:spChg>
        <pc:spChg chg="add mod">
          <ac:chgData name="Drewniak, David" userId="3edae2f4-e483-4215-8ce8-93b718154250" providerId="ADAL" clId="{B9BE585E-EC83-432D-855E-D97B7240A759}" dt="2020-12-14T00:44:27.628" v="8153" actId="1076"/>
          <ac:spMkLst>
            <pc:docMk/>
            <pc:sldMk cId="2821225310" sldId="276"/>
            <ac:spMk id="25" creationId="{54C26E61-B6D1-4996-A445-D1B25BBC1097}"/>
          </ac:spMkLst>
        </pc:spChg>
        <pc:spChg chg="add mod">
          <ac:chgData name="Drewniak, David" userId="3edae2f4-e483-4215-8ce8-93b718154250" providerId="ADAL" clId="{B9BE585E-EC83-432D-855E-D97B7240A759}" dt="2020-12-14T00:44:27.628" v="8153" actId="1076"/>
          <ac:spMkLst>
            <pc:docMk/>
            <pc:sldMk cId="2821225310" sldId="276"/>
            <ac:spMk id="29" creationId="{BA663ECD-019B-4335-AD5D-8D9DD33644A1}"/>
          </ac:spMkLst>
        </pc:spChg>
        <pc:spChg chg="add mod">
          <ac:chgData name="Drewniak, David" userId="3edae2f4-e483-4215-8ce8-93b718154250" providerId="ADAL" clId="{B9BE585E-EC83-432D-855E-D97B7240A759}" dt="2020-12-14T00:44:27.628" v="8153" actId="1076"/>
          <ac:spMkLst>
            <pc:docMk/>
            <pc:sldMk cId="2821225310" sldId="276"/>
            <ac:spMk id="30" creationId="{164D5C8C-B89E-472C-BB36-A7AD94D541B2}"/>
          </ac:spMkLst>
        </pc:spChg>
        <pc:spChg chg="add mod">
          <ac:chgData name="Drewniak, David" userId="3edae2f4-e483-4215-8ce8-93b718154250" providerId="ADAL" clId="{B9BE585E-EC83-432D-855E-D97B7240A759}" dt="2020-12-14T00:44:27.628" v="8153" actId="1076"/>
          <ac:spMkLst>
            <pc:docMk/>
            <pc:sldMk cId="2821225310" sldId="276"/>
            <ac:spMk id="31" creationId="{6539BB10-7333-4837-9694-46F5691F9922}"/>
          </ac:spMkLst>
        </pc:spChg>
        <pc:spChg chg="add mod">
          <ac:chgData name="Drewniak, David" userId="3edae2f4-e483-4215-8ce8-93b718154250" providerId="ADAL" clId="{B9BE585E-EC83-432D-855E-D97B7240A759}" dt="2020-12-14T00:44:38.696" v="8156" actId="1076"/>
          <ac:spMkLst>
            <pc:docMk/>
            <pc:sldMk cId="2821225310" sldId="276"/>
            <ac:spMk id="36" creationId="{C0FC5B5F-0173-49D9-AD41-26380F9E270B}"/>
          </ac:spMkLst>
        </pc:spChg>
        <pc:picChg chg="add mod">
          <ac:chgData name="Drewniak, David" userId="3edae2f4-e483-4215-8ce8-93b718154250" providerId="ADAL" clId="{B9BE585E-EC83-432D-855E-D97B7240A759}" dt="2020-12-14T00:44:28.668" v="8154" actId="1076"/>
          <ac:picMkLst>
            <pc:docMk/>
            <pc:sldMk cId="2821225310" sldId="276"/>
            <ac:picMk id="35" creationId="{49C81647-F28F-4DAC-9A02-A23AE6365C3E}"/>
          </ac:picMkLst>
        </pc:picChg>
        <pc:cxnChg chg="add mod">
          <ac:chgData name="Drewniak, David" userId="3edae2f4-e483-4215-8ce8-93b718154250" providerId="ADAL" clId="{B9BE585E-EC83-432D-855E-D97B7240A759}" dt="2020-12-14T00:44:27.628" v="8153" actId="1076"/>
          <ac:cxnSpMkLst>
            <pc:docMk/>
            <pc:sldMk cId="2821225310" sldId="276"/>
            <ac:cxnSpMk id="6" creationId="{23592634-D9BD-4895-B975-36E06487E449}"/>
          </ac:cxnSpMkLst>
        </pc:cxnChg>
        <pc:cxnChg chg="add mod">
          <ac:chgData name="Drewniak, David" userId="3edae2f4-e483-4215-8ce8-93b718154250" providerId="ADAL" clId="{B9BE585E-EC83-432D-855E-D97B7240A759}" dt="2020-12-14T00:44:27.628" v="8153" actId="1076"/>
          <ac:cxnSpMkLst>
            <pc:docMk/>
            <pc:sldMk cId="2821225310" sldId="276"/>
            <ac:cxnSpMk id="8" creationId="{18D35775-954C-4060-A6AA-3B1C17A48E54}"/>
          </ac:cxnSpMkLst>
        </pc:cxnChg>
        <pc:cxnChg chg="add mod">
          <ac:chgData name="Drewniak, David" userId="3edae2f4-e483-4215-8ce8-93b718154250" providerId="ADAL" clId="{B9BE585E-EC83-432D-855E-D97B7240A759}" dt="2020-12-14T00:44:27.628" v="8153" actId="1076"/>
          <ac:cxnSpMkLst>
            <pc:docMk/>
            <pc:sldMk cId="2821225310" sldId="276"/>
            <ac:cxnSpMk id="11" creationId="{4B7A92DB-6C1C-4CDC-8AE1-29FDEAB754FD}"/>
          </ac:cxnSpMkLst>
        </pc:cxnChg>
        <pc:cxnChg chg="add mod">
          <ac:chgData name="Drewniak, David" userId="3edae2f4-e483-4215-8ce8-93b718154250" providerId="ADAL" clId="{B9BE585E-EC83-432D-855E-D97B7240A759}" dt="2020-12-14T00:44:27.628" v="8153" actId="1076"/>
          <ac:cxnSpMkLst>
            <pc:docMk/>
            <pc:sldMk cId="2821225310" sldId="276"/>
            <ac:cxnSpMk id="14" creationId="{A5E8B8C4-78A0-4F1E-934C-E2835CAD84D5}"/>
          </ac:cxnSpMkLst>
        </pc:cxnChg>
        <pc:cxnChg chg="add mod">
          <ac:chgData name="Drewniak, David" userId="3edae2f4-e483-4215-8ce8-93b718154250" providerId="ADAL" clId="{B9BE585E-EC83-432D-855E-D97B7240A759}" dt="2020-12-14T00:44:27.628" v="8153" actId="1076"/>
          <ac:cxnSpMkLst>
            <pc:docMk/>
            <pc:sldMk cId="2821225310" sldId="276"/>
            <ac:cxnSpMk id="17" creationId="{E0B154E2-6A7D-4641-8050-68CA6A7624C2}"/>
          </ac:cxnSpMkLst>
        </pc:cxnChg>
        <pc:cxnChg chg="add mod">
          <ac:chgData name="Drewniak, David" userId="3edae2f4-e483-4215-8ce8-93b718154250" providerId="ADAL" clId="{B9BE585E-EC83-432D-855E-D97B7240A759}" dt="2020-12-14T00:44:27.628" v="8153" actId="1076"/>
          <ac:cxnSpMkLst>
            <pc:docMk/>
            <pc:sldMk cId="2821225310" sldId="276"/>
            <ac:cxnSpMk id="18" creationId="{C812F896-58C7-4BE8-B585-F30984D43414}"/>
          </ac:cxnSpMkLst>
        </pc:cxnChg>
        <pc:cxnChg chg="add mod">
          <ac:chgData name="Drewniak, David" userId="3edae2f4-e483-4215-8ce8-93b718154250" providerId="ADAL" clId="{B9BE585E-EC83-432D-855E-D97B7240A759}" dt="2020-12-14T00:44:27.628" v="8153" actId="1076"/>
          <ac:cxnSpMkLst>
            <pc:docMk/>
            <pc:sldMk cId="2821225310" sldId="276"/>
            <ac:cxnSpMk id="26" creationId="{4C074FE4-06FB-4D43-A5F2-0218B2CB60AA}"/>
          </ac:cxnSpMkLst>
        </pc:cxnChg>
        <pc:cxnChg chg="add mod">
          <ac:chgData name="Drewniak, David" userId="3edae2f4-e483-4215-8ce8-93b718154250" providerId="ADAL" clId="{B9BE585E-EC83-432D-855E-D97B7240A759}" dt="2020-12-14T00:44:27.628" v="8153" actId="1076"/>
          <ac:cxnSpMkLst>
            <pc:docMk/>
            <pc:sldMk cId="2821225310" sldId="276"/>
            <ac:cxnSpMk id="32" creationId="{00D6DA77-D7AA-408B-83DA-18C656BF5E26}"/>
          </ac:cxnSpMkLst>
        </pc:cxnChg>
      </pc:sldChg>
      <pc:sldMasterChg chg="addSp delSp modSp modSldLayout">
        <pc:chgData name="Drewniak, David" userId="3edae2f4-e483-4215-8ce8-93b718154250" providerId="ADAL" clId="{B9BE585E-EC83-432D-855E-D97B7240A759}" dt="2020-12-09T01:41:08.157" v="2124" actId="2711"/>
        <pc:sldMasterMkLst>
          <pc:docMk/>
          <pc:sldMasterMk cId="0" sldId="2147483660"/>
        </pc:sldMasterMkLst>
        <pc:spChg chg="add del mod">
          <ac:chgData name="Drewniak, David" userId="3edae2f4-e483-4215-8ce8-93b718154250" providerId="ADAL" clId="{B9BE585E-EC83-432D-855E-D97B7240A759}" dt="2020-12-09T00:52:29.181" v="667" actId="478"/>
          <ac:spMkLst>
            <pc:docMk/>
            <pc:sldMasterMk cId="0" sldId="2147483660"/>
            <ac:spMk id="5" creationId="{02DE4D55-ADB9-0E49-B977-463FB53AB56E}"/>
          </ac:spMkLst>
        </pc:spChg>
        <pc:spChg chg="add del mod">
          <ac:chgData name="Drewniak, David" userId="3edae2f4-e483-4215-8ce8-93b718154250" providerId="ADAL" clId="{B9BE585E-EC83-432D-855E-D97B7240A759}" dt="2020-12-09T00:52:28.155" v="666" actId="478"/>
          <ac:spMkLst>
            <pc:docMk/>
            <pc:sldMasterMk cId="0" sldId="2147483660"/>
            <ac:spMk id="9" creationId="{375549D0-9FB2-214F-9B59-FEE14993550E}"/>
          </ac:spMkLst>
        </pc:spChg>
        <pc:spChg chg="mod">
          <ac:chgData name="Drewniak, David" userId="3edae2f4-e483-4215-8ce8-93b718154250" providerId="ADAL" clId="{B9BE585E-EC83-432D-855E-D97B7240A759}" dt="2020-12-09T01:41:08.157" v="2124" actId="2711"/>
          <ac:spMkLst>
            <pc:docMk/>
            <pc:sldMasterMk cId="0" sldId="2147483660"/>
            <ac:spMk id="1029" creationId="{9FC780E9-4267-7240-9FD8-0B151BA89DBA}"/>
          </ac:spMkLst>
        </pc:spChg>
        <pc:picChg chg="add del">
          <ac:chgData name="Drewniak, David" userId="3edae2f4-e483-4215-8ce8-93b718154250" providerId="ADAL" clId="{B9BE585E-EC83-432D-855E-D97B7240A759}" dt="2020-12-09T00:52:26.372" v="665" actId="478"/>
          <ac:picMkLst>
            <pc:docMk/>
            <pc:sldMasterMk cId="0" sldId="2147483660"/>
            <ac:picMk id="3" creationId="{11C5FBD3-B19C-3743-9595-3E48DB6EF26D}"/>
          </ac:picMkLst>
        </pc:picChg>
        <pc:picChg chg="add del mod">
          <ac:chgData name="Drewniak, David" userId="3edae2f4-e483-4215-8ce8-93b718154250" providerId="ADAL" clId="{B9BE585E-EC83-432D-855E-D97B7240A759}" dt="2020-12-09T00:52:29.639" v="668" actId="478"/>
          <ac:picMkLst>
            <pc:docMk/>
            <pc:sldMasterMk cId="0" sldId="2147483660"/>
            <ac:picMk id="1030" creationId="{CF0FC381-AC80-C041-A262-C83E070231EE}"/>
          </ac:picMkLst>
        </pc:picChg>
        <pc:sldLayoutChg chg="addSp delSp modSp">
          <pc:chgData name="Drewniak, David" userId="3edae2f4-e483-4215-8ce8-93b718154250" providerId="ADAL" clId="{B9BE585E-EC83-432D-855E-D97B7240A759}" dt="2020-12-09T01:40:07.791" v="2112" actId="2711"/>
          <pc:sldLayoutMkLst>
            <pc:docMk/>
            <pc:sldMasterMk cId="0" sldId="2147483660"/>
            <pc:sldLayoutMk cId="3021257818" sldId="2147483698"/>
          </pc:sldLayoutMkLst>
          <pc:spChg chg="add mod">
            <ac:chgData name="Drewniak, David" userId="3edae2f4-e483-4215-8ce8-93b718154250" providerId="ADAL" clId="{B9BE585E-EC83-432D-855E-D97B7240A759}" dt="2020-12-09T01:40:07.791" v="2112" actId="2711"/>
            <ac:spMkLst>
              <pc:docMk/>
              <pc:sldMasterMk cId="0" sldId="2147483660"/>
              <pc:sldLayoutMk cId="3021257818" sldId="2147483698"/>
              <ac:spMk id="4" creationId="{D9D10653-ED93-4225-9DF4-402A72215376}"/>
            </ac:spMkLst>
          </pc:spChg>
          <pc:cxnChg chg="del">
            <ac:chgData name="Drewniak, David" userId="3edae2f4-e483-4215-8ce8-93b718154250" providerId="ADAL" clId="{B9BE585E-EC83-432D-855E-D97B7240A759}" dt="2020-12-09T00:13:15.200" v="0" actId="478"/>
            <ac:cxnSpMkLst>
              <pc:docMk/>
              <pc:sldMasterMk cId="0" sldId="2147483660"/>
              <pc:sldLayoutMk cId="3021257818" sldId="2147483698"/>
              <ac:cxnSpMk id="5" creationId="{C13DA687-6ABE-46D0-8BCF-57B97372689E}"/>
            </ac:cxnSpMkLst>
          </pc:cxnChg>
        </pc:sldLayoutChg>
      </pc:sldMasterChg>
    </pc:docChg>
  </pc:docChgLst>
  <pc:docChgLst>
    <pc:chgData name="Drewniak, David" userId="3edae2f4-e483-4215-8ce8-93b718154250" providerId="ADAL" clId="{D07CCFA3-1126-4AEE-AA20-C51B77525FA4}"/>
    <pc:docChg chg="undo custSel addSld delSld modSld sldOrd modMainMaster">
      <pc:chgData name="Drewniak, David" userId="3edae2f4-e483-4215-8ce8-93b718154250" providerId="ADAL" clId="{D07CCFA3-1126-4AEE-AA20-C51B77525FA4}" dt="2020-05-21T19:56:53.681" v="3891" actId="20577"/>
      <pc:docMkLst>
        <pc:docMk/>
      </pc:docMkLst>
      <pc:sldChg chg="addSp delSp modSp mod">
        <pc:chgData name="Drewniak, David" userId="3edae2f4-e483-4215-8ce8-93b718154250" providerId="ADAL" clId="{D07CCFA3-1126-4AEE-AA20-C51B77525FA4}" dt="2020-05-21T19:53:54.263" v="3625" actId="12"/>
        <pc:sldMkLst>
          <pc:docMk/>
          <pc:sldMk cId="2514281952" sldId="323"/>
        </pc:sldMkLst>
        <pc:spChg chg="mod">
          <ac:chgData name="Drewniak, David" userId="3edae2f4-e483-4215-8ce8-93b718154250" providerId="ADAL" clId="{D07CCFA3-1126-4AEE-AA20-C51B77525FA4}" dt="2020-05-21T14:48:18.518" v="1260" actId="1038"/>
          <ac:spMkLst>
            <pc:docMk/>
            <pc:sldMk cId="2514281952" sldId="323"/>
            <ac:spMk id="2" creationId="{38466565-D07B-4BB4-8064-5653D7582792}"/>
          </ac:spMkLst>
        </pc:spChg>
        <pc:spChg chg="mod">
          <ac:chgData name="Drewniak, David" userId="3edae2f4-e483-4215-8ce8-93b718154250" providerId="ADAL" clId="{D07CCFA3-1126-4AEE-AA20-C51B77525FA4}" dt="2020-05-21T19:53:54.263" v="3625" actId="12"/>
          <ac:spMkLst>
            <pc:docMk/>
            <pc:sldMk cId="2514281952" sldId="323"/>
            <ac:spMk id="3" creationId="{98AB8287-4198-4172-A2C1-367AA64225DA}"/>
          </ac:spMkLst>
        </pc:spChg>
        <pc:picChg chg="add mod">
          <ac:chgData name="Drewniak, David" userId="3edae2f4-e483-4215-8ce8-93b718154250" providerId="ADAL" clId="{D07CCFA3-1126-4AEE-AA20-C51B77525FA4}" dt="2020-05-21T19:52:43.097" v="3554" actId="1076"/>
          <ac:picMkLst>
            <pc:docMk/>
            <pc:sldMk cId="2514281952" sldId="323"/>
            <ac:picMk id="4" creationId="{86F9778D-6C3A-4FBF-A52B-9EFEE47B82E9}"/>
          </ac:picMkLst>
        </pc:picChg>
        <pc:picChg chg="add mod">
          <ac:chgData name="Drewniak, David" userId="3edae2f4-e483-4215-8ce8-93b718154250" providerId="ADAL" clId="{D07CCFA3-1126-4AEE-AA20-C51B77525FA4}" dt="2020-05-21T19:52:43.097" v="3554" actId="1076"/>
          <ac:picMkLst>
            <pc:docMk/>
            <pc:sldMk cId="2514281952" sldId="323"/>
            <ac:picMk id="5" creationId="{B8B5B6B2-6E91-4F80-B8F3-58085EC09DD3}"/>
          </ac:picMkLst>
        </pc:picChg>
        <pc:picChg chg="add mod">
          <ac:chgData name="Drewniak, David" userId="3edae2f4-e483-4215-8ce8-93b718154250" providerId="ADAL" clId="{D07CCFA3-1126-4AEE-AA20-C51B77525FA4}" dt="2020-05-21T14:31:36.772" v="907" actId="1076"/>
          <ac:picMkLst>
            <pc:docMk/>
            <pc:sldMk cId="2514281952" sldId="323"/>
            <ac:picMk id="5" creationId="{BF1E903E-E999-4A9C-8981-9F319317F1A6}"/>
          </ac:picMkLst>
        </pc:picChg>
        <pc:picChg chg="del">
          <ac:chgData name="Drewniak, David" userId="3edae2f4-e483-4215-8ce8-93b718154250" providerId="ADAL" clId="{D07CCFA3-1126-4AEE-AA20-C51B77525FA4}" dt="2020-05-20T22:11:56.147" v="5" actId="478"/>
          <ac:picMkLst>
            <pc:docMk/>
            <pc:sldMk cId="2514281952" sldId="323"/>
            <ac:picMk id="8" creationId="{94E18C17-D96D-40C1-ACF8-B9F7A8D1449E}"/>
          </ac:picMkLst>
        </pc:picChg>
        <pc:cxnChg chg="add mod">
          <ac:chgData name="Drewniak, David" userId="3edae2f4-e483-4215-8ce8-93b718154250" providerId="ADAL" clId="{D07CCFA3-1126-4AEE-AA20-C51B77525FA4}" dt="2020-05-21T19:52:43.097" v="3554" actId="1076"/>
          <ac:cxnSpMkLst>
            <pc:docMk/>
            <pc:sldMk cId="2514281952" sldId="323"/>
            <ac:cxnSpMk id="6" creationId="{A6633288-C52E-45B4-A0F5-AB6C2AA95BCA}"/>
          </ac:cxnSpMkLst>
        </pc:cxnChg>
        <pc:cxnChg chg="add mod">
          <ac:chgData name="Drewniak, David" userId="3edae2f4-e483-4215-8ce8-93b718154250" providerId="ADAL" clId="{D07CCFA3-1126-4AEE-AA20-C51B77525FA4}" dt="2020-05-21T19:52:43.097" v="3554" actId="1076"/>
          <ac:cxnSpMkLst>
            <pc:docMk/>
            <pc:sldMk cId="2514281952" sldId="323"/>
            <ac:cxnSpMk id="7" creationId="{B863F513-653B-473A-82E4-C34BB3CE2161}"/>
          </ac:cxnSpMkLst>
        </pc:cxnChg>
        <pc:cxnChg chg="add mod">
          <ac:chgData name="Drewniak, David" userId="3edae2f4-e483-4215-8ce8-93b718154250" providerId="ADAL" clId="{D07CCFA3-1126-4AEE-AA20-C51B77525FA4}" dt="2020-05-21T19:52:43.097" v="3554" actId="1076"/>
          <ac:cxnSpMkLst>
            <pc:docMk/>
            <pc:sldMk cId="2514281952" sldId="323"/>
            <ac:cxnSpMk id="8" creationId="{BA34D41F-7DB1-42A3-BBC5-02DA6EF4DD79}"/>
          </ac:cxnSpMkLst>
        </pc:cxnChg>
      </pc:sldChg>
      <pc:sldChg chg="addSp delSp modSp del mod">
        <pc:chgData name="Drewniak, David" userId="3edae2f4-e483-4215-8ce8-93b718154250" providerId="ADAL" clId="{D07CCFA3-1126-4AEE-AA20-C51B77525FA4}" dt="2020-05-21T14:43:28.343" v="1142" actId="2696"/>
        <pc:sldMkLst>
          <pc:docMk/>
          <pc:sldMk cId="694399721" sldId="325"/>
        </pc:sldMkLst>
        <pc:spChg chg="mod">
          <ac:chgData name="Drewniak, David" userId="3edae2f4-e483-4215-8ce8-93b718154250" providerId="ADAL" clId="{D07CCFA3-1126-4AEE-AA20-C51B77525FA4}" dt="2020-05-21T14:26:55.240" v="693" actId="1076"/>
          <ac:spMkLst>
            <pc:docMk/>
            <pc:sldMk cId="694399721" sldId="325"/>
            <ac:spMk id="2" creationId="{38466565-D07B-4BB4-8064-5653D7582792}"/>
          </ac:spMkLst>
        </pc:spChg>
        <pc:spChg chg="del">
          <ac:chgData name="Drewniak, David" userId="3edae2f4-e483-4215-8ce8-93b718154250" providerId="ADAL" clId="{D07CCFA3-1126-4AEE-AA20-C51B77525FA4}" dt="2020-05-20T22:13:42.867" v="51" actId="478"/>
          <ac:spMkLst>
            <pc:docMk/>
            <pc:sldMk cId="694399721" sldId="325"/>
            <ac:spMk id="8" creationId="{F6FF6CF8-C261-45E6-97AB-22B6ACBEB4CC}"/>
          </ac:spMkLst>
        </pc:spChg>
        <pc:spChg chg="del">
          <ac:chgData name="Drewniak, David" userId="3edae2f4-e483-4215-8ce8-93b718154250" providerId="ADAL" clId="{D07CCFA3-1126-4AEE-AA20-C51B77525FA4}" dt="2020-05-20T22:13:42.867" v="51" actId="478"/>
          <ac:spMkLst>
            <pc:docMk/>
            <pc:sldMk cId="694399721" sldId="325"/>
            <ac:spMk id="9" creationId="{C5340CAD-D913-4F69-8D29-45C0591A87D2}"/>
          </ac:spMkLst>
        </pc:spChg>
        <pc:spChg chg="del">
          <ac:chgData name="Drewniak, David" userId="3edae2f4-e483-4215-8ce8-93b718154250" providerId="ADAL" clId="{D07CCFA3-1126-4AEE-AA20-C51B77525FA4}" dt="2020-05-20T22:13:42.867" v="51" actId="478"/>
          <ac:spMkLst>
            <pc:docMk/>
            <pc:sldMk cId="694399721" sldId="325"/>
            <ac:spMk id="14" creationId="{95256FC1-E98F-4CC7-985D-F836DD9595B0}"/>
          </ac:spMkLst>
        </pc:spChg>
        <pc:spChg chg="del">
          <ac:chgData name="Drewniak, David" userId="3edae2f4-e483-4215-8ce8-93b718154250" providerId="ADAL" clId="{D07CCFA3-1126-4AEE-AA20-C51B77525FA4}" dt="2020-05-20T22:13:42.867" v="51" actId="478"/>
          <ac:spMkLst>
            <pc:docMk/>
            <pc:sldMk cId="694399721" sldId="325"/>
            <ac:spMk id="18" creationId="{D93603CC-F774-4AAC-8ED3-81EFF4CAD379}"/>
          </ac:spMkLst>
        </pc:spChg>
        <pc:spChg chg="del">
          <ac:chgData name="Drewniak, David" userId="3edae2f4-e483-4215-8ce8-93b718154250" providerId="ADAL" clId="{D07CCFA3-1126-4AEE-AA20-C51B77525FA4}" dt="2020-05-20T22:13:42.867" v="51" actId="478"/>
          <ac:spMkLst>
            <pc:docMk/>
            <pc:sldMk cId="694399721" sldId="325"/>
            <ac:spMk id="22" creationId="{0DA0E79A-FAE3-4BC0-8945-29C0E03A4791}"/>
          </ac:spMkLst>
        </pc:spChg>
        <pc:spChg chg="mod">
          <ac:chgData name="Drewniak, David" userId="3edae2f4-e483-4215-8ce8-93b718154250" providerId="ADAL" clId="{D07CCFA3-1126-4AEE-AA20-C51B77525FA4}" dt="2020-05-21T14:24:46.024" v="621" actId="1076"/>
          <ac:spMkLst>
            <pc:docMk/>
            <pc:sldMk cId="694399721" sldId="325"/>
            <ac:spMk id="39" creationId="{2FD791CF-E15B-43A4-A212-4705A49B134A}"/>
          </ac:spMkLst>
        </pc:spChg>
        <pc:grpChg chg="del mod">
          <ac:chgData name="Drewniak, David" userId="3edae2f4-e483-4215-8ce8-93b718154250" providerId="ADAL" clId="{D07CCFA3-1126-4AEE-AA20-C51B77525FA4}" dt="2020-05-21T14:26:23.024" v="687" actId="478"/>
          <ac:grpSpMkLst>
            <pc:docMk/>
            <pc:sldMk cId="694399721" sldId="325"/>
            <ac:grpSpMk id="40" creationId="{5433D34B-B0DF-4E3E-8904-AC38186E5948}"/>
          </ac:grpSpMkLst>
        </pc:grpChg>
        <pc:picChg chg="del">
          <ac:chgData name="Drewniak, David" userId="3edae2f4-e483-4215-8ce8-93b718154250" providerId="ADAL" clId="{D07CCFA3-1126-4AEE-AA20-C51B77525FA4}" dt="2020-05-20T22:13:42.867" v="51" actId="478"/>
          <ac:picMkLst>
            <pc:docMk/>
            <pc:sldMk cId="694399721" sldId="325"/>
            <ac:picMk id="5" creationId="{BE30E1C5-654C-4763-93D9-10AB958E8F3A}"/>
          </ac:picMkLst>
        </pc:picChg>
        <pc:picChg chg="add mod">
          <ac:chgData name="Drewniak, David" userId="3edae2f4-e483-4215-8ce8-93b718154250" providerId="ADAL" clId="{D07CCFA3-1126-4AEE-AA20-C51B77525FA4}" dt="2020-05-20T22:15:25.310" v="209" actId="14100"/>
          <ac:picMkLst>
            <pc:docMk/>
            <pc:sldMk cId="694399721" sldId="325"/>
            <ac:picMk id="19" creationId="{107762F7-EF09-4A0F-A534-A721E35F7258}"/>
          </ac:picMkLst>
        </pc:picChg>
        <pc:picChg chg="del">
          <ac:chgData name="Drewniak, David" userId="3edae2f4-e483-4215-8ce8-93b718154250" providerId="ADAL" clId="{D07CCFA3-1126-4AEE-AA20-C51B77525FA4}" dt="2020-05-20T22:13:40.877" v="50" actId="478"/>
          <ac:picMkLst>
            <pc:docMk/>
            <pc:sldMk cId="694399721" sldId="325"/>
            <ac:picMk id="36" creationId="{46CEB891-186F-4573-8B08-1707187A948E}"/>
          </ac:picMkLst>
        </pc:picChg>
        <pc:picChg chg="del">
          <ac:chgData name="Drewniak, David" userId="3edae2f4-e483-4215-8ce8-93b718154250" providerId="ADAL" clId="{D07CCFA3-1126-4AEE-AA20-C51B77525FA4}" dt="2020-05-20T22:13:47.591" v="53" actId="478"/>
          <ac:picMkLst>
            <pc:docMk/>
            <pc:sldMk cId="694399721" sldId="325"/>
            <ac:picMk id="38" creationId="{5B5BDD24-47BE-486E-97EC-21F62D94D73A}"/>
          </ac:picMkLst>
        </pc:picChg>
        <pc:cxnChg chg="del mod">
          <ac:chgData name="Drewniak, David" userId="3edae2f4-e483-4215-8ce8-93b718154250" providerId="ADAL" clId="{D07CCFA3-1126-4AEE-AA20-C51B77525FA4}" dt="2020-05-20T22:13:42.867" v="51" actId="478"/>
          <ac:cxnSpMkLst>
            <pc:docMk/>
            <pc:sldMk cId="694399721" sldId="325"/>
            <ac:cxnSpMk id="11" creationId="{700E0A79-F3F5-43F9-82F8-AF9E5D82728C}"/>
          </ac:cxnSpMkLst>
        </pc:cxnChg>
        <pc:cxnChg chg="del mod">
          <ac:chgData name="Drewniak, David" userId="3edae2f4-e483-4215-8ce8-93b718154250" providerId="ADAL" clId="{D07CCFA3-1126-4AEE-AA20-C51B77525FA4}" dt="2020-05-20T22:13:42.867" v="51" actId="478"/>
          <ac:cxnSpMkLst>
            <pc:docMk/>
            <pc:sldMk cId="694399721" sldId="325"/>
            <ac:cxnSpMk id="15" creationId="{BB1BF728-D6EE-4E55-85CE-44B3D5B1CA3F}"/>
          </ac:cxnSpMkLst>
        </pc:cxnChg>
        <pc:cxnChg chg="del">
          <ac:chgData name="Drewniak, David" userId="3edae2f4-e483-4215-8ce8-93b718154250" providerId="ADAL" clId="{D07CCFA3-1126-4AEE-AA20-C51B77525FA4}" dt="2020-05-20T22:13:42.867" v="51" actId="478"/>
          <ac:cxnSpMkLst>
            <pc:docMk/>
            <pc:sldMk cId="694399721" sldId="325"/>
            <ac:cxnSpMk id="26" creationId="{C3803870-9C9E-493B-9FE2-9A934FDA9B58}"/>
          </ac:cxnSpMkLst>
        </pc:cxnChg>
      </pc:sldChg>
      <pc:sldChg chg="addSp delSp modSp del mod">
        <pc:chgData name="Drewniak, David" userId="3edae2f4-e483-4215-8ce8-93b718154250" providerId="ADAL" clId="{D07CCFA3-1126-4AEE-AA20-C51B77525FA4}" dt="2020-05-21T14:38:13.619" v="971" actId="47"/>
        <pc:sldMkLst>
          <pc:docMk/>
          <pc:sldMk cId="4123742015" sldId="326"/>
        </pc:sldMkLst>
        <pc:spChg chg="mod">
          <ac:chgData name="Drewniak, David" userId="3edae2f4-e483-4215-8ce8-93b718154250" providerId="ADAL" clId="{D07CCFA3-1126-4AEE-AA20-C51B77525FA4}" dt="2020-05-21T14:26:45.969" v="691" actId="115"/>
          <ac:spMkLst>
            <pc:docMk/>
            <pc:sldMk cId="4123742015" sldId="326"/>
            <ac:spMk id="2" creationId="{38466565-D07B-4BB4-8064-5653D7582792}"/>
          </ac:spMkLst>
        </pc:spChg>
        <pc:spChg chg="add mod">
          <ac:chgData name="Drewniak, David" userId="3edae2f4-e483-4215-8ce8-93b718154250" providerId="ADAL" clId="{D07CCFA3-1126-4AEE-AA20-C51B77525FA4}" dt="2020-05-21T14:38:04.091" v="967" actId="21"/>
          <ac:spMkLst>
            <pc:docMk/>
            <pc:sldMk cId="4123742015" sldId="326"/>
            <ac:spMk id="16" creationId="{20F73EB6-F339-431B-B5F5-37DE477B97A2}"/>
          </ac:spMkLst>
        </pc:spChg>
        <pc:spChg chg="del">
          <ac:chgData name="Drewniak, David" userId="3edae2f4-e483-4215-8ce8-93b718154250" providerId="ADAL" clId="{D07CCFA3-1126-4AEE-AA20-C51B77525FA4}" dt="2020-05-20T22:16:23.743" v="269" actId="478"/>
          <ac:spMkLst>
            <pc:docMk/>
            <pc:sldMk cId="4123742015" sldId="326"/>
            <ac:spMk id="21" creationId="{ECC7AEEA-93B5-41D2-99DA-B7C8A4BF8E1F}"/>
          </ac:spMkLst>
        </pc:spChg>
        <pc:spChg chg="del">
          <ac:chgData name="Drewniak, David" userId="3edae2f4-e483-4215-8ce8-93b718154250" providerId="ADAL" clId="{D07CCFA3-1126-4AEE-AA20-C51B77525FA4}" dt="2020-05-20T22:16:24.783" v="271" actId="478"/>
          <ac:spMkLst>
            <pc:docMk/>
            <pc:sldMk cId="4123742015" sldId="326"/>
            <ac:spMk id="24" creationId="{8CC5631D-E7E0-420E-A3C7-9EF0A423C778}"/>
          </ac:spMkLst>
        </pc:spChg>
        <pc:spChg chg="del">
          <ac:chgData name="Drewniak, David" userId="3edae2f4-e483-4215-8ce8-93b718154250" providerId="ADAL" clId="{D07CCFA3-1126-4AEE-AA20-C51B77525FA4}" dt="2020-05-20T22:16:23.743" v="269" actId="478"/>
          <ac:spMkLst>
            <pc:docMk/>
            <pc:sldMk cId="4123742015" sldId="326"/>
            <ac:spMk id="34" creationId="{CF94C18A-0AAF-48EE-855F-18E85646DD29}"/>
          </ac:spMkLst>
        </pc:spChg>
        <pc:spChg chg="del mod">
          <ac:chgData name="Drewniak, David" userId="3edae2f4-e483-4215-8ce8-93b718154250" providerId="ADAL" clId="{D07CCFA3-1126-4AEE-AA20-C51B77525FA4}" dt="2020-05-21T14:34:05.126" v="939" actId="478"/>
          <ac:spMkLst>
            <pc:docMk/>
            <pc:sldMk cId="4123742015" sldId="326"/>
            <ac:spMk id="39" creationId="{2FD791CF-E15B-43A4-A212-4705A49B134A}"/>
          </ac:spMkLst>
        </pc:spChg>
        <pc:grpChg chg="del">
          <ac:chgData name="Drewniak, David" userId="3edae2f4-e483-4215-8ce8-93b718154250" providerId="ADAL" clId="{D07CCFA3-1126-4AEE-AA20-C51B77525FA4}" dt="2020-05-21T14:26:30.009" v="688" actId="478"/>
          <ac:grpSpMkLst>
            <pc:docMk/>
            <pc:sldMk cId="4123742015" sldId="326"/>
            <ac:grpSpMk id="40" creationId="{5433D34B-B0DF-4E3E-8904-AC38186E5948}"/>
          </ac:grpSpMkLst>
        </pc:grpChg>
        <pc:picChg chg="del">
          <ac:chgData name="Drewniak, David" userId="3edae2f4-e483-4215-8ce8-93b718154250" providerId="ADAL" clId="{D07CCFA3-1126-4AEE-AA20-C51B77525FA4}" dt="2020-05-20T22:16:24.207" v="270" actId="478"/>
          <ac:picMkLst>
            <pc:docMk/>
            <pc:sldMk cId="4123742015" sldId="326"/>
            <ac:picMk id="3" creationId="{BDE5E995-51E3-4519-92DD-6170872529E8}"/>
          </ac:picMkLst>
        </pc:picChg>
        <pc:picChg chg="del">
          <ac:chgData name="Drewniak, David" userId="3edae2f4-e483-4215-8ce8-93b718154250" providerId="ADAL" clId="{D07CCFA3-1126-4AEE-AA20-C51B77525FA4}" dt="2020-05-20T22:16:23.743" v="269" actId="478"/>
          <ac:picMkLst>
            <pc:docMk/>
            <pc:sldMk cId="4123742015" sldId="326"/>
            <ac:picMk id="4" creationId="{7D950BAA-761E-4F6A-8A39-797B814905F8}"/>
          </ac:picMkLst>
        </pc:picChg>
        <pc:picChg chg="del">
          <ac:chgData name="Drewniak, David" userId="3edae2f4-e483-4215-8ce8-93b718154250" providerId="ADAL" clId="{D07CCFA3-1126-4AEE-AA20-C51B77525FA4}" dt="2020-05-20T22:16:23.743" v="269" actId="478"/>
          <ac:picMkLst>
            <pc:docMk/>
            <pc:sldMk cId="4123742015" sldId="326"/>
            <ac:picMk id="6" creationId="{3F5FE8E9-7C88-4123-9076-4D8F11694BCC}"/>
          </ac:picMkLst>
        </pc:picChg>
        <pc:cxnChg chg="del mod">
          <ac:chgData name="Drewniak, David" userId="3edae2f4-e483-4215-8ce8-93b718154250" providerId="ADAL" clId="{D07CCFA3-1126-4AEE-AA20-C51B77525FA4}" dt="2020-05-20T22:16:23.743" v="269" actId="478"/>
          <ac:cxnSpMkLst>
            <pc:docMk/>
            <pc:sldMk cId="4123742015" sldId="326"/>
            <ac:cxnSpMk id="25" creationId="{6D65AD26-2092-40BE-9A1E-BB04C713B56A}"/>
          </ac:cxnSpMkLst>
        </pc:cxnChg>
        <pc:cxnChg chg="del mod">
          <ac:chgData name="Drewniak, David" userId="3edae2f4-e483-4215-8ce8-93b718154250" providerId="ADAL" clId="{D07CCFA3-1126-4AEE-AA20-C51B77525FA4}" dt="2020-05-20T22:16:23.743" v="269" actId="478"/>
          <ac:cxnSpMkLst>
            <pc:docMk/>
            <pc:sldMk cId="4123742015" sldId="326"/>
            <ac:cxnSpMk id="35" creationId="{D36D0FB5-9F07-4A81-8D45-943A61203F69}"/>
          </ac:cxnSpMkLst>
        </pc:cxnChg>
      </pc:sldChg>
      <pc:sldChg chg="del">
        <pc:chgData name="Drewniak, David" userId="3edae2f4-e483-4215-8ce8-93b718154250" providerId="ADAL" clId="{D07CCFA3-1126-4AEE-AA20-C51B77525FA4}" dt="2020-05-20T22:11:38.471" v="4" actId="47"/>
        <pc:sldMkLst>
          <pc:docMk/>
          <pc:sldMk cId="3564335853" sldId="327"/>
        </pc:sldMkLst>
      </pc:sldChg>
      <pc:sldChg chg="del">
        <pc:chgData name="Drewniak, David" userId="3edae2f4-e483-4215-8ce8-93b718154250" providerId="ADAL" clId="{D07CCFA3-1126-4AEE-AA20-C51B77525FA4}" dt="2020-05-20T22:11:33.323" v="2" actId="47"/>
        <pc:sldMkLst>
          <pc:docMk/>
          <pc:sldMk cId="833942627" sldId="328"/>
        </pc:sldMkLst>
      </pc:sldChg>
      <pc:sldChg chg="del">
        <pc:chgData name="Drewniak, David" userId="3edae2f4-e483-4215-8ce8-93b718154250" providerId="ADAL" clId="{D07CCFA3-1126-4AEE-AA20-C51B77525FA4}" dt="2020-05-20T22:11:31.604" v="1" actId="47"/>
        <pc:sldMkLst>
          <pc:docMk/>
          <pc:sldMk cId="623845674" sldId="329"/>
        </pc:sldMkLst>
      </pc:sldChg>
      <pc:sldChg chg="del">
        <pc:chgData name="Drewniak, David" userId="3edae2f4-e483-4215-8ce8-93b718154250" providerId="ADAL" clId="{D07CCFA3-1126-4AEE-AA20-C51B77525FA4}" dt="2020-05-20T22:11:30.749" v="0" actId="47"/>
        <pc:sldMkLst>
          <pc:docMk/>
          <pc:sldMk cId="87497148" sldId="330"/>
        </pc:sldMkLst>
      </pc:sldChg>
      <pc:sldChg chg="del">
        <pc:chgData name="Drewniak, David" userId="3edae2f4-e483-4215-8ce8-93b718154250" providerId="ADAL" clId="{D07CCFA3-1126-4AEE-AA20-C51B77525FA4}" dt="2020-05-20T22:18:20.866" v="444" actId="47"/>
        <pc:sldMkLst>
          <pc:docMk/>
          <pc:sldMk cId="588174840" sldId="331"/>
        </pc:sldMkLst>
      </pc:sldChg>
      <pc:sldChg chg="addSp delSp modSp del mod">
        <pc:chgData name="Drewniak, David" userId="3edae2f4-e483-4215-8ce8-93b718154250" providerId="ADAL" clId="{D07CCFA3-1126-4AEE-AA20-C51B77525FA4}" dt="2020-05-21T14:50:39.777" v="1325" actId="47"/>
        <pc:sldMkLst>
          <pc:docMk/>
          <pc:sldMk cId="1928133611" sldId="332"/>
        </pc:sldMkLst>
        <pc:spChg chg="del mod">
          <ac:chgData name="Drewniak, David" userId="3edae2f4-e483-4215-8ce8-93b718154250" providerId="ADAL" clId="{D07CCFA3-1126-4AEE-AA20-C51B77525FA4}" dt="2020-05-21T14:33:56.029" v="934" actId="478"/>
          <ac:spMkLst>
            <pc:docMk/>
            <pc:sldMk cId="1928133611" sldId="332"/>
            <ac:spMk id="3" creationId="{E14BA6F4-C938-4B77-837D-0BC98BD77EA4}"/>
          </ac:spMkLst>
        </pc:spChg>
        <pc:spChg chg="mod">
          <ac:chgData name="Drewniak, David" userId="3edae2f4-e483-4215-8ce8-93b718154250" providerId="ADAL" clId="{D07CCFA3-1126-4AEE-AA20-C51B77525FA4}" dt="2020-05-21T14:26:42.602" v="690" actId="115"/>
          <ac:spMkLst>
            <pc:docMk/>
            <pc:sldMk cId="1928133611" sldId="332"/>
            <ac:spMk id="4" creationId="{1E6A8C04-A794-44CB-9A0F-E1403C7D662F}"/>
          </ac:spMkLst>
        </pc:spChg>
        <pc:spChg chg="add mod">
          <ac:chgData name="Drewniak, David" userId="3edae2f4-e483-4215-8ce8-93b718154250" providerId="ADAL" clId="{D07CCFA3-1126-4AEE-AA20-C51B77525FA4}" dt="2020-05-21T14:33:56.282" v="935"/>
          <ac:spMkLst>
            <pc:docMk/>
            <pc:sldMk cId="1928133611" sldId="332"/>
            <ac:spMk id="5" creationId="{AE22260E-04B6-4CB9-9FE8-FCC0AD7C6ED4}"/>
          </ac:spMkLst>
        </pc:spChg>
      </pc:sldChg>
      <pc:sldChg chg="new del">
        <pc:chgData name="Drewniak, David" userId="3edae2f4-e483-4215-8ce8-93b718154250" providerId="ADAL" clId="{D07CCFA3-1126-4AEE-AA20-C51B77525FA4}" dt="2020-05-21T14:21:30.550" v="597" actId="2696"/>
        <pc:sldMkLst>
          <pc:docMk/>
          <pc:sldMk cId="261161985" sldId="333"/>
        </pc:sldMkLst>
      </pc:sldChg>
      <pc:sldChg chg="modSp new del mod">
        <pc:chgData name="Drewniak, David" userId="3edae2f4-e483-4215-8ce8-93b718154250" providerId="ADAL" clId="{D07CCFA3-1126-4AEE-AA20-C51B77525FA4}" dt="2020-05-21T14:50:57.425" v="1328" actId="47"/>
        <pc:sldMkLst>
          <pc:docMk/>
          <pc:sldMk cId="940738663" sldId="333"/>
        </pc:sldMkLst>
        <pc:spChg chg="mod">
          <ac:chgData name="Drewniak, David" userId="3edae2f4-e483-4215-8ce8-93b718154250" providerId="ADAL" clId="{D07CCFA3-1126-4AEE-AA20-C51B77525FA4}" dt="2020-05-21T14:28:35.393" v="749" actId="20577"/>
          <ac:spMkLst>
            <pc:docMk/>
            <pc:sldMk cId="940738663" sldId="333"/>
            <ac:spMk id="2" creationId="{96A7A59E-CBC6-424B-9518-F23047BAE380}"/>
          </ac:spMkLst>
        </pc:spChg>
        <pc:spChg chg="mod">
          <ac:chgData name="Drewniak, David" userId="3edae2f4-e483-4215-8ce8-93b718154250" providerId="ADAL" clId="{D07CCFA3-1126-4AEE-AA20-C51B77525FA4}" dt="2020-05-21T14:47:32.935" v="1216" actId="403"/>
          <ac:spMkLst>
            <pc:docMk/>
            <pc:sldMk cId="940738663" sldId="333"/>
            <ac:spMk id="3" creationId="{D923FA92-C4A9-4D4A-B131-855FE6CA1AEB}"/>
          </ac:spMkLst>
        </pc:spChg>
      </pc:sldChg>
      <pc:sldChg chg="del">
        <pc:chgData name="Drewniak, David" userId="3edae2f4-e483-4215-8ce8-93b718154250" providerId="ADAL" clId="{D07CCFA3-1126-4AEE-AA20-C51B77525FA4}" dt="2020-05-20T22:11:35.594" v="3" actId="47"/>
        <pc:sldMkLst>
          <pc:docMk/>
          <pc:sldMk cId="1409293560" sldId="333"/>
        </pc:sldMkLst>
      </pc:sldChg>
      <pc:sldChg chg="modSp add del mod">
        <pc:chgData name="Drewniak, David" userId="3edae2f4-e483-4215-8ce8-93b718154250" providerId="ADAL" clId="{D07CCFA3-1126-4AEE-AA20-C51B77525FA4}" dt="2020-05-21T14:21:20.688" v="595" actId="2696"/>
        <pc:sldMkLst>
          <pc:docMk/>
          <pc:sldMk cId="1910580327" sldId="333"/>
        </pc:sldMkLst>
        <pc:spChg chg="mod">
          <ac:chgData name="Drewniak, David" userId="3edae2f4-e483-4215-8ce8-93b718154250" providerId="ADAL" clId="{D07CCFA3-1126-4AEE-AA20-C51B77525FA4}" dt="2020-05-21T14:16:52.239" v="574" actId="20577"/>
          <ac:spMkLst>
            <pc:docMk/>
            <pc:sldMk cId="1910580327" sldId="333"/>
            <ac:spMk id="3" creationId="{E14BA6F4-C938-4B77-837D-0BC98BD77EA4}"/>
          </ac:spMkLst>
        </pc:spChg>
        <pc:spChg chg="mod">
          <ac:chgData name="Drewniak, David" userId="3edae2f4-e483-4215-8ce8-93b718154250" providerId="ADAL" clId="{D07CCFA3-1126-4AEE-AA20-C51B77525FA4}" dt="2020-05-21T14:21:15.038" v="594" actId="2711"/>
          <ac:spMkLst>
            <pc:docMk/>
            <pc:sldMk cId="1910580327" sldId="333"/>
            <ac:spMk id="4" creationId="{1E6A8C04-A794-44CB-9A0F-E1403C7D662F}"/>
          </ac:spMkLst>
        </pc:spChg>
      </pc:sldChg>
      <pc:sldChg chg="new del">
        <pc:chgData name="Drewniak, David" userId="3edae2f4-e483-4215-8ce8-93b718154250" providerId="ADAL" clId="{D07CCFA3-1126-4AEE-AA20-C51B77525FA4}" dt="2020-05-21T14:16:20.607" v="561" actId="2696"/>
        <pc:sldMkLst>
          <pc:docMk/>
          <pc:sldMk cId="3574097991" sldId="333"/>
        </pc:sldMkLst>
      </pc:sldChg>
      <pc:sldChg chg="modSp new mod ord">
        <pc:chgData name="Drewniak, David" userId="3edae2f4-e483-4215-8ce8-93b718154250" providerId="ADAL" clId="{D07CCFA3-1126-4AEE-AA20-C51B77525FA4}" dt="2020-05-21T14:41:18.167" v="1123" actId="20577"/>
        <pc:sldMkLst>
          <pc:docMk/>
          <pc:sldMk cId="2807054983" sldId="334"/>
        </pc:sldMkLst>
        <pc:spChg chg="mod">
          <ac:chgData name="Drewniak, David" userId="3edae2f4-e483-4215-8ce8-93b718154250" providerId="ADAL" clId="{D07CCFA3-1126-4AEE-AA20-C51B77525FA4}" dt="2020-05-21T14:38:11.662" v="970"/>
          <ac:spMkLst>
            <pc:docMk/>
            <pc:sldMk cId="2807054983" sldId="334"/>
            <ac:spMk id="2" creationId="{92DAC938-3FDD-4FDC-98ED-D9FBBF7ED453}"/>
          </ac:spMkLst>
        </pc:spChg>
        <pc:spChg chg="mod">
          <ac:chgData name="Drewniak, David" userId="3edae2f4-e483-4215-8ce8-93b718154250" providerId="ADAL" clId="{D07CCFA3-1126-4AEE-AA20-C51B77525FA4}" dt="2020-05-21T14:41:18.167" v="1123" actId="20577"/>
          <ac:spMkLst>
            <pc:docMk/>
            <pc:sldMk cId="2807054983" sldId="334"/>
            <ac:spMk id="3" creationId="{A974371A-66E3-43F5-96F2-B0D5D7DCD8AF}"/>
          </ac:spMkLst>
        </pc:spChg>
      </pc:sldChg>
      <pc:sldChg chg="new del">
        <pc:chgData name="Drewniak, David" userId="3edae2f4-e483-4215-8ce8-93b718154250" providerId="ADAL" clId="{D07CCFA3-1126-4AEE-AA20-C51B77525FA4}" dt="2020-05-21T14:19:42.430" v="586" actId="47"/>
        <pc:sldMkLst>
          <pc:docMk/>
          <pc:sldMk cId="3259153018" sldId="334"/>
        </pc:sldMkLst>
      </pc:sldChg>
      <pc:sldChg chg="addSp modSp new mod">
        <pc:chgData name="Drewniak, David" userId="3edae2f4-e483-4215-8ce8-93b718154250" providerId="ADAL" clId="{D07CCFA3-1126-4AEE-AA20-C51B77525FA4}" dt="2020-05-21T19:54:52.429" v="3629" actId="5793"/>
        <pc:sldMkLst>
          <pc:docMk/>
          <pc:sldMk cId="2171197861" sldId="335"/>
        </pc:sldMkLst>
        <pc:spChg chg="mod">
          <ac:chgData name="Drewniak, David" userId="3edae2f4-e483-4215-8ce8-93b718154250" providerId="ADAL" clId="{D07CCFA3-1126-4AEE-AA20-C51B77525FA4}" dt="2020-05-21T14:42:36.554" v="1140"/>
          <ac:spMkLst>
            <pc:docMk/>
            <pc:sldMk cId="2171197861" sldId="335"/>
            <ac:spMk id="2" creationId="{55223634-2E4C-4A0D-95AB-57ABBF35F4B7}"/>
          </ac:spMkLst>
        </pc:spChg>
        <pc:spChg chg="mod">
          <ac:chgData name="Drewniak, David" userId="3edae2f4-e483-4215-8ce8-93b718154250" providerId="ADAL" clId="{D07CCFA3-1126-4AEE-AA20-C51B77525FA4}" dt="2020-05-21T19:54:52.429" v="3629" actId="5793"/>
          <ac:spMkLst>
            <pc:docMk/>
            <pc:sldMk cId="2171197861" sldId="335"/>
            <ac:spMk id="3" creationId="{4803DCF3-2064-49BB-B0BD-B2EBA36676D4}"/>
          </ac:spMkLst>
        </pc:spChg>
        <pc:picChg chg="add mod">
          <ac:chgData name="Drewniak, David" userId="3edae2f4-e483-4215-8ce8-93b718154250" providerId="ADAL" clId="{D07CCFA3-1126-4AEE-AA20-C51B77525FA4}" dt="2020-05-21T14:48:52.654" v="1271" actId="1076"/>
          <ac:picMkLst>
            <pc:docMk/>
            <pc:sldMk cId="2171197861" sldId="335"/>
            <ac:picMk id="4" creationId="{7145CAAB-03E5-4464-9F19-F7DF020D50C9}"/>
          </ac:picMkLst>
        </pc:picChg>
      </pc:sldChg>
      <pc:sldChg chg="modSp new del mod ord">
        <pc:chgData name="Drewniak, David" userId="3edae2f4-e483-4215-8ce8-93b718154250" providerId="ADAL" clId="{D07CCFA3-1126-4AEE-AA20-C51B77525FA4}" dt="2020-05-21T17:06:29.770" v="3470" actId="47"/>
        <pc:sldMkLst>
          <pc:docMk/>
          <pc:sldMk cId="1693319528" sldId="336"/>
        </pc:sldMkLst>
        <pc:spChg chg="mod">
          <ac:chgData name="Drewniak, David" userId="3edae2f4-e483-4215-8ce8-93b718154250" providerId="ADAL" clId="{D07CCFA3-1126-4AEE-AA20-C51B77525FA4}" dt="2020-05-21T14:50:38.174" v="1324"/>
          <ac:spMkLst>
            <pc:docMk/>
            <pc:sldMk cId="1693319528" sldId="336"/>
            <ac:spMk id="2" creationId="{37BB61BD-D354-4EAE-ACEE-A0044523523A}"/>
          </ac:spMkLst>
        </pc:spChg>
        <pc:spChg chg="mod">
          <ac:chgData name="Drewniak, David" userId="3edae2f4-e483-4215-8ce8-93b718154250" providerId="ADAL" clId="{D07CCFA3-1126-4AEE-AA20-C51B77525FA4}" dt="2020-05-21T17:04:52.319" v="3253" actId="12"/>
          <ac:spMkLst>
            <pc:docMk/>
            <pc:sldMk cId="1693319528" sldId="336"/>
            <ac:spMk id="3" creationId="{93734E08-8421-4468-BA2C-316AA3870BCB}"/>
          </ac:spMkLst>
        </pc:spChg>
      </pc:sldChg>
      <pc:sldChg chg="modSp new del mod">
        <pc:chgData name="Drewniak, David" userId="3edae2f4-e483-4215-8ce8-93b718154250" providerId="ADAL" clId="{D07CCFA3-1126-4AEE-AA20-C51B77525FA4}" dt="2020-05-21T16:09:56.550" v="2367" actId="47"/>
        <pc:sldMkLst>
          <pc:docMk/>
          <pc:sldMk cId="1786580776" sldId="337"/>
        </pc:sldMkLst>
        <pc:spChg chg="mod">
          <ac:chgData name="Drewniak, David" userId="3edae2f4-e483-4215-8ce8-93b718154250" providerId="ADAL" clId="{D07CCFA3-1126-4AEE-AA20-C51B77525FA4}" dt="2020-05-21T16:09:53.630" v="2365" actId="21"/>
          <ac:spMkLst>
            <pc:docMk/>
            <pc:sldMk cId="1786580776" sldId="337"/>
            <ac:spMk id="2" creationId="{CF51510E-2445-47ED-8EA8-9C4F1D4842C3}"/>
          </ac:spMkLst>
        </pc:spChg>
        <pc:spChg chg="mod">
          <ac:chgData name="Drewniak, David" userId="3edae2f4-e483-4215-8ce8-93b718154250" providerId="ADAL" clId="{D07CCFA3-1126-4AEE-AA20-C51B77525FA4}" dt="2020-05-21T15:46:27.516" v="1953" actId="21"/>
          <ac:spMkLst>
            <pc:docMk/>
            <pc:sldMk cId="1786580776" sldId="337"/>
            <ac:spMk id="3" creationId="{BAE81FBF-8956-4A0B-90A0-8FDB52118373}"/>
          </ac:spMkLst>
        </pc:spChg>
      </pc:sldChg>
      <pc:sldChg chg="addSp delSp modSp new del mod">
        <pc:chgData name="Drewniak, David" userId="3edae2f4-e483-4215-8ce8-93b718154250" providerId="ADAL" clId="{D07CCFA3-1126-4AEE-AA20-C51B77525FA4}" dt="2020-05-21T17:00:58.624" v="3149" actId="47"/>
        <pc:sldMkLst>
          <pc:docMk/>
          <pc:sldMk cId="261499234" sldId="338"/>
        </pc:sldMkLst>
        <pc:spChg chg="mod">
          <ac:chgData name="Drewniak, David" userId="3edae2f4-e483-4215-8ce8-93b718154250" providerId="ADAL" clId="{D07CCFA3-1126-4AEE-AA20-C51B77525FA4}" dt="2020-05-21T16:09:55.170" v="2366"/>
          <ac:spMkLst>
            <pc:docMk/>
            <pc:sldMk cId="261499234" sldId="338"/>
            <ac:spMk id="2" creationId="{EE2A30B9-1013-4969-972B-DDD0C6FE2F8F}"/>
          </ac:spMkLst>
        </pc:spChg>
        <pc:spChg chg="mod">
          <ac:chgData name="Drewniak, David" userId="3edae2f4-e483-4215-8ce8-93b718154250" providerId="ADAL" clId="{D07CCFA3-1126-4AEE-AA20-C51B77525FA4}" dt="2020-05-21T16:19:21.104" v="2861" actId="20577"/>
          <ac:spMkLst>
            <pc:docMk/>
            <pc:sldMk cId="261499234" sldId="338"/>
            <ac:spMk id="3" creationId="{A493BE8D-37DE-46A9-862B-4A9A468D958D}"/>
          </ac:spMkLst>
        </pc:spChg>
        <pc:graphicFrameChg chg="add del mod modGraphic">
          <ac:chgData name="Drewniak, David" userId="3edae2f4-e483-4215-8ce8-93b718154250" providerId="ADAL" clId="{D07CCFA3-1126-4AEE-AA20-C51B77525FA4}" dt="2020-05-21T16:41:15.748" v="2873" actId="21"/>
          <ac:graphicFrameMkLst>
            <pc:docMk/>
            <pc:sldMk cId="261499234" sldId="338"/>
            <ac:graphicFrameMk id="4" creationId="{059CA166-CA43-4CE2-8FB3-C9C78D1472A5}"/>
          </ac:graphicFrameMkLst>
        </pc:graphicFrameChg>
      </pc:sldChg>
      <pc:sldChg chg="addSp delSp modSp add mod ord">
        <pc:chgData name="Drewniak, David" userId="3edae2f4-e483-4215-8ce8-93b718154250" providerId="ADAL" clId="{D07CCFA3-1126-4AEE-AA20-C51B77525FA4}" dt="2020-05-21T19:54:11.293" v="3627"/>
        <pc:sldMkLst>
          <pc:docMk/>
          <pc:sldMk cId="3763931113" sldId="339"/>
        </pc:sldMkLst>
        <pc:spChg chg="del">
          <ac:chgData name="Drewniak, David" userId="3edae2f4-e483-4215-8ce8-93b718154250" providerId="ADAL" clId="{D07CCFA3-1126-4AEE-AA20-C51B77525FA4}" dt="2020-05-21T16:41:22.955" v="2875" actId="478"/>
          <ac:spMkLst>
            <pc:docMk/>
            <pc:sldMk cId="3763931113" sldId="339"/>
            <ac:spMk id="3" creationId="{A493BE8D-37DE-46A9-862B-4A9A468D958D}"/>
          </ac:spMkLst>
        </pc:spChg>
        <pc:spChg chg="add del mod">
          <ac:chgData name="Drewniak, David" userId="3edae2f4-e483-4215-8ce8-93b718154250" providerId="ADAL" clId="{D07CCFA3-1126-4AEE-AA20-C51B77525FA4}" dt="2020-05-21T16:41:25.171" v="2877" actId="478"/>
          <ac:spMkLst>
            <pc:docMk/>
            <pc:sldMk cId="3763931113" sldId="339"/>
            <ac:spMk id="4" creationId="{90D5E344-C863-4912-8994-9086F7541FA1}"/>
          </ac:spMkLst>
        </pc:spChg>
        <pc:graphicFrameChg chg="add mod modGraphic">
          <ac:chgData name="Drewniak, David" userId="3edae2f4-e483-4215-8ce8-93b718154250" providerId="ADAL" clId="{D07CCFA3-1126-4AEE-AA20-C51B77525FA4}" dt="2020-05-21T16:57:16.514" v="3148" actId="14734"/>
          <ac:graphicFrameMkLst>
            <pc:docMk/>
            <pc:sldMk cId="3763931113" sldId="339"/>
            <ac:graphicFrameMk id="5" creationId="{B3D5D189-FE08-477B-96C2-5B1784362C9D}"/>
          </ac:graphicFrameMkLst>
        </pc:graphicFrameChg>
      </pc:sldChg>
      <pc:sldChg chg="modSp new del mod">
        <pc:chgData name="Drewniak, David" userId="3edae2f4-e483-4215-8ce8-93b718154250" providerId="ADAL" clId="{D07CCFA3-1126-4AEE-AA20-C51B77525FA4}" dt="2020-05-21T17:06:31.402" v="3471" actId="47"/>
        <pc:sldMkLst>
          <pc:docMk/>
          <pc:sldMk cId="3320537642" sldId="340"/>
        </pc:sldMkLst>
        <pc:spChg chg="mod">
          <ac:chgData name="Drewniak, David" userId="3edae2f4-e483-4215-8ce8-93b718154250" providerId="ADAL" clId="{D07CCFA3-1126-4AEE-AA20-C51B77525FA4}" dt="2020-05-21T17:05:25.920" v="3338" actId="20577"/>
          <ac:spMkLst>
            <pc:docMk/>
            <pc:sldMk cId="3320537642" sldId="340"/>
            <ac:spMk id="3" creationId="{C13E660A-0B5F-4F43-B42D-668B4FCC859D}"/>
          </ac:spMkLst>
        </pc:spChg>
      </pc:sldChg>
      <pc:sldChg chg="modSp new mod">
        <pc:chgData name="Drewniak, David" userId="3edae2f4-e483-4215-8ce8-93b718154250" providerId="ADAL" clId="{D07CCFA3-1126-4AEE-AA20-C51B77525FA4}" dt="2020-05-21T19:56:53.681" v="3891" actId="20577"/>
        <pc:sldMkLst>
          <pc:docMk/>
          <pc:sldMk cId="3912105485" sldId="341"/>
        </pc:sldMkLst>
        <pc:spChg chg="mod">
          <ac:chgData name="Drewniak, David" userId="3edae2f4-e483-4215-8ce8-93b718154250" providerId="ADAL" clId="{D07CCFA3-1126-4AEE-AA20-C51B77525FA4}" dt="2020-05-21T17:06:26.087" v="3469" actId="20577"/>
          <ac:spMkLst>
            <pc:docMk/>
            <pc:sldMk cId="3912105485" sldId="341"/>
            <ac:spMk id="2" creationId="{2D4C8960-A26F-4E95-AB60-5EA7F92ECC61}"/>
          </ac:spMkLst>
        </pc:spChg>
        <pc:spChg chg="mod">
          <ac:chgData name="Drewniak, David" userId="3edae2f4-e483-4215-8ce8-93b718154250" providerId="ADAL" clId="{D07CCFA3-1126-4AEE-AA20-C51B77525FA4}" dt="2020-05-21T19:56:53.681" v="3891" actId="20577"/>
          <ac:spMkLst>
            <pc:docMk/>
            <pc:sldMk cId="3912105485" sldId="341"/>
            <ac:spMk id="3" creationId="{FD716B28-1D3A-414C-BE71-1BB9EEBB939C}"/>
          </ac:spMkLst>
        </pc:spChg>
      </pc:sldChg>
      <pc:sldMasterChg chg="modSp mod delSldLayout modSldLayout">
        <pc:chgData name="Drewniak, David" userId="3edae2f4-e483-4215-8ce8-93b718154250" providerId="ADAL" clId="{D07CCFA3-1126-4AEE-AA20-C51B77525FA4}" dt="2020-05-21T16:12:25.920" v="2421" actId="12"/>
        <pc:sldMasterMkLst>
          <pc:docMk/>
          <pc:sldMasterMk cId="0" sldId="2147483660"/>
        </pc:sldMasterMkLst>
        <pc:spChg chg="mod">
          <ac:chgData name="Drewniak, David" userId="3edae2f4-e483-4215-8ce8-93b718154250" providerId="ADAL" clId="{D07CCFA3-1126-4AEE-AA20-C51B77525FA4}" dt="2020-05-21T16:11:57.222" v="2420" actId="12"/>
          <ac:spMkLst>
            <pc:docMk/>
            <pc:sldMasterMk cId="0" sldId="2147483660"/>
            <ac:spMk id="1029" creationId="{9FC780E9-4267-7240-9FD8-0B151BA89DBA}"/>
          </ac:spMkLst>
        </pc:spChg>
        <pc:grpChg chg="mod">
          <ac:chgData name="Drewniak, David" userId="3edae2f4-e483-4215-8ce8-93b718154250" providerId="ADAL" clId="{D07CCFA3-1126-4AEE-AA20-C51B77525FA4}" dt="2020-05-21T14:46:09.740" v="1162" actId="14100"/>
          <ac:grpSpMkLst>
            <pc:docMk/>
            <pc:sldMasterMk cId="0" sldId="2147483660"/>
            <ac:grpSpMk id="2" creationId="{A1309215-1CEE-463E-A94D-729A2ED2CA0B}"/>
          </ac:grpSpMkLst>
        </pc:grpChg>
        <pc:sldLayoutChg chg="addSp modSp mod">
          <pc:chgData name="Drewniak, David" userId="3edae2f4-e483-4215-8ce8-93b718154250" providerId="ADAL" clId="{D07CCFA3-1126-4AEE-AA20-C51B77525FA4}" dt="2020-05-21T16:12:25.920" v="2421" actId="12"/>
          <pc:sldLayoutMkLst>
            <pc:docMk/>
            <pc:sldMasterMk cId="0" sldId="2147483660"/>
            <pc:sldLayoutMk cId="3021257818" sldId="2147483698"/>
          </pc:sldLayoutMkLst>
          <pc:spChg chg="mod">
            <ac:chgData name="Drewniak, David" userId="3edae2f4-e483-4215-8ce8-93b718154250" providerId="ADAL" clId="{D07CCFA3-1126-4AEE-AA20-C51B77525FA4}" dt="2020-05-21T14:46:26.702" v="1175" actId="1035"/>
            <ac:spMkLst>
              <pc:docMk/>
              <pc:sldMasterMk cId="0" sldId="2147483660"/>
              <pc:sldLayoutMk cId="3021257818" sldId="2147483698"/>
              <ac:spMk id="2" creationId="{00000000-0000-0000-0000-000000000000}"/>
            </ac:spMkLst>
          </pc:spChg>
          <pc:spChg chg="mod">
            <ac:chgData name="Drewniak, David" userId="3edae2f4-e483-4215-8ce8-93b718154250" providerId="ADAL" clId="{D07CCFA3-1126-4AEE-AA20-C51B77525FA4}" dt="2020-05-21T16:12:25.920" v="2421" actId="12"/>
            <ac:spMkLst>
              <pc:docMk/>
              <pc:sldMasterMk cId="0" sldId="2147483660"/>
              <pc:sldLayoutMk cId="3021257818" sldId="2147483698"/>
              <ac:spMk id="3" creationId="{00000000-0000-0000-0000-000000000000}"/>
            </ac:spMkLst>
          </pc:spChg>
          <pc:cxnChg chg="add mod">
            <ac:chgData name="Drewniak, David" userId="3edae2f4-e483-4215-8ce8-93b718154250" providerId="ADAL" clId="{D07CCFA3-1126-4AEE-AA20-C51B77525FA4}" dt="2020-05-21T14:46:32.166" v="1187" actId="1035"/>
            <ac:cxnSpMkLst>
              <pc:docMk/>
              <pc:sldMasterMk cId="0" sldId="2147483660"/>
              <pc:sldLayoutMk cId="3021257818" sldId="2147483698"/>
              <ac:cxnSpMk id="5" creationId="{C13DA687-6ABE-46D0-8BCF-57B97372689E}"/>
            </ac:cxnSpMkLst>
          </pc:cxnChg>
        </pc:sldLayoutChg>
        <pc:sldLayoutChg chg="del">
          <pc:chgData name="Drewniak, David" userId="3edae2f4-e483-4215-8ce8-93b718154250" providerId="ADAL" clId="{D07CCFA3-1126-4AEE-AA20-C51B77525FA4}" dt="2020-05-21T14:19:00.120" v="582" actId="2696"/>
          <pc:sldLayoutMkLst>
            <pc:docMk/>
            <pc:sldMasterMk cId="0" sldId="2147483660"/>
            <pc:sldLayoutMk cId="2093992051" sldId="2147483704"/>
          </pc:sldLayoutMkLst>
        </pc:sldLayoutChg>
        <pc:sldLayoutChg chg="del">
          <pc:chgData name="Drewniak, David" userId="3edae2f4-e483-4215-8ce8-93b718154250" providerId="ADAL" clId="{D07CCFA3-1126-4AEE-AA20-C51B77525FA4}" dt="2020-05-21T14:19:00.992" v="583" actId="2696"/>
          <pc:sldLayoutMkLst>
            <pc:docMk/>
            <pc:sldMasterMk cId="0" sldId="2147483660"/>
            <pc:sldLayoutMk cId="1957242054" sldId="2147483705"/>
          </pc:sldLayoutMkLst>
        </pc:sldLayoutChg>
        <pc:sldLayoutChg chg="del">
          <pc:chgData name="Drewniak, David" userId="3edae2f4-e483-4215-8ce8-93b718154250" providerId="ADAL" clId="{D07CCFA3-1126-4AEE-AA20-C51B77525FA4}" dt="2020-05-21T14:19:02.383" v="584" actId="2696"/>
          <pc:sldLayoutMkLst>
            <pc:docMk/>
            <pc:sldMasterMk cId="0" sldId="2147483660"/>
            <pc:sldLayoutMk cId="2026378489" sldId="2147483706"/>
          </pc:sldLayoutMkLst>
        </pc:sldLayoutChg>
      </pc:sldMasterChg>
    </pc:docChg>
  </pc:docChgLst>
  <pc:docChgLst>
    <pc:chgData name="Drewniak, David" userId="3edae2f4-e483-4215-8ce8-93b718154250" providerId="ADAL" clId="{D4196557-566F-4615-96D8-A062859A6270}"/>
    <pc:docChg chg="undo custSel addSld delSld modSld">
      <pc:chgData name="Drewniak, David" userId="3edae2f4-e483-4215-8ce8-93b718154250" providerId="ADAL" clId="{D4196557-566F-4615-96D8-A062859A6270}" dt="2021-03-20T22:52:45.836" v="681" actId="47"/>
      <pc:docMkLst>
        <pc:docMk/>
      </pc:docMkLst>
      <pc:sldChg chg="addSp delSp modSp modTransition modAnim">
        <pc:chgData name="Drewniak, David" userId="3edae2f4-e483-4215-8ce8-93b718154250" providerId="ADAL" clId="{D4196557-566F-4615-96D8-A062859A6270}" dt="2021-03-20T22:21:13.133" v="446"/>
        <pc:sldMkLst>
          <pc:docMk/>
          <pc:sldMk cId="2180309247" sldId="258"/>
        </pc:sldMkLst>
        <pc:picChg chg="add del mod">
          <ac:chgData name="Drewniak, David" userId="3edae2f4-e483-4215-8ce8-93b718154250" providerId="ADAL" clId="{D4196557-566F-4615-96D8-A062859A6270}" dt="2021-03-20T21:47:59.588" v="367"/>
          <ac:picMkLst>
            <pc:docMk/>
            <pc:sldMk cId="2180309247" sldId="258"/>
            <ac:picMk id="5" creationId="{16ED00AE-5B75-4F55-A95F-460EC29CAF6A}"/>
          </ac:picMkLst>
        </pc:picChg>
        <pc:picChg chg="add del mod">
          <ac:chgData name="Drewniak, David" userId="3edae2f4-e483-4215-8ce8-93b718154250" providerId="ADAL" clId="{D4196557-566F-4615-96D8-A062859A6270}" dt="2021-03-20T21:55:18.450" v="405"/>
          <ac:picMkLst>
            <pc:docMk/>
            <pc:sldMk cId="2180309247" sldId="258"/>
            <ac:picMk id="6" creationId="{F8C4FE41-3BD1-49E7-AB82-192438669589}"/>
          </ac:picMkLst>
        </pc:picChg>
        <pc:picChg chg="add del mod">
          <ac:chgData name="Drewniak, David" userId="3edae2f4-e483-4215-8ce8-93b718154250" providerId="ADAL" clId="{D4196557-566F-4615-96D8-A062859A6270}" dt="2021-03-20T21:58:09.404" v="407"/>
          <ac:picMkLst>
            <pc:docMk/>
            <pc:sldMk cId="2180309247" sldId="258"/>
            <ac:picMk id="7" creationId="{46870841-EC71-4C85-A286-47AAA6CC0952}"/>
          </ac:picMkLst>
        </pc:picChg>
        <pc:picChg chg="add del mod">
          <ac:chgData name="Drewniak, David" userId="3edae2f4-e483-4215-8ce8-93b718154250" providerId="ADAL" clId="{D4196557-566F-4615-96D8-A062859A6270}" dt="2021-03-20T21:58:18.922" v="408"/>
          <ac:picMkLst>
            <pc:docMk/>
            <pc:sldMk cId="2180309247" sldId="258"/>
            <ac:picMk id="8" creationId="{A0FF8CD0-A9EF-4F05-A462-A7CE3B81675C}"/>
          </ac:picMkLst>
        </pc:picChg>
        <pc:picChg chg="add del mod">
          <ac:chgData name="Drewniak, David" userId="3edae2f4-e483-4215-8ce8-93b718154250" providerId="ADAL" clId="{D4196557-566F-4615-96D8-A062859A6270}" dt="2021-03-20T21:59:08.283" v="410"/>
          <ac:picMkLst>
            <pc:docMk/>
            <pc:sldMk cId="2180309247" sldId="258"/>
            <ac:picMk id="9" creationId="{6AF920FA-B802-4DE2-B111-E1D968D983C5}"/>
          </ac:picMkLst>
        </pc:picChg>
        <pc:picChg chg="add del mod">
          <ac:chgData name="Drewniak, David" userId="3edae2f4-e483-4215-8ce8-93b718154250" providerId="ADAL" clId="{D4196557-566F-4615-96D8-A062859A6270}" dt="2021-03-20T22:21:13.133" v="446"/>
          <ac:picMkLst>
            <pc:docMk/>
            <pc:sldMk cId="2180309247" sldId="258"/>
            <ac:picMk id="10" creationId="{0A2221FB-C1DE-4706-91CC-792C59ACE1A1}"/>
          </ac:picMkLst>
        </pc:picChg>
      </pc:sldChg>
      <pc:sldChg chg="addSp delSp modSp mod modTransition delAnim">
        <pc:chgData name="Drewniak, David" userId="3edae2f4-e483-4215-8ce8-93b718154250" providerId="ADAL" clId="{D4196557-566F-4615-96D8-A062859A6270}" dt="2021-03-20T22:33:01.542" v="448"/>
        <pc:sldMkLst>
          <pc:docMk/>
          <pc:sldMk cId="4006271118" sldId="261"/>
        </pc:sldMkLst>
        <pc:spChg chg="mod">
          <ac:chgData name="Drewniak, David" userId="3edae2f4-e483-4215-8ce8-93b718154250" providerId="ADAL" clId="{D4196557-566F-4615-96D8-A062859A6270}" dt="2021-03-20T22:13:26.184" v="419" actId="1076"/>
          <ac:spMkLst>
            <pc:docMk/>
            <pc:sldMk cId="4006271118" sldId="261"/>
            <ac:spMk id="41" creationId="{8E912FDB-1709-48BB-8DB4-FB36FE72287B}"/>
          </ac:spMkLst>
        </pc:spChg>
        <pc:spChg chg="mod">
          <ac:chgData name="Drewniak, David" userId="3edae2f4-e483-4215-8ce8-93b718154250" providerId="ADAL" clId="{D4196557-566F-4615-96D8-A062859A6270}" dt="2021-03-20T22:13:28.440" v="420" actId="1076"/>
          <ac:spMkLst>
            <pc:docMk/>
            <pc:sldMk cId="4006271118" sldId="261"/>
            <ac:spMk id="43" creationId="{F05E275B-1FBA-430C-B3A8-7FEEF72908A0}"/>
          </ac:spMkLst>
        </pc:spChg>
        <pc:picChg chg="add del mod">
          <ac:chgData name="Drewniak, David" userId="3edae2f4-e483-4215-8ce8-93b718154250" providerId="ADAL" clId="{D4196557-566F-4615-96D8-A062859A6270}" dt="2021-03-20T22:13:19.538" v="416" actId="478"/>
          <ac:picMkLst>
            <pc:docMk/>
            <pc:sldMk cId="4006271118" sldId="261"/>
            <ac:picMk id="4" creationId="{6D840EE1-683A-4BE8-8AEF-DB1659DB95FF}"/>
          </ac:picMkLst>
        </pc:picChg>
        <pc:picChg chg="add mod">
          <ac:chgData name="Drewniak, David" userId="3edae2f4-e483-4215-8ce8-93b718154250" providerId="ADAL" clId="{D4196557-566F-4615-96D8-A062859A6270}" dt="2021-03-20T22:33:01.542" v="448"/>
          <ac:picMkLst>
            <pc:docMk/>
            <pc:sldMk cId="4006271118" sldId="261"/>
            <ac:picMk id="5" creationId="{D42082CA-DFE9-4B31-8B1E-C1AFAFDEDFE8}"/>
          </ac:picMkLst>
        </pc:picChg>
      </pc:sldChg>
      <pc:sldChg chg="addSp modSp modTransition">
        <pc:chgData name="Drewniak, David" userId="3edae2f4-e483-4215-8ce8-93b718154250" providerId="ADAL" clId="{D4196557-566F-4615-96D8-A062859A6270}" dt="2021-03-20T22:33:01.542" v="448"/>
        <pc:sldMkLst>
          <pc:docMk/>
          <pc:sldMk cId="3791177582" sldId="262"/>
        </pc:sldMkLst>
        <pc:picChg chg="add mod">
          <ac:chgData name="Drewniak, David" userId="3edae2f4-e483-4215-8ce8-93b718154250" providerId="ADAL" clId="{D4196557-566F-4615-96D8-A062859A6270}" dt="2021-03-20T22:33:01.542" v="448"/>
          <ac:picMkLst>
            <pc:docMk/>
            <pc:sldMk cId="3791177582" sldId="262"/>
            <ac:picMk id="4" creationId="{68680416-4EAF-472E-AA92-D76C479C3997}"/>
          </ac:picMkLst>
        </pc:picChg>
      </pc:sldChg>
      <pc:sldChg chg="del modTransition">
        <pc:chgData name="Drewniak, David" userId="3edae2f4-e483-4215-8ce8-93b718154250" providerId="ADAL" clId="{D4196557-566F-4615-96D8-A062859A6270}" dt="2021-03-20T22:52:40.477" v="676" actId="47"/>
        <pc:sldMkLst>
          <pc:docMk/>
          <pc:sldMk cId="3808036162" sldId="263"/>
        </pc:sldMkLst>
      </pc:sldChg>
      <pc:sldChg chg="del modTransition">
        <pc:chgData name="Drewniak, David" userId="3edae2f4-e483-4215-8ce8-93b718154250" providerId="ADAL" clId="{D4196557-566F-4615-96D8-A062859A6270}" dt="2021-03-20T22:52:42.104" v="678" actId="47"/>
        <pc:sldMkLst>
          <pc:docMk/>
          <pc:sldMk cId="1110776047" sldId="264"/>
        </pc:sldMkLst>
      </pc:sldChg>
      <pc:sldChg chg="del modTransition">
        <pc:chgData name="Drewniak, David" userId="3edae2f4-e483-4215-8ce8-93b718154250" providerId="ADAL" clId="{D4196557-566F-4615-96D8-A062859A6270}" dt="2021-03-20T22:52:43.742" v="679" actId="47"/>
        <pc:sldMkLst>
          <pc:docMk/>
          <pc:sldMk cId="1280467188" sldId="266"/>
        </pc:sldMkLst>
      </pc:sldChg>
      <pc:sldChg chg="del modTransition">
        <pc:chgData name="Drewniak, David" userId="3edae2f4-e483-4215-8ce8-93b718154250" providerId="ADAL" clId="{D4196557-566F-4615-96D8-A062859A6270}" dt="2021-03-20T22:52:45.194" v="680" actId="47"/>
        <pc:sldMkLst>
          <pc:docMk/>
          <pc:sldMk cId="3935885638" sldId="272"/>
        </pc:sldMkLst>
      </pc:sldChg>
      <pc:sldChg chg="del modTransition">
        <pc:chgData name="Drewniak, David" userId="3edae2f4-e483-4215-8ce8-93b718154250" providerId="ADAL" clId="{D4196557-566F-4615-96D8-A062859A6270}" dt="2021-03-20T22:52:45.836" v="681" actId="47"/>
        <pc:sldMkLst>
          <pc:docMk/>
          <pc:sldMk cId="2821225310" sldId="276"/>
        </pc:sldMkLst>
      </pc:sldChg>
      <pc:sldChg chg="addSp delSp modSp mod modTransition modAnim">
        <pc:chgData name="Drewniak, David" userId="3edae2f4-e483-4215-8ce8-93b718154250" providerId="ADAL" clId="{D4196557-566F-4615-96D8-A062859A6270}" dt="2021-03-20T22:21:13.133" v="446"/>
        <pc:sldMkLst>
          <pc:docMk/>
          <pc:sldMk cId="4261019301" sldId="278"/>
        </pc:sldMkLst>
        <pc:picChg chg="add del mod">
          <ac:chgData name="Drewniak, David" userId="3edae2f4-e483-4215-8ce8-93b718154250" providerId="ADAL" clId="{D4196557-566F-4615-96D8-A062859A6270}" dt="2021-03-20T21:47:59.588" v="367"/>
          <ac:picMkLst>
            <pc:docMk/>
            <pc:sldMk cId="4261019301" sldId="278"/>
            <ac:picMk id="3" creationId="{3D7F64F1-25A6-4DED-A367-A997D073BC7C}"/>
          </ac:picMkLst>
        </pc:picChg>
        <pc:picChg chg="add del mod">
          <ac:chgData name="Drewniak, David" userId="3edae2f4-e483-4215-8ce8-93b718154250" providerId="ADAL" clId="{D4196557-566F-4615-96D8-A062859A6270}" dt="2021-03-20T21:58:18.922" v="408"/>
          <ac:picMkLst>
            <pc:docMk/>
            <pc:sldMk cId="4261019301" sldId="278"/>
            <ac:picMk id="4" creationId="{01EEDC4B-E14D-40EA-9D9D-5481492F2267}"/>
          </ac:picMkLst>
        </pc:picChg>
        <pc:picChg chg="add del mod">
          <ac:chgData name="Drewniak, David" userId="3edae2f4-e483-4215-8ce8-93b718154250" providerId="ADAL" clId="{D4196557-566F-4615-96D8-A062859A6270}" dt="2021-03-20T22:21:13.133" v="446"/>
          <ac:picMkLst>
            <pc:docMk/>
            <pc:sldMk cId="4261019301" sldId="278"/>
            <ac:picMk id="5" creationId="{1C8C1E33-48EE-402F-AE65-8B3C13E86573}"/>
          </ac:picMkLst>
        </pc:picChg>
        <pc:picChg chg="mod">
          <ac:chgData name="Drewniak, David" userId="3edae2f4-e483-4215-8ce8-93b718154250" providerId="ADAL" clId="{D4196557-566F-4615-96D8-A062859A6270}" dt="2021-03-20T21:50:45.067" v="371" actId="1076"/>
          <ac:picMkLst>
            <pc:docMk/>
            <pc:sldMk cId="4261019301" sldId="278"/>
            <ac:picMk id="7" creationId="{B8DBBE6D-846A-4E7C-A224-280854ACFAFF}"/>
          </ac:picMkLst>
        </pc:picChg>
      </pc:sldChg>
      <pc:sldChg chg="addSp delSp modSp mod modTransition modAnim">
        <pc:chgData name="Drewniak, David" userId="3edae2f4-e483-4215-8ce8-93b718154250" providerId="ADAL" clId="{D4196557-566F-4615-96D8-A062859A6270}" dt="2021-03-20T22:21:13.133" v="446"/>
        <pc:sldMkLst>
          <pc:docMk/>
          <pc:sldMk cId="708410583" sldId="279"/>
        </pc:sldMkLst>
        <pc:graphicFrameChg chg="modGraphic">
          <ac:chgData name="Drewniak, David" userId="3edae2f4-e483-4215-8ce8-93b718154250" providerId="ADAL" clId="{D4196557-566F-4615-96D8-A062859A6270}" dt="2021-03-20T22:08:20.783" v="412" actId="20577"/>
          <ac:graphicFrameMkLst>
            <pc:docMk/>
            <pc:sldMk cId="708410583" sldId="279"/>
            <ac:graphicFrameMk id="36" creationId="{4C2F3236-4B7C-442D-AEFC-C17349BBAAD8}"/>
          </ac:graphicFrameMkLst>
        </pc:graphicFrameChg>
        <pc:picChg chg="add del mod">
          <ac:chgData name="Drewniak, David" userId="3edae2f4-e483-4215-8ce8-93b718154250" providerId="ADAL" clId="{D4196557-566F-4615-96D8-A062859A6270}" dt="2021-03-20T22:13:00.299" v="413"/>
          <ac:picMkLst>
            <pc:docMk/>
            <pc:sldMk cId="708410583" sldId="279"/>
            <ac:picMk id="3" creationId="{8D1BD0D7-E81A-4B03-AF87-6DC9BC6509BD}"/>
          </ac:picMkLst>
        </pc:picChg>
        <pc:picChg chg="add del mod">
          <ac:chgData name="Drewniak, David" userId="3edae2f4-e483-4215-8ce8-93b718154250" providerId="ADAL" clId="{D4196557-566F-4615-96D8-A062859A6270}" dt="2021-03-20T22:21:13.133" v="446"/>
          <ac:picMkLst>
            <pc:docMk/>
            <pc:sldMk cId="708410583" sldId="279"/>
            <ac:picMk id="4" creationId="{8E33F33B-6E94-4ACC-AA43-A9A1F1B6B474}"/>
          </ac:picMkLst>
        </pc:picChg>
      </pc:sldChg>
      <pc:sldChg chg="addSp modSp modTransition">
        <pc:chgData name="Drewniak, David" userId="3edae2f4-e483-4215-8ce8-93b718154250" providerId="ADAL" clId="{D4196557-566F-4615-96D8-A062859A6270}" dt="2021-03-20T22:33:01.542" v="448"/>
        <pc:sldMkLst>
          <pc:docMk/>
          <pc:sldMk cId="1560263183" sldId="280"/>
        </pc:sldMkLst>
        <pc:picChg chg="add mod">
          <ac:chgData name="Drewniak, David" userId="3edae2f4-e483-4215-8ce8-93b718154250" providerId="ADAL" clId="{D4196557-566F-4615-96D8-A062859A6270}" dt="2021-03-20T22:33:01.542" v="448"/>
          <ac:picMkLst>
            <pc:docMk/>
            <pc:sldMk cId="1560263183" sldId="280"/>
            <ac:picMk id="2" creationId="{15EF9DE1-F5A5-4660-AE14-07616FCE5947}"/>
          </ac:picMkLst>
        </pc:picChg>
      </pc:sldChg>
      <pc:sldChg chg="addSp delSp modSp mod modTransition delAnim">
        <pc:chgData name="Drewniak, David" userId="3edae2f4-e483-4215-8ce8-93b718154250" providerId="ADAL" clId="{D4196557-566F-4615-96D8-A062859A6270}" dt="2021-03-20T22:33:01.542" v="448"/>
        <pc:sldMkLst>
          <pc:docMk/>
          <pc:sldMk cId="3209347334" sldId="281"/>
        </pc:sldMkLst>
        <pc:spChg chg="mod">
          <ac:chgData name="Drewniak, David" userId="3edae2f4-e483-4215-8ce8-93b718154250" providerId="ADAL" clId="{D4196557-566F-4615-96D8-A062859A6270}" dt="2021-03-20T22:14:46.342" v="434" actId="14100"/>
          <ac:spMkLst>
            <pc:docMk/>
            <pc:sldMk cId="3209347334" sldId="281"/>
            <ac:spMk id="13" creationId="{8EE6C031-545E-464B-8FD5-B8EECF756095}"/>
          </ac:spMkLst>
        </pc:spChg>
        <pc:spChg chg="mod">
          <ac:chgData name="Drewniak, David" userId="3edae2f4-e483-4215-8ce8-93b718154250" providerId="ADAL" clId="{D4196557-566F-4615-96D8-A062859A6270}" dt="2021-03-20T22:14:35.062" v="433" actId="1076"/>
          <ac:spMkLst>
            <pc:docMk/>
            <pc:sldMk cId="3209347334" sldId="281"/>
            <ac:spMk id="17" creationId="{5149984D-724C-462A-B8FF-5E45CB62448A}"/>
          </ac:spMkLst>
        </pc:spChg>
        <pc:spChg chg="mod">
          <ac:chgData name="Drewniak, David" userId="3edae2f4-e483-4215-8ce8-93b718154250" providerId="ADAL" clId="{D4196557-566F-4615-96D8-A062859A6270}" dt="2021-03-20T22:13:53.421" v="421" actId="1076"/>
          <ac:spMkLst>
            <pc:docMk/>
            <pc:sldMk cId="3209347334" sldId="281"/>
            <ac:spMk id="18" creationId="{FA5921F2-1549-45AA-8C69-FD399565A8D8}"/>
          </ac:spMkLst>
        </pc:spChg>
        <pc:spChg chg="mod">
          <ac:chgData name="Drewniak, David" userId="3edae2f4-e483-4215-8ce8-93b718154250" providerId="ADAL" clId="{D4196557-566F-4615-96D8-A062859A6270}" dt="2021-03-20T22:13:59.061" v="422" actId="1076"/>
          <ac:spMkLst>
            <pc:docMk/>
            <pc:sldMk cId="3209347334" sldId="281"/>
            <ac:spMk id="20" creationId="{A5352E5E-10DC-4F83-B6C9-357817B7CE33}"/>
          </ac:spMkLst>
        </pc:spChg>
        <pc:spChg chg="mod">
          <ac:chgData name="Drewniak, David" userId="3edae2f4-e483-4215-8ce8-93b718154250" providerId="ADAL" clId="{D4196557-566F-4615-96D8-A062859A6270}" dt="2021-03-20T22:13:59.061" v="422" actId="1076"/>
          <ac:spMkLst>
            <pc:docMk/>
            <pc:sldMk cId="3209347334" sldId="281"/>
            <ac:spMk id="21" creationId="{CA3B1C99-18C5-4EC7-91B4-2A4D40FB9CD4}"/>
          </ac:spMkLst>
        </pc:spChg>
        <pc:spChg chg="mod">
          <ac:chgData name="Drewniak, David" userId="3edae2f4-e483-4215-8ce8-93b718154250" providerId="ADAL" clId="{D4196557-566F-4615-96D8-A062859A6270}" dt="2021-03-20T22:14:29.777" v="431" actId="14100"/>
          <ac:spMkLst>
            <pc:docMk/>
            <pc:sldMk cId="3209347334" sldId="281"/>
            <ac:spMk id="23" creationId="{8F18CD7A-C469-4D7B-B248-65AA3908E6F2}"/>
          </ac:spMkLst>
        </pc:spChg>
        <pc:spChg chg="mod">
          <ac:chgData name="Drewniak, David" userId="3edae2f4-e483-4215-8ce8-93b718154250" providerId="ADAL" clId="{D4196557-566F-4615-96D8-A062859A6270}" dt="2021-03-20T22:14:14.298" v="428" actId="1076"/>
          <ac:spMkLst>
            <pc:docMk/>
            <pc:sldMk cId="3209347334" sldId="281"/>
            <ac:spMk id="24" creationId="{7D849937-41BA-4969-A1F5-5E14F8496D01}"/>
          </ac:spMkLst>
        </pc:spChg>
        <pc:spChg chg="mod">
          <ac:chgData name="Drewniak, David" userId="3edae2f4-e483-4215-8ce8-93b718154250" providerId="ADAL" clId="{D4196557-566F-4615-96D8-A062859A6270}" dt="2021-03-20T22:14:32.186" v="432" actId="1076"/>
          <ac:spMkLst>
            <pc:docMk/>
            <pc:sldMk cId="3209347334" sldId="281"/>
            <ac:spMk id="25" creationId="{98B0200C-8D70-4FA5-A302-A02F92BC2167}"/>
          </ac:spMkLst>
        </pc:spChg>
        <pc:graphicFrameChg chg="mod">
          <ac:chgData name="Drewniak, David" userId="3edae2f4-e483-4215-8ce8-93b718154250" providerId="ADAL" clId="{D4196557-566F-4615-96D8-A062859A6270}" dt="2021-03-20T22:13:59.061" v="422" actId="1076"/>
          <ac:graphicFrameMkLst>
            <pc:docMk/>
            <pc:sldMk cId="3209347334" sldId="281"/>
            <ac:graphicFrameMk id="6" creationId="{5143058B-6F58-49AC-A356-11778FC8BC88}"/>
          </ac:graphicFrameMkLst>
        </pc:graphicFrameChg>
        <pc:picChg chg="mod">
          <ac:chgData name="Drewniak, David" userId="3edae2f4-e483-4215-8ce8-93b718154250" providerId="ADAL" clId="{D4196557-566F-4615-96D8-A062859A6270}" dt="2021-03-20T22:14:08.247" v="427" actId="1076"/>
          <ac:picMkLst>
            <pc:docMk/>
            <pc:sldMk cId="3209347334" sldId="281"/>
            <ac:picMk id="3" creationId="{9D073DCD-02ED-4F0B-841F-F04304F49B13}"/>
          </ac:picMkLst>
        </pc:picChg>
        <pc:picChg chg="del">
          <ac:chgData name="Drewniak, David" userId="3edae2f4-e483-4215-8ce8-93b718154250" providerId="ADAL" clId="{D4196557-566F-4615-96D8-A062859A6270}" dt="2021-03-20T22:13:08.318" v="414" actId="478"/>
          <ac:picMkLst>
            <pc:docMk/>
            <pc:sldMk cId="3209347334" sldId="281"/>
            <ac:picMk id="5" creationId="{C550906B-3951-45E0-B72C-67D8BF72CCB6}"/>
          </ac:picMkLst>
        </pc:picChg>
        <pc:picChg chg="add del mod">
          <ac:chgData name="Drewniak, David" userId="3edae2f4-e483-4215-8ce8-93b718154250" providerId="ADAL" clId="{D4196557-566F-4615-96D8-A062859A6270}" dt="2021-03-20T22:14:03.062" v="425" actId="478"/>
          <ac:picMkLst>
            <pc:docMk/>
            <pc:sldMk cId="3209347334" sldId="281"/>
            <ac:picMk id="7" creationId="{A4854C73-F3DA-4DCC-B3B3-FEFA330109C1}"/>
          </ac:picMkLst>
        </pc:picChg>
        <pc:picChg chg="add mod">
          <ac:chgData name="Drewniak, David" userId="3edae2f4-e483-4215-8ce8-93b718154250" providerId="ADAL" clId="{D4196557-566F-4615-96D8-A062859A6270}" dt="2021-03-20T22:33:01.542" v="448"/>
          <ac:picMkLst>
            <pc:docMk/>
            <pc:sldMk cId="3209347334" sldId="281"/>
            <ac:picMk id="9" creationId="{02E0F293-B23D-4EA0-8C21-EC4AC13DD4C1}"/>
          </ac:picMkLst>
        </pc:picChg>
        <pc:cxnChg chg="mod">
          <ac:chgData name="Drewniak, David" userId="3edae2f4-e483-4215-8ce8-93b718154250" providerId="ADAL" clId="{D4196557-566F-4615-96D8-A062859A6270}" dt="2021-03-20T22:14:26.335" v="430" actId="1076"/>
          <ac:cxnSpMkLst>
            <pc:docMk/>
            <pc:sldMk cId="3209347334" sldId="281"/>
            <ac:cxnSpMk id="8" creationId="{80BC92B6-2771-46E7-A334-BBA4FD690BE2}"/>
          </ac:cxnSpMkLst>
        </pc:cxnChg>
        <pc:cxnChg chg="mod">
          <ac:chgData name="Drewniak, David" userId="3edae2f4-e483-4215-8ce8-93b718154250" providerId="ADAL" clId="{D4196557-566F-4615-96D8-A062859A6270}" dt="2021-03-20T22:14:23.128" v="429" actId="1076"/>
          <ac:cxnSpMkLst>
            <pc:docMk/>
            <pc:sldMk cId="3209347334" sldId="281"/>
            <ac:cxnSpMk id="26" creationId="{DCDEA372-AAE6-4C69-88F2-AA92A25EB5D5}"/>
          </ac:cxnSpMkLst>
        </pc:cxnChg>
      </pc:sldChg>
      <pc:sldChg chg="del modTransition">
        <pc:chgData name="Drewniak, David" userId="3edae2f4-e483-4215-8ce8-93b718154250" providerId="ADAL" clId="{D4196557-566F-4615-96D8-A062859A6270}" dt="2021-03-20T22:52:38.952" v="675" actId="47"/>
        <pc:sldMkLst>
          <pc:docMk/>
          <pc:sldMk cId="1352366649" sldId="283"/>
        </pc:sldMkLst>
      </pc:sldChg>
      <pc:sldChg chg="addSp modSp modTransition">
        <pc:chgData name="Drewniak, David" userId="3edae2f4-e483-4215-8ce8-93b718154250" providerId="ADAL" clId="{D4196557-566F-4615-96D8-A062859A6270}" dt="2021-03-20T22:33:01.542" v="448"/>
        <pc:sldMkLst>
          <pc:docMk/>
          <pc:sldMk cId="1747558156" sldId="284"/>
        </pc:sldMkLst>
        <pc:picChg chg="add mod">
          <ac:chgData name="Drewniak, David" userId="3edae2f4-e483-4215-8ce8-93b718154250" providerId="ADAL" clId="{D4196557-566F-4615-96D8-A062859A6270}" dt="2021-03-20T22:33:01.542" v="448"/>
          <ac:picMkLst>
            <pc:docMk/>
            <pc:sldMk cId="1747558156" sldId="284"/>
            <ac:picMk id="3" creationId="{037A73FC-F35F-45FB-9F5F-55F07DE26EDA}"/>
          </ac:picMkLst>
        </pc:picChg>
      </pc:sldChg>
      <pc:sldChg chg="addSp modSp modTransition">
        <pc:chgData name="Drewniak, David" userId="3edae2f4-e483-4215-8ce8-93b718154250" providerId="ADAL" clId="{D4196557-566F-4615-96D8-A062859A6270}" dt="2021-03-20T22:33:01.542" v="448"/>
        <pc:sldMkLst>
          <pc:docMk/>
          <pc:sldMk cId="1329749140" sldId="285"/>
        </pc:sldMkLst>
        <pc:picChg chg="add mod">
          <ac:chgData name="Drewniak, David" userId="3edae2f4-e483-4215-8ce8-93b718154250" providerId="ADAL" clId="{D4196557-566F-4615-96D8-A062859A6270}" dt="2021-03-20T22:33:01.542" v="448"/>
          <ac:picMkLst>
            <pc:docMk/>
            <pc:sldMk cId="1329749140" sldId="285"/>
            <ac:picMk id="4" creationId="{3005D893-4A65-4A53-B89E-ED96D7EF6D44}"/>
          </ac:picMkLst>
        </pc:picChg>
      </pc:sldChg>
      <pc:sldChg chg="addSp delSp modSp mod modTransition delAnim modAnim">
        <pc:chgData name="Drewniak, David" userId="3edae2f4-e483-4215-8ce8-93b718154250" providerId="ADAL" clId="{D4196557-566F-4615-96D8-A062859A6270}" dt="2021-03-20T22:50:24.572" v="674"/>
        <pc:sldMkLst>
          <pc:docMk/>
          <pc:sldMk cId="1914652939" sldId="286"/>
        </pc:sldMkLst>
        <pc:spChg chg="add mod">
          <ac:chgData name="Drewniak, David" userId="3edae2f4-e483-4215-8ce8-93b718154250" providerId="ADAL" clId="{D4196557-566F-4615-96D8-A062859A6270}" dt="2021-03-20T22:34:53.235" v="656" actId="27636"/>
          <ac:spMkLst>
            <pc:docMk/>
            <pc:sldMk cId="1914652939" sldId="286"/>
            <ac:spMk id="5" creationId="{5F7E526C-59F3-40B4-876B-131C4EE6A549}"/>
          </ac:spMkLst>
        </pc:spChg>
        <pc:spChg chg="add mod">
          <ac:chgData name="Drewniak, David" userId="3edae2f4-e483-4215-8ce8-93b718154250" providerId="ADAL" clId="{D4196557-566F-4615-96D8-A062859A6270}" dt="2021-03-20T22:35:11.411" v="667" actId="1076"/>
          <ac:spMkLst>
            <pc:docMk/>
            <pc:sldMk cId="1914652939" sldId="286"/>
            <ac:spMk id="14" creationId="{414AC4EF-8719-41BB-918B-EE28809901BE}"/>
          </ac:spMkLst>
        </pc:spChg>
        <pc:picChg chg="add del mod">
          <ac:chgData name="Drewniak, David" userId="3edae2f4-e483-4215-8ce8-93b718154250" providerId="ADAL" clId="{D4196557-566F-4615-96D8-A062859A6270}" dt="2021-03-20T22:33:07.985" v="449" actId="478"/>
          <ac:picMkLst>
            <pc:docMk/>
            <pc:sldMk cId="1914652939" sldId="286"/>
            <ac:picMk id="4" creationId="{3BDA7401-E7E1-4C8B-BA4B-76A507717F80}"/>
          </ac:picMkLst>
        </pc:picChg>
        <pc:picChg chg="add del mod">
          <ac:chgData name="Drewniak, David" userId="3edae2f4-e483-4215-8ce8-93b718154250" providerId="ADAL" clId="{D4196557-566F-4615-96D8-A062859A6270}" dt="2021-03-20T22:35:58.681" v="669"/>
          <ac:picMkLst>
            <pc:docMk/>
            <pc:sldMk cId="1914652939" sldId="286"/>
            <ac:picMk id="6" creationId="{58739E0A-32E7-436C-B2A3-07D329999F1D}"/>
          </ac:picMkLst>
        </pc:picChg>
        <pc:picChg chg="add del mod">
          <ac:chgData name="Drewniak, David" userId="3edae2f4-e483-4215-8ce8-93b718154250" providerId="ADAL" clId="{D4196557-566F-4615-96D8-A062859A6270}" dt="2021-03-20T22:39:26.766" v="671" actId="478"/>
          <ac:picMkLst>
            <pc:docMk/>
            <pc:sldMk cId="1914652939" sldId="286"/>
            <ac:picMk id="7" creationId="{CBC1AF0E-B547-4606-A57D-53542B463713}"/>
          </ac:picMkLst>
        </pc:picChg>
        <pc:picChg chg="add mod">
          <ac:chgData name="Drewniak, David" userId="3edae2f4-e483-4215-8ce8-93b718154250" providerId="ADAL" clId="{D4196557-566F-4615-96D8-A062859A6270}" dt="2021-03-20T22:50:24.572" v="674"/>
          <ac:picMkLst>
            <pc:docMk/>
            <pc:sldMk cId="1914652939" sldId="286"/>
            <ac:picMk id="8" creationId="{89D5E57B-1E67-46D8-993A-3985DDD0E90D}"/>
          </ac:picMkLst>
        </pc:picChg>
      </pc:sldChg>
      <pc:sldChg chg="addSp modSp mod modTransition">
        <pc:chgData name="Drewniak, David" userId="3edae2f4-e483-4215-8ce8-93b718154250" providerId="ADAL" clId="{D4196557-566F-4615-96D8-A062859A6270}" dt="2021-03-20T22:50:24.572" v="674"/>
        <pc:sldMkLst>
          <pc:docMk/>
          <pc:sldMk cId="4151172366" sldId="287"/>
        </pc:sldMkLst>
        <pc:spChg chg="mod">
          <ac:chgData name="Drewniak, David" userId="3edae2f4-e483-4215-8ce8-93b718154250" providerId="ADAL" clId="{D4196557-566F-4615-96D8-A062859A6270}" dt="2021-03-20T21:36:04.255" v="116" actId="20577"/>
          <ac:spMkLst>
            <pc:docMk/>
            <pc:sldMk cId="4151172366" sldId="287"/>
            <ac:spMk id="3" creationId="{C57E11F3-E5D5-4D7D-86A1-436CD27DBDDC}"/>
          </ac:spMkLst>
        </pc:spChg>
        <pc:picChg chg="add mod">
          <ac:chgData name="Drewniak, David" userId="3edae2f4-e483-4215-8ce8-93b718154250" providerId="ADAL" clId="{D4196557-566F-4615-96D8-A062859A6270}" dt="2021-03-20T22:50:24.572" v="674"/>
          <ac:picMkLst>
            <pc:docMk/>
            <pc:sldMk cId="4151172366" sldId="287"/>
            <ac:picMk id="4" creationId="{6F3D0C0D-2606-4CEB-B301-5FB3C9C90AED}"/>
          </ac:picMkLst>
        </pc:picChg>
      </pc:sldChg>
      <pc:sldChg chg="addSp delSp modSp mod modTransition delAnim modAnim">
        <pc:chgData name="Drewniak, David" userId="3edae2f4-e483-4215-8ce8-93b718154250" providerId="ADAL" clId="{D4196557-566F-4615-96D8-A062859A6270}" dt="2021-03-20T22:33:01.542" v="448"/>
        <pc:sldMkLst>
          <pc:docMk/>
          <pc:sldMk cId="2848372713" sldId="288"/>
        </pc:sldMkLst>
        <pc:picChg chg="add del mod">
          <ac:chgData name="Drewniak, David" userId="3edae2f4-e483-4215-8ce8-93b718154250" providerId="ADAL" clId="{D4196557-566F-4615-96D8-A062859A6270}" dt="2021-03-20T22:17:59.632" v="437" actId="478"/>
          <ac:picMkLst>
            <pc:docMk/>
            <pc:sldMk cId="2848372713" sldId="288"/>
            <ac:picMk id="8" creationId="{C90D1ADD-0E7C-48D6-AACF-4EDB5D111514}"/>
          </ac:picMkLst>
        </pc:picChg>
        <pc:picChg chg="add del mod">
          <ac:chgData name="Drewniak, David" userId="3edae2f4-e483-4215-8ce8-93b718154250" providerId="ADAL" clId="{D4196557-566F-4615-96D8-A062859A6270}" dt="2021-03-20T22:19:08.575" v="439"/>
          <ac:picMkLst>
            <pc:docMk/>
            <pc:sldMk cId="2848372713" sldId="288"/>
            <ac:picMk id="10" creationId="{DB9CDF51-C037-43C6-A043-60A08AFF86E7}"/>
          </ac:picMkLst>
        </pc:picChg>
        <pc:picChg chg="add del mod">
          <ac:chgData name="Drewniak, David" userId="3edae2f4-e483-4215-8ce8-93b718154250" providerId="ADAL" clId="{D4196557-566F-4615-96D8-A062859A6270}" dt="2021-03-20T22:19:16.721" v="440"/>
          <ac:picMkLst>
            <pc:docMk/>
            <pc:sldMk cId="2848372713" sldId="288"/>
            <ac:picMk id="18" creationId="{89BC1E79-6A84-4343-9DA6-39726105F7DF}"/>
          </ac:picMkLst>
        </pc:picChg>
        <pc:picChg chg="add del mod">
          <ac:chgData name="Drewniak, David" userId="3edae2f4-e483-4215-8ce8-93b718154250" providerId="ADAL" clId="{D4196557-566F-4615-96D8-A062859A6270}" dt="2021-03-20T22:19:20.791" v="441"/>
          <ac:picMkLst>
            <pc:docMk/>
            <pc:sldMk cId="2848372713" sldId="288"/>
            <ac:picMk id="26" creationId="{07B09B9D-F0C6-4577-97DF-C169E684EA2B}"/>
          </ac:picMkLst>
        </pc:picChg>
        <pc:picChg chg="add del mod">
          <ac:chgData name="Drewniak, David" userId="3edae2f4-e483-4215-8ce8-93b718154250" providerId="ADAL" clId="{D4196557-566F-4615-96D8-A062859A6270}" dt="2021-03-20T22:20:27.717" v="443"/>
          <ac:picMkLst>
            <pc:docMk/>
            <pc:sldMk cId="2848372713" sldId="288"/>
            <ac:picMk id="27" creationId="{E4B2D5B2-71ED-4D0A-9765-DC32BE264654}"/>
          </ac:picMkLst>
        </pc:picChg>
        <pc:picChg chg="add del mod">
          <ac:chgData name="Drewniak, David" userId="3edae2f4-e483-4215-8ce8-93b718154250" providerId="ADAL" clId="{D4196557-566F-4615-96D8-A062859A6270}" dt="2021-03-20T22:21:18.714" v="447" actId="478"/>
          <ac:picMkLst>
            <pc:docMk/>
            <pc:sldMk cId="2848372713" sldId="288"/>
            <ac:picMk id="28" creationId="{BCDE6759-65CD-4CD4-8C64-4430DC72BEEB}"/>
          </ac:picMkLst>
        </pc:picChg>
        <pc:picChg chg="add mod">
          <ac:chgData name="Drewniak, David" userId="3edae2f4-e483-4215-8ce8-93b718154250" providerId="ADAL" clId="{D4196557-566F-4615-96D8-A062859A6270}" dt="2021-03-20T22:33:01.542" v="448"/>
          <ac:picMkLst>
            <pc:docMk/>
            <pc:sldMk cId="2848372713" sldId="288"/>
            <ac:picMk id="29" creationId="{398F3AD6-8E53-4B86-9A57-534B338859E7}"/>
          </ac:picMkLst>
        </pc:picChg>
      </pc:sldChg>
      <pc:sldChg chg="addSp modSp modTransition">
        <pc:chgData name="Drewniak, David" userId="3edae2f4-e483-4215-8ce8-93b718154250" providerId="ADAL" clId="{D4196557-566F-4615-96D8-A062859A6270}" dt="2021-03-20T22:50:24.572" v="674"/>
        <pc:sldMkLst>
          <pc:docMk/>
          <pc:sldMk cId="2921243264" sldId="289"/>
        </pc:sldMkLst>
        <pc:picChg chg="add mod">
          <ac:chgData name="Drewniak, David" userId="3edae2f4-e483-4215-8ce8-93b718154250" providerId="ADAL" clId="{D4196557-566F-4615-96D8-A062859A6270}" dt="2021-03-20T22:50:24.572" v="674"/>
          <ac:picMkLst>
            <pc:docMk/>
            <pc:sldMk cId="2921243264" sldId="289"/>
            <ac:picMk id="3" creationId="{37E1F743-04AE-4FAC-A110-E8917AEF471E}"/>
          </ac:picMkLst>
        </pc:picChg>
      </pc:sldChg>
      <pc:sldChg chg="addSp delSp modSp modTransition modAnim">
        <pc:chgData name="Drewniak, David" userId="3edae2f4-e483-4215-8ce8-93b718154250" providerId="ADAL" clId="{D4196557-566F-4615-96D8-A062859A6270}" dt="2021-03-20T22:21:13.133" v="446"/>
        <pc:sldMkLst>
          <pc:docMk/>
          <pc:sldMk cId="2110082398" sldId="290"/>
        </pc:sldMkLst>
        <pc:picChg chg="add del mod">
          <ac:chgData name="Drewniak, David" userId="3edae2f4-e483-4215-8ce8-93b718154250" providerId="ADAL" clId="{D4196557-566F-4615-96D8-A062859A6270}" dt="2021-03-20T21:47:59.588" v="367"/>
          <ac:picMkLst>
            <pc:docMk/>
            <pc:sldMk cId="2110082398" sldId="290"/>
            <ac:picMk id="5" creationId="{968A41E6-F0CF-44D9-AF21-D5420DFE8D8B}"/>
          </ac:picMkLst>
        </pc:picChg>
        <pc:picChg chg="add del mod">
          <ac:chgData name="Drewniak, David" userId="3edae2f4-e483-4215-8ce8-93b718154250" providerId="ADAL" clId="{D4196557-566F-4615-96D8-A062859A6270}" dt="2021-03-20T22:21:13.133" v="446"/>
          <ac:picMkLst>
            <pc:docMk/>
            <pc:sldMk cId="2110082398" sldId="290"/>
            <ac:picMk id="6" creationId="{8784E616-6F6B-47E2-91F7-715969CABB78}"/>
          </ac:picMkLst>
        </pc:picChg>
      </pc:sldChg>
      <pc:sldChg chg="del modTransition">
        <pc:chgData name="Drewniak, David" userId="3edae2f4-e483-4215-8ce8-93b718154250" providerId="ADAL" clId="{D4196557-566F-4615-96D8-A062859A6270}" dt="2021-03-20T22:52:41.217" v="677" actId="47"/>
        <pc:sldMkLst>
          <pc:docMk/>
          <pc:sldMk cId="482092546" sldId="291"/>
        </pc:sldMkLst>
      </pc:sldChg>
      <pc:sldChg chg="addSp delSp modSp modTransition modAnim">
        <pc:chgData name="Drewniak, David" userId="3edae2f4-e483-4215-8ce8-93b718154250" providerId="ADAL" clId="{D4196557-566F-4615-96D8-A062859A6270}" dt="2021-03-20T22:21:13.133" v="446"/>
        <pc:sldMkLst>
          <pc:docMk/>
          <pc:sldMk cId="339630197" sldId="387"/>
        </pc:sldMkLst>
        <pc:picChg chg="add del mod">
          <ac:chgData name="Drewniak, David" userId="3edae2f4-e483-4215-8ce8-93b718154250" providerId="ADAL" clId="{D4196557-566F-4615-96D8-A062859A6270}" dt="2021-03-20T21:47:59.588" v="367"/>
          <ac:picMkLst>
            <pc:docMk/>
            <pc:sldMk cId="339630197" sldId="387"/>
            <ac:picMk id="3" creationId="{700473C4-6532-48BB-A290-1E5220BE56F0}"/>
          </ac:picMkLst>
        </pc:picChg>
        <pc:picChg chg="add del mod">
          <ac:chgData name="Drewniak, David" userId="3edae2f4-e483-4215-8ce8-93b718154250" providerId="ADAL" clId="{D4196557-566F-4615-96D8-A062859A6270}" dt="2021-03-20T22:21:13.133" v="446"/>
          <ac:picMkLst>
            <pc:docMk/>
            <pc:sldMk cId="339630197" sldId="387"/>
            <ac:picMk id="8" creationId="{7861A98A-1F0E-4B8D-ADC6-B9AFC278D253}"/>
          </ac:picMkLst>
        </pc:picChg>
      </pc:sldChg>
      <pc:sldChg chg="addSp delSp modSp mod modTransition modAnim">
        <pc:chgData name="Drewniak, David" userId="3edae2f4-e483-4215-8ce8-93b718154250" providerId="ADAL" clId="{D4196557-566F-4615-96D8-A062859A6270}" dt="2021-03-20T22:21:13.133" v="446"/>
        <pc:sldMkLst>
          <pc:docMk/>
          <pc:sldMk cId="2298852720" sldId="388"/>
        </pc:sldMkLst>
        <pc:spChg chg="mod">
          <ac:chgData name="Drewniak, David" userId="3edae2f4-e483-4215-8ce8-93b718154250" providerId="ADAL" clId="{D4196557-566F-4615-96D8-A062859A6270}" dt="2021-03-20T21:50:11.800" v="369" actId="207"/>
          <ac:spMkLst>
            <pc:docMk/>
            <pc:sldMk cId="2298852720" sldId="388"/>
            <ac:spMk id="10" creationId="{667823AE-C039-482A-A059-A9FC598A22A7}"/>
          </ac:spMkLst>
        </pc:spChg>
        <pc:picChg chg="add del mod">
          <ac:chgData name="Drewniak, David" userId="3edae2f4-e483-4215-8ce8-93b718154250" providerId="ADAL" clId="{D4196557-566F-4615-96D8-A062859A6270}" dt="2021-03-20T21:47:59.588" v="367"/>
          <ac:picMkLst>
            <pc:docMk/>
            <pc:sldMk cId="2298852720" sldId="388"/>
            <ac:picMk id="3" creationId="{E64F0A29-0503-4927-9A35-7FD237466E25}"/>
          </ac:picMkLst>
        </pc:picChg>
        <pc:picChg chg="add del mod">
          <ac:chgData name="Drewniak, David" userId="3edae2f4-e483-4215-8ce8-93b718154250" providerId="ADAL" clId="{D4196557-566F-4615-96D8-A062859A6270}" dt="2021-03-20T21:55:18.450" v="405"/>
          <ac:picMkLst>
            <pc:docMk/>
            <pc:sldMk cId="2298852720" sldId="388"/>
            <ac:picMk id="4" creationId="{0F28F84B-E726-47C8-A20E-4244CE1FCFCE}"/>
          </ac:picMkLst>
        </pc:picChg>
        <pc:picChg chg="add del mod">
          <ac:chgData name="Drewniak, David" userId="3edae2f4-e483-4215-8ce8-93b718154250" providerId="ADAL" clId="{D4196557-566F-4615-96D8-A062859A6270}" dt="2021-03-20T21:58:18.922" v="408"/>
          <ac:picMkLst>
            <pc:docMk/>
            <pc:sldMk cId="2298852720" sldId="388"/>
            <ac:picMk id="5" creationId="{7F66501C-0D91-49F9-AFD3-412E25DC1756}"/>
          </ac:picMkLst>
        </pc:picChg>
        <pc:picChg chg="add del mod">
          <ac:chgData name="Drewniak, David" userId="3edae2f4-e483-4215-8ce8-93b718154250" providerId="ADAL" clId="{D4196557-566F-4615-96D8-A062859A6270}" dt="2021-03-20T22:21:13.133" v="446"/>
          <ac:picMkLst>
            <pc:docMk/>
            <pc:sldMk cId="2298852720" sldId="388"/>
            <ac:picMk id="6" creationId="{1A454743-37AA-496D-8B58-75485EE9E0A4}"/>
          </ac:picMkLst>
        </pc:picChg>
        <pc:cxnChg chg="ord">
          <ac:chgData name="Drewniak, David" userId="3edae2f4-e483-4215-8ce8-93b718154250" providerId="ADAL" clId="{D4196557-566F-4615-96D8-A062859A6270}" dt="2021-03-20T21:50:05.975" v="368" actId="167"/>
          <ac:cxnSpMkLst>
            <pc:docMk/>
            <pc:sldMk cId="2298852720" sldId="388"/>
            <ac:cxnSpMk id="9" creationId="{1F107566-4F68-445F-B7F3-E6EFFAF2557B}"/>
          </ac:cxnSpMkLst>
        </pc:cxnChg>
      </pc:sldChg>
      <pc:sldChg chg="addSp modSp modTransition">
        <pc:chgData name="Drewniak, David" userId="3edae2f4-e483-4215-8ce8-93b718154250" providerId="ADAL" clId="{D4196557-566F-4615-96D8-A062859A6270}" dt="2021-03-20T22:50:24.572" v="674"/>
        <pc:sldMkLst>
          <pc:docMk/>
          <pc:sldMk cId="2573938412" sldId="389"/>
        </pc:sldMkLst>
        <pc:picChg chg="add mod">
          <ac:chgData name="Drewniak, David" userId="3edae2f4-e483-4215-8ce8-93b718154250" providerId="ADAL" clId="{D4196557-566F-4615-96D8-A062859A6270}" dt="2021-03-20T22:50:24.572" v="674"/>
          <ac:picMkLst>
            <pc:docMk/>
            <pc:sldMk cId="2573938412" sldId="389"/>
            <ac:picMk id="3" creationId="{CD148D37-5076-46F4-99D6-5BFCD3B3A30B}"/>
          </ac:picMkLst>
        </pc:picChg>
      </pc:sldChg>
      <pc:sldChg chg="addSp delSp modSp mod modTransition modAnim">
        <pc:chgData name="Drewniak, David" userId="3edae2f4-e483-4215-8ce8-93b718154250" providerId="ADAL" clId="{D4196557-566F-4615-96D8-A062859A6270}" dt="2021-03-20T22:50:24.572" v="674"/>
        <pc:sldMkLst>
          <pc:docMk/>
          <pc:sldMk cId="1113624066" sldId="390"/>
        </pc:sldMkLst>
        <pc:spChg chg="del mod">
          <ac:chgData name="Drewniak, David" userId="3edae2f4-e483-4215-8ce8-93b718154250" providerId="ADAL" clId="{D4196557-566F-4615-96D8-A062859A6270}" dt="2021-03-20T21:40:37.216" v="297" actId="478"/>
          <ac:spMkLst>
            <pc:docMk/>
            <pc:sldMk cId="1113624066" sldId="390"/>
            <ac:spMk id="3" creationId="{65809C3A-FA60-4385-9C9A-7A860785D749}"/>
          </ac:spMkLst>
        </pc:spChg>
        <pc:spChg chg="add mod">
          <ac:chgData name="Drewniak, David" userId="3edae2f4-e483-4215-8ce8-93b718154250" providerId="ADAL" clId="{D4196557-566F-4615-96D8-A062859A6270}" dt="2021-03-20T21:51:15.173" v="388" actId="1036"/>
          <ac:spMkLst>
            <pc:docMk/>
            <pc:sldMk cId="1113624066" sldId="390"/>
            <ac:spMk id="4" creationId="{95777521-FC94-4880-B47E-8205471B5851}"/>
          </ac:spMkLst>
        </pc:spChg>
        <pc:spChg chg="add mod">
          <ac:chgData name="Drewniak, David" userId="3edae2f4-e483-4215-8ce8-93b718154250" providerId="ADAL" clId="{D4196557-566F-4615-96D8-A062859A6270}" dt="2021-03-20T21:51:28.738" v="389" actId="208"/>
          <ac:spMkLst>
            <pc:docMk/>
            <pc:sldMk cId="1113624066" sldId="390"/>
            <ac:spMk id="5" creationId="{B0221781-C2FA-443B-BFF8-B412A8BF9713}"/>
          </ac:spMkLst>
        </pc:spChg>
        <pc:spChg chg="add del mod">
          <ac:chgData name="Drewniak, David" userId="3edae2f4-e483-4215-8ce8-93b718154250" providerId="ADAL" clId="{D4196557-566F-4615-96D8-A062859A6270}" dt="2021-03-20T21:42:18.953" v="327" actId="478"/>
          <ac:spMkLst>
            <pc:docMk/>
            <pc:sldMk cId="1113624066" sldId="390"/>
            <ac:spMk id="6" creationId="{B1EDFA36-FE5A-4EBC-90CA-0DA819C3E130}"/>
          </ac:spMkLst>
        </pc:spChg>
        <pc:spChg chg="add mod">
          <ac:chgData name="Drewniak, David" userId="3edae2f4-e483-4215-8ce8-93b718154250" providerId="ADAL" clId="{D4196557-566F-4615-96D8-A062859A6270}" dt="2021-03-20T21:40:20.667" v="287" actId="767"/>
          <ac:spMkLst>
            <pc:docMk/>
            <pc:sldMk cId="1113624066" sldId="390"/>
            <ac:spMk id="7" creationId="{D905A016-ACB0-49AF-AC33-156E2BECFBDF}"/>
          </ac:spMkLst>
        </pc:spChg>
        <pc:spChg chg="add mod">
          <ac:chgData name="Drewniak, David" userId="3edae2f4-e483-4215-8ce8-93b718154250" providerId="ADAL" clId="{D4196557-566F-4615-96D8-A062859A6270}" dt="2021-03-20T21:51:15.173" v="388" actId="1036"/>
          <ac:spMkLst>
            <pc:docMk/>
            <pc:sldMk cId="1113624066" sldId="390"/>
            <ac:spMk id="8" creationId="{A0CA0F71-4119-4369-8980-868F5560FF26}"/>
          </ac:spMkLst>
        </pc:spChg>
        <pc:picChg chg="add mod">
          <ac:chgData name="Drewniak, David" userId="3edae2f4-e483-4215-8ce8-93b718154250" providerId="ADAL" clId="{D4196557-566F-4615-96D8-A062859A6270}" dt="2021-03-20T22:50:24.572" v="674"/>
          <ac:picMkLst>
            <pc:docMk/>
            <pc:sldMk cId="1113624066" sldId="390"/>
            <ac:picMk id="9" creationId="{5E45822D-33D7-4D61-9756-EBCDC14F302A}"/>
          </ac:picMkLst>
        </pc:picChg>
      </pc:sldChg>
      <pc:sldChg chg="del">
        <pc:chgData name="Drewniak, David" userId="3edae2f4-e483-4215-8ce8-93b718154250" providerId="ADAL" clId="{D4196557-566F-4615-96D8-A062859A6270}" dt="2021-03-20T21:35:07.320" v="0" actId="2696"/>
        <pc:sldMkLst>
          <pc:docMk/>
          <pc:sldMk cId="2804380231" sldId="391"/>
        </pc:sldMkLst>
      </pc:sldChg>
      <pc:sldChg chg="addSp modSp modTransition">
        <pc:chgData name="Drewniak, David" userId="3edae2f4-e483-4215-8ce8-93b718154250" providerId="ADAL" clId="{D4196557-566F-4615-96D8-A062859A6270}" dt="2021-03-20T22:50:24.572" v="674"/>
        <pc:sldMkLst>
          <pc:docMk/>
          <pc:sldMk cId="1177207476" sldId="392"/>
        </pc:sldMkLst>
        <pc:picChg chg="add mod">
          <ac:chgData name="Drewniak, David" userId="3edae2f4-e483-4215-8ce8-93b718154250" providerId="ADAL" clId="{D4196557-566F-4615-96D8-A062859A6270}" dt="2021-03-20T22:50:24.572" v="674"/>
          <ac:picMkLst>
            <pc:docMk/>
            <pc:sldMk cId="1177207476" sldId="392"/>
            <ac:picMk id="3" creationId="{1EE00AE9-8CB2-4BCE-AD34-51576F4A9E4D}"/>
          </ac:picMkLst>
        </pc:picChg>
      </pc:sldChg>
      <pc:sldChg chg="addSp modSp modTransition">
        <pc:chgData name="Drewniak, David" userId="3edae2f4-e483-4215-8ce8-93b718154250" providerId="ADAL" clId="{D4196557-566F-4615-96D8-A062859A6270}" dt="2021-03-20T22:33:01.542" v="448"/>
        <pc:sldMkLst>
          <pc:docMk/>
          <pc:sldMk cId="156747483" sldId="393"/>
        </pc:sldMkLst>
        <pc:picChg chg="add mod">
          <ac:chgData name="Drewniak, David" userId="3edae2f4-e483-4215-8ce8-93b718154250" providerId="ADAL" clId="{D4196557-566F-4615-96D8-A062859A6270}" dt="2021-03-20T22:33:01.542" v="448"/>
          <ac:picMkLst>
            <pc:docMk/>
            <pc:sldMk cId="156747483" sldId="393"/>
            <ac:picMk id="3" creationId="{4968EE2D-E91C-4D5C-96A7-C22FC5A609E4}"/>
          </ac:picMkLst>
        </pc:picChg>
      </pc:sldChg>
      <pc:sldChg chg="addSp modSp modTransition">
        <pc:chgData name="Drewniak, David" userId="3edae2f4-e483-4215-8ce8-93b718154250" providerId="ADAL" clId="{D4196557-566F-4615-96D8-A062859A6270}" dt="2021-03-20T22:50:24.572" v="674"/>
        <pc:sldMkLst>
          <pc:docMk/>
          <pc:sldMk cId="3446679932" sldId="394"/>
        </pc:sldMkLst>
        <pc:picChg chg="add mod">
          <ac:chgData name="Drewniak, David" userId="3edae2f4-e483-4215-8ce8-93b718154250" providerId="ADAL" clId="{D4196557-566F-4615-96D8-A062859A6270}" dt="2021-03-20T22:50:24.572" v="674"/>
          <ac:picMkLst>
            <pc:docMk/>
            <pc:sldMk cId="3446679932" sldId="394"/>
            <ac:picMk id="3" creationId="{FD5F1437-5491-400F-BA7A-D7F7964A6A60}"/>
          </ac:picMkLst>
        </pc:picChg>
      </pc:sldChg>
      <pc:sldChg chg="addSp modSp new mod modTransition">
        <pc:chgData name="Drewniak, David" userId="3edae2f4-e483-4215-8ce8-93b718154250" providerId="ADAL" clId="{D4196557-566F-4615-96D8-A062859A6270}" dt="2021-03-20T22:50:24.572" v="674"/>
        <pc:sldMkLst>
          <pc:docMk/>
          <pc:sldMk cId="3036640440" sldId="395"/>
        </pc:sldMkLst>
        <pc:spChg chg="mod">
          <ac:chgData name="Drewniak, David" userId="3edae2f4-e483-4215-8ce8-93b718154250" providerId="ADAL" clId="{D4196557-566F-4615-96D8-A062859A6270}" dt="2021-03-20T21:52:07.426" v="401" actId="20577"/>
          <ac:spMkLst>
            <pc:docMk/>
            <pc:sldMk cId="3036640440" sldId="395"/>
            <ac:spMk id="2" creationId="{09364A66-C353-4B44-BAA5-9BC277DEECD2}"/>
          </ac:spMkLst>
        </pc:spChg>
        <pc:picChg chg="add mod">
          <ac:chgData name="Drewniak, David" userId="3edae2f4-e483-4215-8ce8-93b718154250" providerId="ADAL" clId="{D4196557-566F-4615-96D8-A062859A6270}" dt="2021-03-20T22:50:24.572" v="674"/>
          <ac:picMkLst>
            <pc:docMk/>
            <pc:sldMk cId="3036640440" sldId="395"/>
            <ac:picMk id="3" creationId="{B6246F82-7124-4417-A80D-89243E69C55B}"/>
          </ac:picMkLst>
        </pc:picChg>
      </pc:sldChg>
      <pc:sldChg chg="new del">
        <pc:chgData name="Drewniak, David" userId="3edae2f4-e483-4215-8ce8-93b718154250" providerId="ADAL" clId="{D4196557-566F-4615-96D8-A062859A6270}" dt="2021-03-20T21:52:22.584" v="403" actId="680"/>
        <pc:sldMkLst>
          <pc:docMk/>
          <pc:sldMk cId="1992863233" sldId="396"/>
        </pc:sldMkLst>
      </pc:sldChg>
    </pc:docChg>
  </pc:docChgLst>
  <pc:docChgLst>
    <pc:chgData name="Drewniak, David" userId="3edae2f4-e483-4215-8ce8-93b718154250" providerId="ADAL" clId="{20AB8FE8-8E4F-47F6-934C-4B4D3167FF90}"/>
    <pc:docChg chg="undo redo custSel addSld delSld modSld">
      <pc:chgData name="Drewniak, David" userId="3edae2f4-e483-4215-8ce8-93b718154250" providerId="ADAL" clId="{20AB8FE8-8E4F-47F6-934C-4B4D3167FF90}" dt="2020-05-29T16:53:27.944" v="3590" actId="20577"/>
      <pc:docMkLst>
        <pc:docMk/>
      </pc:docMkLst>
      <pc:sldChg chg="addSp delSp modSp mod">
        <pc:chgData name="Drewniak, David" userId="3edae2f4-e483-4215-8ce8-93b718154250" providerId="ADAL" clId="{20AB8FE8-8E4F-47F6-934C-4B4D3167FF90}" dt="2020-05-29T16:08:10.560" v="2307" actId="1076"/>
        <pc:sldMkLst>
          <pc:docMk/>
          <pc:sldMk cId="2514281952" sldId="323"/>
        </pc:sldMkLst>
        <pc:spChg chg="mod">
          <ac:chgData name="Drewniak, David" userId="3edae2f4-e483-4215-8ce8-93b718154250" providerId="ADAL" clId="{20AB8FE8-8E4F-47F6-934C-4B4D3167FF90}" dt="2020-05-29T16:07:54.994" v="2302" actId="20577"/>
          <ac:spMkLst>
            <pc:docMk/>
            <pc:sldMk cId="2514281952" sldId="323"/>
            <ac:spMk id="3" creationId="{98AB8287-4198-4172-A2C1-367AA64225DA}"/>
          </ac:spMkLst>
        </pc:spChg>
        <pc:picChg chg="del">
          <ac:chgData name="Drewniak, David" userId="3edae2f4-e483-4215-8ce8-93b718154250" providerId="ADAL" clId="{20AB8FE8-8E4F-47F6-934C-4B4D3167FF90}" dt="2020-05-29T13:51:01.886" v="223" actId="478"/>
          <ac:picMkLst>
            <pc:docMk/>
            <pc:sldMk cId="2514281952" sldId="323"/>
            <ac:picMk id="4" creationId="{86F9778D-6C3A-4FBF-A52B-9EFEE47B82E9}"/>
          </ac:picMkLst>
        </pc:picChg>
        <pc:picChg chg="del">
          <ac:chgData name="Drewniak, David" userId="3edae2f4-e483-4215-8ce8-93b718154250" providerId="ADAL" clId="{20AB8FE8-8E4F-47F6-934C-4B4D3167FF90}" dt="2020-05-29T13:51:01.886" v="223" actId="478"/>
          <ac:picMkLst>
            <pc:docMk/>
            <pc:sldMk cId="2514281952" sldId="323"/>
            <ac:picMk id="5" creationId="{B8B5B6B2-6E91-4F80-B8F3-58085EC09DD3}"/>
          </ac:picMkLst>
        </pc:picChg>
        <pc:picChg chg="add mod">
          <ac:chgData name="Drewniak, David" userId="3edae2f4-e483-4215-8ce8-93b718154250" providerId="ADAL" clId="{20AB8FE8-8E4F-47F6-934C-4B4D3167FF90}" dt="2020-05-29T16:08:10.560" v="2307" actId="1076"/>
          <ac:picMkLst>
            <pc:docMk/>
            <pc:sldMk cId="2514281952" sldId="323"/>
            <ac:picMk id="9" creationId="{3680C916-033D-472C-AA93-84A9CD7656FA}"/>
          </ac:picMkLst>
        </pc:picChg>
        <pc:cxnChg chg="del">
          <ac:chgData name="Drewniak, David" userId="3edae2f4-e483-4215-8ce8-93b718154250" providerId="ADAL" clId="{20AB8FE8-8E4F-47F6-934C-4B4D3167FF90}" dt="2020-05-29T13:51:01.886" v="223" actId="478"/>
          <ac:cxnSpMkLst>
            <pc:docMk/>
            <pc:sldMk cId="2514281952" sldId="323"/>
            <ac:cxnSpMk id="6" creationId="{A6633288-C52E-45B4-A0F5-AB6C2AA95BCA}"/>
          </ac:cxnSpMkLst>
        </pc:cxnChg>
        <pc:cxnChg chg="del">
          <ac:chgData name="Drewniak, David" userId="3edae2f4-e483-4215-8ce8-93b718154250" providerId="ADAL" clId="{20AB8FE8-8E4F-47F6-934C-4B4D3167FF90}" dt="2020-05-29T13:51:01.886" v="223" actId="478"/>
          <ac:cxnSpMkLst>
            <pc:docMk/>
            <pc:sldMk cId="2514281952" sldId="323"/>
            <ac:cxnSpMk id="7" creationId="{B863F513-653B-473A-82E4-C34BB3CE2161}"/>
          </ac:cxnSpMkLst>
        </pc:cxnChg>
        <pc:cxnChg chg="del">
          <ac:chgData name="Drewniak, David" userId="3edae2f4-e483-4215-8ce8-93b718154250" providerId="ADAL" clId="{20AB8FE8-8E4F-47F6-934C-4B4D3167FF90}" dt="2020-05-29T13:51:01.886" v="223" actId="478"/>
          <ac:cxnSpMkLst>
            <pc:docMk/>
            <pc:sldMk cId="2514281952" sldId="323"/>
            <ac:cxnSpMk id="8" creationId="{BA34D41F-7DB1-42A3-BBC5-02DA6EF4DD79}"/>
          </ac:cxnSpMkLst>
        </pc:cxnChg>
      </pc:sldChg>
      <pc:sldChg chg="addSp delSp modSp new mod">
        <pc:chgData name="Drewniak, David" userId="3edae2f4-e483-4215-8ce8-93b718154250" providerId="ADAL" clId="{20AB8FE8-8E4F-47F6-934C-4B4D3167FF90}" dt="2020-05-29T16:07:10.176" v="2244" actId="14100"/>
        <pc:sldMkLst>
          <pc:docMk/>
          <pc:sldMk cId="2220584311" sldId="324"/>
        </pc:sldMkLst>
        <pc:spChg chg="mod">
          <ac:chgData name="Drewniak, David" userId="3edae2f4-e483-4215-8ce8-93b718154250" providerId="ADAL" clId="{20AB8FE8-8E4F-47F6-934C-4B4D3167FF90}" dt="2020-05-29T13:51:29.026" v="256" actId="20577"/>
          <ac:spMkLst>
            <pc:docMk/>
            <pc:sldMk cId="2220584311" sldId="324"/>
            <ac:spMk id="2" creationId="{37E770B4-A958-4ED9-A1AD-205B20AE670F}"/>
          </ac:spMkLst>
        </pc:spChg>
        <pc:spChg chg="del mod">
          <ac:chgData name="Drewniak, David" userId="3edae2f4-e483-4215-8ce8-93b718154250" providerId="ADAL" clId="{20AB8FE8-8E4F-47F6-934C-4B4D3167FF90}" dt="2020-05-29T14:03:39.387" v="714" actId="478"/>
          <ac:spMkLst>
            <pc:docMk/>
            <pc:sldMk cId="2220584311" sldId="324"/>
            <ac:spMk id="3" creationId="{ECAB8D4E-CE0A-46DA-BE66-4187FB81234C}"/>
          </ac:spMkLst>
        </pc:spChg>
        <pc:spChg chg="add del mod">
          <ac:chgData name="Drewniak, David" userId="3edae2f4-e483-4215-8ce8-93b718154250" providerId="ADAL" clId="{20AB8FE8-8E4F-47F6-934C-4B4D3167FF90}" dt="2020-05-29T13:52:39.706" v="287" actId="478"/>
          <ac:spMkLst>
            <pc:docMk/>
            <pc:sldMk cId="2220584311" sldId="324"/>
            <ac:spMk id="4" creationId="{FF37962E-2A7C-4D46-A55B-B2C3617881A0}"/>
          </ac:spMkLst>
        </pc:spChg>
        <pc:spChg chg="add mod">
          <ac:chgData name="Drewniak, David" userId="3edae2f4-e483-4215-8ce8-93b718154250" providerId="ADAL" clId="{20AB8FE8-8E4F-47F6-934C-4B4D3167FF90}" dt="2020-05-29T16:03:56.347" v="2073" actId="14838"/>
          <ac:spMkLst>
            <pc:docMk/>
            <pc:sldMk cId="2220584311" sldId="324"/>
            <ac:spMk id="5" creationId="{07BC3E8A-B9FD-4101-84B4-6E2805A5C2AF}"/>
          </ac:spMkLst>
        </pc:spChg>
        <pc:spChg chg="add mod">
          <ac:chgData name="Drewniak, David" userId="3edae2f4-e483-4215-8ce8-93b718154250" providerId="ADAL" clId="{20AB8FE8-8E4F-47F6-934C-4B4D3167FF90}" dt="2020-05-29T16:04:05.693" v="2075" actId="14861"/>
          <ac:spMkLst>
            <pc:docMk/>
            <pc:sldMk cId="2220584311" sldId="324"/>
            <ac:spMk id="6" creationId="{A7355136-252A-4008-BB08-83F6AC46657E}"/>
          </ac:spMkLst>
        </pc:spChg>
        <pc:spChg chg="add mod">
          <ac:chgData name="Drewniak, David" userId="3edae2f4-e483-4215-8ce8-93b718154250" providerId="ADAL" clId="{20AB8FE8-8E4F-47F6-934C-4B4D3167FF90}" dt="2020-05-29T16:03:56.347" v="2073" actId="14838"/>
          <ac:spMkLst>
            <pc:docMk/>
            <pc:sldMk cId="2220584311" sldId="324"/>
            <ac:spMk id="7" creationId="{BD991148-A786-47E1-84EC-A852F21CA101}"/>
          </ac:spMkLst>
        </pc:spChg>
        <pc:spChg chg="add mod">
          <ac:chgData name="Drewniak, David" userId="3edae2f4-e483-4215-8ce8-93b718154250" providerId="ADAL" clId="{20AB8FE8-8E4F-47F6-934C-4B4D3167FF90}" dt="2020-05-29T16:04:56.879" v="2090" actId="948"/>
          <ac:spMkLst>
            <pc:docMk/>
            <pc:sldMk cId="2220584311" sldId="324"/>
            <ac:spMk id="8" creationId="{13FB22C1-1C18-48C8-98D3-63461D676A47}"/>
          </ac:spMkLst>
        </pc:spChg>
        <pc:spChg chg="add mod">
          <ac:chgData name="Drewniak, David" userId="3edae2f4-e483-4215-8ce8-93b718154250" providerId="ADAL" clId="{20AB8FE8-8E4F-47F6-934C-4B4D3167FF90}" dt="2020-05-29T16:05:49.591" v="2129" actId="1035"/>
          <ac:spMkLst>
            <pc:docMk/>
            <pc:sldMk cId="2220584311" sldId="324"/>
            <ac:spMk id="9" creationId="{0019E1EC-1E80-4A5A-A9DE-4244CAAD1C5B}"/>
          </ac:spMkLst>
        </pc:spChg>
        <pc:spChg chg="add mod">
          <ac:chgData name="Drewniak, David" userId="3edae2f4-e483-4215-8ce8-93b718154250" providerId="ADAL" clId="{20AB8FE8-8E4F-47F6-934C-4B4D3167FF90}" dt="2020-05-29T16:05:49.591" v="2129" actId="1035"/>
          <ac:spMkLst>
            <pc:docMk/>
            <pc:sldMk cId="2220584311" sldId="324"/>
            <ac:spMk id="10" creationId="{699D3F45-EB8C-421F-BFFB-B314CD276C46}"/>
          </ac:spMkLst>
        </pc:spChg>
        <pc:spChg chg="add mod">
          <ac:chgData name="Drewniak, David" userId="3edae2f4-e483-4215-8ce8-93b718154250" providerId="ADAL" clId="{20AB8FE8-8E4F-47F6-934C-4B4D3167FF90}" dt="2020-05-29T16:06:04.047" v="2141" actId="20577"/>
          <ac:spMkLst>
            <pc:docMk/>
            <pc:sldMk cId="2220584311" sldId="324"/>
            <ac:spMk id="11" creationId="{B97EB078-2A09-4832-B077-7CF480281838}"/>
          </ac:spMkLst>
        </pc:spChg>
        <pc:spChg chg="add mod">
          <ac:chgData name="Drewniak, David" userId="3edae2f4-e483-4215-8ce8-93b718154250" providerId="ADAL" clId="{20AB8FE8-8E4F-47F6-934C-4B4D3167FF90}" dt="2020-05-29T16:07:10.176" v="2244" actId="14100"/>
          <ac:spMkLst>
            <pc:docMk/>
            <pc:sldMk cId="2220584311" sldId="324"/>
            <ac:spMk id="12" creationId="{99E3A3D2-E28D-4F7E-AD83-967030F763B0}"/>
          </ac:spMkLst>
        </pc:spChg>
      </pc:sldChg>
      <pc:sldChg chg="addSp delSp modSp new del mod">
        <pc:chgData name="Drewniak, David" userId="3edae2f4-e483-4215-8ce8-93b718154250" providerId="ADAL" clId="{20AB8FE8-8E4F-47F6-934C-4B4D3167FF90}" dt="2020-05-29T15:33:59.984" v="1127" actId="47"/>
        <pc:sldMkLst>
          <pc:docMk/>
          <pc:sldMk cId="869078606" sldId="325"/>
        </pc:sldMkLst>
        <pc:picChg chg="add del">
          <ac:chgData name="Drewniak, David" userId="3edae2f4-e483-4215-8ce8-93b718154250" providerId="ADAL" clId="{20AB8FE8-8E4F-47F6-934C-4B4D3167FF90}" dt="2020-05-29T15:33:02.228" v="1095" actId="478"/>
          <ac:picMkLst>
            <pc:docMk/>
            <pc:sldMk cId="869078606" sldId="325"/>
            <ac:picMk id="2" creationId="{8FC798C3-C6C0-4B60-9997-B79E531F9521}"/>
          </ac:picMkLst>
        </pc:picChg>
        <pc:picChg chg="add del mod">
          <ac:chgData name="Drewniak, David" userId="3edae2f4-e483-4215-8ce8-93b718154250" providerId="ADAL" clId="{20AB8FE8-8E4F-47F6-934C-4B4D3167FF90}" dt="2020-05-29T15:33:54.670" v="1124" actId="21"/>
          <ac:picMkLst>
            <pc:docMk/>
            <pc:sldMk cId="869078606" sldId="325"/>
            <ac:picMk id="3" creationId="{A02B14F8-1FC8-4D49-AEC8-85A51F9A287C}"/>
          </ac:picMkLst>
        </pc:picChg>
      </pc:sldChg>
      <pc:sldChg chg="addSp delSp modSp new mod">
        <pc:chgData name="Drewniak, David" userId="3edae2f4-e483-4215-8ce8-93b718154250" providerId="ADAL" clId="{20AB8FE8-8E4F-47F6-934C-4B4D3167FF90}" dt="2020-05-29T16:03:15.989" v="2059" actId="20577"/>
        <pc:sldMkLst>
          <pc:docMk/>
          <pc:sldMk cId="4182896952" sldId="326"/>
        </pc:sldMkLst>
        <pc:spChg chg="mod">
          <ac:chgData name="Drewniak, David" userId="3edae2f4-e483-4215-8ce8-93b718154250" providerId="ADAL" clId="{20AB8FE8-8E4F-47F6-934C-4B4D3167FF90}" dt="2020-05-29T15:49:53.433" v="1762" actId="20577"/>
          <ac:spMkLst>
            <pc:docMk/>
            <pc:sldMk cId="4182896952" sldId="326"/>
            <ac:spMk id="2" creationId="{36B128B5-0929-4A1D-A229-030907ED614E}"/>
          </ac:spMkLst>
        </pc:spChg>
        <pc:spChg chg="del">
          <ac:chgData name="Drewniak, David" userId="3edae2f4-e483-4215-8ce8-93b718154250" providerId="ADAL" clId="{20AB8FE8-8E4F-47F6-934C-4B4D3167FF90}" dt="2020-05-29T15:33:57.180" v="1125" actId="478"/>
          <ac:spMkLst>
            <pc:docMk/>
            <pc:sldMk cId="4182896952" sldId="326"/>
            <ac:spMk id="3" creationId="{1DA3D440-FF2F-4FD9-B7CF-93DF255E7429}"/>
          </ac:spMkLst>
        </pc:spChg>
        <pc:spChg chg="add del mod">
          <ac:chgData name="Drewniak, David" userId="3edae2f4-e483-4215-8ce8-93b718154250" providerId="ADAL" clId="{20AB8FE8-8E4F-47F6-934C-4B4D3167FF90}" dt="2020-05-29T15:50:51.964" v="1782" actId="478"/>
          <ac:spMkLst>
            <pc:docMk/>
            <pc:sldMk cId="4182896952" sldId="326"/>
            <ac:spMk id="5" creationId="{37C33328-5764-4AEF-AE9B-882B6C0C884E}"/>
          </ac:spMkLst>
        </pc:spChg>
        <pc:spChg chg="add del mod">
          <ac:chgData name="Drewniak, David" userId="3edae2f4-e483-4215-8ce8-93b718154250" providerId="ADAL" clId="{20AB8FE8-8E4F-47F6-934C-4B4D3167FF90}" dt="2020-05-29T15:55:09.020" v="1866" actId="478"/>
          <ac:spMkLst>
            <pc:docMk/>
            <pc:sldMk cId="4182896952" sldId="326"/>
            <ac:spMk id="6" creationId="{F42CA39D-D30E-4949-AFE1-DE2E9D50CC6F}"/>
          </ac:spMkLst>
        </pc:spChg>
        <pc:spChg chg="add del mod">
          <ac:chgData name="Drewniak, David" userId="3edae2f4-e483-4215-8ce8-93b718154250" providerId="ADAL" clId="{20AB8FE8-8E4F-47F6-934C-4B4D3167FF90}" dt="2020-05-29T15:50:55.922" v="1784" actId="478"/>
          <ac:spMkLst>
            <pc:docMk/>
            <pc:sldMk cId="4182896952" sldId="326"/>
            <ac:spMk id="8" creationId="{13F72330-5E7A-45D3-B8D8-418E351C79D9}"/>
          </ac:spMkLst>
        </pc:spChg>
        <pc:spChg chg="add mod">
          <ac:chgData name="Drewniak, David" userId="3edae2f4-e483-4215-8ce8-93b718154250" providerId="ADAL" clId="{20AB8FE8-8E4F-47F6-934C-4B4D3167FF90}" dt="2020-05-29T16:03:15.989" v="2059" actId="20577"/>
          <ac:spMkLst>
            <pc:docMk/>
            <pc:sldMk cId="4182896952" sldId="326"/>
            <ac:spMk id="9" creationId="{60A271DD-2CD1-4F9F-BF5A-AD2F4DB0A441}"/>
          </ac:spMkLst>
        </pc:spChg>
        <pc:spChg chg="add mod">
          <ac:chgData name="Drewniak, David" userId="3edae2f4-e483-4215-8ce8-93b718154250" providerId="ADAL" clId="{20AB8FE8-8E4F-47F6-934C-4B4D3167FF90}" dt="2020-05-29T15:55:33.275" v="1873" actId="208"/>
          <ac:spMkLst>
            <pc:docMk/>
            <pc:sldMk cId="4182896952" sldId="326"/>
            <ac:spMk id="10" creationId="{263A758A-0E23-4231-9BB9-D972A5E2BD0A}"/>
          </ac:spMkLst>
        </pc:spChg>
        <pc:picChg chg="add mod ord">
          <ac:chgData name="Drewniak, David" userId="3edae2f4-e483-4215-8ce8-93b718154250" providerId="ADAL" clId="{20AB8FE8-8E4F-47F6-934C-4B4D3167FF90}" dt="2020-05-29T15:55:07.542" v="1865" actId="167"/>
          <ac:picMkLst>
            <pc:docMk/>
            <pc:sldMk cId="4182896952" sldId="326"/>
            <ac:picMk id="4" creationId="{D470892A-F3D0-4D4A-83A1-C4496C343E6B}"/>
          </ac:picMkLst>
        </pc:picChg>
      </pc:sldChg>
      <pc:sldChg chg="addSp delSp modSp add mod">
        <pc:chgData name="Drewniak, David" userId="3edae2f4-e483-4215-8ce8-93b718154250" providerId="ADAL" clId="{20AB8FE8-8E4F-47F6-934C-4B4D3167FF90}" dt="2020-05-29T16:02:48.490" v="2041" actId="403"/>
        <pc:sldMkLst>
          <pc:docMk/>
          <pc:sldMk cId="3465639942" sldId="327"/>
        </pc:sldMkLst>
        <pc:spChg chg="mod">
          <ac:chgData name="Drewniak, David" userId="3edae2f4-e483-4215-8ce8-93b718154250" providerId="ADAL" clId="{20AB8FE8-8E4F-47F6-934C-4B4D3167FF90}" dt="2020-05-29T15:50:07.386" v="1772" actId="20577"/>
          <ac:spMkLst>
            <pc:docMk/>
            <pc:sldMk cId="3465639942" sldId="327"/>
            <ac:spMk id="2" creationId="{36B128B5-0929-4A1D-A229-030907ED614E}"/>
          </ac:spMkLst>
        </pc:spChg>
        <pc:spChg chg="mod">
          <ac:chgData name="Drewniak, David" userId="3edae2f4-e483-4215-8ce8-93b718154250" providerId="ADAL" clId="{20AB8FE8-8E4F-47F6-934C-4B4D3167FF90}" dt="2020-05-29T16:02:48.490" v="2041" actId="403"/>
          <ac:spMkLst>
            <pc:docMk/>
            <pc:sldMk cId="3465639942" sldId="327"/>
            <ac:spMk id="5" creationId="{37C33328-5764-4AEF-AE9B-882B6C0C884E}"/>
          </ac:spMkLst>
        </pc:spChg>
        <pc:spChg chg="mod">
          <ac:chgData name="Drewniak, David" userId="3edae2f4-e483-4215-8ce8-93b718154250" providerId="ADAL" clId="{20AB8FE8-8E4F-47F6-934C-4B4D3167FF90}" dt="2020-05-29T15:56:07.667" v="1893" actId="1035"/>
          <ac:spMkLst>
            <pc:docMk/>
            <pc:sldMk cId="3465639942" sldId="327"/>
            <ac:spMk id="6" creationId="{F42CA39D-D30E-4949-AFE1-DE2E9D50CC6F}"/>
          </ac:spMkLst>
        </pc:spChg>
        <pc:picChg chg="add mod ord">
          <ac:chgData name="Drewniak, David" userId="3edae2f4-e483-4215-8ce8-93b718154250" providerId="ADAL" clId="{20AB8FE8-8E4F-47F6-934C-4B4D3167FF90}" dt="2020-05-29T15:55:58.564" v="1877" actId="1076"/>
          <ac:picMkLst>
            <pc:docMk/>
            <pc:sldMk cId="3465639942" sldId="327"/>
            <ac:picMk id="3" creationId="{00414249-E66A-4DCE-9706-BF954CEF9A6D}"/>
          </ac:picMkLst>
        </pc:picChg>
        <pc:picChg chg="del">
          <ac:chgData name="Drewniak, David" userId="3edae2f4-e483-4215-8ce8-93b718154250" providerId="ADAL" clId="{20AB8FE8-8E4F-47F6-934C-4B4D3167FF90}" dt="2020-05-29T15:49:00.809" v="1715" actId="478"/>
          <ac:picMkLst>
            <pc:docMk/>
            <pc:sldMk cId="3465639942" sldId="327"/>
            <ac:picMk id="4" creationId="{D470892A-F3D0-4D4A-83A1-C4496C343E6B}"/>
          </ac:picMkLst>
        </pc:picChg>
      </pc:sldChg>
      <pc:sldChg chg="addSp delSp modSp new mod">
        <pc:chgData name="Drewniak, David" userId="3edae2f4-e483-4215-8ce8-93b718154250" providerId="ADAL" clId="{20AB8FE8-8E4F-47F6-934C-4B4D3167FF90}" dt="2020-05-29T16:53:04.875" v="3573" actId="207"/>
        <pc:sldMkLst>
          <pc:docMk/>
          <pc:sldMk cId="1954659459" sldId="328"/>
        </pc:sldMkLst>
        <pc:spChg chg="mod">
          <ac:chgData name="Drewniak, David" userId="3edae2f4-e483-4215-8ce8-93b718154250" providerId="ADAL" clId="{20AB8FE8-8E4F-47F6-934C-4B4D3167FF90}" dt="2020-05-29T16:29:35.072" v="2353" actId="20577"/>
          <ac:spMkLst>
            <pc:docMk/>
            <pc:sldMk cId="1954659459" sldId="328"/>
            <ac:spMk id="2" creationId="{13ECCC1E-355D-4E6F-94A4-03DA8A23FCDA}"/>
          </ac:spMkLst>
        </pc:spChg>
        <pc:spChg chg="mod">
          <ac:chgData name="Drewniak, David" userId="3edae2f4-e483-4215-8ce8-93b718154250" providerId="ADAL" clId="{20AB8FE8-8E4F-47F6-934C-4B4D3167FF90}" dt="2020-05-29T16:40:45.624" v="2751" actId="114"/>
          <ac:spMkLst>
            <pc:docMk/>
            <pc:sldMk cId="1954659459" sldId="328"/>
            <ac:spMk id="3" creationId="{8D9B1D83-6074-414F-8238-EEF450F4D5A3}"/>
          </ac:spMkLst>
        </pc:spChg>
        <pc:spChg chg="add del mod">
          <ac:chgData name="Drewniak, David" userId="3edae2f4-e483-4215-8ce8-93b718154250" providerId="ADAL" clId="{20AB8FE8-8E4F-47F6-934C-4B4D3167FF90}" dt="2020-05-29T16:52:19.207" v="3549" actId="478"/>
          <ac:spMkLst>
            <pc:docMk/>
            <pc:sldMk cId="1954659459" sldId="328"/>
            <ac:spMk id="4" creationId="{8D0BCF02-7950-4CB2-A925-1C718049176A}"/>
          </ac:spMkLst>
        </pc:spChg>
        <pc:spChg chg="add del mod">
          <ac:chgData name="Drewniak, David" userId="3edae2f4-e483-4215-8ce8-93b718154250" providerId="ADAL" clId="{20AB8FE8-8E4F-47F6-934C-4B4D3167FF90}" dt="2020-05-29T16:42:00.455" v="2787" actId="21"/>
          <ac:spMkLst>
            <pc:docMk/>
            <pc:sldMk cId="1954659459" sldId="328"/>
            <ac:spMk id="5" creationId="{E10A8E22-0869-4DAF-9CD5-B4138D02DB0C}"/>
          </ac:spMkLst>
        </pc:spChg>
        <pc:spChg chg="add mod">
          <ac:chgData name="Drewniak, David" userId="3edae2f4-e483-4215-8ce8-93b718154250" providerId="ADAL" clId="{20AB8FE8-8E4F-47F6-934C-4B4D3167FF90}" dt="2020-05-29T16:53:04.875" v="3573" actId="207"/>
          <ac:spMkLst>
            <pc:docMk/>
            <pc:sldMk cId="1954659459" sldId="328"/>
            <ac:spMk id="6" creationId="{2343B0EE-E343-4957-8FDA-FA4B5DF55BB9}"/>
          </ac:spMkLst>
        </pc:spChg>
      </pc:sldChg>
      <pc:sldChg chg="addSp modSp add mod">
        <pc:chgData name="Drewniak, David" userId="3edae2f4-e483-4215-8ce8-93b718154250" providerId="ADAL" clId="{20AB8FE8-8E4F-47F6-934C-4B4D3167FF90}" dt="2020-05-29T16:53:27.944" v="3590" actId="20577"/>
        <pc:sldMkLst>
          <pc:docMk/>
          <pc:sldMk cId="1144098960" sldId="329"/>
        </pc:sldMkLst>
        <pc:spChg chg="mod">
          <ac:chgData name="Drewniak, David" userId="3edae2f4-e483-4215-8ce8-93b718154250" providerId="ADAL" clId="{20AB8FE8-8E4F-47F6-934C-4B4D3167FF90}" dt="2020-05-29T16:53:27.944" v="3590" actId="20577"/>
          <ac:spMkLst>
            <pc:docMk/>
            <pc:sldMk cId="1144098960" sldId="329"/>
            <ac:spMk id="2" creationId="{13ECCC1E-355D-4E6F-94A4-03DA8A23FCDA}"/>
          </ac:spMkLst>
        </pc:spChg>
        <pc:spChg chg="mod">
          <ac:chgData name="Drewniak, David" userId="3edae2f4-e483-4215-8ce8-93b718154250" providerId="ADAL" clId="{20AB8FE8-8E4F-47F6-934C-4B4D3167FF90}" dt="2020-05-29T16:51:16.223" v="3537" actId="1076"/>
          <ac:spMkLst>
            <pc:docMk/>
            <pc:sldMk cId="1144098960" sldId="329"/>
            <ac:spMk id="3" creationId="{8D9B1D83-6074-414F-8238-EEF450F4D5A3}"/>
          </ac:spMkLst>
        </pc:spChg>
        <pc:spChg chg="mod">
          <ac:chgData name="Drewniak, David" userId="3edae2f4-e483-4215-8ce8-93b718154250" providerId="ADAL" clId="{20AB8FE8-8E4F-47F6-934C-4B4D3167FF90}" dt="2020-05-29T16:53:08.470" v="3574" actId="207"/>
          <ac:spMkLst>
            <pc:docMk/>
            <pc:sldMk cId="1144098960" sldId="329"/>
            <ac:spMk id="4" creationId="{8D0BCF02-7950-4CB2-A925-1C718049176A}"/>
          </ac:spMkLst>
        </pc:spChg>
        <pc:spChg chg="add mod">
          <ac:chgData name="Drewniak, David" userId="3edae2f4-e483-4215-8ce8-93b718154250" providerId="ADAL" clId="{20AB8FE8-8E4F-47F6-934C-4B4D3167FF90}" dt="2020-05-29T16:49:44.072" v="3426" actId="14100"/>
          <ac:spMkLst>
            <pc:docMk/>
            <pc:sldMk cId="1144098960" sldId="329"/>
            <ac:spMk id="5" creationId="{7BA5D6B2-DB07-45DA-99DA-381587789297}"/>
          </ac:spMkLst>
        </pc:spChg>
        <pc:spChg chg="add mod">
          <ac:chgData name="Drewniak, David" userId="3edae2f4-e483-4215-8ce8-93b718154250" providerId="ADAL" clId="{20AB8FE8-8E4F-47F6-934C-4B4D3167FF90}" dt="2020-05-29T16:49:49.071" v="3427" actId="1076"/>
          <ac:spMkLst>
            <pc:docMk/>
            <pc:sldMk cId="1144098960" sldId="329"/>
            <ac:spMk id="6" creationId="{8BDA446F-2CCD-4077-ACAF-311E4872F0F1}"/>
          </ac:spMkLst>
        </pc:spChg>
        <pc:spChg chg="add mod">
          <ac:chgData name="Drewniak, David" userId="3edae2f4-e483-4215-8ce8-93b718154250" providerId="ADAL" clId="{20AB8FE8-8E4F-47F6-934C-4B4D3167FF90}" dt="2020-05-29T16:49:44.072" v="3426" actId="14100"/>
          <ac:spMkLst>
            <pc:docMk/>
            <pc:sldMk cId="1144098960" sldId="329"/>
            <ac:spMk id="7" creationId="{EAF2771C-0236-44A5-86AE-E58699FA6E7C}"/>
          </ac:spMkLst>
        </pc:spChg>
        <pc:spChg chg="add mod">
          <ac:chgData name="Drewniak, David" userId="3edae2f4-e483-4215-8ce8-93b718154250" providerId="ADAL" clId="{20AB8FE8-8E4F-47F6-934C-4B4D3167FF90}" dt="2020-05-29T16:50:00.255" v="3432" actId="1076"/>
          <ac:spMkLst>
            <pc:docMk/>
            <pc:sldMk cId="1144098960" sldId="329"/>
            <ac:spMk id="8" creationId="{A0626375-88D8-40DC-85A2-AB7A3CF47C45}"/>
          </ac:spMkLst>
        </pc:spChg>
        <pc:spChg chg="add mod">
          <ac:chgData name="Drewniak, David" userId="3edae2f4-e483-4215-8ce8-93b718154250" providerId="ADAL" clId="{20AB8FE8-8E4F-47F6-934C-4B4D3167FF90}" dt="2020-05-29T16:49:44.072" v="3426" actId="14100"/>
          <ac:spMkLst>
            <pc:docMk/>
            <pc:sldMk cId="1144098960" sldId="329"/>
            <ac:spMk id="9" creationId="{2B9E81D3-5B7C-4836-A8D0-7F51EDE6F3DC}"/>
          </ac:spMkLst>
        </pc:spChg>
        <pc:spChg chg="add mod">
          <ac:chgData name="Drewniak, David" userId="3edae2f4-e483-4215-8ce8-93b718154250" providerId="ADAL" clId="{20AB8FE8-8E4F-47F6-934C-4B4D3167FF90}" dt="2020-05-29T16:51:03.655" v="3533" actId="20577"/>
          <ac:spMkLst>
            <pc:docMk/>
            <pc:sldMk cId="1144098960" sldId="329"/>
            <ac:spMk id="10" creationId="{12470B46-B6CC-431D-88B5-459B26105A32}"/>
          </ac:spMkLst>
        </pc:spChg>
        <pc:spChg chg="add mod">
          <ac:chgData name="Drewniak, David" userId="3edae2f4-e483-4215-8ce8-93b718154250" providerId="ADAL" clId="{20AB8FE8-8E4F-47F6-934C-4B4D3167FF90}" dt="2020-05-29T16:49:44.072" v="3426" actId="14100"/>
          <ac:spMkLst>
            <pc:docMk/>
            <pc:sldMk cId="1144098960" sldId="329"/>
            <ac:spMk id="11" creationId="{E47B1DD5-456A-41D7-9599-C15D20C68C0F}"/>
          </ac:spMkLst>
        </pc:spChg>
        <pc:spChg chg="add mod">
          <ac:chgData name="Drewniak, David" userId="3edae2f4-e483-4215-8ce8-93b718154250" providerId="ADAL" clId="{20AB8FE8-8E4F-47F6-934C-4B4D3167FF90}" dt="2020-05-29T16:49:55.263" v="3430" actId="1076"/>
          <ac:spMkLst>
            <pc:docMk/>
            <pc:sldMk cId="1144098960" sldId="329"/>
            <ac:spMk id="12" creationId="{6EB03305-866E-4E04-BBFF-4CEF0144036D}"/>
          </ac:spMkLst>
        </pc:spChg>
      </pc:sldChg>
      <pc:sldChg chg="del">
        <pc:chgData name="Drewniak, David" userId="3edae2f4-e483-4215-8ce8-93b718154250" providerId="ADAL" clId="{20AB8FE8-8E4F-47F6-934C-4B4D3167FF90}" dt="2020-05-29T13:43:55.804" v="0" actId="47"/>
        <pc:sldMkLst>
          <pc:docMk/>
          <pc:sldMk cId="2807054983" sldId="334"/>
        </pc:sldMkLst>
      </pc:sldChg>
      <pc:sldChg chg="del">
        <pc:chgData name="Drewniak, David" userId="3edae2f4-e483-4215-8ce8-93b718154250" providerId="ADAL" clId="{20AB8FE8-8E4F-47F6-934C-4B4D3167FF90}" dt="2020-05-29T13:43:58.843" v="3" actId="47"/>
        <pc:sldMkLst>
          <pc:docMk/>
          <pc:sldMk cId="2171197861" sldId="335"/>
        </pc:sldMkLst>
      </pc:sldChg>
      <pc:sldChg chg="del">
        <pc:chgData name="Drewniak, David" userId="3edae2f4-e483-4215-8ce8-93b718154250" providerId="ADAL" clId="{20AB8FE8-8E4F-47F6-934C-4B4D3167FF90}" dt="2020-05-29T13:43:56.759" v="1" actId="47"/>
        <pc:sldMkLst>
          <pc:docMk/>
          <pc:sldMk cId="3763931113" sldId="339"/>
        </pc:sldMkLst>
      </pc:sldChg>
      <pc:sldChg chg="del">
        <pc:chgData name="Drewniak, David" userId="3edae2f4-e483-4215-8ce8-93b718154250" providerId="ADAL" clId="{20AB8FE8-8E4F-47F6-934C-4B4D3167FF90}" dt="2020-05-29T13:43:57.362" v="2" actId="47"/>
        <pc:sldMkLst>
          <pc:docMk/>
          <pc:sldMk cId="3912105485" sldId="341"/>
        </pc:sldMkLst>
      </pc:sldChg>
    </pc:docChg>
  </pc:docChgLst>
  <pc:docChgLst>
    <pc:chgData name="Drewniak, David" userId="3edae2f4-e483-4215-8ce8-93b718154250" providerId="ADAL" clId="{97AA142B-50E4-49B9-BC0E-D853FD0CAB34}"/>
    <pc:docChg chg="custSel addSld modSld">
      <pc:chgData name="Drewniak, David" userId="3edae2f4-e483-4215-8ce8-93b718154250" providerId="ADAL" clId="{97AA142B-50E4-49B9-BC0E-D853FD0CAB34}" dt="2020-06-16T14:27:42.312" v="40" actId="20577"/>
      <pc:docMkLst>
        <pc:docMk/>
      </pc:docMkLst>
      <pc:sldChg chg="modSp">
        <pc:chgData name="Drewniak, David" userId="3edae2f4-e483-4215-8ce8-93b718154250" providerId="ADAL" clId="{97AA142B-50E4-49B9-BC0E-D853FD0CAB34}" dt="2020-06-16T14:22:11.528" v="28" actId="20577"/>
        <pc:sldMkLst>
          <pc:docMk/>
          <pc:sldMk cId="2514281952" sldId="323"/>
        </pc:sldMkLst>
        <pc:spChg chg="mod">
          <ac:chgData name="Drewniak, David" userId="3edae2f4-e483-4215-8ce8-93b718154250" providerId="ADAL" clId="{97AA142B-50E4-49B9-BC0E-D853FD0CAB34}" dt="2020-06-16T14:22:11.528" v="28" actId="20577"/>
          <ac:spMkLst>
            <pc:docMk/>
            <pc:sldMk cId="2514281952" sldId="323"/>
            <ac:spMk id="3" creationId="{98AB8287-4198-4172-A2C1-367AA64225DA}"/>
          </ac:spMkLst>
        </pc:spChg>
      </pc:sldChg>
      <pc:sldChg chg="modSp">
        <pc:chgData name="Drewniak, David" userId="3edae2f4-e483-4215-8ce8-93b718154250" providerId="ADAL" clId="{97AA142B-50E4-49B9-BC0E-D853FD0CAB34}" dt="2020-06-16T14:27:42.312" v="40" actId="20577"/>
        <pc:sldMkLst>
          <pc:docMk/>
          <pc:sldMk cId="797558773" sldId="329"/>
        </pc:sldMkLst>
        <pc:spChg chg="mod">
          <ac:chgData name="Drewniak, David" userId="3edae2f4-e483-4215-8ce8-93b718154250" providerId="ADAL" clId="{97AA142B-50E4-49B9-BC0E-D853FD0CAB34}" dt="2020-06-16T14:27:42.312" v="40" actId="20577"/>
          <ac:spMkLst>
            <pc:docMk/>
            <pc:sldMk cId="797558773" sldId="329"/>
            <ac:spMk id="2" creationId="{5DD73099-7F80-4A94-98F1-187A5A33C6FA}"/>
          </ac:spMkLst>
        </pc:spChg>
      </pc:sldChg>
      <pc:sldChg chg="addSp delSp modSp add">
        <pc:chgData name="Drewniak, David" userId="3edae2f4-e483-4215-8ce8-93b718154250" providerId="ADAL" clId="{97AA142B-50E4-49B9-BC0E-D853FD0CAB34}" dt="2020-06-16T14:27:17.583" v="36" actId="20577"/>
        <pc:sldMkLst>
          <pc:docMk/>
          <pc:sldMk cId="1822962631" sldId="332"/>
        </pc:sldMkLst>
        <pc:spChg chg="mod">
          <ac:chgData name="Drewniak, David" userId="3edae2f4-e483-4215-8ce8-93b718154250" providerId="ADAL" clId="{97AA142B-50E4-49B9-BC0E-D853FD0CAB34}" dt="2020-06-16T14:27:17.583" v="36" actId="20577"/>
          <ac:spMkLst>
            <pc:docMk/>
            <pc:sldMk cId="1822962631" sldId="332"/>
            <ac:spMk id="2" creationId="{30AFA83B-92F7-4864-A3F1-BC939DFFAF78}"/>
          </ac:spMkLst>
        </pc:spChg>
        <pc:spChg chg="del">
          <ac:chgData name="Drewniak, David" userId="3edae2f4-e483-4215-8ce8-93b718154250" providerId="ADAL" clId="{97AA142B-50E4-49B9-BC0E-D853FD0CAB34}" dt="2020-06-16T14:27:00.469" v="30" actId="478"/>
          <ac:spMkLst>
            <pc:docMk/>
            <pc:sldMk cId="1822962631" sldId="332"/>
            <ac:spMk id="3" creationId="{ECDC786D-2DE1-4150-BA26-9CDBB109EC2A}"/>
          </ac:spMkLst>
        </pc:spChg>
        <pc:picChg chg="add mod">
          <ac:chgData name="Drewniak, David" userId="3edae2f4-e483-4215-8ce8-93b718154250" providerId="ADAL" clId="{97AA142B-50E4-49B9-BC0E-D853FD0CAB34}" dt="2020-06-16T14:27:06.409" v="33" actId="1076"/>
          <ac:picMkLst>
            <pc:docMk/>
            <pc:sldMk cId="1822962631" sldId="332"/>
            <ac:picMk id="1026" creationId="{49C9DAFC-A2BD-44CD-80B0-F68B985336E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9A8B8E-2B73-8D4D-8165-896F1D3B4E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087AF-CFA7-F748-88DC-1FEDB976E5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0F54A4-66F9-C546-9098-1C7BD604CFB4}" type="datetimeFigureOut">
              <a:rPr lang="en-US" altLang="en-US"/>
              <a:pPr/>
              <a:t>5/20/2022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EE717-DC18-2B46-AD79-91E8F9E823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0C074-41D9-9E42-8DD9-DE195420E5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9C7A66-E27B-DF47-BB74-6C405D78B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6C81CE-5EFC-7745-9A56-FCAA8A7F2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03DB9-CB09-6D46-991A-854230544C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165397-AA44-664A-A0F1-9C4F214C31DD}" type="datetimeFigureOut">
              <a:rPr lang="en-US" altLang="en-US"/>
              <a:pPr/>
              <a:t>5/20/2022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7009E6-0AB0-7D43-A848-FB882BC58F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2486C3-54AD-B14D-B3D4-7A331703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A32B3-310E-6A42-A7DC-12425D1ED1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94708-B280-594E-8AD5-7D6443660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43C9A7-3DFA-9048-B8F6-746AFD0BD6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E5FFAA-17C0-F04A-B911-537AF46F1D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D2241"/>
              </a:gs>
              <a:gs pos="100000">
                <a:srgbClr val="002D73"/>
              </a:gs>
            </a:gsLst>
            <a:lin ang="140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C0A5914-285C-3149-9489-CEE2E21BD357}"/>
              </a:ext>
            </a:extLst>
          </p:cNvPr>
          <p:cNvSpPr/>
          <p:nvPr/>
        </p:nvSpPr>
        <p:spPr>
          <a:xfrm flipH="1">
            <a:off x="4427538" y="3713163"/>
            <a:ext cx="4716462" cy="1430337"/>
          </a:xfrm>
          <a:prstGeom prst="rtTriangle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31C3B6B9-99A5-0C45-86A1-7311005022B2}"/>
              </a:ext>
            </a:extLst>
          </p:cNvPr>
          <p:cNvSpPr/>
          <p:nvPr/>
        </p:nvSpPr>
        <p:spPr>
          <a:xfrm flipH="1">
            <a:off x="4427538" y="3911600"/>
            <a:ext cx="4716462" cy="1231900"/>
          </a:xfrm>
          <a:prstGeom prst="rtTriangle">
            <a:avLst/>
          </a:prstGeom>
          <a:solidFill>
            <a:srgbClr val="E2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11" descr="PSU_ENG_RGB_287_284-01.png">
            <a:extLst>
              <a:ext uri="{FF2B5EF4-FFF2-40B4-BE49-F238E27FC236}">
                <a16:creationId xmlns:a16="http://schemas.microsoft.com/office/drawing/2014/main" id="{B46E8B6D-2812-324B-B68B-08FC56811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357688"/>
            <a:ext cx="24606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5005" y="1268683"/>
            <a:ext cx="7053981" cy="145608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lnSpc>
                <a:spcPts val="6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5004" y="2799911"/>
            <a:ext cx="7053262" cy="569119"/>
          </a:xfrm>
        </p:spPr>
        <p:txBody>
          <a:bodyPr>
            <a:normAutofit/>
          </a:bodyPr>
          <a:lstStyle>
            <a:lvl1pPr marL="0" indent="0">
              <a:buNone/>
              <a:defRPr sz="2600" i="0">
                <a:solidFill>
                  <a:srgbClr val="BCD9E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DCE49-7AFE-1A4C-BDDE-187C33FED0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1808" y="0"/>
            <a:ext cx="2292192" cy="175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FB4127-3D70-40A5-9A4C-58A9C0B2A0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714" y="250066"/>
            <a:ext cx="2189314" cy="7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5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57" y="235740"/>
            <a:ext cx="8757226" cy="47863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90C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9D10653-ED93-4225-9DF4-402A7221537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0500" y="963613"/>
            <a:ext cx="84963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5D11A-CC74-4315-A9FE-37E88D02C472}"/>
              </a:ext>
            </a:extLst>
          </p:cNvPr>
          <p:cNvSpPr txBox="1"/>
          <p:nvPr userDrawn="1"/>
        </p:nvSpPr>
        <p:spPr>
          <a:xfrm>
            <a:off x="2208626" y="12414"/>
            <a:ext cx="47267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Distribution Statement A: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302125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F364E3-637F-3743-B834-D8B46FCC575C}"/>
              </a:ext>
            </a:extLst>
          </p:cNvPr>
          <p:cNvSpPr/>
          <p:nvPr/>
        </p:nvSpPr>
        <p:spPr>
          <a:xfrm>
            <a:off x="3175" y="0"/>
            <a:ext cx="9140825" cy="5143500"/>
          </a:xfrm>
          <a:prstGeom prst="rect">
            <a:avLst/>
          </a:prstGeom>
          <a:gradFill flip="none" rotWithShape="1">
            <a:gsLst>
              <a:gs pos="0">
                <a:srgbClr val="002D73"/>
              </a:gs>
              <a:gs pos="100000">
                <a:srgbClr val="0D2241"/>
              </a:gs>
            </a:gsLst>
            <a:lin ang="31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6DC1DA8E-11DC-134C-A56B-6FBD5A7F9098}"/>
              </a:ext>
            </a:extLst>
          </p:cNvPr>
          <p:cNvSpPr/>
          <p:nvPr/>
        </p:nvSpPr>
        <p:spPr>
          <a:xfrm flipH="1">
            <a:off x="6713538" y="4398963"/>
            <a:ext cx="2430462" cy="744537"/>
          </a:xfrm>
          <a:prstGeom prst="rtTriangle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A987D5C-FD74-7948-BE92-605FA79477EC}"/>
              </a:ext>
            </a:extLst>
          </p:cNvPr>
          <p:cNvSpPr/>
          <p:nvPr/>
        </p:nvSpPr>
        <p:spPr>
          <a:xfrm flipH="1">
            <a:off x="6713538" y="4502150"/>
            <a:ext cx="2430462" cy="641350"/>
          </a:xfrm>
          <a:prstGeom prst="rtTriangle">
            <a:avLst/>
          </a:prstGeom>
          <a:solidFill>
            <a:srgbClr val="E2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6" name="Picture 11" descr="PSU_ENG_RGB_287_284-01.png">
            <a:extLst>
              <a:ext uri="{FF2B5EF4-FFF2-40B4-BE49-F238E27FC236}">
                <a16:creationId xmlns:a16="http://schemas.microsoft.com/office/drawing/2014/main" id="{A9839621-1565-0443-9E1F-A3318A634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4737100"/>
            <a:ext cx="13414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480"/>
            <a:ext cx="5398530" cy="200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FD197-1338-AA45-9AAB-AFE49C3E4B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1808" y="0"/>
            <a:ext cx="2292192" cy="175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729ED7-81FE-42E6-B130-7EB83B620B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4280" y="209722"/>
            <a:ext cx="1482747" cy="5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506AC5-4D6F-3640-9FAC-0A528EC62880}"/>
              </a:ext>
            </a:extLst>
          </p:cNvPr>
          <p:cNvSpPr/>
          <p:nvPr/>
        </p:nvSpPr>
        <p:spPr>
          <a:xfrm>
            <a:off x="3175" y="0"/>
            <a:ext cx="9140825" cy="5143500"/>
          </a:xfrm>
          <a:prstGeom prst="rect">
            <a:avLst/>
          </a:prstGeom>
          <a:gradFill flip="none" rotWithShape="1">
            <a:gsLst>
              <a:gs pos="0">
                <a:srgbClr val="105091"/>
              </a:gs>
              <a:gs pos="100000">
                <a:srgbClr val="0077D4"/>
              </a:gs>
            </a:gsLst>
            <a:lin ang="126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4261794-A5B7-0144-AC64-CC6740C1587D}"/>
              </a:ext>
            </a:extLst>
          </p:cNvPr>
          <p:cNvSpPr/>
          <p:nvPr/>
        </p:nvSpPr>
        <p:spPr>
          <a:xfrm flipH="1">
            <a:off x="6713538" y="4398963"/>
            <a:ext cx="2430462" cy="744537"/>
          </a:xfrm>
          <a:prstGeom prst="rtTriangle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E2EA1D1-0785-D142-8071-450778BA9C0F}"/>
              </a:ext>
            </a:extLst>
          </p:cNvPr>
          <p:cNvSpPr/>
          <p:nvPr/>
        </p:nvSpPr>
        <p:spPr>
          <a:xfrm flipH="1">
            <a:off x="6713538" y="4502150"/>
            <a:ext cx="2430462" cy="641350"/>
          </a:xfrm>
          <a:prstGeom prst="rtTriangle">
            <a:avLst/>
          </a:prstGeom>
          <a:solidFill>
            <a:srgbClr val="E2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6" name="Picture 11" descr="PSU_ENG_RGB_287_284-01.png">
            <a:extLst>
              <a:ext uri="{FF2B5EF4-FFF2-40B4-BE49-F238E27FC236}">
                <a16:creationId xmlns:a16="http://schemas.microsoft.com/office/drawing/2014/main" id="{61299EF7-F1F8-B34C-943B-9B6060E8E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4737100"/>
            <a:ext cx="13414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17292"/>
            <a:ext cx="5371071" cy="165862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A05373-F927-AA42-ABA0-FF17D61229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1808" y="0"/>
            <a:ext cx="2292192" cy="175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906E2D-F241-46D1-941D-7D29C3C85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4280" y="209722"/>
            <a:ext cx="1482747" cy="5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63488"/>
            <a:ext cx="5486400" cy="298219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21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C4E12-B170-4ADE-876C-E261BE0CEA74}"/>
              </a:ext>
            </a:extLst>
          </p:cNvPr>
          <p:cNvSpPr txBox="1"/>
          <p:nvPr userDrawn="1"/>
        </p:nvSpPr>
        <p:spPr>
          <a:xfrm>
            <a:off x="2208626" y="12414"/>
            <a:ext cx="47267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Distribution Statement A: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231613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375549D0-9FB2-214F-9B59-FEE14993550E}"/>
              </a:ext>
            </a:extLst>
          </p:cNvPr>
          <p:cNvSpPr/>
          <p:nvPr userDrawn="1"/>
        </p:nvSpPr>
        <p:spPr>
          <a:xfrm flipH="1">
            <a:off x="7532370" y="4401312"/>
            <a:ext cx="1611630" cy="742189"/>
          </a:xfrm>
          <a:prstGeom prst="rtTriangle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2DE4D55-ADB9-0E49-B977-463FB53AB56E}"/>
              </a:ext>
            </a:extLst>
          </p:cNvPr>
          <p:cNvSpPr/>
          <p:nvPr userDrawn="1"/>
        </p:nvSpPr>
        <p:spPr>
          <a:xfrm flipH="1">
            <a:off x="7532370" y="4514229"/>
            <a:ext cx="1611630" cy="629271"/>
          </a:xfrm>
          <a:prstGeom prst="rtTriangle">
            <a:avLst/>
          </a:prstGeom>
          <a:solidFill>
            <a:srgbClr val="E2E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C15B07FE-4994-8640-BBFA-1D62706AA4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0500" y="66675"/>
            <a:ext cx="7899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9FC780E9-4267-7240-9FD8-0B151BA89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0500" y="963613"/>
            <a:ext cx="84963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pic>
        <p:nvPicPr>
          <p:cNvPr id="1030" name="Picture 1" descr="PSU_ENG_RGB_287_284-01.png">
            <a:extLst>
              <a:ext uri="{FF2B5EF4-FFF2-40B4-BE49-F238E27FC236}">
                <a16:creationId xmlns:a16="http://schemas.microsoft.com/office/drawing/2014/main" id="{CF0FC381-AC80-C041-A262-C83E070231E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4807091"/>
            <a:ext cx="1054100" cy="37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C5FBD3-B19C-3743-9595-3E48DB6EF26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51808" y="0"/>
            <a:ext cx="2292192" cy="175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30E761-F984-4975-BAD7-4228B755AC68}"/>
              </a:ext>
            </a:extLst>
          </p:cNvPr>
          <p:cNvSpPr txBox="1"/>
          <p:nvPr userDrawn="1"/>
        </p:nvSpPr>
        <p:spPr>
          <a:xfrm>
            <a:off x="0" y="4854804"/>
            <a:ext cx="422242" cy="25615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lnSpcReduction="10000"/>
          </a:bodyPr>
          <a:lstStyle/>
          <a:p>
            <a:fld id="{26A95B71-371B-4AE0-B241-875CEC169173}" type="slidenum">
              <a:rPr lang="en-US" sz="1200" smtClean="0"/>
              <a:t>‹#›</a:t>
            </a:fld>
            <a:endParaRPr lang="en-US" sz="12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1301BD-353A-49AC-A8C5-6028EF91A24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4280" y="209722"/>
            <a:ext cx="1482747" cy="5136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8" r:id="rId2"/>
    <p:sldLayoutId id="2147483702" r:id="rId3"/>
    <p:sldLayoutId id="2147483703" r:id="rId4"/>
    <p:sldLayoutId id="2147483699" r:id="rId5"/>
    <p:sldLayoutId id="2147483700" r:id="rId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101576"/>
          </a:solidFill>
          <a:latin typeface="Cambria" panose="02040503050406030204" pitchFamily="18" charset="0"/>
          <a:ea typeface="Cambria" panose="02040503050406030204" pitchFamily="18" charset="0"/>
          <a:cs typeface="Cambria" panose="02040503050406030204" pitchFamily="18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1576"/>
          </a:solidFill>
          <a:latin typeface="Cambria" panose="02040503050406030204" pitchFamily="18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1576"/>
          </a:solidFill>
          <a:latin typeface="Cambria" panose="02040503050406030204" pitchFamily="18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1576"/>
          </a:solidFill>
          <a:latin typeface="Cambria" panose="02040503050406030204" pitchFamily="18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101576"/>
          </a:solidFill>
          <a:latin typeface="Cambria" panose="02040503050406030204" pitchFamily="18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1.svg"/><Relationship Id="rId5" Type="http://schemas.openxmlformats.org/officeDocument/2006/relationships/image" Target="../media/image300.png"/><Relationship Id="rId10" Type="http://schemas.openxmlformats.org/officeDocument/2006/relationships/image" Target="../media/image30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20.png"/><Relationship Id="rId5" Type="http://schemas.openxmlformats.org/officeDocument/2006/relationships/image" Target="../media/image12.png"/><Relationship Id="rId10" Type="http://schemas.openxmlformats.org/officeDocument/2006/relationships/image" Target="../media/image110.png"/><Relationship Id="rId4" Type="http://schemas.openxmlformats.org/officeDocument/2006/relationships/image" Target="../media/image8.jpg"/><Relationship Id="rId9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F26F-22C1-4749-B2B0-ECB29F10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8" y="1030538"/>
            <a:ext cx="8895983" cy="108744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Aluminum borohydride ammines as fuels for hybrid rocket motors: theoretical performance and particle synthesis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E15C-947F-47B3-8AEC-4B54E44CA6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008" y="3245680"/>
            <a:ext cx="7053262" cy="1539094"/>
          </a:xfrm>
        </p:spPr>
        <p:txBody>
          <a:bodyPr>
            <a:noAutofit/>
          </a:bodyPr>
          <a:lstStyle/>
          <a:p>
            <a:r>
              <a:rPr lang="en-US" sz="1600" dirty="0">
                <a:cs typeface="Times New Roman" panose="02020603050405020304" pitchFamily="18" charset="0"/>
              </a:rPr>
              <a:t>David Drewniak– david.drewniak@psu.edu</a:t>
            </a:r>
          </a:p>
          <a:p>
            <a:r>
              <a:rPr lang="en-US" sz="1600" dirty="0">
                <a:cs typeface="Times New Roman" panose="02020603050405020304" pitchFamily="18" charset="0"/>
              </a:rPr>
              <a:t>Ph.D. Student</a:t>
            </a:r>
          </a:p>
          <a:p>
            <a:r>
              <a:rPr lang="en-US" sz="1600" dirty="0">
                <a:cs typeface="Times New Roman" panose="02020603050405020304" pitchFamily="18" charset="0"/>
              </a:rPr>
              <a:t>Mechanical Engineering Department</a:t>
            </a:r>
          </a:p>
          <a:p>
            <a:r>
              <a:rPr lang="en-US" sz="1600" dirty="0">
                <a:cs typeface="Times New Roman" panose="02020603050405020304" pitchFamily="18" charset="0"/>
              </a:rPr>
              <a:t>NASA Space Technology Graduate Research Fellow ’21</a:t>
            </a:r>
          </a:p>
          <a:p>
            <a:r>
              <a:rPr lang="en-US" sz="1600" dirty="0">
                <a:cs typeface="Times New Roman" panose="02020603050405020304" pitchFamily="18" charset="0"/>
              </a:rPr>
              <a:t>JANNAF 51</a:t>
            </a:r>
            <a:r>
              <a:rPr lang="en-US" sz="1600" baseline="30000" dirty="0">
                <a:cs typeface="Times New Roman" panose="02020603050405020304" pitchFamily="18" charset="0"/>
              </a:rPr>
              <a:t>st</a:t>
            </a:r>
            <a:r>
              <a:rPr lang="en-US" sz="1600" dirty="0">
                <a:cs typeface="Times New Roman" panose="02020603050405020304" pitchFamily="18" charset="0"/>
              </a:rPr>
              <a:t> Combustion Subcommittee, Session 1O, 6 June 2022</a:t>
            </a:r>
          </a:p>
          <a:p>
            <a:endParaRPr lang="en-US" sz="1600" dirty="0">
              <a:cs typeface="Times New Roman" panose="02020603050405020304" pitchFamily="18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D71F5-70DF-4806-B134-51EFBFC9FF33}"/>
              </a:ext>
            </a:extLst>
          </p:cNvPr>
          <p:cNvSpPr txBox="1"/>
          <p:nvPr/>
        </p:nvSpPr>
        <p:spPr>
          <a:xfrm>
            <a:off x="124008" y="2402473"/>
            <a:ext cx="8895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David L. Drewniak, J. Eric Boyer, Richard A. Yetter</a:t>
            </a:r>
            <a:endParaRPr 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CEA32-33C4-4583-9250-13ABDEDD34B5}"/>
              </a:ext>
            </a:extLst>
          </p:cNvPr>
          <p:cNvSpPr txBox="1"/>
          <p:nvPr/>
        </p:nvSpPr>
        <p:spPr>
          <a:xfrm>
            <a:off x="2208626" y="12414"/>
            <a:ext cx="472674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Distribution Statement A: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21803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2"/>
    </mc:Choice>
    <mc:Fallback xmlns="">
      <p:transition spd="slow" advTm="1645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6457EE-62F4-4F52-B2AB-9793928173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000" dirty="0"/>
                  <a:t>TG/DSC analysis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⋅6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6457EE-62F4-4F52-B2AB-97939281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96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2D7360-B646-45AA-86F3-8D4775AC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50" y="839771"/>
            <a:ext cx="7130606" cy="3110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4D6F9-91BB-4FA3-AE16-0161E202F438}"/>
              </a:ext>
            </a:extLst>
          </p:cNvPr>
          <p:cNvSpPr txBox="1"/>
          <p:nvPr/>
        </p:nvSpPr>
        <p:spPr>
          <a:xfrm>
            <a:off x="457200" y="4018858"/>
            <a:ext cx="7585056" cy="5697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Ammonium perchlorate (NH</a:t>
            </a:r>
            <a:r>
              <a:rPr lang="en-US" sz="1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ClO</a:t>
            </a:r>
            <a:r>
              <a:rPr lang="en-US" sz="1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AP) added to investigate effects of NH</a:t>
            </a:r>
            <a:r>
              <a:rPr lang="en-US" sz="1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1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ion on decomposition steps. Recent studies* found decomposition of NH</a:t>
            </a:r>
            <a:r>
              <a:rPr lang="en-US" sz="1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BH</a:t>
            </a:r>
            <a:r>
              <a:rPr lang="en-US" sz="1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found significant effect of NH</a:t>
            </a:r>
            <a:r>
              <a:rPr lang="en-US" sz="1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1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inclusion.</a:t>
            </a:r>
            <a:endParaRPr lang="en-US" sz="1400" baseline="-25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63BB2-4636-4906-A7B1-AD081A0A143E}"/>
              </a:ext>
            </a:extLst>
          </p:cNvPr>
          <p:cNvSpPr txBox="1"/>
          <p:nvPr/>
        </p:nvSpPr>
        <p:spPr>
          <a:xfrm>
            <a:off x="457200" y="4656855"/>
            <a:ext cx="7188591" cy="3525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-304800"/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*Biswas, P., </a:t>
            </a:r>
            <a:r>
              <a:rPr lang="en-US" sz="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Ghildiyal</a:t>
            </a:r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P., Kwon, H., Wang, H., </a:t>
            </a:r>
            <a:r>
              <a:rPr lang="en-US" sz="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Alibay</a:t>
            </a:r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Z., Xu, F., Wang, Y., Wong, B. M., &amp; Zachariah, M. R. (2022). Rerouting Pathways of Solid-State Ammonia Borane Energy Release. </a:t>
            </a:r>
            <a:r>
              <a:rPr lang="en-US" sz="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Journal of Physical Chemistry C</a:t>
            </a:r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126</a:t>
            </a:r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(1), 48–57.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66DC03-641C-4BDD-B08E-35DF81CB3314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89905" y="1793632"/>
            <a:ext cx="867030" cy="1545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B45FD7-0C4D-4F32-A9F0-9A7397972E03}"/>
              </a:ext>
            </a:extLst>
          </p:cNvPr>
          <p:cNvSpPr/>
          <p:nvPr/>
        </p:nvSpPr>
        <p:spPr>
          <a:xfrm>
            <a:off x="135292" y="3339182"/>
            <a:ext cx="1709225" cy="478631"/>
          </a:xfrm>
          <a:prstGeom prst="round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Large value may be due to clathrate NH</a:t>
            </a:r>
            <a:r>
              <a:rPr lang="en-US" sz="11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 or N</a:t>
            </a:r>
            <a:r>
              <a:rPr lang="en-US" sz="11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22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1A0DF4-EDBB-4DF0-97A5-BCAEB6AF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7" y="235740"/>
            <a:ext cx="8757226" cy="478631"/>
          </a:xfrm>
        </p:spPr>
        <p:txBody>
          <a:bodyPr/>
          <a:lstStyle/>
          <a:p>
            <a:r>
              <a:rPr lang="en-US" sz="2000" dirty="0"/>
              <a:t>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8E435-BB83-4933-9558-1F217E9E0B0D}"/>
                  </a:ext>
                </a:extLst>
              </p:cNvPr>
              <p:cNvSpPr txBox="1"/>
              <p:nvPr/>
            </p:nvSpPr>
            <p:spPr>
              <a:xfrm>
                <a:off x="183357" y="830580"/>
                <a:ext cx="7787640" cy="362712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Opposed flow burner and motor tests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⋅6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6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18288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Visualize particle decomposition, reaction, and agglomeration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Synthesize</a:t>
                </a:r>
                <a:r>
                  <a:rPr lang="en-US" sz="1600" b="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⋅2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Analyze properties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XN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914400" lvl="1" indent="-18288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TGA/DSC/MS, specific heat, density, heat of formation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Quantify advantages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⋅2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based thruster</a:t>
                </a:r>
              </a:p>
              <a:p>
                <a:pPr marL="914400" lvl="1" indent="-18288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LEO, Lunar, interplanetary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Develop injector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⋅2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fuel rods</a:t>
                </a:r>
              </a:p>
              <a:p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8E435-BB83-4933-9558-1F217E9E0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57" y="830580"/>
                <a:ext cx="7787640" cy="3627120"/>
              </a:xfrm>
              <a:prstGeom prst="rect">
                <a:avLst/>
              </a:prstGeom>
              <a:blipFill>
                <a:blip r:embed="rId2"/>
                <a:stretch>
                  <a:fillRect l="-313" t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A490D28-3A36-4BF7-A475-A9BE2E4B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61" y="1165860"/>
            <a:ext cx="3366281" cy="1794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DDADAE-A848-4F76-A609-3D1F72672692}"/>
              </a:ext>
            </a:extLst>
          </p:cNvPr>
          <p:cNvSpPr txBox="1"/>
          <p:nvPr/>
        </p:nvSpPr>
        <p:spPr>
          <a:xfrm>
            <a:off x="5777718" y="2998470"/>
            <a:ext cx="3366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04800"/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Lee, J., </a:t>
            </a:r>
            <a:r>
              <a:rPr lang="en-US" sz="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Weismiller</a:t>
            </a:r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M., Connell, T., Risha, G., Yetter, R., Gilbert, P., &amp; Son, S. (2008). Ammonia Borane Based-Propellants. In </a:t>
            </a:r>
            <a:r>
              <a:rPr lang="en-US" sz="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44th AIAA/ASME/SAE/ASEE Joint Propulsion Conference \&amp; Exhibit</a:t>
            </a:r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American Institute of Aeronautics and Astronautics. </a:t>
            </a:r>
          </a:p>
        </p:txBody>
      </p:sp>
    </p:spTree>
    <p:extLst>
      <p:ext uri="{BB962C8B-B14F-4D97-AF65-F5344CB8AC3E}">
        <p14:creationId xmlns:p14="http://schemas.microsoft.com/office/powerpoint/2010/main" val="274493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A95C8-DABC-4174-942A-CFF37B8F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Conclusion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15DED5F-FC99-4EC0-B73A-E6ED997B35DE}"/>
              </a:ext>
            </a:extLst>
          </p:cNvPr>
          <p:cNvSpPr txBox="1">
            <a:spLocks/>
          </p:cNvSpPr>
          <p:nvPr/>
        </p:nvSpPr>
        <p:spPr bwMode="auto">
          <a:xfrm>
            <a:off x="2592054" y="4290697"/>
            <a:ext cx="3939832" cy="4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1576"/>
                </a:solidFill>
                <a:latin typeface="Cambria" panose="02040503050406030204" pitchFamily="18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1576"/>
                </a:solidFill>
                <a:latin typeface="Cambria" panose="02040503050406030204" pitchFamily="18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1576"/>
                </a:solidFill>
                <a:latin typeface="Cambria" panose="02040503050406030204" pitchFamily="18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1576"/>
                </a:solidFill>
                <a:latin typeface="Cambria" panose="02040503050406030204" pitchFamily="18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1576"/>
                </a:solidFill>
                <a:latin typeface="Calibri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1576"/>
                </a:solidFill>
                <a:latin typeface="Calibri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1576"/>
                </a:solidFill>
                <a:latin typeface="Calibri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1576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tx1"/>
                </a:solidFill>
              </a:rPr>
              <a:t>This work was supported by a NASA Space Technology Graduate Research Opportunities Award.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EBFE57-CAE7-4887-9BCC-BB1E5DA466CF}"/>
              </a:ext>
            </a:extLst>
          </p:cNvPr>
          <p:cNvSpPr txBox="1"/>
          <p:nvPr/>
        </p:nvSpPr>
        <p:spPr>
          <a:xfrm>
            <a:off x="3292384" y="4798619"/>
            <a:ext cx="2559232" cy="2981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Questions?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6877E8D-46A2-41BE-9637-8D5342EFC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856" y="1834521"/>
            <a:ext cx="2364783" cy="1895605"/>
          </a:xfrm>
          <a:prstGeom prst="rect">
            <a:avLst/>
          </a:prstGeom>
        </p:spPr>
      </p:pic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86806FD6-0469-4DC2-8E1E-2A718AAA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6" y="770530"/>
            <a:ext cx="2388856" cy="14522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F41BD4-149B-4FA1-87D5-669BC8840D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7228" y="2955264"/>
            <a:ext cx="2178811" cy="1726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128A015-DBDF-4B20-B400-D65950298A83}"/>
              </a:ext>
            </a:extLst>
          </p:cNvPr>
          <p:cNvSpPr txBox="1"/>
          <p:nvPr/>
        </p:nvSpPr>
        <p:spPr>
          <a:xfrm>
            <a:off x="2981091" y="815365"/>
            <a:ext cx="4341143" cy="633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Aluminum borohydride ammines may increase the regression rate of conventional hybrid rocket motors due to high H</a:t>
            </a:r>
            <a:r>
              <a:rPr lang="en-US" sz="12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content and favorable decomposition pathway</a:t>
            </a:r>
            <a:endParaRPr lang="en-US" sz="1200" baseline="-25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53EA48-526F-4C8C-B89F-615D200A49EF}"/>
                  </a:ext>
                </a:extLst>
              </p:cNvPr>
              <p:cNvSpPr txBox="1"/>
              <p:nvPr/>
            </p:nvSpPr>
            <p:spPr>
              <a:xfrm>
                <a:off x="699542" y="2782324"/>
                <a:ext cx="2388857" cy="6332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smtClean="0">
                        <a:latin typeface="Cambria Math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with non-toxic oxidizers is a low temperature alternative to hydrazine/MON-3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53EA48-526F-4C8C-B89F-615D200A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42" y="2782324"/>
                <a:ext cx="2388857" cy="633234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D9CE88-7197-4B35-8C38-5A96EDA76128}"/>
                  </a:ext>
                </a:extLst>
              </p:cNvPr>
              <p:cNvSpPr txBox="1"/>
              <p:nvPr/>
            </p:nvSpPr>
            <p:spPr>
              <a:xfrm>
                <a:off x="6184474" y="2221950"/>
                <a:ext cx="2572665" cy="7333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smtClean="0">
                        <a:latin typeface="Cambria Math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2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20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synthesized, </a:t>
                </a:r>
              </a:p>
              <a:p>
                <a:pPr algn="ctr"/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TGA/DSC verified full </a:t>
                </a:r>
                <a:r>
                  <a:rPr lang="en-US" sz="1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ammoniation</a:t>
                </a: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</a:p>
              <a:p>
                <a:pPr algn="ctr"/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NH</a:t>
                </a:r>
                <a:r>
                  <a:rPr lang="en-US" sz="1200" baseline="-2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 </a:t>
                </a:r>
                <a:r>
                  <a:rPr lang="en-US" sz="1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may aid decomposition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D9CE88-7197-4B35-8C38-5A96EDA76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474" y="2221950"/>
                <a:ext cx="2572665" cy="7333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8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7A6B-5331-4731-B34F-2F7E76F8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66816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C663EA-2A6B-4C51-A10B-F48532C451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Combustion product species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= 2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C663EA-2A6B-4C51-A10B-F48532C45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92" t="-17949" b="-3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95C4D50-EE6D-41D5-B249-3C16214E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592" y="932801"/>
            <a:ext cx="4277844" cy="3479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008373-E8CF-42AF-84EE-A3EC62FFCFA1}"/>
                  </a:ext>
                </a:extLst>
              </p:cNvPr>
              <p:cNvSpPr txBox="1"/>
              <p:nvPr/>
            </p:nvSpPr>
            <p:spPr>
              <a:xfrm>
                <a:off x="1030404" y="4446095"/>
                <a:ext cx="68046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Exhaust combustion mass fractions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2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2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⋅2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95%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12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frozen chemical composition, temperature = 1930 ± 20K for all O/F at ε = 2; all species gaseous unless labeled otherwise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008373-E8CF-42AF-84EE-A3EC62FFC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04" y="4446095"/>
                <a:ext cx="6804660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221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A1A5-3C3D-4D3F-9499-3E994DCC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7" y="235740"/>
            <a:ext cx="7314723" cy="478631"/>
          </a:xfrm>
        </p:spPr>
        <p:txBody>
          <a:bodyPr/>
          <a:lstStyle/>
          <a:p>
            <a:r>
              <a:rPr lang="en-US" sz="2000" dirty="0"/>
              <a:t>Derivation of two-phase flow losses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B92BE0-C6D3-40CD-A11E-CAF8BCC08B18}"/>
                  </a:ext>
                </a:extLst>
              </p:cNvPr>
              <p:cNvSpPr txBox="1"/>
              <p:nvPr/>
            </p:nvSpPr>
            <p:spPr>
              <a:xfrm>
                <a:off x="3705225" y="2694167"/>
                <a:ext cx="3734971" cy="329050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B92BE0-C6D3-40CD-A11E-CAF8BCC08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25" y="2694167"/>
                <a:ext cx="3734971" cy="329050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52F815-0398-4EDD-9FEA-A5340B577858}"/>
                  </a:ext>
                </a:extLst>
              </p:cNvPr>
              <p:cNvSpPr txBox="1"/>
              <p:nvPr/>
            </p:nvSpPr>
            <p:spPr>
              <a:xfrm>
                <a:off x="4371646" y="3111442"/>
                <a:ext cx="4052061" cy="329050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acc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vel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acc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e>
                    </m:d>
                  </m:oMath>
                </a14:m>
                <a:endParaRPr lang="en-US" sz="1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52F815-0398-4EDD-9FEA-A5340B577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46" y="3111442"/>
                <a:ext cx="4052061" cy="329050"/>
              </a:xfrm>
              <a:prstGeom prst="rect">
                <a:avLst/>
              </a:prstGeom>
              <a:blipFill>
                <a:blip r:embed="rId3"/>
                <a:stretch>
                  <a:fillRect l="-902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835FD2-0226-4927-B7C6-6E775B9C7EE3}"/>
                  </a:ext>
                </a:extLst>
              </p:cNvPr>
              <p:cNvSpPr txBox="1"/>
              <p:nvPr/>
            </p:nvSpPr>
            <p:spPr>
              <a:xfrm>
                <a:off x="3396306" y="3702998"/>
                <a:ext cx="5065411" cy="641225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vel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ρv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835FD2-0226-4927-B7C6-6E775B9C7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06" y="3702998"/>
                <a:ext cx="5065411" cy="641225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3167D81-A46C-4991-80D7-A8A6BA84820D}"/>
              </a:ext>
            </a:extLst>
          </p:cNvPr>
          <p:cNvGrpSpPr/>
          <p:nvPr/>
        </p:nvGrpSpPr>
        <p:grpSpPr>
          <a:xfrm>
            <a:off x="4825217" y="892989"/>
            <a:ext cx="3144918" cy="1338362"/>
            <a:chOff x="5079226" y="788152"/>
            <a:chExt cx="3144918" cy="1338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CFD4E49-D862-44E8-B736-E3C155F6A16A}"/>
                    </a:ext>
                  </a:extLst>
                </p:cNvPr>
                <p:cNvSpPr txBox="1"/>
                <p:nvPr/>
              </p:nvSpPr>
              <p:spPr>
                <a:xfrm>
                  <a:off x="6694307" y="837390"/>
                  <a:ext cx="944294" cy="560538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acc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CFD4E49-D862-44E8-B736-E3C155F6A1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307" y="837390"/>
                  <a:ext cx="944294" cy="5605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DC5CFB5-08E2-46EF-902D-1C2AE6DF846E}"/>
                    </a:ext>
                  </a:extLst>
                </p:cNvPr>
                <p:cNvSpPr txBox="1"/>
                <p:nvPr/>
              </p:nvSpPr>
              <p:spPr>
                <a:xfrm>
                  <a:off x="5448431" y="837582"/>
                  <a:ext cx="1113106" cy="560538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vel</m:t>
                            </m:r>
                          </m:sub>
                        </m:sSub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DC5CFB5-08E2-46EF-902D-1C2AE6DF84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8431" y="837582"/>
                  <a:ext cx="1113106" cy="5605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05DE63A-9F5F-4FB9-8A44-9AE78C1ABC05}"/>
                    </a:ext>
                  </a:extLst>
                </p:cNvPr>
                <p:cNvSpPr txBox="1"/>
                <p:nvPr/>
              </p:nvSpPr>
              <p:spPr>
                <a:xfrm>
                  <a:off x="6694307" y="1584461"/>
                  <a:ext cx="1458709" cy="3281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ρAv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05DE63A-9F5F-4FB9-8A44-9AE78C1ABC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307" y="1584461"/>
                  <a:ext cx="1458709" cy="328103"/>
                </a:xfrm>
                <a:prstGeom prst="rect">
                  <a:avLst/>
                </a:prstGeom>
                <a:blipFill>
                  <a:blip r:embed="rId7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FFCC71-8597-4D05-9A3D-1484E469918A}"/>
                    </a:ext>
                  </a:extLst>
                </p:cNvPr>
                <p:cNvSpPr txBox="1"/>
                <p:nvPr/>
              </p:nvSpPr>
              <p:spPr>
                <a:xfrm>
                  <a:off x="5202246" y="1446378"/>
                  <a:ext cx="1359291" cy="5697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</m:acc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  <m: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FFCC71-8597-4D05-9A3D-1484E4699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246" y="1446378"/>
                  <a:ext cx="1359291" cy="5697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8DAED40-043C-483B-BBA1-20E096F10B9E}"/>
                </a:ext>
              </a:extLst>
            </p:cNvPr>
            <p:cNvSpPr/>
            <p:nvPr/>
          </p:nvSpPr>
          <p:spPr>
            <a:xfrm>
              <a:off x="5079226" y="788152"/>
              <a:ext cx="3144918" cy="133836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AA31B89-E734-4ACD-AF6F-FB13E036D027}"/>
              </a:ext>
            </a:extLst>
          </p:cNvPr>
          <p:cNvSpPr/>
          <p:nvPr/>
        </p:nvSpPr>
        <p:spPr>
          <a:xfrm>
            <a:off x="8461717" y="2858692"/>
            <a:ext cx="717452" cy="419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[1]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7DD1CB-BB9E-4A87-9AE2-AC985FF7CD0C}"/>
              </a:ext>
            </a:extLst>
          </p:cNvPr>
          <p:cNvSpPr/>
          <p:nvPr/>
        </p:nvSpPr>
        <p:spPr>
          <a:xfrm>
            <a:off x="8461717" y="3813786"/>
            <a:ext cx="717452" cy="419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40CE6B-87C3-45F9-8443-BB1A407F3D24}"/>
                  </a:ext>
                </a:extLst>
              </p:cNvPr>
              <p:cNvSpPr txBox="1"/>
              <p:nvPr/>
            </p:nvSpPr>
            <p:spPr>
              <a:xfrm>
                <a:off x="1539481" y="4492364"/>
                <a:ext cx="705401" cy="280269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40CE6B-87C3-45F9-8443-BB1A407F3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81" y="4492364"/>
                <a:ext cx="705401" cy="2802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60309406-13C6-4DE3-BA2A-8A4E02AF54C1}"/>
              </a:ext>
            </a:extLst>
          </p:cNvPr>
          <p:cNvGrpSpPr/>
          <p:nvPr/>
        </p:nvGrpSpPr>
        <p:grpSpPr>
          <a:xfrm>
            <a:off x="682283" y="892989"/>
            <a:ext cx="2811302" cy="3702444"/>
            <a:chOff x="563902" y="904285"/>
            <a:chExt cx="2811302" cy="3702444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D637F1C6-731A-4266-ACA9-B042A143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902" y="904285"/>
              <a:ext cx="2811302" cy="370244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3E866DF-964B-4F87-92CA-660E533830C1}"/>
                </a:ext>
              </a:extLst>
            </p:cNvPr>
            <p:cNvSpPr/>
            <p:nvPr/>
          </p:nvSpPr>
          <p:spPr>
            <a:xfrm>
              <a:off x="2090422" y="2402105"/>
              <a:ext cx="323319" cy="296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D0CD54A-81B7-47B2-94F5-2F5ACFA2C26A}"/>
                </a:ext>
              </a:extLst>
            </p:cNvPr>
            <p:cNvSpPr/>
            <p:nvPr/>
          </p:nvSpPr>
          <p:spPr>
            <a:xfrm>
              <a:off x="854407" y="2459288"/>
              <a:ext cx="323319" cy="296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Left Bracket 41">
            <a:extLst>
              <a:ext uri="{FF2B5EF4-FFF2-40B4-BE49-F238E27FC236}">
                <a16:creationId xmlns:a16="http://schemas.microsoft.com/office/drawing/2014/main" id="{326ACDBD-5898-4514-A290-13E9C431CFA3}"/>
              </a:ext>
            </a:extLst>
          </p:cNvPr>
          <p:cNvSpPr/>
          <p:nvPr/>
        </p:nvSpPr>
        <p:spPr>
          <a:xfrm rot="5400000">
            <a:off x="4750009" y="2465892"/>
            <a:ext cx="109336" cy="565886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174FCA-2979-4640-AEFE-0A4499E9B75D}"/>
              </a:ext>
            </a:extLst>
          </p:cNvPr>
          <p:cNvSpPr txBox="1"/>
          <p:nvPr/>
        </p:nvSpPr>
        <p:spPr>
          <a:xfrm>
            <a:off x="4429773" y="2503230"/>
            <a:ext cx="749808" cy="20542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particles</a:t>
            </a:r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6465D5A7-0F87-4E82-A270-EAAEE3F6AB77}"/>
              </a:ext>
            </a:extLst>
          </p:cNvPr>
          <p:cNvSpPr/>
          <p:nvPr/>
        </p:nvSpPr>
        <p:spPr>
          <a:xfrm rot="5400000">
            <a:off x="5499439" y="2464665"/>
            <a:ext cx="109336" cy="565886"/>
          </a:xfrm>
          <a:prstGeom prst="leftBracket">
            <a:avLst>
              <a:gd name="adj" fmla="val 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93373D-7820-4BAB-8B81-1A06040032B0}"/>
              </a:ext>
            </a:extLst>
          </p:cNvPr>
          <p:cNvSpPr txBox="1"/>
          <p:nvPr/>
        </p:nvSpPr>
        <p:spPr>
          <a:xfrm>
            <a:off x="5179203" y="2502003"/>
            <a:ext cx="749808" cy="20542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gas</a:t>
            </a:r>
          </a:p>
        </p:txBody>
      </p:sp>
      <p:sp>
        <p:nvSpPr>
          <p:cNvPr id="46" name="Left Bracket 45">
            <a:extLst>
              <a:ext uri="{FF2B5EF4-FFF2-40B4-BE49-F238E27FC236}">
                <a16:creationId xmlns:a16="http://schemas.microsoft.com/office/drawing/2014/main" id="{2B090896-B5E6-4C3A-8659-C456378C25DF}"/>
              </a:ext>
            </a:extLst>
          </p:cNvPr>
          <p:cNvSpPr/>
          <p:nvPr/>
        </p:nvSpPr>
        <p:spPr>
          <a:xfrm rot="16200000">
            <a:off x="7255778" y="3759736"/>
            <a:ext cx="140253" cy="1288463"/>
          </a:xfrm>
          <a:prstGeom prst="leftBracket">
            <a:avLst>
              <a:gd name="adj" fmla="val 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0EEA88-F61D-4C8F-9448-B6D1722D2DBF}"/>
              </a:ext>
            </a:extLst>
          </p:cNvPr>
          <p:cNvSpPr txBox="1"/>
          <p:nvPr/>
        </p:nvSpPr>
        <p:spPr>
          <a:xfrm>
            <a:off x="6523412" y="4491392"/>
            <a:ext cx="1604983" cy="41166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Particles don’t contribute to pressure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5F9EFB1-BC71-4F47-80DA-B7E605125A43}"/>
              </a:ext>
            </a:extLst>
          </p:cNvPr>
          <p:cNvCxnSpPr>
            <a:cxnSpLocks/>
          </p:cNvCxnSpPr>
          <p:nvPr/>
        </p:nvCxnSpPr>
        <p:spPr>
          <a:xfrm>
            <a:off x="1892181" y="1456006"/>
            <a:ext cx="1" cy="3043392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89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A1A5-3C3D-4D3F-9499-3E994DCC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7" y="235740"/>
            <a:ext cx="7314723" cy="478631"/>
          </a:xfrm>
        </p:spPr>
        <p:txBody>
          <a:bodyPr/>
          <a:lstStyle/>
          <a:p>
            <a:r>
              <a:rPr lang="en-US" sz="2000" dirty="0"/>
              <a:t>Two-phases losses can have significant effects on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7AE9D-9550-48D2-B950-CE45C174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8" y="889957"/>
            <a:ext cx="4052404" cy="3363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DB18C-8B8D-4910-AF52-D4C9E52579A2}"/>
              </a:ext>
            </a:extLst>
          </p:cNvPr>
          <p:cNvSpPr txBox="1"/>
          <p:nvPr/>
        </p:nvSpPr>
        <p:spPr>
          <a:xfrm>
            <a:off x="275416" y="4261429"/>
            <a:ext cx="3907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Al(BH</a:t>
            </a:r>
            <a:r>
              <a:rPr lang="en-US" sz="12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12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・2NH</a:t>
            </a:r>
            <a:r>
              <a:rPr lang="en-US" sz="12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/95%H</a:t>
            </a:r>
            <a:r>
              <a:rPr lang="en-US" sz="12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12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with various levels of two-phase flow losses applied, </a:t>
            </a:r>
            <a:r>
              <a:rPr lang="en-US" sz="1200" b="0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1200" b="0" i="0" u="none" strike="noStrike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chamber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= 200 psi, ε = 15, frozen composition @ ε = 2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835FD2-0226-4927-B7C6-6E775B9C7EE3}"/>
                  </a:ext>
                </a:extLst>
              </p:cNvPr>
              <p:cNvSpPr txBox="1"/>
              <p:nvPr/>
            </p:nvSpPr>
            <p:spPr>
              <a:xfrm>
                <a:off x="4058483" y="2419033"/>
                <a:ext cx="5065411" cy="641225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vel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ρv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835FD2-0226-4927-B7C6-6E775B9C7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483" y="2419033"/>
                <a:ext cx="5065411" cy="641225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3167D81-A46C-4991-80D7-A8A6BA84820D}"/>
              </a:ext>
            </a:extLst>
          </p:cNvPr>
          <p:cNvGrpSpPr/>
          <p:nvPr/>
        </p:nvGrpSpPr>
        <p:grpSpPr>
          <a:xfrm>
            <a:off x="5108878" y="1600333"/>
            <a:ext cx="3144918" cy="573963"/>
            <a:chOff x="5079226" y="788152"/>
            <a:chExt cx="3144918" cy="1338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CFD4E49-D862-44E8-B736-E3C155F6A16A}"/>
                    </a:ext>
                  </a:extLst>
                </p:cNvPr>
                <p:cNvSpPr txBox="1"/>
                <p:nvPr/>
              </p:nvSpPr>
              <p:spPr>
                <a:xfrm>
                  <a:off x="6694307" y="837390"/>
                  <a:ext cx="944294" cy="560538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acc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CFD4E49-D862-44E8-B736-E3C155F6A1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307" y="837390"/>
                  <a:ext cx="944294" cy="560538"/>
                </a:xfrm>
                <a:prstGeom prst="rect">
                  <a:avLst/>
                </a:prstGeom>
                <a:blipFill>
                  <a:blip r:embed="rId4"/>
                  <a:stretch>
                    <a:fillRect b="-10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DC5CFB5-08E2-46EF-902D-1C2AE6DF846E}"/>
                    </a:ext>
                  </a:extLst>
                </p:cNvPr>
                <p:cNvSpPr txBox="1"/>
                <p:nvPr/>
              </p:nvSpPr>
              <p:spPr>
                <a:xfrm>
                  <a:off x="5448431" y="837582"/>
                  <a:ext cx="1113106" cy="560538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vel</m:t>
                            </m:r>
                          </m:sub>
                        </m:sSub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DC5CFB5-08E2-46EF-902D-1C2AE6DF84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8431" y="837582"/>
                  <a:ext cx="1113106" cy="560538"/>
                </a:xfrm>
                <a:prstGeom prst="rect">
                  <a:avLst/>
                </a:prstGeom>
                <a:blipFill>
                  <a:blip r:embed="rId5"/>
                  <a:stretch>
                    <a:fillRect b="-1205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8DAED40-043C-483B-BBA1-20E096F10B9E}"/>
                </a:ext>
              </a:extLst>
            </p:cNvPr>
            <p:cNvSpPr/>
            <p:nvPr/>
          </p:nvSpPr>
          <p:spPr>
            <a:xfrm>
              <a:off x="5079226" y="788152"/>
              <a:ext cx="3144918" cy="133836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53274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A1A5-3C3D-4D3F-9499-3E994DCC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flow loss derivation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7AE9D-9550-48D2-B950-CE45C174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17" y="965481"/>
            <a:ext cx="3600852" cy="2988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DB18C-8B8D-4910-AF52-D4C9E52579A2}"/>
              </a:ext>
            </a:extLst>
          </p:cNvPr>
          <p:cNvSpPr txBox="1"/>
          <p:nvPr/>
        </p:nvSpPr>
        <p:spPr>
          <a:xfrm>
            <a:off x="105984" y="4073052"/>
            <a:ext cx="4603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Al(BH</a:t>
            </a:r>
            <a:r>
              <a:rPr lang="en-US" sz="12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12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・2NH</a:t>
            </a:r>
            <a:r>
              <a:rPr lang="en-US" sz="12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/95%H</a:t>
            </a:r>
            <a:r>
              <a:rPr lang="en-US" sz="12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12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with various levels of two-phase flow losses applied, </a:t>
            </a:r>
            <a:r>
              <a:rPr lang="en-US" sz="1200" b="0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1200" b="0" i="0" u="none" strike="noStrike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chamber</a:t>
            </a:r>
            <a:r>
              <a:rPr lang="en-US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= 200 psi, ε = 15, frozen composition @ ε = 2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B92BE0-C6D3-40CD-A11E-CAF8BCC08B18}"/>
                  </a:ext>
                </a:extLst>
              </p:cNvPr>
              <p:cNvSpPr txBox="1"/>
              <p:nvPr/>
            </p:nvSpPr>
            <p:spPr>
              <a:xfrm>
                <a:off x="4417254" y="1208236"/>
                <a:ext cx="3734971" cy="329050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B92BE0-C6D3-40CD-A11E-CAF8BCC08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254" y="1208236"/>
                <a:ext cx="3734971" cy="32905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52F815-0398-4EDD-9FEA-A5340B577858}"/>
                  </a:ext>
                </a:extLst>
              </p:cNvPr>
              <p:cNvSpPr txBox="1"/>
              <p:nvPr/>
            </p:nvSpPr>
            <p:spPr>
              <a:xfrm>
                <a:off x="4881488" y="1549180"/>
                <a:ext cx="4052061" cy="329050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acc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vel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acc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52F815-0398-4EDD-9FEA-A5340B577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88" y="1549180"/>
                <a:ext cx="4052061" cy="329050"/>
              </a:xfrm>
              <a:prstGeom prst="rect">
                <a:avLst/>
              </a:prstGeom>
              <a:blipFill>
                <a:blip r:embed="rId4"/>
                <a:stretch>
                  <a:fillRect l="-1054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835FD2-0226-4927-B7C6-6E775B9C7EE3}"/>
                  </a:ext>
                </a:extLst>
              </p:cNvPr>
              <p:cNvSpPr txBox="1"/>
              <p:nvPr/>
            </p:nvSpPr>
            <p:spPr>
              <a:xfrm>
                <a:off x="3716390" y="2343326"/>
                <a:ext cx="5359792" cy="329050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vel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16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835FD2-0226-4927-B7C6-6E775B9C7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90" y="2343326"/>
                <a:ext cx="5359792" cy="329050"/>
              </a:xfrm>
              <a:prstGeom prst="rect">
                <a:avLst/>
              </a:prstGeom>
              <a:blipFill>
                <a:blip r:embed="rId5"/>
                <a:stretch>
                  <a:fillRect t="-33333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D2997D-81AB-4F04-B35A-536069C8168C}"/>
                  </a:ext>
                </a:extLst>
              </p:cNvPr>
              <p:cNvSpPr txBox="1"/>
              <p:nvPr/>
            </p:nvSpPr>
            <p:spPr>
              <a:xfrm>
                <a:off x="3878168" y="2739159"/>
                <a:ext cx="5359792" cy="531114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vel</m:t>
                                  </m:r>
                                </m:sub>
                              </m:s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/(1−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D2997D-81AB-4F04-B35A-536069C81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168" y="2739159"/>
                <a:ext cx="5359792" cy="531114"/>
              </a:xfrm>
              <a:prstGeom prst="rect">
                <a:avLst/>
              </a:prstGeom>
              <a:blipFill>
                <a:blip r:embed="rId6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C8A0F5-09D4-42C4-B656-403A8DA62FB7}"/>
                  </a:ext>
                </a:extLst>
              </p:cNvPr>
              <p:cNvSpPr txBox="1"/>
              <p:nvPr/>
            </p:nvSpPr>
            <p:spPr>
              <a:xfrm>
                <a:off x="4068081" y="3423154"/>
                <a:ext cx="5359792" cy="531114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vel</m:t>
                                  </m:r>
                                </m:sub>
                              </m:s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ρv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C8A0F5-09D4-42C4-B656-403A8DA62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81" y="3423154"/>
                <a:ext cx="5359792" cy="5311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9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A95C8-DABC-4174-942A-CFF37B8F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4EB8D-3AE5-46DB-BA4E-78CABEBC9FDB}"/>
              </a:ext>
            </a:extLst>
          </p:cNvPr>
          <p:cNvSpPr txBox="1"/>
          <p:nvPr/>
        </p:nvSpPr>
        <p:spPr>
          <a:xfrm>
            <a:off x="341439" y="957089"/>
            <a:ext cx="2257864" cy="5411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What are aluminum borohydride ammines?</a:t>
            </a:r>
          </a:p>
        </p:txBody>
      </p:sp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7DFEEA34-8208-4F84-9360-3DC3C3C6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54" y="1498209"/>
            <a:ext cx="1182791" cy="1094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0D6434-9CC3-49A4-82F4-6C849D66C0E2}"/>
              </a:ext>
            </a:extLst>
          </p:cNvPr>
          <p:cNvSpPr txBox="1"/>
          <p:nvPr/>
        </p:nvSpPr>
        <p:spPr>
          <a:xfrm>
            <a:off x="3879378" y="1250372"/>
            <a:ext cx="2450123" cy="4783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Additives for upper stage hybrid motors</a:t>
            </a:r>
          </a:p>
        </p:txBody>
      </p:sp>
      <p:pic>
        <p:nvPicPr>
          <p:cNvPr id="9" name="Picture 8" descr="A close-up of a microscope&#10;&#10;Description automatically generated with medium confidence">
            <a:extLst>
              <a:ext uri="{FF2B5EF4-FFF2-40B4-BE49-F238E27FC236}">
                <a16:creationId xmlns:a16="http://schemas.microsoft.com/office/drawing/2014/main" id="{C5487004-F3A7-46F8-AFCC-96CEA7C39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733" y="1773175"/>
            <a:ext cx="577170" cy="9069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DF3208-B123-4CA6-BD90-4AA8B8692839}"/>
              </a:ext>
            </a:extLst>
          </p:cNvPr>
          <p:cNvSpPr/>
          <p:nvPr/>
        </p:nvSpPr>
        <p:spPr>
          <a:xfrm>
            <a:off x="3854548" y="864087"/>
            <a:ext cx="5029200" cy="188614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DA0C1-5D4D-41EB-8D86-6F466C1B2C89}"/>
              </a:ext>
            </a:extLst>
          </p:cNvPr>
          <p:cNvSpPr txBox="1"/>
          <p:nvPr/>
        </p:nvSpPr>
        <p:spPr>
          <a:xfrm>
            <a:off x="6439209" y="1257518"/>
            <a:ext cx="2174263" cy="46567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Safer storable </a:t>
            </a:r>
          </a:p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in-space thrusters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40D5F0-1C2D-4E59-BEA7-4A5F4AC234E4}"/>
              </a:ext>
            </a:extLst>
          </p:cNvPr>
          <p:cNvSpPr/>
          <p:nvPr/>
        </p:nvSpPr>
        <p:spPr>
          <a:xfrm>
            <a:off x="280524" y="864087"/>
            <a:ext cx="2377183" cy="188614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04888-B374-4D35-B858-4F7FB4056255}"/>
              </a:ext>
            </a:extLst>
          </p:cNvPr>
          <p:cNvSpPr/>
          <p:nvPr/>
        </p:nvSpPr>
        <p:spPr>
          <a:xfrm>
            <a:off x="1716259" y="2982352"/>
            <a:ext cx="5831059" cy="19705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04C20D-B228-4875-B6B9-2CE5941B5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869" y="3828740"/>
            <a:ext cx="1326273" cy="105088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5492AE89-F8D5-4F76-A860-83508A1C0C7C}"/>
              </a:ext>
            </a:extLst>
          </p:cNvPr>
          <p:cNvSpPr/>
          <p:nvPr/>
        </p:nvSpPr>
        <p:spPr>
          <a:xfrm>
            <a:off x="2940663" y="1589648"/>
            <a:ext cx="636857" cy="309490"/>
          </a:xfrm>
          <a:prstGeom prst="rightArrow">
            <a:avLst/>
          </a:prstGeom>
          <a:solidFill>
            <a:srgbClr val="9179A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2F0340-B2B1-4E57-A813-4FC049DD8D74}"/>
                  </a:ext>
                </a:extLst>
              </p:cNvPr>
              <p:cNvSpPr txBox="1"/>
              <p:nvPr/>
            </p:nvSpPr>
            <p:spPr>
              <a:xfrm>
                <a:off x="1865074" y="3130228"/>
                <a:ext cx="5542671" cy="29810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algn="ctr"/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Aluminum borohydride hexammine,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2F0340-B2B1-4E57-A813-4FC049DD8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074" y="3130228"/>
                <a:ext cx="5542671" cy="298101"/>
              </a:xfrm>
              <a:prstGeom prst="rect">
                <a:avLst/>
              </a:prstGeom>
              <a:blipFill>
                <a:blip r:embed="rId5"/>
                <a:stretch>
                  <a:fillRect t="-34694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25B2E27-C85C-439B-81ED-0055CCE8A5F9}"/>
              </a:ext>
            </a:extLst>
          </p:cNvPr>
          <p:cNvSpPr txBox="1"/>
          <p:nvPr/>
        </p:nvSpPr>
        <p:spPr>
          <a:xfrm>
            <a:off x="4509140" y="3478311"/>
            <a:ext cx="2841477" cy="2981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Thermal decomposition properties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9FA5C-2D62-4E59-BACD-9913838ABE05}"/>
              </a:ext>
            </a:extLst>
          </p:cNvPr>
          <p:cNvSpPr txBox="1"/>
          <p:nvPr/>
        </p:nvSpPr>
        <p:spPr>
          <a:xfrm>
            <a:off x="1845902" y="3489123"/>
            <a:ext cx="2559232" cy="2981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C421FE1C-250D-4BFA-A2FD-AF5EE7BEBD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1114266"/>
                  </p:ext>
                </p:extLst>
              </p:nvPr>
            </p:nvGraphicFramePr>
            <p:xfrm>
              <a:off x="1989728" y="4011469"/>
              <a:ext cx="2271579" cy="39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74840">
                      <a:extLst>
                        <a:ext uri="{9D8B030D-6E8A-4147-A177-3AD203B41FA5}">
                          <a16:colId xmlns:a16="http://schemas.microsoft.com/office/drawing/2014/main" val="2501566119"/>
                        </a:ext>
                      </a:extLst>
                    </a:gridCol>
                    <a:gridCol w="296739">
                      <a:extLst>
                        <a:ext uri="{9D8B030D-6E8A-4147-A177-3AD203B41FA5}">
                          <a16:colId xmlns:a16="http://schemas.microsoft.com/office/drawing/2014/main" val="1127772077"/>
                        </a:ext>
                      </a:extLst>
                    </a:gridCol>
                  </a:tblGrid>
                  <a:tr h="1490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7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7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NaB</m:t>
                              </m:r>
                              <m:sSub>
                                <m:sSubPr>
                                  <m:ctrlPr>
                                    <a:rPr lang="en-US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7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7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7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7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AlC</m:t>
                              </m:r>
                              <m:sSub>
                                <m:sSubPr>
                                  <m:ctrlPr>
                                    <a:rPr lang="en-US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7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sz="7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7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z="7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sSub>
                                <m:sSubPr>
                                  <m:ctrlPr>
                                    <a:rPr lang="en-US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7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7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  <m:sSub>
                                        <m:sSubPr>
                                          <m:ctrlPr>
                                            <a:rPr lang="en-US" sz="7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7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7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7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(g)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(1)</a:t>
                          </a:r>
                          <a:endParaRPr lang="en-US" sz="7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2445612769"/>
                      </a:ext>
                    </a:extLst>
                  </a:tr>
                  <a:tr h="1490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7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m:rPr>
                                  <m:sty m:val="p"/>
                                </m:rPr>
                                <a:rPr lang="en-US" sz="7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en-US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7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7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7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7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7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  <m:sSub>
                                        <m:sSubPr>
                                          <m:ctrlPr>
                                            <a:rPr lang="en-US" sz="7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7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7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7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sz="7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7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7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7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sSub>
                                <m:sSubPr>
                                  <m:ctrlPr>
                                    <a:rPr lang="en-US" sz="7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7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7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  <m:sSub>
                                        <m:sSubPr>
                                          <m:ctrlPr>
                                            <a:rPr lang="en-US" sz="7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7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7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7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7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⋅6</m:t>
                              </m:r>
                              <m:r>
                                <m:rPr>
                                  <m:sty m:val="p"/>
                                </m:rPr>
                                <a:rPr lang="en-US" sz="7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en-US" sz="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7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7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(s)</a:t>
                          </a:r>
                          <a:endParaRPr lang="en-US" sz="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(2)</a:t>
                          </a:r>
                          <a:endParaRPr lang="en-US" sz="7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28917683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C421FE1C-250D-4BFA-A2FD-AF5EE7BEBD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1114266"/>
                  </p:ext>
                </p:extLst>
              </p:nvPr>
            </p:nvGraphicFramePr>
            <p:xfrm>
              <a:off x="1989728" y="4011469"/>
              <a:ext cx="2271579" cy="39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74840">
                      <a:extLst>
                        <a:ext uri="{9D8B030D-6E8A-4147-A177-3AD203B41FA5}">
                          <a16:colId xmlns:a16="http://schemas.microsoft.com/office/drawing/2014/main" val="2501566119"/>
                        </a:ext>
                      </a:extLst>
                    </a:gridCol>
                    <a:gridCol w="296739">
                      <a:extLst>
                        <a:ext uri="{9D8B030D-6E8A-4147-A177-3AD203B41FA5}">
                          <a16:colId xmlns:a16="http://schemas.microsoft.com/office/drawing/2014/main" val="1127772077"/>
                        </a:ext>
                      </a:extLst>
                    </a:gridCol>
                  </a:tblGrid>
                  <a:tr h="198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blipFill>
                          <a:blip r:embed="rId6"/>
                          <a:stretch>
                            <a:fillRect r="-15077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(1)</a:t>
                          </a:r>
                          <a:endParaRPr lang="en-US" sz="7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2445612769"/>
                      </a:ext>
                    </a:extLst>
                  </a:tr>
                  <a:tr h="198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blipFill>
                          <a:blip r:embed="rId6"/>
                          <a:stretch>
                            <a:fillRect t="-100000" r="-15077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(2)</a:t>
                          </a:r>
                          <a:endParaRPr lang="en-US" sz="7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28917683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Arrow: Bent 25">
            <a:extLst>
              <a:ext uri="{FF2B5EF4-FFF2-40B4-BE49-F238E27FC236}">
                <a16:creationId xmlns:a16="http://schemas.microsoft.com/office/drawing/2014/main" id="{10EF6C4E-1E54-46EE-949E-487CB378C65A}"/>
              </a:ext>
            </a:extLst>
          </p:cNvPr>
          <p:cNvSpPr/>
          <p:nvPr/>
        </p:nvSpPr>
        <p:spPr>
          <a:xfrm rot="10800000">
            <a:off x="7839739" y="3241266"/>
            <a:ext cx="597877" cy="901991"/>
          </a:xfrm>
          <a:prstGeom prst="bentArrow">
            <a:avLst/>
          </a:prstGeom>
          <a:solidFill>
            <a:srgbClr val="9179A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07619-2761-4FDB-8D2A-380619152EC8}"/>
              </a:ext>
            </a:extLst>
          </p:cNvPr>
          <p:cNvSpPr txBox="1"/>
          <p:nvPr/>
        </p:nvSpPr>
        <p:spPr>
          <a:xfrm>
            <a:off x="3996510" y="921381"/>
            <a:ext cx="4745276" cy="29810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Applications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53DBB4-A27D-4B18-8A58-58B67397ED8D}"/>
              </a:ext>
            </a:extLst>
          </p:cNvPr>
          <p:cNvCxnSpPr>
            <a:cxnSpLocks/>
          </p:cNvCxnSpPr>
          <p:nvPr/>
        </p:nvCxnSpPr>
        <p:spPr>
          <a:xfrm>
            <a:off x="6259163" y="1336431"/>
            <a:ext cx="0" cy="1413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0B85A6-55D5-4C27-B6BE-48FE398454D6}"/>
              </a:ext>
            </a:extLst>
          </p:cNvPr>
          <p:cNvCxnSpPr>
            <a:cxnSpLocks/>
          </p:cNvCxnSpPr>
          <p:nvPr/>
        </p:nvCxnSpPr>
        <p:spPr>
          <a:xfrm>
            <a:off x="4315919" y="3608363"/>
            <a:ext cx="0" cy="1344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E1E20E-020E-4E0F-BE4E-B03F8CF9D5C5}"/>
              </a:ext>
            </a:extLst>
          </p:cNvPr>
          <p:cNvGrpSpPr/>
          <p:nvPr/>
        </p:nvGrpSpPr>
        <p:grpSpPr>
          <a:xfrm>
            <a:off x="3876652" y="1844471"/>
            <a:ext cx="2333216" cy="818327"/>
            <a:chOff x="3876652" y="1844471"/>
            <a:chExt cx="2333216" cy="81832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2A6CAA-489E-46BF-8AFC-6A5875F19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9378" y="1844471"/>
              <a:ext cx="2330490" cy="7637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7CCF84-B8A1-498F-8C7D-D27BF40F27A2}"/>
                </a:ext>
              </a:extLst>
            </p:cNvPr>
            <p:cNvSpPr/>
            <p:nvPr/>
          </p:nvSpPr>
          <p:spPr>
            <a:xfrm>
              <a:off x="3876652" y="2393512"/>
              <a:ext cx="186694" cy="2692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52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/>
      <p:bldP spid="13" grpId="0" animBg="1"/>
      <p:bldP spid="15" grpId="0" animBg="1"/>
      <p:bldP spid="18" grpId="0" animBg="1"/>
      <p:bldP spid="19" grpId="0"/>
      <p:bldP spid="20" grpId="0"/>
      <p:bldP spid="21" grpId="0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4A099C-2DEA-4ED5-AE99-637F963FCB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000" dirty="0"/>
                  <a:t>Aluminum borohydride ammines,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4A099C-2DEA-4ED5-AE99-637F963FCB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696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C8E9679B-2917-466D-87C3-1C7C00B09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79" y="1968824"/>
            <a:ext cx="1554324" cy="143843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1C1A1F8-5F82-42A6-8D95-8746A1A415F3}"/>
              </a:ext>
            </a:extLst>
          </p:cNvPr>
          <p:cNvGrpSpPr/>
          <p:nvPr/>
        </p:nvGrpSpPr>
        <p:grpSpPr>
          <a:xfrm>
            <a:off x="6029130" y="1980139"/>
            <a:ext cx="2659722" cy="2351645"/>
            <a:chOff x="5616042" y="1814761"/>
            <a:chExt cx="2278329" cy="2014429"/>
          </a:xfrm>
        </p:grpSpPr>
        <p:pic>
          <p:nvPicPr>
            <p:cNvPr id="9" name="Picture 8" descr="A picture containing sky, arranged, several&#10;&#10;Description automatically generated">
              <a:extLst>
                <a:ext uri="{FF2B5EF4-FFF2-40B4-BE49-F238E27FC236}">
                  <a16:creationId xmlns:a16="http://schemas.microsoft.com/office/drawing/2014/main" id="{E3188F94-5C31-470D-9203-966A03F1C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51500" y="1814761"/>
              <a:ext cx="2242871" cy="20144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E59CC2-9ED3-4161-AF91-2E06BFA2F95C}"/>
                </a:ext>
              </a:extLst>
            </p:cNvPr>
            <p:cNvSpPr/>
            <p:nvPr/>
          </p:nvSpPr>
          <p:spPr>
            <a:xfrm>
              <a:off x="5616042" y="2548224"/>
              <a:ext cx="215899" cy="1016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3A0AAE-6B61-492A-B3D0-0FEC92641B14}"/>
                  </a:ext>
                </a:extLst>
              </p:cNvPr>
              <p:cNvSpPr txBox="1"/>
              <p:nvPr/>
            </p:nvSpPr>
            <p:spPr>
              <a:xfrm>
                <a:off x="6557587" y="1627514"/>
                <a:ext cx="1495730" cy="246221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1A7512"/>
                          </a:solidFill>
                          <a:latin typeface="Cambria Math" panose="02040503050406030204" pitchFamily="18" charset="0"/>
                        </a:rPr>
                        <m:t>Al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9C9962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161DA6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3A0AAE-6B61-492A-B3D0-0FEC92641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587" y="1627514"/>
                <a:ext cx="1495730" cy="246221"/>
              </a:xfrm>
              <a:prstGeom prst="rect">
                <a:avLst/>
              </a:prstGeom>
              <a:blipFill>
                <a:blip r:embed="rId5"/>
                <a:stretch>
                  <a:fillRect l="-2857" r="-81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A3AB98C-8330-4F3E-A74D-8C2AC7A295AB}"/>
              </a:ext>
            </a:extLst>
          </p:cNvPr>
          <p:cNvGrpSpPr/>
          <p:nvPr/>
        </p:nvGrpSpPr>
        <p:grpSpPr>
          <a:xfrm>
            <a:off x="611113" y="1813429"/>
            <a:ext cx="1615124" cy="1516641"/>
            <a:chOff x="899060" y="2140506"/>
            <a:chExt cx="1084782" cy="1018637"/>
          </a:xfrm>
        </p:grpSpPr>
        <p:pic>
          <p:nvPicPr>
            <p:cNvPr id="30" name="Picture 29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33A34A92-8BDF-453E-9BF6-B81E3CB30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60" y="2140506"/>
              <a:ext cx="1084782" cy="101863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F70669-AE2A-4147-8FD5-A0DA45FB6BC8}"/>
                </a:ext>
              </a:extLst>
            </p:cNvPr>
            <p:cNvSpPr/>
            <p:nvPr/>
          </p:nvSpPr>
          <p:spPr>
            <a:xfrm>
              <a:off x="1653642" y="2649824"/>
              <a:ext cx="330200" cy="1016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0EBD068-03C1-433A-A92D-AF8957F317EE}"/>
              </a:ext>
            </a:extLst>
          </p:cNvPr>
          <p:cNvSpPr txBox="1"/>
          <p:nvPr/>
        </p:nvSpPr>
        <p:spPr>
          <a:xfrm>
            <a:off x="249858" y="4684409"/>
            <a:ext cx="6027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en-US" sz="800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Figures from</a:t>
            </a:r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Dovgaliuk</a:t>
            </a:r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I., &amp; Filinchuk, Y. (2016). Aluminium Complexes of B- and N-Based Hydrides: Synthesis, Structures and Hydrogen Storage Properties. </a:t>
            </a:r>
            <a:r>
              <a:rPr lang="en-US" sz="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International Journal of Hydrogen Energy</a:t>
            </a:r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41</a:t>
            </a:r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(34), 15489–15504. </a:t>
            </a:r>
          </a:p>
        </p:txBody>
      </p: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DFF945AE-E507-493E-9E97-39D8114A2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42" y="3540709"/>
            <a:ext cx="948466" cy="948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9F7FDC-DF72-4597-935B-F284FFD48248}"/>
                  </a:ext>
                </a:extLst>
              </p:cNvPr>
              <p:cNvSpPr txBox="1"/>
              <p:nvPr/>
            </p:nvSpPr>
            <p:spPr>
              <a:xfrm>
                <a:off x="473702" y="1128558"/>
                <a:ext cx="20446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1A7512"/>
                        </a:solidFill>
                        <a:latin typeface="Cambria Math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9C996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(l)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9F7FDC-DF72-4597-935B-F284FFD4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02" y="1128558"/>
                <a:ext cx="2044689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9FA82D-94A3-46C8-A1AE-1C7770F88FFE}"/>
                  </a:ext>
                </a:extLst>
              </p:cNvPr>
              <p:cNvSpPr txBox="1"/>
              <p:nvPr/>
            </p:nvSpPr>
            <p:spPr>
              <a:xfrm>
                <a:off x="2735311" y="1133707"/>
                <a:ext cx="2774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1A7512"/>
                        </a:solidFill>
                        <a:latin typeface="Cambria Math" panose="02040503050406030204" pitchFamily="18" charset="0"/>
                      </a:rPr>
                      <m:t>Al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9C996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161DA6"/>
                        </a:solidFill>
                        <a:latin typeface="Cambria Math" panose="02040503050406030204" pitchFamily="18" charset="0"/>
                      </a:rPr>
                      <m:t>N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(s)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9FA82D-94A3-46C8-A1AE-1C7770F88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311" y="1133707"/>
                <a:ext cx="2774460" cy="461665"/>
              </a:xfrm>
              <a:prstGeom prst="rect">
                <a:avLst/>
              </a:prstGeom>
              <a:blipFill>
                <a:blip r:embed="rId10"/>
                <a:stretch>
                  <a:fillRect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45C406-5CB2-4CBC-8C84-934AB4BA2B8D}"/>
                  </a:ext>
                </a:extLst>
              </p:cNvPr>
              <p:cNvSpPr txBox="1"/>
              <p:nvPr/>
            </p:nvSpPr>
            <p:spPr>
              <a:xfrm>
                <a:off x="5806961" y="1123972"/>
                <a:ext cx="2996983" cy="470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1A7512"/>
                          </a:solidFill>
                          <a:latin typeface="Cambria Math" panose="02040503050406030204" pitchFamily="18" charset="0"/>
                        </a:rPr>
                        <m:t>Al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161DA6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9C9962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45C406-5CB2-4CBC-8C84-934AB4BA2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961" y="1123972"/>
                <a:ext cx="2996983" cy="470835"/>
              </a:xfrm>
              <a:prstGeom prst="rect">
                <a:avLst/>
              </a:prstGeom>
              <a:blipFill>
                <a:blip r:embed="rId11"/>
                <a:stretch>
                  <a:fillRect l="-4277" r="-224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A17AEBD-35B5-4EF6-BE18-26B91E8A9E8D}"/>
              </a:ext>
            </a:extLst>
          </p:cNvPr>
          <p:cNvSpPr txBox="1"/>
          <p:nvPr/>
        </p:nvSpPr>
        <p:spPr>
          <a:xfrm>
            <a:off x="2208626" y="12414"/>
            <a:ext cx="47267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Distribution Statement A: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8879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18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20CB-B3F0-486B-81CB-CFED9840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17292"/>
            <a:ext cx="5690383" cy="1658627"/>
          </a:xfrm>
        </p:spPr>
        <p:txBody>
          <a:bodyPr/>
          <a:lstStyle/>
          <a:p>
            <a:r>
              <a:rPr lang="en-US" sz="2800" dirty="0"/>
              <a:t>Theoretical Performance</a:t>
            </a:r>
          </a:p>
        </p:txBody>
      </p:sp>
    </p:spTree>
    <p:extLst>
      <p:ext uri="{BB962C8B-B14F-4D97-AF65-F5344CB8AC3E}">
        <p14:creationId xmlns:p14="http://schemas.microsoft.com/office/powerpoint/2010/main" val="372735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85525928-BD08-41D4-AD01-39E1EDBA21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8035245"/>
                  </p:ext>
                </p:extLst>
              </p:nvPr>
            </p:nvGraphicFramePr>
            <p:xfrm>
              <a:off x="4107289" y="955351"/>
              <a:ext cx="4853354" cy="31179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84140">
                      <a:extLst>
                        <a:ext uri="{9D8B030D-6E8A-4147-A177-3AD203B41FA5}">
                          <a16:colId xmlns:a16="http://schemas.microsoft.com/office/drawing/2014/main" val="4009124173"/>
                        </a:ext>
                      </a:extLst>
                    </a:gridCol>
                    <a:gridCol w="928468">
                      <a:extLst>
                        <a:ext uri="{9D8B030D-6E8A-4147-A177-3AD203B41FA5}">
                          <a16:colId xmlns:a16="http://schemas.microsoft.com/office/drawing/2014/main" val="3479894565"/>
                        </a:ext>
                      </a:extLst>
                    </a:gridCol>
                    <a:gridCol w="744503">
                      <a:extLst>
                        <a:ext uri="{9D8B030D-6E8A-4147-A177-3AD203B41FA5}">
                          <a16:colId xmlns:a16="http://schemas.microsoft.com/office/drawing/2014/main" val="3521379452"/>
                        </a:ext>
                      </a:extLst>
                    </a:gridCol>
                    <a:gridCol w="1696243">
                      <a:extLst>
                        <a:ext uri="{9D8B030D-6E8A-4147-A177-3AD203B41FA5}">
                          <a16:colId xmlns:a16="http://schemas.microsoft.com/office/drawing/2014/main" val="1661244154"/>
                        </a:ext>
                      </a:extLst>
                    </a:gridCol>
                  </a:tblGrid>
                  <a:tr h="3080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Hydride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</a:t>
                          </a:r>
                          <a:r>
                            <a:rPr lang="en-US" sz="1400" b="0" baseline="-25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decomp  </a:t>
                          </a:r>
                          <a:r>
                            <a:rPr lang="en-US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(°C)</a:t>
                          </a:r>
                          <a:endParaRPr lang="en-US" sz="1400" b="0" baseline="-25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wt</m:t>
                                    </m:r>
                                    <m: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%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baseline="-25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Comment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4588612"/>
                      </a:ext>
                    </a:extLst>
                  </a:tr>
                  <a:tr h="3833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NaB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530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10.6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Poor theoretical performance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39732706"/>
                      </a:ext>
                    </a:extLst>
                  </a:tr>
                  <a:tr h="2738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LiB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320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18.4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97275141"/>
                      </a:ext>
                    </a:extLst>
                  </a:tr>
                  <a:tr h="3833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LiAl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10.5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 steps to liberate all hydrogen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7234879"/>
                      </a:ext>
                    </a:extLst>
                  </a:tr>
                  <a:tr h="310477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650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11.5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Boils at 210</a:t>
                          </a:r>
                          <a:r>
                            <a:rPr lang="en-US" sz="11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  <a:endParaRPr lang="en-US" sz="11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00882140"/>
                      </a:ext>
                    </a:extLst>
                  </a:tr>
                  <a:tr h="38337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Al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10.0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Two-phase flow losses can be significant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57884205"/>
                      </a:ext>
                    </a:extLst>
                  </a:tr>
                  <a:tr h="27383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NH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B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19.5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100" b="0" i="0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HNBH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100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polymer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1765493"/>
                      </a:ext>
                    </a:extLst>
                  </a:tr>
                  <a:tr h="27383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Al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17.1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Liberates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en-US" sz="11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1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1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1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99727561"/>
                      </a:ext>
                    </a:extLst>
                  </a:tr>
                  <a:tr h="27383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Al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17.2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Liberates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NH</m:t>
                                  </m:r>
                                </m:e>
                                <m:sub>
                                  <m:r>
                                    <a:rPr lang="en-US" sz="11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1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1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872895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85525928-BD08-41D4-AD01-39E1EDBA21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8035245"/>
                  </p:ext>
                </p:extLst>
              </p:nvPr>
            </p:nvGraphicFramePr>
            <p:xfrm>
              <a:off x="4107289" y="955351"/>
              <a:ext cx="4853354" cy="31179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84140">
                      <a:extLst>
                        <a:ext uri="{9D8B030D-6E8A-4147-A177-3AD203B41FA5}">
                          <a16:colId xmlns:a16="http://schemas.microsoft.com/office/drawing/2014/main" val="4009124173"/>
                        </a:ext>
                      </a:extLst>
                    </a:gridCol>
                    <a:gridCol w="928468">
                      <a:extLst>
                        <a:ext uri="{9D8B030D-6E8A-4147-A177-3AD203B41FA5}">
                          <a16:colId xmlns:a16="http://schemas.microsoft.com/office/drawing/2014/main" val="3479894565"/>
                        </a:ext>
                      </a:extLst>
                    </a:gridCol>
                    <a:gridCol w="744503">
                      <a:extLst>
                        <a:ext uri="{9D8B030D-6E8A-4147-A177-3AD203B41FA5}">
                          <a16:colId xmlns:a16="http://schemas.microsoft.com/office/drawing/2014/main" val="3521379452"/>
                        </a:ext>
                      </a:extLst>
                    </a:gridCol>
                    <a:gridCol w="1696243">
                      <a:extLst>
                        <a:ext uri="{9D8B030D-6E8A-4147-A177-3AD203B41FA5}">
                          <a16:colId xmlns:a16="http://schemas.microsoft.com/office/drawing/2014/main" val="1661244154"/>
                        </a:ext>
                      </a:extLst>
                    </a:gridCol>
                  </a:tblGrid>
                  <a:tr h="3080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Hydride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</a:t>
                          </a:r>
                          <a:r>
                            <a:rPr lang="en-US" sz="1400" b="0" baseline="-25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decomp  </a:t>
                          </a:r>
                          <a:r>
                            <a:rPr lang="en-US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(°C)</a:t>
                          </a:r>
                          <a:endParaRPr lang="en-US" sz="1400" b="0" baseline="-25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24590" t="-3922" r="-229508" b="-9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Comment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458861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5714" r="-227049" b="-57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530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10.6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Poor theoretical performance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397327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46000" r="-227049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320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18.4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9727514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47143" r="-227049" b="-4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10.5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 steps to liberate all hydrogen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77234879"/>
                      </a:ext>
                    </a:extLst>
                  </a:tr>
                  <a:tr h="310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76471" r="-227049" b="-450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650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11.5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Boils at 210</a:t>
                          </a:r>
                          <a:r>
                            <a:rPr lang="en-US" sz="11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°C</a:t>
                          </a:r>
                          <a:endParaRPr lang="en-US" sz="11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008821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14085" r="-227049" b="-2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10.0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Two-phase flow losses can be significant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578842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30000" r="-227049" b="-2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19.5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5663" t="-730000" r="-358" b="-2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76549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30000" r="-227049" b="-1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17.1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5663" t="-830000" r="-358" b="-1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7275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30000" r="-227049" b="-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170</a:t>
                          </a:r>
                        </a:p>
                      </a:txBody>
                      <a:tcPr marL="0" marR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17.2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5663" t="-930000" r="-358" b="-1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72895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4941D28-BB7B-41D5-8D11-09491E33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7" y="235740"/>
            <a:ext cx="7258452" cy="770100"/>
          </a:xfrm>
        </p:spPr>
        <p:txBody>
          <a:bodyPr/>
          <a:lstStyle/>
          <a:p>
            <a:r>
              <a:rPr lang="en-US" sz="2000" dirty="0"/>
              <a:t>Hydride particle additives can increase regression rate of hydrocarbon fuel binders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CE78369-43A8-49BF-99E2-B32E57389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87" y="1336247"/>
            <a:ext cx="3719013" cy="2260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9C95F-E11F-4414-8BE8-D66C7E697793}"/>
              </a:ext>
            </a:extLst>
          </p:cNvPr>
          <p:cNvSpPr txBox="1"/>
          <p:nvPr/>
        </p:nvSpPr>
        <p:spPr>
          <a:xfrm>
            <a:off x="183357" y="3735886"/>
            <a:ext cx="3804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04800"/>
            <a:r>
              <a:rPr lang="en-US" sz="800" dirty="0">
                <a:effectLst/>
              </a:rPr>
              <a:t>Shark, S. C., Pourpoint, T. L., Son, S. F., &amp; Heister, S. D. (2013). Performance of Dicyclopentadiene/H</a:t>
            </a:r>
            <a:r>
              <a:rPr lang="en-US" sz="800" baseline="-25000" dirty="0">
                <a:effectLst/>
              </a:rPr>
              <a:t>2</a:t>
            </a:r>
            <a:r>
              <a:rPr lang="en-US" sz="800" dirty="0">
                <a:effectLst/>
              </a:rPr>
              <a:t>O</a:t>
            </a:r>
            <a:r>
              <a:rPr lang="en-US" sz="800" baseline="-25000" dirty="0">
                <a:effectLst/>
              </a:rPr>
              <a:t>2</a:t>
            </a:r>
            <a:r>
              <a:rPr lang="en-US" sz="800" dirty="0">
                <a:effectLst/>
              </a:rPr>
              <a:t>-Based Hybrid Rocket Motors with Metal Hydride Additives. </a:t>
            </a:r>
            <a:r>
              <a:rPr lang="en-US" sz="800" i="1" dirty="0">
                <a:effectLst/>
              </a:rPr>
              <a:t>Journal of Propulsion and Power</a:t>
            </a:r>
            <a:r>
              <a:rPr lang="en-US" sz="800" dirty="0">
                <a:effectLst/>
              </a:rPr>
              <a:t>, </a:t>
            </a:r>
            <a:r>
              <a:rPr lang="en-US" sz="800" i="1" dirty="0">
                <a:effectLst/>
              </a:rPr>
              <a:t>29</a:t>
            </a:r>
            <a:r>
              <a:rPr lang="en-US" sz="800" dirty="0">
                <a:effectLst/>
              </a:rPr>
              <a:t>(5), 1122–1129.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8AFC0-5D57-4EAC-99A6-3F1B39E1DE0B}"/>
              </a:ext>
            </a:extLst>
          </p:cNvPr>
          <p:cNvSpPr/>
          <p:nvPr/>
        </p:nvSpPr>
        <p:spPr>
          <a:xfrm>
            <a:off x="4141524" y="2750556"/>
            <a:ext cx="4784883" cy="138534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235E4-4163-497E-A156-2566991D093F}"/>
              </a:ext>
            </a:extLst>
          </p:cNvPr>
          <p:cNvSpPr txBox="1"/>
          <p:nvPr/>
        </p:nvSpPr>
        <p:spPr>
          <a:xfrm>
            <a:off x="1202788" y="4338019"/>
            <a:ext cx="6421902" cy="5697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At lower additive loading, all hydrides increase regression rate. At high loading, regression rate can be attenuated due to agglomeration and blocking.</a:t>
            </a:r>
            <a:endParaRPr lang="en-US" sz="1400" baseline="-25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F2F234-D7EE-474E-8DB0-59522316A7D6}"/>
              </a:ext>
            </a:extLst>
          </p:cNvPr>
          <p:cNvSpPr txBox="1">
            <a:spLocks/>
          </p:cNvSpPr>
          <p:nvPr/>
        </p:nvSpPr>
        <p:spPr>
          <a:xfrm>
            <a:off x="183358" y="173526"/>
            <a:ext cx="6449560" cy="7701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101576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1576"/>
                </a:solidFill>
                <a:latin typeface="Cambria" panose="02040503050406030204" pitchFamily="18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1576"/>
                </a:solidFill>
                <a:latin typeface="Cambria" panose="02040503050406030204" pitchFamily="18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1576"/>
                </a:solidFill>
                <a:latin typeface="Cambria" panose="02040503050406030204" pitchFamily="18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01576"/>
                </a:solidFill>
                <a:latin typeface="Cambria" panose="02040503050406030204" pitchFamily="18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1576"/>
                </a:solidFill>
                <a:latin typeface="Calibri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1576"/>
                </a:solidFill>
                <a:latin typeface="Calibri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1576"/>
                </a:solidFill>
                <a:latin typeface="Calibri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1576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90C93"/>
                </a:solidFill>
              </a:rPr>
              <a:t>Additives can increase specific impulse slightly and decrease O/F ratio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6B42F-2144-4EF1-ACC3-E1DAE6DB72B8}"/>
              </a:ext>
            </a:extLst>
          </p:cNvPr>
          <p:cNvSpPr txBox="1"/>
          <p:nvPr/>
        </p:nvSpPr>
        <p:spPr>
          <a:xfrm>
            <a:off x="513468" y="3776931"/>
            <a:ext cx="78849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Calculated vacuum specific impulse (</a:t>
            </a:r>
            <a:r>
              <a:rPr lang="en-US" sz="1100" b="0" i="0" u="none" strike="noStrike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en-US" sz="1100" b="0" i="0" u="none" strike="noStrike" baseline="-25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sp,vac</a:t>
            </a:r>
            <a:r>
              <a:rPr lang="en-US" sz="11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 for 50 </a:t>
            </a:r>
            <a:r>
              <a:rPr lang="en-US" sz="1100" b="0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wt</a:t>
            </a:r>
            <a:r>
              <a:rPr lang="en-US" sz="11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% hydride particles with PDCPD binder and O</a:t>
            </a:r>
            <a:r>
              <a:rPr lang="en-US" sz="11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sz="11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(L) oxidizer, </a:t>
            </a:r>
            <a:r>
              <a:rPr lang="en-US" sz="1100" b="0" i="0" u="none" strike="noStrike" baseline="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</a:t>
            </a:r>
            <a:r>
              <a:rPr lang="en-US" sz="1100" b="0" i="0" u="none" strike="noStrike" baseline="-25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chamber</a:t>
            </a:r>
            <a:r>
              <a:rPr lang="en-US" sz="11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= 600 psi, </a:t>
            </a:r>
            <a:r>
              <a:rPr lang="el-GR" sz="11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 = 50, </a:t>
            </a:r>
            <a:r>
              <a:rPr lang="en-US" sz="11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equilibrium composition, B</a:t>
            </a:r>
            <a:r>
              <a:rPr lang="en-US" sz="11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n-US" sz="11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  <a:r>
              <a:rPr lang="en-US" sz="11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en-US" sz="11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(L) omitted, two-phase losses included, </a:t>
            </a:r>
            <a:r>
              <a:rPr lang="el-GR" sz="11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η</a:t>
            </a:r>
            <a:r>
              <a:rPr lang="en-US" sz="11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vel</a:t>
            </a:r>
            <a:r>
              <a:rPr lang="en-US" sz="11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= 0.90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86E8B-2C04-4501-A34A-58AE0830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21" y="911365"/>
            <a:ext cx="3507776" cy="2914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3E4BE9-BB88-4490-9337-27BC0A171C6E}"/>
              </a:ext>
            </a:extLst>
          </p:cNvPr>
          <p:cNvSpPr txBox="1"/>
          <p:nvPr/>
        </p:nvSpPr>
        <p:spPr>
          <a:xfrm>
            <a:off x="513468" y="4289631"/>
            <a:ext cx="7522703" cy="5697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Poly(dicyclopentadiene) (C</a:t>
            </a:r>
            <a:r>
              <a:rPr lang="en-US" sz="1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1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PDCPD) is a hydrophobic plastic binder that is compatible with metal hydrides and can protect them from hydrolyzing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595617-D87F-47CC-9D3B-52B6075A7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83229"/>
            <a:ext cx="3530280" cy="29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A1A5-3C3D-4D3F-9499-3E994DCC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7" y="235740"/>
            <a:ext cx="7314723" cy="573963"/>
          </a:xfrm>
        </p:spPr>
        <p:txBody>
          <a:bodyPr/>
          <a:lstStyle/>
          <a:p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Al(BH</a:t>
            </a:r>
            <a:r>
              <a:rPr lang="en-US" sz="20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0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0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・2NH</a:t>
            </a:r>
            <a:r>
              <a:rPr lang="en-US" sz="2000" b="0" i="0" u="none" strike="noStrike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000" dirty="0"/>
              <a:t> with non-toxic oxidizers has performance comparable to hydrazine/MON-3, but much lower temperature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C3EEA-835F-4A51-9D75-FE88BCE4E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6" y="1003429"/>
            <a:ext cx="3400734" cy="2796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BEDF0A-A5F8-4226-AD74-8E1E3CF61A8E}"/>
              </a:ext>
            </a:extLst>
          </p:cNvPr>
          <p:cNvSpPr txBox="1"/>
          <p:nvPr/>
        </p:nvSpPr>
        <p:spPr>
          <a:xfrm>
            <a:off x="549351" y="3771902"/>
            <a:ext cx="3622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fr-FR" sz="12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chamber</a:t>
            </a:r>
            <a:r>
              <a:rPr lang="fr-FR" sz="1200" dirty="0">
                <a:latin typeface="Cambria" panose="02040503050406030204" pitchFamily="18" charset="0"/>
                <a:ea typeface="Cambria" panose="02040503050406030204" pitchFamily="18" charset="0"/>
              </a:rPr>
              <a:t> = 200 psi, ε = 15, frozen composition @ </a:t>
            </a:r>
            <a:r>
              <a:rPr lang="el-GR" sz="1200" dirty="0">
                <a:latin typeface="Cambria" panose="02040503050406030204" pitchFamily="18" charset="0"/>
                <a:ea typeface="Cambria" panose="02040503050406030204" pitchFamily="18" charset="0"/>
              </a:rPr>
              <a:t>ε = 2, η</a:t>
            </a:r>
            <a:r>
              <a:rPr lang="en-US" sz="12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vel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= 0.95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879648-AE80-4BB3-90C6-B7312B21D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3110"/>
            <a:ext cx="3566759" cy="28591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A9FF87-1E1D-454E-9959-9B8360876468}"/>
              </a:ext>
            </a:extLst>
          </p:cNvPr>
          <p:cNvSpPr txBox="1"/>
          <p:nvPr/>
        </p:nvSpPr>
        <p:spPr>
          <a:xfrm>
            <a:off x="4417256" y="3793283"/>
            <a:ext cx="44172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Calculated combustion chamber temperature,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1200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chamber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= 200 psi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3DE3A-976B-4410-A2B3-A4E4787C3FCF}"/>
              </a:ext>
            </a:extLst>
          </p:cNvPr>
          <p:cNvSpPr txBox="1"/>
          <p:nvPr/>
        </p:nvSpPr>
        <p:spPr>
          <a:xfrm>
            <a:off x="606667" y="4261704"/>
            <a:ext cx="6237265" cy="5494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Requires powders to be pressed into a fuel grain so no binder is needed. Historical precedence with LiAlH</a:t>
            </a:r>
            <a:r>
              <a:rPr lang="en-US" sz="1400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.*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B7826-5446-4E97-B360-4DA56A02F15B}"/>
              </a:ext>
            </a:extLst>
          </p:cNvPr>
          <p:cNvSpPr txBox="1"/>
          <p:nvPr/>
        </p:nvSpPr>
        <p:spPr>
          <a:xfrm>
            <a:off x="549472" y="4829925"/>
            <a:ext cx="69188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04800"/>
            <a:r>
              <a:rPr lang="en-US" sz="800" dirty="0">
                <a:effectLst/>
              </a:rPr>
              <a:t>*</a:t>
            </a:r>
            <a:r>
              <a:rPr lang="en-US" sz="800" dirty="0" err="1">
                <a:effectLst/>
              </a:rPr>
              <a:t>Osmon</a:t>
            </a:r>
            <a:r>
              <a:rPr lang="en-US" sz="800" dirty="0">
                <a:effectLst/>
              </a:rPr>
              <a:t>, R. V. (1966). An Experimental Investigation of LiAlH</a:t>
            </a:r>
            <a:r>
              <a:rPr lang="en-US" sz="800" baseline="-25000" dirty="0"/>
              <a:t>4</a:t>
            </a:r>
            <a:r>
              <a:rPr lang="en-US" sz="800" dirty="0"/>
              <a:t>-</a:t>
            </a:r>
            <a:r>
              <a:rPr lang="en-US" sz="800" dirty="0">
                <a:effectLst/>
              </a:rPr>
              <a:t>H</a:t>
            </a:r>
            <a:r>
              <a:rPr lang="en-US" sz="800" baseline="-25000" dirty="0">
                <a:effectLst/>
              </a:rPr>
              <a:t>2</a:t>
            </a:r>
            <a:r>
              <a:rPr lang="en-US" sz="800" dirty="0">
                <a:effectLst/>
              </a:rPr>
              <a:t>O</a:t>
            </a:r>
            <a:r>
              <a:rPr lang="en-US" sz="800" baseline="-25000" dirty="0">
                <a:effectLst/>
              </a:rPr>
              <a:t>2</a:t>
            </a:r>
            <a:r>
              <a:rPr lang="en-US" sz="800" dirty="0">
                <a:effectLst/>
              </a:rPr>
              <a:t>Hybrid Rocket. </a:t>
            </a:r>
            <a:r>
              <a:rPr lang="en-US" sz="800" i="1" dirty="0">
                <a:effectLst/>
              </a:rPr>
              <a:t>Chemical Engineering Progress</a:t>
            </a:r>
            <a:r>
              <a:rPr lang="en-US" sz="800" dirty="0">
                <a:effectLst/>
              </a:rPr>
              <a:t>, </a:t>
            </a:r>
            <a:r>
              <a:rPr lang="en-US" sz="800" i="1" dirty="0">
                <a:effectLst/>
              </a:rPr>
              <a:t>62</a:t>
            </a:r>
            <a:r>
              <a:rPr lang="en-US" sz="800" dirty="0">
                <a:effectLst/>
              </a:rPr>
              <a:t>(61), 92–102.</a:t>
            </a:r>
          </a:p>
          <a:p>
            <a:pPr indent="-304800"/>
            <a:endParaRPr lang="en-US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14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20CB-B3F0-486B-81CB-CFED9840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17292"/>
            <a:ext cx="5690383" cy="1658627"/>
          </a:xfrm>
        </p:spPr>
        <p:txBody>
          <a:bodyPr/>
          <a:lstStyle/>
          <a:p>
            <a:r>
              <a:rPr lang="en-US" sz="2800" dirty="0"/>
              <a:t>Particle Synthesis</a:t>
            </a:r>
          </a:p>
        </p:txBody>
      </p:sp>
    </p:spTree>
    <p:extLst>
      <p:ext uri="{BB962C8B-B14F-4D97-AF65-F5344CB8AC3E}">
        <p14:creationId xmlns:p14="http://schemas.microsoft.com/office/powerpoint/2010/main" val="217584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0F70-A3F8-4FE8-AB26-48F35475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Aluminum borohydride ammine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5">
                <a:extLst>
                  <a:ext uri="{FF2B5EF4-FFF2-40B4-BE49-F238E27FC236}">
                    <a16:creationId xmlns:a16="http://schemas.microsoft.com/office/drawing/2014/main" id="{1D4C45D3-F685-415C-A638-044BD64301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4832731"/>
                  </p:ext>
                </p:extLst>
              </p:nvPr>
            </p:nvGraphicFramePr>
            <p:xfrm>
              <a:off x="918364" y="764711"/>
              <a:ext cx="757472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68552">
                      <a:extLst>
                        <a:ext uri="{9D8B030D-6E8A-4147-A177-3AD203B41FA5}">
                          <a16:colId xmlns:a16="http://schemas.microsoft.com/office/drawing/2014/main" val="3456607484"/>
                        </a:ext>
                      </a:extLst>
                    </a:gridCol>
                    <a:gridCol w="1106170">
                      <a:extLst>
                        <a:ext uri="{9D8B030D-6E8A-4147-A177-3AD203B41FA5}">
                          <a16:colId xmlns:a16="http://schemas.microsoft.com/office/drawing/2014/main" val="38054781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NaB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AlC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600" b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(g)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Reactor 1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2181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5">
                <a:extLst>
                  <a:ext uri="{FF2B5EF4-FFF2-40B4-BE49-F238E27FC236}">
                    <a16:creationId xmlns:a16="http://schemas.microsoft.com/office/drawing/2014/main" id="{1D4C45D3-F685-415C-A638-044BD64301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4832731"/>
                  </p:ext>
                </p:extLst>
              </p:nvPr>
            </p:nvGraphicFramePr>
            <p:xfrm>
              <a:off x="918364" y="764711"/>
              <a:ext cx="757472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68552">
                      <a:extLst>
                        <a:ext uri="{9D8B030D-6E8A-4147-A177-3AD203B41FA5}">
                          <a16:colId xmlns:a16="http://schemas.microsoft.com/office/drawing/2014/main" val="3456607484"/>
                        </a:ext>
                      </a:extLst>
                    </a:gridCol>
                    <a:gridCol w="1106170">
                      <a:extLst>
                        <a:ext uri="{9D8B030D-6E8A-4147-A177-3AD203B41FA5}">
                          <a16:colId xmlns:a16="http://schemas.microsoft.com/office/drawing/2014/main" val="38054781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613" r="-17137" b="-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Reactor 1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02181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D735C70-0162-4226-BDC1-A922BE991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2023498"/>
            <a:ext cx="3913245" cy="2934933"/>
          </a:xfrm>
          <a:prstGeom prst="rect">
            <a:avLst/>
          </a:prstGeom>
        </p:spPr>
      </p:pic>
      <p:pic>
        <p:nvPicPr>
          <p:cNvPr id="8" name="Picture 7" descr="A picture containing indoor, tableware&#10;&#10;Description automatically generated">
            <a:extLst>
              <a:ext uri="{FF2B5EF4-FFF2-40B4-BE49-F238E27FC236}">
                <a16:creationId xmlns:a16="http://schemas.microsoft.com/office/drawing/2014/main" id="{CB28ABEC-928D-4C00-AC02-170E9B5C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267" y="2020920"/>
            <a:ext cx="2203133" cy="2937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FBA8E9-7D2B-4A7A-B9C5-A365CFB6D302}"/>
              </a:ext>
            </a:extLst>
          </p:cNvPr>
          <p:cNvSpPr/>
          <p:nvPr/>
        </p:nvSpPr>
        <p:spPr>
          <a:xfrm>
            <a:off x="6243035" y="2125980"/>
            <a:ext cx="857951" cy="25527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Reactor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5">
                <a:extLst>
                  <a:ext uri="{FF2B5EF4-FFF2-40B4-BE49-F238E27FC236}">
                    <a16:creationId xmlns:a16="http://schemas.microsoft.com/office/drawing/2014/main" id="{4A60991E-44C1-4BB9-88FC-F6387A710F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0218624"/>
                  </p:ext>
                </p:extLst>
              </p:nvPr>
            </p:nvGraphicFramePr>
            <p:xfrm>
              <a:off x="918364" y="1109329"/>
              <a:ext cx="757472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68552">
                      <a:extLst>
                        <a:ext uri="{9D8B030D-6E8A-4147-A177-3AD203B41FA5}">
                          <a16:colId xmlns:a16="http://schemas.microsoft.com/office/drawing/2014/main" val="3456607484"/>
                        </a:ext>
                      </a:extLst>
                    </a:gridCol>
                    <a:gridCol w="1106170">
                      <a:extLst>
                        <a:ext uri="{9D8B030D-6E8A-4147-A177-3AD203B41FA5}">
                          <a16:colId xmlns:a16="http://schemas.microsoft.com/office/drawing/2014/main" val="38054781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6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⋅6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(s)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Reactor 2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39306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5">
                <a:extLst>
                  <a:ext uri="{FF2B5EF4-FFF2-40B4-BE49-F238E27FC236}">
                    <a16:creationId xmlns:a16="http://schemas.microsoft.com/office/drawing/2014/main" id="{4A60991E-44C1-4BB9-88FC-F6387A710F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0218624"/>
                  </p:ext>
                </p:extLst>
              </p:nvPr>
            </p:nvGraphicFramePr>
            <p:xfrm>
              <a:off x="918364" y="1109329"/>
              <a:ext cx="757472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68552">
                      <a:extLst>
                        <a:ext uri="{9D8B030D-6E8A-4147-A177-3AD203B41FA5}">
                          <a16:colId xmlns:a16="http://schemas.microsoft.com/office/drawing/2014/main" val="3456607484"/>
                        </a:ext>
                      </a:extLst>
                    </a:gridCol>
                    <a:gridCol w="1106170">
                      <a:extLst>
                        <a:ext uri="{9D8B030D-6E8A-4147-A177-3AD203B41FA5}">
                          <a16:colId xmlns:a16="http://schemas.microsoft.com/office/drawing/2014/main" val="38054781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r="-17137" b="-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Reactor 2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393067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25">
                <a:extLst>
                  <a:ext uri="{FF2B5EF4-FFF2-40B4-BE49-F238E27FC236}">
                    <a16:creationId xmlns:a16="http://schemas.microsoft.com/office/drawing/2014/main" id="{73D2235C-C63C-439B-8C4C-CA3C0C024F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4690141"/>
                  </p:ext>
                </p:extLst>
              </p:nvPr>
            </p:nvGraphicFramePr>
            <p:xfrm>
              <a:off x="918364" y="1480169"/>
              <a:ext cx="757472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68552">
                      <a:extLst>
                        <a:ext uri="{9D8B030D-6E8A-4147-A177-3AD203B41FA5}">
                          <a16:colId xmlns:a16="http://schemas.microsoft.com/office/drawing/2014/main" val="3456607484"/>
                        </a:ext>
                      </a:extLst>
                    </a:gridCol>
                    <a:gridCol w="1106170">
                      <a:extLst>
                        <a:ext uri="{9D8B030D-6E8A-4147-A177-3AD203B41FA5}">
                          <a16:colId xmlns:a16="http://schemas.microsoft.com/office/drawing/2014/main" val="38054781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⋅6</m:t>
                              </m:r>
                              <m:r>
                                <m:rPr>
                                  <m:sty m:val="p"/>
                                </m:rPr>
                                <a:rPr lang="en-US" sz="16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16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1600" b="0" i="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sz="1600" dirty="0" smtClean="0">
                                  <a:solidFill>
                                    <a:schemeClr val="tx1"/>
                                  </a:solidFill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Al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⋅2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(s)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TBD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1619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25">
                <a:extLst>
                  <a:ext uri="{FF2B5EF4-FFF2-40B4-BE49-F238E27FC236}">
                    <a16:creationId xmlns:a16="http://schemas.microsoft.com/office/drawing/2014/main" id="{73D2235C-C63C-439B-8C4C-CA3C0C024F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4690141"/>
                  </p:ext>
                </p:extLst>
              </p:nvPr>
            </p:nvGraphicFramePr>
            <p:xfrm>
              <a:off x="918364" y="1480169"/>
              <a:ext cx="7574722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68552">
                      <a:extLst>
                        <a:ext uri="{9D8B030D-6E8A-4147-A177-3AD203B41FA5}">
                          <a16:colId xmlns:a16="http://schemas.microsoft.com/office/drawing/2014/main" val="3456607484"/>
                        </a:ext>
                      </a:extLst>
                    </a:gridCol>
                    <a:gridCol w="1106170">
                      <a:extLst>
                        <a:ext uri="{9D8B030D-6E8A-4147-A177-3AD203B41FA5}">
                          <a16:colId xmlns:a16="http://schemas.microsoft.com/office/drawing/2014/main" val="38054781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r="-17137" b="-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TBD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16197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DC8D730-56C9-499C-B87F-7BF16D6D9C6E}"/>
              </a:ext>
            </a:extLst>
          </p:cNvPr>
          <p:cNvSpPr/>
          <p:nvPr/>
        </p:nvSpPr>
        <p:spPr>
          <a:xfrm>
            <a:off x="519767" y="847472"/>
            <a:ext cx="8226386" cy="344618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55988-05B7-45EB-8607-4EB10860905B}"/>
              </a:ext>
            </a:extLst>
          </p:cNvPr>
          <p:cNvSpPr/>
          <p:nvPr/>
        </p:nvSpPr>
        <p:spPr>
          <a:xfrm>
            <a:off x="650914" y="1148662"/>
            <a:ext cx="8226386" cy="344618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40C1C5-2745-4B57-A892-E72701C04493}"/>
              </a:ext>
            </a:extLst>
          </p:cNvPr>
          <p:cNvSpPr/>
          <p:nvPr/>
        </p:nvSpPr>
        <p:spPr>
          <a:xfrm>
            <a:off x="792480" y="1499835"/>
            <a:ext cx="8226386" cy="344618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EC400B-0EA6-4779-843A-9525F2E566C9}"/>
              </a:ext>
            </a:extLst>
          </p:cNvPr>
          <p:cNvSpPr/>
          <p:nvPr/>
        </p:nvSpPr>
        <p:spPr>
          <a:xfrm>
            <a:off x="650914" y="1165038"/>
            <a:ext cx="8226386" cy="344618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Engineering-2018-widescree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L-HPCL-CCL COE template [Read-Only]" id="{29B49B2F-1024-479C-B1AC-23E680F4D45A}" vid="{0246A15B-A913-4846-BE31-5B52444488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E12B9D4B56F04AA1A9AFC4ABACB826" ma:contentTypeVersion="6" ma:contentTypeDescription="Create a new document." ma:contentTypeScope="" ma:versionID="cd696f2a46dbed3d102b1d2bd00ecfb8">
  <xsd:schema xmlns:xsd="http://www.w3.org/2001/XMLSchema" xmlns:xs="http://www.w3.org/2001/XMLSchema" xmlns:p="http://schemas.microsoft.com/office/2006/metadata/properties" xmlns:ns2="544f5c72-e6a2-4b98-a255-eb48ce6b2efe" xmlns:ns3="45407bb1-dd35-4f2c-84c4-fdccce72c028" targetNamespace="http://schemas.microsoft.com/office/2006/metadata/properties" ma:root="true" ma:fieldsID="e86e5a05ec38356edc2d450bcf2cf84c" ns2:_="" ns3:_="">
    <xsd:import namespace="544f5c72-e6a2-4b98-a255-eb48ce6b2efe"/>
    <xsd:import namespace="45407bb1-dd35-4f2c-84c4-fdccce72c0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f5c72-e6a2-4b98-a255-eb48ce6b2e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07bb1-dd35-4f2c-84c4-fdccce72c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C8A136-B400-43BC-87E8-944E80B5D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f5c72-e6a2-4b98-a255-eb48ce6b2efe"/>
    <ds:schemaRef ds:uri="45407bb1-dd35-4f2c-84c4-fdccce72c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A7D7B3-9968-42BE-85A2-DE465EAB91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CC52B-B1C9-4BFD-A9A5-ED16CAC0D90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Research Group Meeting 2020-2-17 -- Drewniak</Template>
  <TotalTime>7985</TotalTime>
  <Words>1218</Words>
  <Application>Microsoft Office PowerPoint</Application>
  <PresentationFormat>On-screen Show (16:9)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Verdana</vt:lpstr>
      <vt:lpstr>Engineering-2018-widescreen-template</vt:lpstr>
      <vt:lpstr>Aluminum borohydride ammines as fuels for hybrid rocket motors: theoretical performance and particle synthesis</vt:lpstr>
      <vt:lpstr>Outline</vt:lpstr>
      <vt:lpstr>Aluminum borohydride ammines, Al(BH_4 )_3⋅XNH_3</vt:lpstr>
      <vt:lpstr>Theoretical Performance</vt:lpstr>
      <vt:lpstr>Hydride particle additives can increase regression rate of hydrocarbon fuel binders</vt:lpstr>
      <vt:lpstr>PowerPoint Presentation</vt:lpstr>
      <vt:lpstr>Al(BH4)3・2NH3 with non-toxic oxidizers has performance comparable to hydrazine/MON-3, but much lower temperature</vt:lpstr>
      <vt:lpstr>Particle Synthesis</vt:lpstr>
      <vt:lpstr>Aluminum borohydride ammine synthesis</vt:lpstr>
      <vt:lpstr>TG/DSC analysis of Al(BH_4 )_3⋅6NH_3</vt:lpstr>
      <vt:lpstr>Future Work</vt:lpstr>
      <vt:lpstr>Conclusion</vt:lpstr>
      <vt:lpstr>Backup</vt:lpstr>
      <vt:lpstr>Combustion product species at ε= 2</vt:lpstr>
      <vt:lpstr>Derivation of two-phase flow losses</vt:lpstr>
      <vt:lpstr>Two-phases losses can have significant effects on performance</vt:lpstr>
      <vt:lpstr>Two-phase flow loss derivation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PEM-MURI Piezoelectric Energetic Materials – Multi University Research Initiative</dc:title>
  <dc:creator>Drewniak, David</dc:creator>
  <cp:lastModifiedBy>Drewniak, David</cp:lastModifiedBy>
  <cp:revision>1</cp:revision>
  <dcterms:created xsi:type="dcterms:W3CDTF">2020-02-17T20:13:31Z</dcterms:created>
  <dcterms:modified xsi:type="dcterms:W3CDTF">2022-05-20T22:48:00Z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0x0101009CE12B9D4B56F04AA1A9AFC4ABACB826</vt:lpwstr>
  </property>
</Properties>
</file>