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ED9569-2E03-42FC-A790-608870709E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9E66B8-D780-4637-9359-0481030AB0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823F70-6F8B-4166-A41C-2F50B919D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C00C-B49B-45D8-92C4-2237C9596CCC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53664C-DC94-4BB7-9076-907E9387A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2E9FD9-E040-4CD8-9C11-FFB926EF7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08343-3024-474D-B81F-9AA19D667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457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F9347-87DA-4A7C-8745-C9EAD9A8D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847436-DB07-4B96-8544-0FA236FEF7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875EC7-265D-4C2F-AE84-A82A108EB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C00C-B49B-45D8-92C4-2237C9596CCC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4D5B21-CA26-4DDB-8FCD-68E1824FC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32E51B-7F1E-4EED-BEFB-B9E37C84F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08343-3024-474D-B81F-9AA19D667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15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F903B-0AF7-481A-9591-7841F1EAC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B77963-A4F2-45D1-89F9-DB656F446A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13B276-A2B6-44A4-8C94-D81ED40A0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C00C-B49B-45D8-92C4-2237C9596CCC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11C6BA-E85E-4B72-A2E6-8C7B2A48B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08B24E-1C08-42A0-A687-B11212201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08343-3024-474D-B81F-9AA19D667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791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EA63-5B47-477B-8547-DB859FD88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B6149E-A315-422B-84E7-A013B05FB8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227F61-1A0B-4991-A29C-2D8F744F71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D1AA18-8B41-495F-86E9-CF83AC32C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C00C-B49B-45D8-92C4-2237C9596CCC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5A4E5F-835A-4A18-8555-D7FAD99F4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CD4747-8439-4BAD-AD35-A272EB345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08343-3024-474D-B81F-9AA19D667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247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36104-3864-4F2C-9C20-BBF7644F1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BF7393-45DB-451B-A2C9-6A6E8EA175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4BC82E-1C80-4516-8C4B-2FB08A12B8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78D30B-DCDD-405A-92AC-6ECCF40B8C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D1B1623-A528-4D14-BBFA-F56A13845D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863E8E-D237-41F0-9D62-B2AB927C22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C00C-B49B-45D8-92C4-2237C9596CCC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7ED637-5CE4-41D4-B247-70AAA364C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BB35E7-F384-4D5E-9B62-7C3D5E782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08343-3024-474D-B81F-9AA19D667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522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DB6DE3-F454-4552-90BE-398128DF4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521875-AFFF-4837-992C-D54733409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C00C-B49B-45D8-92C4-2237C9596CCC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5BF2FE-C8A9-45CC-B2DF-9447E6B4C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CA2453-B24F-4424-8063-EE1A76E52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08343-3024-474D-B81F-9AA19D667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269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4AA95-3AA1-4430-BF82-DBC7A4A9A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C00C-B49B-45D8-92C4-2237C9596CCC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BF99C0-1FFD-4F81-B26D-6C4DD0C0C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8B5232-598A-4F36-9028-2F7A73259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08343-3024-474D-B81F-9AA19D667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603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FCB4F-5281-4D26-830F-19A9888C5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B5702-D5D1-4257-896D-C5E3AE576F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B3FC0E-AB7D-4C92-9EF4-1982E0FDDB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2909A7-E36E-4579-A185-210BB1385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C00C-B49B-45D8-92C4-2237C9596CCC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C098D6-E4C8-4D51-8AE9-AAD25546C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CAA48-3C79-45E9-87AA-18DE38634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08343-3024-474D-B81F-9AA19D667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325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7A5F2-D203-4CC7-BAA6-1A6EF273F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9A4F04-579D-497C-A26E-FF51A1413A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9E1194-3B89-4E70-81E4-EC909C4C14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4233B5-A420-4575-BF3E-A0E527AC0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C00C-B49B-45D8-92C4-2237C9596CCC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79EA76-80B0-49DC-BBD2-D0B549DAE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634F03-A4A3-4534-9C40-55D353840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08343-3024-474D-B81F-9AA19D667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824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003EB-1344-4E86-812A-BB9403004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63D984-F47A-4E83-AAB5-05BB34322B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E6D2E-1DF6-468B-95D1-EA34004FC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C00C-B49B-45D8-92C4-2237C9596CCC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01E7AE-D8B3-41CA-AE80-1D8343B85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E3B276-96D4-4823-9E7A-0B53E6D10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08343-3024-474D-B81F-9AA19D667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057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329004-16E4-4EA1-8AB4-1C39F1DE4B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16727B-B08B-4EDF-BF35-DD3ECEEB4E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EED3AB-BA85-43A6-B0D7-3A819D54E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C00C-B49B-45D8-92C4-2237C9596CCC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A279EC-CD9F-4FCD-A665-9C0B624B4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7B053C-2669-49A1-9086-17DFD03BF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08343-3024-474D-B81F-9AA19D667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364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C54E74-FA97-4BA7-B413-5CF59C174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B3C9BE-454E-43D2-9264-29BFD58DB6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39610C-C77B-41D5-8C5C-7250E751ED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6C00C-B49B-45D8-92C4-2237C9596CCC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3A17F7-A6A4-41F5-8DCB-52F4792F4A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287ACA-2ACB-4FF1-A4B6-1661245608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D08343-3024-474D-B81F-9AA19D667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080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1F2E9-D56A-4977-8DD9-89D16E4AC77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Animations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8ACA79-E0B1-4475-A1D6-26F3C0510D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Nathan Schilling</a:t>
            </a:r>
          </a:p>
        </p:txBody>
      </p:sp>
    </p:spTree>
    <p:extLst>
      <p:ext uri="{BB962C8B-B14F-4D97-AF65-F5344CB8AC3E}">
        <p14:creationId xmlns:p14="http://schemas.microsoft.com/office/powerpoint/2010/main" val="552133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7F8A7-5FAB-4020-BEDC-7DC687270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Solenoidal test case</a:t>
            </a:r>
          </a:p>
        </p:txBody>
      </p:sp>
      <p:pic>
        <p:nvPicPr>
          <p:cNvPr id="5" name="Picture 4" descr="Chart, scatter chart&#10;&#10;Description automatically generated">
            <a:extLst>
              <a:ext uri="{FF2B5EF4-FFF2-40B4-BE49-F238E27FC236}">
                <a16:creationId xmlns:a16="http://schemas.microsoft.com/office/drawing/2014/main" id="{A79D369C-A1E1-442E-937C-BB315070CC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462" y="1690688"/>
            <a:ext cx="6419850" cy="481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369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99D1F-97ED-4F66-93F0-07D8DC2EC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Axial test case</a:t>
            </a:r>
          </a:p>
        </p:txBody>
      </p:sp>
      <p:pic>
        <p:nvPicPr>
          <p:cNvPr id="11" name="Picture 10" descr="Chart&#10;&#10;Description automatically generated">
            <a:extLst>
              <a:ext uri="{FF2B5EF4-FFF2-40B4-BE49-F238E27FC236}">
                <a16:creationId xmlns:a16="http://schemas.microsoft.com/office/drawing/2014/main" id="{8B719D50-2968-47FD-916F-E413BF91F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344" y="1496910"/>
            <a:ext cx="4995965" cy="4995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664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1AD75-5313-423B-815E-3F99F982C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Axial base case</a:t>
            </a:r>
          </a:p>
        </p:txBody>
      </p:sp>
      <p:pic>
        <p:nvPicPr>
          <p:cNvPr id="5" name="Picture 4" descr="Chart, sunburst chart&#10;&#10;Description automatically generated">
            <a:extLst>
              <a:ext uri="{FF2B5EF4-FFF2-40B4-BE49-F238E27FC236}">
                <a16:creationId xmlns:a16="http://schemas.microsoft.com/office/drawing/2014/main" id="{CB505C5A-6106-4553-A3A1-0673E3A938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" t="8536" r="6311" b="10889"/>
          <a:stretch/>
        </p:blipFill>
        <p:spPr>
          <a:xfrm>
            <a:off x="2147580" y="1491143"/>
            <a:ext cx="7199462" cy="5001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417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1AD75-5313-423B-815E-3F99F982C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Axial double current</a:t>
            </a:r>
          </a:p>
        </p:txBody>
      </p:sp>
      <p:pic>
        <p:nvPicPr>
          <p:cNvPr id="5" name="Content Placeholder 4" descr="Chart, sunburst chart&#10;&#10;Description automatically generated">
            <a:extLst>
              <a:ext uri="{FF2B5EF4-FFF2-40B4-BE49-F238E27FC236}">
                <a16:creationId xmlns:a16="http://schemas.microsoft.com/office/drawing/2014/main" id="{95A3843A-1E93-491E-BB86-16DAC0C628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4" t="9134" r="6184" b="11244"/>
          <a:stretch/>
        </p:blipFill>
        <p:spPr>
          <a:xfrm>
            <a:off x="2860646" y="1510019"/>
            <a:ext cx="7214887" cy="4982856"/>
          </a:xfrm>
        </p:spPr>
      </p:pic>
    </p:spTree>
    <p:extLst>
      <p:ext uri="{BB962C8B-B14F-4D97-AF65-F5344CB8AC3E}">
        <p14:creationId xmlns:p14="http://schemas.microsoft.com/office/powerpoint/2010/main" val="233646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1AD75-5313-423B-815E-3F99F982C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Axial half current</a:t>
            </a:r>
          </a:p>
        </p:txBody>
      </p:sp>
      <p:pic>
        <p:nvPicPr>
          <p:cNvPr id="5" name="Picture 4" descr="Chart, sunburst chart&#10;&#10;Description automatically generated">
            <a:extLst>
              <a:ext uri="{FF2B5EF4-FFF2-40B4-BE49-F238E27FC236}">
                <a16:creationId xmlns:a16="http://schemas.microsoft.com/office/drawing/2014/main" id="{C9E89CC6-FA0C-4092-AF15-5FBA781B4C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7" t="8973" r="5866" b="10913"/>
          <a:stretch/>
        </p:blipFill>
        <p:spPr>
          <a:xfrm>
            <a:off x="2117448" y="1505910"/>
            <a:ext cx="7293944" cy="5045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963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18</Words>
  <Application>Microsoft Office PowerPoint</Application>
  <PresentationFormat>Widescreen</PresentationFormat>
  <Paragraphs>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Animations</vt:lpstr>
      <vt:lpstr>Solenoidal test case</vt:lpstr>
      <vt:lpstr>Axial test case</vt:lpstr>
      <vt:lpstr>Axial base case</vt:lpstr>
      <vt:lpstr>Axial double current</vt:lpstr>
      <vt:lpstr>Axial half current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Animations</dc:title>
  <dc:creator>Schilling, Nathan M. (MSFC-ER64)[UAH]</dc:creator>
  <cp:lastModifiedBy>Schilling, Nathan M. (MSFC-ER64)[UAH]</cp:lastModifiedBy>
  <cp:revision>3</cp:revision>
  <dcterms:created xsi:type="dcterms:W3CDTF">2022-05-26T18:32:48Z</dcterms:created>
  <dcterms:modified xsi:type="dcterms:W3CDTF">2022-05-26T18:42:41Z</dcterms:modified>
</cp:coreProperties>
</file>