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2"/>
  </p:notesMasterIdLst>
  <p:sldIdLst>
    <p:sldId id="261" r:id="rId2"/>
    <p:sldId id="283" r:id="rId3"/>
    <p:sldId id="263" r:id="rId4"/>
    <p:sldId id="265" r:id="rId5"/>
    <p:sldId id="284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6" r:id="rId14"/>
    <p:sldId id="277" r:id="rId15"/>
    <p:sldId id="278" r:id="rId16"/>
    <p:sldId id="282" r:id="rId17"/>
    <p:sldId id="279" r:id="rId18"/>
    <p:sldId id="281" r:id="rId19"/>
    <p:sldId id="275" r:id="rId20"/>
    <p:sldId id="280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D92"/>
    <a:srgbClr val="FF1923"/>
    <a:srgbClr val="3B8FFF"/>
    <a:srgbClr val="FF89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BF9974-F60C-4006-B517-0200F940614A}" v="1623" dt="2022-05-27T15:19:58.4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89888" autoAdjust="0"/>
  </p:normalViewPr>
  <p:slideViewPr>
    <p:cSldViewPr snapToGrid="0">
      <p:cViewPr varScale="1">
        <p:scale>
          <a:sx n="161" d="100"/>
          <a:sy n="161" d="100"/>
        </p:scale>
        <p:origin x="150" y="28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ber, George R. (LARC-D309)" userId="0c6bf55f-4eeb-4517-b8b9-ce58e4cba4b6" providerId="ADAL" clId="{83BF9974-F60C-4006-B517-0200F940614A}"/>
    <pc:docChg chg="undo redo custSel addSld delSld modSld sldOrd">
      <pc:chgData name="Weber, George R. (LARC-D309)" userId="0c6bf55f-4eeb-4517-b8b9-ce58e4cba4b6" providerId="ADAL" clId="{83BF9974-F60C-4006-B517-0200F940614A}" dt="2022-05-27T15:20:01.474" v="3614" actId="14100"/>
      <pc:docMkLst>
        <pc:docMk/>
      </pc:docMkLst>
      <pc:sldChg chg="modSp mod">
        <pc:chgData name="Weber, George R. (LARC-D309)" userId="0c6bf55f-4eeb-4517-b8b9-ce58e4cba4b6" providerId="ADAL" clId="{83BF9974-F60C-4006-B517-0200F940614A}" dt="2022-05-26T17:46:49.060" v="2605" actId="14100"/>
        <pc:sldMkLst>
          <pc:docMk/>
          <pc:sldMk cId="2440461139" sldId="261"/>
        </pc:sldMkLst>
        <pc:spChg chg="mod">
          <ac:chgData name="Weber, George R. (LARC-D309)" userId="0c6bf55f-4eeb-4517-b8b9-ce58e4cba4b6" providerId="ADAL" clId="{83BF9974-F60C-4006-B517-0200F940614A}" dt="2022-05-26T17:46:49.060" v="2605" actId="14100"/>
          <ac:spMkLst>
            <pc:docMk/>
            <pc:sldMk cId="2440461139" sldId="261"/>
            <ac:spMk id="2" creationId="{066BCE1B-E08B-4C60-9C89-C4E90707A083}"/>
          </ac:spMkLst>
        </pc:spChg>
        <pc:spChg chg="mod">
          <ac:chgData name="Weber, George R. (LARC-D309)" userId="0c6bf55f-4eeb-4517-b8b9-ce58e4cba4b6" providerId="ADAL" clId="{83BF9974-F60C-4006-B517-0200F940614A}" dt="2022-05-20T18:46:01.204" v="85" actId="1036"/>
          <ac:spMkLst>
            <pc:docMk/>
            <pc:sldMk cId="2440461139" sldId="261"/>
            <ac:spMk id="3" creationId="{66E23FF8-08E3-4AF4-B9B4-3B18D492683A}"/>
          </ac:spMkLst>
        </pc:spChg>
        <pc:spChg chg="mod">
          <ac:chgData name="Weber, George R. (LARC-D309)" userId="0c6bf55f-4eeb-4517-b8b9-ce58e4cba4b6" providerId="ADAL" clId="{83BF9974-F60C-4006-B517-0200F940614A}" dt="2022-05-20T18:47:10.109" v="90" actId="1076"/>
          <ac:spMkLst>
            <pc:docMk/>
            <pc:sldMk cId="2440461139" sldId="261"/>
            <ac:spMk id="4" creationId="{829B10BC-DB42-41B8-9F5B-D336AF297876}"/>
          </ac:spMkLst>
        </pc:spChg>
        <pc:spChg chg="mod">
          <ac:chgData name="Weber, George R. (LARC-D309)" userId="0c6bf55f-4eeb-4517-b8b9-ce58e4cba4b6" providerId="ADAL" clId="{83BF9974-F60C-4006-B517-0200F940614A}" dt="2022-05-20T18:47:29.492" v="92" actId="20577"/>
          <ac:spMkLst>
            <pc:docMk/>
            <pc:sldMk cId="2440461139" sldId="261"/>
            <ac:spMk id="5" creationId="{E5085140-676E-4B7F-A43F-8A620025141E}"/>
          </ac:spMkLst>
        </pc:spChg>
      </pc:sldChg>
      <pc:sldChg chg="addSp delSp modSp del mod delAnim modAnim chgLayout">
        <pc:chgData name="Weber, George R. (LARC-D309)" userId="0c6bf55f-4eeb-4517-b8b9-ce58e4cba4b6" providerId="ADAL" clId="{83BF9974-F60C-4006-B517-0200F940614A}" dt="2022-05-27T15:05:56.692" v="3251" actId="47"/>
        <pc:sldMkLst>
          <pc:docMk/>
          <pc:sldMk cId="3212455436" sldId="262"/>
        </pc:sldMkLst>
        <pc:spChg chg="mod ord">
          <ac:chgData name="Weber, George R. (LARC-D309)" userId="0c6bf55f-4eeb-4517-b8b9-ce58e4cba4b6" providerId="ADAL" clId="{83BF9974-F60C-4006-B517-0200F940614A}" dt="2022-05-26T17:47:28.107" v="2629" actId="20577"/>
          <ac:spMkLst>
            <pc:docMk/>
            <pc:sldMk cId="3212455436" sldId="262"/>
            <ac:spMk id="4" creationId="{F3792504-B6A6-4236-8D12-52DDC2ACB117}"/>
          </ac:spMkLst>
        </pc:spChg>
        <pc:spChg chg="del">
          <ac:chgData name="Weber, George R. (LARC-D309)" userId="0c6bf55f-4eeb-4517-b8b9-ce58e4cba4b6" providerId="ADAL" clId="{83BF9974-F60C-4006-B517-0200F940614A}" dt="2022-05-20T18:48:47.064" v="94" actId="478"/>
          <ac:spMkLst>
            <pc:docMk/>
            <pc:sldMk cId="3212455436" sldId="262"/>
            <ac:spMk id="5" creationId="{90B43B1A-1B8F-4EDA-92B6-831974EE283A}"/>
          </ac:spMkLst>
        </pc:spChg>
        <pc:spChg chg="mod ord">
          <ac:chgData name="Weber, George R. (LARC-D309)" userId="0c6bf55f-4eeb-4517-b8b9-ce58e4cba4b6" providerId="ADAL" clId="{83BF9974-F60C-4006-B517-0200F940614A}" dt="2022-05-20T18:55:27.810" v="158" actId="700"/>
          <ac:spMkLst>
            <pc:docMk/>
            <pc:sldMk cId="3212455436" sldId="262"/>
            <ac:spMk id="6" creationId="{E629C61A-6AE1-448C-B685-08D94A257637}"/>
          </ac:spMkLst>
        </pc:spChg>
        <pc:spChg chg="mod">
          <ac:chgData name="Weber, George R. (LARC-D309)" userId="0c6bf55f-4eeb-4517-b8b9-ce58e4cba4b6" providerId="ADAL" clId="{83BF9974-F60C-4006-B517-0200F940614A}" dt="2022-05-20T18:48:58.430" v="95"/>
          <ac:spMkLst>
            <pc:docMk/>
            <pc:sldMk cId="3212455436" sldId="262"/>
            <ac:spMk id="9" creationId="{D6F7B5C4-DC8E-484D-B3B9-552BAB136B8F}"/>
          </ac:spMkLst>
        </pc:spChg>
        <pc:spChg chg="add del mod">
          <ac:chgData name="Weber, George R. (LARC-D309)" userId="0c6bf55f-4eeb-4517-b8b9-ce58e4cba4b6" providerId="ADAL" clId="{83BF9974-F60C-4006-B517-0200F940614A}" dt="2022-05-20T18:49:00.807" v="96" actId="478"/>
          <ac:spMkLst>
            <pc:docMk/>
            <pc:sldMk cId="3212455436" sldId="262"/>
            <ac:spMk id="10" creationId="{37C51DE2-460F-49AE-9CBF-3430E377E0BE}"/>
          </ac:spMkLst>
        </pc:spChg>
        <pc:spChg chg="mod">
          <ac:chgData name="Weber, George R. (LARC-D309)" userId="0c6bf55f-4eeb-4517-b8b9-ce58e4cba4b6" providerId="ADAL" clId="{83BF9974-F60C-4006-B517-0200F940614A}" dt="2022-05-20T18:48:58.430" v="95"/>
          <ac:spMkLst>
            <pc:docMk/>
            <pc:sldMk cId="3212455436" sldId="262"/>
            <ac:spMk id="13" creationId="{4F7EA566-A7D4-4D53-AEA3-0CEDE2F61C17}"/>
          </ac:spMkLst>
        </pc:spChg>
        <pc:spChg chg="add del mod">
          <ac:chgData name="Weber, George R. (LARC-D309)" userId="0c6bf55f-4eeb-4517-b8b9-ce58e4cba4b6" providerId="ADAL" clId="{83BF9974-F60C-4006-B517-0200F940614A}" dt="2022-05-20T18:49:00.807" v="96" actId="478"/>
          <ac:spMkLst>
            <pc:docMk/>
            <pc:sldMk cId="3212455436" sldId="262"/>
            <ac:spMk id="14" creationId="{F1147BBD-C7EA-468E-B8AD-83B6A05DAE81}"/>
          </ac:spMkLst>
        </pc:spChg>
        <pc:spChg chg="add del mod">
          <ac:chgData name="Weber, George R. (LARC-D309)" userId="0c6bf55f-4eeb-4517-b8b9-ce58e4cba4b6" providerId="ADAL" clId="{83BF9974-F60C-4006-B517-0200F940614A}" dt="2022-05-20T18:49:00.807" v="96" actId="478"/>
          <ac:spMkLst>
            <pc:docMk/>
            <pc:sldMk cId="3212455436" sldId="262"/>
            <ac:spMk id="15" creationId="{93A94412-DAA8-42FD-B2A0-C1D87001C64D}"/>
          </ac:spMkLst>
        </pc:spChg>
        <pc:spChg chg="add del mod">
          <ac:chgData name="Weber, George R. (LARC-D309)" userId="0c6bf55f-4eeb-4517-b8b9-ce58e4cba4b6" providerId="ADAL" clId="{83BF9974-F60C-4006-B517-0200F940614A}" dt="2022-05-20T18:49:00.807" v="96" actId="478"/>
          <ac:spMkLst>
            <pc:docMk/>
            <pc:sldMk cId="3212455436" sldId="262"/>
            <ac:spMk id="16" creationId="{B72D99E8-9BF5-44BB-9D11-87C2892FF97A}"/>
          </ac:spMkLst>
        </pc:spChg>
        <pc:spChg chg="add del mod">
          <ac:chgData name="Weber, George R. (LARC-D309)" userId="0c6bf55f-4eeb-4517-b8b9-ce58e4cba4b6" providerId="ADAL" clId="{83BF9974-F60C-4006-B517-0200F940614A}" dt="2022-05-20T18:49:00.807" v="96" actId="478"/>
          <ac:spMkLst>
            <pc:docMk/>
            <pc:sldMk cId="3212455436" sldId="262"/>
            <ac:spMk id="17" creationId="{00077C43-6F4D-4299-9154-97CCF20FAC57}"/>
          </ac:spMkLst>
        </pc:spChg>
        <pc:spChg chg="add del mod">
          <ac:chgData name="Weber, George R. (LARC-D309)" userId="0c6bf55f-4eeb-4517-b8b9-ce58e4cba4b6" providerId="ADAL" clId="{83BF9974-F60C-4006-B517-0200F940614A}" dt="2022-05-20T18:49:00.807" v="96" actId="478"/>
          <ac:spMkLst>
            <pc:docMk/>
            <pc:sldMk cId="3212455436" sldId="262"/>
            <ac:spMk id="18" creationId="{70623621-1F88-4258-A30F-F3535E4C5211}"/>
          </ac:spMkLst>
        </pc:spChg>
        <pc:spChg chg="add del mod">
          <ac:chgData name="Weber, George R. (LARC-D309)" userId="0c6bf55f-4eeb-4517-b8b9-ce58e4cba4b6" providerId="ADAL" clId="{83BF9974-F60C-4006-B517-0200F940614A}" dt="2022-05-20T18:49:00.807" v="96" actId="478"/>
          <ac:spMkLst>
            <pc:docMk/>
            <pc:sldMk cId="3212455436" sldId="262"/>
            <ac:spMk id="19" creationId="{A19019C0-A60F-41E2-A485-6BEB3F991D7B}"/>
          </ac:spMkLst>
        </pc:spChg>
        <pc:spChg chg="add del mod">
          <ac:chgData name="Weber, George R. (LARC-D309)" userId="0c6bf55f-4eeb-4517-b8b9-ce58e4cba4b6" providerId="ADAL" clId="{83BF9974-F60C-4006-B517-0200F940614A}" dt="2022-05-20T18:49:00.807" v="96" actId="478"/>
          <ac:spMkLst>
            <pc:docMk/>
            <pc:sldMk cId="3212455436" sldId="262"/>
            <ac:spMk id="21" creationId="{0A40DBD0-D5C0-4EF4-B250-78E26903501F}"/>
          </ac:spMkLst>
        </pc:spChg>
        <pc:spChg chg="add del mod">
          <ac:chgData name="Weber, George R. (LARC-D309)" userId="0c6bf55f-4eeb-4517-b8b9-ce58e4cba4b6" providerId="ADAL" clId="{83BF9974-F60C-4006-B517-0200F940614A}" dt="2022-05-20T18:49:17.767" v="98"/>
          <ac:spMkLst>
            <pc:docMk/>
            <pc:sldMk cId="3212455436" sldId="262"/>
            <ac:spMk id="22" creationId="{923061C4-4FDB-48F5-91AD-45E710C06CBC}"/>
          </ac:spMkLst>
        </pc:spChg>
        <pc:spChg chg="add del mod">
          <ac:chgData name="Weber, George R. (LARC-D309)" userId="0c6bf55f-4eeb-4517-b8b9-ce58e4cba4b6" providerId="ADAL" clId="{83BF9974-F60C-4006-B517-0200F940614A}" dt="2022-05-20T18:49:17.767" v="98"/>
          <ac:spMkLst>
            <pc:docMk/>
            <pc:sldMk cId="3212455436" sldId="262"/>
            <ac:spMk id="23" creationId="{A534D339-A801-4D79-AB8F-75614D4C02B4}"/>
          </ac:spMkLst>
        </pc:spChg>
        <pc:spChg chg="add del mod">
          <ac:chgData name="Weber, George R. (LARC-D309)" userId="0c6bf55f-4eeb-4517-b8b9-ce58e4cba4b6" providerId="ADAL" clId="{83BF9974-F60C-4006-B517-0200F940614A}" dt="2022-05-20T18:49:17.767" v="98"/>
          <ac:spMkLst>
            <pc:docMk/>
            <pc:sldMk cId="3212455436" sldId="262"/>
            <ac:spMk id="24" creationId="{B4372F99-6D8D-48D1-A1BD-898A86FE7614}"/>
          </ac:spMkLst>
        </pc:spChg>
        <pc:spChg chg="mod">
          <ac:chgData name="Weber, George R. (LARC-D309)" userId="0c6bf55f-4eeb-4517-b8b9-ce58e4cba4b6" providerId="ADAL" clId="{83BF9974-F60C-4006-B517-0200F940614A}" dt="2022-05-20T18:49:09.007" v="97"/>
          <ac:spMkLst>
            <pc:docMk/>
            <pc:sldMk cId="3212455436" sldId="262"/>
            <ac:spMk id="27" creationId="{EC512FAF-193C-4B01-B40D-E6E17C840524}"/>
          </ac:spMkLst>
        </pc:spChg>
        <pc:spChg chg="add del mod">
          <ac:chgData name="Weber, George R. (LARC-D309)" userId="0c6bf55f-4eeb-4517-b8b9-ce58e4cba4b6" providerId="ADAL" clId="{83BF9974-F60C-4006-B517-0200F940614A}" dt="2022-05-20T18:49:17.767" v="98"/>
          <ac:spMkLst>
            <pc:docMk/>
            <pc:sldMk cId="3212455436" sldId="262"/>
            <ac:spMk id="28" creationId="{3BB7A206-0670-45C2-B4BF-336664FAAE1E}"/>
          </ac:spMkLst>
        </pc:spChg>
        <pc:spChg chg="mod">
          <ac:chgData name="Weber, George R. (LARC-D309)" userId="0c6bf55f-4eeb-4517-b8b9-ce58e4cba4b6" providerId="ADAL" clId="{83BF9974-F60C-4006-B517-0200F940614A}" dt="2022-05-20T18:49:09.007" v="97"/>
          <ac:spMkLst>
            <pc:docMk/>
            <pc:sldMk cId="3212455436" sldId="262"/>
            <ac:spMk id="31" creationId="{6BFDD558-C557-43DE-8463-D45D944C091A}"/>
          </ac:spMkLst>
        </pc:spChg>
        <pc:spChg chg="add del mod">
          <ac:chgData name="Weber, George R. (LARC-D309)" userId="0c6bf55f-4eeb-4517-b8b9-ce58e4cba4b6" providerId="ADAL" clId="{83BF9974-F60C-4006-B517-0200F940614A}" dt="2022-05-20T18:49:17.767" v="98"/>
          <ac:spMkLst>
            <pc:docMk/>
            <pc:sldMk cId="3212455436" sldId="262"/>
            <ac:spMk id="32" creationId="{EBF7DCCB-4C65-43CD-B687-62B45B654461}"/>
          </ac:spMkLst>
        </pc:spChg>
        <pc:spChg chg="add del mod">
          <ac:chgData name="Weber, George R. (LARC-D309)" userId="0c6bf55f-4eeb-4517-b8b9-ce58e4cba4b6" providerId="ADAL" clId="{83BF9974-F60C-4006-B517-0200F940614A}" dt="2022-05-20T18:49:17.767" v="98"/>
          <ac:spMkLst>
            <pc:docMk/>
            <pc:sldMk cId="3212455436" sldId="262"/>
            <ac:spMk id="33" creationId="{6DFDC554-2D06-4D4F-9A71-FCE67AA86DA5}"/>
          </ac:spMkLst>
        </pc:spChg>
        <pc:spChg chg="add del mod">
          <ac:chgData name="Weber, George R. (LARC-D309)" userId="0c6bf55f-4eeb-4517-b8b9-ce58e4cba4b6" providerId="ADAL" clId="{83BF9974-F60C-4006-B517-0200F940614A}" dt="2022-05-20T18:49:17.767" v="98"/>
          <ac:spMkLst>
            <pc:docMk/>
            <pc:sldMk cId="3212455436" sldId="262"/>
            <ac:spMk id="34" creationId="{BF67D158-705F-46E7-BB4C-39B0C623BD95}"/>
          </ac:spMkLst>
        </pc:spChg>
        <pc:spChg chg="add del mod">
          <ac:chgData name="Weber, George R. (LARC-D309)" userId="0c6bf55f-4eeb-4517-b8b9-ce58e4cba4b6" providerId="ADAL" clId="{83BF9974-F60C-4006-B517-0200F940614A}" dt="2022-05-20T18:49:17.767" v="98"/>
          <ac:spMkLst>
            <pc:docMk/>
            <pc:sldMk cId="3212455436" sldId="262"/>
            <ac:spMk id="35" creationId="{4603D58B-7662-4EF5-9C86-20C29A876D7D}"/>
          </ac:spMkLst>
        </pc:spChg>
        <pc:spChg chg="add del mod">
          <ac:chgData name="Weber, George R. (LARC-D309)" userId="0c6bf55f-4eeb-4517-b8b9-ce58e4cba4b6" providerId="ADAL" clId="{83BF9974-F60C-4006-B517-0200F940614A}" dt="2022-05-20T18:49:17.767" v="98"/>
          <ac:spMkLst>
            <pc:docMk/>
            <pc:sldMk cId="3212455436" sldId="262"/>
            <ac:spMk id="36" creationId="{7FB2CEAE-08B5-4F33-B236-4F064B7CAC8F}"/>
          </ac:spMkLst>
        </pc:spChg>
        <pc:spChg chg="add del mod">
          <ac:chgData name="Weber, George R. (LARC-D309)" userId="0c6bf55f-4eeb-4517-b8b9-ce58e4cba4b6" providerId="ADAL" clId="{83BF9974-F60C-4006-B517-0200F940614A}" dt="2022-05-20T18:49:17.767" v="98"/>
          <ac:spMkLst>
            <pc:docMk/>
            <pc:sldMk cId="3212455436" sldId="262"/>
            <ac:spMk id="37" creationId="{1AA9AE3C-B359-48E7-95D8-A03F5BC02073}"/>
          </ac:spMkLst>
        </pc:spChg>
        <pc:spChg chg="add del mod">
          <ac:chgData name="Weber, George R. (LARC-D309)" userId="0c6bf55f-4eeb-4517-b8b9-ce58e4cba4b6" providerId="ADAL" clId="{83BF9974-F60C-4006-B517-0200F940614A}" dt="2022-05-20T18:49:17.767" v="98"/>
          <ac:spMkLst>
            <pc:docMk/>
            <pc:sldMk cId="3212455436" sldId="262"/>
            <ac:spMk id="39" creationId="{89CC0224-3626-4504-9CA8-14F8ADE1995A}"/>
          </ac:spMkLst>
        </pc:spChg>
        <pc:spChg chg="add del mod">
          <ac:chgData name="Weber, George R. (LARC-D309)" userId="0c6bf55f-4eeb-4517-b8b9-ce58e4cba4b6" providerId="ADAL" clId="{83BF9974-F60C-4006-B517-0200F940614A}" dt="2022-05-20T18:49:26.933" v="101" actId="478"/>
          <ac:spMkLst>
            <pc:docMk/>
            <pc:sldMk cId="3212455436" sldId="262"/>
            <ac:spMk id="40" creationId="{D3857874-F84B-4153-A809-2F894CBD089F}"/>
          </ac:spMkLst>
        </pc:spChg>
        <pc:spChg chg="add del mod">
          <ac:chgData name="Weber, George R. (LARC-D309)" userId="0c6bf55f-4eeb-4517-b8b9-ce58e4cba4b6" providerId="ADAL" clId="{83BF9974-F60C-4006-B517-0200F940614A}" dt="2022-05-20T18:49:46.614" v="103" actId="478"/>
          <ac:spMkLst>
            <pc:docMk/>
            <pc:sldMk cId="3212455436" sldId="262"/>
            <ac:spMk id="41" creationId="{11B5ECE6-F788-4859-8E6E-AAB67A1230E0}"/>
          </ac:spMkLst>
        </pc:spChg>
        <pc:spChg chg="add del mod">
          <ac:chgData name="Weber, George R. (LARC-D309)" userId="0c6bf55f-4eeb-4517-b8b9-ce58e4cba4b6" providerId="ADAL" clId="{83BF9974-F60C-4006-B517-0200F940614A}" dt="2022-05-20T18:49:24.278" v="100" actId="478"/>
          <ac:spMkLst>
            <pc:docMk/>
            <pc:sldMk cId="3212455436" sldId="262"/>
            <ac:spMk id="42" creationId="{22A1AF01-73AA-47E1-8B8D-66C16D50C795}"/>
          </ac:spMkLst>
        </pc:spChg>
        <pc:spChg chg="mod">
          <ac:chgData name="Weber, George R. (LARC-D309)" userId="0c6bf55f-4eeb-4517-b8b9-ce58e4cba4b6" providerId="ADAL" clId="{83BF9974-F60C-4006-B517-0200F940614A}" dt="2022-05-20T19:23:59.882" v="364" actId="1035"/>
          <ac:spMkLst>
            <pc:docMk/>
            <pc:sldMk cId="3212455436" sldId="262"/>
            <ac:spMk id="45" creationId="{C66EEBE8-4479-4E71-96AC-81210E75139F}"/>
          </ac:spMkLst>
        </pc:spChg>
        <pc:spChg chg="add mod">
          <ac:chgData name="Weber, George R. (LARC-D309)" userId="0c6bf55f-4eeb-4517-b8b9-ce58e4cba4b6" providerId="ADAL" clId="{83BF9974-F60C-4006-B517-0200F940614A}" dt="2022-05-20T19:23:59.882" v="364" actId="1035"/>
          <ac:spMkLst>
            <pc:docMk/>
            <pc:sldMk cId="3212455436" sldId="262"/>
            <ac:spMk id="46" creationId="{7E6D3990-4B3E-434D-8BAF-00A4F32B4E17}"/>
          </ac:spMkLst>
        </pc:spChg>
        <pc:spChg chg="mod">
          <ac:chgData name="Weber, George R. (LARC-D309)" userId="0c6bf55f-4eeb-4517-b8b9-ce58e4cba4b6" providerId="ADAL" clId="{83BF9974-F60C-4006-B517-0200F940614A}" dt="2022-05-20T19:43:52.456" v="478" actId="1076"/>
          <ac:spMkLst>
            <pc:docMk/>
            <pc:sldMk cId="3212455436" sldId="262"/>
            <ac:spMk id="49" creationId="{7871AC6E-2165-47B9-8320-79BA499471B9}"/>
          </ac:spMkLst>
        </pc:spChg>
        <pc:spChg chg="add mod">
          <ac:chgData name="Weber, George R. (LARC-D309)" userId="0c6bf55f-4eeb-4517-b8b9-ce58e4cba4b6" providerId="ADAL" clId="{83BF9974-F60C-4006-B517-0200F940614A}" dt="2022-05-20T19:23:59.882" v="364" actId="1035"/>
          <ac:spMkLst>
            <pc:docMk/>
            <pc:sldMk cId="3212455436" sldId="262"/>
            <ac:spMk id="50" creationId="{18DCFD92-8DF9-45ED-94A0-C70870D43FE5}"/>
          </ac:spMkLst>
        </pc:spChg>
        <pc:spChg chg="add mod">
          <ac:chgData name="Weber, George R. (LARC-D309)" userId="0c6bf55f-4eeb-4517-b8b9-ce58e4cba4b6" providerId="ADAL" clId="{83BF9974-F60C-4006-B517-0200F940614A}" dt="2022-05-20T19:23:59.882" v="364" actId="1035"/>
          <ac:spMkLst>
            <pc:docMk/>
            <pc:sldMk cId="3212455436" sldId="262"/>
            <ac:spMk id="51" creationId="{85B81E27-5731-4D86-8930-F877E55EEEA5}"/>
          </ac:spMkLst>
        </pc:spChg>
        <pc:spChg chg="add mod">
          <ac:chgData name="Weber, George R. (LARC-D309)" userId="0c6bf55f-4eeb-4517-b8b9-ce58e4cba4b6" providerId="ADAL" clId="{83BF9974-F60C-4006-B517-0200F940614A}" dt="2022-05-20T19:23:59.882" v="364" actId="1035"/>
          <ac:spMkLst>
            <pc:docMk/>
            <pc:sldMk cId="3212455436" sldId="262"/>
            <ac:spMk id="52" creationId="{1288EC3A-236B-4833-9357-D46A2F5F88F6}"/>
          </ac:spMkLst>
        </pc:spChg>
        <pc:spChg chg="add mod">
          <ac:chgData name="Weber, George R. (LARC-D309)" userId="0c6bf55f-4eeb-4517-b8b9-ce58e4cba4b6" providerId="ADAL" clId="{83BF9974-F60C-4006-B517-0200F940614A}" dt="2022-05-20T19:23:59.882" v="364" actId="1035"/>
          <ac:spMkLst>
            <pc:docMk/>
            <pc:sldMk cId="3212455436" sldId="262"/>
            <ac:spMk id="53" creationId="{EE9F632C-7B62-4A25-AA69-E46B643E5876}"/>
          </ac:spMkLst>
        </pc:spChg>
        <pc:spChg chg="add mod">
          <ac:chgData name="Weber, George R. (LARC-D309)" userId="0c6bf55f-4eeb-4517-b8b9-ce58e4cba4b6" providerId="ADAL" clId="{83BF9974-F60C-4006-B517-0200F940614A}" dt="2022-05-20T19:43:52.456" v="478" actId="1076"/>
          <ac:spMkLst>
            <pc:docMk/>
            <pc:sldMk cId="3212455436" sldId="262"/>
            <ac:spMk id="54" creationId="{10F83D3D-7476-4B6F-AC09-912F1165AF7A}"/>
          </ac:spMkLst>
        </pc:spChg>
        <pc:spChg chg="add mod">
          <ac:chgData name="Weber, George R. (LARC-D309)" userId="0c6bf55f-4eeb-4517-b8b9-ce58e4cba4b6" providerId="ADAL" clId="{83BF9974-F60C-4006-B517-0200F940614A}" dt="2022-05-20T19:43:52.456" v="478" actId="1076"/>
          <ac:spMkLst>
            <pc:docMk/>
            <pc:sldMk cId="3212455436" sldId="262"/>
            <ac:spMk id="55" creationId="{BAFF7594-1934-4AF9-A6A0-6A73A75165B6}"/>
          </ac:spMkLst>
        </pc:spChg>
        <pc:spChg chg="add del mod">
          <ac:chgData name="Weber, George R. (LARC-D309)" userId="0c6bf55f-4eeb-4517-b8b9-ce58e4cba4b6" providerId="ADAL" clId="{83BF9974-F60C-4006-B517-0200F940614A}" dt="2022-05-20T19:02:24.423" v="258" actId="478"/>
          <ac:spMkLst>
            <pc:docMk/>
            <pc:sldMk cId="3212455436" sldId="262"/>
            <ac:spMk id="57" creationId="{30173705-CB0B-4B49-9AE3-A19E15DDBD5F}"/>
          </ac:spMkLst>
        </pc:spChg>
        <pc:spChg chg="add mod">
          <ac:chgData name="Weber, George R. (LARC-D309)" userId="0c6bf55f-4eeb-4517-b8b9-ce58e4cba4b6" providerId="ADAL" clId="{83BF9974-F60C-4006-B517-0200F940614A}" dt="2022-05-20T19:21:45.384" v="351" actId="20577"/>
          <ac:spMkLst>
            <pc:docMk/>
            <pc:sldMk cId="3212455436" sldId="262"/>
            <ac:spMk id="59" creationId="{8AB16F05-FE1C-4736-983C-E1C4DD7A20CC}"/>
          </ac:spMkLst>
        </pc:spChg>
        <pc:grpChg chg="add del mod">
          <ac:chgData name="Weber, George R. (LARC-D309)" userId="0c6bf55f-4eeb-4517-b8b9-ce58e4cba4b6" providerId="ADAL" clId="{83BF9974-F60C-4006-B517-0200F940614A}" dt="2022-05-20T18:49:00.807" v="96" actId="478"/>
          <ac:grpSpMkLst>
            <pc:docMk/>
            <pc:sldMk cId="3212455436" sldId="262"/>
            <ac:grpSpMk id="7" creationId="{9E8B8F2F-29D7-4740-9633-6EBBC3638389}"/>
          </ac:grpSpMkLst>
        </pc:grpChg>
        <pc:grpChg chg="add del mod">
          <ac:chgData name="Weber, George R. (LARC-D309)" userId="0c6bf55f-4eeb-4517-b8b9-ce58e4cba4b6" providerId="ADAL" clId="{83BF9974-F60C-4006-B517-0200F940614A}" dt="2022-05-20T18:49:00.807" v="96" actId="478"/>
          <ac:grpSpMkLst>
            <pc:docMk/>
            <pc:sldMk cId="3212455436" sldId="262"/>
            <ac:grpSpMk id="11" creationId="{192A7197-D316-48D4-ABD4-CE5A35119DC7}"/>
          </ac:grpSpMkLst>
        </pc:grpChg>
        <pc:grpChg chg="add del mod">
          <ac:chgData name="Weber, George R. (LARC-D309)" userId="0c6bf55f-4eeb-4517-b8b9-ce58e4cba4b6" providerId="ADAL" clId="{83BF9974-F60C-4006-B517-0200F940614A}" dt="2022-05-20T18:49:17.767" v="98"/>
          <ac:grpSpMkLst>
            <pc:docMk/>
            <pc:sldMk cId="3212455436" sldId="262"/>
            <ac:grpSpMk id="25" creationId="{C8E52D03-0AAE-47EF-8301-870E3414F3E2}"/>
          </ac:grpSpMkLst>
        </pc:grpChg>
        <pc:grpChg chg="add del mod">
          <ac:chgData name="Weber, George R. (LARC-D309)" userId="0c6bf55f-4eeb-4517-b8b9-ce58e4cba4b6" providerId="ADAL" clId="{83BF9974-F60C-4006-B517-0200F940614A}" dt="2022-05-20T18:49:17.767" v="98"/>
          <ac:grpSpMkLst>
            <pc:docMk/>
            <pc:sldMk cId="3212455436" sldId="262"/>
            <ac:grpSpMk id="29" creationId="{31E3F195-9B6D-42BD-8ABF-3643BCCA43B6}"/>
          </ac:grpSpMkLst>
        </pc:grpChg>
        <pc:grpChg chg="add mod">
          <ac:chgData name="Weber, George R. (LARC-D309)" userId="0c6bf55f-4eeb-4517-b8b9-ce58e4cba4b6" providerId="ADAL" clId="{83BF9974-F60C-4006-B517-0200F940614A}" dt="2022-05-20T19:23:59.882" v="364" actId="1035"/>
          <ac:grpSpMkLst>
            <pc:docMk/>
            <pc:sldMk cId="3212455436" sldId="262"/>
            <ac:grpSpMk id="43" creationId="{535EBC67-635E-46BB-8D0E-67569B113FCD}"/>
          </ac:grpSpMkLst>
        </pc:grpChg>
        <pc:grpChg chg="add mod">
          <ac:chgData name="Weber, George R. (LARC-D309)" userId="0c6bf55f-4eeb-4517-b8b9-ce58e4cba4b6" providerId="ADAL" clId="{83BF9974-F60C-4006-B517-0200F940614A}" dt="2022-05-20T19:43:52.456" v="478" actId="1076"/>
          <ac:grpSpMkLst>
            <pc:docMk/>
            <pc:sldMk cId="3212455436" sldId="262"/>
            <ac:grpSpMk id="47" creationId="{58AC0F96-7596-4050-BECC-ED328C1DDBBF}"/>
          </ac:grpSpMkLst>
        </pc:grpChg>
        <pc:picChg chg="mod">
          <ac:chgData name="Weber, George R. (LARC-D309)" userId="0c6bf55f-4eeb-4517-b8b9-ce58e4cba4b6" providerId="ADAL" clId="{83BF9974-F60C-4006-B517-0200F940614A}" dt="2022-05-20T18:48:58.430" v="95"/>
          <ac:picMkLst>
            <pc:docMk/>
            <pc:sldMk cId="3212455436" sldId="262"/>
            <ac:picMk id="8" creationId="{335E93B9-9F37-4A1F-872E-29300AA0C963}"/>
          </ac:picMkLst>
        </pc:picChg>
        <pc:picChg chg="mod">
          <ac:chgData name="Weber, George R. (LARC-D309)" userId="0c6bf55f-4eeb-4517-b8b9-ce58e4cba4b6" providerId="ADAL" clId="{83BF9974-F60C-4006-B517-0200F940614A}" dt="2022-05-20T18:48:58.430" v="95"/>
          <ac:picMkLst>
            <pc:docMk/>
            <pc:sldMk cId="3212455436" sldId="262"/>
            <ac:picMk id="12" creationId="{66AF0001-9E92-49A7-B4C9-63634AB4FCD7}"/>
          </ac:picMkLst>
        </pc:picChg>
        <pc:picChg chg="add del mod">
          <ac:chgData name="Weber, George R. (LARC-D309)" userId="0c6bf55f-4eeb-4517-b8b9-ce58e4cba4b6" providerId="ADAL" clId="{83BF9974-F60C-4006-B517-0200F940614A}" dt="2022-05-20T18:49:00.807" v="96" actId="478"/>
          <ac:picMkLst>
            <pc:docMk/>
            <pc:sldMk cId="3212455436" sldId="262"/>
            <ac:picMk id="20" creationId="{17408ECB-48DE-4686-BDD0-222A365088D9}"/>
          </ac:picMkLst>
        </pc:picChg>
        <pc:picChg chg="mod">
          <ac:chgData name="Weber, George R. (LARC-D309)" userId="0c6bf55f-4eeb-4517-b8b9-ce58e4cba4b6" providerId="ADAL" clId="{83BF9974-F60C-4006-B517-0200F940614A}" dt="2022-05-20T18:49:09.007" v="97"/>
          <ac:picMkLst>
            <pc:docMk/>
            <pc:sldMk cId="3212455436" sldId="262"/>
            <ac:picMk id="26" creationId="{E6972BF8-0F56-4320-B622-AC4487FC872A}"/>
          </ac:picMkLst>
        </pc:picChg>
        <pc:picChg chg="mod">
          <ac:chgData name="Weber, George R. (LARC-D309)" userId="0c6bf55f-4eeb-4517-b8b9-ce58e4cba4b6" providerId="ADAL" clId="{83BF9974-F60C-4006-B517-0200F940614A}" dt="2022-05-20T18:49:09.007" v="97"/>
          <ac:picMkLst>
            <pc:docMk/>
            <pc:sldMk cId="3212455436" sldId="262"/>
            <ac:picMk id="30" creationId="{0A23E1EA-862F-4587-AC45-B37114DB4920}"/>
          </ac:picMkLst>
        </pc:picChg>
        <pc:picChg chg="add del mod">
          <ac:chgData name="Weber, George R. (LARC-D309)" userId="0c6bf55f-4eeb-4517-b8b9-ce58e4cba4b6" providerId="ADAL" clId="{83BF9974-F60C-4006-B517-0200F940614A}" dt="2022-05-20T18:49:17.767" v="98"/>
          <ac:picMkLst>
            <pc:docMk/>
            <pc:sldMk cId="3212455436" sldId="262"/>
            <ac:picMk id="38" creationId="{5CA82ABB-90A5-46A0-8D83-FED6900576BF}"/>
          </ac:picMkLst>
        </pc:picChg>
        <pc:picChg chg="mod">
          <ac:chgData name="Weber, George R. (LARC-D309)" userId="0c6bf55f-4eeb-4517-b8b9-ce58e4cba4b6" providerId="ADAL" clId="{83BF9974-F60C-4006-B517-0200F940614A}" dt="2022-05-20T19:23:59.882" v="364" actId="1035"/>
          <ac:picMkLst>
            <pc:docMk/>
            <pc:sldMk cId="3212455436" sldId="262"/>
            <ac:picMk id="44" creationId="{FDD3EF30-C6A4-4E62-9147-01DBA5E34C7D}"/>
          </ac:picMkLst>
        </pc:picChg>
        <pc:picChg chg="mod">
          <ac:chgData name="Weber, George R. (LARC-D309)" userId="0c6bf55f-4eeb-4517-b8b9-ce58e4cba4b6" providerId="ADAL" clId="{83BF9974-F60C-4006-B517-0200F940614A}" dt="2022-05-20T19:43:52.456" v="478" actId="1076"/>
          <ac:picMkLst>
            <pc:docMk/>
            <pc:sldMk cId="3212455436" sldId="262"/>
            <ac:picMk id="48" creationId="{EEE9775D-4122-4EEF-8A24-18994E1CA415}"/>
          </ac:picMkLst>
        </pc:picChg>
        <pc:picChg chg="add mod">
          <ac:chgData name="Weber, George R. (LARC-D309)" userId="0c6bf55f-4eeb-4517-b8b9-ce58e4cba4b6" providerId="ADAL" clId="{83BF9974-F60C-4006-B517-0200F940614A}" dt="2022-05-20T19:43:52.456" v="478" actId="1076"/>
          <ac:picMkLst>
            <pc:docMk/>
            <pc:sldMk cId="3212455436" sldId="262"/>
            <ac:picMk id="56" creationId="{52AA6509-E65F-4BC8-BD57-92E4CC25D281}"/>
          </ac:picMkLst>
        </pc:picChg>
        <pc:picChg chg="add mod">
          <ac:chgData name="Weber, George R. (LARC-D309)" userId="0c6bf55f-4eeb-4517-b8b9-ce58e4cba4b6" providerId="ADAL" clId="{83BF9974-F60C-4006-B517-0200F940614A}" dt="2022-05-20T19:43:52.456" v="478" actId="1076"/>
          <ac:picMkLst>
            <pc:docMk/>
            <pc:sldMk cId="3212455436" sldId="262"/>
            <ac:picMk id="58" creationId="{22138BC7-6CF2-4BE2-A8A0-48D9C23C2C81}"/>
          </ac:picMkLst>
        </pc:picChg>
      </pc:sldChg>
      <pc:sldChg chg="addSp delSp modSp mod addAnim delAnim modAnim chgLayout">
        <pc:chgData name="Weber, George R. (LARC-D309)" userId="0c6bf55f-4eeb-4517-b8b9-ce58e4cba4b6" providerId="ADAL" clId="{83BF9974-F60C-4006-B517-0200F940614A}" dt="2022-05-26T18:03:54.658" v="2666" actId="207"/>
        <pc:sldMkLst>
          <pc:docMk/>
          <pc:sldMk cId="1864831109" sldId="263"/>
        </pc:sldMkLst>
        <pc:spChg chg="mod ord">
          <ac:chgData name="Weber, George R. (LARC-D309)" userId="0c6bf55f-4eeb-4517-b8b9-ce58e4cba4b6" providerId="ADAL" clId="{83BF9974-F60C-4006-B517-0200F940614A}" dt="2022-05-23T13:51:27.958" v="1392" actId="20577"/>
          <ac:spMkLst>
            <pc:docMk/>
            <pc:sldMk cId="1864831109" sldId="263"/>
            <ac:spMk id="2" creationId="{30EF09F6-007A-4474-84F9-967604437847}"/>
          </ac:spMkLst>
        </pc:spChg>
        <pc:spChg chg="mod ord">
          <ac:chgData name="Weber, George R. (LARC-D309)" userId="0c6bf55f-4eeb-4517-b8b9-ce58e4cba4b6" providerId="ADAL" clId="{83BF9974-F60C-4006-B517-0200F940614A}" dt="2022-05-20T18:55:24.299" v="157" actId="700"/>
          <ac:spMkLst>
            <pc:docMk/>
            <pc:sldMk cId="1864831109" sldId="263"/>
            <ac:spMk id="3" creationId="{3B7F8BFB-4F7A-4FB7-A1A6-47EE42485CF1}"/>
          </ac:spMkLst>
        </pc:spChg>
        <pc:spChg chg="del">
          <ac:chgData name="Weber, George R. (LARC-D309)" userId="0c6bf55f-4eeb-4517-b8b9-ce58e4cba4b6" providerId="ADAL" clId="{83BF9974-F60C-4006-B517-0200F940614A}" dt="2022-05-20T18:53:20.570" v="120" actId="478"/>
          <ac:spMkLst>
            <pc:docMk/>
            <pc:sldMk cId="1864831109" sldId="263"/>
            <ac:spMk id="4" creationId="{06EEEE71-84A8-4036-B5D9-D319292DF7E3}"/>
          </ac:spMkLst>
        </pc:spChg>
        <pc:spChg chg="del">
          <ac:chgData name="Weber, George R. (LARC-D309)" userId="0c6bf55f-4eeb-4517-b8b9-ce58e4cba4b6" providerId="ADAL" clId="{83BF9974-F60C-4006-B517-0200F940614A}" dt="2022-05-20T18:53:20.570" v="120" actId="478"/>
          <ac:spMkLst>
            <pc:docMk/>
            <pc:sldMk cId="1864831109" sldId="263"/>
            <ac:spMk id="5" creationId="{5CB89FAF-E5F8-422F-A781-48A1BFF0E236}"/>
          </ac:spMkLst>
        </pc:spChg>
        <pc:spChg chg="del">
          <ac:chgData name="Weber, George R. (LARC-D309)" userId="0c6bf55f-4eeb-4517-b8b9-ce58e4cba4b6" providerId="ADAL" clId="{83BF9974-F60C-4006-B517-0200F940614A}" dt="2022-05-20T18:53:20.570" v="120" actId="478"/>
          <ac:spMkLst>
            <pc:docMk/>
            <pc:sldMk cId="1864831109" sldId="263"/>
            <ac:spMk id="6" creationId="{51376695-D8FA-40FF-BD00-CB9EB7DB8CCE}"/>
          </ac:spMkLst>
        </pc:spChg>
        <pc:spChg chg="del">
          <ac:chgData name="Weber, George R. (LARC-D309)" userId="0c6bf55f-4eeb-4517-b8b9-ce58e4cba4b6" providerId="ADAL" clId="{83BF9974-F60C-4006-B517-0200F940614A}" dt="2022-05-20T18:53:20.570" v="120" actId="478"/>
          <ac:spMkLst>
            <pc:docMk/>
            <pc:sldMk cId="1864831109" sldId="263"/>
            <ac:spMk id="10" creationId="{4C8FAA85-DDD6-4283-BFDC-73A5A27B1839}"/>
          </ac:spMkLst>
        </pc:spChg>
        <pc:spChg chg="del">
          <ac:chgData name="Weber, George R. (LARC-D309)" userId="0c6bf55f-4eeb-4517-b8b9-ce58e4cba4b6" providerId="ADAL" clId="{83BF9974-F60C-4006-B517-0200F940614A}" dt="2022-05-20T18:53:20.570" v="120" actId="478"/>
          <ac:spMkLst>
            <pc:docMk/>
            <pc:sldMk cId="1864831109" sldId="263"/>
            <ac:spMk id="11" creationId="{C3E2F1CA-3D5C-497E-B33E-389E281FA747}"/>
          </ac:spMkLst>
        </pc:spChg>
        <pc:spChg chg="del">
          <ac:chgData name="Weber, George R. (LARC-D309)" userId="0c6bf55f-4eeb-4517-b8b9-ce58e4cba4b6" providerId="ADAL" clId="{83BF9974-F60C-4006-B517-0200F940614A}" dt="2022-05-20T18:53:20.570" v="120" actId="478"/>
          <ac:spMkLst>
            <pc:docMk/>
            <pc:sldMk cId="1864831109" sldId="263"/>
            <ac:spMk id="13" creationId="{B916BD17-1ABA-4D46-840A-ABB63757319D}"/>
          </ac:spMkLst>
        </pc:spChg>
        <pc:spChg chg="del">
          <ac:chgData name="Weber, George R. (LARC-D309)" userId="0c6bf55f-4eeb-4517-b8b9-ce58e4cba4b6" providerId="ADAL" clId="{83BF9974-F60C-4006-B517-0200F940614A}" dt="2022-05-20T18:53:20.570" v="120" actId="478"/>
          <ac:spMkLst>
            <pc:docMk/>
            <pc:sldMk cId="1864831109" sldId="263"/>
            <ac:spMk id="15" creationId="{9D5D0EE7-D8D5-4F9C-ABFF-7D35C6F984CD}"/>
          </ac:spMkLst>
        </pc:spChg>
        <pc:spChg chg="del">
          <ac:chgData name="Weber, George R. (LARC-D309)" userId="0c6bf55f-4eeb-4517-b8b9-ce58e4cba4b6" providerId="ADAL" clId="{83BF9974-F60C-4006-B517-0200F940614A}" dt="2022-05-20T18:53:20.570" v="120" actId="478"/>
          <ac:spMkLst>
            <pc:docMk/>
            <pc:sldMk cId="1864831109" sldId="263"/>
            <ac:spMk id="18" creationId="{9A982A04-FD26-4E1E-908E-06E3023A22C1}"/>
          </ac:spMkLst>
        </pc:spChg>
        <pc:spChg chg="del">
          <ac:chgData name="Weber, George R. (LARC-D309)" userId="0c6bf55f-4eeb-4517-b8b9-ce58e4cba4b6" providerId="ADAL" clId="{83BF9974-F60C-4006-B517-0200F940614A}" dt="2022-05-20T18:53:20.570" v="120" actId="478"/>
          <ac:spMkLst>
            <pc:docMk/>
            <pc:sldMk cId="1864831109" sldId="263"/>
            <ac:spMk id="19" creationId="{28B32E9B-09F4-48C2-BA09-A49020668CB2}"/>
          </ac:spMkLst>
        </pc:spChg>
        <pc:spChg chg="del">
          <ac:chgData name="Weber, George R. (LARC-D309)" userId="0c6bf55f-4eeb-4517-b8b9-ce58e4cba4b6" providerId="ADAL" clId="{83BF9974-F60C-4006-B517-0200F940614A}" dt="2022-05-20T18:53:20.570" v="120" actId="478"/>
          <ac:spMkLst>
            <pc:docMk/>
            <pc:sldMk cId="1864831109" sldId="263"/>
            <ac:spMk id="20" creationId="{5CE45E58-9265-4494-BB03-07D459A524A3}"/>
          </ac:spMkLst>
        </pc:spChg>
        <pc:spChg chg="del">
          <ac:chgData name="Weber, George R. (LARC-D309)" userId="0c6bf55f-4eeb-4517-b8b9-ce58e4cba4b6" providerId="ADAL" clId="{83BF9974-F60C-4006-B517-0200F940614A}" dt="2022-05-20T18:53:20.570" v="120" actId="478"/>
          <ac:spMkLst>
            <pc:docMk/>
            <pc:sldMk cId="1864831109" sldId="263"/>
            <ac:spMk id="21" creationId="{71321943-0650-4897-8E7A-FAC080DF2807}"/>
          </ac:spMkLst>
        </pc:spChg>
        <pc:spChg chg="del">
          <ac:chgData name="Weber, George R. (LARC-D309)" userId="0c6bf55f-4eeb-4517-b8b9-ce58e4cba4b6" providerId="ADAL" clId="{83BF9974-F60C-4006-B517-0200F940614A}" dt="2022-05-20T18:53:20.570" v="120" actId="478"/>
          <ac:spMkLst>
            <pc:docMk/>
            <pc:sldMk cId="1864831109" sldId="263"/>
            <ac:spMk id="22" creationId="{2DD30DED-FE0A-4442-9D8C-71F8F288CB96}"/>
          </ac:spMkLst>
        </pc:spChg>
        <pc:spChg chg="del">
          <ac:chgData name="Weber, George R. (LARC-D309)" userId="0c6bf55f-4eeb-4517-b8b9-ce58e4cba4b6" providerId="ADAL" clId="{83BF9974-F60C-4006-B517-0200F940614A}" dt="2022-05-20T18:53:20.570" v="120" actId="478"/>
          <ac:spMkLst>
            <pc:docMk/>
            <pc:sldMk cId="1864831109" sldId="263"/>
            <ac:spMk id="23" creationId="{ACD1C205-6108-4617-8DF9-175E0E208845}"/>
          </ac:spMkLst>
        </pc:spChg>
        <pc:spChg chg="del">
          <ac:chgData name="Weber, George R. (LARC-D309)" userId="0c6bf55f-4eeb-4517-b8b9-ce58e4cba4b6" providerId="ADAL" clId="{83BF9974-F60C-4006-B517-0200F940614A}" dt="2022-05-20T18:53:20.570" v="120" actId="478"/>
          <ac:spMkLst>
            <pc:docMk/>
            <pc:sldMk cId="1864831109" sldId="263"/>
            <ac:spMk id="30" creationId="{9AB7AD9D-0589-4FB6-9064-4D24C75F6DB6}"/>
          </ac:spMkLst>
        </pc:spChg>
        <pc:spChg chg="del">
          <ac:chgData name="Weber, George R. (LARC-D309)" userId="0c6bf55f-4eeb-4517-b8b9-ce58e4cba4b6" providerId="ADAL" clId="{83BF9974-F60C-4006-B517-0200F940614A}" dt="2022-05-20T18:53:20.570" v="120" actId="478"/>
          <ac:spMkLst>
            <pc:docMk/>
            <pc:sldMk cId="1864831109" sldId="263"/>
            <ac:spMk id="31" creationId="{53B3F2E6-328A-4F82-9091-3850375EE2EB}"/>
          </ac:spMkLst>
        </pc:spChg>
        <pc:spChg chg="add mod">
          <ac:chgData name="Weber, George R. (LARC-D309)" userId="0c6bf55f-4eeb-4517-b8b9-ce58e4cba4b6" providerId="ADAL" clId="{83BF9974-F60C-4006-B517-0200F940614A}" dt="2022-05-20T18:54:29.774" v="132" actId="1076"/>
          <ac:spMkLst>
            <pc:docMk/>
            <pc:sldMk cId="1864831109" sldId="263"/>
            <ac:spMk id="33" creationId="{47C57E45-6D87-4F7B-8040-54E9C51FC465}"/>
          </ac:spMkLst>
        </pc:spChg>
        <pc:spChg chg="add mod">
          <ac:chgData name="Weber, George R. (LARC-D309)" userId="0c6bf55f-4eeb-4517-b8b9-ce58e4cba4b6" providerId="ADAL" clId="{83BF9974-F60C-4006-B517-0200F940614A}" dt="2022-05-23T13:52:01.494" v="1417" actId="113"/>
          <ac:spMkLst>
            <pc:docMk/>
            <pc:sldMk cId="1864831109" sldId="263"/>
            <ac:spMk id="34" creationId="{7A3A8183-522D-4830-9F83-BE1CBE7896F5}"/>
          </ac:spMkLst>
        </pc:spChg>
        <pc:spChg chg="del mod">
          <ac:chgData name="Weber, George R. (LARC-D309)" userId="0c6bf55f-4eeb-4517-b8b9-ce58e4cba4b6" providerId="ADAL" clId="{83BF9974-F60C-4006-B517-0200F940614A}" dt="2022-05-20T18:53:26.517" v="122" actId="478"/>
          <ac:spMkLst>
            <pc:docMk/>
            <pc:sldMk cId="1864831109" sldId="263"/>
            <ac:spMk id="35" creationId="{C1933F9C-F5FF-40AC-841C-9E7EFF0B58C3}"/>
          </ac:spMkLst>
        </pc:spChg>
        <pc:spChg chg="add mod topLvl">
          <ac:chgData name="Weber, George R. (LARC-D309)" userId="0c6bf55f-4eeb-4517-b8b9-ce58e4cba4b6" providerId="ADAL" clId="{83BF9974-F60C-4006-B517-0200F940614A}" dt="2022-05-20T19:17:16.503" v="305" actId="165"/>
          <ac:spMkLst>
            <pc:docMk/>
            <pc:sldMk cId="1864831109" sldId="263"/>
            <ac:spMk id="38" creationId="{24245267-E673-4910-BB3F-54A035E11DD5}"/>
          </ac:spMkLst>
        </pc:spChg>
        <pc:spChg chg="add mod topLvl">
          <ac:chgData name="Weber, George R. (LARC-D309)" userId="0c6bf55f-4eeb-4517-b8b9-ce58e4cba4b6" providerId="ADAL" clId="{83BF9974-F60C-4006-B517-0200F940614A}" dt="2022-05-20T19:17:16.503" v="305" actId="165"/>
          <ac:spMkLst>
            <pc:docMk/>
            <pc:sldMk cId="1864831109" sldId="263"/>
            <ac:spMk id="39" creationId="{9B2D49A0-AFFC-425B-91D3-419C0F9EEADF}"/>
          </ac:spMkLst>
        </pc:spChg>
        <pc:spChg chg="mod">
          <ac:chgData name="Weber, George R. (LARC-D309)" userId="0c6bf55f-4eeb-4517-b8b9-ce58e4cba4b6" providerId="ADAL" clId="{83BF9974-F60C-4006-B517-0200F940614A}" dt="2022-05-20T19:17:16.503" v="305" actId="165"/>
          <ac:spMkLst>
            <pc:docMk/>
            <pc:sldMk cId="1864831109" sldId="263"/>
            <ac:spMk id="42" creationId="{67BA0D9B-B9DD-4508-9B3D-2C240F65F04E}"/>
          </ac:spMkLst>
        </pc:spChg>
        <pc:spChg chg="add mod topLvl">
          <ac:chgData name="Weber, George R. (LARC-D309)" userId="0c6bf55f-4eeb-4517-b8b9-ce58e4cba4b6" providerId="ADAL" clId="{83BF9974-F60C-4006-B517-0200F940614A}" dt="2022-05-20T19:17:16.503" v="305" actId="165"/>
          <ac:spMkLst>
            <pc:docMk/>
            <pc:sldMk cId="1864831109" sldId="263"/>
            <ac:spMk id="43" creationId="{F8A80A24-97D7-4552-B3B0-EA59EF2988F6}"/>
          </ac:spMkLst>
        </pc:spChg>
        <pc:spChg chg="add mod topLvl">
          <ac:chgData name="Weber, George R. (LARC-D309)" userId="0c6bf55f-4eeb-4517-b8b9-ce58e4cba4b6" providerId="ADAL" clId="{83BF9974-F60C-4006-B517-0200F940614A}" dt="2022-05-26T18:03:51.402" v="2665" actId="207"/>
          <ac:spMkLst>
            <pc:docMk/>
            <pc:sldMk cId="1864831109" sldId="263"/>
            <ac:spMk id="44" creationId="{D17FDE06-80CB-4F95-9816-30706378C086}"/>
          </ac:spMkLst>
        </pc:spChg>
        <pc:spChg chg="add mod topLvl">
          <ac:chgData name="Weber, George R. (LARC-D309)" userId="0c6bf55f-4eeb-4517-b8b9-ce58e4cba4b6" providerId="ADAL" clId="{83BF9974-F60C-4006-B517-0200F940614A}" dt="2022-05-20T19:17:16.503" v="305" actId="165"/>
          <ac:spMkLst>
            <pc:docMk/>
            <pc:sldMk cId="1864831109" sldId="263"/>
            <ac:spMk id="45" creationId="{85D81743-FDB5-4EF8-BEAD-9FCAAF0AC220}"/>
          </ac:spMkLst>
        </pc:spChg>
        <pc:spChg chg="add mod topLvl">
          <ac:chgData name="Weber, George R. (LARC-D309)" userId="0c6bf55f-4eeb-4517-b8b9-ce58e4cba4b6" providerId="ADAL" clId="{83BF9974-F60C-4006-B517-0200F940614A}" dt="2022-05-26T18:03:54.658" v="2666" actId="207"/>
          <ac:spMkLst>
            <pc:docMk/>
            <pc:sldMk cId="1864831109" sldId="263"/>
            <ac:spMk id="47" creationId="{9ED821E3-8082-4FA5-92BB-DF7AD617CFAF}"/>
          </ac:spMkLst>
        </pc:spChg>
        <pc:spChg chg="add mod ord topLvl">
          <ac:chgData name="Weber, George R. (LARC-D309)" userId="0c6bf55f-4eeb-4517-b8b9-ce58e4cba4b6" providerId="ADAL" clId="{83BF9974-F60C-4006-B517-0200F940614A}" dt="2022-05-23T19:52:07.523" v="2468" actId="1076"/>
          <ac:spMkLst>
            <pc:docMk/>
            <pc:sldMk cId="1864831109" sldId="263"/>
            <ac:spMk id="51" creationId="{FA567826-DE2E-43AF-AF44-C07306BA669F}"/>
          </ac:spMkLst>
        </pc:spChg>
        <pc:spChg chg="add mod">
          <ac:chgData name="Weber, George R. (LARC-D309)" userId="0c6bf55f-4eeb-4517-b8b9-ce58e4cba4b6" providerId="ADAL" clId="{83BF9974-F60C-4006-B517-0200F940614A}" dt="2022-05-20T19:15:59.664" v="284"/>
          <ac:spMkLst>
            <pc:docMk/>
            <pc:sldMk cId="1864831109" sldId="263"/>
            <ac:spMk id="52" creationId="{94B90489-D5D1-451F-92CF-A0E971D8C1EC}"/>
          </ac:spMkLst>
        </pc:spChg>
        <pc:spChg chg="add mod topLvl">
          <ac:chgData name="Weber, George R. (LARC-D309)" userId="0c6bf55f-4eeb-4517-b8b9-ce58e4cba4b6" providerId="ADAL" clId="{83BF9974-F60C-4006-B517-0200F940614A}" dt="2022-05-20T19:17:16.503" v="305" actId="165"/>
          <ac:spMkLst>
            <pc:docMk/>
            <pc:sldMk cId="1864831109" sldId="263"/>
            <ac:spMk id="54" creationId="{1C121085-92DD-44CB-B4F7-132FB56EE4C0}"/>
          </ac:spMkLst>
        </pc:spChg>
        <pc:spChg chg="add mod">
          <ac:chgData name="Weber, George R. (LARC-D309)" userId="0c6bf55f-4eeb-4517-b8b9-ce58e4cba4b6" providerId="ADAL" clId="{83BF9974-F60C-4006-B517-0200F940614A}" dt="2022-05-23T20:56:10.085" v="2581" actId="1076"/>
          <ac:spMkLst>
            <pc:docMk/>
            <pc:sldMk cId="1864831109" sldId="263"/>
            <ac:spMk id="57" creationId="{B55060B6-BD37-41FD-ABE0-BF65D7BFF4E4}"/>
          </ac:spMkLst>
        </pc:spChg>
        <pc:grpChg chg="add del mod">
          <ac:chgData name="Weber, George R. (LARC-D309)" userId="0c6bf55f-4eeb-4517-b8b9-ce58e4cba4b6" providerId="ADAL" clId="{83BF9974-F60C-4006-B517-0200F940614A}" dt="2022-05-20T19:17:16.503" v="305" actId="165"/>
          <ac:grpSpMkLst>
            <pc:docMk/>
            <pc:sldMk cId="1864831109" sldId="263"/>
            <ac:grpSpMk id="16" creationId="{2BB885E5-5A1A-459F-A3E1-4C60A5B12CF9}"/>
          </ac:grpSpMkLst>
        </pc:grpChg>
        <pc:grpChg chg="del">
          <ac:chgData name="Weber, George R. (LARC-D309)" userId="0c6bf55f-4eeb-4517-b8b9-ce58e4cba4b6" providerId="ADAL" clId="{83BF9974-F60C-4006-B517-0200F940614A}" dt="2022-05-20T18:53:20.570" v="120" actId="478"/>
          <ac:grpSpMkLst>
            <pc:docMk/>
            <pc:sldMk cId="1864831109" sldId="263"/>
            <ac:grpSpMk id="24" creationId="{1F102D0F-1003-4CEA-8D09-B2C518EA1F7C}"/>
          </ac:grpSpMkLst>
        </pc:grpChg>
        <pc:grpChg chg="add mod topLvl">
          <ac:chgData name="Weber, George R. (LARC-D309)" userId="0c6bf55f-4eeb-4517-b8b9-ce58e4cba4b6" providerId="ADAL" clId="{83BF9974-F60C-4006-B517-0200F940614A}" dt="2022-05-20T19:17:16.503" v="305" actId="165"/>
          <ac:grpSpMkLst>
            <pc:docMk/>
            <pc:sldMk cId="1864831109" sldId="263"/>
            <ac:grpSpMk id="40" creationId="{71D2A1F6-BF04-4995-9C38-972D89F76743}"/>
          </ac:grpSpMkLst>
        </pc:grpChg>
        <pc:picChg chg="del">
          <ac:chgData name="Weber, George R. (LARC-D309)" userId="0c6bf55f-4eeb-4517-b8b9-ce58e4cba4b6" providerId="ADAL" clId="{83BF9974-F60C-4006-B517-0200F940614A}" dt="2022-05-20T18:53:20.570" v="120" actId="478"/>
          <ac:picMkLst>
            <pc:docMk/>
            <pc:sldMk cId="1864831109" sldId="263"/>
            <ac:picMk id="9" creationId="{069081F1-F68E-4EA3-9B82-CD8FF2EDB7E7}"/>
          </ac:picMkLst>
        </pc:picChg>
        <pc:picChg chg="del">
          <ac:chgData name="Weber, George R. (LARC-D309)" userId="0c6bf55f-4eeb-4517-b8b9-ce58e4cba4b6" providerId="ADAL" clId="{83BF9974-F60C-4006-B517-0200F940614A}" dt="2022-05-20T18:53:20.570" v="120" actId="478"/>
          <ac:picMkLst>
            <pc:docMk/>
            <pc:sldMk cId="1864831109" sldId="263"/>
            <ac:picMk id="14" creationId="{CE08B791-3CFC-454F-82DB-4968E382BD44}"/>
          </ac:picMkLst>
        </pc:picChg>
        <pc:picChg chg="del">
          <ac:chgData name="Weber, George R. (LARC-D309)" userId="0c6bf55f-4eeb-4517-b8b9-ce58e4cba4b6" providerId="ADAL" clId="{83BF9974-F60C-4006-B517-0200F940614A}" dt="2022-05-20T18:53:20.570" v="120" actId="478"/>
          <ac:picMkLst>
            <pc:docMk/>
            <pc:sldMk cId="1864831109" sldId="263"/>
            <ac:picMk id="17" creationId="{21B54EEE-ABD4-42E8-9BC5-C6C57CABDDBF}"/>
          </ac:picMkLst>
        </pc:picChg>
        <pc:picChg chg="del">
          <ac:chgData name="Weber, George R. (LARC-D309)" userId="0c6bf55f-4eeb-4517-b8b9-ce58e4cba4b6" providerId="ADAL" clId="{83BF9974-F60C-4006-B517-0200F940614A}" dt="2022-05-20T18:53:20.570" v="120" actId="478"/>
          <ac:picMkLst>
            <pc:docMk/>
            <pc:sldMk cId="1864831109" sldId="263"/>
            <ac:picMk id="29" creationId="{747535CD-77AC-4087-84AC-1F5929D41FDD}"/>
          </ac:picMkLst>
        </pc:picChg>
        <pc:picChg chg="add mod topLvl">
          <ac:chgData name="Weber, George R. (LARC-D309)" userId="0c6bf55f-4eeb-4517-b8b9-ce58e4cba4b6" providerId="ADAL" clId="{83BF9974-F60C-4006-B517-0200F940614A}" dt="2022-05-20T19:17:16.503" v="305" actId="165"/>
          <ac:picMkLst>
            <pc:docMk/>
            <pc:sldMk cId="1864831109" sldId="263"/>
            <ac:picMk id="36" creationId="{7CF678D4-5CC6-4CE3-850C-023676020973}"/>
          </ac:picMkLst>
        </pc:picChg>
        <pc:picChg chg="add mod topLvl">
          <ac:chgData name="Weber, George R. (LARC-D309)" userId="0c6bf55f-4eeb-4517-b8b9-ce58e4cba4b6" providerId="ADAL" clId="{83BF9974-F60C-4006-B517-0200F940614A}" dt="2022-05-20T19:17:16.503" v="305" actId="165"/>
          <ac:picMkLst>
            <pc:docMk/>
            <pc:sldMk cId="1864831109" sldId="263"/>
            <ac:picMk id="37" creationId="{E4082A65-E3A7-4184-9607-9D024CEC3351}"/>
          </ac:picMkLst>
        </pc:picChg>
        <pc:picChg chg="mod">
          <ac:chgData name="Weber, George R. (LARC-D309)" userId="0c6bf55f-4eeb-4517-b8b9-ce58e4cba4b6" providerId="ADAL" clId="{83BF9974-F60C-4006-B517-0200F940614A}" dt="2022-05-20T19:17:16.503" v="305" actId="165"/>
          <ac:picMkLst>
            <pc:docMk/>
            <pc:sldMk cId="1864831109" sldId="263"/>
            <ac:picMk id="41" creationId="{F83E499F-A9C6-476B-95CB-8955B658D87E}"/>
          </ac:picMkLst>
        </pc:picChg>
        <pc:picChg chg="add del mod">
          <ac:chgData name="Weber, George R. (LARC-D309)" userId="0c6bf55f-4eeb-4517-b8b9-ce58e4cba4b6" providerId="ADAL" clId="{83BF9974-F60C-4006-B517-0200F940614A}" dt="2022-05-20T19:06:36.293" v="274" actId="478"/>
          <ac:picMkLst>
            <pc:docMk/>
            <pc:sldMk cId="1864831109" sldId="263"/>
            <ac:picMk id="46" creationId="{7E49108F-F7EF-4A97-8DEA-14BF0A908205}"/>
          </ac:picMkLst>
        </pc:picChg>
        <pc:picChg chg="add del mod topLvl">
          <ac:chgData name="Weber, George R. (LARC-D309)" userId="0c6bf55f-4eeb-4517-b8b9-ce58e4cba4b6" providerId="ADAL" clId="{83BF9974-F60C-4006-B517-0200F940614A}" dt="2022-05-23T19:52:07.523" v="2468" actId="1076"/>
          <ac:picMkLst>
            <pc:docMk/>
            <pc:sldMk cId="1864831109" sldId="263"/>
            <ac:picMk id="50" creationId="{E35D2C86-C5F1-4065-86C0-F4855E5940E7}"/>
          </ac:picMkLst>
        </pc:picChg>
        <pc:picChg chg="del">
          <ac:chgData name="Weber, George R. (LARC-D309)" userId="0c6bf55f-4eeb-4517-b8b9-ce58e4cba4b6" providerId="ADAL" clId="{83BF9974-F60C-4006-B517-0200F940614A}" dt="2022-05-20T18:53:20.570" v="120" actId="478"/>
          <ac:picMkLst>
            <pc:docMk/>
            <pc:sldMk cId="1864831109" sldId="263"/>
            <ac:picMk id="53" creationId="{F0D41D53-4D3B-4B7D-B225-99140ECF06D6}"/>
          </ac:picMkLst>
        </pc:picChg>
        <pc:picChg chg="add mod topLvl">
          <ac:chgData name="Weber, George R. (LARC-D309)" userId="0c6bf55f-4eeb-4517-b8b9-ce58e4cba4b6" providerId="ADAL" clId="{83BF9974-F60C-4006-B517-0200F940614A}" dt="2022-05-20T19:17:16.503" v="305" actId="165"/>
          <ac:picMkLst>
            <pc:docMk/>
            <pc:sldMk cId="1864831109" sldId="263"/>
            <ac:picMk id="55" creationId="{CBA459BC-1720-48F7-84D4-00B764FBB14E}"/>
          </ac:picMkLst>
        </pc:picChg>
        <pc:picChg chg="add del mod">
          <ac:chgData name="Weber, George R. (LARC-D309)" userId="0c6bf55f-4eeb-4517-b8b9-ce58e4cba4b6" providerId="ADAL" clId="{83BF9974-F60C-4006-B517-0200F940614A}" dt="2022-05-20T18:57:50.759" v="194"/>
          <ac:picMkLst>
            <pc:docMk/>
            <pc:sldMk cId="1864831109" sldId="263"/>
            <ac:picMk id="56" creationId="{19543634-01EE-45F2-A390-E2636CAEE10A}"/>
          </ac:picMkLst>
        </pc:picChg>
        <pc:cxnChg chg="del">
          <ac:chgData name="Weber, George R. (LARC-D309)" userId="0c6bf55f-4eeb-4517-b8b9-ce58e4cba4b6" providerId="ADAL" clId="{83BF9974-F60C-4006-B517-0200F940614A}" dt="2022-05-20T18:53:20.570" v="120" actId="478"/>
          <ac:cxnSpMkLst>
            <pc:docMk/>
            <pc:sldMk cId="1864831109" sldId="263"/>
            <ac:cxnSpMk id="7" creationId="{53B8326F-4A47-479C-BF92-6B83FF07121C}"/>
          </ac:cxnSpMkLst>
        </pc:cxnChg>
        <pc:cxnChg chg="del">
          <ac:chgData name="Weber, George R. (LARC-D309)" userId="0c6bf55f-4eeb-4517-b8b9-ce58e4cba4b6" providerId="ADAL" clId="{83BF9974-F60C-4006-B517-0200F940614A}" dt="2022-05-20T18:53:20.570" v="120" actId="478"/>
          <ac:cxnSpMkLst>
            <pc:docMk/>
            <pc:sldMk cId="1864831109" sldId="263"/>
            <ac:cxnSpMk id="8" creationId="{5ADFFEB8-1D85-4D6B-B1BE-2453A2DF500B}"/>
          </ac:cxnSpMkLst>
        </pc:cxnChg>
        <pc:cxnChg chg="del">
          <ac:chgData name="Weber, George R. (LARC-D309)" userId="0c6bf55f-4eeb-4517-b8b9-ce58e4cba4b6" providerId="ADAL" clId="{83BF9974-F60C-4006-B517-0200F940614A}" dt="2022-05-20T18:53:20.570" v="120" actId="478"/>
          <ac:cxnSpMkLst>
            <pc:docMk/>
            <pc:sldMk cId="1864831109" sldId="263"/>
            <ac:cxnSpMk id="12" creationId="{956843A3-32F6-4374-84EA-103A675E91D6}"/>
          </ac:cxnSpMkLst>
        </pc:cxnChg>
        <pc:cxnChg chg="add mod topLvl">
          <ac:chgData name="Weber, George R. (LARC-D309)" userId="0c6bf55f-4eeb-4517-b8b9-ce58e4cba4b6" providerId="ADAL" clId="{83BF9974-F60C-4006-B517-0200F940614A}" dt="2022-05-20T19:17:16.503" v="305" actId="165"/>
          <ac:cxnSpMkLst>
            <pc:docMk/>
            <pc:sldMk cId="1864831109" sldId="263"/>
            <ac:cxnSpMk id="48" creationId="{DE325E19-5B56-4658-A9EE-3728F1520FCF}"/>
          </ac:cxnSpMkLst>
        </pc:cxnChg>
        <pc:cxnChg chg="add mod topLvl">
          <ac:chgData name="Weber, George R. (LARC-D309)" userId="0c6bf55f-4eeb-4517-b8b9-ce58e4cba4b6" providerId="ADAL" clId="{83BF9974-F60C-4006-B517-0200F940614A}" dt="2022-05-20T19:17:16.503" v="305" actId="165"/>
          <ac:cxnSpMkLst>
            <pc:docMk/>
            <pc:sldMk cId="1864831109" sldId="263"/>
            <ac:cxnSpMk id="49" creationId="{16979B5A-D7D7-42D9-AD8B-0A77D3533CD0}"/>
          </ac:cxnSpMkLst>
        </pc:cxnChg>
      </pc:sldChg>
      <pc:sldChg chg="addSp modSp new del mod modAnim modShow">
        <pc:chgData name="Weber, George R. (LARC-D309)" userId="0c6bf55f-4eeb-4517-b8b9-ce58e4cba4b6" providerId="ADAL" clId="{83BF9974-F60C-4006-B517-0200F940614A}" dt="2022-05-27T13:17:07.036" v="2743" actId="47"/>
        <pc:sldMkLst>
          <pc:docMk/>
          <pc:sldMk cId="3470624712" sldId="264"/>
        </pc:sldMkLst>
        <pc:spChg chg="mod">
          <ac:chgData name="Weber, George R. (LARC-D309)" userId="0c6bf55f-4eeb-4517-b8b9-ce58e4cba4b6" providerId="ADAL" clId="{83BF9974-F60C-4006-B517-0200F940614A}" dt="2022-05-20T19:26:40.172" v="382" actId="27636"/>
          <ac:spMkLst>
            <pc:docMk/>
            <pc:sldMk cId="3470624712" sldId="264"/>
            <ac:spMk id="2" creationId="{95989369-F1BA-4365-86D4-B9073A16D40A}"/>
          </ac:spMkLst>
        </pc:spChg>
        <pc:spChg chg="mod">
          <ac:chgData name="Weber, George R. (LARC-D309)" userId="0c6bf55f-4eeb-4517-b8b9-ce58e4cba4b6" providerId="ADAL" clId="{83BF9974-F60C-4006-B517-0200F940614A}" dt="2022-05-20T19:24:43.462" v="373" actId="2711"/>
          <ac:spMkLst>
            <pc:docMk/>
            <pc:sldMk cId="3470624712" sldId="264"/>
            <ac:spMk id="5" creationId="{0D362F20-DBBD-45D7-98C4-E67332C1006A}"/>
          </ac:spMkLst>
        </pc:spChg>
        <pc:spChg chg="mod">
          <ac:chgData name="Weber, George R. (LARC-D309)" userId="0c6bf55f-4eeb-4517-b8b9-ce58e4cba4b6" providerId="ADAL" clId="{83BF9974-F60C-4006-B517-0200F940614A}" dt="2022-05-20T19:24:43.462" v="373" actId="2711"/>
          <ac:spMkLst>
            <pc:docMk/>
            <pc:sldMk cId="3470624712" sldId="264"/>
            <ac:spMk id="7" creationId="{F8A30B7D-42DB-4E27-A4D1-3C8E713C9BA0}"/>
          </ac:spMkLst>
        </pc:spChg>
        <pc:spChg chg="mod">
          <ac:chgData name="Weber, George R. (LARC-D309)" userId="0c6bf55f-4eeb-4517-b8b9-ce58e4cba4b6" providerId="ADAL" clId="{83BF9974-F60C-4006-B517-0200F940614A}" dt="2022-05-20T19:24:43.462" v="373" actId="2711"/>
          <ac:spMkLst>
            <pc:docMk/>
            <pc:sldMk cId="3470624712" sldId="264"/>
            <ac:spMk id="8" creationId="{E69FAC1B-1026-464B-A570-79ED295AAEF6}"/>
          </ac:spMkLst>
        </pc:spChg>
        <pc:spChg chg="mod">
          <ac:chgData name="Weber, George R. (LARC-D309)" userId="0c6bf55f-4eeb-4517-b8b9-ce58e4cba4b6" providerId="ADAL" clId="{83BF9974-F60C-4006-B517-0200F940614A}" dt="2022-05-20T19:24:43.462" v="373" actId="2711"/>
          <ac:spMkLst>
            <pc:docMk/>
            <pc:sldMk cId="3470624712" sldId="264"/>
            <ac:spMk id="10" creationId="{140019F1-B694-47B5-AA52-A9FA8C4661E7}"/>
          </ac:spMkLst>
        </pc:spChg>
        <pc:spChg chg="mod">
          <ac:chgData name="Weber, George R. (LARC-D309)" userId="0c6bf55f-4eeb-4517-b8b9-ce58e4cba4b6" providerId="ADAL" clId="{83BF9974-F60C-4006-B517-0200F940614A}" dt="2022-05-20T19:24:43.462" v="373" actId="2711"/>
          <ac:spMkLst>
            <pc:docMk/>
            <pc:sldMk cId="3470624712" sldId="264"/>
            <ac:spMk id="11" creationId="{8EE8EED9-DD62-4045-A74A-283B9EEA2D5D}"/>
          </ac:spMkLst>
        </pc:spChg>
        <pc:spChg chg="mod">
          <ac:chgData name="Weber, George R. (LARC-D309)" userId="0c6bf55f-4eeb-4517-b8b9-ce58e4cba4b6" providerId="ADAL" clId="{83BF9974-F60C-4006-B517-0200F940614A}" dt="2022-05-20T19:24:43.462" v="373" actId="2711"/>
          <ac:spMkLst>
            <pc:docMk/>
            <pc:sldMk cId="3470624712" sldId="264"/>
            <ac:spMk id="14" creationId="{BBD1411C-8080-4CB3-8CE3-DB86467A5BFC}"/>
          </ac:spMkLst>
        </pc:spChg>
        <pc:spChg chg="mod">
          <ac:chgData name="Weber, George R. (LARC-D309)" userId="0c6bf55f-4eeb-4517-b8b9-ce58e4cba4b6" providerId="ADAL" clId="{83BF9974-F60C-4006-B517-0200F940614A}" dt="2022-05-20T19:24:43.462" v="373" actId="2711"/>
          <ac:spMkLst>
            <pc:docMk/>
            <pc:sldMk cId="3470624712" sldId="264"/>
            <ac:spMk id="15" creationId="{86CD00AB-8335-4F74-81E1-366BEA8CA6E2}"/>
          </ac:spMkLst>
        </pc:spChg>
        <pc:spChg chg="mod">
          <ac:chgData name="Weber, George R. (LARC-D309)" userId="0c6bf55f-4eeb-4517-b8b9-ce58e4cba4b6" providerId="ADAL" clId="{83BF9974-F60C-4006-B517-0200F940614A}" dt="2022-05-20T19:24:43.462" v="373" actId="2711"/>
          <ac:spMkLst>
            <pc:docMk/>
            <pc:sldMk cId="3470624712" sldId="264"/>
            <ac:spMk id="17" creationId="{E7874DC5-5ECC-4FEB-8A81-41E8F24E5A3E}"/>
          </ac:spMkLst>
        </pc:spChg>
        <pc:spChg chg="mod">
          <ac:chgData name="Weber, George R. (LARC-D309)" userId="0c6bf55f-4eeb-4517-b8b9-ce58e4cba4b6" providerId="ADAL" clId="{83BF9974-F60C-4006-B517-0200F940614A}" dt="2022-05-20T19:24:43.462" v="373" actId="2711"/>
          <ac:spMkLst>
            <pc:docMk/>
            <pc:sldMk cId="3470624712" sldId="264"/>
            <ac:spMk id="18" creationId="{87DA0339-5CA4-4379-A30E-3DB412CD3212}"/>
          </ac:spMkLst>
        </pc:spChg>
        <pc:spChg chg="mod">
          <ac:chgData name="Weber, George R. (LARC-D309)" userId="0c6bf55f-4eeb-4517-b8b9-ce58e4cba4b6" providerId="ADAL" clId="{83BF9974-F60C-4006-B517-0200F940614A}" dt="2022-05-20T19:24:43.462" v="373" actId="2711"/>
          <ac:spMkLst>
            <pc:docMk/>
            <pc:sldMk cId="3470624712" sldId="264"/>
            <ac:spMk id="20" creationId="{7211907D-F8C7-44CD-81AD-1928EC9E232F}"/>
          </ac:spMkLst>
        </pc:spChg>
        <pc:spChg chg="mod">
          <ac:chgData name="Weber, George R. (LARC-D309)" userId="0c6bf55f-4eeb-4517-b8b9-ce58e4cba4b6" providerId="ADAL" clId="{83BF9974-F60C-4006-B517-0200F940614A}" dt="2022-05-20T19:24:43.462" v="373" actId="2711"/>
          <ac:spMkLst>
            <pc:docMk/>
            <pc:sldMk cId="3470624712" sldId="264"/>
            <ac:spMk id="21" creationId="{F212BC2F-AAB0-4954-B7E2-558F8DAF1503}"/>
          </ac:spMkLst>
        </pc:spChg>
        <pc:spChg chg="mod">
          <ac:chgData name="Weber, George R. (LARC-D309)" userId="0c6bf55f-4eeb-4517-b8b9-ce58e4cba4b6" providerId="ADAL" clId="{83BF9974-F60C-4006-B517-0200F940614A}" dt="2022-05-20T19:24:43.462" v="373" actId="2711"/>
          <ac:spMkLst>
            <pc:docMk/>
            <pc:sldMk cId="3470624712" sldId="264"/>
            <ac:spMk id="23" creationId="{D70D7E59-9638-4AAF-ADB5-57CB3321CBD0}"/>
          </ac:spMkLst>
        </pc:spChg>
        <pc:spChg chg="mod">
          <ac:chgData name="Weber, George R. (LARC-D309)" userId="0c6bf55f-4eeb-4517-b8b9-ce58e4cba4b6" providerId="ADAL" clId="{83BF9974-F60C-4006-B517-0200F940614A}" dt="2022-05-20T19:24:43.462" v="373" actId="2711"/>
          <ac:spMkLst>
            <pc:docMk/>
            <pc:sldMk cId="3470624712" sldId="264"/>
            <ac:spMk id="24" creationId="{F7DD85D7-D9CC-45DC-AF15-22F3C0CAA5A1}"/>
          </ac:spMkLst>
        </pc:spChg>
        <pc:spChg chg="mod">
          <ac:chgData name="Weber, George R. (LARC-D309)" userId="0c6bf55f-4eeb-4517-b8b9-ce58e4cba4b6" providerId="ADAL" clId="{83BF9974-F60C-4006-B517-0200F940614A}" dt="2022-05-20T19:24:43.462" v="373" actId="2711"/>
          <ac:spMkLst>
            <pc:docMk/>
            <pc:sldMk cId="3470624712" sldId="264"/>
            <ac:spMk id="25" creationId="{7DEED498-5E84-407C-ACC4-0B5DEDE78D08}"/>
          </ac:spMkLst>
        </pc:spChg>
        <pc:spChg chg="mod">
          <ac:chgData name="Weber, George R. (LARC-D309)" userId="0c6bf55f-4eeb-4517-b8b9-ce58e4cba4b6" providerId="ADAL" clId="{83BF9974-F60C-4006-B517-0200F940614A}" dt="2022-05-20T19:24:43.462" v="373" actId="2711"/>
          <ac:spMkLst>
            <pc:docMk/>
            <pc:sldMk cId="3470624712" sldId="264"/>
            <ac:spMk id="27" creationId="{F66274F3-A5A5-4126-9623-3229514F3361}"/>
          </ac:spMkLst>
        </pc:spChg>
        <pc:grpChg chg="add mod">
          <ac:chgData name="Weber, George R. (LARC-D309)" userId="0c6bf55f-4eeb-4517-b8b9-ce58e4cba4b6" providerId="ADAL" clId="{83BF9974-F60C-4006-B517-0200F940614A}" dt="2022-05-20T19:25:11.716" v="375" actId="1076"/>
          <ac:grpSpMkLst>
            <pc:docMk/>
            <pc:sldMk cId="3470624712" sldId="264"/>
            <ac:grpSpMk id="4" creationId="{46DBD85D-5F57-49D0-952B-CC6F58DAA371}"/>
          </ac:grpSpMkLst>
        </pc:grpChg>
        <pc:grpChg chg="add mod">
          <ac:chgData name="Weber, George R. (LARC-D309)" userId="0c6bf55f-4eeb-4517-b8b9-ce58e4cba4b6" providerId="ADAL" clId="{83BF9974-F60C-4006-B517-0200F940614A}" dt="2022-05-20T19:25:32.686" v="376" actId="1076"/>
          <ac:grpSpMkLst>
            <pc:docMk/>
            <pc:sldMk cId="3470624712" sldId="264"/>
            <ac:grpSpMk id="9" creationId="{54307BA9-3C7D-4DE8-95C1-0496DD7E6FDE}"/>
          </ac:grpSpMkLst>
        </pc:grpChg>
        <pc:grpChg chg="add mod">
          <ac:chgData name="Weber, George R. (LARC-D309)" userId="0c6bf55f-4eeb-4517-b8b9-ce58e4cba4b6" providerId="ADAL" clId="{83BF9974-F60C-4006-B517-0200F940614A}" dt="2022-05-20T19:25:11.716" v="375" actId="1076"/>
          <ac:grpSpMkLst>
            <pc:docMk/>
            <pc:sldMk cId="3470624712" sldId="264"/>
            <ac:grpSpMk id="16" creationId="{196606D7-4CA9-4CD4-9704-11951C42E04E}"/>
          </ac:grpSpMkLst>
        </pc:grpChg>
        <pc:grpChg chg="add mod">
          <ac:chgData name="Weber, George R. (LARC-D309)" userId="0c6bf55f-4eeb-4517-b8b9-ce58e4cba4b6" providerId="ADAL" clId="{83BF9974-F60C-4006-B517-0200F940614A}" dt="2022-05-20T19:25:32.686" v="376" actId="1076"/>
          <ac:grpSpMkLst>
            <pc:docMk/>
            <pc:sldMk cId="3470624712" sldId="264"/>
            <ac:grpSpMk id="22" creationId="{222A0A45-6C1C-4118-BF2F-63E7E55FE022}"/>
          </ac:grpSpMkLst>
        </pc:grpChg>
        <pc:picChg chg="mod">
          <ac:chgData name="Weber, George R. (LARC-D309)" userId="0c6bf55f-4eeb-4517-b8b9-ce58e4cba4b6" providerId="ADAL" clId="{83BF9974-F60C-4006-B517-0200F940614A}" dt="2022-05-20T19:24:37.486" v="372"/>
          <ac:picMkLst>
            <pc:docMk/>
            <pc:sldMk cId="3470624712" sldId="264"/>
            <ac:picMk id="6" creationId="{D35CE915-28C2-424B-B8CC-5D5AA20BD3E0}"/>
          </ac:picMkLst>
        </pc:picChg>
        <pc:picChg chg="mod">
          <ac:chgData name="Weber, George R. (LARC-D309)" userId="0c6bf55f-4eeb-4517-b8b9-ce58e4cba4b6" providerId="ADAL" clId="{83BF9974-F60C-4006-B517-0200F940614A}" dt="2022-05-20T19:24:37.486" v="372"/>
          <ac:picMkLst>
            <pc:docMk/>
            <pc:sldMk cId="3470624712" sldId="264"/>
            <ac:picMk id="12" creationId="{923592C8-C56C-4EAB-8C82-B6A7612AA277}"/>
          </ac:picMkLst>
        </pc:picChg>
        <pc:picChg chg="mod">
          <ac:chgData name="Weber, George R. (LARC-D309)" userId="0c6bf55f-4eeb-4517-b8b9-ce58e4cba4b6" providerId="ADAL" clId="{83BF9974-F60C-4006-B517-0200F940614A}" dt="2022-05-20T19:24:37.486" v="372"/>
          <ac:picMkLst>
            <pc:docMk/>
            <pc:sldMk cId="3470624712" sldId="264"/>
            <ac:picMk id="13" creationId="{A2659386-9BD9-4439-A28F-8EF3E35B034F}"/>
          </ac:picMkLst>
        </pc:picChg>
        <pc:picChg chg="mod">
          <ac:chgData name="Weber, George R. (LARC-D309)" userId="0c6bf55f-4eeb-4517-b8b9-ce58e4cba4b6" providerId="ADAL" clId="{83BF9974-F60C-4006-B517-0200F940614A}" dt="2022-05-20T19:24:37.486" v="372"/>
          <ac:picMkLst>
            <pc:docMk/>
            <pc:sldMk cId="3470624712" sldId="264"/>
            <ac:picMk id="19" creationId="{BC8C5C8F-CC18-448F-AB5F-1663D659D6AD}"/>
          </ac:picMkLst>
        </pc:picChg>
        <pc:picChg chg="mod">
          <ac:chgData name="Weber, George R. (LARC-D309)" userId="0c6bf55f-4eeb-4517-b8b9-ce58e4cba4b6" providerId="ADAL" clId="{83BF9974-F60C-4006-B517-0200F940614A}" dt="2022-05-20T19:24:37.486" v="372"/>
          <ac:picMkLst>
            <pc:docMk/>
            <pc:sldMk cId="3470624712" sldId="264"/>
            <ac:picMk id="26" creationId="{AB0C4069-7FF1-4FEF-A728-5BB271D715AE}"/>
          </ac:picMkLst>
        </pc:picChg>
      </pc:sldChg>
      <pc:sldChg chg="addSp delSp modSp new mod modAnim">
        <pc:chgData name="Weber, George R. (LARC-D309)" userId="0c6bf55f-4eeb-4517-b8b9-ce58e4cba4b6" providerId="ADAL" clId="{83BF9974-F60C-4006-B517-0200F940614A}" dt="2022-05-27T13:13:59.579" v="2739" actId="1076"/>
        <pc:sldMkLst>
          <pc:docMk/>
          <pc:sldMk cId="3013494394" sldId="265"/>
        </pc:sldMkLst>
        <pc:spChg chg="mod">
          <ac:chgData name="Weber, George R. (LARC-D309)" userId="0c6bf55f-4eeb-4517-b8b9-ce58e4cba4b6" providerId="ADAL" clId="{83BF9974-F60C-4006-B517-0200F940614A}" dt="2022-05-20T19:27:46.423" v="395" actId="2711"/>
          <ac:spMkLst>
            <pc:docMk/>
            <pc:sldMk cId="3013494394" sldId="265"/>
            <ac:spMk id="2" creationId="{84D303B2-30DA-4DC3-9998-3A639CD24221}"/>
          </ac:spMkLst>
        </pc:spChg>
        <pc:spChg chg="mod">
          <ac:chgData name="Weber, George R. (LARC-D309)" userId="0c6bf55f-4eeb-4517-b8b9-ce58e4cba4b6" providerId="ADAL" clId="{83BF9974-F60C-4006-B517-0200F940614A}" dt="2022-05-20T19:27:46.423" v="395" actId="2711"/>
          <ac:spMkLst>
            <pc:docMk/>
            <pc:sldMk cId="3013494394" sldId="265"/>
            <ac:spMk id="3" creationId="{017D39AD-756C-4135-B303-8DF63B1948CF}"/>
          </ac:spMkLst>
        </pc:spChg>
        <pc:spChg chg="add del">
          <ac:chgData name="Weber, George R. (LARC-D309)" userId="0c6bf55f-4eeb-4517-b8b9-ce58e4cba4b6" providerId="ADAL" clId="{83BF9974-F60C-4006-B517-0200F940614A}" dt="2022-05-20T19:26:53.179" v="385" actId="22"/>
          <ac:spMkLst>
            <pc:docMk/>
            <pc:sldMk cId="3013494394" sldId="265"/>
            <ac:spMk id="5" creationId="{3CFCD30F-E542-4C8C-B2BB-B03F14E4C3B9}"/>
          </ac:spMkLst>
        </pc:spChg>
        <pc:spChg chg="mod">
          <ac:chgData name="Weber, George R. (LARC-D309)" userId="0c6bf55f-4eeb-4517-b8b9-ce58e4cba4b6" providerId="ADAL" clId="{83BF9974-F60C-4006-B517-0200F940614A}" dt="2022-05-20T19:30:13.421" v="413" actId="1076"/>
          <ac:spMkLst>
            <pc:docMk/>
            <pc:sldMk cId="3013494394" sldId="265"/>
            <ac:spMk id="11" creationId="{E39CD955-0AFF-4C41-9CAE-5890B7FAFE37}"/>
          </ac:spMkLst>
        </pc:spChg>
        <pc:spChg chg="mod">
          <ac:chgData name="Weber, George R. (LARC-D309)" userId="0c6bf55f-4eeb-4517-b8b9-ce58e4cba4b6" providerId="ADAL" clId="{83BF9974-F60C-4006-B517-0200F940614A}" dt="2022-05-27T13:13:59.579" v="2739" actId="1076"/>
          <ac:spMkLst>
            <pc:docMk/>
            <pc:sldMk cId="3013494394" sldId="265"/>
            <ac:spMk id="12" creationId="{6B736C0E-AFCC-45D9-B934-92FE08EEBD62}"/>
          </ac:spMkLst>
        </pc:spChg>
        <pc:spChg chg="mod">
          <ac:chgData name="Weber, George R. (LARC-D309)" userId="0c6bf55f-4eeb-4517-b8b9-ce58e4cba4b6" providerId="ADAL" clId="{83BF9974-F60C-4006-B517-0200F940614A}" dt="2022-05-27T13:13:54.810" v="2738" actId="14100"/>
          <ac:spMkLst>
            <pc:docMk/>
            <pc:sldMk cId="3013494394" sldId="265"/>
            <ac:spMk id="13" creationId="{436E516B-98A4-439C-92C6-0C3F30C75475}"/>
          </ac:spMkLst>
        </pc:spChg>
        <pc:spChg chg="mod">
          <ac:chgData name="Weber, George R. (LARC-D309)" userId="0c6bf55f-4eeb-4517-b8b9-ce58e4cba4b6" providerId="ADAL" clId="{83BF9974-F60C-4006-B517-0200F940614A}" dt="2022-05-20T19:31:08.060" v="418" actId="14861"/>
          <ac:spMkLst>
            <pc:docMk/>
            <pc:sldMk cId="3013494394" sldId="265"/>
            <ac:spMk id="17" creationId="{7B85898F-A1D1-45FB-A677-47B1700202E9}"/>
          </ac:spMkLst>
        </pc:spChg>
        <pc:spChg chg="mod">
          <ac:chgData name="Weber, George R. (LARC-D309)" userId="0c6bf55f-4eeb-4517-b8b9-ce58e4cba4b6" providerId="ADAL" clId="{83BF9974-F60C-4006-B517-0200F940614A}" dt="2022-05-20T19:30:13.421" v="413" actId="1076"/>
          <ac:spMkLst>
            <pc:docMk/>
            <pc:sldMk cId="3013494394" sldId="265"/>
            <ac:spMk id="21" creationId="{422EA60A-B936-4919-AB3D-B0554351BD04}"/>
          </ac:spMkLst>
        </pc:spChg>
        <pc:spChg chg="mod">
          <ac:chgData name="Weber, George R. (LARC-D309)" userId="0c6bf55f-4eeb-4517-b8b9-ce58e4cba4b6" providerId="ADAL" clId="{83BF9974-F60C-4006-B517-0200F940614A}" dt="2022-05-20T19:30:13.421" v="413" actId="1076"/>
          <ac:spMkLst>
            <pc:docMk/>
            <pc:sldMk cId="3013494394" sldId="265"/>
            <ac:spMk id="26" creationId="{182183F0-8A95-4AE1-86F2-74750CB9F6DF}"/>
          </ac:spMkLst>
        </pc:spChg>
        <pc:spChg chg="mod">
          <ac:chgData name="Weber, George R. (LARC-D309)" userId="0c6bf55f-4eeb-4517-b8b9-ce58e4cba4b6" providerId="ADAL" clId="{83BF9974-F60C-4006-B517-0200F940614A}" dt="2022-05-20T19:33:17" v="429" actId="14100"/>
          <ac:spMkLst>
            <pc:docMk/>
            <pc:sldMk cId="3013494394" sldId="265"/>
            <ac:spMk id="28" creationId="{F9E871F8-6FF1-4000-8EC8-B604B7A0A7ED}"/>
          </ac:spMkLst>
        </pc:spChg>
        <pc:spChg chg="mod">
          <ac:chgData name="Weber, George R. (LARC-D309)" userId="0c6bf55f-4eeb-4517-b8b9-ce58e4cba4b6" providerId="ADAL" clId="{83BF9974-F60C-4006-B517-0200F940614A}" dt="2022-05-23T13:57:38.254" v="1440" actId="1076"/>
          <ac:spMkLst>
            <pc:docMk/>
            <pc:sldMk cId="3013494394" sldId="265"/>
            <ac:spMk id="31" creationId="{247D79F9-E508-493A-BA12-E78D57F72C6A}"/>
          </ac:spMkLst>
        </pc:spChg>
        <pc:spChg chg="mod">
          <ac:chgData name="Weber, George R. (LARC-D309)" userId="0c6bf55f-4eeb-4517-b8b9-ce58e4cba4b6" providerId="ADAL" clId="{83BF9974-F60C-4006-B517-0200F940614A}" dt="2022-05-20T19:30:13.421" v="413" actId="1076"/>
          <ac:spMkLst>
            <pc:docMk/>
            <pc:sldMk cId="3013494394" sldId="265"/>
            <ac:spMk id="34" creationId="{0211AA8F-29C6-4B10-9E83-B406FE8AE9FA}"/>
          </ac:spMkLst>
        </pc:spChg>
        <pc:spChg chg="mod">
          <ac:chgData name="Weber, George R. (LARC-D309)" userId="0c6bf55f-4eeb-4517-b8b9-ce58e4cba4b6" providerId="ADAL" clId="{83BF9974-F60C-4006-B517-0200F940614A}" dt="2022-05-26T17:48:00.007" v="2663" actId="14100"/>
          <ac:spMkLst>
            <pc:docMk/>
            <pc:sldMk cId="3013494394" sldId="265"/>
            <ac:spMk id="35" creationId="{FBF6B446-B51E-4A34-B11D-A1EB8DA3206C}"/>
          </ac:spMkLst>
        </pc:spChg>
        <pc:grpChg chg="add mod">
          <ac:chgData name="Weber, George R. (LARC-D309)" userId="0c6bf55f-4eeb-4517-b8b9-ce58e4cba4b6" providerId="ADAL" clId="{83BF9974-F60C-4006-B517-0200F940614A}" dt="2022-05-23T13:55:05.945" v="1427" actId="164"/>
          <ac:grpSpMkLst>
            <pc:docMk/>
            <pc:sldMk cId="3013494394" sldId="265"/>
            <ac:grpSpMk id="6" creationId="{9B986BB5-6CB4-469D-B0D5-0C97559ADB7B}"/>
          </ac:grpSpMkLst>
        </pc:grpChg>
        <pc:grpChg chg="mod">
          <ac:chgData name="Weber, George R. (LARC-D309)" userId="0c6bf55f-4eeb-4517-b8b9-ce58e4cba4b6" providerId="ADAL" clId="{83BF9974-F60C-4006-B517-0200F940614A}" dt="2022-05-20T19:30:13.421" v="413" actId="1076"/>
          <ac:grpSpMkLst>
            <pc:docMk/>
            <pc:sldMk cId="3013494394" sldId="265"/>
            <ac:grpSpMk id="7" creationId="{164A3A98-6F4B-406E-9CA6-4BDD18C9AD4B}"/>
          </ac:grpSpMkLst>
        </pc:grpChg>
        <pc:grpChg chg="mod">
          <ac:chgData name="Weber, George R. (LARC-D309)" userId="0c6bf55f-4eeb-4517-b8b9-ce58e4cba4b6" providerId="ADAL" clId="{83BF9974-F60C-4006-B517-0200F940614A}" dt="2022-05-20T19:30:13.421" v="413" actId="1076"/>
          <ac:grpSpMkLst>
            <pc:docMk/>
            <pc:sldMk cId="3013494394" sldId="265"/>
            <ac:grpSpMk id="22" creationId="{F7B1B471-42A8-47A5-8F2A-69C84849D72E}"/>
          </ac:grpSpMkLst>
        </pc:grpChg>
        <pc:grpChg chg="add mod">
          <ac:chgData name="Weber, George R. (LARC-D309)" userId="0c6bf55f-4eeb-4517-b8b9-ce58e4cba4b6" providerId="ADAL" clId="{83BF9974-F60C-4006-B517-0200F940614A}" dt="2022-05-20T19:30:13.421" v="413" actId="1076"/>
          <ac:grpSpMkLst>
            <pc:docMk/>
            <pc:sldMk cId="3013494394" sldId="265"/>
            <ac:grpSpMk id="27" creationId="{524006AF-7965-4743-A5C1-17998D4DE4F2}"/>
          </ac:grpSpMkLst>
        </pc:grpChg>
        <pc:grpChg chg="add mod">
          <ac:chgData name="Weber, George R. (LARC-D309)" userId="0c6bf55f-4eeb-4517-b8b9-ce58e4cba4b6" providerId="ADAL" clId="{83BF9974-F60C-4006-B517-0200F940614A}" dt="2022-05-20T19:30:13.421" v="413" actId="1076"/>
          <ac:grpSpMkLst>
            <pc:docMk/>
            <pc:sldMk cId="3013494394" sldId="265"/>
            <ac:grpSpMk id="30" creationId="{3121CA9A-E1D4-40FE-B5FD-395953CCE155}"/>
          </ac:grpSpMkLst>
        </pc:grpChg>
        <pc:grpChg chg="add mod">
          <ac:chgData name="Weber, George R. (LARC-D309)" userId="0c6bf55f-4eeb-4517-b8b9-ce58e4cba4b6" providerId="ADAL" clId="{83BF9974-F60C-4006-B517-0200F940614A}" dt="2022-05-23T13:55:05.945" v="1427" actId="164"/>
          <ac:grpSpMkLst>
            <pc:docMk/>
            <pc:sldMk cId="3013494394" sldId="265"/>
            <ac:grpSpMk id="38" creationId="{592A09D9-9304-45A8-B48E-713CEE519AE8}"/>
          </ac:grpSpMkLst>
        </pc:grpChg>
        <pc:picChg chg="del mod">
          <ac:chgData name="Weber, George R. (LARC-D309)" userId="0c6bf55f-4eeb-4517-b8b9-ce58e4cba4b6" providerId="ADAL" clId="{83BF9974-F60C-4006-B517-0200F940614A}" dt="2022-05-20T19:29:44.420" v="407" actId="478"/>
          <ac:picMkLst>
            <pc:docMk/>
            <pc:sldMk cId="3013494394" sldId="265"/>
            <ac:picMk id="8" creationId="{5268CCF9-3180-4A10-BCA4-F7A8D55D1DB5}"/>
          </ac:picMkLst>
        </pc:picChg>
        <pc:picChg chg="mod">
          <ac:chgData name="Weber, George R. (LARC-D309)" userId="0c6bf55f-4eeb-4517-b8b9-ce58e4cba4b6" providerId="ADAL" clId="{83BF9974-F60C-4006-B517-0200F940614A}" dt="2022-05-20T19:30:13.421" v="413" actId="1076"/>
          <ac:picMkLst>
            <pc:docMk/>
            <pc:sldMk cId="3013494394" sldId="265"/>
            <ac:picMk id="14" creationId="{88AEB053-87C4-4A02-A20D-FD280350AA8F}"/>
          </ac:picMkLst>
        </pc:picChg>
        <pc:picChg chg="mod">
          <ac:chgData name="Weber, George R. (LARC-D309)" userId="0c6bf55f-4eeb-4517-b8b9-ce58e4cba4b6" providerId="ADAL" clId="{83BF9974-F60C-4006-B517-0200F940614A}" dt="2022-05-20T19:30:13.421" v="413" actId="1076"/>
          <ac:picMkLst>
            <pc:docMk/>
            <pc:sldMk cId="3013494394" sldId="265"/>
            <ac:picMk id="15" creationId="{9A6A5C79-FA81-4346-BCEC-240546E3ADE3}"/>
          </ac:picMkLst>
        </pc:picChg>
        <pc:picChg chg="mod">
          <ac:chgData name="Weber, George R. (LARC-D309)" userId="0c6bf55f-4eeb-4517-b8b9-ce58e4cba4b6" providerId="ADAL" clId="{83BF9974-F60C-4006-B517-0200F940614A}" dt="2022-05-20T19:30:13.421" v="413" actId="1076"/>
          <ac:picMkLst>
            <pc:docMk/>
            <pc:sldMk cId="3013494394" sldId="265"/>
            <ac:picMk id="16" creationId="{C269BF74-C564-458E-83FC-BBFB210C6E76}"/>
          </ac:picMkLst>
        </pc:picChg>
        <pc:picChg chg="mod">
          <ac:chgData name="Weber, George R. (LARC-D309)" userId="0c6bf55f-4eeb-4517-b8b9-ce58e4cba4b6" providerId="ADAL" clId="{83BF9974-F60C-4006-B517-0200F940614A}" dt="2022-05-20T19:30:13.421" v="413" actId="1076"/>
          <ac:picMkLst>
            <pc:docMk/>
            <pc:sldMk cId="3013494394" sldId="265"/>
            <ac:picMk id="18" creationId="{6D81E8C5-C5F7-4661-995E-8D58701E2738}"/>
          </ac:picMkLst>
        </pc:picChg>
        <pc:picChg chg="mod">
          <ac:chgData name="Weber, George R. (LARC-D309)" userId="0c6bf55f-4eeb-4517-b8b9-ce58e4cba4b6" providerId="ADAL" clId="{83BF9974-F60C-4006-B517-0200F940614A}" dt="2022-05-20T19:30:13.421" v="413" actId="1076"/>
          <ac:picMkLst>
            <pc:docMk/>
            <pc:sldMk cId="3013494394" sldId="265"/>
            <ac:picMk id="19" creationId="{1B225AD0-676B-4EBA-9401-247A452EB4BC}"/>
          </ac:picMkLst>
        </pc:picChg>
        <pc:picChg chg="mod">
          <ac:chgData name="Weber, George R. (LARC-D309)" userId="0c6bf55f-4eeb-4517-b8b9-ce58e4cba4b6" providerId="ADAL" clId="{83BF9974-F60C-4006-B517-0200F940614A}" dt="2022-05-20T19:30:13.421" v="413" actId="1076"/>
          <ac:picMkLst>
            <pc:docMk/>
            <pc:sldMk cId="3013494394" sldId="265"/>
            <ac:picMk id="20" creationId="{F90A904B-E4E3-4735-914C-0F8E29272A78}"/>
          </ac:picMkLst>
        </pc:picChg>
        <pc:picChg chg="mod">
          <ac:chgData name="Weber, George R. (LARC-D309)" userId="0c6bf55f-4eeb-4517-b8b9-ce58e4cba4b6" providerId="ADAL" clId="{83BF9974-F60C-4006-B517-0200F940614A}" dt="2022-05-20T19:30:13.421" v="413" actId="1076"/>
          <ac:picMkLst>
            <pc:docMk/>
            <pc:sldMk cId="3013494394" sldId="265"/>
            <ac:picMk id="23" creationId="{6B78DEB7-93C1-4FCE-B7D8-A37982201F03}"/>
          </ac:picMkLst>
        </pc:picChg>
        <pc:picChg chg="mod">
          <ac:chgData name="Weber, George R. (LARC-D309)" userId="0c6bf55f-4eeb-4517-b8b9-ce58e4cba4b6" providerId="ADAL" clId="{83BF9974-F60C-4006-B517-0200F940614A}" dt="2022-05-20T19:30:13.421" v="413" actId="1076"/>
          <ac:picMkLst>
            <pc:docMk/>
            <pc:sldMk cId="3013494394" sldId="265"/>
            <ac:picMk id="24" creationId="{656DDF21-F3A2-4636-B05F-764F41461281}"/>
          </ac:picMkLst>
        </pc:picChg>
        <pc:picChg chg="mod">
          <ac:chgData name="Weber, George R. (LARC-D309)" userId="0c6bf55f-4eeb-4517-b8b9-ce58e4cba4b6" providerId="ADAL" clId="{83BF9974-F60C-4006-B517-0200F940614A}" dt="2022-05-20T19:30:13.421" v="413" actId="1076"/>
          <ac:picMkLst>
            <pc:docMk/>
            <pc:sldMk cId="3013494394" sldId="265"/>
            <ac:picMk id="25" creationId="{C6890C55-DB22-4FED-BCC0-BFD651D71471}"/>
          </ac:picMkLst>
        </pc:picChg>
        <pc:picChg chg="mod">
          <ac:chgData name="Weber, George R. (LARC-D309)" userId="0c6bf55f-4eeb-4517-b8b9-ce58e4cba4b6" providerId="ADAL" clId="{83BF9974-F60C-4006-B517-0200F940614A}" dt="2022-05-20T19:30:13.421" v="413" actId="1076"/>
          <ac:picMkLst>
            <pc:docMk/>
            <pc:sldMk cId="3013494394" sldId="265"/>
            <ac:picMk id="29" creationId="{2AD5A1A4-D075-43BE-A48F-E31A3678F321}"/>
          </ac:picMkLst>
        </pc:picChg>
        <pc:picChg chg="mod">
          <ac:chgData name="Weber, George R. (LARC-D309)" userId="0c6bf55f-4eeb-4517-b8b9-ce58e4cba4b6" providerId="ADAL" clId="{83BF9974-F60C-4006-B517-0200F940614A}" dt="2022-05-20T19:30:13.421" v="413" actId="1076"/>
          <ac:picMkLst>
            <pc:docMk/>
            <pc:sldMk cId="3013494394" sldId="265"/>
            <ac:picMk id="32" creationId="{876B7CDA-EC03-4C8D-B5B7-BFEAB67346F1}"/>
          </ac:picMkLst>
        </pc:picChg>
        <pc:picChg chg="mod">
          <ac:chgData name="Weber, George R. (LARC-D309)" userId="0c6bf55f-4eeb-4517-b8b9-ce58e4cba4b6" providerId="ADAL" clId="{83BF9974-F60C-4006-B517-0200F940614A}" dt="2022-05-20T19:30:13.421" v="413" actId="1076"/>
          <ac:picMkLst>
            <pc:docMk/>
            <pc:sldMk cId="3013494394" sldId="265"/>
            <ac:picMk id="33" creationId="{8AB81094-E3CC-4248-AC92-56A59E922AB1}"/>
          </ac:picMkLst>
        </pc:picChg>
        <pc:picChg chg="add del mod">
          <ac:chgData name="Weber, George R. (LARC-D309)" userId="0c6bf55f-4eeb-4517-b8b9-ce58e4cba4b6" providerId="ADAL" clId="{83BF9974-F60C-4006-B517-0200F940614A}" dt="2022-05-20T19:29:50.852" v="409"/>
          <ac:picMkLst>
            <pc:docMk/>
            <pc:sldMk cId="3013494394" sldId="265"/>
            <ac:picMk id="36" creationId="{1E6D0CBF-C4A6-44BA-8A7F-3C3DE6E832D7}"/>
          </ac:picMkLst>
        </pc:picChg>
        <pc:picChg chg="add mod ord">
          <ac:chgData name="Weber, George R. (LARC-D309)" userId="0c6bf55f-4eeb-4517-b8b9-ce58e4cba4b6" providerId="ADAL" clId="{83BF9974-F60C-4006-B517-0200F940614A}" dt="2022-05-23T13:55:05.945" v="1427" actId="164"/>
          <ac:picMkLst>
            <pc:docMk/>
            <pc:sldMk cId="3013494394" sldId="265"/>
            <ac:picMk id="37" creationId="{00C8329B-F4AD-4E96-BEE6-05F54B0814C2}"/>
          </ac:picMkLst>
        </pc:picChg>
        <pc:cxnChg chg="mod">
          <ac:chgData name="Weber, George R. (LARC-D309)" userId="0c6bf55f-4eeb-4517-b8b9-ce58e4cba4b6" providerId="ADAL" clId="{83BF9974-F60C-4006-B517-0200F940614A}" dt="2022-05-20T19:30:13.421" v="413" actId="1076"/>
          <ac:cxnSpMkLst>
            <pc:docMk/>
            <pc:sldMk cId="3013494394" sldId="265"/>
            <ac:cxnSpMk id="9" creationId="{6667AB7A-9D99-46E4-BD0D-01CDA8ACACCF}"/>
          </ac:cxnSpMkLst>
        </pc:cxnChg>
        <pc:cxnChg chg="mod">
          <ac:chgData name="Weber, George R. (LARC-D309)" userId="0c6bf55f-4eeb-4517-b8b9-ce58e4cba4b6" providerId="ADAL" clId="{83BF9974-F60C-4006-B517-0200F940614A}" dt="2022-05-20T19:30:13.421" v="413" actId="1076"/>
          <ac:cxnSpMkLst>
            <pc:docMk/>
            <pc:sldMk cId="3013494394" sldId="265"/>
            <ac:cxnSpMk id="10" creationId="{6F157933-2DEB-4C2F-AE5B-28F7FE112BA6}"/>
          </ac:cxnSpMkLst>
        </pc:cxnChg>
      </pc:sldChg>
      <pc:sldChg chg="addSp modSp new del mod modAnim">
        <pc:chgData name="Weber, George R. (LARC-D309)" userId="0c6bf55f-4eeb-4517-b8b9-ce58e4cba4b6" providerId="ADAL" clId="{83BF9974-F60C-4006-B517-0200F940614A}" dt="2022-05-27T15:07:07.080" v="3253" actId="47"/>
        <pc:sldMkLst>
          <pc:docMk/>
          <pc:sldMk cId="341379607" sldId="266"/>
        </pc:sldMkLst>
        <pc:spChg chg="mod">
          <ac:chgData name="Weber, George R. (LARC-D309)" userId="0c6bf55f-4eeb-4517-b8b9-ce58e4cba4b6" providerId="ADAL" clId="{83BF9974-F60C-4006-B517-0200F940614A}" dt="2022-05-20T19:34:06.668" v="437" actId="27636"/>
          <ac:spMkLst>
            <pc:docMk/>
            <pc:sldMk cId="341379607" sldId="266"/>
            <ac:spMk id="2" creationId="{EB96EBF6-3926-4843-91BB-7FFB09881989}"/>
          </ac:spMkLst>
        </pc:spChg>
        <pc:spChg chg="add mod">
          <ac:chgData name="Weber, George R. (LARC-D309)" userId="0c6bf55f-4eeb-4517-b8b9-ce58e4cba4b6" providerId="ADAL" clId="{83BF9974-F60C-4006-B517-0200F940614A}" dt="2022-05-20T19:35:31.037" v="444" actId="1076"/>
          <ac:spMkLst>
            <pc:docMk/>
            <pc:sldMk cId="341379607" sldId="266"/>
            <ac:spMk id="9" creationId="{31BEA96D-8ACE-4DC1-9A3E-181150D337DD}"/>
          </ac:spMkLst>
        </pc:spChg>
        <pc:spChg chg="add mod">
          <ac:chgData name="Weber, George R. (LARC-D309)" userId="0c6bf55f-4eeb-4517-b8b9-ce58e4cba4b6" providerId="ADAL" clId="{83BF9974-F60C-4006-B517-0200F940614A}" dt="2022-05-20T19:44:17.754" v="479" actId="1076"/>
          <ac:spMkLst>
            <pc:docMk/>
            <pc:sldMk cId="341379607" sldId="266"/>
            <ac:spMk id="10" creationId="{EA48E7EA-E966-49E6-957B-A47911066F62}"/>
          </ac:spMkLst>
        </pc:spChg>
        <pc:spChg chg="add mod">
          <ac:chgData name="Weber, George R. (LARC-D309)" userId="0c6bf55f-4eeb-4517-b8b9-ce58e4cba4b6" providerId="ADAL" clId="{83BF9974-F60C-4006-B517-0200F940614A}" dt="2022-05-23T14:22:17.145" v="1498" actId="207"/>
          <ac:spMkLst>
            <pc:docMk/>
            <pc:sldMk cId="341379607" sldId="266"/>
            <ac:spMk id="11" creationId="{881CBB6E-507E-4868-8E98-A7B869F87DA8}"/>
          </ac:spMkLst>
        </pc:spChg>
        <pc:spChg chg="add mod">
          <ac:chgData name="Weber, George R. (LARC-D309)" userId="0c6bf55f-4eeb-4517-b8b9-ce58e4cba4b6" providerId="ADAL" clId="{83BF9974-F60C-4006-B517-0200F940614A}" dt="2022-05-23T14:22:17.145" v="1498" actId="207"/>
          <ac:spMkLst>
            <pc:docMk/>
            <pc:sldMk cId="341379607" sldId="266"/>
            <ac:spMk id="15" creationId="{C880E224-4F94-46B3-A347-BA2F2A269DCB}"/>
          </ac:spMkLst>
        </pc:spChg>
        <pc:spChg chg="add mod">
          <ac:chgData name="Weber, George R. (LARC-D309)" userId="0c6bf55f-4eeb-4517-b8b9-ce58e4cba4b6" providerId="ADAL" clId="{83BF9974-F60C-4006-B517-0200F940614A}" dt="2022-05-23T14:22:17.145" v="1498" actId="207"/>
          <ac:spMkLst>
            <pc:docMk/>
            <pc:sldMk cId="341379607" sldId="266"/>
            <ac:spMk id="16" creationId="{64F91F76-8030-45CB-B5F6-9F784760AC8A}"/>
          </ac:spMkLst>
        </pc:spChg>
        <pc:spChg chg="add mod">
          <ac:chgData name="Weber, George R. (LARC-D309)" userId="0c6bf55f-4eeb-4517-b8b9-ce58e4cba4b6" providerId="ADAL" clId="{83BF9974-F60C-4006-B517-0200F940614A}" dt="2022-05-23T14:22:17.145" v="1498" actId="207"/>
          <ac:spMkLst>
            <pc:docMk/>
            <pc:sldMk cId="341379607" sldId="266"/>
            <ac:spMk id="18" creationId="{EB5D0B7B-182B-4262-B2C1-ECD812F9747F}"/>
          </ac:spMkLst>
        </pc:spChg>
        <pc:spChg chg="add mod">
          <ac:chgData name="Weber, George R. (LARC-D309)" userId="0c6bf55f-4eeb-4517-b8b9-ce58e4cba4b6" providerId="ADAL" clId="{83BF9974-F60C-4006-B517-0200F940614A}" dt="2022-05-23T14:22:17.145" v="1498" actId="207"/>
          <ac:spMkLst>
            <pc:docMk/>
            <pc:sldMk cId="341379607" sldId="266"/>
            <ac:spMk id="20" creationId="{061249CD-5533-4F28-AF21-504B0ED94984}"/>
          </ac:spMkLst>
        </pc:spChg>
        <pc:spChg chg="add mod">
          <ac:chgData name="Weber, George R. (LARC-D309)" userId="0c6bf55f-4eeb-4517-b8b9-ce58e4cba4b6" providerId="ADAL" clId="{83BF9974-F60C-4006-B517-0200F940614A}" dt="2022-05-23T14:22:17.145" v="1498" actId="207"/>
          <ac:spMkLst>
            <pc:docMk/>
            <pc:sldMk cId="341379607" sldId="266"/>
            <ac:spMk id="22" creationId="{E071E479-240F-4565-8DD2-3E2568255CAB}"/>
          </ac:spMkLst>
        </pc:spChg>
        <pc:spChg chg="add mod">
          <ac:chgData name="Weber, George R. (LARC-D309)" userId="0c6bf55f-4eeb-4517-b8b9-ce58e4cba4b6" providerId="ADAL" clId="{83BF9974-F60C-4006-B517-0200F940614A}" dt="2022-05-23T14:22:17.145" v="1498" actId="207"/>
          <ac:spMkLst>
            <pc:docMk/>
            <pc:sldMk cId="341379607" sldId="266"/>
            <ac:spMk id="23" creationId="{942BB11E-719C-4D13-9D0C-AFE335F504AC}"/>
          </ac:spMkLst>
        </pc:spChg>
        <pc:spChg chg="add mod">
          <ac:chgData name="Weber, George R. (LARC-D309)" userId="0c6bf55f-4eeb-4517-b8b9-ce58e4cba4b6" providerId="ADAL" clId="{83BF9974-F60C-4006-B517-0200F940614A}" dt="2022-05-23T14:24:34.371" v="1530" actId="164"/>
          <ac:spMkLst>
            <pc:docMk/>
            <pc:sldMk cId="341379607" sldId="266"/>
            <ac:spMk id="30" creationId="{3231FD1F-5077-4E73-A736-5A7740F586BE}"/>
          </ac:spMkLst>
        </pc:spChg>
        <pc:spChg chg="add mod">
          <ac:chgData name="Weber, George R. (LARC-D309)" userId="0c6bf55f-4eeb-4517-b8b9-ce58e4cba4b6" providerId="ADAL" clId="{83BF9974-F60C-4006-B517-0200F940614A}" dt="2022-05-23T14:24:34.371" v="1530" actId="164"/>
          <ac:spMkLst>
            <pc:docMk/>
            <pc:sldMk cId="341379607" sldId="266"/>
            <ac:spMk id="31" creationId="{C9FB48A8-EEFB-451A-B20D-C0E416363FFC}"/>
          </ac:spMkLst>
        </pc:spChg>
        <pc:grpChg chg="add mod">
          <ac:chgData name="Weber, George R. (LARC-D309)" userId="0c6bf55f-4eeb-4517-b8b9-ce58e4cba4b6" providerId="ADAL" clId="{83BF9974-F60C-4006-B517-0200F940614A}" dt="2022-05-23T14:24:34.371" v="1530" actId="164"/>
          <ac:grpSpMkLst>
            <pc:docMk/>
            <pc:sldMk cId="341379607" sldId="266"/>
            <ac:grpSpMk id="32" creationId="{B5C4CB63-69CC-444C-A02E-9C994E24DB06}"/>
          </ac:grpSpMkLst>
        </pc:grpChg>
        <pc:picChg chg="add mod">
          <ac:chgData name="Weber, George R. (LARC-D309)" userId="0c6bf55f-4eeb-4517-b8b9-ce58e4cba4b6" providerId="ADAL" clId="{83BF9974-F60C-4006-B517-0200F940614A}" dt="2022-05-20T19:44:17.754" v="479" actId="1076"/>
          <ac:picMkLst>
            <pc:docMk/>
            <pc:sldMk cId="341379607" sldId="266"/>
            <ac:picMk id="4" creationId="{1954E683-0C4E-48EC-9C3F-307009C66525}"/>
          </ac:picMkLst>
        </pc:picChg>
        <pc:picChg chg="add mod">
          <ac:chgData name="Weber, George R. (LARC-D309)" userId="0c6bf55f-4eeb-4517-b8b9-ce58e4cba4b6" providerId="ADAL" clId="{83BF9974-F60C-4006-B517-0200F940614A}" dt="2022-05-20T19:44:17.754" v="479" actId="1076"/>
          <ac:picMkLst>
            <pc:docMk/>
            <pc:sldMk cId="341379607" sldId="266"/>
            <ac:picMk id="5" creationId="{5BEAD529-5B2A-4023-BABC-28CE52A79559}"/>
          </ac:picMkLst>
        </pc:picChg>
        <pc:picChg chg="add mod">
          <ac:chgData name="Weber, George R. (LARC-D309)" userId="0c6bf55f-4eeb-4517-b8b9-ce58e4cba4b6" providerId="ADAL" clId="{83BF9974-F60C-4006-B517-0200F940614A}" dt="2022-05-20T19:44:17.754" v="479" actId="1076"/>
          <ac:picMkLst>
            <pc:docMk/>
            <pc:sldMk cId="341379607" sldId="266"/>
            <ac:picMk id="6" creationId="{8D670DCD-FBF7-4AEB-8608-E5C06D427830}"/>
          </ac:picMkLst>
        </pc:picChg>
        <pc:picChg chg="add mod">
          <ac:chgData name="Weber, George R. (LARC-D309)" userId="0c6bf55f-4eeb-4517-b8b9-ce58e4cba4b6" providerId="ADAL" clId="{83BF9974-F60C-4006-B517-0200F940614A}" dt="2022-05-20T19:44:17.754" v="479" actId="1076"/>
          <ac:picMkLst>
            <pc:docMk/>
            <pc:sldMk cId="341379607" sldId="266"/>
            <ac:picMk id="7" creationId="{8B974440-BD9B-4137-9D5A-5611EFEA2384}"/>
          </ac:picMkLst>
        </pc:picChg>
        <pc:picChg chg="add mod">
          <ac:chgData name="Weber, George R. (LARC-D309)" userId="0c6bf55f-4eeb-4517-b8b9-ce58e4cba4b6" providerId="ADAL" clId="{83BF9974-F60C-4006-B517-0200F940614A}" dt="2022-05-23T14:24:34.371" v="1530" actId="164"/>
          <ac:picMkLst>
            <pc:docMk/>
            <pc:sldMk cId="341379607" sldId="266"/>
            <ac:picMk id="8" creationId="{0F1F972C-15A2-47A4-8689-00F1C2097BBA}"/>
          </ac:picMkLst>
        </pc:picChg>
        <pc:picChg chg="add mod">
          <ac:chgData name="Weber, George R. (LARC-D309)" userId="0c6bf55f-4eeb-4517-b8b9-ce58e4cba4b6" providerId="ADAL" clId="{83BF9974-F60C-4006-B517-0200F940614A}" dt="2022-05-20T19:35:31.037" v="444" actId="1076"/>
          <ac:picMkLst>
            <pc:docMk/>
            <pc:sldMk cId="341379607" sldId="266"/>
            <ac:picMk id="14" creationId="{898254DB-2B99-4401-9257-5E7830493D09}"/>
          </ac:picMkLst>
        </pc:picChg>
        <pc:picChg chg="add mod">
          <ac:chgData name="Weber, George R. (LARC-D309)" userId="0c6bf55f-4eeb-4517-b8b9-ce58e4cba4b6" providerId="ADAL" clId="{83BF9974-F60C-4006-B517-0200F940614A}" dt="2022-05-20T19:44:17.754" v="479" actId="1076"/>
          <ac:picMkLst>
            <pc:docMk/>
            <pc:sldMk cId="341379607" sldId="266"/>
            <ac:picMk id="17" creationId="{C2E1CB10-15C2-4E84-8566-F84C8FB5BA8F}"/>
          </ac:picMkLst>
        </pc:picChg>
        <pc:picChg chg="add mod">
          <ac:chgData name="Weber, George R. (LARC-D309)" userId="0c6bf55f-4eeb-4517-b8b9-ce58e4cba4b6" providerId="ADAL" clId="{83BF9974-F60C-4006-B517-0200F940614A}" dt="2022-05-20T19:35:31.037" v="444" actId="1076"/>
          <ac:picMkLst>
            <pc:docMk/>
            <pc:sldMk cId="341379607" sldId="266"/>
            <ac:picMk id="19" creationId="{0F1412CC-9851-478E-B201-F769A4BC81BF}"/>
          </ac:picMkLst>
        </pc:picChg>
        <pc:picChg chg="add mod">
          <ac:chgData name="Weber, George R. (LARC-D309)" userId="0c6bf55f-4eeb-4517-b8b9-ce58e4cba4b6" providerId="ADAL" clId="{83BF9974-F60C-4006-B517-0200F940614A}" dt="2022-05-20T19:44:17.754" v="479" actId="1076"/>
          <ac:picMkLst>
            <pc:docMk/>
            <pc:sldMk cId="341379607" sldId="266"/>
            <ac:picMk id="21" creationId="{8CEC1A32-F390-44BD-94A4-4F2E09F4F827}"/>
          </ac:picMkLst>
        </pc:picChg>
        <pc:picChg chg="add mod">
          <ac:chgData name="Weber, George R. (LARC-D309)" userId="0c6bf55f-4eeb-4517-b8b9-ce58e4cba4b6" providerId="ADAL" clId="{83BF9974-F60C-4006-B517-0200F940614A}" dt="2022-05-20T19:35:31.037" v="444" actId="1076"/>
          <ac:picMkLst>
            <pc:docMk/>
            <pc:sldMk cId="341379607" sldId="266"/>
            <ac:picMk id="24" creationId="{47ACFE50-78ED-4E80-A1A6-5A3E7E799E96}"/>
          </ac:picMkLst>
        </pc:picChg>
        <pc:picChg chg="add mod">
          <ac:chgData name="Weber, George R. (LARC-D309)" userId="0c6bf55f-4eeb-4517-b8b9-ce58e4cba4b6" providerId="ADAL" clId="{83BF9974-F60C-4006-B517-0200F940614A}" dt="2022-05-20T19:44:17.754" v="479" actId="1076"/>
          <ac:picMkLst>
            <pc:docMk/>
            <pc:sldMk cId="341379607" sldId="266"/>
            <ac:picMk id="25" creationId="{6362B5D6-B415-4D84-BEB4-D4A09FC1F3DB}"/>
          </ac:picMkLst>
        </pc:picChg>
        <pc:picChg chg="add mod">
          <ac:chgData name="Weber, George R. (LARC-D309)" userId="0c6bf55f-4eeb-4517-b8b9-ce58e4cba4b6" providerId="ADAL" clId="{83BF9974-F60C-4006-B517-0200F940614A}" dt="2022-05-23T14:24:34.371" v="1530" actId="164"/>
          <ac:picMkLst>
            <pc:docMk/>
            <pc:sldMk cId="341379607" sldId="266"/>
            <ac:picMk id="28" creationId="{278A7389-C64F-49E5-B3B5-B78AF8BEED7B}"/>
          </ac:picMkLst>
        </pc:picChg>
        <pc:picChg chg="add mod">
          <ac:chgData name="Weber, George R. (LARC-D309)" userId="0c6bf55f-4eeb-4517-b8b9-ce58e4cba4b6" providerId="ADAL" clId="{83BF9974-F60C-4006-B517-0200F940614A}" dt="2022-05-23T14:24:34.371" v="1530" actId="164"/>
          <ac:picMkLst>
            <pc:docMk/>
            <pc:sldMk cId="341379607" sldId="266"/>
            <ac:picMk id="29" creationId="{92664FAF-2AE6-423D-8062-7E773B855473}"/>
          </ac:picMkLst>
        </pc:picChg>
        <pc:cxnChg chg="add mod">
          <ac:chgData name="Weber, George R. (LARC-D309)" userId="0c6bf55f-4eeb-4517-b8b9-ce58e4cba4b6" providerId="ADAL" clId="{83BF9974-F60C-4006-B517-0200F940614A}" dt="2022-05-20T19:44:32.630" v="482" actId="14100"/>
          <ac:cxnSpMkLst>
            <pc:docMk/>
            <pc:sldMk cId="341379607" sldId="266"/>
            <ac:cxnSpMk id="12" creationId="{CF9ACB68-F34A-4A20-918F-5FCA9795F551}"/>
          </ac:cxnSpMkLst>
        </pc:cxnChg>
        <pc:cxnChg chg="add mod ord">
          <ac:chgData name="Weber, George R. (LARC-D309)" userId="0c6bf55f-4eeb-4517-b8b9-ce58e4cba4b6" providerId="ADAL" clId="{83BF9974-F60C-4006-B517-0200F940614A}" dt="2022-05-23T20:37:09.134" v="2472" actId="166"/>
          <ac:cxnSpMkLst>
            <pc:docMk/>
            <pc:sldMk cId="341379607" sldId="266"/>
            <ac:cxnSpMk id="13" creationId="{3D6C8520-091C-445D-B6D0-4EC120CFB48A}"/>
          </ac:cxnSpMkLst>
        </pc:cxnChg>
      </pc:sldChg>
      <pc:sldChg chg="addSp delSp modSp new del mod modAnim modShow">
        <pc:chgData name="Weber, George R. (LARC-D309)" userId="0c6bf55f-4eeb-4517-b8b9-ce58e4cba4b6" providerId="ADAL" clId="{83BF9974-F60C-4006-B517-0200F940614A}" dt="2022-05-27T13:17:09.210" v="2744" actId="47"/>
        <pc:sldMkLst>
          <pc:docMk/>
          <pc:sldMk cId="1410486736" sldId="267"/>
        </pc:sldMkLst>
        <pc:spChg chg="mod">
          <ac:chgData name="Weber, George R. (LARC-D309)" userId="0c6bf55f-4eeb-4517-b8b9-ce58e4cba4b6" providerId="ADAL" clId="{83BF9974-F60C-4006-B517-0200F940614A}" dt="2022-05-20T19:40:17.718" v="457" actId="27636"/>
          <ac:spMkLst>
            <pc:docMk/>
            <pc:sldMk cId="1410486736" sldId="267"/>
            <ac:spMk id="2" creationId="{67CD7AFC-0D7A-45F3-B7E0-310FB162FA19}"/>
          </ac:spMkLst>
        </pc:spChg>
        <pc:spChg chg="add mod">
          <ac:chgData name="Weber, George R. (LARC-D309)" userId="0c6bf55f-4eeb-4517-b8b9-ce58e4cba4b6" providerId="ADAL" clId="{83BF9974-F60C-4006-B517-0200F940614A}" dt="2022-05-20T19:42:35.370" v="473" actId="207"/>
          <ac:spMkLst>
            <pc:docMk/>
            <pc:sldMk cId="1410486736" sldId="267"/>
            <ac:spMk id="15" creationId="{17BAB787-96AB-4182-87CC-D6668C5DF057}"/>
          </ac:spMkLst>
        </pc:spChg>
        <pc:spChg chg="add mod">
          <ac:chgData name="Weber, George R. (LARC-D309)" userId="0c6bf55f-4eeb-4517-b8b9-ce58e4cba4b6" providerId="ADAL" clId="{83BF9974-F60C-4006-B517-0200F940614A}" dt="2022-05-20T19:42:49.064" v="475" actId="115"/>
          <ac:spMkLst>
            <pc:docMk/>
            <pc:sldMk cId="1410486736" sldId="267"/>
            <ac:spMk id="16" creationId="{8EA3A868-BD73-4EE2-AF3B-A09AE6C1C523}"/>
          </ac:spMkLst>
        </pc:spChg>
        <pc:spChg chg="add mod">
          <ac:chgData name="Weber, George R. (LARC-D309)" userId="0c6bf55f-4eeb-4517-b8b9-ce58e4cba4b6" providerId="ADAL" clId="{83BF9974-F60C-4006-B517-0200F940614A}" dt="2022-05-20T19:38:35.190" v="450" actId="1076"/>
          <ac:spMkLst>
            <pc:docMk/>
            <pc:sldMk cId="1410486736" sldId="267"/>
            <ac:spMk id="17" creationId="{D49DEDEC-5929-446D-9D2C-8A58B94EEF24}"/>
          </ac:spMkLst>
        </pc:spChg>
        <pc:spChg chg="mod">
          <ac:chgData name="Weber, George R. (LARC-D309)" userId="0c6bf55f-4eeb-4517-b8b9-ce58e4cba4b6" providerId="ADAL" clId="{83BF9974-F60C-4006-B517-0200F940614A}" dt="2022-05-20T19:38:35.190" v="450" actId="1076"/>
          <ac:spMkLst>
            <pc:docMk/>
            <pc:sldMk cId="1410486736" sldId="267"/>
            <ac:spMk id="24" creationId="{81B2DE94-8999-46E1-8AFF-1FEA3BC5FB99}"/>
          </ac:spMkLst>
        </pc:spChg>
        <pc:spChg chg="add mod">
          <ac:chgData name="Weber, George R. (LARC-D309)" userId="0c6bf55f-4eeb-4517-b8b9-ce58e4cba4b6" providerId="ADAL" clId="{83BF9974-F60C-4006-B517-0200F940614A}" dt="2022-05-20T19:38:35.190" v="450" actId="1076"/>
          <ac:spMkLst>
            <pc:docMk/>
            <pc:sldMk cId="1410486736" sldId="267"/>
            <ac:spMk id="25" creationId="{22C33F2A-35B9-4C76-8710-CF2AAE9402BC}"/>
          </ac:spMkLst>
        </pc:spChg>
        <pc:spChg chg="add mod">
          <ac:chgData name="Weber, George R. (LARC-D309)" userId="0c6bf55f-4eeb-4517-b8b9-ce58e4cba4b6" providerId="ADAL" clId="{83BF9974-F60C-4006-B517-0200F940614A}" dt="2022-05-20T19:38:35.190" v="450" actId="1076"/>
          <ac:spMkLst>
            <pc:docMk/>
            <pc:sldMk cId="1410486736" sldId="267"/>
            <ac:spMk id="27" creationId="{3CB718C8-77F8-4683-BE71-2D2B47CB46BB}"/>
          </ac:spMkLst>
        </pc:spChg>
        <pc:spChg chg="add mod">
          <ac:chgData name="Weber, George R. (LARC-D309)" userId="0c6bf55f-4eeb-4517-b8b9-ce58e4cba4b6" providerId="ADAL" clId="{83BF9974-F60C-4006-B517-0200F940614A}" dt="2022-05-26T15:57:04.076" v="2592" actId="1076"/>
          <ac:spMkLst>
            <pc:docMk/>
            <pc:sldMk cId="1410486736" sldId="267"/>
            <ac:spMk id="28" creationId="{495E78DA-ECF0-4B0A-9892-0A433C00100E}"/>
          </ac:spMkLst>
        </pc:spChg>
        <pc:spChg chg="add mod">
          <ac:chgData name="Weber, George R. (LARC-D309)" userId="0c6bf55f-4eeb-4517-b8b9-ce58e4cba4b6" providerId="ADAL" clId="{83BF9974-F60C-4006-B517-0200F940614A}" dt="2022-05-20T19:38:35.190" v="450" actId="1076"/>
          <ac:spMkLst>
            <pc:docMk/>
            <pc:sldMk cId="1410486736" sldId="267"/>
            <ac:spMk id="29" creationId="{87EBD923-089C-4DFB-978A-0FC66F42ACF4}"/>
          </ac:spMkLst>
        </pc:spChg>
        <pc:spChg chg="add del mod">
          <ac:chgData name="Weber, George R. (LARC-D309)" userId="0c6bf55f-4eeb-4517-b8b9-ce58e4cba4b6" providerId="ADAL" clId="{83BF9974-F60C-4006-B517-0200F940614A}" dt="2022-05-26T15:56:25.125" v="2587" actId="478"/>
          <ac:spMkLst>
            <pc:docMk/>
            <pc:sldMk cId="1410486736" sldId="267"/>
            <ac:spMk id="31" creationId="{DE5534D9-D4A9-4E89-9B8C-A745C24BD15D}"/>
          </ac:spMkLst>
        </pc:spChg>
        <pc:grpChg chg="add mod">
          <ac:chgData name="Weber, George R. (LARC-D309)" userId="0c6bf55f-4eeb-4517-b8b9-ce58e4cba4b6" providerId="ADAL" clId="{83BF9974-F60C-4006-B517-0200F940614A}" dt="2022-05-20T19:38:35.190" v="450" actId="1076"/>
          <ac:grpSpMkLst>
            <pc:docMk/>
            <pc:sldMk cId="1410486736" sldId="267"/>
            <ac:grpSpMk id="18" creationId="{77A5D0E1-FDF0-4226-B84A-FEC4FFAF6FD5}"/>
          </ac:grpSpMkLst>
        </pc:grpChg>
        <pc:picChg chg="add mod">
          <ac:chgData name="Weber, George R. (LARC-D309)" userId="0c6bf55f-4eeb-4517-b8b9-ce58e4cba4b6" providerId="ADAL" clId="{83BF9974-F60C-4006-B517-0200F940614A}" dt="2022-05-20T19:38:35.190" v="450" actId="1076"/>
          <ac:picMkLst>
            <pc:docMk/>
            <pc:sldMk cId="1410486736" sldId="267"/>
            <ac:picMk id="4" creationId="{F9E121CE-3CB1-4915-B39B-D6FF6DB3E702}"/>
          </ac:picMkLst>
        </pc:picChg>
        <pc:picChg chg="add mod">
          <ac:chgData name="Weber, George R. (LARC-D309)" userId="0c6bf55f-4eeb-4517-b8b9-ce58e4cba4b6" providerId="ADAL" clId="{83BF9974-F60C-4006-B517-0200F940614A}" dt="2022-05-20T19:38:35.190" v="450" actId="1076"/>
          <ac:picMkLst>
            <pc:docMk/>
            <pc:sldMk cId="1410486736" sldId="267"/>
            <ac:picMk id="5" creationId="{A6FEB77A-4844-4612-9AA9-F8E3A984692E}"/>
          </ac:picMkLst>
        </pc:picChg>
        <pc:picChg chg="add mod">
          <ac:chgData name="Weber, George R. (LARC-D309)" userId="0c6bf55f-4eeb-4517-b8b9-ce58e4cba4b6" providerId="ADAL" clId="{83BF9974-F60C-4006-B517-0200F940614A}" dt="2022-05-20T19:38:35.190" v="450" actId="1076"/>
          <ac:picMkLst>
            <pc:docMk/>
            <pc:sldMk cId="1410486736" sldId="267"/>
            <ac:picMk id="6" creationId="{9F40CAD4-97B3-46AB-B600-19398A3D2935}"/>
          </ac:picMkLst>
        </pc:picChg>
        <pc:picChg chg="add mod">
          <ac:chgData name="Weber, George R. (LARC-D309)" userId="0c6bf55f-4eeb-4517-b8b9-ce58e4cba4b6" providerId="ADAL" clId="{83BF9974-F60C-4006-B517-0200F940614A}" dt="2022-05-20T19:38:35.190" v="450" actId="1076"/>
          <ac:picMkLst>
            <pc:docMk/>
            <pc:sldMk cId="1410486736" sldId="267"/>
            <ac:picMk id="7" creationId="{04FACB3E-AAB7-49C6-BFC8-6A1EFE4253C8}"/>
          </ac:picMkLst>
        </pc:picChg>
        <pc:picChg chg="add mod">
          <ac:chgData name="Weber, George R. (LARC-D309)" userId="0c6bf55f-4eeb-4517-b8b9-ce58e4cba4b6" providerId="ADAL" clId="{83BF9974-F60C-4006-B517-0200F940614A}" dt="2022-05-20T19:38:35.190" v="450" actId="1076"/>
          <ac:picMkLst>
            <pc:docMk/>
            <pc:sldMk cId="1410486736" sldId="267"/>
            <ac:picMk id="8" creationId="{4112BDC4-2111-41B0-8EBF-1962F1D1C290}"/>
          </ac:picMkLst>
        </pc:picChg>
        <pc:picChg chg="add mod">
          <ac:chgData name="Weber, George R. (LARC-D309)" userId="0c6bf55f-4eeb-4517-b8b9-ce58e4cba4b6" providerId="ADAL" clId="{83BF9974-F60C-4006-B517-0200F940614A}" dt="2022-05-20T19:38:35.190" v="450" actId="1076"/>
          <ac:picMkLst>
            <pc:docMk/>
            <pc:sldMk cId="1410486736" sldId="267"/>
            <ac:picMk id="9" creationId="{4EA98B11-94CC-4E15-B899-31C6467C042B}"/>
          </ac:picMkLst>
        </pc:picChg>
        <pc:picChg chg="add mod">
          <ac:chgData name="Weber, George R. (LARC-D309)" userId="0c6bf55f-4eeb-4517-b8b9-ce58e4cba4b6" providerId="ADAL" clId="{83BF9974-F60C-4006-B517-0200F940614A}" dt="2022-05-20T19:38:35.190" v="450" actId="1076"/>
          <ac:picMkLst>
            <pc:docMk/>
            <pc:sldMk cId="1410486736" sldId="267"/>
            <ac:picMk id="10" creationId="{AD801216-BAE3-4CA6-AE11-CD41938F5F9C}"/>
          </ac:picMkLst>
        </pc:picChg>
        <pc:picChg chg="mod">
          <ac:chgData name="Weber, George R. (LARC-D309)" userId="0c6bf55f-4eeb-4517-b8b9-ce58e4cba4b6" providerId="ADAL" clId="{83BF9974-F60C-4006-B517-0200F940614A}" dt="2022-05-20T19:38:35.190" v="450" actId="1076"/>
          <ac:picMkLst>
            <pc:docMk/>
            <pc:sldMk cId="1410486736" sldId="267"/>
            <ac:picMk id="19" creationId="{5A0BA570-FE98-47FF-B33A-7948E83AE4CD}"/>
          </ac:picMkLst>
        </pc:picChg>
        <pc:picChg chg="mod">
          <ac:chgData name="Weber, George R. (LARC-D309)" userId="0c6bf55f-4eeb-4517-b8b9-ce58e4cba4b6" providerId="ADAL" clId="{83BF9974-F60C-4006-B517-0200F940614A}" dt="2022-05-20T19:38:35.190" v="450" actId="1076"/>
          <ac:picMkLst>
            <pc:docMk/>
            <pc:sldMk cId="1410486736" sldId="267"/>
            <ac:picMk id="20" creationId="{65ECE9F9-5C5D-440D-BF2D-A4E7F941F1A4}"/>
          </ac:picMkLst>
        </pc:picChg>
        <pc:picChg chg="mod">
          <ac:chgData name="Weber, George R. (LARC-D309)" userId="0c6bf55f-4eeb-4517-b8b9-ce58e4cba4b6" providerId="ADAL" clId="{83BF9974-F60C-4006-B517-0200F940614A}" dt="2022-05-20T19:38:35.190" v="450" actId="1076"/>
          <ac:picMkLst>
            <pc:docMk/>
            <pc:sldMk cId="1410486736" sldId="267"/>
            <ac:picMk id="21" creationId="{39AA6872-BAD8-40FA-BFFA-A9F28F9EB40A}"/>
          </ac:picMkLst>
        </pc:picChg>
        <pc:cxnChg chg="add mod">
          <ac:chgData name="Weber, George R. (LARC-D309)" userId="0c6bf55f-4eeb-4517-b8b9-ce58e4cba4b6" providerId="ADAL" clId="{83BF9974-F60C-4006-B517-0200F940614A}" dt="2022-05-20T19:38:35.190" v="450" actId="1076"/>
          <ac:cxnSpMkLst>
            <pc:docMk/>
            <pc:sldMk cId="1410486736" sldId="267"/>
            <ac:cxnSpMk id="11" creationId="{E754A97F-658F-49CD-AE8C-D93AAB2FA34E}"/>
          </ac:cxnSpMkLst>
        </pc:cxnChg>
        <pc:cxnChg chg="add mod">
          <ac:chgData name="Weber, George R. (LARC-D309)" userId="0c6bf55f-4eeb-4517-b8b9-ce58e4cba4b6" providerId="ADAL" clId="{83BF9974-F60C-4006-B517-0200F940614A}" dt="2022-05-20T19:38:35.190" v="450" actId="1076"/>
          <ac:cxnSpMkLst>
            <pc:docMk/>
            <pc:sldMk cId="1410486736" sldId="267"/>
            <ac:cxnSpMk id="12" creationId="{3343A9A7-20AD-45CA-89D6-931781D01214}"/>
          </ac:cxnSpMkLst>
        </pc:cxnChg>
        <pc:cxnChg chg="add mod">
          <ac:chgData name="Weber, George R. (LARC-D309)" userId="0c6bf55f-4eeb-4517-b8b9-ce58e4cba4b6" providerId="ADAL" clId="{83BF9974-F60C-4006-B517-0200F940614A}" dt="2022-05-20T19:38:35.190" v="450" actId="1076"/>
          <ac:cxnSpMkLst>
            <pc:docMk/>
            <pc:sldMk cId="1410486736" sldId="267"/>
            <ac:cxnSpMk id="13" creationId="{166EA896-0ADC-4BDB-A4E2-226A2ABE97D9}"/>
          </ac:cxnSpMkLst>
        </pc:cxnChg>
        <pc:cxnChg chg="add mod">
          <ac:chgData name="Weber, George R. (LARC-D309)" userId="0c6bf55f-4eeb-4517-b8b9-ce58e4cba4b6" providerId="ADAL" clId="{83BF9974-F60C-4006-B517-0200F940614A}" dt="2022-05-20T19:38:35.190" v="450" actId="1076"/>
          <ac:cxnSpMkLst>
            <pc:docMk/>
            <pc:sldMk cId="1410486736" sldId="267"/>
            <ac:cxnSpMk id="14" creationId="{81C6A6EE-515B-4BEE-AE47-7980866D6D33}"/>
          </ac:cxnSpMkLst>
        </pc:cxnChg>
        <pc:cxnChg chg="mod">
          <ac:chgData name="Weber, George R. (LARC-D309)" userId="0c6bf55f-4eeb-4517-b8b9-ce58e4cba4b6" providerId="ADAL" clId="{83BF9974-F60C-4006-B517-0200F940614A}" dt="2022-05-20T19:38:35.190" v="450" actId="1076"/>
          <ac:cxnSpMkLst>
            <pc:docMk/>
            <pc:sldMk cId="1410486736" sldId="267"/>
            <ac:cxnSpMk id="22" creationId="{718F0E43-7637-41C5-8E78-5A85CFA26A94}"/>
          </ac:cxnSpMkLst>
        </pc:cxnChg>
        <pc:cxnChg chg="mod">
          <ac:chgData name="Weber, George R. (LARC-D309)" userId="0c6bf55f-4eeb-4517-b8b9-ce58e4cba4b6" providerId="ADAL" clId="{83BF9974-F60C-4006-B517-0200F940614A}" dt="2022-05-20T19:38:35.190" v="450" actId="1076"/>
          <ac:cxnSpMkLst>
            <pc:docMk/>
            <pc:sldMk cId="1410486736" sldId="267"/>
            <ac:cxnSpMk id="23" creationId="{2017F95C-0F1E-486B-8D56-EBFE424CA56C}"/>
          </ac:cxnSpMkLst>
        </pc:cxnChg>
        <pc:cxnChg chg="add mod">
          <ac:chgData name="Weber, George R. (LARC-D309)" userId="0c6bf55f-4eeb-4517-b8b9-ce58e4cba4b6" providerId="ADAL" clId="{83BF9974-F60C-4006-B517-0200F940614A}" dt="2022-05-20T19:38:35.190" v="450" actId="1076"/>
          <ac:cxnSpMkLst>
            <pc:docMk/>
            <pc:sldMk cId="1410486736" sldId="267"/>
            <ac:cxnSpMk id="26" creationId="{83AE5598-215B-4799-8443-CFBFB69540EE}"/>
          </ac:cxnSpMkLst>
        </pc:cxnChg>
        <pc:cxnChg chg="add mod">
          <ac:chgData name="Weber, George R. (LARC-D309)" userId="0c6bf55f-4eeb-4517-b8b9-ce58e4cba4b6" providerId="ADAL" clId="{83BF9974-F60C-4006-B517-0200F940614A}" dt="2022-05-20T19:38:35.190" v="450" actId="1076"/>
          <ac:cxnSpMkLst>
            <pc:docMk/>
            <pc:sldMk cId="1410486736" sldId="267"/>
            <ac:cxnSpMk id="30" creationId="{9AEB8BBD-D964-43C0-931B-BEACE883679A}"/>
          </ac:cxnSpMkLst>
        </pc:cxnChg>
      </pc:sldChg>
      <pc:sldChg chg="addSp modSp new mod modAnim">
        <pc:chgData name="Weber, George R. (LARC-D309)" userId="0c6bf55f-4eeb-4517-b8b9-ce58e4cba4b6" providerId="ADAL" clId="{83BF9974-F60C-4006-B517-0200F940614A}" dt="2022-05-23T14:25:29.514" v="1535"/>
        <pc:sldMkLst>
          <pc:docMk/>
          <pc:sldMk cId="225789263" sldId="268"/>
        </pc:sldMkLst>
        <pc:spChg chg="mod">
          <ac:chgData name="Weber, George R. (LARC-D309)" userId="0c6bf55f-4eeb-4517-b8b9-ce58e4cba4b6" providerId="ADAL" clId="{83BF9974-F60C-4006-B517-0200F940614A}" dt="2022-05-20T19:47:28.982" v="492" actId="2711"/>
          <ac:spMkLst>
            <pc:docMk/>
            <pc:sldMk cId="225789263" sldId="268"/>
            <ac:spMk id="2" creationId="{E08B2791-5231-431D-90AF-F98441BD8A9A}"/>
          </ac:spMkLst>
        </pc:spChg>
        <pc:spChg chg="mod">
          <ac:chgData name="Weber, George R. (LARC-D309)" userId="0c6bf55f-4eeb-4517-b8b9-ce58e4cba4b6" providerId="ADAL" clId="{83BF9974-F60C-4006-B517-0200F940614A}" dt="2022-05-20T19:47:28.982" v="492" actId="2711"/>
          <ac:spMkLst>
            <pc:docMk/>
            <pc:sldMk cId="225789263" sldId="268"/>
            <ac:spMk id="3" creationId="{7FC9FD3E-501C-4452-856D-656273A727B1}"/>
          </ac:spMkLst>
        </pc:spChg>
        <pc:spChg chg="add mod">
          <ac:chgData name="Weber, George R. (LARC-D309)" userId="0c6bf55f-4eeb-4517-b8b9-ce58e4cba4b6" providerId="ADAL" clId="{83BF9974-F60C-4006-B517-0200F940614A}" dt="2022-05-20T19:48:39.309" v="494" actId="207"/>
          <ac:spMkLst>
            <pc:docMk/>
            <pc:sldMk cId="225789263" sldId="268"/>
            <ac:spMk id="4" creationId="{5F7CAE29-B927-4C5F-8D0F-6F17E8277DC4}"/>
          </ac:spMkLst>
        </pc:spChg>
        <pc:spChg chg="mod">
          <ac:chgData name="Weber, George R. (LARC-D309)" userId="0c6bf55f-4eeb-4517-b8b9-ce58e4cba4b6" providerId="ADAL" clId="{83BF9974-F60C-4006-B517-0200F940614A}" dt="2022-05-20T19:47:28.982" v="492" actId="2711"/>
          <ac:spMkLst>
            <pc:docMk/>
            <pc:sldMk cId="225789263" sldId="268"/>
            <ac:spMk id="7" creationId="{B23F7A4C-5135-4F34-A6A7-CCC655E2E5AD}"/>
          </ac:spMkLst>
        </pc:spChg>
        <pc:spChg chg="mod">
          <ac:chgData name="Weber, George R. (LARC-D309)" userId="0c6bf55f-4eeb-4517-b8b9-ce58e4cba4b6" providerId="ADAL" clId="{83BF9974-F60C-4006-B517-0200F940614A}" dt="2022-05-20T19:47:28.982" v="492" actId="2711"/>
          <ac:spMkLst>
            <pc:docMk/>
            <pc:sldMk cId="225789263" sldId="268"/>
            <ac:spMk id="9" creationId="{06B00957-BDEA-4A48-8B56-AD79F518F2E8}"/>
          </ac:spMkLst>
        </pc:spChg>
        <pc:spChg chg="mod">
          <ac:chgData name="Weber, George R. (LARC-D309)" userId="0c6bf55f-4eeb-4517-b8b9-ce58e4cba4b6" providerId="ADAL" clId="{83BF9974-F60C-4006-B517-0200F940614A}" dt="2022-05-20T19:47:28.982" v="492" actId="2711"/>
          <ac:spMkLst>
            <pc:docMk/>
            <pc:sldMk cId="225789263" sldId="268"/>
            <ac:spMk id="10" creationId="{680E98D6-E3C6-4C56-A7F2-96B2725EBF87}"/>
          </ac:spMkLst>
        </pc:spChg>
        <pc:spChg chg="mod">
          <ac:chgData name="Weber, George R. (LARC-D309)" userId="0c6bf55f-4eeb-4517-b8b9-ce58e4cba4b6" providerId="ADAL" clId="{83BF9974-F60C-4006-B517-0200F940614A}" dt="2022-05-20T19:47:28.982" v="492" actId="2711"/>
          <ac:spMkLst>
            <pc:docMk/>
            <pc:sldMk cId="225789263" sldId="268"/>
            <ac:spMk id="13" creationId="{4F4DD008-8E5A-4231-AE66-BEDBF4FE3C3D}"/>
          </ac:spMkLst>
        </pc:spChg>
        <pc:spChg chg="mod">
          <ac:chgData name="Weber, George R. (LARC-D309)" userId="0c6bf55f-4eeb-4517-b8b9-ce58e4cba4b6" providerId="ADAL" clId="{83BF9974-F60C-4006-B517-0200F940614A}" dt="2022-05-20T19:47:28.982" v="492" actId="2711"/>
          <ac:spMkLst>
            <pc:docMk/>
            <pc:sldMk cId="225789263" sldId="268"/>
            <ac:spMk id="15" creationId="{FDDD212F-DE27-4F1B-8FBE-E8BD3B740BB0}"/>
          </ac:spMkLst>
        </pc:spChg>
        <pc:spChg chg="mod">
          <ac:chgData name="Weber, George R. (LARC-D309)" userId="0c6bf55f-4eeb-4517-b8b9-ce58e4cba4b6" providerId="ADAL" clId="{83BF9974-F60C-4006-B517-0200F940614A}" dt="2022-05-20T19:47:28.982" v="492" actId="2711"/>
          <ac:spMkLst>
            <pc:docMk/>
            <pc:sldMk cId="225789263" sldId="268"/>
            <ac:spMk id="16" creationId="{E9DD2037-ED3B-4749-922F-1EF16139A9E5}"/>
          </ac:spMkLst>
        </pc:spChg>
        <pc:spChg chg="mod">
          <ac:chgData name="Weber, George R. (LARC-D309)" userId="0c6bf55f-4eeb-4517-b8b9-ce58e4cba4b6" providerId="ADAL" clId="{83BF9974-F60C-4006-B517-0200F940614A}" dt="2022-05-20T19:47:28.982" v="492" actId="2711"/>
          <ac:spMkLst>
            <pc:docMk/>
            <pc:sldMk cId="225789263" sldId="268"/>
            <ac:spMk id="19" creationId="{5149860A-3F6C-4C10-862D-515D4B993F46}"/>
          </ac:spMkLst>
        </pc:spChg>
        <pc:spChg chg="mod">
          <ac:chgData name="Weber, George R. (LARC-D309)" userId="0c6bf55f-4eeb-4517-b8b9-ce58e4cba4b6" providerId="ADAL" clId="{83BF9974-F60C-4006-B517-0200F940614A}" dt="2022-05-20T19:48:07.351" v="493" actId="2711"/>
          <ac:spMkLst>
            <pc:docMk/>
            <pc:sldMk cId="225789263" sldId="268"/>
            <ac:spMk id="22" creationId="{D47BD8ED-AD08-410D-ADAF-8F3F9F1B3118}"/>
          </ac:spMkLst>
        </pc:spChg>
        <pc:spChg chg="mod">
          <ac:chgData name="Weber, George R. (LARC-D309)" userId="0c6bf55f-4eeb-4517-b8b9-ce58e4cba4b6" providerId="ADAL" clId="{83BF9974-F60C-4006-B517-0200F940614A}" dt="2022-05-20T19:47:28.982" v="492" actId="2711"/>
          <ac:spMkLst>
            <pc:docMk/>
            <pc:sldMk cId="225789263" sldId="268"/>
            <ac:spMk id="23" creationId="{61942F08-A80B-436F-898F-69540A65622A}"/>
          </ac:spMkLst>
        </pc:spChg>
        <pc:spChg chg="mod">
          <ac:chgData name="Weber, George R. (LARC-D309)" userId="0c6bf55f-4eeb-4517-b8b9-ce58e4cba4b6" providerId="ADAL" clId="{83BF9974-F60C-4006-B517-0200F940614A}" dt="2022-05-20T19:47:28.982" v="492" actId="2711"/>
          <ac:spMkLst>
            <pc:docMk/>
            <pc:sldMk cId="225789263" sldId="268"/>
            <ac:spMk id="24" creationId="{59722505-78A9-4F4F-B180-260634238F91}"/>
          </ac:spMkLst>
        </pc:spChg>
        <pc:spChg chg="mod">
          <ac:chgData name="Weber, George R. (LARC-D309)" userId="0c6bf55f-4eeb-4517-b8b9-ce58e4cba4b6" providerId="ADAL" clId="{83BF9974-F60C-4006-B517-0200F940614A}" dt="2022-05-20T19:47:28.982" v="492" actId="2711"/>
          <ac:spMkLst>
            <pc:docMk/>
            <pc:sldMk cId="225789263" sldId="268"/>
            <ac:spMk id="25" creationId="{CB7D3E82-13BB-4C50-8994-216E82083E40}"/>
          </ac:spMkLst>
        </pc:spChg>
        <pc:spChg chg="mod">
          <ac:chgData name="Weber, George R. (LARC-D309)" userId="0c6bf55f-4eeb-4517-b8b9-ce58e4cba4b6" providerId="ADAL" clId="{83BF9974-F60C-4006-B517-0200F940614A}" dt="2022-05-20T19:47:28.982" v="492" actId="2711"/>
          <ac:spMkLst>
            <pc:docMk/>
            <pc:sldMk cId="225789263" sldId="268"/>
            <ac:spMk id="26" creationId="{0E00610B-E553-4559-A7B0-AC89ACBDFBDE}"/>
          </ac:spMkLst>
        </pc:spChg>
        <pc:spChg chg="add mod">
          <ac:chgData name="Weber, George R. (LARC-D309)" userId="0c6bf55f-4eeb-4517-b8b9-ce58e4cba4b6" providerId="ADAL" clId="{83BF9974-F60C-4006-B517-0200F940614A}" dt="2022-05-20T19:47:28.982" v="492" actId="2711"/>
          <ac:spMkLst>
            <pc:docMk/>
            <pc:sldMk cId="225789263" sldId="268"/>
            <ac:spMk id="27" creationId="{22B1CCD1-055F-4375-86E4-32D383E71AFA}"/>
          </ac:spMkLst>
        </pc:spChg>
        <pc:grpChg chg="add mod">
          <ac:chgData name="Weber, George R. (LARC-D309)" userId="0c6bf55f-4eeb-4517-b8b9-ce58e4cba4b6" providerId="ADAL" clId="{83BF9974-F60C-4006-B517-0200F940614A}" dt="2022-05-20T19:46:51.823" v="485" actId="1076"/>
          <ac:grpSpMkLst>
            <pc:docMk/>
            <pc:sldMk cId="225789263" sldId="268"/>
            <ac:grpSpMk id="5" creationId="{A3A25B1B-9562-46F4-90AE-0798080B4D71}"/>
          </ac:grpSpMkLst>
        </pc:grpChg>
        <pc:grpChg chg="mod">
          <ac:chgData name="Weber, George R. (LARC-D309)" userId="0c6bf55f-4eeb-4517-b8b9-ce58e4cba4b6" providerId="ADAL" clId="{83BF9974-F60C-4006-B517-0200F940614A}" dt="2022-05-20T19:46:41.550" v="484"/>
          <ac:grpSpMkLst>
            <pc:docMk/>
            <pc:sldMk cId="225789263" sldId="268"/>
            <ac:grpSpMk id="6" creationId="{8978439A-B31D-45C1-AB2B-103E67355794}"/>
          </ac:grpSpMkLst>
        </pc:grpChg>
        <pc:grpChg chg="add mod">
          <ac:chgData name="Weber, George R. (LARC-D309)" userId="0c6bf55f-4eeb-4517-b8b9-ce58e4cba4b6" providerId="ADAL" clId="{83BF9974-F60C-4006-B517-0200F940614A}" dt="2022-05-20T19:46:51.823" v="485" actId="1076"/>
          <ac:grpSpMkLst>
            <pc:docMk/>
            <pc:sldMk cId="225789263" sldId="268"/>
            <ac:grpSpMk id="11" creationId="{E9EA28E3-2590-4234-B3FA-47B370F4168C}"/>
          </ac:grpSpMkLst>
        </pc:grpChg>
        <pc:grpChg chg="mod">
          <ac:chgData name="Weber, George R. (LARC-D309)" userId="0c6bf55f-4eeb-4517-b8b9-ce58e4cba4b6" providerId="ADAL" clId="{83BF9974-F60C-4006-B517-0200F940614A}" dt="2022-05-20T19:46:41.550" v="484"/>
          <ac:grpSpMkLst>
            <pc:docMk/>
            <pc:sldMk cId="225789263" sldId="268"/>
            <ac:grpSpMk id="12" creationId="{954DD4EC-7F69-4F70-9389-279CFBECB079}"/>
          </ac:grpSpMkLst>
        </pc:grpChg>
        <pc:grpChg chg="add mod">
          <ac:chgData name="Weber, George R. (LARC-D309)" userId="0c6bf55f-4eeb-4517-b8b9-ce58e4cba4b6" providerId="ADAL" clId="{83BF9974-F60C-4006-B517-0200F940614A}" dt="2022-05-20T19:46:51.823" v="485" actId="1076"/>
          <ac:grpSpMkLst>
            <pc:docMk/>
            <pc:sldMk cId="225789263" sldId="268"/>
            <ac:grpSpMk id="17" creationId="{728EFB5A-71AB-444C-A049-58E436B52DE5}"/>
          </ac:grpSpMkLst>
        </pc:grpChg>
        <pc:grpChg chg="mod">
          <ac:chgData name="Weber, George R. (LARC-D309)" userId="0c6bf55f-4eeb-4517-b8b9-ce58e4cba4b6" providerId="ADAL" clId="{83BF9974-F60C-4006-B517-0200F940614A}" dt="2022-05-20T19:46:41.550" v="484"/>
          <ac:grpSpMkLst>
            <pc:docMk/>
            <pc:sldMk cId="225789263" sldId="268"/>
            <ac:grpSpMk id="18" creationId="{00065A4E-4784-49BC-B88E-09C49CAC4302}"/>
          </ac:grpSpMkLst>
        </pc:grpChg>
        <pc:picChg chg="mod">
          <ac:chgData name="Weber, George R. (LARC-D309)" userId="0c6bf55f-4eeb-4517-b8b9-ce58e4cba4b6" providerId="ADAL" clId="{83BF9974-F60C-4006-B517-0200F940614A}" dt="2022-05-20T19:46:41.550" v="484"/>
          <ac:picMkLst>
            <pc:docMk/>
            <pc:sldMk cId="225789263" sldId="268"/>
            <ac:picMk id="8" creationId="{FC751FA0-DF52-450A-BAEC-BCD5B974CF9C}"/>
          </ac:picMkLst>
        </pc:picChg>
        <pc:picChg chg="mod">
          <ac:chgData name="Weber, George R. (LARC-D309)" userId="0c6bf55f-4eeb-4517-b8b9-ce58e4cba4b6" providerId="ADAL" clId="{83BF9974-F60C-4006-B517-0200F940614A}" dt="2022-05-20T19:46:41.550" v="484"/>
          <ac:picMkLst>
            <pc:docMk/>
            <pc:sldMk cId="225789263" sldId="268"/>
            <ac:picMk id="14" creationId="{F66A95D9-3AFB-4F1C-B2AE-B881DB7628FA}"/>
          </ac:picMkLst>
        </pc:picChg>
        <pc:picChg chg="mod">
          <ac:chgData name="Weber, George R. (LARC-D309)" userId="0c6bf55f-4eeb-4517-b8b9-ce58e4cba4b6" providerId="ADAL" clId="{83BF9974-F60C-4006-B517-0200F940614A}" dt="2022-05-20T19:46:41.550" v="484"/>
          <ac:picMkLst>
            <pc:docMk/>
            <pc:sldMk cId="225789263" sldId="268"/>
            <ac:picMk id="20" creationId="{1B0B9D0E-C290-48CC-8502-E1C621B05F69}"/>
          </ac:picMkLst>
        </pc:picChg>
        <pc:picChg chg="mod">
          <ac:chgData name="Weber, George R. (LARC-D309)" userId="0c6bf55f-4eeb-4517-b8b9-ce58e4cba4b6" providerId="ADAL" clId="{83BF9974-F60C-4006-B517-0200F940614A}" dt="2022-05-20T19:46:41.550" v="484"/>
          <ac:picMkLst>
            <pc:docMk/>
            <pc:sldMk cId="225789263" sldId="268"/>
            <ac:picMk id="21" creationId="{DD71F699-4B5C-4DDC-AF21-8AE7557717BA}"/>
          </ac:picMkLst>
        </pc:picChg>
      </pc:sldChg>
      <pc:sldChg chg="addSp modSp new mod modAnim">
        <pc:chgData name="Weber, George R. (LARC-D309)" userId="0c6bf55f-4eeb-4517-b8b9-ce58e4cba4b6" providerId="ADAL" clId="{83BF9974-F60C-4006-B517-0200F940614A}" dt="2022-05-27T13:19:52.445" v="2805" actId="113"/>
        <pc:sldMkLst>
          <pc:docMk/>
          <pc:sldMk cId="1521666597" sldId="269"/>
        </pc:sldMkLst>
        <pc:spChg chg="mod">
          <ac:chgData name="Weber, George R. (LARC-D309)" userId="0c6bf55f-4eeb-4517-b8b9-ce58e4cba4b6" providerId="ADAL" clId="{83BF9974-F60C-4006-B517-0200F940614A}" dt="2022-05-20T19:51:10.006" v="519" actId="2711"/>
          <ac:spMkLst>
            <pc:docMk/>
            <pc:sldMk cId="1521666597" sldId="269"/>
            <ac:spMk id="2" creationId="{C2D3F7FF-211B-4482-B815-2DC8C6FAFF8A}"/>
          </ac:spMkLst>
        </pc:spChg>
        <pc:spChg chg="mod">
          <ac:chgData name="Weber, George R. (LARC-D309)" userId="0c6bf55f-4eeb-4517-b8b9-ce58e4cba4b6" providerId="ADAL" clId="{83BF9974-F60C-4006-B517-0200F940614A}" dt="2022-05-20T19:51:10.006" v="519" actId="2711"/>
          <ac:spMkLst>
            <pc:docMk/>
            <pc:sldMk cId="1521666597" sldId="269"/>
            <ac:spMk id="3" creationId="{F087994A-E461-415F-B23F-6C1AE58424E4}"/>
          </ac:spMkLst>
        </pc:spChg>
        <pc:spChg chg="mod">
          <ac:chgData name="Weber, George R. (LARC-D309)" userId="0c6bf55f-4eeb-4517-b8b9-ce58e4cba4b6" providerId="ADAL" clId="{83BF9974-F60C-4006-B517-0200F940614A}" dt="2022-05-20T19:51:10.006" v="519" actId="2711"/>
          <ac:spMkLst>
            <pc:docMk/>
            <pc:sldMk cId="1521666597" sldId="269"/>
            <ac:spMk id="6" creationId="{8CB4BE02-ECF4-45D0-8876-F2A46471C0C5}"/>
          </ac:spMkLst>
        </pc:spChg>
        <pc:spChg chg="mod">
          <ac:chgData name="Weber, George R. (LARC-D309)" userId="0c6bf55f-4eeb-4517-b8b9-ce58e4cba4b6" providerId="ADAL" clId="{83BF9974-F60C-4006-B517-0200F940614A}" dt="2022-05-20T19:51:10.006" v="519" actId="2711"/>
          <ac:spMkLst>
            <pc:docMk/>
            <pc:sldMk cId="1521666597" sldId="269"/>
            <ac:spMk id="7" creationId="{2A138689-A0FE-4518-937B-F6654B7431D9}"/>
          </ac:spMkLst>
        </pc:spChg>
        <pc:spChg chg="mod">
          <ac:chgData name="Weber, George R. (LARC-D309)" userId="0c6bf55f-4eeb-4517-b8b9-ce58e4cba4b6" providerId="ADAL" clId="{83BF9974-F60C-4006-B517-0200F940614A}" dt="2022-05-20T19:54:44.492" v="539" actId="14100"/>
          <ac:spMkLst>
            <pc:docMk/>
            <pc:sldMk cId="1521666597" sldId="269"/>
            <ac:spMk id="9" creationId="{7119C3C3-56DF-43BA-AF50-96B9C3607FF9}"/>
          </ac:spMkLst>
        </pc:spChg>
        <pc:spChg chg="mod">
          <ac:chgData name="Weber, George R. (LARC-D309)" userId="0c6bf55f-4eeb-4517-b8b9-ce58e4cba4b6" providerId="ADAL" clId="{83BF9974-F60C-4006-B517-0200F940614A}" dt="2022-05-27T13:19:52.445" v="2805" actId="113"/>
          <ac:spMkLst>
            <pc:docMk/>
            <pc:sldMk cId="1521666597" sldId="269"/>
            <ac:spMk id="11" creationId="{D19A3FB5-3BDA-4A11-8FD9-7681EC2FEE64}"/>
          </ac:spMkLst>
        </pc:spChg>
        <pc:spChg chg="mod">
          <ac:chgData name="Weber, George R. (LARC-D309)" userId="0c6bf55f-4eeb-4517-b8b9-ce58e4cba4b6" providerId="ADAL" clId="{83BF9974-F60C-4006-B517-0200F940614A}" dt="2022-05-27T13:19:52.445" v="2805" actId="113"/>
          <ac:spMkLst>
            <pc:docMk/>
            <pc:sldMk cId="1521666597" sldId="269"/>
            <ac:spMk id="12" creationId="{0E87AABB-5718-4921-AF6F-2856ABA302FC}"/>
          </ac:spMkLst>
        </pc:spChg>
        <pc:spChg chg="mod">
          <ac:chgData name="Weber, George R. (LARC-D309)" userId="0c6bf55f-4eeb-4517-b8b9-ce58e4cba4b6" providerId="ADAL" clId="{83BF9974-F60C-4006-B517-0200F940614A}" dt="2022-05-27T13:19:52.445" v="2805" actId="113"/>
          <ac:spMkLst>
            <pc:docMk/>
            <pc:sldMk cId="1521666597" sldId="269"/>
            <ac:spMk id="13" creationId="{4F19E938-096E-479A-981B-7A070FAB7D98}"/>
          </ac:spMkLst>
        </pc:spChg>
        <pc:spChg chg="mod">
          <ac:chgData name="Weber, George R. (LARC-D309)" userId="0c6bf55f-4eeb-4517-b8b9-ce58e4cba4b6" providerId="ADAL" clId="{83BF9974-F60C-4006-B517-0200F940614A}" dt="2022-05-27T13:19:52.445" v="2805" actId="113"/>
          <ac:spMkLst>
            <pc:docMk/>
            <pc:sldMk cId="1521666597" sldId="269"/>
            <ac:spMk id="14" creationId="{0BDCEAC5-5D15-4B51-8CF7-932B393C6EAE}"/>
          </ac:spMkLst>
        </pc:spChg>
        <pc:spChg chg="mod">
          <ac:chgData name="Weber, George R. (LARC-D309)" userId="0c6bf55f-4eeb-4517-b8b9-ce58e4cba4b6" providerId="ADAL" clId="{83BF9974-F60C-4006-B517-0200F940614A}" dt="2022-05-27T13:19:52.445" v="2805" actId="113"/>
          <ac:spMkLst>
            <pc:docMk/>
            <pc:sldMk cId="1521666597" sldId="269"/>
            <ac:spMk id="15" creationId="{A6B0AAC1-07AC-4647-A771-06E4A79C084A}"/>
          </ac:spMkLst>
        </pc:spChg>
        <pc:spChg chg="mod">
          <ac:chgData name="Weber, George R. (LARC-D309)" userId="0c6bf55f-4eeb-4517-b8b9-ce58e4cba4b6" providerId="ADAL" clId="{83BF9974-F60C-4006-B517-0200F940614A}" dt="2022-05-27T13:19:52.445" v="2805" actId="113"/>
          <ac:spMkLst>
            <pc:docMk/>
            <pc:sldMk cId="1521666597" sldId="269"/>
            <ac:spMk id="16" creationId="{2A79833D-5C34-4486-B633-F23D7C5CBF11}"/>
          </ac:spMkLst>
        </pc:spChg>
        <pc:spChg chg="mod">
          <ac:chgData name="Weber, George R. (LARC-D309)" userId="0c6bf55f-4eeb-4517-b8b9-ce58e4cba4b6" providerId="ADAL" clId="{83BF9974-F60C-4006-B517-0200F940614A}" dt="2022-05-27T13:19:52.445" v="2805" actId="113"/>
          <ac:spMkLst>
            <pc:docMk/>
            <pc:sldMk cId="1521666597" sldId="269"/>
            <ac:spMk id="17" creationId="{875F000D-5610-4F38-A03A-85C9F691AF8B}"/>
          </ac:spMkLst>
        </pc:spChg>
        <pc:spChg chg="mod">
          <ac:chgData name="Weber, George R. (LARC-D309)" userId="0c6bf55f-4eeb-4517-b8b9-ce58e4cba4b6" providerId="ADAL" clId="{83BF9974-F60C-4006-B517-0200F940614A}" dt="2022-05-27T13:19:52.445" v="2805" actId="113"/>
          <ac:spMkLst>
            <pc:docMk/>
            <pc:sldMk cId="1521666597" sldId="269"/>
            <ac:spMk id="18" creationId="{705E56AD-67D6-4F72-AAF6-A708CDD96467}"/>
          </ac:spMkLst>
        </pc:spChg>
        <pc:grpChg chg="add mod">
          <ac:chgData name="Weber, George R. (LARC-D309)" userId="0c6bf55f-4eeb-4517-b8b9-ce58e4cba4b6" providerId="ADAL" clId="{83BF9974-F60C-4006-B517-0200F940614A}" dt="2022-05-20T19:51:10.006" v="519" actId="2711"/>
          <ac:grpSpMkLst>
            <pc:docMk/>
            <pc:sldMk cId="1521666597" sldId="269"/>
            <ac:grpSpMk id="4" creationId="{7936D768-420B-4A2A-AC29-AD78E8BC2EE6}"/>
          </ac:grpSpMkLst>
        </pc:grpChg>
        <pc:grpChg chg="add mod">
          <ac:chgData name="Weber, George R. (LARC-D309)" userId="0c6bf55f-4eeb-4517-b8b9-ce58e4cba4b6" providerId="ADAL" clId="{83BF9974-F60C-4006-B517-0200F940614A}" dt="2022-05-20T19:52:06.397" v="525" actId="1076"/>
          <ac:grpSpMkLst>
            <pc:docMk/>
            <pc:sldMk cId="1521666597" sldId="269"/>
            <ac:grpSpMk id="8" creationId="{9D4F1C25-1001-4E75-93DF-361B77BD834D}"/>
          </ac:grpSpMkLst>
        </pc:grpChg>
        <pc:picChg chg="mod">
          <ac:chgData name="Weber, George R. (LARC-D309)" userId="0c6bf55f-4eeb-4517-b8b9-ce58e4cba4b6" providerId="ADAL" clId="{83BF9974-F60C-4006-B517-0200F940614A}" dt="2022-05-20T19:51:10.006" v="519" actId="2711"/>
          <ac:picMkLst>
            <pc:docMk/>
            <pc:sldMk cId="1521666597" sldId="269"/>
            <ac:picMk id="5" creationId="{4BF1D47D-30D6-4BC7-804F-8A727F1BDC83}"/>
          </ac:picMkLst>
        </pc:picChg>
        <pc:picChg chg="mod">
          <ac:chgData name="Weber, George R. (LARC-D309)" userId="0c6bf55f-4eeb-4517-b8b9-ce58e4cba4b6" providerId="ADAL" clId="{83BF9974-F60C-4006-B517-0200F940614A}" dt="2022-05-20T19:52:06.397" v="525" actId="1076"/>
          <ac:picMkLst>
            <pc:docMk/>
            <pc:sldMk cId="1521666597" sldId="269"/>
            <ac:picMk id="10" creationId="{37F704E3-8F55-4CDF-9E56-97A34708E63A}"/>
          </ac:picMkLst>
        </pc:picChg>
        <pc:picChg chg="mod">
          <ac:chgData name="Weber, George R. (LARC-D309)" userId="0c6bf55f-4eeb-4517-b8b9-ce58e4cba4b6" providerId="ADAL" clId="{83BF9974-F60C-4006-B517-0200F940614A}" dt="2022-05-20T19:52:06.397" v="525" actId="1076"/>
          <ac:picMkLst>
            <pc:docMk/>
            <pc:sldMk cId="1521666597" sldId="269"/>
            <ac:picMk id="19" creationId="{47AD780D-B19B-4AFB-AECB-D1261B7862B7}"/>
          </ac:picMkLst>
        </pc:picChg>
        <pc:picChg chg="mod">
          <ac:chgData name="Weber, George R. (LARC-D309)" userId="0c6bf55f-4eeb-4517-b8b9-ce58e4cba4b6" providerId="ADAL" clId="{83BF9974-F60C-4006-B517-0200F940614A}" dt="2022-05-20T19:52:06.397" v="525" actId="1076"/>
          <ac:picMkLst>
            <pc:docMk/>
            <pc:sldMk cId="1521666597" sldId="269"/>
            <ac:picMk id="20" creationId="{E21D5F91-1FBA-4A91-8937-BFFAE738B291}"/>
          </ac:picMkLst>
        </pc:picChg>
        <pc:picChg chg="mod">
          <ac:chgData name="Weber, George R. (LARC-D309)" userId="0c6bf55f-4eeb-4517-b8b9-ce58e4cba4b6" providerId="ADAL" clId="{83BF9974-F60C-4006-B517-0200F940614A}" dt="2022-05-20T19:52:06.397" v="525" actId="1076"/>
          <ac:picMkLst>
            <pc:docMk/>
            <pc:sldMk cId="1521666597" sldId="269"/>
            <ac:picMk id="21" creationId="{8F9FCEFA-BC3A-4956-B69E-CC56D28E39F9}"/>
          </ac:picMkLst>
        </pc:picChg>
        <pc:picChg chg="mod">
          <ac:chgData name="Weber, George R. (LARC-D309)" userId="0c6bf55f-4eeb-4517-b8b9-ce58e4cba4b6" providerId="ADAL" clId="{83BF9974-F60C-4006-B517-0200F940614A}" dt="2022-05-20T19:52:06.397" v="525" actId="1076"/>
          <ac:picMkLst>
            <pc:docMk/>
            <pc:sldMk cId="1521666597" sldId="269"/>
            <ac:picMk id="22" creationId="{5072A21F-9C94-4F1A-9FC9-3B1E11690743}"/>
          </ac:picMkLst>
        </pc:picChg>
        <pc:picChg chg="mod">
          <ac:chgData name="Weber, George R. (LARC-D309)" userId="0c6bf55f-4eeb-4517-b8b9-ce58e4cba4b6" providerId="ADAL" clId="{83BF9974-F60C-4006-B517-0200F940614A}" dt="2022-05-20T19:52:06.397" v="525" actId="1076"/>
          <ac:picMkLst>
            <pc:docMk/>
            <pc:sldMk cId="1521666597" sldId="269"/>
            <ac:picMk id="23" creationId="{3714F3CC-E0B2-4BAA-971F-3C79EDF824A3}"/>
          </ac:picMkLst>
        </pc:picChg>
        <pc:picChg chg="mod">
          <ac:chgData name="Weber, George R. (LARC-D309)" userId="0c6bf55f-4eeb-4517-b8b9-ce58e4cba4b6" providerId="ADAL" clId="{83BF9974-F60C-4006-B517-0200F940614A}" dt="2022-05-20T19:52:06.397" v="525" actId="1076"/>
          <ac:picMkLst>
            <pc:docMk/>
            <pc:sldMk cId="1521666597" sldId="269"/>
            <ac:picMk id="24" creationId="{8BD21B21-7C29-4E9D-8AD9-39A94FB82365}"/>
          </ac:picMkLst>
        </pc:picChg>
        <pc:picChg chg="mod">
          <ac:chgData name="Weber, George R. (LARC-D309)" userId="0c6bf55f-4eeb-4517-b8b9-ce58e4cba4b6" providerId="ADAL" clId="{83BF9974-F60C-4006-B517-0200F940614A}" dt="2022-05-20T19:52:06.397" v="525" actId="1076"/>
          <ac:picMkLst>
            <pc:docMk/>
            <pc:sldMk cId="1521666597" sldId="269"/>
            <ac:picMk id="25" creationId="{C7858B8B-3DB9-4277-B16A-298C1F28410E}"/>
          </ac:picMkLst>
        </pc:picChg>
        <pc:picChg chg="mod">
          <ac:chgData name="Weber, George R. (LARC-D309)" userId="0c6bf55f-4eeb-4517-b8b9-ce58e4cba4b6" providerId="ADAL" clId="{83BF9974-F60C-4006-B517-0200F940614A}" dt="2022-05-20T19:52:06.397" v="525" actId="1076"/>
          <ac:picMkLst>
            <pc:docMk/>
            <pc:sldMk cId="1521666597" sldId="269"/>
            <ac:picMk id="26" creationId="{7C896199-06C1-4D7B-A625-E467B35AFB59}"/>
          </ac:picMkLst>
        </pc:picChg>
      </pc:sldChg>
      <pc:sldChg chg="addSp delSp modSp new mod delAnim modAnim">
        <pc:chgData name="Weber, George R. (LARC-D309)" userId="0c6bf55f-4eeb-4517-b8b9-ce58e4cba4b6" providerId="ADAL" clId="{83BF9974-F60C-4006-B517-0200F940614A}" dt="2022-05-23T15:49:06.185" v="2274"/>
        <pc:sldMkLst>
          <pc:docMk/>
          <pc:sldMk cId="698009619" sldId="270"/>
        </pc:sldMkLst>
        <pc:spChg chg="mod">
          <ac:chgData name="Weber, George R. (LARC-D309)" userId="0c6bf55f-4eeb-4517-b8b9-ce58e4cba4b6" providerId="ADAL" clId="{83BF9974-F60C-4006-B517-0200F940614A}" dt="2022-05-20T19:55:07.111" v="547" actId="27636"/>
          <ac:spMkLst>
            <pc:docMk/>
            <pc:sldMk cId="698009619" sldId="270"/>
            <ac:spMk id="2" creationId="{429A0C12-FD04-46C2-8A35-7A7B91B26999}"/>
          </ac:spMkLst>
        </pc:spChg>
        <pc:spChg chg="add mod">
          <ac:chgData name="Weber, George R. (LARC-D309)" userId="0c6bf55f-4eeb-4517-b8b9-ce58e4cba4b6" providerId="ADAL" clId="{83BF9974-F60C-4006-B517-0200F940614A}" dt="2022-05-23T15:39:09.360" v="2236" actId="14100"/>
          <ac:spMkLst>
            <pc:docMk/>
            <pc:sldMk cId="698009619" sldId="270"/>
            <ac:spMk id="26" creationId="{5D855BC2-D967-40C5-BF00-FE47C1A45E77}"/>
          </ac:spMkLst>
        </pc:spChg>
        <pc:spChg chg="add mod">
          <ac:chgData name="Weber, George R. (LARC-D309)" userId="0c6bf55f-4eeb-4517-b8b9-ce58e4cba4b6" providerId="ADAL" clId="{83BF9974-F60C-4006-B517-0200F940614A}" dt="2022-05-23T15:47:19.431" v="2268" actId="207"/>
          <ac:spMkLst>
            <pc:docMk/>
            <pc:sldMk cId="698009619" sldId="270"/>
            <ac:spMk id="27" creationId="{A315C64B-14F9-412A-AD7F-942114290929}"/>
          </ac:spMkLst>
        </pc:spChg>
        <pc:spChg chg="add mod">
          <ac:chgData name="Weber, George R. (LARC-D309)" userId="0c6bf55f-4eeb-4517-b8b9-ce58e4cba4b6" providerId="ADAL" clId="{83BF9974-F60C-4006-B517-0200F940614A}" dt="2022-05-23T15:39:31.958" v="2239" actId="1076"/>
          <ac:spMkLst>
            <pc:docMk/>
            <pc:sldMk cId="698009619" sldId="270"/>
            <ac:spMk id="28" creationId="{B7DBA6B4-DA0A-40CD-BE4A-C5005F14A6F3}"/>
          </ac:spMkLst>
        </pc:spChg>
        <pc:spChg chg="add mod">
          <ac:chgData name="Weber, George R. (LARC-D309)" userId="0c6bf55f-4eeb-4517-b8b9-ce58e4cba4b6" providerId="ADAL" clId="{83BF9974-F60C-4006-B517-0200F940614A}" dt="2022-05-23T15:39:23.881" v="2238" actId="1076"/>
          <ac:spMkLst>
            <pc:docMk/>
            <pc:sldMk cId="698009619" sldId="270"/>
            <ac:spMk id="29" creationId="{8C5FAE75-6070-47EE-9824-E563339D657A}"/>
          </ac:spMkLst>
        </pc:spChg>
        <pc:spChg chg="add mod">
          <ac:chgData name="Weber, George R. (LARC-D309)" userId="0c6bf55f-4eeb-4517-b8b9-ce58e4cba4b6" providerId="ADAL" clId="{83BF9974-F60C-4006-B517-0200F940614A}" dt="2022-05-20T19:57:04.975" v="560" actId="14100"/>
          <ac:spMkLst>
            <pc:docMk/>
            <pc:sldMk cId="698009619" sldId="270"/>
            <ac:spMk id="30" creationId="{878D5A65-9A8F-4FC1-A2E0-ADD2E2EA9F00}"/>
          </ac:spMkLst>
        </pc:spChg>
        <pc:spChg chg="add mod">
          <ac:chgData name="Weber, George R. (LARC-D309)" userId="0c6bf55f-4eeb-4517-b8b9-ce58e4cba4b6" providerId="ADAL" clId="{83BF9974-F60C-4006-B517-0200F940614A}" dt="2022-05-20T19:56:37.359" v="558" actId="1076"/>
          <ac:spMkLst>
            <pc:docMk/>
            <pc:sldMk cId="698009619" sldId="270"/>
            <ac:spMk id="32" creationId="{E8D9EF59-0D20-4C72-9242-E9AE2609194F}"/>
          </ac:spMkLst>
        </pc:spChg>
        <pc:spChg chg="add mod">
          <ac:chgData name="Weber, George R. (LARC-D309)" userId="0c6bf55f-4eeb-4517-b8b9-ce58e4cba4b6" providerId="ADAL" clId="{83BF9974-F60C-4006-B517-0200F940614A}" dt="2022-05-20T19:56:11.693" v="556" actId="1076"/>
          <ac:spMkLst>
            <pc:docMk/>
            <pc:sldMk cId="698009619" sldId="270"/>
            <ac:spMk id="33" creationId="{F3C19A86-35D0-43A0-ABFD-1CC8386ACB6B}"/>
          </ac:spMkLst>
        </pc:spChg>
        <pc:spChg chg="add mod">
          <ac:chgData name="Weber, George R. (LARC-D309)" userId="0c6bf55f-4eeb-4517-b8b9-ce58e4cba4b6" providerId="ADAL" clId="{83BF9974-F60C-4006-B517-0200F940614A}" dt="2022-05-23T14:26:51.546" v="1570" actId="1076"/>
          <ac:spMkLst>
            <pc:docMk/>
            <pc:sldMk cId="698009619" sldId="270"/>
            <ac:spMk id="34" creationId="{711643F6-A410-479E-B8CF-BF768A6C3C3A}"/>
          </ac:spMkLst>
        </pc:spChg>
        <pc:spChg chg="add mod">
          <ac:chgData name="Weber, George R. (LARC-D309)" userId="0c6bf55f-4eeb-4517-b8b9-ce58e4cba4b6" providerId="ADAL" clId="{83BF9974-F60C-4006-B517-0200F940614A}" dt="2022-05-23T14:26:51.546" v="1570" actId="1076"/>
          <ac:spMkLst>
            <pc:docMk/>
            <pc:sldMk cId="698009619" sldId="270"/>
            <ac:spMk id="35" creationId="{623E4041-B06A-4CD0-81F4-39A8B18B58AF}"/>
          </ac:spMkLst>
        </pc:spChg>
        <pc:spChg chg="add mod ord">
          <ac:chgData name="Weber, George R. (LARC-D309)" userId="0c6bf55f-4eeb-4517-b8b9-ce58e4cba4b6" providerId="ADAL" clId="{83BF9974-F60C-4006-B517-0200F940614A}" dt="2022-05-23T15:48:19.866" v="2269" actId="164"/>
          <ac:spMkLst>
            <pc:docMk/>
            <pc:sldMk cId="698009619" sldId="270"/>
            <ac:spMk id="36" creationId="{771C2EFA-D51A-4982-8A2A-A45929780C9D}"/>
          </ac:spMkLst>
        </pc:spChg>
        <pc:spChg chg="add mod ord">
          <ac:chgData name="Weber, George R. (LARC-D309)" userId="0c6bf55f-4eeb-4517-b8b9-ce58e4cba4b6" providerId="ADAL" clId="{83BF9974-F60C-4006-B517-0200F940614A}" dt="2022-05-23T15:48:19.866" v="2269" actId="164"/>
          <ac:spMkLst>
            <pc:docMk/>
            <pc:sldMk cId="698009619" sldId="270"/>
            <ac:spMk id="37" creationId="{964298F6-D8DD-44E0-A6E5-2C78BF8B00EF}"/>
          </ac:spMkLst>
        </pc:spChg>
        <pc:spChg chg="add mod ord">
          <ac:chgData name="Weber, George R. (LARC-D309)" userId="0c6bf55f-4eeb-4517-b8b9-ce58e4cba4b6" providerId="ADAL" clId="{83BF9974-F60C-4006-B517-0200F940614A}" dt="2022-05-23T15:48:19.866" v="2269" actId="164"/>
          <ac:spMkLst>
            <pc:docMk/>
            <pc:sldMk cId="698009619" sldId="270"/>
            <ac:spMk id="39" creationId="{473D2D32-A898-42BA-A661-D5B1D9A61BDD}"/>
          </ac:spMkLst>
        </pc:spChg>
        <pc:spChg chg="add mod ord">
          <ac:chgData name="Weber, George R. (LARC-D309)" userId="0c6bf55f-4eeb-4517-b8b9-ce58e4cba4b6" providerId="ADAL" clId="{83BF9974-F60C-4006-B517-0200F940614A}" dt="2022-05-23T15:48:19.866" v="2269" actId="164"/>
          <ac:spMkLst>
            <pc:docMk/>
            <pc:sldMk cId="698009619" sldId="270"/>
            <ac:spMk id="40" creationId="{FC0ABF67-E04C-4E25-AABE-25608BB05DBC}"/>
          </ac:spMkLst>
        </pc:spChg>
        <pc:spChg chg="add mod">
          <ac:chgData name="Weber, George R. (LARC-D309)" userId="0c6bf55f-4eeb-4517-b8b9-ce58e4cba4b6" providerId="ADAL" clId="{83BF9974-F60C-4006-B517-0200F940614A}" dt="2022-05-23T15:48:19.866" v="2269" actId="164"/>
          <ac:spMkLst>
            <pc:docMk/>
            <pc:sldMk cId="698009619" sldId="270"/>
            <ac:spMk id="42" creationId="{657E9F0B-62E3-44D1-87F9-0C24BB3C744B}"/>
          </ac:spMkLst>
        </pc:spChg>
        <pc:spChg chg="add mod">
          <ac:chgData name="Weber, George R. (LARC-D309)" userId="0c6bf55f-4eeb-4517-b8b9-ce58e4cba4b6" providerId="ADAL" clId="{83BF9974-F60C-4006-B517-0200F940614A}" dt="2022-05-23T15:48:19.866" v="2269" actId="164"/>
          <ac:spMkLst>
            <pc:docMk/>
            <pc:sldMk cId="698009619" sldId="270"/>
            <ac:spMk id="43" creationId="{FA3BCC83-699C-41FF-B3A9-CFB0B1E8A9FB}"/>
          </ac:spMkLst>
        </pc:spChg>
        <pc:spChg chg="add mod">
          <ac:chgData name="Weber, George R. (LARC-D309)" userId="0c6bf55f-4eeb-4517-b8b9-ce58e4cba4b6" providerId="ADAL" clId="{83BF9974-F60C-4006-B517-0200F940614A}" dt="2022-05-23T15:48:19.866" v="2269" actId="164"/>
          <ac:spMkLst>
            <pc:docMk/>
            <pc:sldMk cId="698009619" sldId="270"/>
            <ac:spMk id="44" creationId="{A6C8965D-4E1A-46E3-B6D1-8E0628C21195}"/>
          </ac:spMkLst>
        </pc:spChg>
        <pc:spChg chg="add mod">
          <ac:chgData name="Weber, George R. (LARC-D309)" userId="0c6bf55f-4eeb-4517-b8b9-ce58e4cba4b6" providerId="ADAL" clId="{83BF9974-F60C-4006-B517-0200F940614A}" dt="2022-05-23T15:48:19.866" v="2269" actId="164"/>
          <ac:spMkLst>
            <pc:docMk/>
            <pc:sldMk cId="698009619" sldId="270"/>
            <ac:spMk id="46" creationId="{228C5F8C-3DC5-4A06-9750-ABE954351E6C}"/>
          </ac:spMkLst>
        </pc:spChg>
        <pc:spChg chg="add mod">
          <ac:chgData name="Weber, George R. (LARC-D309)" userId="0c6bf55f-4eeb-4517-b8b9-ce58e4cba4b6" providerId="ADAL" clId="{83BF9974-F60C-4006-B517-0200F940614A}" dt="2022-05-23T15:09:41.553" v="1948" actId="164"/>
          <ac:spMkLst>
            <pc:docMk/>
            <pc:sldMk cId="698009619" sldId="270"/>
            <ac:spMk id="47" creationId="{0FC8087A-EB38-4B12-911F-E8D8B50183B9}"/>
          </ac:spMkLst>
        </pc:spChg>
        <pc:spChg chg="add mod">
          <ac:chgData name="Weber, George R. (LARC-D309)" userId="0c6bf55f-4eeb-4517-b8b9-ce58e4cba4b6" providerId="ADAL" clId="{83BF9974-F60C-4006-B517-0200F940614A}" dt="2022-05-23T15:09:41.553" v="1948" actId="164"/>
          <ac:spMkLst>
            <pc:docMk/>
            <pc:sldMk cId="698009619" sldId="270"/>
            <ac:spMk id="48" creationId="{90993F68-422B-4545-B3F2-C6FCC90910AE}"/>
          </ac:spMkLst>
        </pc:spChg>
        <pc:spChg chg="add mod">
          <ac:chgData name="Weber, George R. (LARC-D309)" userId="0c6bf55f-4eeb-4517-b8b9-ce58e4cba4b6" providerId="ADAL" clId="{83BF9974-F60C-4006-B517-0200F940614A}" dt="2022-05-23T15:09:41.553" v="1948" actId="164"/>
          <ac:spMkLst>
            <pc:docMk/>
            <pc:sldMk cId="698009619" sldId="270"/>
            <ac:spMk id="49" creationId="{B88F152F-BF34-4127-9282-1CD254A0BC57}"/>
          </ac:spMkLst>
        </pc:spChg>
        <pc:spChg chg="add del mod">
          <ac:chgData name="Weber, George R. (LARC-D309)" userId="0c6bf55f-4eeb-4517-b8b9-ce58e4cba4b6" providerId="ADAL" clId="{83BF9974-F60C-4006-B517-0200F940614A}" dt="2022-05-23T15:12:36.467" v="1968" actId="478"/>
          <ac:spMkLst>
            <pc:docMk/>
            <pc:sldMk cId="698009619" sldId="270"/>
            <ac:spMk id="51" creationId="{C7AFA717-BA0A-4344-9165-1F261695077A}"/>
          </ac:spMkLst>
        </pc:spChg>
        <pc:spChg chg="add mod">
          <ac:chgData name="Weber, George R. (LARC-D309)" userId="0c6bf55f-4eeb-4517-b8b9-ce58e4cba4b6" providerId="ADAL" clId="{83BF9974-F60C-4006-B517-0200F940614A}" dt="2022-05-23T15:13:37.849" v="1973" actId="207"/>
          <ac:spMkLst>
            <pc:docMk/>
            <pc:sldMk cId="698009619" sldId="270"/>
            <ac:spMk id="52" creationId="{3354BA61-7F56-4CA9-84BF-C82485E2CBB2}"/>
          </ac:spMkLst>
        </pc:spChg>
        <pc:spChg chg="add mod">
          <ac:chgData name="Weber, George R. (LARC-D309)" userId="0c6bf55f-4eeb-4517-b8b9-ce58e4cba4b6" providerId="ADAL" clId="{83BF9974-F60C-4006-B517-0200F940614A}" dt="2022-05-23T15:13:37.849" v="1973" actId="207"/>
          <ac:spMkLst>
            <pc:docMk/>
            <pc:sldMk cId="698009619" sldId="270"/>
            <ac:spMk id="53" creationId="{C1B4E4A4-3E47-4C78-9A9B-D9018A0AFAE1}"/>
          </ac:spMkLst>
        </pc:spChg>
        <pc:spChg chg="add mod">
          <ac:chgData name="Weber, George R. (LARC-D309)" userId="0c6bf55f-4eeb-4517-b8b9-ce58e4cba4b6" providerId="ADAL" clId="{83BF9974-F60C-4006-B517-0200F940614A}" dt="2022-05-23T15:13:37.849" v="1973" actId="207"/>
          <ac:spMkLst>
            <pc:docMk/>
            <pc:sldMk cId="698009619" sldId="270"/>
            <ac:spMk id="54" creationId="{AF5F6DE2-8321-4213-A424-612EA584CCD1}"/>
          </ac:spMkLst>
        </pc:spChg>
        <pc:spChg chg="add del mod">
          <ac:chgData name="Weber, George R. (LARC-D309)" userId="0c6bf55f-4eeb-4517-b8b9-ce58e4cba4b6" providerId="ADAL" clId="{83BF9974-F60C-4006-B517-0200F940614A}" dt="2022-05-23T15:23:09.665" v="2034" actId="478"/>
          <ac:spMkLst>
            <pc:docMk/>
            <pc:sldMk cId="698009619" sldId="270"/>
            <ac:spMk id="56" creationId="{3B24621E-E453-4709-A76C-C9F13227C7E0}"/>
          </ac:spMkLst>
        </pc:spChg>
        <pc:spChg chg="add del mod">
          <ac:chgData name="Weber, George R. (LARC-D309)" userId="0c6bf55f-4eeb-4517-b8b9-ce58e4cba4b6" providerId="ADAL" clId="{83BF9974-F60C-4006-B517-0200F940614A}" dt="2022-05-23T15:23:06.822" v="2033" actId="478"/>
          <ac:spMkLst>
            <pc:docMk/>
            <pc:sldMk cId="698009619" sldId="270"/>
            <ac:spMk id="57" creationId="{9163C8F9-CE50-45B1-9ACA-FAE180881024}"/>
          </ac:spMkLst>
        </pc:spChg>
        <pc:spChg chg="add mod">
          <ac:chgData name="Weber, George R. (LARC-D309)" userId="0c6bf55f-4eeb-4517-b8b9-ce58e4cba4b6" providerId="ADAL" clId="{83BF9974-F60C-4006-B517-0200F940614A}" dt="2022-05-23T15:48:19.866" v="2269" actId="164"/>
          <ac:spMkLst>
            <pc:docMk/>
            <pc:sldMk cId="698009619" sldId="270"/>
            <ac:spMk id="75" creationId="{2F1CB797-2A48-4454-83AA-08387A9ECA0A}"/>
          </ac:spMkLst>
        </pc:spChg>
        <pc:spChg chg="add del mod">
          <ac:chgData name="Weber, George R. (LARC-D309)" userId="0c6bf55f-4eeb-4517-b8b9-ce58e4cba4b6" providerId="ADAL" clId="{83BF9974-F60C-4006-B517-0200F940614A}" dt="2022-05-23T15:32:18.372" v="2130" actId="478"/>
          <ac:spMkLst>
            <pc:docMk/>
            <pc:sldMk cId="698009619" sldId="270"/>
            <ac:spMk id="76" creationId="{D8BE72CE-6408-4D75-9CE8-D624B4ED7ABC}"/>
          </ac:spMkLst>
        </pc:spChg>
        <pc:spChg chg="add mod">
          <ac:chgData name="Weber, George R. (LARC-D309)" userId="0c6bf55f-4eeb-4517-b8b9-ce58e4cba4b6" providerId="ADAL" clId="{83BF9974-F60C-4006-B517-0200F940614A}" dt="2022-05-23T15:35:00.209" v="2217" actId="20577"/>
          <ac:spMkLst>
            <pc:docMk/>
            <pc:sldMk cId="698009619" sldId="270"/>
            <ac:spMk id="79" creationId="{1A29EF76-F5F9-40F4-A6EB-EDB09998CB60}"/>
          </ac:spMkLst>
        </pc:spChg>
        <pc:spChg chg="add mod">
          <ac:chgData name="Weber, George R. (LARC-D309)" userId="0c6bf55f-4eeb-4517-b8b9-ce58e4cba4b6" providerId="ADAL" clId="{83BF9974-F60C-4006-B517-0200F940614A}" dt="2022-05-23T15:40:42.452" v="2253" actId="1076"/>
          <ac:spMkLst>
            <pc:docMk/>
            <pc:sldMk cId="698009619" sldId="270"/>
            <ac:spMk id="85" creationId="{54C7803A-0B34-4010-939B-4D98397BC85B}"/>
          </ac:spMkLst>
        </pc:spChg>
        <pc:grpChg chg="add mod">
          <ac:chgData name="Weber, George R. (LARC-D309)" userId="0c6bf55f-4eeb-4517-b8b9-ce58e4cba4b6" providerId="ADAL" clId="{83BF9974-F60C-4006-B517-0200F940614A}" dt="2022-05-23T15:40:13.700" v="2249" actId="1076"/>
          <ac:grpSpMkLst>
            <pc:docMk/>
            <pc:sldMk cId="698009619" sldId="270"/>
            <ac:grpSpMk id="4" creationId="{DB092725-ADC1-46D4-A208-746609CBE80D}"/>
          </ac:grpSpMkLst>
        </pc:grpChg>
        <pc:grpChg chg="add mod">
          <ac:chgData name="Weber, George R. (LARC-D309)" userId="0c6bf55f-4eeb-4517-b8b9-ce58e4cba4b6" providerId="ADAL" clId="{83BF9974-F60C-4006-B517-0200F940614A}" dt="2022-05-23T14:27:39.487" v="1571" actId="1076"/>
          <ac:grpSpMkLst>
            <pc:docMk/>
            <pc:sldMk cId="698009619" sldId="270"/>
            <ac:grpSpMk id="7" creationId="{E131677A-00B0-49DC-B866-AD5D4F2C5A6B}"/>
          </ac:grpSpMkLst>
        </pc:grpChg>
        <pc:grpChg chg="mod">
          <ac:chgData name="Weber, George R. (LARC-D309)" userId="0c6bf55f-4eeb-4517-b8b9-ce58e4cba4b6" providerId="ADAL" clId="{83BF9974-F60C-4006-B517-0200F940614A}" dt="2022-05-23T14:27:39.487" v="1571" actId="1076"/>
          <ac:grpSpMkLst>
            <pc:docMk/>
            <pc:sldMk cId="698009619" sldId="270"/>
            <ac:grpSpMk id="9" creationId="{B9792BF3-873A-450D-869C-82A066740203}"/>
          </ac:grpSpMkLst>
        </pc:grpChg>
        <pc:grpChg chg="mod">
          <ac:chgData name="Weber, George R. (LARC-D309)" userId="0c6bf55f-4eeb-4517-b8b9-ce58e4cba4b6" providerId="ADAL" clId="{83BF9974-F60C-4006-B517-0200F940614A}" dt="2022-05-23T14:27:39.487" v="1571" actId="1076"/>
          <ac:grpSpMkLst>
            <pc:docMk/>
            <pc:sldMk cId="698009619" sldId="270"/>
            <ac:grpSpMk id="10" creationId="{7D9CF331-2876-433E-BE24-73C10A87AF16}"/>
          </ac:grpSpMkLst>
        </pc:grpChg>
        <pc:grpChg chg="mod">
          <ac:chgData name="Weber, George R. (LARC-D309)" userId="0c6bf55f-4eeb-4517-b8b9-ce58e4cba4b6" providerId="ADAL" clId="{83BF9974-F60C-4006-B517-0200F940614A}" dt="2022-05-23T14:27:39.487" v="1571" actId="1076"/>
          <ac:grpSpMkLst>
            <pc:docMk/>
            <pc:sldMk cId="698009619" sldId="270"/>
            <ac:grpSpMk id="11" creationId="{37CBB199-E4A4-4C5C-B082-DACEDA6B3AFB}"/>
          </ac:grpSpMkLst>
        </pc:grpChg>
        <pc:grpChg chg="mod">
          <ac:chgData name="Weber, George R. (LARC-D309)" userId="0c6bf55f-4eeb-4517-b8b9-ce58e4cba4b6" providerId="ADAL" clId="{83BF9974-F60C-4006-B517-0200F940614A}" dt="2022-05-23T14:27:39.487" v="1571" actId="1076"/>
          <ac:grpSpMkLst>
            <pc:docMk/>
            <pc:sldMk cId="698009619" sldId="270"/>
            <ac:grpSpMk id="12" creationId="{E678A748-5E9F-437C-A36C-7666E19E2554}"/>
          </ac:grpSpMkLst>
        </pc:grpChg>
        <pc:grpChg chg="mod">
          <ac:chgData name="Weber, George R. (LARC-D309)" userId="0c6bf55f-4eeb-4517-b8b9-ce58e4cba4b6" providerId="ADAL" clId="{83BF9974-F60C-4006-B517-0200F940614A}" dt="2022-05-23T14:27:39.487" v="1571" actId="1076"/>
          <ac:grpSpMkLst>
            <pc:docMk/>
            <pc:sldMk cId="698009619" sldId="270"/>
            <ac:grpSpMk id="13" creationId="{3070CB3C-4FD8-4BF2-8BF1-D05BC2038C65}"/>
          </ac:grpSpMkLst>
        </pc:grpChg>
        <pc:grpChg chg="add del mod">
          <ac:chgData name="Weber, George R. (LARC-D309)" userId="0c6bf55f-4eeb-4517-b8b9-ce58e4cba4b6" providerId="ADAL" clId="{83BF9974-F60C-4006-B517-0200F940614A}" dt="2022-05-23T15:11:19.345" v="1960" actId="478"/>
          <ac:grpSpMkLst>
            <pc:docMk/>
            <pc:sldMk cId="698009619" sldId="270"/>
            <ac:grpSpMk id="41" creationId="{7BEBA61B-423A-463A-903D-5CCD648007CD}"/>
          </ac:grpSpMkLst>
        </pc:grpChg>
        <pc:grpChg chg="add del mod">
          <ac:chgData name="Weber, George R. (LARC-D309)" userId="0c6bf55f-4eeb-4517-b8b9-ce58e4cba4b6" providerId="ADAL" clId="{83BF9974-F60C-4006-B517-0200F940614A}" dt="2022-05-23T15:14:35.795" v="1976" actId="478"/>
          <ac:grpSpMkLst>
            <pc:docMk/>
            <pc:sldMk cId="698009619" sldId="270"/>
            <ac:grpSpMk id="50" creationId="{F557A51B-48AE-447F-A095-F4BC1091E90F}"/>
          </ac:grpSpMkLst>
        </pc:grpChg>
        <pc:grpChg chg="add mod">
          <ac:chgData name="Weber, George R. (LARC-D309)" userId="0c6bf55f-4eeb-4517-b8b9-ce58e4cba4b6" providerId="ADAL" clId="{83BF9974-F60C-4006-B517-0200F940614A}" dt="2022-05-23T15:48:19.866" v="2269" actId="164"/>
          <ac:grpSpMkLst>
            <pc:docMk/>
            <pc:sldMk cId="698009619" sldId="270"/>
            <ac:grpSpMk id="86" creationId="{D11DDD6A-7F4B-45ED-8CE6-9ABB84CAAF80}"/>
          </ac:grpSpMkLst>
        </pc:grpChg>
        <pc:picChg chg="mod">
          <ac:chgData name="Weber, George R. (LARC-D309)" userId="0c6bf55f-4eeb-4517-b8b9-ce58e4cba4b6" providerId="ADAL" clId="{83BF9974-F60C-4006-B517-0200F940614A}" dt="2022-05-20T19:55:25.525" v="549" actId="1076"/>
          <ac:picMkLst>
            <pc:docMk/>
            <pc:sldMk cId="698009619" sldId="270"/>
            <ac:picMk id="5" creationId="{176C69B6-B6E7-4892-8177-5C89922EB1FE}"/>
          </ac:picMkLst>
        </pc:picChg>
        <pc:picChg chg="mod">
          <ac:chgData name="Weber, George R. (LARC-D309)" userId="0c6bf55f-4eeb-4517-b8b9-ce58e4cba4b6" providerId="ADAL" clId="{83BF9974-F60C-4006-B517-0200F940614A}" dt="2022-05-23T14:27:39.487" v="1571" actId="1076"/>
          <ac:picMkLst>
            <pc:docMk/>
            <pc:sldMk cId="698009619" sldId="270"/>
            <ac:picMk id="8" creationId="{9F6143B7-D673-4BD5-B0A0-B88CD1E0D9AA}"/>
          </ac:picMkLst>
        </pc:picChg>
        <pc:picChg chg="add mod">
          <ac:chgData name="Weber, George R. (LARC-D309)" userId="0c6bf55f-4eeb-4517-b8b9-ce58e4cba4b6" providerId="ADAL" clId="{83BF9974-F60C-4006-B517-0200F940614A}" dt="2022-05-20T19:56:37.359" v="558" actId="1076"/>
          <ac:picMkLst>
            <pc:docMk/>
            <pc:sldMk cId="698009619" sldId="270"/>
            <ac:picMk id="31" creationId="{B68C5433-DA20-4865-A1F8-57FDCB6391A1}"/>
          </ac:picMkLst>
        </pc:picChg>
        <pc:picChg chg="add mod">
          <ac:chgData name="Weber, George R. (LARC-D309)" userId="0c6bf55f-4eeb-4517-b8b9-ce58e4cba4b6" providerId="ADAL" clId="{83BF9974-F60C-4006-B517-0200F940614A}" dt="2022-05-23T15:48:19.866" v="2269" actId="164"/>
          <ac:picMkLst>
            <pc:docMk/>
            <pc:sldMk cId="698009619" sldId="270"/>
            <ac:picMk id="45" creationId="{8B2BAD75-0DCA-426F-832E-2EAC21C4A62B}"/>
          </ac:picMkLst>
        </pc:picChg>
        <pc:picChg chg="add del mod">
          <ac:chgData name="Weber, George R. (LARC-D309)" userId="0c6bf55f-4eeb-4517-b8b9-ce58e4cba4b6" providerId="ADAL" clId="{83BF9974-F60C-4006-B517-0200F940614A}" dt="2022-05-23T15:35:45.442" v="2228" actId="478"/>
          <ac:picMkLst>
            <pc:docMk/>
            <pc:sldMk cId="698009619" sldId="270"/>
            <ac:picMk id="80" creationId="{E123F809-C0D1-48F4-8011-E66E0AEA22F1}"/>
          </ac:picMkLst>
        </pc:picChg>
        <pc:picChg chg="add del mod">
          <ac:chgData name="Weber, George R. (LARC-D309)" userId="0c6bf55f-4eeb-4517-b8b9-ce58e4cba4b6" providerId="ADAL" clId="{83BF9974-F60C-4006-B517-0200F940614A}" dt="2022-05-23T15:41:35.441" v="2264" actId="478"/>
          <ac:picMkLst>
            <pc:docMk/>
            <pc:sldMk cId="698009619" sldId="270"/>
            <ac:picMk id="1026" creationId="{EBCEDFAA-73E6-4C98-AB66-76503054555E}"/>
          </ac:picMkLst>
        </pc:picChg>
        <pc:cxnChg chg="mod">
          <ac:chgData name="Weber, George R. (LARC-D309)" userId="0c6bf55f-4eeb-4517-b8b9-ce58e4cba4b6" providerId="ADAL" clId="{83BF9974-F60C-4006-B517-0200F940614A}" dt="2022-05-20T19:55:25.525" v="549" actId="1076"/>
          <ac:cxnSpMkLst>
            <pc:docMk/>
            <pc:sldMk cId="698009619" sldId="270"/>
            <ac:cxnSpMk id="6" creationId="{7FFDEC06-46BA-431C-BD72-51E377A6A11B}"/>
          </ac:cxnSpMkLst>
        </pc:cxnChg>
        <pc:cxnChg chg="mod">
          <ac:chgData name="Weber, George R. (LARC-D309)" userId="0c6bf55f-4eeb-4517-b8b9-ce58e4cba4b6" providerId="ADAL" clId="{83BF9974-F60C-4006-B517-0200F940614A}" dt="2022-05-23T15:31:32.224" v="2128" actId="14100"/>
          <ac:cxnSpMkLst>
            <pc:docMk/>
            <pc:sldMk cId="698009619" sldId="270"/>
            <ac:cxnSpMk id="14" creationId="{3BCDA937-FC41-4B46-A4D4-4652335B24AD}"/>
          </ac:cxnSpMkLst>
        </pc:cxnChg>
        <pc:cxnChg chg="mod">
          <ac:chgData name="Weber, George R. (LARC-D309)" userId="0c6bf55f-4eeb-4517-b8b9-ce58e4cba4b6" providerId="ADAL" clId="{83BF9974-F60C-4006-B517-0200F940614A}" dt="2022-05-23T15:41:27.216" v="2263" actId="1037"/>
          <ac:cxnSpMkLst>
            <pc:docMk/>
            <pc:sldMk cId="698009619" sldId="270"/>
            <ac:cxnSpMk id="15" creationId="{E9C0064B-D495-4E1C-9A4A-08A912D84625}"/>
          </ac:cxnSpMkLst>
        </pc:cxnChg>
        <pc:cxnChg chg="mod">
          <ac:chgData name="Weber, George R. (LARC-D309)" userId="0c6bf55f-4eeb-4517-b8b9-ce58e4cba4b6" providerId="ADAL" clId="{83BF9974-F60C-4006-B517-0200F940614A}" dt="2022-05-23T15:31:09.217" v="2126" actId="1582"/>
          <ac:cxnSpMkLst>
            <pc:docMk/>
            <pc:sldMk cId="698009619" sldId="270"/>
            <ac:cxnSpMk id="16" creationId="{6CC8C8A9-2A33-4E19-8C2D-E5E7D53CC292}"/>
          </ac:cxnSpMkLst>
        </pc:cxnChg>
        <pc:cxnChg chg="mod">
          <ac:chgData name="Weber, George R. (LARC-D309)" userId="0c6bf55f-4eeb-4517-b8b9-ce58e4cba4b6" providerId="ADAL" clId="{83BF9974-F60C-4006-B517-0200F940614A}" dt="2022-05-23T15:31:09.217" v="2126" actId="1582"/>
          <ac:cxnSpMkLst>
            <pc:docMk/>
            <pc:sldMk cId="698009619" sldId="270"/>
            <ac:cxnSpMk id="17" creationId="{ECF2AAF8-DAEF-4626-BFFD-9F997C34D402}"/>
          </ac:cxnSpMkLst>
        </pc:cxnChg>
        <pc:cxnChg chg="mod">
          <ac:chgData name="Weber, George R. (LARC-D309)" userId="0c6bf55f-4eeb-4517-b8b9-ce58e4cba4b6" providerId="ADAL" clId="{83BF9974-F60C-4006-B517-0200F940614A}" dt="2022-05-23T15:31:09.217" v="2126" actId="1582"/>
          <ac:cxnSpMkLst>
            <pc:docMk/>
            <pc:sldMk cId="698009619" sldId="270"/>
            <ac:cxnSpMk id="18" creationId="{B45723EF-999B-4DE2-8152-D74E2A21E493}"/>
          </ac:cxnSpMkLst>
        </pc:cxnChg>
        <pc:cxnChg chg="mod">
          <ac:chgData name="Weber, George R. (LARC-D309)" userId="0c6bf55f-4eeb-4517-b8b9-ce58e4cba4b6" providerId="ADAL" clId="{83BF9974-F60C-4006-B517-0200F940614A}" dt="2022-05-23T15:31:09.217" v="2126" actId="1582"/>
          <ac:cxnSpMkLst>
            <pc:docMk/>
            <pc:sldMk cId="698009619" sldId="270"/>
            <ac:cxnSpMk id="19" creationId="{A397AB73-9779-4077-A260-BE61DF12C3DF}"/>
          </ac:cxnSpMkLst>
        </pc:cxnChg>
        <pc:cxnChg chg="mod">
          <ac:chgData name="Weber, George R. (LARC-D309)" userId="0c6bf55f-4eeb-4517-b8b9-ce58e4cba4b6" providerId="ADAL" clId="{83BF9974-F60C-4006-B517-0200F940614A}" dt="2022-05-23T15:31:09.217" v="2126" actId="1582"/>
          <ac:cxnSpMkLst>
            <pc:docMk/>
            <pc:sldMk cId="698009619" sldId="270"/>
            <ac:cxnSpMk id="20" creationId="{1ADA6EC2-35B2-4220-9732-D3C9E5D1BB97}"/>
          </ac:cxnSpMkLst>
        </pc:cxnChg>
        <pc:cxnChg chg="mod">
          <ac:chgData name="Weber, George R. (LARC-D309)" userId="0c6bf55f-4eeb-4517-b8b9-ce58e4cba4b6" providerId="ADAL" clId="{83BF9974-F60C-4006-B517-0200F940614A}" dt="2022-05-23T15:31:09.217" v="2126" actId="1582"/>
          <ac:cxnSpMkLst>
            <pc:docMk/>
            <pc:sldMk cId="698009619" sldId="270"/>
            <ac:cxnSpMk id="21" creationId="{3DF013AD-4FD9-4AF6-B398-113AB510528B}"/>
          </ac:cxnSpMkLst>
        </pc:cxnChg>
        <pc:cxnChg chg="mod">
          <ac:chgData name="Weber, George R. (LARC-D309)" userId="0c6bf55f-4eeb-4517-b8b9-ce58e4cba4b6" providerId="ADAL" clId="{83BF9974-F60C-4006-B517-0200F940614A}" dt="2022-05-23T15:31:09.217" v="2126" actId="1582"/>
          <ac:cxnSpMkLst>
            <pc:docMk/>
            <pc:sldMk cId="698009619" sldId="270"/>
            <ac:cxnSpMk id="22" creationId="{6A77080F-3BFD-462E-BB2B-FFE7DDA75085}"/>
          </ac:cxnSpMkLst>
        </pc:cxnChg>
        <pc:cxnChg chg="mod">
          <ac:chgData name="Weber, George R. (LARC-D309)" userId="0c6bf55f-4eeb-4517-b8b9-ce58e4cba4b6" providerId="ADAL" clId="{83BF9974-F60C-4006-B517-0200F940614A}" dt="2022-05-23T15:31:09.217" v="2126" actId="1582"/>
          <ac:cxnSpMkLst>
            <pc:docMk/>
            <pc:sldMk cId="698009619" sldId="270"/>
            <ac:cxnSpMk id="23" creationId="{1CDC54D1-5101-498C-B052-03F8BB5912FD}"/>
          </ac:cxnSpMkLst>
        </pc:cxnChg>
        <pc:cxnChg chg="mod">
          <ac:chgData name="Weber, George R. (LARC-D309)" userId="0c6bf55f-4eeb-4517-b8b9-ce58e4cba4b6" providerId="ADAL" clId="{83BF9974-F60C-4006-B517-0200F940614A}" dt="2022-05-23T15:31:09.217" v="2126" actId="1582"/>
          <ac:cxnSpMkLst>
            <pc:docMk/>
            <pc:sldMk cId="698009619" sldId="270"/>
            <ac:cxnSpMk id="24" creationId="{95BEB35F-F597-40E1-9D72-714C6CCFA387}"/>
          </ac:cxnSpMkLst>
        </pc:cxnChg>
        <pc:cxnChg chg="mod">
          <ac:chgData name="Weber, George R. (LARC-D309)" userId="0c6bf55f-4eeb-4517-b8b9-ce58e4cba4b6" providerId="ADAL" clId="{83BF9974-F60C-4006-B517-0200F940614A}" dt="2022-05-23T15:31:09.217" v="2126" actId="1582"/>
          <ac:cxnSpMkLst>
            <pc:docMk/>
            <pc:sldMk cId="698009619" sldId="270"/>
            <ac:cxnSpMk id="25" creationId="{E5F4136E-D604-4816-8B76-D3E9CE083E55}"/>
          </ac:cxnSpMkLst>
        </pc:cxnChg>
        <pc:cxnChg chg="add mod">
          <ac:chgData name="Weber, George R. (LARC-D309)" userId="0c6bf55f-4eeb-4517-b8b9-ce58e4cba4b6" providerId="ADAL" clId="{83BF9974-F60C-4006-B517-0200F940614A}" dt="2022-05-23T15:48:19.866" v="2269" actId="164"/>
          <ac:cxnSpMkLst>
            <pc:docMk/>
            <pc:sldMk cId="698009619" sldId="270"/>
            <ac:cxnSpMk id="58" creationId="{4E15530A-69E0-4FF9-8E3C-9554559202B9}"/>
          </ac:cxnSpMkLst>
        </pc:cxnChg>
        <pc:cxnChg chg="add mod">
          <ac:chgData name="Weber, George R. (LARC-D309)" userId="0c6bf55f-4eeb-4517-b8b9-ce58e4cba4b6" providerId="ADAL" clId="{83BF9974-F60C-4006-B517-0200F940614A}" dt="2022-05-23T15:48:19.866" v="2269" actId="164"/>
          <ac:cxnSpMkLst>
            <pc:docMk/>
            <pc:sldMk cId="698009619" sldId="270"/>
            <ac:cxnSpMk id="61" creationId="{9F7B0DD0-ED61-40D6-A25B-FB7D35FF7361}"/>
          </ac:cxnSpMkLst>
        </pc:cxnChg>
        <pc:cxnChg chg="add mod">
          <ac:chgData name="Weber, George R. (LARC-D309)" userId="0c6bf55f-4eeb-4517-b8b9-ce58e4cba4b6" providerId="ADAL" clId="{83BF9974-F60C-4006-B517-0200F940614A}" dt="2022-05-23T15:48:19.866" v="2269" actId="164"/>
          <ac:cxnSpMkLst>
            <pc:docMk/>
            <pc:sldMk cId="698009619" sldId="270"/>
            <ac:cxnSpMk id="65" creationId="{4E3AF4CB-5A20-4B7D-AC7B-5F63D96B116D}"/>
          </ac:cxnSpMkLst>
        </pc:cxnChg>
        <pc:cxnChg chg="add del mod">
          <ac:chgData name="Weber, George R. (LARC-D309)" userId="0c6bf55f-4eeb-4517-b8b9-ce58e4cba4b6" providerId="ADAL" clId="{83BF9974-F60C-4006-B517-0200F940614A}" dt="2022-05-23T15:40:47.446" v="2255" actId="478"/>
          <ac:cxnSpMkLst>
            <pc:docMk/>
            <pc:sldMk cId="698009619" sldId="270"/>
            <ac:cxnSpMk id="81" creationId="{60AE79FB-322D-4FA5-95E1-DA7C2E4ADDDE}"/>
          </ac:cxnSpMkLst>
        </pc:cxnChg>
      </pc:sldChg>
      <pc:sldChg chg="addSp modSp new mod modAnim">
        <pc:chgData name="Weber, George R. (LARC-D309)" userId="0c6bf55f-4eeb-4517-b8b9-ce58e4cba4b6" providerId="ADAL" clId="{83BF9974-F60C-4006-B517-0200F940614A}" dt="2022-05-20T20:08:43.829" v="580" actId="20577"/>
        <pc:sldMkLst>
          <pc:docMk/>
          <pc:sldMk cId="855886995" sldId="271"/>
        </pc:sldMkLst>
        <pc:spChg chg="mod">
          <ac:chgData name="Weber, George R. (LARC-D309)" userId="0c6bf55f-4eeb-4517-b8b9-ce58e4cba4b6" providerId="ADAL" clId="{83BF9974-F60C-4006-B517-0200F940614A}" dt="2022-05-20T19:59:09.705" v="569" actId="20577"/>
          <ac:spMkLst>
            <pc:docMk/>
            <pc:sldMk cId="855886995" sldId="271"/>
            <ac:spMk id="2" creationId="{8C2F8BDC-01C4-4960-8169-BBF1A24B40FB}"/>
          </ac:spMkLst>
        </pc:spChg>
        <pc:spChg chg="add mod">
          <ac:chgData name="Weber, George R. (LARC-D309)" userId="0c6bf55f-4eeb-4517-b8b9-ce58e4cba4b6" providerId="ADAL" clId="{83BF9974-F60C-4006-B517-0200F940614A}" dt="2022-05-20T20:05:28.137" v="577" actId="1076"/>
          <ac:spMkLst>
            <pc:docMk/>
            <pc:sldMk cId="855886995" sldId="271"/>
            <ac:spMk id="5" creationId="{201D313E-9F49-467B-8692-4A28CFF83D8D}"/>
          </ac:spMkLst>
        </pc:spChg>
        <pc:spChg chg="add mod">
          <ac:chgData name="Weber, George R. (LARC-D309)" userId="0c6bf55f-4eeb-4517-b8b9-ce58e4cba4b6" providerId="ADAL" clId="{83BF9974-F60C-4006-B517-0200F940614A}" dt="2022-05-20T20:05:28.137" v="577" actId="1076"/>
          <ac:spMkLst>
            <pc:docMk/>
            <pc:sldMk cId="855886995" sldId="271"/>
            <ac:spMk id="6" creationId="{E509D8DF-0D79-4445-9ED2-906B5A2874E9}"/>
          </ac:spMkLst>
        </pc:spChg>
        <pc:spChg chg="add mod">
          <ac:chgData name="Weber, George R. (LARC-D309)" userId="0c6bf55f-4eeb-4517-b8b9-ce58e4cba4b6" providerId="ADAL" clId="{83BF9974-F60C-4006-B517-0200F940614A}" dt="2022-05-20T20:06:06.660" v="579" actId="207"/>
          <ac:spMkLst>
            <pc:docMk/>
            <pc:sldMk cId="855886995" sldId="271"/>
            <ac:spMk id="7" creationId="{2815DB27-5504-4946-AFAE-94B29FE9BF98}"/>
          </ac:spMkLst>
        </pc:spChg>
        <pc:spChg chg="add mod">
          <ac:chgData name="Weber, George R. (LARC-D309)" userId="0c6bf55f-4eeb-4517-b8b9-ce58e4cba4b6" providerId="ADAL" clId="{83BF9974-F60C-4006-B517-0200F940614A}" dt="2022-05-20T20:08:43.829" v="580" actId="20577"/>
          <ac:spMkLst>
            <pc:docMk/>
            <pc:sldMk cId="855886995" sldId="271"/>
            <ac:spMk id="8" creationId="{042368EE-D221-442B-80A2-DA38B07E82A0}"/>
          </ac:spMkLst>
        </pc:spChg>
        <pc:spChg chg="mod">
          <ac:chgData name="Weber, George R. (LARC-D309)" userId="0c6bf55f-4eeb-4517-b8b9-ce58e4cba4b6" providerId="ADAL" clId="{83BF9974-F60C-4006-B517-0200F940614A}" dt="2022-05-20T20:05:22.197" v="576" actId="2711"/>
          <ac:spMkLst>
            <pc:docMk/>
            <pc:sldMk cId="855886995" sldId="271"/>
            <ac:spMk id="10" creationId="{83A53197-9DE1-430E-82CA-4AD669CC6B17}"/>
          </ac:spMkLst>
        </pc:spChg>
        <pc:spChg chg="mod">
          <ac:chgData name="Weber, George R. (LARC-D309)" userId="0c6bf55f-4eeb-4517-b8b9-ce58e4cba4b6" providerId="ADAL" clId="{83BF9974-F60C-4006-B517-0200F940614A}" dt="2022-05-20T20:05:22.197" v="576" actId="2711"/>
          <ac:spMkLst>
            <pc:docMk/>
            <pc:sldMk cId="855886995" sldId="271"/>
            <ac:spMk id="14" creationId="{BCA0220A-F335-45BA-AA31-437F2498BD15}"/>
          </ac:spMkLst>
        </pc:spChg>
        <pc:grpChg chg="add mod">
          <ac:chgData name="Weber, George R. (LARC-D309)" userId="0c6bf55f-4eeb-4517-b8b9-ce58e4cba4b6" providerId="ADAL" clId="{83BF9974-F60C-4006-B517-0200F940614A}" dt="2022-05-20T20:05:59.128" v="578" actId="1076"/>
          <ac:grpSpMkLst>
            <pc:docMk/>
            <pc:sldMk cId="855886995" sldId="271"/>
            <ac:grpSpMk id="9" creationId="{86ADAC48-694F-4360-9341-DA882822E4CE}"/>
          </ac:grpSpMkLst>
        </pc:grpChg>
        <pc:grpChg chg="add mod">
          <ac:chgData name="Weber, George R. (LARC-D309)" userId="0c6bf55f-4eeb-4517-b8b9-ce58e4cba4b6" providerId="ADAL" clId="{83BF9974-F60C-4006-B517-0200F940614A}" dt="2022-05-20T20:05:59.128" v="578" actId="1076"/>
          <ac:grpSpMkLst>
            <pc:docMk/>
            <pc:sldMk cId="855886995" sldId="271"/>
            <ac:grpSpMk id="13" creationId="{E0EB854B-341E-4A48-8822-E6B2EBF48F84}"/>
          </ac:grpSpMkLst>
        </pc:grpChg>
        <pc:picChg chg="add mod">
          <ac:chgData name="Weber, George R. (LARC-D309)" userId="0c6bf55f-4eeb-4517-b8b9-ce58e4cba4b6" providerId="ADAL" clId="{83BF9974-F60C-4006-B517-0200F940614A}" dt="2022-05-20T20:05:59.128" v="578" actId="1076"/>
          <ac:picMkLst>
            <pc:docMk/>
            <pc:sldMk cId="855886995" sldId="271"/>
            <ac:picMk id="4" creationId="{FE7754AF-66A5-479F-B205-F8F3C11E033A}"/>
          </ac:picMkLst>
        </pc:picChg>
        <pc:picChg chg="add mod">
          <ac:chgData name="Weber, George R. (LARC-D309)" userId="0c6bf55f-4eeb-4517-b8b9-ce58e4cba4b6" providerId="ADAL" clId="{83BF9974-F60C-4006-B517-0200F940614A}" dt="2022-05-20T20:05:28.137" v="577" actId="1076"/>
          <ac:picMkLst>
            <pc:docMk/>
            <pc:sldMk cId="855886995" sldId="271"/>
            <ac:picMk id="17" creationId="{A2DC27CD-9117-4ABE-B8E6-6DB4C8BA4B11}"/>
          </ac:picMkLst>
        </pc:picChg>
        <pc:picChg chg="add mod">
          <ac:chgData name="Weber, George R. (LARC-D309)" userId="0c6bf55f-4eeb-4517-b8b9-ce58e4cba4b6" providerId="ADAL" clId="{83BF9974-F60C-4006-B517-0200F940614A}" dt="2022-05-20T20:05:59.128" v="578" actId="1076"/>
          <ac:picMkLst>
            <pc:docMk/>
            <pc:sldMk cId="855886995" sldId="271"/>
            <ac:picMk id="18" creationId="{FBCB67A3-066D-4B95-92E9-1C5C02A4EAE8}"/>
          </ac:picMkLst>
        </pc:picChg>
        <pc:cxnChg chg="mod">
          <ac:chgData name="Weber, George R. (LARC-D309)" userId="0c6bf55f-4eeb-4517-b8b9-ce58e4cba4b6" providerId="ADAL" clId="{83BF9974-F60C-4006-B517-0200F940614A}" dt="2022-05-20T20:04:54.185" v="575" actId="208"/>
          <ac:cxnSpMkLst>
            <pc:docMk/>
            <pc:sldMk cId="855886995" sldId="271"/>
            <ac:cxnSpMk id="11" creationId="{C70A9902-B887-429E-BFA8-2FEDD1F83DBC}"/>
          </ac:cxnSpMkLst>
        </pc:cxnChg>
        <pc:cxnChg chg="mod">
          <ac:chgData name="Weber, George R. (LARC-D309)" userId="0c6bf55f-4eeb-4517-b8b9-ce58e4cba4b6" providerId="ADAL" clId="{83BF9974-F60C-4006-B517-0200F940614A}" dt="2022-05-20T20:04:54.185" v="575" actId="208"/>
          <ac:cxnSpMkLst>
            <pc:docMk/>
            <pc:sldMk cId="855886995" sldId="271"/>
            <ac:cxnSpMk id="12" creationId="{BFDCD4D3-2ADD-435A-A595-928AB59362FE}"/>
          </ac:cxnSpMkLst>
        </pc:cxnChg>
        <pc:cxnChg chg="mod">
          <ac:chgData name="Weber, George R. (LARC-D309)" userId="0c6bf55f-4eeb-4517-b8b9-ce58e4cba4b6" providerId="ADAL" clId="{83BF9974-F60C-4006-B517-0200F940614A}" dt="2022-05-20T20:04:15.681" v="573" actId="208"/>
          <ac:cxnSpMkLst>
            <pc:docMk/>
            <pc:sldMk cId="855886995" sldId="271"/>
            <ac:cxnSpMk id="15" creationId="{5B2AC1FB-4141-4196-9148-4268B76C4037}"/>
          </ac:cxnSpMkLst>
        </pc:cxnChg>
        <pc:cxnChg chg="mod">
          <ac:chgData name="Weber, George R. (LARC-D309)" userId="0c6bf55f-4eeb-4517-b8b9-ce58e4cba4b6" providerId="ADAL" clId="{83BF9974-F60C-4006-B517-0200F940614A}" dt="2022-05-20T20:04:15.681" v="573" actId="208"/>
          <ac:cxnSpMkLst>
            <pc:docMk/>
            <pc:sldMk cId="855886995" sldId="271"/>
            <ac:cxnSpMk id="16" creationId="{24FA6A0E-2067-4D70-B458-41797D0F9D41}"/>
          </ac:cxnSpMkLst>
        </pc:cxnChg>
      </pc:sldChg>
      <pc:sldChg chg="addSp modSp new mod modAnim">
        <pc:chgData name="Weber, George R. (LARC-D309)" userId="0c6bf55f-4eeb-4517-b8b9-ce58e4cba4b6" providerId="ADAL" clId="{83BF9974-F60C-4006-B517-0200F940614A}" dt="2022-05-20T20:14:09.749" v="606" actId="20577"/>
        <pc:sldMkLst>
          <pc:docMk/>
          <pc:sldMk cId="1953247043" sldId="272"/>
        </pc:sldMkLst>
        <pc:spChg chg="mod">
          <ac:chgData name="Weber, George R. (LARC-D309)" userId="0c6bf55f-4eeb-4517-b8b9-ce58e4cba4b6" providerId="ADAL" clId="{83BF9974-F60C-4006-B517-0200F940614A}" dt="2022-05-20T20:14:09.749" v="606" actId="20577"/>
          <ac:spMkLst>
            <pc:docMk/>
            <pc:sldMk cId="1953247043" sldId="272"/>
            <ac:spMk id="2" creationId="{FC39B7D0-EFD5-40C8-B182-4F1F17065AE1}"/>
          </ac:spMkLst>
        </pc:spChg>
        <pc:spChg chg="add mod">
          <ac:chgData name="Weber, George R. (LARC-D309)" userId="0c6bf55f-4eeb-4517-b8b9-ce58e4cba4b6" providerId="ADAL" clId="{83BF9974-F60C-4006-B517-0200F940614A}" dt="2022-05-20T20:13:42.917" v="584" actId="1076"/>
          <ac:spMkLst>
            <pc:docMk/>
            <pc:sldMk cId="1953247043" sldId="272"/>
            <ac:spMk id="7" creationId="{1B73CA40-9B85-4DAD-88DC-5331D7B0ED5E}"/>
          </ac:spMkLst>
        </pc:spChg>
        <pc:spChg chg="add mod">
          <ac:chgData name="Weber, George R. (LARC-D309)" userId="0c6bf55f-4eeb-4517-b8b9-ce58e4cba4b6" providerId="ADAL" clId="{83BF9974-F60C-4006-B517-0200F940614A}" dt="2022-05-20T20:14:03.086" v="586" actId="207"/>
          <ac:spMkLst>
            <pc:docMk/>
            <pc:sldMk cId="1953247043" sldId="272"/>
            <ac:spMk id="8" creationId="{6DE357BC-28CD-48E9-9A80-4986D152B996}"/>
          </ac:spMkLst>
        </pc:spChg>
        <pc:spChg chg="add mod">
          <ac:chgData name="Weber, George R. (LARC-D309)" userId="0c6bf55f-4eeb-4517-b8b9-ce58e4cba4b6" providerId="ADAL" clId="{83BF9974-F60C-4006-B517-0200F940614A}" dt="2022-05-20T20:13:55.577" v="585" actId="1076"/>
          <ac:spMkLst>
            <pc:docMk/>
            <pc:sldMk cId="1953247043" sldId="272"/>
            <ac:spMk id="12" creationId="{F8983567-3318-4836-AA7C-20CD5E0041F3}"/>
          </ac:spMkLst>
        </pc:spChg>
        <pc:spChg chg="add mod">
          <ac:chgData name="Weber, George R. (LARC-D309)" userId="0c6bf55f-4eeb-4517-b8b9-ce58e4cba4b6" providerId="ADAL" clId="{83BF9974-F60C-4006-B517-0200F940614A}" dt="2022-05-20T20:13:55.577" v="585" actId="1076"/>
          <ac:spMkLst>
            <pc:docMk/>
            <pc:sldMk cId="1953247043" sldId="272"/>
            <ac:spMk id="14" creationId="{9189C366-8066-4E53-87E8-0C110CDAD25D}"/>
          </ac:spMkLst>
        </pc:spChg>
        <pc:spChg chg="add mod">
          <ac:chgData name="Weber, George R. (LARC-D309)" userId="0c6bf55f-4eeb-4517-b8b9-ce58e4cba4b6" providerId="ADAL" clId="{83BF9974-F60C-4006-B517-0200F940614A}" dt="2022-05-20T20:13:55.577" v="585" actId="1076"/>
          <ac:spMkLst>
            <pc:docMk/>
            <pc:sldMk cId="1953247043" sldId="272"/>
            <ac:spMk id="16" creationId="{9D7402F8-DBA2-486F-9B16-F08DA8358F19}"/>
          </ac:spMkLst>
        </pc:spChg>
        <pc:picChg chg="add mod">
          <ac:chgData name="Weber, George R. (LARC-D309)" userId="0c6bf55f-4eeb-4517-b8b9-ce58e4cba4b6" providerId="ADAL" clId="{83BF9974-F60C-4006-B517-0200F940614A}" dt="2022-05-20T20:13:55.577" v="585" actId="1076"/>
          <ac:picMkLst>
            <pc:docMk/>
            <pc:sldMk cId="1953247043" sldId="272"/>
            <ac:picMk id="4" creationId="{FE00E64E-06DB-4B10-B25F-723ADB2DE2B7}"/>
          </ac:picMkLst>
        </pc:picChg>
        <pc:picChg chg="add mod">
          <ac:chgData name="Weber, George R. (LARC-D309)" userId="0c6bf55f-4eeb-4517-b8b9-ce58e4cba4b6" providerId="ADAL" clId="{83BF9974-F60C-4006-B517-0200F940614A}" dt="2022-05-20T20:13:55.577" v="585" actId="1076"/>
          <ac:picMkLst>
            <pc:docMk/>
            <pc:sldMk cId="1953247043" sldId="272"/>
            <ac:picMk id="5" creationId="{8C492709-003E-4652-BC8D-71189CF51574}"/>
          </ac:picMkLst>
        </pc:picChg>
        <pc:picChg chg="add mod">
          <ac:chgData name="Weber, George R. (LARC-D309)" userId="0c6bf55f-4eeb-4517-b8b9-ce58e4cba4b6" providerId="ADAL" clId="{83BF9974-F60C-4006-B517-0200F940614A}" dt="2022-05-20T20:13:55.577" v="585" actId="1076"/>
          <ac:picMkLst>
            <pc:docMk/>
            <pc:sldMk cId="1953247043" sldId="272"/>
            <ac:picMk id="6" creationId="{C2318421-2670-40C1-A786-CF55C3047EDA}"/>
          </ac:picMkLst>
        </pc:picChg>
        <pc:picChg chg="add mod">
          <ac:chgData name="Weber, George R. (LARC-D309)" userId="0c6bf55f-4eeb-4517-b8b9-ce58e4cba4b6" providerId="ADAL" clId="{83BF9974-F60C-4006-B517-0200F940614A}" dt="2022-05-20T20:13:42.917" v="584" actId="1076"/>
          <ac:picMkLst>
            <pc:docMk/>
            <pc:sldMk cId="1953247043" sldId="272"/>
            <ac:picMk id="9" creationId="{9C53083A-52AF-4294-A01A-A745F0DB8159}"/>
          </ac:picMkLst>
        </pc:picChg>
        <pc:picChg chg="add mod">
          <ac:chgData name="Weber, George R. (LARC-D309)" userId="0c6bf55f-4eeb-4517-b8b9-ce58e4cba4b6" providerId="ADAL" clId="{83BF9974-F60C-4006-B517-0200F940614A}" dt="2022-05-20T20:13:42.917" v="584" actId="1076"/>
          <ac:picMkLst>
            <pc:docMk/>
            <pc:sldMk cId="1953247043" sldId="272"/>
            <ac:picMk id="10" creationId="{047E65CE-85AB-4527-A099-22AC3647D4A3}"/>
          </ac:picMkLst>
        </pc:picChg>
        <pc:picChg chg="add mod">
          <ac:chgData name="Weber, George R. (LARC-D309)" userId="0c6bf55f-4eeb-4517-b8b9-ce58e4cba4b6" providerId="ADAL" clId="{83BF9974-F60C-4006-B517-0200F940614A}" dt="2022-05-20T20:13:55.577" v="585" actId="1076"/>
          <ac:picMkLst>
            <pc:docMk/>
            <pc:sldMk cId="1953247043" sldId="272"/>
            <ac:picMk id="11" creationId="{2FFEE217-EFD0-4873-B9E0-C243821C8E31}"/>
          </ac:picMkLst>
        </pc:picChg>
        <pc:picChg chg="add mod">
          <ac:chgData name="Weber, George R. (LARC-D309)" userId="0c6bf55f-4eeb-4517-b8b9-ce58e4cba4b6" providerId="ADAL" clId="{83BF9974-F60C-4006-B517-0200F940614A}" dt="2022-05-20T20:13:55.577" v="585" actId="1076"/>
          <ac:picMkLst>
            <pc:docMk/>
            <pc:sldMk cId="1953247043" sldId="272"/>
            <ac:picMk id="13" creationId="{9BC2C0BC-E1A0-4718-8037-11303BB98850}"/>
          </ac:picMkLst>
        </pc:picChg>
        <pc:picChg chg="add mod">
          <ac:chgData name="Weber, George R. (LARC-D309)" userId="0c6bf55f-4eeb-4517-b8b9-ce58e4cba4b6" providerId="ADAL" clId="{83BF9974-F60C-4006-B517-0200F940614A}" dt="2022-05-20T20:13:55.577" v="585" actId="1076"/>
          <ac:picMkLst>
            <pc:docMk/>
            <pc:sldMk cId="1953247043" sldId="272"/>
            <ac:picMk id="15" creationId="{0E0031C0-C1DA-407B-8E45-8A7F34BEA090}"/>
          </ac:picMkLst>
        </pc:picChg>
        <pc:picChg chg="add mod">
          <ac:chgData name="Weber, George R. (LARC-D309)" userId="0c6bf55f-4eeb-4517-b8b9-ce58e4cba4b6" providerId="ADAL" clId="{83BF9974-F60C-4006-B517-0200F940614A}" dt="2022-05-20T20:13:42.917" v="584" actId="1076"/>
          <ac:picMkLst>
            <pc:docMk/>
            <pc:sldMk cId="1953247043" sldId="272"/>
            <ac:picMk id="18" creationId="{2693A951-D894-47B6-B608-96F6D3BB633C}"/>
          </ac:picMkLst>
        </pc:picChg>
        <pc:cxnChg chg="add mod">
          <ac:chgData name="Weber, George R. (LARC-D309)" userId="0c6bf55f-4eeb-4517-b8b9-ce58e4cba4b6" providerId="ADAL" clId="{83BF9974-F60C-4006-B517-0200F940614A}" dt="2022-05-20T20:13:55.577" v="585" actId="1076"/>
          <ac:cxnSpMkLst>
            <pc:docMk/>
            <pc:sldMk cId="1953247043" sldId="272"/>
            <ac:cxnSpMk id="17" creationId="{D05B10DA-54FD-48B2-95C7-D2EA0C91C3C3}"/>
          </ac:cxnSpMkLst>
        </pc:cxnChg>
      </pc:sldChg>
      <pc:sldChg chg="addSp modSp new mod modAnim">
        <pc:chgData name="Weber, George R. (LARC-D309)" userId="0c6bf55f-4eeb-4517-b8b9-ce58e4cba4b6" providerId="ADAL" clId="{83BF9974-F60C-4006-B517-0200F940614A}" dt="2022-05-23T20:40:25.175" v="2480"/>
        <pc:sldMkLst>
          <pc:docMk/>
          <pc:sldMk cId="852644276" sldId="273"/>
        </pc:sldMkLst>
        <pc:spChg chg="mod">
          <ac:chgData name="Weber, George R. (LARC-D309)" userId="0c6bf55f-4eeb-4517-b8b9-ce58e4cba4b6" providerId="ADAL" clId="{83BF9974-F60C-4006-B517-0200F940614A}" dt="2022-05-20T20:14:59.277" v="614" actId="27636"/>
          <ac:spMkLst>
            <pc:docMk/>
            <pc:sldMk cId="852644276" sldId="273"/>
            <ac:spMk id="2" creationId="{C6B62075-1C5C-4623-BAD4-3458DF387621}"/>
          </ac:spMkLst>
        </pc:spChg>
        <pc:spChg chg="add mod">
          <ac:chgData name="Weber, George R. (LARC-D309)" userId="0c6bf55f-4eeb-4517-b8b9-ce58e4cba4b6" providerId="ADAL" clId="{83BF9974-F60C-4006-B517-0200F940614A}" dt="2022-05-23T18:43:54.636" v="2399" actId="207"/>
          <ac:spMkLst>
            <pc:docMk/>
            <pc:sldMk cId="852644276" sldId="273"/>
            <ac:spMk id="15" creationId="{B64F0BC7-95DC-4C75-A598-7DC5F2107636}"/>
          </ac:spMkLst>
        </pc:spChg>
        <pc:spChg chg="add mod">
          <ac:chgData name="Weber, George R. (LARC-D309)" userId="0c6bf55f-4eeb-4517-b8b9-ce58e4cba4b6" providerId="ADAL" clId="{83BF9974-F60C-4006-B517-0200F940614A}" dt="2022-05-23T18:43:54.636" v="2399" actId="207"/>
          <ac:spMkLst>
            <pc:docMk/>
            <pc:sldMk cId="852644276" sldId="273"/>
            <ac:spMk id="16" creationId="{02BC1DFB-9239-4DA8-A7A9-66585247CC55}"/>
          </ac:spMkLst>
        </pc:spChg>
        <pc:spChg chg="add mod">
          <ac:chgData name="Weber, George R. (LARC-D309)" userId="0c6bf55f-4eeb-4517-b8b9-ce58e4cba4b6" providerId="ADAL" clId="{83BF9974-F60C-4006-B517-0200F940614A}" dt="2022-05-23T18:43:54.636" v="2399" actId="207"/>
          <ac:spMkLst>
            <pc:docMk/>
            <pc:sldMk cId="852644276" sldId="273"/>
            <ac:spMk id="17" creationId="{247439AD-A391-46A4-B185-2AAC681102F1}"/>
          </ac:spMkLst>
        </pc:spChg>
        <pc:picChg chg="add mod">
          <ac:chgData name="Weber, George R. (LARC-D309)" userId="0c6bf55f-4eeb-4517-b8b9-ce58e4cba4b6" providerId="ADAL" clId="{83BF9974-F60C-4006-B517-0200F940614A}" dt="2022-05-23T16:07:58.337" v="2364" actId="1076"/>
          <ac:picMkLst>
            <pc:docMk/>
            <pc:sldMk cId="852644276" sldId="273"/>
            <ac:picMk id="4" creationId="{3CB2CBEA-7411-42A6-AFA3-FFFFB2F78A96}"/>
          </ac:picMkLst>
        </pc:picChg>
        <pc:picChg chg="add mod">
          <ac:chgData name="Weber, George R. (LARC-D309)" userId="0c6bf55f-4eeb-4517-b8b9-ce58e4cba4b6" providerId="ADAL" clId="{83BF9974-F60C-4006-B517-0200F940614A}" dt="2022-05-23T16:07:49.692" v="2362" actId="1076"/>
          <ac:picMkLst>
            <pc:docMk/>
            <pc:sldMk cId="852644276" sldId="273"/>
            <ac:picMk id="5" creationId="{57962332-71F5-496B-AA2C-A33AC8DBC557}"/>
          </ac:picMkLst>
        </pc:picChg>
        <pc:picChg chg="add mod">
          <ac:chgData name="Weber, George R. (LARC-D309)" userId="0c6bf55f-4eeb-4517-b8b9-ce58e4cba4b6" providerId="ADAL" clId="{83BF9974-F60C-4006-B517-0200F940614A}" dt="2022-05-23T16:08:48.655" v="2365" actId="1076"/>
          <ac:picMkLst>
            <pc:docMk/>
            <pc:sldMk cId="852644276" sldId="273"/>
            <ac:picMk id="6" creationId="{153CA475-CFE4-4202-8AB1-A5C39A3C868E}"/>
          </ac:picMkLst>
        </pc:picChg>
        <pc:picChg chg="add mod">
          <ac:chgData name="Weber, George R. (LARC-D309)" userId="0c6bf55f-4eeb-4517-b8b9-ce58e4cba4b6" providerId="ADAL" clId="{83BF9974-F60C-4006-B517-0200F940614A}" dt="2022-05-23T15:51:35.191" v="2275" actId="1076"/>
          <ac:picMkLst>
            <pc:docMk/>
            <pc:sldMk cId="852644276" sldId="273"/>
            <ac:picMk id="7" creationId="{D3EA7929-8CF0-4D46-885F-1D4C4AAD6E86}"/>
          </ac:picMkLst>
        </pc:picChg>
        <pc:picChg chg="add mod">
          <ac:chgData name="Weber, George R. (LARC-D309)" userId="0c6bf55f-4eeb-4517-b8b9-ce58e4cba4b6" providerId="ADAL" clId="{83BF9974-F60C-4006-B517-0200F940614A}" dt="2022-05-23T16:09:52.056" v="2397" actId="1036"/>
          <ac:picMkLst>
            <pc:docMk/>
            <pc:sldMk cId="852644276" sldId="273"/>
            <ac:picMk id="8" creationId="{92DA2E41-8F89-4582-BD5F-35670C056791}"/>
          </ac:picMkLst>
        </pc:picChg>
        <pc:picChg chg="add mod">
          <ac:chgData name="Weber, George R. (LARC-D309)" userId="0c6bf55f-4eeb-4517-b8b9-ce58e4cba4b6" providerId="ADAL" clId="{83BF9974-F60C-4006-B517-0200F940614A}" dt="2022-05-23T15:51:35.191" v="2275" actId="1076"/>
          <ac:picMkLst>
            <pc:docMk/>
            <pc:sldMk cId="852644276" sldId="273"/>
            <ac:picMk id="9" creationId="{D8AB45E7-C352-4196-82EB-8382F327FE48}"/>
          </ac:picMkLst>
        </pc:picChg>
        <pc:picChg chg="add mod">
          <ac:chgData name="Weber, George R. (LARC-D309)" userId="0c6bf55f-4eeb-4517-b8b9-ce58e4cba4b6" providerId="ADAL" clId="{83BF9974-F60C-4006-B517-0200F940614A}" dt="2022-05-23T16:09:52.056" v="2397" actId="1036"/>
          <ac:picMkLst>
            <pc:docMk/>
            <pc:sldMk cId="852644276" sldId="273"/>
            <ac:picMk id="10" creationId="{B25DEB6D-FC3F-40DF-96BC-CCBE93AAF98B}"/>
          </ac:picMkLst>
        </pc:picChg>
        <pc:picChg chg="add mod">
          <ac:chgData name="Weber, George R. (LARC-D309)" userId="0c6bf55f-4eeb-4517-b8b9-ce58e4cba4b6" providerId="ADAL" clId="{83BF9974-F60C-4006-B517-0200F940614A}" dt="2022-05-23T16:09:35.841" v="2371" actId="1076"/>
          <ac:picMkLst>
            <pc:docMk/>
            <pc:sldMk cId="852644276" sldId="273"/>
            <ac:picMk id="11" creationId="{5BDF707E-0472-4434-AA3E-6843AE7F36EB}"/>
          </ac:picMkLst>
        </pc:picChg>
        <pc:picChg chg="add mod">
          <ac:chgData name="Weber, George R. (LARC-D309)" userId="0c6bf55f-4eeb-4517-b8b9-ce58e4cba4b6" providerId="ADAL" clId="{83BF9974-F60C-4006-B517-0200F940614A}" dt="2022-05-23T15:51:51.075" v="2276" actId="1076"/>
          <ac:picMkLst>
            <pc:docMk/>
            <pc:sldMk cId="852644276" sldId="273"/>
            <ac:picMk id="12" creationId="{CBC94D6B-92D9-40DE-8279-D6CD394016B5}"/>
          </ac:picMkLst>
        </pc:picChg>
        <pc:picChg chg="add mod">
          <ac:chgData name="Weber, George R. (LARC-D309)" userId="0c6bf55f-4eeb-4517-b8b9-ce58e4cba4b6" providerId="ADAL" clId="{83BF9974-F60C-4006-B517-0200F940614A}" dt="2022-05-23T15:51:51.075" v="2276" actId="1076"/>
          <ac:picMkLst>
            <pc:docMk/>
            <pc:sldMk cId="852644276" sldId="273"/>
            <ac:picMk id="13" creationId="{F303F7AB-6A00-455B-AAEA-DB43102A1C3C}"/>
          </ac:picMkLst>
        </pc:picChg>
      </pc:sldChg>
      <pc:sldChg chg="addSp modSp new mod modAnim">
        <pc:chgData name="Weber, George R. (LARC-D309)" userId="0c6bf55f-4eeb-4517-b8b9-ce58e4cba4b6" providerId="ADAL" clId="{83BF9974-F60C-4006-B517-0200F940614A}" dt="2022-05-27T15:16:13.700" v="3585" actId="20577"/>
        <pc:sldMkLst>
          <pc:docMk/>
          <pc:sldMk cId="1260293169" sldId="274"/>
        </pc:sldMkLst>
        <pc:spChg chg="mod">
          <ac:chgData name="Weber, George R. (LARC-D309)" userId="0c6bf55f-4eeb-4517-b8b9-ce58e4cba4b6" providerId="ADAL" clId="{83BF9974-F60C-4006-B517-0200F940614A}" dt="2022-05-27T15:16:13.700" v="3585" actId="20577"/>
          <ac:spMkLst>
            <pc:docMk/>
            <pc:sldMk cId="1260293169" sldId="274"/>
            <ac:spMk id="2" creationId="{5DD55075-BDD7-4E8E-A2CE-A049F97AB763}"/>
          </ac:spMkLst>
        </pc:spChg>
        <pc:spChg chg="add mod">
          <ac:chgData name="Weber, George R. (LARC-D309)" userId="0c6bf55f-4eeb-4517-b8b9-ce58e4cba4b6" providerId="ADAL" clId="{83BF9974-F60C-4006-B517-0200F940614A}" dt="2022-05-23T18:45:45.266" v="2437" actId="1076"/>
          <ac:spMkLst>
            <pc:docMk/>
            <pc:sldMk cId="1260293169" sldId="274"/>
            <ac:spMk id="9" creationId="{B7F0A3AE-73FE-4B66-9C8E-B0D0A2774A80}"/>
          </ac:spMkLst>
        </pc:spChg>
        <pc:spChg chg="add mod">
          <ac:chgData name="Weber, George R. (LARC-D309)" userId="0c6bf55f-4eeb-4517-b8b9-ce58e4cba4b6" providerId="ADAL" clId="{83BF9974-F60C-4006-B517-0200F940614A}" dt="2022-05-23T18:46:23.201" v="2465" actId="1076"/>
          <ac:spMkLst>
            <pc:docMk/>
            <pc:sldMk cId="1260293169" sldId="274"/>
            <ac:spMk id="10" creationId="{3FDB0078-0105-4CEC-A510-730E5857E4D7}"/>
          </ac:spMkLst>
        </pc:spChg>
        <pc:picChg chg="add mod">
          <ac:chgData name="Weber, George R. (LARC-D309)" userId="0c6bf55f-4eeb-4517-b8b9-ce58e4cba4b6" providerId="ADAL" clId="{83BF9974-F60C-4006-B517-0200F940614A}" dt="2022-05-23T18:45:13.486" v="2400" actId="1076"/>
          <ac:picMkLst>
            <pc:docMk/>
            <pc:sldMk cId="1260293169" sldId="274"/>
            <ac:picMk id="4" creationId="{F59B37A2-DE16-4696-BEE3-CBFAC3D40F08}"/>
          </ac:picMkLst>
        </pc:picChg>
        <pc:picChg chg="add mod">
          <ac:chgData name="Weber, George R. (LARC-D309)" userId="0c6bf55f-4eeb-4517-b8b9-ce58e4cba4b6" providerId="ADAL" clId="{83BF9974-F60C-4006-B517-0200F940614A}" dt="2022-05-23T18:45:28.504" v="2406" actId="1076"/>
          <ac:picMkLst>
            <pc:docMk/>
            <pc:sldMk cId="1260293169" sldId="274"/>
            <ac:picMk id="5" creationId="{D30D4572-5725-4550-8236-E22BE09A45D4}"/>
          </ac:picMkLst>
        </pc:picChg>
        <pc:picChg chg="add mod">
          <ac:chgData name="Weber, George R. (LARC-D309)" userId="0c6bf55f-4eeb-4517-b8b9-ce58e4cba4b6" providerId="ADAL" clId="{83BF9974-F60C-4006-B517-0200F940614A}" dt="2022-05-23T20:35:36.855" v="2469" actId="1076"/>
          <ac:picMkLst>
            <pc:docMk/>
            <pc:sldMk cId="1260293169" sldId="274"/>
            <ac:picMk id="6" creationId="{A13130EB-4F38-45C8-823B-4A3B47356700}"/>
          </ac:picMkLst>
        </pc:picChg>
        <pc:picChg chg="add mod">
          <ac:chgData name="Weber, George R. (LARC-D309)" userId="0c6bf55f-4eeb-4517-b8b9-ce58e4cba4b6" providerId="ADAL" clId="{83BF9974-F60C-4006-B517-0200F940614A}" dt="2022-05-23T18:46:55.548" v="2466" actId="1076"/>
          <ac:picMkLst>
            <pc:docMk/>
            <pc:sldMk cId="1260293169" sldId="274"/>
            <ac:picMk id="8" creationId="{5D20EA17-8878-40D5-B154-35DB6C5F42B6}"/>
          </ac:picMkLst>
        </pc:picChg>
        <pc:cxnChg chg="add mod">
          <ac:chgData name="Weber, George R. (LARC-D309)" userId="0c6bf55f-4eeb-4517-b8b9-ce58e4cba4b6" providerId="ADAL" clId="{83BF9974-F60C-4006-B517-0200F940614A}" dt="2022-05-23T18:45:13.486" v="2400" actId="1076"/>
          <ac:cxnSpMkLst>
            <pc:docMk/>
            <pc:sldMk cId="1260293169" sldId="274"/>
            <ac:cxnSpMk id="7" creationId="{C34A89B1-32E2-42D0-9F06-FB14CE36A3A8}"/>
          </ac:cxnSpMkLst>
        </pc:cxnChg>
      </pc:sldChg>
      <pc:sldChg chg="addSp delSp modSp new mod ord delAnim modAnim">
        <pc:chgData name="Weber, George R. (LARC-D309)" userId="0c6bf55f-4eeb-4517-b8b9-ce58e4cba4b6" providerId="ADAL" clId="{83BF9974-F60C-4006-B517-0200F940614A}" dt="2022-05-27T13:22:56.018" v="2811"/>
        <pc:sldMkLst>
          <pc:docMk/>
          <pc:sldMk cId="3788892904" sldId="275"/>
        </pc:sldMkLst>
        <pc:spChg chg="mod">
          <ac:chgData name="Weber, George R. (LARC-D309)" userId="0c6bf55f-4eeb-4517-b8b9-ce58e4cba4b6" providerId="ADAL" clId="{83BF9974-F60C-4006-B517-0200F940614A}" dt="2022-05-20T20:19:34.678" v="636" actId="27636"/>
          <ac:spMkLst>
            <pc:docMk/>
            <pc:sldMk cId="3788892904" sldId="275"/>
            <ac:spMk id="2" creationId="{38E0F839-F9CE-4890-B140-ED59EF171941}"/>
          </ac:spMkLst>
        </pc:spChg>
        <pc:spChg chg="add mod">
          <ac:chgData name="Weber, George R. (LARC-D309)" userId="0c6bf55f-4eeb-4517-b8b9-ce58e4cba4b6" providerId="ADAL" clId="{83BF9974-F60C-4006-B517-0200F940614A}" dt="2022-05-23T13:11:27.863" v="712" actId="207"/>
          <ac:spMkLst>
            <pc:docMk/>
            <pc:sldMk cId="3788892904" sldId="275"/>
            <ac:spMk id="5" creationId="{A19DEBA5-82C2-44C4-BECF-930688C16C85}"/>
          </ac:spMkLst>
        </pc:spChg>
        <pc:spChg chg="add mod">
          <ac:chgData name="Weber, George R. (LARC-D309)" userId="0c6bf55f-4eeb-4517-b8b9-ce58e4cba4b6" providerId="ADAL" clId="{83BF9974-F60C-4006-B517-0200F940614A}" dt="2022-05-20T20:20:11.635" v="639" actId="2711"/>
          <ac:spMkLst>
            <pc:docMk/>
            <pc:sldMk cId="3788892904" sldId="275"/>
            <ac:spMk id="10" creationId="{47F7C9E4-8012-4190-9572-48CC27087B25}"/>
          </ac:spMkLst>
        </pc:spChg>
        <pc:spChg chg="add mod topLvl">
          <ac:chgData name="Weber, George R. (LARC-D309)" userId="0c6bf55f-4eeb-4517-b8b9-ce58e4cba4b6" providerId="ADAL" clId="{83BF9974-F60C-4006-B517-0200F940614A}" dt="2022-05-23T13:41:07.032" v="1283" actId="1037"/>
          <ac:spMkLst>
            <pc:docMk/>
            <pc:sldMk cId="3788892904" sldId="275"/>
            <ac:spMk id="12" creationId="{8066C376-0117-400B-B8C2-8FF7E4E75071}"/>
          </ac:spMkLst>
        </pc:spChg>
        <pc:spChg chg="add mod topLvl">
          <ac:chgData name="Weber, George R. (LARC-D309)" userId="0c6bf55f-4eeb-4517-b8b9-ce58e4cba4b6" providerId="ADAL" clId="{83BF9974-F60C-4006-B517-0200F940614A}" dt="2022-05-23T13:41:07.032" v="1283" actId="1037"/>
          <ac:spMkLst>
            <pc:docMk/>
            <pc:sldMk cId="3788892904" sldId="275"/>
            <ac:spMk id="13" creationId="{123AFEAD-DC6E-4DFD-BF31-137D185D30FE}"/>
          </ac:spMkLst>
        </pc:spChg>
        <pc:spChg chg="add mod topLvl">
          <ac:chgData name="Weber, George R. (LARC-D309)" userId="0c6bf55f-4eeb-4517-b8b9-ce58e4cba4b6" providerId="ADAL" clId="{83BF9974-F60C-4006-B517-0200F940614A}" dt="2022-05-23T13:41:07.032" v="1283" actId="1037"/>
          <ac:spMkLst>
            <pc:docMk/>
            <pc:sldMk cId="3788892904" sldId="275"/>
            <ac:spMk id="19" creationId="{38CF3460-D93D-47B8-9671-4E02E4BA0B2C}"/>
          </ac:spMkLst>
        </pc:spChg>
        <pc:spChg chg="add mod topLvl">
          <ac:chgData name="Weber, George R. (LARC-D309)" userId="0c6bf55f-4eeb-4517-b8b9-ce58e4cba4b6" providerId="ADAL" clId="{83BF9974-F60C-4006-B517-0200F940614A}" dt="2022-05-23T13:41:07.032" v="1283" actId="1037"/>
          <ac:spMkLst>
            <pc:docMk/>
            <pc:sldMk cId="3788892904" sldId="275"/>
            <ac:spMk id="20" creationId="{A723B7DA-2164-4332-BEA5-79E3EA04F976}"/>
          </ac:spMkLst>
        </pc:spChg>
        <pc:spChg chg="add mod topLvl">
          <ac:chgData name="Weber, George R. (LARC-D309)" userId="0c6bf55f-4eeb-4517-b8b9-ce58e4cba4b6" providerId="ADAL" clId="{83BF9974-F60C-4006-B517-0200F940614A}" dt="2022-05-23T13:41:07.032" v="1283" actId="1037"/>
          <ac:spMkLst>
            <pc:docMk/>
            <pc:sldMk cId="3788892904" sldId="275"/>
            <ac:spMk id="21" creationId="{E6B3D472-95F4-4EC3-9B5D-6365ED1D6825}"/>
          </ac:spMkLst>
        </pc:spChg>
        <pc:spChg chg="add mod topLvl">
          <ac:chgData name="Weber, George R. (LARC-D309)" userId="0c6bf55f-4eeb-4517-b8b9-ce58e4cba4b6" providerId="ADAL" clId="{83BF9974-F60C-4006-B517-0200F940614A}" dt="2022-05-23T13:38:07.724" v="1253" actId="165"/>
          <ac:spMkLst>
            <pc:docMk/>
            <pc:sldMk cId="3788892904" sldId="275"/>
            <ac:spMk id="22" creationId="{E0B218D3-64CF-4532-BF07-6FD446AF6C32}"/>
          </ac:spMkLst>
        </pc:spChg>
        <pc:spChg chg="add mod topLvl">
          <ac:chgData name="Weber, George R. (LARC-D309)" userId="0c6bf55f-4eeb-4517-b8b9-ce58e4cba4b6" providerId="ADAL" clId="{83BF9974-F60C-4006-B517-0200F940614A}" dt="2022-05-23T13:38:11.113" v="1254" actId="165"/>
          <ac:spMkLst>
            <pc:docMk/>
            <pc:sldMk cId="3788892904" sldId="275"/>
            <ac:spMk id="23" creationId="{179DCF70-DB21-45B0-A9B6-895FB51BFBE5}"/>
          </ac:spMkLst>
        </pc:spChg>
        <pc:spChg chg="add del mod">
          <ac:chgData name="Weber, George R. (LARC-D309)" userId="0c6bf55f-4eeb-4517-b8b9-ce58e4cba4b6" providerId="ADAL" clId="{83BF9974-F60C-4006-B517-0200F940614A}" dt="2022-05-23T13:37:43.933" v="1247" actId="478"/>
          <ac:spMkLst>
            <pc:docMk/>
            <pc:sldMk cId="3788892904" sldId="275"/>
            <ac:spMk id="31" creationId="{79D5EC57-19ED-4815-97DB-B507BCFA55FC}"/>
          </ac:spMkLst>
        </pc:spChg>
        <pc:grpChg chg="add del mod">
          <ac:chgData name="Weber, George R. (LARC-D309)" userId="0c6bf55f-4eeb-4517-b8b9-ce58e4cba4b6" providerId="ADAL" clId="{83BF9974-F60C-4006-B517-0200F940614A}" dt="2022-05-23T13:37:48.467" v="1248" actId="165"/>
          <ac:grpSpMkLst>
            <pc:docMk/>
            <pc:sldMk cId="3788892904" sldId="275"/>
            <ac:grpSpMk id="24" creationId="{F4229493-2113-4E57-9B41-90E0E8E7B7AE}"/>
          </ac:grpSpMkLst>
        </pc:grpChg>
        <pc:grpChg chg="add del mod">
          <ac:chgData name="Weber, George R. (LARC-D309)" userId="0c6bf55f-4eeb-4517-b8b9-ce58e4cba4b6" providerId="ADAL" clId="{83BF9974-F60C-4006-B517-0200F940614A}" dt="2022-05-23T13:37:53.333" v="1249" actId="165"/>
          <ac:grpSpMkLst>
            <pc:docMk/>
            <pc:sldMk cId="3788892904" sldId="275"/>
            <ac:grpSpMk id="25" creationId="{CDDC5B00-363B-4D58-851A-E1FBD04CDAF9}"/>
          </ac:grpSpMkLst>
        </pc:grpChg>
        <pc:grpChg chg="add del mod">
          <ac:chgData name="Weber, George R. (LARC-D309)" userId="0c6bf55f-4eeb-4517-b8b9-ce58e4cba4b6" providerId="ADAL" clId="{83BF9974-F60C-4006-B517-0200F940614A}" dt="2022-05-23T13:37:57.270" v="1250" actId="165"/>
          <ac:grpSpMkLst>
            <pc:docMk/>
            <pc:sldMk cId="3788892904" sldId="275"/>
            <ac:grpSpMk id="26" creationId="{0252DE47-FC3B-423E-9E5B-CF496AC679A5}"/>
          </ac:grpSpMkLst>
        </pc:grpChg>
        <pc:grpChg chg="add del mod">
          <ac:chgData name="Weber, George R. (LARC-D309)" userId="0c6bf55f-4eeb-4517-b8b9-ce58e4cba4b6" providerId="ADAL" clId="{83BF9974-F60C-4006-B517-0200F940614A}" dt="2022-05-23T13:38:01.247" v="1251" actId="165"/>
          <ac:grpSpMkLst>
            <pc:docMk/>
            <pc:sldMk cId="3788892904" sldId="275"/>
            <ac:grpSpMk id="27" creationId="{2A897755-E13D-4A56-B3A9-2EDE18940DD7}"/>
          </ac:grpSpMkLst>
        </pc:grpChg>
        <pc:grpChg chg="add del mod">
          <ac:chgData name="Weber, George R. (LARC-D309)" userId="0c6bf55f-4eeb-4517-b8b9-ce58e4cba4b6" providerId="ADAL" clId="{83BF9974-F60C-4006-B517-0200F940614A}" dt="2022-05-23T13:38:04.353" v="1252" actId="165"/>
          <ac:grpSpMkLst>
            <pc:docMk/>
            <pc:sldMk cId="3788892904" sldId="275"/>
            <ac:grpSpMk id="28" creationId="{D52D9241-51C6-4EE5-84C0-B22B90083CFB}"/>
          </ac:grpSpMkLst>
        </pc:grpChg>
        <pc:grpChg chg="add del mod">
          <ac:chgData name="Weber, George R. (LARC-D309)" userId="0c6bf55f-4eeb-4517-b8b9-ce58e4cba4b6" providerId="ADAL" clId="{83BF9974-F60C-4006-B517-0200F940614A}" dt="2022-05-23T13:38:07.724" v="1253" actId="165"/>
          <ac:grpSpMkLst>
            <pc:docMk/>
            <pc:sldMk cId="3788892904" sldId="275"/>
            <ac:grpSpMk id="29" creationId="{9760F5EA-DD34-4205-8F6B-561ABEEF0739}"/>
          </ac:grpSpMkLst>
        </pc:grpChg>
        <pc:grpChg chg="add del mod">
          <ac:chgData name="Weber, George R. (LARC-D309)" userId="0c6bf55f-4eeb-4517-b8b9-ce58e4cba4b6" providerId="ADAL" clId="{83BF9974-F60C-4006-B517-0200F940614A}" dt="2022-05-23T13:38:11.113" v="1254" actId="165"/>
          <ac:grpSpMkLst>
            <pc:docMk/>
            <pc:sldMk cId="3788892904" sldId="275"/>
            <ac:grpSpMk id="30" creationId="{A45D77E0-10CA-4108-AE2D-BA41DA9C0881}"/>
          </ac:grpSpMkLst>
        </pc:grpChg>
        <pc:grpChg chg="add del mod">
          <ac:chgData name="Weber, George R. (LARC-D309)" userId="0c6bf55f-4eeb-4517-b8b9-ce58e4cba4b6" providerId="ADAL" clId="{83BF9974-F60C-4006-B517-0200F940614A}" dt="2022-05-23T13:40:04.425" v="1264" actId="165"/>
          <ac:grpSpMkLst>
            <pc:docMk/>
            <pc:sldMk cId="3788892904" sldId="275"/>
            <ac:grpSpMk id="32" creationId="{66D66306-4835-4AB3-8AD8-9E5024AE69DF}"/>
          </ac:grpSpMkLst>
        </pc:grpChg>
        <pc:picChg chg="add mod">
          <ac:chgData name="Weber, George R. (LARC-D309)" userId="0c6bf55f-4eeb-4517-b8b9-ce58e4cba4b6" providerId="ADAL" clId="{83BF9974-F60C-4006-B517-0200F940614A}" dt="2022-05-20T20:20:11.635" v="639" actId="2711"/>
          <ac:picMkLst>
            <pc:docMk/>
            <pc:sldMk cId="3788892904" sldId="275"/>
            <ac:picMk id="4" creationId="{F9DFCF06-2385-44B8-9F79-88B73E15AD4B}"/>
          </ac:picMkLst>
        </pc:picChg>
        <pc:picChg chg="add mod topLvl">
          <ac:chgData name="Weber, George R. (LARC-D309)" userId="0c6bf55f-4eeb-4517-b8b9-ce58e4cba4b6" providerId="ADAL" clId="{83BF9974-F60C-4006-B517-0200F940614A}" dt="2022-05-23T13:37:48.467" v="1248" actId="165"/>
          <ac:picMkLst>
            <pc:docMk/>
            <pc:sldMk cId="3788892904" sldId="275"/>
            <ac:picMk id="6" creationId="{5F5288D0-A686-418C-A1C3-6E66869F0017}"/>
          </ac:picMkLst>
        </pc:picChg>
        <pc:picChg chg="add mod topLvl">
          <ac:chgData name="Weber, George R. (LARC-D309)" userId="0c6bf55f-4eeb-4517-b8b9-ce58e4cba4b6" providerId="ADAL" clId="{83BF9974-F60C-4006-B517-0200F940614A}" dt="2022-05-23T13:37:53.333" v="1249" actId="165"/>
          <ac:picMkLst>
            <pc:docMk/>
            <pc:sldMk cId="3788892904" sldId="275"/>
            <ac:picMk id="7" creationId="{C9FE2F8C-3C51-44A0-BE79-5B879841E1BF}"/>
          </ac:picMkLst>
        </pc:picChg>
        <pc:picChg chg="add mod topLvl">
          <ac:chgData name="Weber, George R. (LARC-D309)" userId="0c6bf55f-4eeb-4517-b8b9-ce58e4cba4b6" providerId="ADAL" clId="{83BF9974-F60C-4006-B517-0200F940614A}" dt="2022-05-23T13:38:01.247" v="1251" actId="165"/>
          <ac:picMkLst>
            <pc:docMk/>
            <pc:sldMk cId="3788892904" sldId="275"/>
            <ac:picMk id="8" creationId="{9A631924-9311-42D8-9A41-3C67CC8B843B}"/>
          </ac:picMkLst>
        </pc:picChg>
        <pc:picChg chg="add mod topLvl">
          <ac:chgData name="Weber, George R. (LARC-D309)" userId="0c6bf55f-4eeb-4517-b8b9-ce58e4cba4b6" providerId="ADAL" clId="{83BF9974-F60C-4006-B517-0200F940614A}" dt="2022-05-23T13:40:04.425" v="1264" actId="165"/>
          <ac:picMkLst>
            <pc:docMk/>
            <pc:sldMk cId="3788892904" sldId="275"/>
            <ac:picMk id="9" creationId="{380478B1-5B85-4C1F-A176-8A4D0168D58D}"/>
          </ac:picMkLst>
        </pc:picChg>
        <pc:picChg chg="add mod">
          <ac:chgData name="Weber, George R. (LARC-D309)" userId="0c6bf55f-4eeb-4517-b8b9-ce58e4cba4b6" providerId="ADAL" clId="{83BF9974-F60C-4006-B517-0200F940614A}" dt="2022-05-20T20:20:39.204" v="641" actId="1076"/>
          <ac:picMkLst>
            <pc:docMk/>
            <pc:sldMk cId="3788892904" sldId="275"/>
            <ac:picMk id="11" creationId="{3F11552D-23EA-4957-8711-7BA837EADA7F}"/>
          </ac:picMkLst>
        </pc:picChg>
        <pc:picChg chg="add mod topLvl">
          <ac:chgData name="Weber, George R. (LARC-D309)" userId="0c6bf55f-4eeb-4517-b8b9-ce58e4cba4b6" providerId="ADAL" clId="{83BF9974-F60C-4006-B517-0200F940614A}" dt="2022-05-23T13:38:07.724" v="1253" actId="165"/>
          <ac:picMkLst>
            <pc:docMk/>
            <pc:sldMk cId="3788892904" sldId="275"/>
            <ac:picMk id="16" creationId="{FD89891A-92BC-4356-BD66-E04DA379999D}"/>
          </ac:picMkLst>
        </pc:picChg>
        <pc:picChg chg="add mod topLvl">
          <ac:chgData name="Weber, George R. (LARC-D309)" userId="0c6bf55f-4eeb-4517-b8b9-ce58e4cba4b6" providerId="ADAL" clId="{83BF9974-F60C-4006-B517-0200F940614A}" dt="2022-05-23T13:38:11.113" v="1254" actId="165"/>
          <ac:picMkLst>
            <pc:docMk/>
            <pc:sldMk cId="3788892904" sldId="275"/>
            <ac:picMk id="17" creationId="{53C6F82C-90CF-40A2-AFF0-007BCD44D457}"/>
          </ac:picMkLst>
        </pc:picChg>
        <pc:picChg chg="add mod topLvl">
          <ac:chgData name="Weber, George R. (LARC-D309)" userId="0c6bf55f-4eeb-4517-b8b9-ce58e4cba4b6" providerId="ADAL" clId="{83BF9974-F60C-4006-B517-0200F940614A}" dt="2022-05-23T13:38:04.353" v="1252" actId="165"/>
          <ac:picMkLst>
            <pc:docMk/>
            <pc:sldMk cId="3788892904" sldId="275"/>
            <ac:picMk id="18" creationId="{5B5416BB-D2A9-4C92-865A-215A80045027}"/>
          </ac:picMkLst>
        </pc:picChg>
        <pc:cxnChg chg="add mod topLvl">
          <ac:chgData name="Weber, George R. (LARC-D309)" userId="0c6bf55f-4eeb-4517-b8b9-ce58e4cba4b6" providerId="ADAL" clId="{83BF9974-F60C-4006-B517-0200F940614A}" dt="2022-05-23T13:37:57.270" v="1250" actId="165"/>
          <ac:cxnSpMkLst>
            <pc:docMk/>
            <pc:sldMk cId="3788892904" sldId="275"/>
            <ac:cxnSpMk id="14" creationId="{233D4368-4780-4CEB-B1B6-1485D6EC250D}"/>
          </ac:cxnSpMkLst>
        </pc:cxnChg>
        <pc:cxnChg chg="add mod topLvl">
          <ac:chgData name="Weber, George R. (LARC-D309)" userId="0c6bf55f-4eeb-4517-b8b9-ce58e4cba4b6" providerId="ADAL" clId="{83BF9974-F60C-4006-B517-0200F940614A}" dt="2022-05-23T13:37:53.333" v="1249" actId="165"/>
          <ac:cxnSpMkLst>
            <pc:docMk/>
            <pc:sldMk cId="3788892904" sldId="275"/>
            <ac:cxnSpMk id="15" creationId="{A8C583CE-6AC0-4279-B386-6CC248A86934}"/>
          </ac:cxnSpMkLst>
        </pc:cxnChg>
      </pc:sldChg>
      <pc:sldChg chg="addSp modSp new mod modAnim">
        <pc:chgData name="Weber, George R. (LARC-D309)" userId="0c6bf55f-4eeb-4517-b8b9-ce58e4cba4b6" providerId="ADAL" clId="{83BF9974-F60C-4006-B517-0200F940614A}" dt="2022-05-23T20:45:57.689" v="2531"/>
        <pc:sldMkLst>
          <pc:docMk/>
          <pc:sldMk cId="4264293049" sldId="276"/>
        </pc:sldMkLst>
        <pc:spChg chg="mod">
          <ac:chgData name="Weber, George R. (LARC-D309)" userId="0c6bf55f-4eeb-4517-b8b9-ce58e4cba4b6" providerId="ADAL" clId="{83BF9974-F60C-4006-B517-0200F940614A}" dt="2022-05-20T20:24:29.535" v="660" actId="2711"/>
          <ac:spMkLst>
            <pc:docMk/>
            <pc:sldMk cId="4264293049" sldId="276"/>
            <ac:spMk id="2" creationId="{EF544D6D-A548-43E5-884A-CFFF08DCA4EB}"/>
          </ac:spMkLst>
        </pc:spChg>
        <pc:spChg chg="mod">
          <ac:chgData name="Weber, George R. (LARC-D309)" userId="0c6bf55f-4eeb-4517-b8b9-ce58e4cba4b6" providerId="ADAL" clId="{83BF9974-F60C-4006-B517-0200F940614A}" dt="2022-05-20T20:24:29.535" v="660" actId="2711"/>
          <ac:spMkLst>
            <pc:docMk/>
            <pc:sldMk cId="4264293049" sldId="276"/>
            <ac:spMk id="3" creationId="{EEA7AF6D-0F5D-4E8F-B127-B41F5C491F21}"/>
          </ac:spMkLst>
        </pc:spChg>
        <pc:spChg chg="mod">
          <ac:chgData name="Weber, George R. (LARC-D309)" userId="0c6bf55f-4eeb-4517-b8b9-ce58e4cba4b6" providerId="ADAL" clId="{83BF9974-F60C-4006-B517-0200F940614A}" dt="2022-05-20T20:25:41.494" v="670" actId="1076"/>
          <ac:spMkLst>
            <pc:docMk/>
            <pc:sldMk cId="4264293049" sldId="276"/>
            <ac:spMk id="17" creationId="{D5159DF5-C9F4-402C-A8AA-75363C9F11C5}"/>
          </ac:spMkLst>
        </pc:spChg>
        <pc:spChg chg="add mod">
          <ac:chgData name="Weber, George R. (LARC-D309)" userId="0c6bf55f-4eeb-4517-b8b9-ce58e4cba4b6" providerId="ADAL" clId="{83BF9974-F60C-4006-B517-0200F940614A}" dt="2022-05-20T20:25:33.406" v="669" actId="1076"/>
          <ac:spMkLst>
            <pc:docMk/>
            <pc:sldMk cId="4264293049" sldId="276"/>
            <ac:spMk id="20" creationId="{CD3001B8-D830-4AB3-9B30-B1122FD132BE}"/>
          </ac:spMkLst>
        </pc:spChg>
        <pc:spChg chg="add mod">
          <ac:chgData name="Weber, George R. (LARC-D309)" userId="0c6bf55f-4eeb-4517-b8b9-ce58e4cba4b6" providerId="ADAL" clId="{83BF9974-F60C-4006-B517-0200F940614A}" dt="2022-05-20T20:25:13.935" v="668" actId="1076"/>
          <ac:spMkLst>
            <pc:docMk/>
            <pc:sldMk cId="4264293049" sldId="276"/>
            <ac:spMk id="21" creationId="{2A553126-2074-46FD-9D2B-C679C1E31ABC}"/>
          </ac:spMkLst>
        </pc:spChg>
        <pc:grpChg chg="add mod">
          <ac:chgData name="Weber, George R. (LARC-D309)" userId="0c6bf55f-4eeb-4517-b8b9-ce58e4cba4b6" providerId="ADAL" clId="{83BF9974-F60C-4006-B517-0200F940614A}" dt="2022-05-20T20:25:41.494" v="670" actId="1076"/>
          <ac:grpSpMkLst>
            <pc:docMk/>
            <pc:sldMk cId="4264293049" sldId="276"/>
            <ac:grpSpMk id="4" creationId="{C715FBCF-0177-4E44-8C23-916B55779201}"/>
          </ac:grpSpMkLst>
        </pc:grpChg>
        <pc:picChg chg="mod">
          <ac:chgData name="Weber, George R. (LARC-D309)" userId="0c6bf55f-4eeb-4517-b8b9-ce58e4cba4b6" providerId="ADAL" clId="{83BF9974-F60C-4006-B517-0200F940614A}" dt="2022-05-20T20:25:41.494" v="670" actId="1076"/>
          <ac:picMkLst>
            <pc:docMk/>
            <pc:sldMk cId="4264293049" sldId="276"/>
            <ac:picMk id="5" creationId="{3D0EA23F-13B6-44B2-B600-B2E326F4AEAD}"/>
          </ac:picMkLst>
        </pc:picChg>
        <pc:picChg chg="mod">
          <ac:chgData name="Weber, George R. (LARC-D309)" userId="0c6bf55f-4eeb-4517-b8b9-ce58e4cba4b6" providerId="ADAL" clId="{83BF9974-F60C-4006-B517-0200F940614A}" dt="2022-05-20T20:25:41.494" v="670" actId="1076"/>
          <ac:picMkLst>
            <pc:docMk/>
            <pc:sldMk cId="4264293049" sldId="276"/>
            <ac:picMk id="6" creationId="{A36C79AF-B32F-467A-B8A1-4010D84D67C2}"/>
          </ac:picMkLst>
        </pc:picChg>
        <pc:picChg chg="mod">
          <ac:chgData name="Weber, George R. (LARC-D309)" userId="0c6bf55f-4eeb-4517-b8b9-ce58e4cba4b6" providerId="ADAL" clId="{83BF9974-F60C-4006-B517-0200F940614A}" dt="2022-05-20T20:25:41.494" v="670" actId="1076"/>
          <ac:picMkLst>
            <pc:docMk/>
            <pc:sldMk cId="4264293049" sldId="276"/>
            <ac:picMk id="7" creationId="{6056E84C-0AD5-4F15-B33E-C6CF61547883}"/>
          </ac:picMkLst>
        </pc:picChg>
        <pc:picChg chg="mod">
          <ac:chgData name="Weber, George R. (LARC-D309)" userId="0c6bf55f-4eeb-4517-b8b9-ce58e4cba4b6" providerId="ADAL" clId="{83BF9974-F60C-4006-B517-0200F940614A}" dt="2022-05-20T20:25:41.494" v="670" actId="1076"/>
          <ac:picMkLst>
            <pc:docMk/>
            <pc:sldMk cId="4264293049" sldId="276"/>
            <ac:picMk id="10" creationId="{C75DBB4F-DDFB-4BAC-A7A0-FB8D2B33F705}"/>
          </ac:picMkLst>
        </pc:picChg>
        <pc:picChg chg="mod">
          <ac:chgData name="Weber, George R. (LARC-D309)" userId="0c6bf55f-4eeb-4517-b8b9-ce58e4cba4b6" providerId="ADAL" clId="{83BF9974-F60C-4006-B517-0200F940614A}" dt="2022-05-20T20:25:41.494" v="670" actId="1076"/>
          <ac:picMkLst>
            <pc:docMk/>
            <pc:sldMk cId="4264293049" sldId="276"/>
            <ac:picMk id="11" creationId="{18F3EF30-1E00-4B67-B2C8-46548738F508}"/>
          </ac:picMkLst>
        </pc:picChg>
        <pc:picChg chg="mod">
          <ac:chgData name="Weber, George R. (LARC-D309)" userId="0c6bf55f-4eeb-4517-b8b9-ce58e4cba4b6" providerId="ADAL" clId="{83BF9974-F60C-4006-B517-0200F940614A}" dt="2022-05-20T20:25:41.494" v="670" actId="1076"/>
          <ac:picMkLst>
            <pc:docMk/>
            <pc:sldMk cId="4264293049" sldId="276"/>
            <ac:picMk id="12" creationId="{AD083FF7-0740-45EC-916E-A96168DD1A94}"/>
          </ac:picMkLst>
        </pc:picChg>
        <pc:picChg chg="mod">
          <ac:chgData name="Weber, George R. (LARC-D309)" userId="0c6bf55f-4eeb-4517-b8b9-ce58e4cba4b6" providerId="ADAL" clId="{83BF9974-F60C-4006-B517-0200F940614A}" dt="2022-05-20T20:25:41.494" v="670" actId="1076"/>
          <ac:picMkLst>
            <pc:docMk/>
            <pc:sldMk cId="4264293049" sldId="276"/>
            <ac:picMk id="13" creationId="{7A6CF8B5-33E3-40E3-A64E-F3A01D781F0A}"/>
          </ac:picMkLst>
        </pc:picChg>
        <pc:picChg chg="mod">
          <ac:chgData name="Weber, George R. (LARC-D309)" userId="0c6bf55f-4eeb-4517-b8b9-ce58e4cba4b6" providerId="ADAL" clId="{83BF9974-F60C-4006-B517-0200F940614A}" dt="2022-05-20T20:25:41.494" v="670" actId="1076"/>
          <ac:picMkLst>
            <pc:docMk/>
            <pc:sldMk cId="4264293049" sldId="276"/>
            <ac:picMk id="14" creationId="{27348811-D49C-47CE-8D6C-59CCD40F5AAB}"/>
          </ac:picMkLst>
        </pc:picChg>
        <pc:picChg chg="mod">
          <ac:chgData name="Weber, George R. (LARC-D309)" userId="0c6bf55f-4eeb-4517-b8b9-ce58e4cba4b6" providerId="ADAL" clId="{83BF9974-F60C-4006-B517-0200F940614A}" dt="2022-05-20T20:25:41.494" v="670" actId="1076"/>
          <ac:picMkLst>
            <pc:docMk/>
            <pc:sldMk cId="4264293049" sldId="276"/>
            <ac:picMk id="15" creationId="{E5806A20-FFA9-49EC-8E22-1D3E440C64E0}"/>
          </ac:picMkLst>
        </pc:picChg>
        <pc:picChg chg="mod">
          <ac:chgData name="Weber, George R. (LARC-D309)" userId="0c6bf55f-4eeb-4517-b8b9-ce58e4cba4b6" providerId="ADAL" clId="{83BF9974-F60C-4006-B517-0200F940614A}" dt="2022-05-20T20:25:41.494" v="670" actId="1076"/>
          <ac:picMkLst>
            <pc:docMk/>
            <pc:sldMk cId="4264293049" sldId="276"/>
            <ac:picMk id="18" creationId="{D73A32A9-E52B-43F8-9B02-BE3FCF4207C1}"/>
          </ac:picMkLst>
        </pc:picChg>
        <pc:picChg chg="add mod">
          <ac:chgData name="Weber, George R. (LARC-D309)" userId="0c6bf55f-4eeb-4517-b8b9-ce58e4cba4b6" providerId="ADAL" clId="{83BF9974-F60C-4006-B517-0200F940614A}" dt="2022-05-20T20:25:33.406" v="669" actId="1076"/>
          <ac:picMkLst>
            <pc:docMk/>
            <pc:sldMk cId="4264293049" sldId="276"/>
            <ac:picMk id="19" creationId="{E3E76D5B-A63E-4700-BEDF-8368CEAA2E53}"/>
          </ac:picMkLst>
        </pc:picChg>
        <pc:cxnChg chg="mod">
          <ac:chgData name="Weber, George R. (LARC-D309)" userId="0c6bf55f-4eeb-4517-b8b9-ce58e4cba4b6" providerId="ADAL" clId="{83BF9974-F60C-4006-B517-0200F940614A}" dt="2022-05-20T20:25:41.494" v="670" actId="1076"/>
          <ac:cxnSpMkLst>
            <pc:docMk/>
            <pc:sldMk cId="4264293049" sldId="276"/>
            <ac:cxnSpMk id="8" creationId="{AED0F23B-AC08-4620-AC79-2917C85B14B5}"/>
          </ac:cxnSpMkLst>
        </pc:cxnChg>
        <pc:cxnChg chg="mod">
          <ac:chgData name="Weber, George R. (LARC-D309)" userId="0c6bf55f-4eeb-4517-b8b9-ce58e4cba4b6" providerId="ADAL" clId="{83BF9974-F60C-4006-B517-0200F940614A}" dt="2022-05-20T20:25:41.494" v="670" actId="1076"/>
          <ac:cxnSpMkLst>
            <pc:docMk/>
            <pc:sldMk cId="4264293049" sldId="276"/>
            <ac:cxnSpMk id="9" creationId="{D81E4C78-4493-4606-9632-3AA12193FC03}"/>
          </ac:cxnSpMkLst>
        </pc:cxnChg>
        <pc:cxnChg chg="mod">
          <ac:chgData name="Weber, George R. (LARC-D309)" userId="0c6bf55f-4eeb-4517-b8b9-ce58e4cba4b6" providerId="ADAL" clId="{83BF9974-F60C-4006-B517-0200F940614A}" dt="2022-05-20T20:25:41.494" v="670" actId="1076"/>
          <ac:cxnSpMkLst>
            <pc:docMk/>
            <pc:sldMk cId="4264293049" sldId="276"/>
            <ac:cxnSpMk id="16" creationId="{43BBB38B-B1EE-4752-BA9B-29AAE9F9479F}"/>
          </ac:cxnSpMkLst>
        </pc:cxnChg>
        <pc:cxnChg chg="add mod">
          <ac:chgData name="Weber, George R. (LARC-D309)" userId="0c6bf55f-4eeb-4517-b8b9-ce58e4cba4b6" providerId="ADAL" clId="{83BF9974-F60C-4006-B517-0200F940614A}" dt="2022-05-23T20:44:06.810" v="2505" actId="1038"/>
          <ac:cxnSpMkLst>
            <pc:docMk/>
            <pc:sldMk cId="4264293049" sldId="276"/>
            <ac:cxnSpMk id="22" creationId="{A19657D3-CE69-4332-A774-31D63FCB20E8}"/>
          </ac:cxnSpMkLst>
        </pc:cxnChg>
        <pc:cxnChg chg="add mod">
          <ac:chgData name="Weber, George R. (LARC-D309)" userId="0c6bf55f-4eeb-4517-b8b9-ce58e4cba4b6" providerId="ADAL" clId="{83BF9974-F60C-4006-B517-0200F940614A}" dt="2022-05-23T20:44:23.743" v="2519" actId="1037"/>
          <ac:cxnSpMkLst>
            <pc:docMk/>
            <pc:sldMk cId="4264293049" sldId="276"/>
            <ac:cxnSpMk id="28" creationId="{8AECF9C7-2B13-4618-81B1-3F8EC8420949}"/>
          </ac:cxnSpMkLst>
        </pc:cxnChg>
        <pc:cxnChg chg="add mod">
          <ac:chgData name="Weber, George R. (LARC-D309)" userId="0c6bf55f-4eeb-4517-b8b9-ce58e4cba4b6" providerId="ADAL" clId="{83BF9974-F60C-4006-B517-0200F940614A}" dt="2022-05-23T20:44:34.719" v="2530" actId="1037"/>
          <ac:cxnSpMkLst>
            <pc:docMk/>
            <pc:sldMk cId="4264293049" sldId="276"/>
            <ac:cxnSpMk id="31" creationId="{0216E636-8183-4DA9-8A24-BBE9E2526DBC}"/>
          </ac:cxnSpMkLst>
        </pc:cxnChg>
      </pc:sldChg>
      <pc:sldChg chg="addSp modSp new mod modAnim">
        <pc:chgData name="Weber, George R. (LARC-D309)" userId="0c6bf55f-4eeb-4517-b8b9-ce58e4cba4b6" providerId="ADAL" clId="{83BF9974-F60C-4006-B517-0200F940614A}" dt="2022-05-27T13:18:16.685" v="2802" actId="20577"/>
        <pc:sldMkLst>
          <pc:docMk/>
          <pc:sldMk cId="1193859532" sldId="277"/>
        </pc:sldMkLst>
        <pc:spChg chg="mod">
          <ac:chgData name="Weber, George R. (LARC-D309)" userId="0c6bf55f-4eeb-4517-b8b9-ce58e4cba4b6" providerId="ADAL" clId="{83BF9974-F60C-4006-B517-0200F940614A}" dt="2022-05-20T20:27:12.975" v="685" actId="2711"/>
          <ac:spMkLst>
            <pc:docMk/>
            <pc:sldMk cId="1193859532" sldId="277"/>
            <ac:spMk id="2" creationId="{8F5A2F1E-F119-4FDC-90E3-35EE273AA375}"/>
          </ac:spMkLst>
        </pc:spChg>
        <pc:spChg chg="mod">
          <ac:chgData name="Weber, George R. (LARC-D309)" userId="0c6bf55f-4eeb-4517-b8b9-ce58e4cba4b6" providerId="ADAL" clId="{83BF9974-F60C-4006-B517-0200F940614A}" dt="2022-05-20T20:27:12.975" v="685" actId="2711"/>
          <ac:spMkLst>
            <pc:docMk/>
            <pc:sldMk cId="1193859532" sldId="277"/>
            <ac:spMk id="3" creationId="{E931F14C-0BFA-45D4-9FDF-BA47F0B1EF02}"/>
          </ac:spMkLst>
        </pc:spChg>
        <pc:spChg chg="add mod">
          <ac:chgData name="Weber, George R. (LARC-D309)" userId="0c6bf55f-4eeb-4517-b8b9-ce58e4cba4b6" providerId="ADAL" clId="{83BF9974-F60C-4006-B517-0200F940614A}" dt="2022-05-23T13:47:00.210" v="1332" actId="12788"/>
          <ac:spMkLst>
            <pc:docMk/>
            <pc:sldMk cId="1193859532" sldId="277"/>
            <ac:spMk id="4" creationId="{95C99B5C-F43F-4A22-B95B-02BC952101DF}"/>
          </ac:spMkLst>
        </pc:spChg>
        <pc:spChg chg="add mod">
          <ac:chgData name="Weber, George R. (LARC-D309)" userId="0c6bf55f-4eeb-4517-b8b9-ce58e4cba4b6" providerId="ADAL" clId="{83BF9974-F60C-4006-B517-0200F940614A}" dt="2022-05-23T13:47:12.313" v="1333" actId="1076"/>
          <ac:spMkLst>
            <pc:docMk/>
            <pc:sldMk cId="1193859532" sldId="277"/>
            <ac:spMk id="9" creationId="{F241BCE4-5561-41B6-8BB1-FEF940828A82}"/>
          </ac:spMkLst>
        </pc:spChg>
        <pc:spChg chg="add mod">
          <ac:chgData name="Weber, George R. (LARC-D309)" userId="0c6bf55f-4eeb-4517-b8b9-ce58e4cba4b6" providerId="ADAL" clId="{83BF9974-F60C-4006-B517-0200F940614A}" dt="2022-05-23T13:47:12.313" v="1333" actId="1076"/>
          <ac:spMkLst>
            <pc:docMk/>
            <pc:sldMk cId="1193859532" sldId="277"/>
            <ac:spMk id="10" creationId="{562A3FDB-88C7-4FCF-9B02-BD2A1BAE64EE}"/>
          </ac:spMkLst>
        </pc:spChg>
        <pc:spChg chg="add mod">
          <ac:chgData name="Weber, George R. (LARC-D309)" userId="0c6bf55f-4eeb-4517-b8b9-ce58e4cba4b6" providerId="ADAL" clId="{83BF9974-F60C-4006-B517-0200F940614A}" dt="2022-05-23T13:44:12.620" v="1291" actId="1076"/>
          <ac:spMkLst>
            <pc:docMk/>
            <pc:sldMk cId="1193859532" sldId="277"/>
            <ac:spMk id="16" creationId="{63E81BB8-EB42-4365-ABA7-4A9676B5D808}"/>
          </ac:spMkLst>
        </pc:spChg>
        <pc:spChg chg="add mod">
          <ac:chgData name="Weber, George R. (LARC-D309)" userId="0c6bf55f-4eeb-4517-b8b9-ce58e4cba4b6" providerId="ADAL" clId="{83BF9974-F60C-4006-B517-0200F940614A}" dt="2022-05-23T13:44:12.620" v="1291" actId="1076"/>
          <ac:spMkLst>
            <pc:docMk/>
            <pc:sldMk cId="1193859532" sldId="277"/>
            <ac:spMk id="17" creationId="{F3BDF652-12E5-4DD5-B871-AE27E6D582DC}"/>
          </ac:spMkLst>
        </pc:spChg>
        <pc:spChg chg="add mod">
          <ac:chgData name="Weber, George R. (LARC-D309)" userId="0c6bf55f-4eeb-4517-b8b9-ce58e4cba4b6" providerId="ADAL" clId="{83BF9974-F60C-4006-B517-0200F940614A}" dt="2022-05-27T13:18:16.685" v="2802" actId="20577"/>
          <ac:spMkLst>
            <pc:docMk/>
            <pc:sldMk cId="1193859532" sldId="277"/>
            <ac:spMk id="18" creationId="{13775916-28B7-4A9F-802B-1BE7782FADF1}"/>
          </ac:spMkLst>
        </pc:spChg>
        <pc:picChg chg="add mod">
          <ac:chgData name="Weber, George R. (LARC-D309)" userId="0c6bf55f-4eeb-4517-b8b9-ce58e4cba4b6" providerId="ADAL" clId="{83BF9974-F60C-4006-B517-0200F940614A}" dt="2022-05-23T13:47:00.210" v="1332" actId="12788"/>
          <ac:picMkLst>
            <pc:docMk/>
            <pc:sldMk cId="1193859532" sldId="277"/>
            <ac:picMk id="5" creationId="{1278CC2F-2B6B-404B-923F-695239886DC5}"/>
          </ac:picMkLst>
        </pc:picChg>
        <pc:picChg chg="add mod">
          <ac:chgData name="Weber, George R. (LARC-D309)" userId="0c6bf55f-4eeb-4517-b8b9-ce58e4cba4b6" providerId="ADAL" clId="{83BF9974-F60C-4006-B517-0200F940614A}" dt="2022-05-23T13:47:12.313" v="1333" actId="1076"/>
          <ac:picMkLst>
            <pc:docMk/>
            <pc:sldMk cId="1193859532" sldId="277"/>
            <ac:picMk id="6" creationId="{24998E68-B375-4341-98EE-7DD80E9E9342}"/>
          </ac:picMkLst>
        </pc:picChg>
        <pc:picChg chg="add mod">
          <ac:chgData name="Weber, George R. (LARC-D309)" userId="0c6bf55f-4eeb-4517-b8b9-ce58e4cba4b6" providerId="ADAL" clId="{83BF9974-F60C-4006-B517-0200F940614A}" dt="2022-05-23T13:47:00.210" v="1332" actId="12788"/>
          <ac:picMkLst>
            <pc:docMk/>
            <pc:sldMk cId="1193859532" sldId="277"/>
            <ac:picMk id="7" creationId="{0BEA8F61-8B0A-4FF8-8B2B-922575107A4F}"/>
          </ac:picMkLst>
        </pc:picChg>
        <pc:cxnChg chg="add mod">
          <ac:chgData name="Weber, George R. (LARC-D309)" userId="0c6bf55f-4eeb-4517-b8b9-ce58e4cba4b6" providerId="ADAL" clId="{83BF9974-F60C-4006-B517-0200F940614A}" dt="2022-05-23T13:47:12.313" v="1333" actId="1076"/>
          <ac:cxnSpMkLst>
            <pc:docMk/>
            <pc:sldMk cId="1193859532" sldId="277"/>
            <ac:cxnSpMk id="8" creationId="{C6C818C8-73FC-44B4-B6EA-95FFCF04CE21}"/>
          </ac:cxnSpMkLst>
        </pc:cxnChg>
        <pc:cxnChg chg="add mod">
          <ac:chgData name="Weber, George R. (LARC-D309)" userId="0c6bf55f-4eeb-4517-b8b9-ce58e4cba4b6" providerId="ADAL" clId="{83BF9974-F60C-4006-B517-0200F940614A}" dt="2022-05-23T13:47:12.313" v="1333" actId="1076"/>
          <ac:cxnSpMkLst>
            <pc:docMk/>
            <pc:sldMk cId="1193859532" sldId="277"/>
            <ac:cxnSpMk id="11" creationId="{48BBBC48-49FB-48A4-BAB0-2975B3CE92E9}"/>
          </ac:cxnSpMkLst>
        </pc:cxnChg>
        <pc:cxnChg chg="add mod">
          <ac:chgData name="Weber, George R. (LARC-D309)" userId="0c6bf55f-4eeb-4517-b8b9-ce58e4cba4b6" providerId="ADAL" clId="{83BF9974-F60C-4006-B517-0200F940614A}" dt="2022-05-23T13:47:00.210" v="1332" actId="12788"/>
          <ac:cxnSpMkLst>
            <pc:docMk/>
            <pc:sldMk cId="1193859532" sldId="277"/>
            <ac:cxnSpMk id="12" creationId="{B4FD671B-75A9-4DA9-AA91-F6B4522B3818}"/>
          </ac:cxnSpMkLst>
        </pc:cxnChg>
        <pc:cxnChg chg="add mod">
          <ac:chgData name="Weber, George R. (LARC-D309)" userId="0c6bf55f-4eeb-4517-b8b9-ce58e4cba4b6" providerId="ADAL" clId="{83BF9974-F60C-4006-B517-0200F940614A}" dt="2022-05-23T13:47:00.210" v="1332" actId="12788"/>
          <ac:cxnSpMkLst>
            <pc:docMk/>
            <pc:sldMk cId="1193859532" sldId="277"/>
            <ac:cxnSpMk id="13" creationId="{978009C1-BF79-4BC0-9617-7EC1612CA0C4}"/>
          </ac:cxnSpMkLst>
        </pc:cxnChg>
        <pc:cxnChg chg="add mod">
          <ac:chgData name="Weber, George R. (LARC-D309)" userId="0c6bf55f-4eeb-4517-b8b9-ce58e4cba4b6" providerId="ADAL" clId="{83BF9974-F60C-4006-B517-0200F940614A}" dt="2022-05-23T13:44:12.620" v="1291" actId="1076"/>
          <ac:cxnSpMkLst>
            <pc:docMk/>
            <pc:sldMk cId="1193859532" sldId="277"/>
            <ac:cxnSpMk id="14" creationId="{C90132E1-6ADB-4F79-A285-33C1E41AC0C6}"/>
          </ac:cxnSpMkLst>
        </pc:cxnChg>
        <pc:cxnChg chg="add mod">
          <ac:chgData name="Weber, George R. (LARC-D309)" userId="0c6bf55f-4eeb-4517-b8b9-ce58e4cba4b6" providerId="ADAL" clId="{83BF9974-F60C-4006-B517-0200F940614A}" dt="2022-05-23T13:44:12.620" v="1291" actId="1076"/>
          <ac:cxnSpMkLst>
            <pc:docMk/>
            <pc:sldMk cId="1193859532" sldId="277"/>
            <ac:cxnSpMk id="15" creationId="{5E8E9670-CB48-4607-B97C-AF3B2285B182}"/>
          </ac:cxnSpMkLst>
        </pc:cxnChg>
      </pc:sldChg>
      <pc:sldChg chg="addSp modSp new mod modAnim">
        <pc:chgData name="Weber, George R. (LARC-D309)" userId="0c6bf55f-4eeb-4517-b8b9-ce58e4cba4b6" providerId="ADAL" clId="{83BF9974-F60C-4006-B517-0200F940614A}" dt="2022-05-27T15:17:56.497" v="3592" actId="20577"/>
        <pc:sldMkLst>
          <pc:docMk/>
          <pc:sldMk cId="3234397240" sldId="278"/>
        </pc:sldMkLst>
        <pc:spChg chg="mod">
          <ac:chgData name="Weber, George R. (LARC-D309)" userId="0c6bf55f-4eeb-4517-b8b9-ce58e4cba4b6" providerId="ADAL" clId="{83BF9974-F60C-4006-B517-0200F940614A}" dt="2022-05-20T20:40:14.101" v="701" actId="27636"/>
          <ac:spMkLst>
            <pc:docMk/>
            <pc:sldMk cId="3234397240" sldId="278"/>
            <ac:spMk id="2" creationId="{FD49903F-390F-4C09-9E14-829415138E65}"/>
          </ac:spMkLst>
        </pc:spChg>
        <pc:spChg chg="add mod">
          <ac:chgData name="Weber, George R. (LARC-D309)" userId="0c6bf55f-4eeb-4517-b8b9-ce58e4cba4b6" providerId="ADAL" clId="{83BF9974-F60C-4006-B517-0200F940614A}" dt="2022-05-20T20:41:16.852" v="710" actId="1076"/>
          <ac:spMkLst>
            <pc:docMk/>
            <pc:sldMk cId="3234397240" sldId="278"/>
            <ac:spMk id="4" creationId="{26A8C057-9AC4-49BA-9C3B-2960F74DAF52}"/>
          </ac:spMkLst>
        </pc:spChg>
        <pc:spChg chg="add mod">
          <ac:chgData name="Weber, George R. (LARC-D309)" userId="0c6bf55f-4eeb-4517-b8b9-ce58e4cba4b6" providerId="ADAL" clId="{83BF9974-F60C-4006-B517-0200F940614A}" dt="2022-05-20T20:41:16.852" v="710" actId="1076"/>
          <ac:spMkLst>
            <pc:docMk/>
            <pc:sldMk cId="3234397240" sldId="278"/>
            <ac:spMk id="5" creationId="{AD1FAD55-DCB9-47B6-9D11-CC89568D6E69}"/>
          </ac:spMkLst>
        </pc:spChg>
        <pc:spChg chg="add mod">
          <ac:chgData name="Weber, George R. (LARC-D309)" userId="0c6bf55f-4eeb-4517-b8b9-ce58e4cba4b6" providerId="ADAL" clId="{83BF9974-F60C-4006-B517-0200F940614A}" dt="2022-05-27T13:22:29.021" v="2807" actId="20577"/>
          <ac:spMkLst>
            <pc:docMk/>
            <pc:sldMk cId="3234397240" sldId="278"/>
            <ac:spMk id="6" creationId="{C2F2BAE6-F99F-4E02-9C3B-FB37EE22B3B7}"/>
          </ac:spMkLst>
        </pc:spChg>
        <pc:spChg chg="add mod">
          <ac:chgData name="Weber, George R. (LARC-D309)" userId="0c6bf55f-4eeb-4517-b8b9-ce58e4cba4b6" providerId="ADAL" clId="{83BF9974-F60C-4006-B517-0200F940614A}" dt="2022-05-27T15:17:56.497" v="3592" actId="20577"/>
          <ac:spMkLst>
            <pc:docMk/>
            <pc:sldMk cId="3234397240" sldId="278"/>
            <ac:spMk id="7" creationId="{0689F6EE-C765-4DBE-986C-11B567D5A95B}"/>
          </ac:spMkLst>
        </pc:spChg>
        <pc:spChg chg="add mod">
          <ac:chgData name="Weber, George R. (LARC-D309)" userId="0c6bf55f-4eeb-4517-b8b9-ce58e4cba4b6" providerId="ADAL" clId="{83BF9974-F60C-4006-B517-0200F940614A}" dt="2022-05-20T20:41:16.852" v="710" actId="1076"/>
          <ac:spMkLst>
            <pc:docMk/>
            <pc:sldMk cId="3234397240" sldId="278"/>
            <ac:spMk id="8" creationId="{8117F78A-8ACE-4FF0-9E33-A9A133C2AF74}"/>
          </ac:spMkLst>
        </pc:spChg>
        <pc:spChg chg="add mod">
          <ac:chgData name="Weber, George R. (LARC-D309)" userId="0c6bf55f-4eeb-4517-b8b9-ce58e4cba4b6" providerId="ADAL" clId="{83BF9974-F60C-4006-B517-0200F940614A}" dt="2022-05-23T20:49:49.261" v="2532"/>
          <ac:spMkLst>
            <pc:docMk/>
            <pc:sldMk cId="3234397240" sldId="278"/>
            <ac:spMk id="9" creationId="{DD05ECAB-725A-43F7-9040-29C0A5BE947D}"/>
          </ac:spMkLst>
        </pc:spChg>
      </pc:sldChg>
      <pc:sldChg chg="add">
        <pc:chgData name="Weber, George R. (LARC-D309)" userId="0c6bf55f-4eeb-4517-b8b9-ce58e4cba4b6" providerId="ADAL" clId="{83BF9974-F60C-4006-B517-0200F940614A}" dt="2022-05-27T13:16:01.690" v="2740"/>
        <pc:sldMkLst>
          <pc:docMk/>
          <pc:sldMk cId="1492299424" sldId="279"/>
        </pc:sldMkLst>
      </pc:sldChg>
      <pc:sldChg chg="add mod ord modShow">
        <pc:chgData name="Weber, George R. (LARC-D309)" userId="0c6bf55f-4eeb-4517-b8b9-ce58e4cba4b6" providerId="ADAL" clId="{83BF9974-F60C-4006-B517-0200F940614A}" dt="2022-05-27T13:17:24.741" v="2747"/>
        <pc:sldMkLst>
          <pc:docMk/>
          <pc:sldMk cId="4069825409" sldId="280"/>
        </pc:sldMkLst>
      </pc:sldChg>
      <pc:sldChg chg="addSp delSp modSp add mod modAnim modShow">
        <pc:chgData name="Weber, George R. (LARC-D309)" userId="0c6bf55f-4eeb-4517-b8b9-ce58e4cba4b6" providerId="ADAL" clId="{83BF9974-F60C-4006-B517-0200F940614A}" dt="2022-05-27T15:17:13.031" v="3588" actId="20577"/>
        <pc:sldMkLst>
          <pc:docMk/>
          <pc:sldMk cId="2315883535" sldId="281"/>
        </pc:sldMkLst>
        <pc:spChg chg="mod">
          <ac:chgData name="Weber, George R. (LARC-D309)" userId="0c6bf55f-4eeb-4517-b8b9-ce58e4cba4b6" providerId="ADAL" clId="{83BF9974-F60C-4006-B517-0200F940614A}" dt="2022-05-27T15:17:13.031" v="3588" actId="20577"/>
          <ac:spMkLst>
            <pc:docMk/>
            <pc:sldMk cId="2315883535" sldId="281"/>
            <ac:spMk id="15" creationId="{17BAB787-96AB-4182-87CC-D6668C5DF057}"/>
          </ac:spMkLst>
        </pc:spChg>
        <pc:spChg chg="del">
          <ac:chgData name="Weber, George R. (LARC-D309)" userId="0c6bf55f-4eeb-4517-b8b9-ce58e4cba4b6" providerId="ADAL" clId="{83BF9974-F60C-4006-B517-0200F940614A}" dt="2022-05-27T13:24:44.767" v="2853" actId="478"/>
          <ac:spMkLst>
            <pc:docMk/>
            <pc:sldMk cId="2315883535" sldId="281"/>
            <ac:spMk id="28" creationId="{495E78DA-ECF0-4B0A-9892-0A433C00100E}"/>
          </ac:spMkLst>
        </pc:spChg>
        <pc:spChg chg="add mod">
          <ac:chgData name="Weber, George R. (LARC-D309)" userId="0c6bf55f-4eeb-4517-b8b9-ce58e4cba4b6" providerId="ADAL" clId="{83BF9974-F60C-4006-B517-0200F940614A}" dt="2022-05-27T13:26:28.982" v="2903" actId="1076"/>
          <ac:spMkLst>
            <pc:docMk/>
            <pc:sldMk cId="2315883535" sldId="281"/>
            <ac:spMk id="32" creationId="{CDD9575E-1BC4-4376-91BA-518AE840625B}"/>
          </ac:spMkLst>
        </pc:spChg>
        <pc:spChg chg="add mod">
          <ac:chgData name="Weber, George R. (LARC-D309)" userId="0c6bf55f-4eeb-4517-b8b9-ce58e4cba4b6" providerId="ADAL" clId="{83BF9974-F60C-4006-B517-0200F940614A}" dt="2022-05-27T13:27:34.465" v="2919" actId="1076"/>
          <ac:spMkLst>
            <pc:docMk/>
            <pc:sldMk cId="2315883535" sldId="281"/>
            <ac:spMk id="33" creationId="{44156E3E-E033-486D-9E81-7F9CAF008D05}"/>
          </ac:spMkLst>
        </pc:spChg>
        <pc:picChg chg="add mod">
          <ac:chgData name="Weber, George R. (LARC-D309)" userId="0c6bf55f-4eeb-4517-b8b9-ce58e4cba4b6" providerId="ADAL" clId="{83BF9974-F60C-4006-B517-0200F940614A}" dt="2022-05-27T13:26:36.580" v="2906" actId="1036"/>
          <ac:picMkLst>
            <pc:docMk/>
            <pc:sldMk cId="2315883535" sldId="281"/>
            <ac:picMk id="31" creationId="{5A1F4CC2-5C8F-43AF-8264-2A9407733D5D}"/>
          </ac:picMkLst>
        </pc:picChg>
      </pc:sldChg>
      <pc:sldChg chg="delSp modSp add mod ord modAnim">
        <pc:chgData name="Weber, George R. (LARC-D309)" userId="0c6bf55f-4eeb-4517-b8b9-ce58e4cba4b6" providerId="ADAL" clId="{83BF9974-F60C-4006-B517-0200F940614A}" dt="2022-05-27T13:17:44.058" v="2778" actId="478"/>
        <pc:sldMkLst>
          <pc:docMk/>
          <pc:sldMk cId="1685835930" sldId="282"/>
        </pc:sldMkLst>
        <pc:spChg chg="mod">
          <ac:chgData name="Weber, George R. (LARC-D309)" userId="0c6bf55f-4eeb-4517-b8b9-ce58e4cba4b6" providerId="ADAL" clId="{83BF9974-F60C-4006-B517-0200F940614A}" dt="2022-05-27T13:17:38.585" v="2777" actId="20577"/>
          <ac:spMkLst>
            <pc:docMk/>
            <pc:sldMk cId="1685835930" sldId="282"/>
            <ac:spMk id="2" creationId="{EB96EBF6-3926-4843-91BB-7FFB09881989}"/>
          </ac:spMkLst>
        </pc:spChg>
        <pc:spChg chg="del">
          <ac:chgData name="Weber, George R. (LARC-D309)" userId="0c6bf55f-4eeb-4517-b8b9-ce58e4cba4b6" providerId="ADAL" clId="{83BF9974-F60C-4006-B517-0200F940614A}" dt="2022-05-27T13:17:44.058" v="2778" actId="478"/>
          <ac:spMkLst>
            <pc:docMk/>
            <pc:sldMk cId="1685835930" sldId="282"/>
            <ac:spMk id="9" creationId="{31BEA96D-8ACE-4DC1-9A3E-181150D337DD}"/>
          </ac:spMkLst>
        </pc:spChg>
        <pc:spChg chg="del">
          <ac:chgData name="Weber, George R. (LARC-D309)" userId="0c6bf55f-4eeb-4517-b8b9-ce58e4cba4b6" providerId="ADAL" clId="{83BF9974-F60C-4006-B517-0200F940614A}" dt="2022-05-27T13:17:44.058" v="2778" actId="478"/>
          <ac:spMkLst>
            <pc:docMk/>
            <pc:sldMk cId="1685835930" sldId="282"/>
            <ac:spMk id="10" creationId="{EA48E7EA-E966-49E6-957B-A47911066F62}"/>
          </ac:spMkLst>
        </pc:spChg>
        <pc:spChg chg="del">
          <ac:chgData name="Weber, George R. (LARC-D309)" userId="0c6bf55f-4eeb-4517-b8b9-ce58e4cba4b6" providerId="ADAL" clId="{83BF9974-F60C-4006-B517-0200F940614A}" dt="2022-05-27T13:17:44.058" v="2778" actId="478"/>
          <ac:spMkLst>
            <pc:docMk/>
            <pc:sldMk cId="1685835930" sldId="282"/>
            <ac:spMk id="11" creationId="{881CBB6E-507E-4868-8E98-A7B869F87DA8}"/>
          </ac:spMkLst>
        </pc:spChg>
        <pc:spChg chg="del">
          <ac:chgData name="Weber, George R. (LARC-D309)" userId="0c6bf55f-4eeb-4517-b8b9-ce58e4cba4b6" providerId="ADAL" clId="{83BF9974-F60C-4006-B517-0200F940614A}" dt="2022-05-27T13:17:44.058" v="2778" actId="478"/>
          <ac:spMkLst>
            <pc:docMk/>
            <pc:sldMk cId="1685835930" sldId="282"/>
            <ac:spMk id="15" creationId="{C880E224-4F94-46B3-A347-BA2F2A269DCB}"/>
          </ac:spMkLst>
        </pc:spChg>
        <pc:spChg chg="del">
          <ac:chgData name="Weber, George R. (LARC-D309)" userId="0c6bf55f-4eeb-4517-b8b9-ce58e4cba4b6" providerId="ADAL" clId="{83BF9974-F60C-4006-B517-0200F940614A}" dt="2022-05-27T13:17:44.058" v="2778" actId="478"/>
          <ac:spMkLst>
            <pc:docMk/>
            <pc:sldMk cId="1685835930" sldId="282"/>
            <ac:spMk id="16" creationId="{64F91F76-8030-45CB-B5F6-9F784760AC8A}"/>
          </ac:spMkLst>
        </pc:spChg>
        <pc:spChg chg="del">
          <ac:chgData name="Weber, George R. (LARC-D309)" userId="0c6bf55f-4eeb-4517-b8b9-ce58e4cba4b6" providerId="ADAL" clId="{83BF9974-F60C-4006-B517-0200F940614A}" dt="2022-05-27T13:17:44.058" v="2778" actId="478"/>
          <ac:spMkLst>
            <pc:docMk/>
            <pc:sldMk cId="1685835930" sldId="282"/>
            <ac:spMk id="18" creationId="{EB5D0B7B-182B-4262-B2C1-ECD812F9747F}"/>
          </ac:spMkLst>
        </pc:spChg>
        <pc:spChg chg="del">
          <ac:chgData name="Weber, George R. (LARC-D309)" userId="0c6bf55f-4eeb-4517-b8b9-ce58e4cba4b6" providerId="ADAL" clId="{83BF9974-F60C-4006-B517-0200F940614A}" dt="2022-05-27T13:17:44.058" v="2778" actId="478"/>
          <ac:spMkLst>
            <pc:docMk/>
            <pc:sldMk cId="1685835930" sldId="282"/>
            <ac:spMk id="20" creationId="{061249CD-5533-4F28-AF21-504B0ED94984}"/>
          </ac:spMkLst>
        </pc:spChg>
        <pc:spChg chg="del">
          <ac:chgData name="Weber, George R. (LARC-D309)" userId="0c6bf55f-4eeb-4517-b8b9-ce58e4cba4b6" providerId="ADAL" clId="{83BF9974-F60C-4006-B517-0200F940614A}" dt="2022-05-27T13:17:44.058" v="2778" actId="478"/>
          <ac:spMkLst>
            <pc:docMk/>
            <pc:sldMk cId="1685835930" sldId="282"/>
            <ac:spMk id="22" creationId="{E071E479-240F-4565-8DD2-3E2568255CAB}"/>
          </ac:spMkLst>
        </pc:spChg>
        <pc:spChg chg="del">
          <ac:chgData name="Weber, George R. (LARC-D309)" userId="0c6bf55f-4eeb-4517-b8b9-ce58e4cba4b6" providerId="ADAL" clId="{83BF9974-F60C-4006-B517-0200F940614A}" dt="2022-05-27T13:17:44.058" v="2778" actId="478"/>
          <ac:spMkLst>
            <pc:docMk/>
            <pc:sldMk cId="1685835930" sldId="282"/>
            <ac:spMk id="23" creationId="{942BB11E-719C-4D13-9D0C-AFE335F504AC}"/>
          </ac:spMkLst>
        </pc:spChg>
        <pc:grpChg chg="del">
          <ac:chgData name="Weber, George R. (LARC-D309)" userId="0c6bf55f-4eeb-4517-b8b9-ce58e4cba4b6" providerId="ADAL" clId="{83BF9974-F60C-4006-B517-0200F940614A}" dt="2022-05-27T13:17:44.058" v="2778" actId="478"/>
          <ac:grpSpMkLst>
            <pc:docMk/>
            <pc:sldMk cId="1685835930" sldId="282"/>
            <ac:grpSpMk id="32" creationId="{B5C4CB63-69CC-444C-A02E-9C994E24DB06}"/>
          </ac:grpSpMkLst>
        </pc:grpChg>
        <pc:picChg chg="del">
          <ac:chgData name="Weber, George R. (LARC-D309)" userId="0c6bf55f-4eeb-4517-b8b9-ce58e4cba4b6" providerId="ADAL" clId="{83BF9974-F60C-4006-B517-0200F940614A}" dt="2022-05-27T13:17:44.058" v="2778" actId="478"/>
          <ac:picMkLst>
            <pc:docMk/>
            <pc:sldMk cId="1685835930" sldId="282"/>
            <ac:picMk id="4" creationId="{1954E683-0C4E-48EC-9C3F-307009C66525}"/>
          </ac:picMkLst>
        </pc:picChg>
        <pc:picChg chg="del">
          <ac:chgData name="Weber, George R. (LARC-D309)" userId="0c6bf55f-4eeb-4517-b8b9-ce58e4cba4b6" providerId="ADAL" clId="{83BF9974-F60C-4006-B517-0200F940614A}" dt="2022-05-27T13:17:44.058" v="2778" actId="478"/>
          <ac:picMkLst>
            <pc:docMk/>
            <pc:sldMk cId="1685835930" sldId="282"/>
            <ac:picMk id="5" creationId="{5BEAD529-5B2A-4023-BABC-28CE52A79559}"/>
          </ac:picMkLst>
        </pc:picChg>
        <pc:picChg chg="del">
          <ac:chgData name="Weber, George R. (LARC-D309)" userId="0c6bf55f-4eeb-4517-b8b9-ce58e4cba4b6" providerId="ADAL" clId="{83BF9974-F60C-4006-B517-0200F940614A}" dt="2022-05-27T13:17:44.058" v="2778" actId="478"/>
          <ac:picMkLst>
            <pc:docMk/>
            <pc:sldMk cId="1685835930" sldId="282"/>
            <ac:picMk id="6" creationId="{8D670DCD-FBF7-4AEB-8608-E5C06D427830}"/>
          </ac:picMkLst>
        </pc:picChg>
        <pc:picChg chg="del">
          <ac:chgData name="Weber, George R. (LARC-D309)" userId="0c6bf55f-4eeb-4517-b8b9-ce58e4cba4b6" providerId="ADAL" clId="{83BF9974-F60C-4006-B517-0200F940614A}" dt="2022-05-27T13:17:44.058" v="2778" actId="478"/>
          <ac:picMkLst>
            <pc:docMk/>
            <pc:sldMk cId="1685835930" sldId="282"/>
            <ac:picMk id="7" creationId="{8B974440-BD9B-4137-9D5A-5611EFEA2384}"/>
          </ac:picMkLst>
        </pc:picChg>
        <pc:picChg chg="del">
          <ac:chgData name="Weber, George R. (LARC-D309)" userId="0c6bf55f-4eeb-4517-b8b9-ce58e4cba4b6" providerId="ADAL" clId="{83BF9974-F60C-4006-B517-0200F940614A}" dt="2022-05-27T13:17:44.058" v="2778" actId="478"/>
          <ac:picMkLst>
            <pc:docMk/>
            <pc:sldMk cId="1685835930" sldId="282"/>
            <ac:picMk id="14" creationId="{898254DB-2B99-4401-9257-5E7830493D09}"/>
          </ac:picMkLst>
        </pc:picChg>
        <pc:picChg chg="del">
          <ac:chgData name="Weber, George R. (LARC-D309)" userId="0c6bf55f-4eeb-4517-b8b9-ce58e4cba4b6" providerId="ADAL" clId="{83BF9974-F60C-4006-B517-0200F940614A}" dt="2022-05-27T13:17:44.058" v="2778" actId="478"/>
          <ac:picMkLst>
            <pc:docMk/>
            <pc:sldMk cId="1685835930" sldId="282"/>
            <ac:picMk id="17" creationId="{C2E1CB10-15C2-4E84-8566-F84C8FB5BA8F}"/>
          </ac:picMkLst>
        </pc:picChg>
        <pc:picChg chg="del">
          <ac:chgData name="Weber, George R. (LARC-D309)" userId="0c6bf55f-4eeb-4517-b8b9-ce58e4cba4b6" providerId="ADAL" clId="{83BF9974-F60C-4006-B517-0200F940614A}" dt="2022-05-27T13:17:44.058" v="2778" actId="478"/>
          <ac:picMkLst>
            <pc:docMk/>
            <pc:sldMk cId="1685835930" sldId="282"/>
            <ac:picMk id="19" creationId="{0F1412CC-9851-478E-B201-F769A4BC81BF}"/>
          </ac:picMkLst>
        </pc:picChg>
        <pc:picChg chg="del">
          <ac:chgData name="Weber, George R. (LARC-D309)" userId="0c6bf55f-4eeb-4517-b8b9-ce58e4cba4b6" providerId="ADAL" clId="{83BF9974-F60C-4006-B517-0200F940614A}" dt="2022-05-27T13:17:44.058" v="2778" actId="478"/>
          <ac:picMkLst>
            <pc:docMk/>
            <pc:sldMk cId="1685835930" sldId="282"/>
            <ac:picMk id="21" creationId="{8CEC1A32-F390-44BD-94A4-4F2E09F4F827}"/>
          </ac:picMkLst>
        </pc:picChg>
        <pc:picChg chg="del">
          <ac:chgData name="Weber, George R. (LARC-D309)" userId="0c6bf55f-4eeb-4517-b8b9-ce58e4cba4b6" providerId="ADAL" clId="{83BF9974-F60C-4006-B517-0200F940614A}" dt="2022-05-27T13:17:44.058" v="2778" actId="478"/>
          <ac:picMkLst>
            <pc:docMk/>
            <pc:sldMk cId="1685835930" sldId="282"/>
            <ac:picMk id="24" creationId="{47ACFE50-78ED-4E80-A1A6-5A3E7E799E96}"/>
          </ac:picMkLst>
        </pc:picChg>
        <pc:picChg chg="del">
          <ac:chgData name="Weber, George R. (LARC-D309)" userId="0c6bf55f-4eeb-4517-b8b9-ce58e4cba4b6" providerId="ADAL" clId="{83BF9974-F60C-4006-B517-0200F940614A}" dt="2022-05-27T13:17:44.058" v="2778" actId="478"/>
          <ac:picMkLst>
            <pc:docMk/>
            <pc:sldMk cId="1685835930" sldId="282"/>
            <ac:picMk id="25" creationId="{6362B5D6-B415-4D84-BEB4-D4A09FC1F3DB}"/>
          </ac:picMkLst>
        </pc:picChg>
        <pc:cxnChg chg="del">
          <ac:chgData name="Weber, George R. (LARC-D309)" userId="0c6bf55f-4eeb-4517-b8b9-ce58e4cba4b6" providerId="ADAL" clId="{83BF9974-F60C-4006-B517-0200F940614A}" dt="2022-05-27T13:17:44.058" v="2778" actId="478"/>
          <ac:cxnSpMkLst>
            <pc:docMk/>
            <pc:sldMk cId="1685835930" sldId="282"/>
            <ac:cxnSpMk id="12" creationId="{CF9ACB68-F34A-4A20-918F-5FCA9795F551}"/>
          </ac:cxnSpMkLst>
        </pc:cxnChg>
        <pc:cxnChg chg="del">
          <ac:chgData name="Weber, George R. (LARC-D309)" userId="0c6bf55f-4eeb-4517-b8b9-ce58e4cba4b6" providerId="ADAL" clId="{83BF9974-F60C-4006-B517-0200F940614A}" dt="2022-05-27T13:17:44.058" v="2778" actId="478"/>
          <ac:cxnSpMkLst>
            <pc:docMk/>
            <pc:sldMk cId="1685835930" sldId="282"/>
            <ac:cxnSpMk id="13" creationId="{3D6C8520-091C-445D-B6D0-4EC120CFB48A}"/>
          </ac:cxnSpMkLst>
        </pc:cxnChg>
      </pc:sldChg>
      <pc:sldChg chg="addSp delSp modSp add mod modAnim">
        <pc:chgData name="Weber, George R. (LARC-D309)" userId="0c6bf55f-4eeb-4517-b8b9-ce58e4cba4b6" providerId="ADAL" clId="{83BF9974-F60C-4006-B517-0200F940614A}" dt="2022-05-27T15:18:48.001" v="3593" actId="1076"/>
        <pc:sldMkLst>
          <pc:docMk/>
          <pc:sldMk cId="3708506270" sldId="283"/>
        </pc:sldMkLst>
        <pc:spChg chg="add mod ord">
          <ac:chgData name="Weber, George R. (LARC-D309)" userId="0c6bf55f-4eeb-4517-b8b9-ce58e4cba4b6" providerId="ADAL" clId="{83BF9974-F60C-4006-B517-0200F940614A}" dt="2022-05-27T15:04:06.851" v="3242" actId="1037"/>
          <ac:spMkLst>
            <pc:docMk/>
            <pc:sldMk cId="3708506270" sldId="283"/>
            <ac:spMk id="2" creationId="{BEC9754E-AB0D-4984-BC99-7BC7E69B3EA0}"/>
          </ac:spMkLst>
        </pc:spChg>
        <pc:spChg chg="mod">
          <ac:chgData name="Weber, George R. (LARC-D309)" userId="0c6bf55f-4eeb-4517-b8b9-ce58e4cba4b6" providerId="ADAL" clId="{83BF9974-F60C-4006-B517-0200F940614A}" dt="2022-05-27T15:02:44.998" v="3212" actId="403"/>
          <ac:spMkLst>
            <pc:docMk/>
            <pc:sldMk cId="3708506270" sldId="283"/>
            <ac:spMk id="4" creationId="{F3792504-B6A6-4236-8D12-52DDC2ACB117}"/>
          </ac:spMkLst>
        </pc:spChg>
        <pc:spChg chg="mod">
          <ac:chgData name="Weber, George R. (LARC-D309)" userId="0c6bf55f-4eeb-4517-b8b9-ce58e4cba4b6" providerId="ADAL" clId="{83BF9974-F60C-4006-B517-0200F940614A}" dt="2022-05-27T15:02:44.998" v="3212" actId="403"/>
          <ac:spMkLst>
            <pc:docMk/>
            <pc:sldMk cId="3708506270" sldId="283"/>
            <ac:spMk id="6" creationId="{E629C61A-6AE1-448C-B685-08D94A257637}"/>
          </ac:spMkLst>
        </pc:spChg>
        <pc:spChg chg="add mod">
          <ac:chgData name="Weber, George R. (LARC-D309)" userId="0c6bf55f-4eeb-4517-b8b9-ce58e4cba4b6" providerId="ADAL" clId="{83BF9974-F60C-4006-B517-0200F940614A}" dt="2022-05-27T15:04:16.215" v="3250" actId="1037"/>
          <ac:spMkLst>
            <pc:docMk/>
            <pc:sldMk cId="3708506270" sldId="283"/>
            <ac:spMk id="20" creationId="{7EEEF591-868A-44E5-9D56-A530D31A7DE4}"/>
          </ac:spMkLst>
        </pc:spChg>
        <pc:spChg chg="add mod">
          <ac:chgData name="Weber, George R. (LARC-D309)" userId="0c6bf55f-4eeb-4517-b8b9-ce58e4cba4b6" providerId="ADAL" clId="{83BF9974-F60C-4006-B517-0200F940614A}" dt="2022-05-27T15:03:24.506" v="3221" actId="1076"/>
          <ac:spMkLst>
            <pc:docMk/>
            <pc:sldMk cId="3708506270" sldId="283"/>
            <ac:spMk id="21" creationId="{B870C91B-93B7-4E67-9793-EE859CB862E2}"/>
          </ac:spMkLst>
        </pc:spChg>
        <pc:spChg chg="add mod">
          <ac:chgData name="Weber, George R. (LARC-D309)" userId="0c6bf55f-4eeb-4517-b8b9-ce58e4cba4b6" providerId="ADAL" clId="{83BF9974-F60C-4006-B517-0200F940614A}" dt="2022-05-27T15:18:48.001" v="3593" actId="1076"/>
          <ac:spMkLst>
            <pc:docMk/>
            <pc:sldMk cId="3708506270" sldId="283"/>
            <ac:spMk id="22" creationId="{F904C897-8CF6-4702-8A03-1373D8C96443}"/>
          </ac:spMkLst>
        </pc:spChg>
        <pc:spChg chg="mod">
          <ac:chgData name="Weber, George R. (LARC-D309)" userId="0c6bf55f-4eeb-4517-b8b9-ce58e4cba4b6" providerId="ADAL" clId="{83BF9974-F60C-4006-B517-0200F940614A}" dt="2022-05-27T15:04:16.215" v="3250" actId="1037"/>
          <ac:spMkLst>
            <pc:docMk/>
            <pc:sldMk cId="3708506270" sldId="283"/>
            <ac:spMk id="46" creationId="{7E6D3990-4B3E-434D-8BAF-00A4F32B4E17}"/>
          </ac:spMkLst>
        </pc:spChg>
        <pc:spChg chg="mod">
          <ac:chgData name="Weber, George R. (LARC-D309)" userId="0c6bf55f-4eeb-4517-b8b9-ce58e4cba4b6" providerId="ADAL" clId="{83BF9974-F60C-4006-B517-0200F940614A}" dt="2022-05-27T15:04:16.215" v="3250" actId="1037"/>
          <ac:spMkLst>
            <pc:docMk/>
            <pc:sldMk cId="3708506270" sldId="283"/>
            <ac:spMk id="50" creationId="{18DCFD92-8DF9-45ED-94A0-C70870D43FE5}"/>
          </ac:spMkLst>
        </pc:spChg>
        <pc:spChg chg="mod">
          <ac:chgData name="Weber, George R. (LARC-D309)" userId="0c6bf55f-4eeb-4517-b8b9-ce58e4cba4b6" providerId="ADAL" clId="{83BF9974-F60C-4006-B517-0200F940614A}" dt="2022-05-27T15:04:16.215" v="3250" actId="1037"/>
          <ac:spMkLst>
            <pc:docMk/>
            <pc:sldMk cId="3708506270" sldId="283"/>
            <ac:spMk id="51" creationId="{85B81E27-5731-4D86-8930-F877E55EEEA5}"/>
          </ac:spMkLst>
        </pc:spChg>
        <pc:spChg chg="mod">
          <ac:chgData name="Weber, George R. (LARC-D309)" userId="0c6bf55f-4eeb-4517-b8b9-ce58e4cba4b6" providerId="ADAL" clId="{83BF9974-F60C-4006-B517-0200F940614A}" dt="2022-05-27T15:15:53.844" v="3554" actId="20577"/>
          <ac:spMkLst>
            <pc:docMk/>
            <pc:sldMk cId="3708506270" sldId="283"/>
            <ac:spMk id="52" creationId="{1288EC3A-236B-4833-9357-D46A2F5F88F6}"/>
          </ac:spMkLst>
        </pc:spChg>
        <pc:spChg chg="mod">
          <ac:chgData name="Weber, George R. (LARC-D309)" userId="0c6bf55f-4eeb-4517-b8b9-ce58e4cba4b6" providerId="ADAL" clId="{83BF9974-F60C-4006-B517-0200F940614A}" dt="2022-05-27T15:04:16.215" v="3250" actId="1037"/>
          <ac:spMkLst>
            <pc:docMk/>
            <pc:sldMk cId="3708506270" sldId="283"/>
            <ac:spMk id="53" creationId="{EE9F632C-7B62-4A25-AA69-E46B643E5876}"/>
          </ac:spMkLst>
        </pc:spChg>
        <pc:spChg chg="mod">
          <ac:chgData name="Weber, George R. (LARC-D309)" userId="0c6bf55f-4eeb-4517-b8b9-ce58e4cba4b6" providerId="ADAL" clId="{83BF9974-F60C-4006-B517-0200F940614A}" dt="2022-05-27T15:02:52.564" v="3215" actId="1076"/>
          <ac:spMkLst>
            <pc:docMk/>
            <pc:sldMk cId="3708506270" sldId="283"/>
            <ac:spMk id="54" creationId="{10F83D3D-7476-4B6F-AC09-912F1165AF7A}"/>
          </ac:spMkLst>
        </pc:spChg>
        <pc:spChg chg="mod">
          <ac:chgData name="Weber, George R. (LARC-D309)" userId="0c6bf55f-4eeb-4517-b8b9-ce58e4cba4b6" providerId="ADAL" clId="{83BF9974-F60C-4006-B517-0200F940614A}" dt="2022-05-27T15:02:44.998" v="3212" actId="403"/>
          <ac:spMkLst>
            <pc:docMk/>
            <pc:sldMk cId="3708506270" sldId="283"/>
            <ac:spMk id="55" creationId="{BAFF7594-1934-4AF9-A6A0-6A73A75165B6}"/>
          </ac:spMkLst>
        </pc:spChg>
        <pc:spChg chg="mod">
          <ac:chgData name="Weber, George R. (LARC-D309)" userId="0c6bf55f-4eeb-4517-b8b9-ce58e4cba4b6" providerId="ADAL" clId="{83BF9974-F60C-4006-B517-0200F940614A}" dt="2022-05-27T15:02:47.156" v="3213" actId="403"/>
          <ac:spMkLst>
            <pc:docMk/>
            <pc:sldMk cId="3708506270" sldId="283"/>
            <ac:spMk id="59" creationId="{8AB16F05-FE1C-4736-983C-E1C4DD7A20CC}"/>
          </ac:spMkLst>
        </pc:spChg>
        <pc:grpChg chg="del">
          <ac:chgData name="Weber, George R. (LARC-D309)" userId="0c6bf55f-4eeb-4517-b8b9-ce58e4cba4b6" providerId="ADAL" clId="{83BF9974-F60C-4006-B517-0200F940614A}" dt="2022-05-27T14:50:21.357" v="2930" actId="478"/>
          <ac:grpSpMkLst>
            <pc:docMk/>
            <pc:sldMk cId="3708506270" sldId="283"/>
            <ac:grpSpMk id="43" creationId="{535EBC67-635E-46BB-8D0E-67569B113FCD}"/>
          </ac:grpSpMkLst>
        </pc:grpChg>
        <pc:grpChg chg="del">
          <ac:chgData name="Weber, George R. (LARC-D309)" userId="0c6bf55f-4eeb-4517-b8b9-ce58e4cba4b6" providerId="ADAL" clId="{83BF9974-F60C-4006-B517-0200F940614A}" dt="2022-05-27T14:50:22.891" v="2931" actId="478"/>
          <ac:grpSpMkLst>
            <pc:docMk/>
            <pc:sldMk cId="3708506270" sldId="283"/>
            <ac:grpSpMk id="47" creationId="{58AC0F96-7596-4050-BECC-ED328C1DDBBF}"/>
          </ac:grpSpMkLst>
        </pc:grpChg>
        <pc:picChg chg="mod">
          <ac:chgData name="Weber, George R. (LARC-D309)" userId="0c6bf55f-4eeb-4517-b8b9-ce58e4cba4b6" providerId="ADAL" clId="{83BF9974-F60C-4006-B517-0200F940614A}" dt="2022-05-27T15:18:48.001" v="3593" actId="1076"/>
          <ac:picMkLst>
            <pc:docMk/>
            <pc:sldMk cId="3708506270" sldId="283"/>
            <ac:picMk id="56" creationId="{52AA6509-E65F-4BC8-BD57-92E4CC25D281}"/>
          </ac:picMkLst>
        </pc:picChg>
        <pc:picChg chg="del">
          <ac:chgData name="Weber, George R. (LARC-D309)" userId="0c6bf55f-4eeb-4517-b8b9-ce58e4cba4b6" providerId="ADAL" clId="{83BF9974-F60C-4006-B517-0200F940614A}" dt="2022-05-27T14:50:40.917" v="2935" actId="478"/>
          <ac:picMkLst>
            <pc:docMk/>
            <pc:sldMk cId="3708506270" sldId="283"/>
            <ac:picMk id="58" creationId="{22138BC7-6CF2-4BE2-A8A0-48D9C23C2C81}"/>
          </ac:picMkLst>
        </pc:picChg>
      </pc:sldChg>
      <pc:sldChg chg="delSp modSp add mod delAnim">
        <pc:chgData name="Weber, George R. (LARC-D309)" userId="0c6bf55f-4eeb-4517-b8b9-ce58e4cba4b6" providerId="ADAL" clId="{83BF9974-F60C-4006-B517-0200F940614A}" dt="2022-05-27T15:20:01.474" v="3614" actId="14100"/>
        <pc:sldMkLst>
          <pc:docMk/>
          <pc:sldMk cId="3398908880" sldId="284"/>
        </pc:sldMkLst>
        <pc:spChg chg="mod">
          <ac:chgData name="Weber, George R. (LARC-D309)" userId="0c6bf55f-4eeb-4517-b8b9-ce58e4cba4b6" providerId="ADAL" clId="{83BF9974-F60C-4006-B517-0200F940614A}" dt="2022-05-27T15:19:58.467" v="3613" actId="1036"/>
          <ac:spMkLst>
            <pc:docMk/>
            <pc:sldMk cId="3398908880" sldId="284"/>
            <ac:spMk id="9" creationId="{31BEA96D-8ACE-4DC1-9A3E-181150D337DD}"/>
          </ac:spMkLst>
        </pc:spChg>
        <pc:spChg chg="mod">
          <ac:chgData name="Weber, George R. (LARC-D309)" userId="0c6bf55f-4eeb-4517-b8b9-ce58e4cba4b6" providerId="ADAL" clId="{83BF9974-F60C-4006-B517-0200F940614A}" dt="2022-05-27T15:19:23.724" v="3594" actId="1076"/>
          <ac:spMkLst>
            <pc:docMk/>
            <pc:sldMk cId="3398908880" sldId="284"/>
            <ac:spMk id="10" creationId="{EA48E7EA-E966-49E6-957B-A47911066F62}"/>
          </ac:spMkLst>
        </pc:spChg>
        <pc:spChg chg="del">
          <ac:chgData name="Weber, George R. (LARC-D309)" userId="0c6bf55f-4eeb-4517-b8b9-ce58e4cba4b6" providerId="ADAL" clId="{83BF9974-F60C-4006-B517-0200F940614A}" dt="2022-05-27T15:09:19.363" v="3416" actId="478"/>
          <ac:spMkLst>
            <pc:docMk/>
            <pc:sldMk cId="3398908880" sldId="284"/>
            <ac:spMk id="11" creationId="{881CBB6E-507E-4868-8E98-A7B869F87DA8}"/>
          </ac:spMkLst>
        </pc:spChg>
        <pc:spChg chg="del">
          <ac:chgData name="Weber, George R. (LARC-D309)" userId="0c6bf55f-4eeb-4517-b8b9-ce58e4cba4b6" providerId="ADAL" clId="{83BF9974-F60C-4006-B517-0200F940614A}" dt="2022-05-27T15:09:19.363" v="3416" actId="478"/>
          <ac:spMkLst>
            <pc:docMk/>
            <pc:sldMk cId="3398908880" sldId="284"/>
            <ac:spMk id="15" creationId="{C880E224-4F94-46B3-A347-BA2F2A269DCB}"/>
          </ac:spMkLst>
        </pc:spChg>
        <pc:spChg chg="del">
          <ac:chgData name="Weber, George R. (LARC-D309)" userId="0c6bf55f-4eeb-4517-b8b9-ce58e4cba4b6" providerId="ADAL" clId="{83BF9974-F60C-4006-B517-0200F940614A}" dt="2022-05-27T15:10:48.165" v="3522" actId="478"/>
          <ac:spMkLst>
            <pc:docMk/>
            <pc:sldMk cId="3398908880" sldId="284"/>
            <ac:spMk id="16" creationId="{64F91F76-8030-45CB-B5F6-9F784760AC8A}"/>
          </ac:spMkLst>
        </pc:spChg>
        <pc:spChg chg="del">
          <ac:chgData name="Weber, George R. (LARC-D309)" userId="0c6bf55f-4eeb-4517-b8b9-ce58e4cba4b6" providerId="ADAL" clId="{83BF9974-F60C-4006-B517-0200F940614A}" dt="2022-05-27T15:10:48.165" v="3522" actId="478"/>
          <ac:spMkLst>
            <pc:docMk/>
            <pc:sldMk cId="3398908880" sldId="284"/>
            <ac:spMk id="18" creationId="{EB5D0B7B-182B-4262-B2C1-ECD812F9747F}"/>
          </ac:spMkLst>
        </pc:spChg>
        <pc:spChg chg="del">
          <ac:chgData name="Weber, George R. (LARC-D309)" userId="0c6bf55f-4eeb-4517-b8b9-ce58e4cba4b6" providerId="ADAL" clId="{83BF9974-F60C-4006-B517-0200F940614A}" dt="2022-05-27T15:10:48.165" v="3522" actId="478"/>
          <ac:spMkLst>
            <pc:docMk/>
            <pc:sldMk cId="3398908880" sldId="284"/>
            <ac:spMk id="20" creationId="{061249CD-5533-4F28-AF21-504B0ED94984}"/>
          </ac:spMkLst>
        </pc:spChg>
        <pc:spChg chg="del">
          <ac:chgData name="Weber, George R. (LARC-D309)" userId="0c6bf55f-4eeb-4517-b8b9-ce58e4cba4b6" providerId="ADAL" clId="{83BF9974-F60C-4006-B517-0200F940614A}" dt="2022-05-27T15:09:19.363" v="3416" actId="478"/>
          <ac:spMkLst>
            <pc:docMk/>
            <pc:sldMk cId="3398908880" sldId="284"/>
            <ac:spMk id="22" creationId="{E071E479-240F-4565-8DD2-3E2568255CAB}"/>
          </ac:spMkLst>
        </pc:spChg>
        <pc:spChg chg="del mod">
          <ac:chgData name="Weber, George R. (LARC-D309)" userId="0c6bf55f-4eeb-4517-b8b9-ce58e4cba4b6" providerId="ADAL" clId="{83BF9974-F60C-4006-B517-0200F940614A}" dt="2022-05-27T15:09:19.363" v="3416" actId="478"/>
          <ac:spMkLst>
            <pc:docMk/>
            <pc:sldMk cId="3398908880" sldId="284"/>
            <ac:spMk id="23" creationId="{942BB11E-719C-4D13-9D0C-AFE335F504AC}"/>
          </ac:spMkLst>
        </pc:spChg>
        <pc:spChg chg="mod">
          <ac:chgData name="Weber, George R. (LARC-D309)" userId="0c6bf55f-4eeb-4517-b8b9-ce58e4cba4b6" providerId="ADAL" clId="{83BF9974-F60C-4006-B517-0200F940614A}" dt="2022-05-27T15:19:58.467" v="3613" actId="1036"/>
          <ac:spMkLst>
            <pc:docMk/>
            <pc:sldMk cId="3398908880" sldId="284"/>
            <ac:spMk id="30" creationId="{3231FD1F-5077-4E73-A736-5A7740F586BE}"/>
          </ac:spMkLst>
        </pc:spChg>
        <pc:spChg chg="mod">
          <ac:chgData name="Weber, George R. (LARC-D309)" userId="0c6bf55f-4eeb-4517-b8b9-ce58e4cba4b6" providerId="ADAL" clId="{83BF9974-F60C-4006-B517-0200F940614A}" dt="2022-05-27T15:19:58.467" v="3613" actId="1036"/>
          <ac:spMkLst>
            <pc:docMk/>
            <pc:sldMk cId="3398908880" sldId="284"/>
            <ac:spMk id="31" creationId="{C9FB48A8-EEFB-451A-B20D-C0E416363FFC}"/>
          </ac:spMkLst>
        </pc:spChg>
        <pc:grpChg chg="mod">
          <ac:chgData name="Weber, George R. (LARC-D309)" userId="0c6bf55f-4eeb-4517-b8b9-ce58e4cba4b6" providerId="ADAL" clId="{83BF9974-F60C-4006-B517-0200F940614A}" dt="2022-05-27T15:19:58.467" v="3613" actId="1036"/>
          <ac:grpSpMkLst>
            <pc:docMk/>
            <pc:sldMk cId="3398908880" sldId="284"/>
            <ac:grpSpMk id="32" creationId="{B5C4CB63-69CC-444C-A02E-9C994E24DB06}"/>
          </ac:grpSpMkLst>
        </pc:grpChg>
        <pc:picChg chg="del">
          <ac:chgData name="Weber, George R. (LARC-D309)" userId="0c6bf55f-4eeb-4517-b8b9-ce58e4cba4b6" providerId="ADAL" clId="{83BF9974-F60C-4006-B517-0200F940614A}" dt="2022-05-27T15:09:19.363" v="3416" actId="478"/>
          <ac:picMkLst>
            <pc:docMk/>
            <pc:sldMk cId="3398908880" sldId="284"/>
            <ac:picMk id="4" creationId="{1954E683-0C4E-48EC-9C3F-307009C66525}"/>
          </ac:picMkLst>
        </pc:picChg>
        <pc:picChg chg="del">
          <ac:chgData name="Weber, George R. (LARC-D309)" userId="0c6bf55f-4eeb-4517-b8b9-ce58e4cba4b6" providerId="ADAL" clId="{83BF9974-F60C-4006-B517-0200F940614A}" dt="2022-05-27T15:09:19.363" v="3416" actId="478"/>
          <ac:picMkLst>
            <pc:docMk/>
            <pc:sldMk cId="3398908880" sldId="284"/>
            <ac:picMk id="5" creationId="{5BEAD529-5B2A-4023-BABC-28CE52A79559}"/>
          </ac:picMkLst>
        </pc:picChg>
        <pc:picChg chg="del">
          <ac:chgData name="Weber, George R. (LARC-D309)" userId="0c6bf55f-4eeb-4517-b8b9-ce58e4cba4b6" providerId="ADAL" clId="{83BF9974-F60C-4006-B517-0200F940614A}" dt="2022-05-27T15:09:19.363" v="3416" actId="478"/>
          <ac:picMkLst>
            <pc:docMk/>
            <pc:sldMk cId="3398908880" sldId="284"/>
            <ac:picMk id="6" creationId="{8D670DCD-FBF7-4AEB-8608-E5C06D427830}"/>
          </ac:picMkLst>
        </pc:picChg>
        <pc:picChg chg="del">
          <ac:chgData name="Weber, George R. (LARC-D309)" userId="0c6bf55f-4eeb-4517-b8b9-ce58e4cba4b6" providerId="ADAL" clId="{83BF9974-F60C-4006-B517-0200F940614A}" dt="2022-05-27T15:09:19.363" v="3416" actId="478"/>
          <ac:picMkLst>
            <pc:docMk/>
            <pc:sldMk cId="3398908880" sldId="284"/>
            <ac:picMk id="7" creationId="{8B974440-BD9B-4137-9D5A-5611EFEA2384}"/>
          </ac:picMkLst>
        </pc:picChg>
        <pc:picChg chg="mod">
          <ac:chgData name="Weber, George R. (LARC-D309)" userId="0c6bf55f-4eeb-4517-b8b9-ce58e4cba4b6" providerId="ADAL" clId="{83BF9974-F60C-4006-B517-0200F940614A}" dt="2022-05-27T15:19:58.467" v="3613" actId="1036"/>
          <ac:picMkLst>
            <pc:docMk/>
            <pc:sldMk cId="3398908880" sldId="284"/>
            <ac:picMk id="8" creationId="{0F1F972C-15A2-47A4-8689-00F1C2097BBA}"/>
          </ac:picMkLst>
        </pc:picChg>
        <pc:picChg chg="del">
          <ac:chgData name="Weber, George R. (LARC-D309)" userId="0c6bf55f-4eeb-4517-b8b9-ce58e4cba4b6" providerId="ADAL" clId="{83BF9974-F60C-4006-B517-0200F940614A}" dt="2022-05-27T15:10:48.165" v="3522" actId="478"/>
          <ac:picMkLst>
            <pc:docMk/>
            <pc:sldMk cId="3398908880" sldId="284"/>
            <ac:picMk id="14" creationId="{898254DB-2B99-4401-9257-5E7830493D09}"/>
          </ac:picMkLst>
        </pc:picChg>
        <pc:picChg chg="del">
          <ac:chgData name="Weber, George R. (LARC-D309)" userId="0c6bf55f-4eeb-4517-b8b9-ce58e4cba4b6" providerId="ADAL" clId="{83BF9974-F60C-4006-B517-0200F940614A}" dt="2022-05-27T15:09:19.363" v="3416" actId="478"/>
          <ac:picMkLst>
            <pc:docMk/>
            <pc:sldMk cId="3398908880" sldId="284"/>
            <ac:picMk id="17" creationId="{C2E1CB10-15C2-4E84-8566-F84C8FB5BA8F}"/>
          </ac:picMkLst>
        </pc:picChg>
        <pc:picChg chg="del">
          <ac:chgData name="Weber, George R. (LARC-D309)" userId="0c6bf55f-4eeb-4517-b8b9-ce58e4cba4b6" providerId="ADAL" clId="{83BF9974-F60C-4006-B517-0200F940614A}" dt="2022-05-27T15:10:48.165" v="3522" actId="478"/>
          <ac:picMkLst>
            <pc:docMk/>
            <pc:sldMk cId="3398908880" sldId="284"/>
            <ac:picMk id="19" creationId="{0F1412CC-9851-478E-B201-F769A4BC81BF}"/>
          </ac:picMkLst>
        </pc:picChg>
        <pc:picChg chg="del">
          <ac:chgData name="Weber, George R. (LARC-D309)" userId="0c6bf55f-4eeb-4517-b8b9-ce58e4cba4b6" providerId="ADAL" clId="{83BF9974-F60C-4006-B517-0200F940614A}" dt="2022-05-27T15:09:19.363" v="3416" actId="478"/>
          <ac:picMkLst>
            <pc:docMk/>
            <pc:sldMk cId="3398908880" sldId="284"/>
            <ac:picMk id="21" creationId="{8CEC1A32-F390-44BD-94A4-4F2E09F4F827}"/>
          </ac:picMkLst>
        </pc:picChg>
        <pc:picChg chg="del">
          <ac:chgData name="Weber, George R. (LARC-D309)" userId="0c6bf55f-4eeb-4517-b8b9-ce58e4cba4b6" providerId="ADAL" clId="{83BF9974-F60C-4006-B517-0200F940614A}" dt="2022-05-27T15:10:48.165" v="3522" actId="478"/>
          <ac:picMkLst>
            <pc:docMk/>
            <pc:sldMk cId="3398908880" sldId="284"/>
            <ac:picMk id="24" creationId="{47ACFE50-78ED-4E80-A1A6-5A3E7E799E96}"/>
          </ac:picMkLst>
        </pc:picChg>
        <pc:picChg chg="del mod">
          <ac:chgData name="Weber, George R. (LARC-D309)" userId="0c6bf55f-4eeb-4517-b8b9-ce58e4cba4b6" providerId="ADAL" clId="{83BF9974-F60C-4006-B517-0200F940614A}" dt="2022-05-27T15:09:19.363" v="3416" actId="478"/>
          <ac:picMkLst>
            <pc:docMk/>
            <pc:sldMk cId="3398908880" sldId="284"/>
            <ac:picMk id="25" creationId="{6362B5D6-B415-4D84-BEB4-D4A09FC1F3DB}"/>
          </ac:picMkLst>
        </pc:picChg>
        <pc:picChg chg="mod">
          <ac:chgData name="Weber, George R. (LARC-D309)" userId="0c6bf55f-4eeb-4517-b8b9-ce58e4cba4b6" providerId="ADAL" clId="{83BF9974-F60C-4006-B517-0200F940614A}" dt="2022-05-27T15:19:58.467" v="3613" actId="1036"/>
          <ac:picMkLst>
            <pc:docMk/>
            <pc:sldMk cId="3398908880" sldId="284"/>
            <ac:picMk id="28" creationId="{278A7389-C64F-49E5-B3B5-B78AF8BEED7B}"/>
          </ac:picMkLst>
        </pc:picChg>
        <pc:picChg chg="mod">
          <ac:chgData name="Weber, George R. (LARC-D309)" userId="0c6bf55f-4eeb-4517-b8b9-ce58e4cba4b6" providerId="ADAL" clId="{83BF9974-F60C-4006-B517-0200F940614A}" dt="2022-05-27T15:19:58.467" v="3613" actId="1036"/>
          <ac:picMkLst>
            <pc:docMk/>
            <pc:sldMk cId="3398908880" sldId="284"/>
            <ac:picMk id="29" creationId="{92664FAF-2AE6-423D-8062-7E773B855473}"/>
          </ac:picMkLst>
        </pc:picChg>
        <pc:cxnChg chg="mod">
          <ac:chgData name="Weber, George R. (LARC-D309)" userId="0c6bf55f-4eeb-4517-b8b9-ce58e4cba4b6" providerId="ADAL" clId="{83BF9974-F60C-4006-B517-0200F940614A}" dt="2022-05-27T15:19:58.467" v="3613" actId="1036"/>
          <ac:cxnSpMkLst>
            <pc:docMk/>
            <pc:sldMk cId="3398908880" sldId="284"/>
            <ac:cxnSpMk id="12" creationId="{CF9ACB68-F34A-4A20-918F-5FCA9795F551}"/>
          </ac:cxnSpMkLst>
        </pc:cxnChg>
        <pc:cxnChg chg="mod">
          <ac:chgData name="Weber, George R. (LARC-D309)" userId="0c6bf55f-4eeb-4517-b8b9-ce58e4cba4b6" providerId="ADAL" clId="{83BF9974-F60C-4006-B517-0200F940614A}" dt="2022-05-27T15:20:01.474" v="3614" actId="14100"/>
          <ac:cxnSpMkLst>
            <pc:docMk/>
            <pc:sldMk cId="3398908880" sldId="284"/>
            <ac:cxnSpMk id="13" creationId="{3D6C8520-091C-445D-B6D0-4EC120CFB48A}"/>
          </ac:cxnSpMkLst>
        </pc:cxnChg>
      </pc:sldChg>
    </pc:docChg>
  </pc:docChgLst>
  <pc:docChgLst>
    <pc:chgData name="Weber, George R. (LARC-D309)" userId="0c6bf55f-4eeb-4517-b8b9-ce58e4cba4b6" providerId="ADAL" clId="{09B5E7A2-01AE-488D-805A-327FF9DCFC14}"/>
    <pc:docChg chg="undo redo custSel addSld delSld modSld modMainMaster modNotesMaster">
      <pc:chgData name="Weber, George R. (LARC-D309)" userId="0c6bf55f-4eeb-4517-b8b9-ce58e4cba4b6" providerId="ADAL" clId="{09B5E7A2-01AE-488D-805A-327FF9DCFC14}" dt="2022-05-20T18:39:29.164" v="106" actId="1076"/>
      <pc:docMkLst>
        <pc:docMk/>
      </pc:docMkLst>
      <pc:sldChg chg="modSp mod modClrScheme chgLayout">
        <pc:chgData name="Weber, George R. (LARC-D309)" userId="0c6bf55f-4eeb-4517-b8b9-ce58e4cba4b6" providerId="ADAL" clId="{09B5E7A2-01AE-488D-805A-327FF9DCFC14}" dt="2022-05-20T18:38:01.432" v="101" actId="14100"/>
        <pc:sldMkLst>
          <pc:docMk/>
          <pc:sldMk cId="2440461139" sldId="261"/>
        </pc:sldMkLst>
        <pc:spChg chg="mod ord">
          <ac:chgData name="Weber, George R. (LARC-D309)" userId="0c6bf55f-4eeb-4517-b8b9-ce58e4cba4b6" providerId="ADAL" clId="{09B5E7A2-01AE-488D-805A-327FF9DCFC14}" dt="2022-05-20T18:38:01.432" v="101" actId="14100"/>
          <ac:spMkLst>
            <pc:docMk/>
            <pc:sldMk cId="2440461139" sldId="261"/>
            <ac:spMk id="2" creationId="{066BCE1B-E08B-4C60-9C89-C4E90707A083}"/>
          </ac:spMkLst>
        </pc:spChg>
        <pc:spChg chg="mod ord">
          <ac:chgData name="Weber, George R. (LARC-D309)" userId="0c6bf55f-4eeb-4517-b8b9-ce58e4cba4b6" providerId="ADAL" clId="{09B5E7A2-01AE-488D-805A-327FF9DCFC14}" dt="2022-05-20T18:35:13.476" v="82" actId="700"/>
          <ac:spMkLst>
            <pc:docMk/>
            <pc:sldMk cId="2440461139" sldId="261"/>
            <ac:spMk id="3" creationId="{66E23FF8-08E3-4AF4-B9B4-3B18D492683A}"/>
          </ac:spMkLst>
        </pc:spChg>
        <pc:spChg chg="mod ord">
          <ac:chgData name="Weber, George R. (LARC-D309)" userId="0c6bf55f-4eeb-4517-b8b9-ce58e4cba4b6" providerId="ADAL" clId="{09B5E7A2-01AE-488D-805A-327FF9DCFC14}" dt="2022-05-20T18:35:13.476" v="82" actId="700"/>
          <ac:spMkLst>
            <pc:docMk/>
            <pc:sldMk cId="2440461139" sldId="261"/>
            <ac:spMk id="4" creationId="{829B10BC-DB42-41B8-9F5B-D336AF297876}"/>
          </ac:spMkLst>
        </pc:spChg>
        <pc:spChg chg="mod ord">
          <ac:chgData name="Weber, George R. (LARC-D309)" userId="0c6bf55f-4eeb-4517-b8b9-ce58e4cba4b6" providerId="ADAL" clId="{09B5E7A2-01AE-488D-805A-327FF9DCFC14}" dt="2022-05-20T18:36:01.019" v="94" actId="113"/>
          <ac:spMkLst>
            <pc:docMk/>
            <pc:sldMk cId="2440461139" sldId="261"/>
            <ac:spMk id="5" creationId="{E5085140-676E-4B7F-A43F-8A620025141E}"/>
          </ac:spMkLst>
        </pc:spChg>
      </pc:sldChg>
      <pc:sldChg chg="modSp mod chgLayout">
        <pc:chgData name="Weber, George R. (LARC-D309)" userId="0c6bf55f-4eeb-4517-b8b9-ce58e4cba4b6" providerId="ADAL" clId="{09B5E7A2-01AE-488D-805A-327FF9DCFC14}" dt="2022-05-20T18:39:00.376" v="103" actId="1076"/>
        <pc:sldMkLst>
          <pc:docMk/>
          <pc:sldMk cId="3212455436" sldId="262"/>
        </pc:sldMkLst>
        <pc:spChg chg="mod ord">
          <ac:chgData name="Weber, George R. (LARC-D309)" userId="0c6bf55f-4eeb-4517-b8b9-ce58e4cba4b6" providerId="ADAL" clId="{09B5E7A2-01AE-488D-805A-327FF9DCFC14}" dt="2022-05-20T18:38:53.270" v="102" actId="700"/>
          <ac:spMkLst>
            <pc:docMk/>
            <pc:sldMk cId="3212455436" sldId="262"/>
            <ac:spMk id="4" creationId="{F3792504-B6A6-4236-8D12-52DDC2ACB117}"/>
          </ac:spMkLst>
        </pc:spChg>
        <pc:spChg chg="mod">
          <ac:chgData name="Weber, George R. (LARC-D309)" userId="0c6bf55f-4eeb-4517-b8b9-ce58e4cba4b6" providerId="ADAL" clId="{09B5E7A2-01AE-488D-805A-327FF9DCFC14}" dt="2022-05-20T18:39:00.376" v="103" actId="1076"/>
          <ac:spMkLst>
            <pc:docMk/>
            <pc:sldMk cId="3212455436" sldId="262"/>
            <ac:spMk id="5" creationId="{90B43B1A-1B8F-4EDA-92B6-831974EE283A}"/>
          </ac:spMkLst>
        </pc:spChg>
        <pc:spChg chg="mod ord">
          <ac:chgData name="Weber, George R. (LARC-D309)" userId="0c6bf55f-4eeb-4517-b8b9-ce58e4cba4b6" providerId="ADAL" clId="{09B5E7A2-01AE-488D-805A-327FF9DCFC14}" dt="2022-05-20T18:38:53.270" v="102" actId="700"/>
          <ac:spMkLst>
            <pc:docMk/>
            <pc:sldMk cId="3212455436" sldId="262"/>
            <ac:spMk id="6" creationId="{E629C61A-6AE1-448C-B685-08D94A257637}"/>
          </ac:spMkLst>
        </pc:spChg>
      </pc:sldChg>
      <pc:sldChg chg="modSp mod chgLayout">
        <pc:chgData name="Weber, George R. (LARC-D309)" userId="0c6bf55f-4eeb-4517-b8b9-ce58e4cba4b6" providerId="ADAL" clId="{09B5E7A2-01AE-488D-805A-327FF9DCFC14}" dt="2022-05-20T18:39:29.164" v="106" actId="1076"/>
        <pc:sldMkLst>
          <pc:docMk/>
          <pc:sldMk cId="1864831109" sldId="263"/>
        </pc:sldMkLst>
        <pc:spChg chg="mod ord">
          <ac:chgData name="Weber, George R. (LARC-D309)" userId="0c6bf55f-4eeb-4517-b8b9-ce58e4cba4b6" providerId="ADAL" clId="{09B5E7A2-01AE-488D-805A-327FF9DCFC14}" dt="2022-05-20T18:39:08.984" v="105" actId="27636"/>
          <ac:spMkLst>
            <pc:docMk/>
            <pc:sldMk cId="1864831109" sldId="263"/>
            <ac:spMk id="2" creationId="{30EF09F6-007A-4474-84F9-967604437847}"/>
          </ac:spMkLst>
        </pc:spChg>
        <pc:spChg chg="mod ord">
          <ac:chgData name="Weber, George R. (LARC-D309)" userId="0c6bf55f-4eeb-4517-b8b9-ce58e4cba4b6" providerId="ADAL" clId="{09B5E7A2-01AE-488D-805A-327FF9DCFC14}" dt="2022-05-20T18:39:08.956" v="104" actId="700"/>
          <ac:spMkLst>
            <pc:docMk/>
            <pc:sldMk cId="1864831109" sldId="263"/>
            <ac:spMk id="3" creationId="{3B7F8BFB-4F7A-4FB7-A1A6-47EE42485CF1}"/>
          </ac:spMkLst>
        </pc:spChg>
        <pc:spChg chg="mod">
          <ac:chgData name="Weber, George R. (LARC-D309)" userId="0c6bf55f-4eeb-4517-b8b9-ce58e4cba4b6" providerId="ADAL" clId="{09B5E7A2-01AE-488D-805A-327FF9DCFC14}" dt="2022-05-20T18:39:29.164" v="106" actId="1076"/>
          <ac:spMkLst>
            <pc:docMk/>
            <pc:sldMk cId="1864831109" sldId="263"/>
            <ac:spMk id="4" creationId="{06EEEE71-84A8-4036-B5D9-D319292DF7E3}"/>
          </ac:spMkLst>
        </pc:spChg>
        <pc:spChg chg="mod">
          <ac:chgData name="Weber, George R. (LARC-D309)" userId="0c6bf55f-4eeb-4517-b8b9-ce58e4cba4b6" providerId="ADAL" clId="{09B5E7A2-01AE-488D-805A-327FF9DCFC14}" dt="2022-05-20T18:39:29.164" v="106" actId="1076"/>
          <ac:spMkLst>
            <pc:docMk/>
            <pc:sldMk cId="1864831109" sldId="263"/>
            <ac:spMk id="5" creationId="{5CB89FAF-E5F8-422F-A781-48A1BFF0E236}"/>
          </ac:spMkLst>
        </pc:spChg>
        <pc:spChg chg="mod">
          <ac:chgData name="Weber, George R. (LARC-D309)" userId="0c6bf55f-4eeb-4517-b8b9-ce58e4cba4b6" providerId="ADAL" clId="{09B5E7A2-01AE-488D-805A-327FF9DCFC14}" dt="2022-05-20T18:39:29.164" v="106" actId="1076"/>
          <ac:spMkLst>
            <pc:docMk/>
            <pc:sldMk cId="1864831109" sldId="263"/>
            <ac:spMk id="6" creationId="{51376695-D8FA-40FF-BD00-CB9EB7DB8CCE}"/>
          </ac:spMkLst>
        </pc:spChg>
        <pc:spChg chg="mod">
          <ac:chgData name="Weber, George R. (LARC-D309)" userId="0c6bf55f-4eeb-4517-b8b9-ce58e4cba4b6" providerId="ADAL" clId="{09B5E7A2-01AE-488D-805A-327FF9DCFC14}" dt="2022-05-20T18:39:29.164" v="106" actId="1076"/>
          <ac:spMkLst>
            <pc:docMk/>
            <pc:sldMk cId="1864831109" sldId="263"/>
            <ac:spMk id="10" creationId="{4C8FAA85-DDD6-4283-BFDC-73A5A27B1839}"/>
          </ac:spMkLst>
        </pc:spChg>
        <pc:spChg chg="mod">
          <ac:chgData name="Weber, George R. (LARC-D309)" userId="0c6bf55f-4eeb-4517-b8b9-ce58e4cba4b6" providerId="ADAL" clId="{09B5E7A2-01AE-488D-805A-327FF9DCFC14}" dt="2022-05-20T18:39:29.164" v="106" actId="1076"/>
          <ac:spMkLst>
            <pc:docMk/>
            <pc:sldMk cId="1864831109" sldId="263"/>
            <ac:spMk id="11" creationId="{C3E2F1CA-3D5C-497E-B33E-389E281FA747}"/>
          </ac:spMkLst>
        </pc:spChg>
        <pc:spChg chg="mod">
          <ac:chgData name="Weber, George R. (LARC-D309)" userId="0c6bf55f-4eeb-4517-b8b9-ce58e4cba4b6" providerId="ADAL" clId="{09B5E7A2-01AE-488D-805A-327FF9DCFC14}" dt="2022-05-20T18:39:29.164" v="106" actId="1076"/>
          <ac:spMkLst>
            <pc:docMk/>
            <pc:sldMk cId="1864831109" sldId="263"/>
            <ac:spMk id="13" creationId="{B916BD17-1ABA-4D46-840A-ABB63757319D}"/>
          </ac:spMkLst>
        </pc:spChg>
        <pc:spChg chg="mod">
          <ac:chgData name="Weber, George R. (LARC-D309)" userId="0c6bf55f-4eeb-4517-b8b9-ce58e4cba4b6" providerId="ADAL" clId="{09B5E7A2-01AE-488D-805A-327FF9DCFC14}" dt="2022-05-20T18:39:29.164" v="106" actId="1076"/>
          <ac:spMkLst>
            <pc:docMk/>
            <pc:sldMk cId="1864831109" sldId="263"/>
            <ac:spMk id="15" creationId="{9D5D0EE7-D8D5-4F9C-ABFF-7D35C6F984CD}"/>
          </ac:spMkLst>
        </pc:spChg>
        <pc:spChg chg="mod">
          <ac:chgData name="Weber, George R. (LARC-D309)" userId="0c6bf55f-4eeb-4517-b8b9-ce58e4cba4b6" providerId="ADAL" clId="{09B5E7A2-01AE-488D-805A-327FF9DCFC14}" dt="2022-05-20T18:39:29.164" v="106" actId="1076"/>
          <ac:spMkLst>
            <pc:docMk/>
            <pc:sldMk cId="1864831109" sldId="263"/>
            <ac:spMk id="18" creationId="{9A982A04-FD26-4E1E-908E-06E3023A22C1}"/>
          </ac:spMkLst>
        </pc:spChg>
        <pc:spChg chg="mod">
          <ac:chgData name="Weber, George R. (LARC-D309)" userId="0c6bf55f-4eeb-4517-b8b9-ce58e4cba4b6" providerId="ADAL" clId="{09B5E7A2-01AE-488D-805A-327FF9DCFC14}" dt="2022-05-20T18:39:29.164" v="106" actId="1076"/>
          <ac:spMkLst>
            <pc:docMk/>
            <pc:sldMk cId="1864831109" sldId="263"/>
            <ac:spMk id="19" creationId="{28B32E9B-09F4-48C2-BA09-A49020668CB2}"/>
          </ac:spMkLst>
        </pc:spChg>
        <pc:spChg chg="mod">
          <ac:chgData name="Weber, George R. (LARC-D309)" userId="0c6bf55f-4eeb-4517-b8b9-ce58e4cba4b6" providerId="ADAL" clId="{09B5E7A2-01AE-488D-805A-327FF9DCFC14}" dt="2022-05-20T18:39:29.164" v="106" actId="1076"/>
          <ac:spMkLst>
            <pc:docMk/>
            <pc:sldMk cId="1864831109" sldId="263"/>
            <ac:spMk id="20" creationId="{5CE45E58-9265-4494-BB03-07D459A524A3}"/>
          </ac:spMkLst>
        </pc:spChg>
        <pc:spChg chg="mod">
          <ac:chgData name="Weber, George R. (LARC-D309)" userId="0c6bf55f-4eeb-4517-b8b9-ce58e4cba4b6" providerId="ADAL" clId="{09B5E7A2-01AE-488D-805A-327FF9DCFC14}" dt="2022-05-20T18:39:29.164" v="106" actId="1076"/>
          <ac:spMkLst>
            <pc:docMk/>
            <pc:sldMk cId="1864831109" sldId="263"/>
            <ac:spMk id="21" creationId="{71321943-0650-4897-8E7A-FAC080DF2807}"/>
          </ac:spMkLst>
        </pc:spChg>
        <pc:spChg chg="mod">
          <ac:chgData name="Weber, George R. (LARC-D309)" userId="0c6bf55f-4eeb-4517-b8b9-ce58e4cba4b6" providerId="ADAL" clId="{09B5E7A2-01AE-488D-805A-327FF9DCFC14}" dt="2022-05-20T18:39:29.164" v="106" actId="1076"/>
          <ac:spMkLst>
            <pc:docMk/>
            <pc:sldMk cId="1864831109" sldId="263"/>
            <ac:spMk id="22" creationId="{2DD30DED-FE0A-4442-9D8C-71F8F288CB96}"/>
          </ac:spMkLst>
        </pc:spChg>
        <pc:spChg chg="mod">
          <ac:chgData name="Weber, George R. (LARC-D309)" userId="0c6bf55f-4eeb-4517-b8b9-ce58e4cba4b6" providerId="ADAL" clId="{09B5E7A2-01AE-488D-805A-327FF9DCFC14}" dt="2022-05-20T18:39:29.164" v="106" actId="1076"/>
          <ac:spMkLst>
            <pc:docMk/>
            <pc:sldMk cId="1864831109" sldId="263"/>
            <ac:spMk id="23" creationId="{ACD1C205-6108-4617-8DF9-175E0E208845}"/>
          </ac:spMkLst>
        </pc:spChg>
        <pc:spChg chg="mod">
          <ac:chgData name="Weber, George R. (LARC-D309)" userId="0c6bf55f-4eeb-4517-b8b9-ce58e4cba4b6" providerId="ADAL" clId="{09B5E7A2-01AE-488D-805A-327FF9DCFC14}" dt="2022-05-20T18:39:29.164" v="106" actId="1076"/>
          <ac:spMkLst>
            <pc:docMk/>
            <pc:sldMk cId="1864831109" sldId="263"/>
            <ac:spMk id="25" creationId="{0A73370F-5D4F-4879-9756-452D32DB61DE}"/>
          </ac:spMkLst>
        </pc:spChg>
        <pc:spChg chg="mod">
          <ac:chgData name="Weber, George R. (LARC-D309)" userId="0c6bf55f-4eeb-4517-b8b9-ce58e4cba4b6" providerId="ADAL" clId="{09B5E7A2-01AE-488D-805A-327FF9DCFC14}" dt="2022-05-20T18:39:29.164" v="106" actId="1076"/>
          <ac:spMkLst>
            <pc:docMk/>
            <pc:sldMk cId="1864831109" sldId="263"/>
            <ac:spMk id="26" creationId="{B6465319-83F7-4067-8AFC-BB3E8F620B7D}"/>
          </ac:spMkLst>
        </pc:spChg>
        <pc:spChg chg="mod">
          <ac:chgData name="Weber, George R. (LARC-D309)" userId="0c6bf55f-4eeb-4517-b8b9-ce58e4cba4b6" providerId="ADAL" clId="{09B5E7A2-01AE-488D-805A-327FF9DCFC14}" dt="2022-05-20T18:39:29.164" v="106" actId="1076"/>
          <ac:spMkLst>
            <pc:docMk/>
            <pc:sldMk cId="1864831109" sldId="263"/>
            <ac:spMk id="27" creationId="{809604AF-04E7-4063-AF18-8B4298152913}"/>
          </ac:spMkLst>
        </pc:spChg>
        <pc:spChg chg="mod">
          <ac:chgData name="Weber, George R. (LARC-D309)" userId="0c6bf55f-4eeb-4517-b8b9-ce58e4cba4b6" providerId="ADAL" clId="{09B5E7A2-01AE-488D-805A-327FF9DCFC14}" dt="2022-05-20T18:39:29.164" v="106" actId="1076"/>
          <ac:spMkLst>
            <pc:docMk/>
            <pc:sldMk cId="1864831109" sldId="263"/>
            <ac:spMk id="28" creationId="{402B5250-6AE9-4CA6-9AA9-C194C9F9D026}"/>
          </ac:spMkLst>
        </pc:spChg>
        <pc:spChg chg="mod">
          <ac:chgData name="Weber, George R. (LARC-D309)" userId="0c6bf55f-4eeb-4517-b8b9-ce58e4cba4b6" providerId="ADAL" clId="{09B5E7A2-01AE-488D-805A-327FF9DCFC14}" dt="2022-05-20T18:39:29.164" v="106" actId="1076"/>
          <ac:spMkLst>
            <pc:docMk/>
            <pc:sldMk cId="1864831109" sldId="263"/>
            <ac:spMk id="30" creationId="{9AB7AD9D-0589-4FB6-9064-4D24C75F6DB6}"/>
          </ac:spMkLst>
        </pc:spChg>
        <pc:spChg chg="mod">
          <ac:chgData name="Weber, George R. (LARC-D309)" userId="0c6bf55f-4eeb-4517-b8b9-ce58e4cba4b6" providerId="ADAL" clId="{09B5E7A2-01AE-488D-805A-327FF9DCFC14}" dt="2022-05-20T18:39:29.164" v="106" actId="1076"/>
          <ac:spMkLst>
            <pc:docMk/>
            <pc:sldMk cId="1864831109" sldId="263"/>
            <ac:spMk id="31" creationId="{53B3F2E6-328A-4F82-9091-3850375EE2EB}"/>
          </ac:spMkLst>
        </pc:spChg>
        <pc:spChg chg="mod">
          <ac:chgData name="Weber, George R. (LARC-D309)" userId="0c6bf55f-4eeb-4517-b8b9-ce58e4cba4b6" providerId="ADAL" clId="{09B5E7A2-01AE-488D-805A-327FF9DCFC14}" dt="2022-05-20T18:13:44.346" v="0"/>
          <ac:spMkLst>
            <pc:docMk/>
            <pc:sldMk cId="1864831109" sldId="263"/>
            <ac:spMk id="35" creationId="{C1933F9C-F5FF-40AC-841C-9E7EFF0B58C3}"/>
          </ac:spMkLst>
        </pc:spChg>
        <pc:grpChg chg="mod">
          <ac:chgData name="Weber, George R. (LARC-D309)" userId="0c6bf55f-4eeb-4517-b8b9-ce58e4cba4b6" providerId="ADAL" clId="{09B5E7A2-01AE-488D-805A-327FF9DCFC14}" dt="2022-05-20T18:39:29.164" v="106" actId="1076"/>
          <ac:grpSpMkLst>
            <pc:docMk/>
            <pc:sldMk cId="1864831109" sldId="263"/>
            <ac:grpSpMk id="24" creationId="{1F102D0F-1003-4CEA-8D09-B2C518EA1F7C}"/>
          </ac:grpSpMkLst>
        </pc:grpChg>
        <pc:picChg chg="mod">
          <ac:chgData name="Weber, George R. (LARC-D309)" userId="0c6bf55f-4eeb-4517-b8b9-ce58e4cba4b6" providerId="ADAL" clId="{09B5E7A2-01AE-488D-805A-327FF9DCFC14}" dt="2022-05-20T18:39:29.164" v="106" actId="1076"/>
          <ac:picMkLst>
            <pc:docMk/>
            <pc:sldMk cId="1864831109" sldId="263"/>
            <ac:picMk id="9" creationId="{069081F1-F68E-4EA3-9B82-CD8FF2EDB7E7}"/>
          </ac:picMkLst>
        </pc:picChg>
        <pc:picChg chg="mod">
          <ac:chgData name="Weber, George R. (LARC-D309)" userId="0c6bf55f-4eeb-4517-b8b9-ce58e4cba4b6" providerId="ADAL" clId="{09B5E7A2-01AE-488D-805A-327FF9DCFC14}" dt="2022-05-20T18:39:29.164" v="106" actId="1076"/>
          <ac:picMkLst>
            <pc:docMk/>
            <pc:sldMk cId="1864831109" sldId="263"/>
            <ac:picMk id="14" creationId="{CE08B791-3CFC-454F-82DB-4968E382BD44}"/>
          </ac:picMkLst>
        </pc:picChg>
        <pc:picChg chg="mod">
          <ac:chgData name="Weber, George R. (LARC-D309)" userId="0c6bf55f-4eeb-4517-b8b9-ce58e4cba4b6" providerId="ADAL" clId="{09B5E7A2-01AE-488D-805A-327FF9DCFC14}" dt="2022-05-20T18:39:29.164" v="106" actId="1076"/>
          <ac:picMkLst>
            <pc:docMk/>
            <pc:sldMk cId="1864831109" sldId="263"/>
            <ac:picMk id="17" creationId="{21B54EEE-ABD4-42E8-9BC5-C6C57CABDDBF}"/>
          </ac:picMkLst>
        </pc:picChg>
        <pc:picChg chg="mod">
          <ac:chgData name="Weber, George R. (LARC-D309)" userId="0c6bf55f-4eeb-4517-b8b9-ce58e4cba4b6" providerId="ADAL" clId="{09B5E7A2-01AE-488D-805A-327FF9DCFC14}" dt="2022-05-20T18:39:29.164" v="106" actId="1076"/>
          <ac:picMkLst>
            <pc:docMk/>
            <pc:sldMk cId="1864831109" sldId="263"/>
            <ac:picMk id="29" creationId="{747535CD-77AC-4087-84AC-1F5929D41FDD}"/>
          </ac:picMkLst>
        </pc:picChg>
        <pc:picChg chg="mod">
          <ac:chgData name="Weber, George R. (LARC-D309)" userId="0c6bf55f-4eeb-4517-b8b9-ce58e4cba4b6" providerId="ADAL" clId="{09B5E7A2-01AE-488D-805A-327FF9DCFC14}" dt="2022-05-20T18:39:29.164" v="106" actId="1076"/>
          <ac:picMkLst>
            <pc:docMk/>
            <pc:sldMk cId="1864831109" sldId="263"/>
            <ac:picMk id="53" creationId="{F0D41D53-4D3B-4B7D-B225-99140ECF06D6}"/>
          </ac:picMkLst>
        </pc:picChg>
        <pc:cxnChg chg="mod">
          <ac:chgData name="Weber, George R. (LARC-D309)" userId="0c6bf55f-4eeb-4517-b8b9-ce58e4cba4b6" providerId="ADAL" clId="{09B5E7A2-01AE-488D-805A-327FF9DCFC14}" dt="2022-05-20T18:39:29.164" v="106" actId="1076"/>
          <ac:cxnSpMkLst>
            <pc:docMk/>
            <pc:sldMk cId="1864831109" sldId="263"/>
            <ac:cxnSpMk id="7" creationId="{53B8326F-4A47-479C-BF92-6B83FF07121C}"/>
          </ac:cxnSpMkLst>
        </pc:cxnChg>
        <pc:cxnChg chg="mod">
          <ac:chgData name="Weber, George R. (LARC-D309)" userId="0c6bf55f-4eeb-4517-b8b9-ce58e4cba4b6" providerId="ADAL" clId="{09B5E7A2-01AE-488D-805A-327FF9DCFC14}" dt="2022-05-20T18:39:29.164" v="106" actId="1076"/>
          <ac:cxnSpMkLst>
            <pc:docMk/>
            <pc:sldMk cId="1864831109" sldId="263"/>
            <ac:cxnSpMk id="8" creationId="{5ADFFEB8-1D85-4D6B-B1BE-2453A2DF500B}"/>
          </ac:cxnSpMkLst>
        </pc:cxnChg>
        <pc:cxnChg chg="mod">
          <ac:chgData name="Weber, George R. (LARC-D309)" userId="0c6bf55f-4eeb-4517-b8b9-ce58e4cba4b6" providerId="ADAL" clId="{09B5E7A2-01AE-488D-805A-327FF9DCFC14}" dt="2022-05-20T18:39:29.164" v="106" actId="1076"/>
          <ac:cxnSpMkLst>
            <pc:docMk/>
            <pc:sldMk cId="1864831109" sldId="263"/>
            <ac:cxnSpMk id="12" creationId="{956843A3-32F6-4374-84EA-103A675E91D6}"/>
          </ac:cxnSpMkLst>
        </pc:cxnChg>
      </pc:sldChg>
      <pc:sldChg chg="addSp delSp modSp new del mod modClrScheme chgLayout">
        <pc:chgData name="Weber, George R. (LARC-D309)" userId="0c6bf55f-4eeb-4517-b8b9-ce58e4cba4b6" providerId="ADAL" clId="{09B5E7A2-01AE-488D-805A-327FF9DCFC14}" dt="2022-05-20T18:33:05.227" v="70" actId="47"/>
        <pc:sldMkLst>
          <pc:docMk/>
          <pc:sldMk cId="1308652592" sldId="264"/>
        </pc:sldMkLst>
        <pc:spChg chg="del mod ord">
          <ac:chgData name="Weber, George R. (LARC-D309)" userId="0c6bf55f-4eeb-4517-b8b9-ce58e4cba4b6" providerId="ADAL" clId="{09B5E7A2-01AE-488D-805A-327FF9DCFC14}" dt="2022-05-20T18:33:02.008" v="69" actId="700"/>
          <ac:spMkLst>
            <pc:docMk/>
            <pc:sldMk cId="1308652592" sldId="264"/>
            <ac:spMk id="2" creationId="{0B1C511E-2A11-4FD9-98AD-151D1C9B3F53}"/>
          </ac:spMkLst>
        </pc:spChg>
        <pc:spChg chg="mod ord">
          <ac:chgData name="Weber, George R. (LARC-D309)" userId="0c6bf55f-4eeb-4517-b8b9-ce58e4cba4b6" providerId="ADAL" clId="{09B5E7A2-01AE-488D-805A-327FF9DCFC14}" dt="2022-05-20T18:33:02.008" v="69" actId="700"/>
          <ac:spMkLst>
            <pc:docMk/>
            <pc:sldMk cId="1308652592" sldId="264"/>
            <ac:spMk id="3" creationId="{BB6DDD48-D699-4C18-807F-58D2A115A5C6}"/>
          </ac:spMkLst>
        </pc:spChg>
        <pc:spChg chg="add mod ord">
          <ac:chgData name="Weber, George R. (LARC-D309)" userId="0c6bf55f-4eeb-4517-b8b9-ce58e4cba4b6" providerId="ADAL" clId="{09B5E7A2-01AE-488D-805A-327FF9DCFC14}" dt="2022-05-20T18:33:02.008" v="69" actId="700"/>
          <ac:spMkLst>
            <pc:docMk/>
            <pc:sldMk cId="1308652592" sldId="264"/>
            <ac:spMk id="4" creationId="{B82A8216-F8EF-4461-BAA7-4D8D13B9A054}"/>
          </ac:spMkLst>
        </pc:spChg>
      </pc:sldChg>
      <pc:sldMasterChg chg="modSp modSldLayout">
        <pc:chgData name="Weber, George R. (LARC-D309)" userId="0c6bf55f-4eeb-4517-b8b9-ce58e4cba4b6" providerId="ADAL" clId="{09B5E7A2-01AE-488D-805A-327FF9DCFC14}" dt="2022-05-20T18:13:44.346" v="0"/>
        <pc:sldMasterMkLst>
          <pc:docMk/>
          <pc:sldMasterMk cId="3330071597" sldId="2147483660"/>
        </pc:sldMasterMkLst>
        <pc:spChg chg="mod">
          <ac:chgData name="Weber, George R. (LARC-D309)" userId="0c6bf55f-4eeb-4517-b8b9-ce58e4cba4b6" providerId="ADAL" clId="{09B5E7A2-01AE-488D-805A-327FF9DCFC14}" dt="2022-05-20T18:13:44.346" v="0"/>
          <ac:spMkLst>
            <pc:docMk/>
            <pc:sldMasterMk cId="3330071597" sldId="2147483660"/>
            <ac:spMk id="2" creationId="{00000000-0000-0000-0000-000000000000}"/>
          </ac:spMkLst>
        </pc:spChg>
        <pc:spChg chg="mod">
          <ac:chgData name="Weber, George R. (LARC-D309)" userId="0c6bf55f-4eeb-4517-b8b9-ce58e4cba4b6" providerId="ADAL" clId="{09B5E7A2-01AE-488D-805A-327FF9DCFC14}" dt="2022-05-20T18:13:44.346" v="0"/>
          <ac:spMkLst>
            <pc:docMk/>
            <pc:sldMasterMk cId="3330071597" sldId="2147483660"/>
            <ac:spMk id="3" creationId="{00000000-0000-0000-0000-000000000000}"/>
          </ac:spMkLst>
        </pc:spChg>
        <pc:spChg chg="mod">
          <ac:chgData name="Weber, George R. (LARC-D309)" userId="0c6bf55f-4eeb-4517-b8b9-ce58e4cba4b6" providerId="ADAL" clId="{09B5E7A2-01AE-488D-805A-327FF9DCFC14}" dt="2022-05-20T18:13:44.346" v="0"/>
          <ac:spMkLst>
            <pc:docMk/>
            <pc:sldMasterMk cId="3330071597" sldId="2147483660"/>
            <ac:spMk id="4" creationId="{00000000-0000-0000-0000-000000000000}"/>
          </ac:spMkLst>
        </pc:spChg>
        <pc:spChg chg="mod">
          <ac:chgData name="Weber, George R. (LARC-D309)" userId="0c6bf55f-4eeb-4517-b8b9-ce58e4cba4b6" providerId="ADAL" clId="{09B5E7A2-01AE-488D-805A-327FF9DCFC14}" dt="2022-05-20T18:13:44.346" v="0"/>
          <ac:spMkLst>
            <pc:docMk/>
            <pc:sldMasterMk cId="3330071597" sldId="2147483660"/>
            <ac:spMk id="5" creationId="{00000000-0000-0000-0000-000000000000}"/>
          </ac:spMkLst>
        </pc:spChg>
        <pc:spChg chg="mod">
          <ac:chgData name="Weber, George R. (LARC-D309)" userId="0c6bf55f-4eeb-4517-b8b9-ce58e4cba4b6" providerId="ADAL" clId="{09B5E7A2-01AE-488D-805A-327FF9DCFC14}" dt="2022-05-20T18:13:44.346" v="0"/>
          <ac:spMkLst>
            <pc:docMk/>
            <pc:sldMasterMk cId="3330071597" sldId="2147483660"/>
            <ac:spMk id="6" creationId="{00000000-0000-0000-0000-000000000000}"/>
          </ac:spMkLst>
        </pc:spChg>
        <pc:picChg chg="mod">
          <ac:chgData name="Weber, George R. (LARC-D309)" userId="0c6bf55f-4eeb-4517-b8b9-ce58e4cba4b6" providerId="ADAL" clId="{09B5E7A2-01AE-488D-805A-327FF9DCFC14}" dt="2022-05-20T18:13:44.346" v="0"/>
          <ac:picMkLst>
            <pc:docMk/>
            <pc:sldMasterMk cId="3330071597" sldId="2147483660"/>
            <ac:picMk id="8" creationId="{D10B4D66-5E64-4C2B-A6F6-0C8342242650}"/>
          </ac:picMkLst>
        </pc:picChg>
        <pc:picChg chg="mod">
          <ac:chgData name="Weber, George R. (LARC-D309)" userId="0c6bf55f-4eeb-4517-b8b9-ce58e4cba4b6" providerId="ADAL" clId="{09B5E7A2-01AE-488D-805A-327FF9DCFC14}" dt="2022-05-20T18:13:44.346" v="0"/>
          <ac:picMkLst>
            <pc:docMk/>
            <pc:sldMasterMk cId="3330071597" sldId="2147483660"/>
            <ac:picMk id="11" creationId="{8C1D60BD-7106-41C2-891B-2D4398D0304E}"/>
          </ac:picMkLst>
        </pc:picChg>
        <pc:cxnChg chg="mod">
          <ac:chgData name="Weber, George R. (LARC-D309)" userId="0c6bf55f-4eeb-4517-b8b9-ce58e4cba4b6" providerId="ADAL" clId="{09B5E7A2-01AE-488D-805A-327FF9DCFC14}" dt="2022-05-20T18:13:44.346" v="0"/>
          <ac:cxnSpMkLst>
            <pc:docMk/>
            <pc:sldMasterMk cId="3330071597" sldId="2147483660"/>
            <ac:cxnSpMk id="10" creationId="{139CD76D-6ABA-4025-8E55-D3E7B5D5A4DE}"/>
          </ac:cxnSpMkLst>
        </pc:cxnChg>
        <pc:sldLayoutChg chg="modSp">
          <pc:chgData name="Weber, George R. (LARC-D309)" userId="0c6bf55f-4eeb-4517-b8b9-ce58e4cba4b6" providerId="ADAL" clId="{09B5E7A2-01AE-488D-805A-327FF9DCFC14}" dt="2022-05-20T18:13:44.346" v="0"/>
          <pc:sldLayoutMkLst>
            <pc:docMk/>
            <pc:sldMasterMk cId="3330071597" sldId="2147483660"/>
            <pc:sldLayoutMk cId="2357480042" sldId="2147483661"/>
          </pc:sldLayoutMkLst>
          <pc:spChg chg="mod">
            <ac:chgData name="Weber, George R. (LARC-D309)" userId="0c6bf55f-4eeb-4517-b8b9-ce58e4cba4b6" providerId="ADAL" clId="{09B5E7A2-01AE-488D-805A-327FF9DCFC14}" dt="2022-05-20T18:13:44.346" v="0"/>
            <ac:spMkLst>
              <pc:docMk/>
              <pc:sldMasterMk cId="3330071597" sldId="2147483660"/>
              <pc:sldLayoutMk cId="2357480042" sldId="2147483661"/>
              <ac:spMk id="2" creationId="{00000000-0000-0000-0000-000000000000}"/>
            </ac:spMkLst>
          </pc:spChg>
          <pc:spChg chg="mod">
            <ac:chgData name="Weber, George R. (LARC-D309)" userId="0c6bf55f-4eeb-4517-b8b9-ce58e4cba4b6" providerId="ADAL" clId="{09B5E7A2-01AE-488D-805A-327FF9DCFC14}" dt="2022-05-20T18:13:44.346" v="0"/>
            <ac:spMkLst>
              <pc:docMk/>
              <pc:sldMasterMk cId="3330071597" sldId="2147483660"/>
              <pc:sldLayoutMk cId="2357480042" sldId="2147483661"/>
              <ac:spMk id="3" creationId="{00000000-0000-0000-0000-000000000000}"/>
            </ac:spMkLst>
          </pc:spChg>
          <pc:spChg chg="mod">
            <ac:chgData name="Weber, George R. (LARC-D309)" userId="0c6bf55f-4eeb-4517-b8b9-ce58e4cba4b6" providerId="ADAL" clId="{09B5E7A2-01AE-488D-805A-327FF9DCFC14}" dt="2022-05-20T18:13:44.346" v="0"/>
            <ac:spMkLst>
              <pc:docMk/>
              <pc:sldMasterMk cId="3330071597" sldId="2147483660"/>
              <pc:sldLayoutMk cId="2357480042" sldId="2147483661"/>
              <ac:spMk id="8" creationId="{862F78C8-8E9A-450B-AFAF-FA72DE302E78}"/>
            </ac:spMkLst>
          </pc:spChg>
          <pc:spChg chg="mod">
            <ac:chgData name="Weber, George R. (LARC-D309)" userId="0c6bf55f-4eeb-4517-b8b9-ce58e4cba4b6" providerId="ADAL" clId="{09B5E7A2-01AE-488D-805A-327FF9DCFC14}" dt="2022-05-20T18:13:44.346" v="0"/>
            <ac:spMkLst>
              <pc:docMk/>
              <pc:sldMasterMk cId="3330071597" sldId="2147483660"/>
              <pc:sldLayoutMk cId="2357480042" sldId="2147483661"/>
              <ac:spMk id="14" creationId="{C208C52F-9B4A-4789-84A4-EAD0166BDEAF}"/>
            </ac:spMkLst>
          </pc:spChg>
          <pc:spChg chg="mod">
            <ac:chgData name="Weber, George R. (LARC-D309)" userId="0c6bf55f-4eeb-4517-b8b9-ce58e4cba4b6" providerId="ADAL" clId="{09B5E7A2-01AE-488D-805A-327FF9DCFC14}" dt="2022-05-20T18:13:44.346" v="0"/>
            <ac:spMkLst>
              <pc:docMk/>
              <pc:sldMasterMk cId="3330071597" sldId="2147483660"/>
              <pc:sldLayoutMk cId="2357480042" sldId="2147483661"/>
              <ac:spMk id="15" creationId="{C40021BA-3AD1-410A-8AEF-2A1F6FBD9DD1}"/>
            </ac:spMkLst>
          </pc:spChg>
        </pc:sldLayoutChg>
        <pc:sldLayoutChg chg="modSp">
          <pc:chgData name="Weber, George R. (LARC-D309)" userId="0c6bf55f-4eeb-4517-b8b9-ce58e4cba4b6" providerId="ADAL" clId="{09B5E7A2-01AE-488D-805A-327FF9DCFC14}" dt="2022-05-20T18:13:44.346" v="0"/>
          <pc:sldLayoutMkLst>
            <pc:docMk/>
            <pc:sldMasterMk cId="3330071597" sldId="2147483660"/>
            <pc:sldLayoutMk cId="2997920848" sldId="2147483662"/>
          </pc:sldLayoutMkLst>
          <pc:spChg chg="mod">
            <ac:chgData name="Weber, George R. (LARC-D309)" userId="0c6bf55f-4eeb-4517-b8b9-ce58e4cba4b6" providerId="ADAL" clId="{09B5E7A2-01AE-488D-805A-327FF9DCFC14}" dt="2022-05-20T18:13:44.346" v="0"/>
            <ac:spMkLst>
              <pc:docMk/>
              <pc:sldMasterMk cId="3330071597" sldId="2147483660"/>
              <pc:sldLayoutMk cId="2997920848" sldId="2147483662"/>
              <ac:spMk id="2" creationId="{00000000-0000-0000-0000-000000000000}"/>
            </ac:spMkLst>
          </pc:spChg>
          <pc:spChg chg="mod">
            <ac:chgData name="Weber, George R. (LARC-D309)" userId="0c6bf55f-4eeb-4517-b8b9-ce58e4cba4b6" providerId="ADAL" clId="{09B5E7A2-01AE-488D-805A-327FF9DCFC14}" dt="2022-05-20T18:13:44.346" v="0"/>
            <ac:spMkLst>
              <pc:docMk/>
              <pc:sldMasterMk cId="3330071597" sldId="2147483660"/>
              <pc:sldLayoutMk cId="2997920848" sldId="2147483662"/>
              <ac:spMk id="3" creationId="{00000000-0000-0000-0000-000000000000}"/>
            </ac:spMkLst>
          </pc:spChg>
        </pc:sldLayoutChg>
        <pc:sldLayoutChg chg="modSp">
          <pc:chgData name="Weber, George R. (LARC-D309)" userId="0c6bf55f-4eeb-4517-b8b9-ce58e4cba4b6" providerId="ADAL" clId="{09B5E7A2-01AE-488D-805A-327FF9DCFC14}" dt="2022-05-20T18:13:44.346" v="0"/>
          <pc:sldLayoutMkLst>
            <pc:docMk/>
            <pc:sldMasterMk cId="3330071597" sldId="2147483660"/>
            <pc:sldLayoutMk cId="2250358446" sldId="2147483663"/>
          </pc:sldLayoutMkLst>
          <pc:spChg chg="mod">
            <ac:chgData name="Weber, George R. (LARC-D309)" userId="0c6bf55f-4eeb-4517-b8b9-ce58e4cba4b6" providerId="ADAL" clId="{09B5E7A2-01AE-488D-805A-327FF9DCFC14}" dt="2022-05-20T18:13:44.346" v="0"/>
            <ac:spMkLst>
              <pc:docMk/>
              <pc:sldMasterMk cId="3330071597" sldId="2147483660"/>
              <pc:sldLayoutMk cId="2250358446" sldId="2147483663"/>
              <ac:spMk id="2" creationId="{00000000-0000-0000-0000-000000000000}"/>
            </ac:spMkLst>
          </pc:spChg>
          <pc:spChg chg="mod">
            <ac:chgData name="Weber, George R. (LARC-D309)" userId="0c6bf55f-4eeb-4517-b8b9-ce58e4cba4b6" providerId="ADAL" clId="{09B5E7A2-01AE-488D-805A-327FF9DCFC14}" dt="2022-05-20T18:13:44.346" v="0"/>
            <ac:spMkLst>
              <pc:docMk/>
              <pc:sldMasterMk cId="3330071597" sldId="2147483660"/>
              <pc:sldLayoutMk cId="2250358446" sldId="2147483663"/>
              <ac:spMk id="3" creationId="{00000000-0000-0000-0000-000000000000}"/>
            </ac:spMkLst>
          </pc:spChg>
        </pc:sldLayoutChg>
        <pc:sldLayoutChg chg="modSp">
          <pc:chgData name="Weber, George R. (LARC-D309)" userId="0c6bf55f-4eeb-4517-b8b9-ce58e4cba4b6" providerId="ADAL" clId="{09B5E7A2-01AE-488D-805A-327FF9DCFC14}" dt="2022-05-20T18:13:44.346" v="0"/>
          <pc:sldLayoutMkLst>
            <pc:docMk/>
            <pc:sldMasterMk cId="3330071597" sldId="2147483660"/>
            <pc:sldLayoutMk cId="2314140944" sldId="2147483664"/>
          </pc:sldLayoutMkLst>
          <pc:spChg chg="mod">
            <ac:chgData name="Weber, George R. (LARC-D309)" userId="0c6bf55f-4eeb-4517-b8b9-ce58e4cba4b6" providerId="ADAL" clId="{09B5E7A2-01AE-488D-805A-327FF9DCFC14}" dt="2022-05-20T18:13:44.346" v="0"/>
            <ac:spMkLst>
              <pc:docMk/>
              <pc:sldMasterMk cId="3330071597" sldId="2147483660"/>
              <pc:sldLayoutMk cId="2314140944" sldId="2147483664"/>
              <ac:spMk id="3" creationId="{00000000-0000-0000-0000-000000000000}"/>
            </ac:spMkLst>
          </pc:spChg>
          <pc:spChg chg="mod">
            <ac:chgData name="Weber, George R. (LARC-D309)" userId="0c6bf55f-4eeb-4517-b8b9-ce58e4cba4b6" providerId="ADAL" clId="{09B5E7A2-01AE-488D-805A-327FF9DCFC14}" dt="2022-05-20T18:13:44.346" v="0"/>
            <ac:spMkLst>
              <pc:docMk/>
              <pc:sldMasterMk cId="3330071597" sldId="2147483660"/>
              <pc:sldLayoutMk cId="2314140944" sldId="2147483664"/>
              <ac:spMk id="4" creationId="{00000000-0000-0000-0000-000000000000}"/>
            </ac:spMkLst>
          </pc:spChg>
        </pc:sldLayoutChg>
        <pc:sldLayoutChg chg="modSp">
          <pc:chgData name="Weber, George R. (LARC-D309)" userId="0c6bf55f-4eeb-4517-b8b9-ce58e4cba4b6" providerId="ADAL" clId="{09B5E7A2-01AE-488D-805A-327FF9DCFC14}" dt="2022-05-20T18:13:44.346" v="0"/>
          <pc:sldLayoutMkLst>
            <pc:docMk/>
            <pc:sldMasterMk cId="3330071597" sldId="2147483660"/>
            <pc:sldLayoutMk cId="3457397140" sldId="2147483665"/>
          </pc:sldLayoutMkLst>
          <pc:spChg chg="mod">
            <ac:chgData name="Weber, George R. (LARC-D309)" userId="0c6bf55f-4eeb-4517-b8b9-ce58e4cba4b6" providerId="ADAL" clId="{09B5E7A2-01AE-488D-805A-327FF9DCFC14}" dt="2022-05-20T18:13:44.346" v="0"/>
            <ac:spMkLst>
              <pc:docMk/>
              <pc:sldMasterMk cId="3330071597" sldId="2147483660"/>
              <pc:sldLayoutMk cId="3457397140" sldId="2147483665"/>
              <ac:spMk id="2" creationId="{00000000-0000-0000-0000-000000000000}"/>
            </ac:spMkLst>
          </pc:spChg>
          <pc:spChg chg="mod">
            <ac:chgData name="Weber, George R. (LARC-D309)" userId="0c6bf55f-4eeb-4517-b8b9-ce58e4cba4b6" providerId="ADAL" clId="{09B5E7A2-01AE-488D-805A-327FF9DCFC14}" dt="2022-05-20T18:13:44.346" v="0"/>
            <ac:spMkLst>
              <pc:docMk/>
              <pc:sldMasterMk cId="3330071597" sldId="2147483660"/>
              <pc:sldLayoutMk cId="3457397140" sldId="2147483665"/>
              <ac:spMk id="3" creationId="{00000000-0000-0000-0000-000000000000}"/>
            </ac:spMkLst>
          </pc:spChg>
          <pc:spChg chg="mod">
            <ac:chgData name="Weber, George R. (LARC-D309)" userId="0c6bf55f-4eeb-4517-b8b9-ce58e4cba4b6" providerId="ADAL" clId="{09B5E7A2-01AE-488D-805A-327FF9DCFC14}" dt="2022-05-20T18:13:44.346" v="0"/>
            <ac:spMkLst>
              <pc:docMk/>
              <pc:sldMasterMk cId="3330071597" sldId="2147483660"/>
              <pc:sldLayoutMk cId="3457397140" sldId="2147483665"/>
              <ac:spMk id="4" creationId="{00000000-0000-0000-0000-000000000000}"/>
            </ac:spMkLst>
          </pc:spChg>
          <pc:spChg chg="mod">
            <ac:chgData name="Weber, George R. (LARC-D309)" userId="0c6bf55f-4eeb-4517-b8b9-ce58e4cba4b6" providerId="ADAL" clId="{09B5E7A2-01AE-488D-805A-327FF9DCFC14}" dt="2022-05-20T18:13:44.346" v="0"/>
            <ac:spMkLst>
              <pc:docMk/>
              <pc:sldMasterMk cId="3330071597" sldId="2147483660"/>
              <pc:sldLayoutMk cId="3457397140" sldId="2147483665"/>
              <ac:spMk id="5" creationId="{00000000-0000-0000-0000-000000000000}"/>
            </ac:spMkLst>
          </pc:spChg>
          <pc:spChg chg="mod">
            <ac:chgData name="Weber, George R. (LARC-D309)" userId="0c6bf55f-4eeb-4517-b8b9-ce58e4cba4b6" providerId="ADAL" clId="{09B5E7A2-01AE-488D-805A-327FF9DCFC14}" dt="2022-05-20T18:13:44.346" v="0"/>
            <ac:spMkLst>
              <pc:docMk/>
              <pc:sldMasterMk cId="3330071597" sldId="2147483660"/>
              <pc:sldLayoutMk cId="3457397140" sldId="2147483665"/>
              <ac:spMk id="6" creationId="{00000000-0000-0000-0000-000000000000}"/>
            </ac:spMkLst>
          </pc:spChg>
        </pc:sldLayoutChg>
        <pc:sldLayoutChg chg="modSp">
          <pc:chgData name="Weber, George R. (LARC-D309)" userId="0c6bf55f-4eeb-4517-b8b9-ce58e4cba4b6" providerId="ADAL" clId="{09B5E7A2-01AE-488D-805A-327FF9DCFC14}" dt="2022-05-20T18:13:44.346" v="0"/>
          <pc:sldLayoutMkLst>
            <pc:docMk/>
            <pc:sldMasterMk cId="2676501066" sldId="2147483672"/>
            <pc:sldLayoutMk cId="1303543584" sldId="2147483666"/>
          </pc:sldLayoutMkLst>
          <pc:spChg chg="mod">
            <ac:chgData name="Weber, George R. (LARC-D309)" userId="0c6bf55f-4eeb-4517-b8b9-ce58e4cba4b6" providerId="ADAL" clId="{09B5E7A2-01AE-488D-805A-327FF9DCFC14}" dt="2022-05-20T18:13:44.346" v="0"/>
            <ac:spMkLst>
              <pc:docMk/>
              <pc:sldMasterMk cId="2676501066" sldId="2147483672"/>
              <pc:sldLayoutMk cId="1303543584" sldId="2147483666"/>
              <ac:spMk id="2" creationId="{00000000-0000-0000-0000-000000000000}"/>
            </ac:spMkLst>
          </pc:spChg>
          <pc:spChg chg="mod">
            <ac:chgData name="Weber, George R. (LARC-D309)" userId="0c6bf55f-4eeb-4517-b8b9-ce58e4cba4b6" providerId="ADAL" clId="{09B5E7A2-01AE-488D-805A-327FF9DCFC14}" dt="2022-05-20T18:13:44.346" v="0"/>
            <ac:spMkLst>
              <pc:docMk/>
              <pc:sldMasterMk cId="2676501066" sldId="2147483672"/>
              <pc:sldLayoutMk cId="1303543584" sldId="2147483666"/>
              <ac:spMk id="3" creationId="{00000000-0000-0000-0000-000000000000}"/>
            </ac:spMkLst>
          </pc:spChg>
          <pc:spChg chg="mod">
            <ac:chgData name="Weber, George R. (LARC-D309)" userId="0c6bf55f-4eeb-4517-b8b9-ce58e4cba4b6" providerId="ADAL" clId="{09B5E7A2-01AE-488D-805A-327FF9DCFC14}" dt="2022-05-20T18:13:44.346" v="0"/>
            <ac:spMkLst>
              <pc:docMk/>
              <pc:sldMasterMk cId="2676501066" sldId="2147483672"/>
              <pc:sldLayoutMk cId="1303543584" sldId="2147483666"/>
              <ac:spMk id="4" creationId="{00000000-0000-0000-0000-000000000000}"/>
            </ac:spMkLst>
          </pc:spChg>
          <pc:spChg chg="mod">
            <ac:chgData name="Weber, George R. (LARC-D309)" userId="0c6bf55f-4eeb-4517-b8b9-ce58e4cba4b6" providerId="ADAL" clId="{09B5E7A2-01AE-488D-805A-327FF9DCFC14}" dt="2022-05-20T18:13:44.346" v="0"/>
            <ac:spMkLst>
              <pc:docMk/>
              <pc:sldMasterMk cId="2676501066" sldId="2147483672"/>
              <pc:sldLayoutMk cId="1303543584" sldId="2147483666"/>
              <ac:spMk id="5" creationId="{00000000-0000-0000-0000-000000000000}"/>
            </ac:spMkLst>
          </pc:spChg>
        </pc:sldLayoutChg>
        <pc:sldLayoutChg chg="modSp">
          <pc:chgData name="Weber, George R. (LARC-D309)" userId="0c6bf55f-4eeb-4517-b8b9-ce58e4cba4b6" providerId="ADAL" clId="{09B5E7A2-01AE-488D-805A-327FF9DCFC14}" dt="2022-05-20T18:13:44.346" v="0"/>
          <pc:sldLayoutMkLst>
            <pc:docMk/>
            <pc:sldMasterMk cId="3330071597" sldId="2147483660"/>
            <pc:sldLayoutMk cId="2048702194" sldId="2147483668"/>
          </pc:sldLayoutMkLst>
          <pc:spChg chg="mod">
            <ac:chgData name="Weber, George R. (LARC-D309)" userId="0c6bf55f-4eeb-4517-b8b9-ce58e4cba4b6" providerId="ADAL" clId="{09B5E7A2-01AE-488D-805A-327FF9DCFC14}" dt="2022-05-20T18:13:44.346" v="0"/>
            <ac:spMkLst>
              <pc:docMk/>
              <pc:sldMasterMk cId="3330071597" sldId="2147483660"/>
              <pc:sldLayoutMk cId="2048702194" sldId="2147483668"/>
              <ac:spMk id="2" creationId="{00000000-0000-0000-0000-000000000000}"/>
            </ac:spMkLst>
          </pc:spChg>
          <pc:spChg chg="mod">
            <ac:chgData name="Weber, George R. (LARC-D309)" userId="0c6bf55f-4eeb-4517-b8b9-ce58e4cba4b6" providerId="ADAL" clId="{09B5E7A2-01AE-488D-805A-327FF9DCFC14}" dt="2022-05-20T18:13:44.346" v="0"/>
            <ac:spMkLst>
              <pc:docMk/>
              <pc:sldMasterMk cId="3330071597" sldId="2147483660"/>
              <pc:sldLayoutMk cId="2048702194" sldId="2147483668"/>
              <ac:spMk id="3" creationId="{00000000-0000-0000-0000-000000000000}"/>
            </ac:spMkLst>
          </pc:spChg>
          <pc:spChg chg="mod">
            <ac:chgData name="Weber, George R. (LARC-D309)" userId="0c6bf55f-4eeb-4517-b8b9-ce58e4cba4b6" providerId="ADAL" clId="{09B5E7A2-01AE-488D-805A-327FF9DCFC14}" dt="2022-05-20T18:13:44.346" v="0"/>
            <ac:spMkLst>
              <pc:docMk/>
              <pc:sldMasterMk cId="3330071597" sldId="2147483660"/>
              <pc:sldLayoutMk cId="2048702194" sldId="2147483668"/>
              <ac:spMk id="4" creationId="{00000000-0000-0000-0000-000000000000}"/>
            </ac:spMkLst>
          </pc:spChg>
        </pc:sldLayoutChg>
        <pc:sldLayoutChg chg="modSp">
          <pc:chgData name="Weber, George R. (LARC-D309)" userId="0c6bf55f-4eeb-4517-b8b9-ce58e4cba4b6" providerId="ADAL" clId="{09B5E7A2-01AE-488D-805A-327FF9DCFC14}" dt="2022-05-20T18:13:44.346" v="0"/>
          <pc:sldLayoutMkLst>
            <pc:docMk/>
            <pc:sldMasterMk cId="3330071597" sldId="2147483660"/>
            <pc:sldLayoutMk cId="2207613966" sldId="2147483669"/>
          </pc:sldLayoutMkLst>
          <pc:spChg chg="mod">
            <ac:chgData name="Weber, George R. (LARC-D309)" userId="0c6bf55f-4eeb-4517-b8b9-ce58e4cba4b6" providerId="ADAL" clId="{09B5E7A2-01AE-488D-805A-327FF9DCFC14}" dt="2022-05-20T18:13:44.346" v="0"/>
            <ac:spMkLst>
              <pc:docMk/>
              <pc:sldMasterMk cId="3330071597" sldId="2147483660"/>
              <pc:sldLayoutMk cId="2207613966" sldId="2147483669"/>
              <ac:spMk id="2" creationId="{00000000-0000-0000-0000-000000000000}"/>
            </ac:spMkLst>
          </pc:spChg>
          <pc:spChg chg="mod">
            <ac:chgData name="Weber, George R. (LARC-D309)" userId="0c6bf55f-4eeb-4517-b8b9-ce58e4cba4b6" providerId="ADAL" clId="{09B5E7A2-01AE-488D-805A-327FF9DCFC14}" dt="2022-05-20T18:13:44.346" v="0"/>
            <ac:spMkLst>
              <pc:docMk/>
              <pc:sldMasterMk cId="3330071597" sldId="2147483660"/>
              <pc:sldLayoutMk cId="2207613966" sldId="2147483669"/>
              <ac:spMk id="3" creationId="{00000000-0000-0000-0000-000000000000}"/>
            </ac:spMkLst>
          </pc:spChg>
          <pc:spChg chg="mod">
            <ac:chgData name="Weber, George R. (LARC-D309)" userId="0c6bf55f-4eeb-4517-b8b9-ce58e4cba4b6" providerId="ADAL" clId="{09B5E7A2-01AE-488D-805A-327FF9DCFC14}" dt="2022-05-20T18:13:44.346" v="0"/>
            <ac:spMkLst>
              <pc:docMk/>
              <pc:sldMasterMk cId="3330071597" sldId="2147483660"/>
              <pc:sldLayoutMk cId="2207613966" sldId="2147483669"/>
              <ac:spMk id="4" creationId="{00000000-0000-0000-0000-000000000000}"/>
            </ac:spMkLst>
          </pc:spChg>
        </pc:sldLayoutChg>
        <pc:sldLayoutChg chg="modSp">
          <pc:chgData name="Weber, George R. (LARC-D309)" userId="0c6bf55f-4eeb-4517-b8b9-ce58e4cba4b6" providerId="ADAL" clId="{09B5E7A2-01AE-488D-805A-327FF9DCFC14}" dt="2022-05-20T18:13:44.346" v="0"/>
          <pc:sldLayoutMkLst>
            <pc:docMk/>
            <pc:sldMasterMk cId="3330071597" sldId="2147483660"/>
            <pc:sldLayoutMk cId="3021629177" sldId="2147483671"/>
          </pc:sldLayoutMkLst>
          <pc:spChg chg="mod">
            <ac:chgData name="Weber, George R. (LARC-D309)" userId="0c6bf55f-4eeb-4517-b8b9-ce58e4cba4b6" providerId="ADAL" clId="{09B5E7A2-01AE-488D-805A-327FF9DCFC14}" dt="2022-05-20T18:13:44.346" v="0"/>
            <ac:spMkLst>
              <pc:docMk/>
              <pc:sldMasterMk cId="3330071597" sldId="2147483660"/>
              <pc:sldLayoutMk cId="3021629177" sldId="2147483671"/>
              <ac:spMk id="2" creationId="{00000000-0000-0000-0000-000000000000}"/>
            </ac:spMkLst>
          </pc:spChg>
          <pc:spChg chg="mod">
            <ac:chgData name="Weber, George R. (LARC-D309)" userId="0c6bf55f-4eeb-4517-b8b9-ce58e4cba4b6" providerId="ADAL" clId="{09B5E7A2-01AE-488D-805A-327FF9DCFC14}" dt="2022-05-20T18:13:44.346" v="0"/>
            <ac:spMkLst>
              <pc:docMk/>
              <pc:sldMasterMk cId="3330071597" sldId="2147483660"/>
              <pc:sldLayoutMk cId="3021629177" sldId="2147483671"/>
              <ac:spMk id="3" creationId="{00000000-0000-0000-0000-000000000000}"/>
            </ac:spMkLst>
          </pc:spChg>
        </pc:sldLayoutChg>
      </pc:sldMasterChg>
      <pc:sldMasterChg chg="addSp delSp modSp mod delSldLayout modSldLayout">
        <pc:chgData name="Weber, George R. (LARC-D309)" userId="0c6bf55f-4eeb-4517-b8b9-ce58e4cba4b6" providerId="ADAL" clId="{09B5E7A2-01AE-488D-805A-327FF9DCFC14}" dt="2022-05-20T18:34:46.376" v="81" actId="2696"/>
        <pc:sldMasterMkLst>
          <pc:docMk/>
          <pc:sldMasterMk cId="2676501066" sldId="2147483672"/>
        </pc:sldMasterMkLst>
        <pc:picChg chg="add mod ord">
          <ac:chgData name="Weber, George R. (LARC-D309)" userId="0c6bf55f-4eeb-4517-b8b9-ce58e4cba4b6" providerId="ADAL" clId="{09B5E7A2-01AE-488D-805A-327FF9DCFC14}" dt="2022-05-20T18:24:33.255" v="67" actId="167"/>
          <ac:picMkLst>
            <pc:docMk/>
            <pc:sldMasterMk cId="2676501066" sldId="2147483672"/>
            <ac:picMk id="7" creationId="{E7FA928A-40FF-4033-8826-35499A370582}"/>
          </ac:picMkLst>
        </pc:picChg>
        <pc:picChg chg="add mod">
          <ac:chgData name="Weber, George R. (LARC-D309)" userId="0c6bf55f-4eeb-4517-b8b9-ce58e4cba4b6" providerId="ADAL" clId="{09B5E7A2-01AE-488D-805A-327FF9DCFC14}" dt="2022-05-20T18:24:23.878" v="66" actId="1035"/>
          <ac:picMkLst>
            <pc:docMk/>
            <pc:sldMasterMk cId="2676501066" sldId="2147483672"/>
            <ac:picMk id="8" creationId="{CDF86E25-82AF-4FDD-B195-D2A0840324BA}"/>
          </ac:picMkLst>
        </pc:picChg>
        <pc:picChg chg="add del mod modCrop">
          <ac:chgData name="Weber, George R. (LARC-D309)" userId="0c6bf55f-4eeb-4517-b8b9-ce58e4cba4b6" providerId="ADAL" clId="{09B5E7A2-01AE-488D-805A-327FF9DCFC14}" dt="2022-05-20T18:24:03.928" v="58" actId="478"/>
          <ac:picMkLst>
            <pc:docMk/>
            <pc:sldMasterMk cId="2676501066" sldId="2147483672"/>
            <ac:picMk id="11" creationId="{8B7B991D-BA03-46D7-97A4-360A564990F8}"/>
          </ac:picMkLst>
        </pc:picChg>
        <pc:cxnChg chg="add">
          <ac:chgData name="Weber, George R. (LARC-D309)" userId="0c6bf55f-4eeb-4517-b8b9-ce58e4cba4b6" providerId="ADAL" clId="{09B5E7A2-01AE-488D-805A-327FF9DCFC14}" dt="2022-05-20T18:13:44.346" v="0"/>
          <ac:cxnSpMkLst>
            <pc:docMk/>
            <pc:sldMasterMk cId="2676501066" sldId="2147483672"/>
            <ac:cxnSpMk id="9" creationId="{5493D8CA-79AE-41E8-A7A3-681FD8B1C345}"/>
          </ac:cxnSpMkLst>
        </pc:cxnChg>
        <pc:sldLayoutChg chg="del">
          <pc:chgData name="Weber, George R. (LARC-D309)" userId="0c6bf55f-4eeb-4517-b8b9-ce58e4cba4b6" providerId="ADAL" clId="{09B5E7A2-01AE-488D-805A-327FF9DCFC14}" dt="2022-05-20T18:34:46.376" v="81" actId="2696"/>
          <pc:sldLayoutMkLst>
            <pc:docMk/>
            <pc:sldMasterMk cId="2676501066" sldId="2147483672"/>
            <pc:sldLayoutMk cId="1303543584" sldId="2147483666"/>
          </pc:sldLayoutMkLst>
        </pc:sldLayoutChg>
        <pc:sldLayoutChg chg="addSp delSp modSp mod">
          <pc:chgData name="Weber, George R. (LARC-D309)" userId="0c6bf55f-4eeb-4517-b8b9-ce58e4cba4b6" providerId="ADAL" clId="{09B5E7A2-01AE-488D-805A-327FF9DCFC14}" dt="2022-05-20T18:33:43.395" v="74" actId="14100"/>
          <pc:sldLayoutMkLst>
            <pc:docMk/>
            <pc:sldMasterMk cId="2676501066" sldId="2147483672"/>
            <pc:sldLayoutMk cId="4044518361" sldId="2147483673"/>
          </pc:sldLayoutMkLst>
          <pc:spChg chg="del">
            <ac:chgData name="Weber, George R. (LARC-D309)" userId="0c6bf55f-4eeb-4517-b8b9-ce58e4cba4b6" providerId="ADAL" clId="{09B5E7A2-01AE-488D-805A-327FF9DCFC14}" dt="2022-05-20T18:33:34.136" v="71" actId="478"/>
            <ac:spMkLst>
              <pc:docMk/>
              <pc:sldMasterMk cId="2676501066" sldId="2147483672"/>
              <pc:sldLayoutMk cId="4044518361" sldId="2147483673"/>
              <ac:spMk id="2" creationId="{00000000-0000-0000-0000-000000000000}"/>
            </ac:spMkLst>
          </pc:spChg>
          <pc:spChg chg="del">
            <ac:chgData name="Weber, George R. (LARC-D309)" userId="0c6bf55f-4eeb-4517-b8b9-ce58e4cba4b6" providerId="ADAL" clId="{09B5E7A2-01AE-488D-805A-327FF9DCFC14}" dt="2022-05-20T18:33:34.136" v="71" actId="478"/>
            <ac:spMkLst>
              <pc:docMk/>
              <pc:sldMasterMk cId="2676501066" sldId="2147483672"/>
              <pc:sldLayoutMk cId="4044518361" sldId="2147483673"/>
              <ac:spMk id="3" creationId="{00000000-0000-0000-0000-000000000000}"/>
            </ac:spMkLst>
          </pc:spChg>
          <pc:spChg chg="del">
            <ac:chgData name="Weber, George R. (LARC-D309)" userId="0c6bf55f-4eeb-4517-b8b9-ce58e4cba4b6" providerId="ADAL" clId="{09B5E7A2-01AE-488D-805A-327FF9DCFC14}" dt="2022-05-20T18:33:34.136" v="71" actId="478"/>
            <ac:spMkLst>
              <pc:docMk/>
              <pc:sldMasterMk cId="2676501066" sldId="2147483672"/>
              <pc:sldLayoutMk cId="4044518361" sldId="2147483673"/>
              <ac:spMk id="4" creationId="{00000000-0000-0000-0000-000000000000}"/>
            </ac:spMkLst>
          </pc:spChg>
          <pc:spChg chg="del">
            <ac:chgData name="Weber, George R. (LARC-D309)" userId="0c6bf55f-4eeb-4517-b8b9-ce58e4cba4b6" providerId="ADAL" clId="{09B5E7A2-01AE-488D-805A-327FF9DCFC14}" dt="2022-05-20T18:33:34.136" v="71" actId="478"/>
            <ac:spMkLst>
              <pc:docMk/>
              <pc:sldMasterMk cId="2676501066" sldId="2147483672"/>
              <pc:sldLayoutMk cId="4044518361" sldId="2147483673"/>
              <ac:spMk id="5" creationId="{00000000-0000-0000-0000-000000000000}"/>
            </ac:spMkLst>
          </pc:spChg>
          <pc:spChg chg="del">
            <ac:chgData name="Weber, George R. (LARC-D309)" userId="0c6bf55f-4eeb-4517-b8b9-ce58e4cba4b6" providerId="ADAL" clId="{09B5E7A2-01AE-488D-805A-327FF9DCFC14}" dt="2022-05-20T18:33:34.136" v="71" actId="478"/>
            <ac:spMkLst>
              <pc:docMk/>
              <pc:sldMasterMk cId="2676501066" sldId="2147483672"/>
              <pc:sldLayoutMk cId="4044518361" sldId="2147483673"/>
              <ac:spMk id="6" creationId="{00000000-0000-0000-0000-000000000000}"/>
            </ac:spMkLst>
          </pc:spChg>
          <pc:spChg chg="add mod">
            <ac:chgData name="Weber, George R. (LARC-D309)" userId="0c6bf55f-4eeb-4517-b8b9-ce58e4cba4b6" providerId="ADAL" clId="{09B5E7A2-01AE-488D-805A-327FF9DCFC14}" dt="2022-05-20T18:33:34.654" v="72"/>
            <ac:spMkLst>
              <pc:docMk/>
              <pc:sldMasterMk cId="2676501066" sldId="2147483672"/>
              <pc:sldLayoutMk cId="4044518361" sldId="2147483673"/>
              <ac:spMk id="7" creationId="{B4F46BD2-68B2-4050-B907-602729E972FF}"/>
            </ac:spMkLst>
          </pc:spChg>
          <pc:spChg chg="add mod">
            <ac:chgData name="Weber, George R. (LARC-D309)" userId="0c6bf55f-4eeb-4517-b8b9-ce58e4cba4b6" providerId="ADAL" clId="{09B5E7A2-01AE-488D-805A-327FF9DCFC14}" dt="2022-05-20T18:33:43.395" v="74" actId="14100"/>
            <ac:spMkLst>
              <pc:docMk/>
              <pc:sldMasterMk cId="2676501066" sldId="2147483672"/>
              <pc:sldLayoutMk cId="4044518361" sldId="2147483673"/>
              <ac:spMk id="8" creationId="{C79EC13C-6121-41D9-A691-CE4CC5FFDBD1}"/>
            </ac:spMkLst>
          </pc:spChg>
          <pc:spChg chg="add mod">
            <ac:chgData name="Weber, George R. (LARC-D309)" userId="0c6bf55f-4eeb-4517-b8b9-ce58e4cba4b6" providerId="ADAL" clId="{09B5E7A2-01AE-488D-805A-327FF9DCFC14}" dt="2022-05-20T18:33:34.654" v="72"/>
            <ac:spMkLst>
              <pc:docMk/>
              <pc:sldMasterMk cId="2676501066" sldId="2147483672"/>
              <pc:sldLayoutMk cId="4044518361" sldId="2147483673"/>
              <ac:spMk id="9" creationId="{EE168F3C-141F-45D5-BA80-40DE86C18B1E}"/>
            </ac:spMkLst>
          </pc:spChg>
          <pc:spChg chg="add mod">
            <ac:chgData name="Weber, George R. (LARC-D309)" userId="0c6bf55f-4eeb-4517-b8b9-ce58e4cba4b6" providerId="ADAL" clId="{09B5E7A2-01AE-488D-805A-327FF9DCFC14}" dt="2022-05-20T18:33:34.654" v="72"/>
            <ac:spMkLst>
              <pc:docMk/>
              <pc:sldMasterMk cId="2676501066" sldId="2147483672"/>
              <pc:sldLayoutMk cId="4044518361" sldId="2147483673"/>
              <ac:spMk id="10" creationId="{C6797100-B390-4B7F-B02A-0CEF693977EF}"/>
            </ac:spMkLst>
          </pc:spChg>
          <pc:spChg chg="add mod">
            <ac:chgData name="Weber, George R. (LARC-D309)" userId="0c6bf55f-4eeb-4517-b8b9-ce58e4cba4b6" providerId="ADAL" clId="{09B5E7A2-01AE-488D-805A-327FF9DCFC14}" dt="2022-05-20T18:33:34.654" v="72"/>
            <ac:spMkLst>
              <pc:docMk/>
              <pc:sldMasterMk cId="2676501066" sldId="2147483672"/>
              <pc:sldLayoutMk cId="4044518361" sldId="2147483673"/>
              <ac:spMk id="11" creationId="{29FF1D5A-E589-4583-AA3D-A4485FD50F32}"/>
            </ac:spMkLst>
          </pc:spChg>
          <pc:spChg chg="add mod">
            <ac:chgData name="Weber, George R. (LARC-D309)" userId="0c6bf55f-4eeb-4517-b8b9-ce58e4cba4b6" providerId="ADAL" clId="{09B5E7A2-01AE-488D-805A-327FF9DCFC14}" dt="2022-05-20T18:33:34.654" v="72"/>
            <ac:spMkLst>
              <pc:docMk/>
              <pc:sldMasterMk cId="2676501066" sldId="2147483672"/>
              <pc:sldLayoutMk cId="4044518361" sldId="2147483673"/>
              <ac:spMk id="12" creationId="{6DD27742-A12F-4E85-90BB-5D2931420239}"/>
            </ac:spMkLst>
          </pc:spChg>
          <pc:spChg chg="add mod">
            <ac:chgData name="Weber, George R. (LARC-D309)" userId="0c6bf55f-4eeb-4517-b8b9-ce58e4cba4b6" providerId="ADAL" clId="{09B5E7A2-01AE-488D-805A-327FF9DCFC14}" dt="2022-05-20T18:33:34.654" v="72"/>
            <ac:spMkLst>
              <pc:docMk/>
              <pc:sldMasterMk cId="2676501066" sldId="2147483672"/>
              <pc:sldLayoutMk cId="4044518361" sldId="2147483673"/>
              <ac:spMk id="13" creationId="{EF96CBD8-C259-4535-9C8F-F0D29CB52229}"/>
            </ac:spMkLst>
          </pc:spChg>
          <pc:spChg chg="add mod">
            <ac:chgData name="Weber, George R. (LARC-D309)" userId="0c6bf55f-4eeb-4517-b8b9-ce58e4cba4b6" providerId="ADAL" clId="{09B5E7A2-01AE-488D-805A-327FF9DCFC14}" dt="2022-05-20T18:33:34.654" v="72"/>
            <ac:spMkLst>
              <pc:docMk/>
              <pc:sldMasterMk cId="2676501066" sldId="2147483672"/>
              <pc:sldLayoutMk cId="4044518361" sldId="2147483673"/>
              <ac:spMk id="14" creationId="{E19178A1-A15A-4860-BB01-C8B6BC96C3D5}"/>
            </ac:spMkLst>
          </pc:spChg>
        </pc:sldLayoutChg>
        <pc:sldLayoutChg chg="addSp delSp modSp mod">
          <pc:chgData name="Weber, George R. (LARC-D309)" userId="0c6bf55f-4eeb-4517-b8b9-ce58e4cba4b6" providerId="ADAL" clId="{09B5E7A2-01AE-488D-805A-327FF9DCFC14}" dt="2022-05-20T18:34:06.309" v="78" actId="478"/>
          <pc:sldLayoutMkLst>
            <pc:docMk/>
            <pc:sldMasterMk cId="2676501066" sldId="2147483672"/>
            <pc:sldLayoutMk cId="3631300951" sldId="2147483674"/>
          </pc:sldLayoutMkLst>
          <pc:spChg chg="add del">
            <ac:chgData name="Weber, George R. (LARC-D309)" userId="0c6bf55f-4eeb-4517-b8b9-ce58e4cba4b6" providerId="ADAL" clId="{09B5E7A2-01AE-488D-805A-327FF9DCFC14}" dt="2022-05-20T18:34:06.309" v="78" actId="478"/>
            <ac:spMkLst>
              <pc:docMk/>
              <pc:sldMasterMk cId="2676501066" sldId="2147483672"/>
              <pc:sldLayoutMk cId="3631300951" sldId="2147483674"/>
              <ac:spMk id="2" creationId="{00000000-0000-0000-0000-000000000000}"/>
            </ac:spMkLst>
          </pc:spChg>
          <pc:spChg chg="add del">
            <ac:chgData name="Weber, George R. (LARC-D309)" userId="0c6bf55f-4eeb-4517-b8b9-ce58e4cba4b6" providerId="ADAL" clId="{09B5E7A2-01AE-488D-805A-327FF9DCFC14}" dt="2022-05-20T18:34:06.309" v="78" actId="478"/>
            <ac:spMkLst>
              <pc:docMk/>
              <pc:sldMasterMk cId="2676501066" sldId="2147483672"/>
              <pc:sldLayoutMk cId="3631300951" sldId="2147483674"/>
              <ac:spMk id="3" creationId="{00000000-0000-0000-0000-000000000000}"/>
            </ac:spMkLst>
          </pc:spChg>
          <pc:spChg chg="add del">
            <ac:chgData name="Weber, George R. (LARC-D309)" userId="0c6bf55f-4eeb-4517-b8b9-ce58e4cba4b6" providerId="ADAL" clId="{09B5E7A2-01AE-488D-805A-327FF9DCFC14}" dt="2022-05-20T18:34:06.309" v="78" actId="478"/>
            <ac:spMkLst>
              <pc:docMk/>
              <pc:sldMasterMk cId="2676501066" sldId="2147483672"/>
              <pc:sldLayoutMk cId="3631300951" sldId="2147483674"/>
              <ac:spMk id="4" creationId="{00000000-0000-0000-0000-000000000000}"/>
            </ac:spMkLst>
          </pc:spChg>
          <pc:spChg chg="add del">
            <ac:chgData name="Weber, George R. (LARC-D309)" userId="0c6bf55f-4eeb-4517-b8b9-ce58e4cba4b6" providerId="ADAL" clId="{09B5E7A2-01AE-488D-805A-327FF9DCFC14}" dt="2022-05-20T18:34:06.309" v="78" actId="478"/>
            <ac:spMkLst>
              <pc:docMk/>
              <pc:sldMasterMk cId="2676501066" sldId="2147483672"/>
              <pc:sldLayoutMk cId="3631300951" sldId="2147483674"/>
              <ac:spMk id="5" creationId="{00000000-0000-0000-0000-000000000000}"/>
            </ac:spMkLst>
          </pc:spChg>
          <pc:spChg chg="add del">
            <ac:chgData name="Weber, George R. (LARC-D309)" userId="0c6bf55f-4eeb-4517-b8b9-ce58e4cba4b6" providerId="ADAL" clId="{09B5E7A2-01AE-488D-805A-327FF9DCFC14}" dt="2022-05-20T18:34:06.309" v="78" actId="478"/>
            <ac:spMkLst>
              <pc:docMk/>
              <pc:sldMasterMk cId="2676501066" sldId="2147483672"/>
              <pc:sldLayoutMk cId="3631300951" sldId="2147483674"/>
              <ac:spMk id="6" creationId="{00000000-0000-0000-0000-000000000000}"/>
            </ac:spMkLst>
          </pc:spChg>
          <pc:spChg chg="add del mod">
            <ac:chgData name="Weber, George R. (LARC-D309)" userId="0c6bf55f-4eeb-4517-b8b9-ce58e4cba4b6" providerId="ADAL" clId="{09B5E7A2-01AE-488D-805A-327FF9DCFC14}" dt="2022-05-20T18:34:05.797" v="77"/>
            <ac:spMkLst>
              <pc:docMk/>
              <pc:sldMasterMk cId="2676501066" sldId="2147483672"/>
              <pc:sldLayoutMk cId="3631300951" sldId="2147483674"/>
              <ac:spMk id="7" creationId="{429D9D20-DB10-41FD-AA4D-C83DD25AF94A}"/>
            </ac:spMkLst>
          </pc:spChg>
          <pc:spChg chg="add del mod">
            <ac:chgData name="Weber, George R. (LARC-D309)" userId="0c6bf55f-4eeb-4517-b8b9-ce58e4cba4b6" providerId="ADAL" clId="{09B5E7A2-01AE-488D-805A-327FF9DCFC14}" dt="2022-05-20T18:34:05.797" v="77"/>
            <ac:spMkLst>
              <pc:docMk/>
              <pc:sldMasterMk cId="2676501066" sldId="2147483672"/>
              <pc:sldLayoutMk cId="3631300951" sldId="2147483674"/>
              <ac:spMk id="8" creationId="{D5087DD4-FFA5-46C3-BE8D-A6D95FBB06F5}"/>
            </ac:spMkLst>
          </pc:spChg>
          <pc:spChg chg="add del mod">
            <ac:chgData name="Weber, George R. (LARC-D309)" userId="0c6bf55f-4eeb-4517-b8b9-ce58e4cba4b6" providerId="ADAL" clId="{09B5E7A2-01AE-488D-805A-327FF9DCFC14}" dt="2022-05-20T18:34:05.797" v="77"/>
            <ac:spMkLst>
              <pc:docMk/>
              <pc:sldMasterMk cId="2676501066" sldId="2147483672"/>
              <pc:sldLayoutMk cId="3631300951" sldId="2147483674"/>
              <ac:spMk id="9" creationId="{17B66400-874E-4D56-AB2D-DF2EFB09C5CE}"/>
            </ac:spMkLst>
          </pc:spChg>
          <pc:spChg chg="add del mod">
            <ac:chgData name="Weber, George R. (LARC-D309)" userId="0c6bf55f-4eeb-4517-b8b9-ce58e4cba4b6" providerId="ADAL" clId="{09B5E7A2-01AE-488D-805A-327FF9DCFC14}" dt="2022-05-20T18:34:05.797" v="77"/>
            <ac:spMkLst>
              <pc:docMk/>
              <pc:sldMasterMk cId="2676501066" sldId="2147483672"/>
              <pc:sldLayoutMk cId="3631300951" sldId="2147483674"/>
              <ac:spMk id="10" creationId="{4BA3A352-D451-45D4-AD1B-3545EF98CF5B}"/>
            </ac:spMkLst>
          </pc:spChg>
        </pc:sldLayoutChg>
        <pc:sldLayoutChg chg="addSp delSp modSp mod">
          <pc:chgData name="Weber, George R. (LARC-D309)" userId="0c6bf55f-4eeb-4517-b8b9-ce58e4cba4b6" providerId="ADAL" clId="{09B5E7A2-01AE-488D-805A-327FF9DCFC14}" dt="2022-05-20T18:34:10.921" v="80"/>
          <pc:sldLayoutMkLst>
            <pc:docMk/>
            <pc:sldMasterMk cId="2676501066" sldId="2147483672"/>
            <pc:sldLayoutMk cId="2191102702" sldId="2147483678"/>
          </pc:sldLayoutMkLst>
          <pc:spChg chg="del">
            <ac:chgData name="Weber, George R. (LARC-D309)" userId="0c6bf55f-4eeb-4517-b8b9-ce58e4cba4b6" providerId="ADAL" clId="{09B5E7A2-01AE-488D-805A-327FF9DCFC14}" dt="2022-05-20T18:34:10.565" v="79" actId="478"/>
            <ac:spMkLst>
              <pc:docMk/>
              <pc:sldMasterMk cId="2676501066" sldId="2147483672"/>
              <pc:sldLayoutMk cId="2191102702" sldId="2147483678"/>
              <ac:spMk id="2" creationId="{00000000-0000-0000-0000-000000000000}"/>
            </ac:spMkLst>
          </pc:spChg>
          <pc:spChg chg="del">
            <ac:chgData name="Weber, George R. (LARC-D309)" userId="0c6bf55f-4eeb-4517-b8b9-ce58e4cba4b6" providerId="ADAL" clId="{09B5E7A2-01AE-488D-805A-327FF9DCFC14}" dt="2022-05-20T18:34:10.565" v="79" actId="478"/>
            <ac:spMkLst>
              <pc:docMk/>
              <pc:sldMasterMk cId="2676501066" sldId="2147483672"/>
              <pc:sldLayoutMk cId="2191102702" sldId="2147483678"/>
              <ac:spMk id="3" creationId="{00000000-0000-0000-0000-000000000000}"/>
            </ac:spMkLst>
          </pc:spChg>
          <pc:spChg chg="del">
            <ac:chgData name="Weber, George R. (LARC-D309)" userId="0c6bf55f-4eeb-4517-b8b9-ce58e4cba4b6" providerId="ADAL" clId="{09B5E7A2-01AE-488D-805A-327FF9DCFC14}" dt="2022-05-20T18:34:10.565" v="79" actId="478"/>
            <ac:spMkLst>
              <pc:docMk/>
              <pc:sldMasterMk cId="2676501066" sldId="2147483672"/>
              <pc:sldLayoutMk cId="2191102702" sldId="2147483678"/>
              <ac:spMk id="4" creationId="{00000000-0000-0000-0000-000000000000}"/>
            </ac:spMkLst>
          </pc:spChg>
          <pc:spChg chg="del">
            <ac:chgData name="Weber, George R. (LARC-D309)" userId="0c6bf55f-4eeb-4517-b8b9-ce58e4cba4b6" providerId="ADAL" clId="{09B5E7A2-01AE-488D-805A-327FF9DCFC14}" dt="2022-05-20T18:34:10.565" v="79" actId="478"/>
            <ac:spMkLst>
              <pc:docMk/>
              <pc:sldMasterMk cId="2676501066" sldId="2147483672"/>
              <pc:sldLayoutMk cId="2191102702" sldId="2147483678"/>
              <ac:spMk id="5" creationId="{00000000-0000-0000-0000-000000000000}"/>
            </ac:spMkLst>
          </pc:spChg>
          <pc:spChg chg="add mod">
            <ac:chgData name="Weber, George R. (LARC-D309)" userId="0c6bf55f-4eeb-4517-b8b9-ce58e4cba4b6" providerId="ADAL" clId="{09B5E7A2-01AE-488D-805A-327FF9DCFC14}" dt="2022-05-20T18:34:10.921" v="80"/>
            <ac:spMkLst>
              <pc:docMk/>
              <pc:sldMasterMk cId="2676501066" sldId="2147483672"/>
              <pc:sldLayoutMk cId="2191102702" sldId="2147483678"/>
              <ac:spMk id="6" creationId="{CF68DA0B-23AE-4FE3-A508-CFDE2E6BD014}"/>
            </ac:spMkLst>
          </pc:spChg>
          <pc:spChg chg="add mod">
            <ac:chgData name="Weber, George R. (LARC-D309)" userId="0c6bf55f-4eeb-4517-b8b9-ce58e4cba4b6" providerId="ADAL" clId="{09B5E7A2-01AE-488D-805A-327FF9DCFC14}" dt="2022-05-20T18:34:10.921" v="80"/>
            <ac:spMkLst>
              <pc:docMk/>
              <pc:sldMasterMk cId="2676501066" sldId="2147483672"/>
              <pc:sldLayoutMk cId="2191102702" sldId="2147483678"/>
              <ac:spMk id="7" creationId="{6FC264CF-15DD-40E5-A149-288A8F00E078}"/>
            </ac:spMkLst>
          </pc:spChg>
          <pc:spChg chg="add mod">
            <ac:chgData name="Weber, George R. (LARC-D309)" userId="0c6bf55f-4eeb-4517-b8b9-ce58e4cba4b6" providerId="ADAL" clId="{09B5E7A2-01AE-488D-805A-327FF9DCFC14}" dt="2022-05-20T18:34:10.921" v="80"/>
            <ac:spMkLst>
              <pc:docMk/>
              <pc:sldMasterMk cId="2676501066" sldId="2147483672"/>
              <pc:sldLayoutMk cId="2191102702" sldId="2147483678"/>
              <ac:spMk id="8" creationId="{ECC8C48D-91C3-4C13-8BE0-0262AB0D5FA3}"/>
            </ac:spMkLst>
          </pc:spChg>
          <pc:spChg chg="add mod">
            <ac:chgData name="Weber, George R. (LARC-D309)" userId="0c6bf55f-4eeb-4517-b8b9-ce58e4cba4b6" providerId="ADAL" clId="{09B5E7A2-01AE-488D-805A-327FF9DCFC14}" dt="2022-05-20T18:34:10.921" v="80"/>
            <ac:spMkLst>
              <pc:docMk/>
              <pc:sldMasterMk cId="2676501066" sldId="2147483672"/>
              <pc:sldLayoutMk cId="2191102702" sldId="2147483678"/>
              <ac:spMk id="9" creationId="{8938314F-77F3-48B0-8A8D-1C2ED98956C3}"/>
            </ac:spMkLst>
          </pc:spChg>
        </pc:sldLayoutChg>
      </pc:sldMasterChg>
    </pc:docChg>
  </pc:docChgLst>
  <pc:docChgLst>
    <pc:chgData name="Weber, George R. (LARC-D309)" userId="0c6bf55f-4eeb-4517-b8b9-ce58e4cba4b6" providerId="ADAL" clId="{266CD56E-7294-43EA-8794-3517B57293EA}"/>
    <pc:docChg chg="delSld">
      <pc:chgData name="Weber, George R. (LARC-D309)" userId="0c6bf55f-4eeb-4517-b8b9-ce58e4cba4b6" providerId="ADAL" clId="{266CD56E-7294-43EA-8794-3517B57293EA}" dt="2022-05-18T14:16:09.478" v="1" actId="47"/>
      <pc:docMkLst>
        <pc:docMk/>
      </pc:docMkLst>
      <pc:sldChg chg="del">
        <pc:chgData name="Weber, George R. (LARC-D309)" userId="0c6bf55f-4eeb-4517-b8b9-ce58e4cba4b6" providerId="ADAL" clId="{266CD56E-7294-43EA-8794-3517B57293EA}" dt="2022-05-18T14:16:02.361" v="0" actId="47"/>
        <pc:sldMkLst>
          <pc:docMk/>
          <pc:sldMk cId="3172171973" sldId="264"/>
        </pc:sldMkLst>
      </pc:sldChg>
      <pc:sldChg chg="del">
        <pc:chgData name="Weber, George R. (LARC-D309)" userId="0c6bf55f-4eeb-4517-b8b9-ce58e4cba4b6" providerId="ADAL" clId="{266CD56E-7294-43EA-8794-3517B57293EA}" dt="2022-05-18T14:16:02.361" v="0" actId="47"/>
        <pc:sldMkLst>
          <pc:docMk/>
          <pc:sldMk cId="3424504877" sldId="265"/>
        </pc:sldMkLst>
      </pc:sldChg>
      <pc:sldChg chg="del">
        <pc:chgData name="Weber, George R. (LARC-D309)" userId="0c6bf55f-4eeb-4517-b8b9-ce58e4cba4b6" providerId="ADAL" clId="{266CD56E-7294-43EA-8794-3517B57293EA}" dt="2022-05-18T14:16:02.361" v="0" actId="47"/>
        <pc:sldMkLst>
          <pc:docMk/>
          <pc:sldMk cId="37274219" sldId="266"/>
        </pc:sldMkLst>
      </pc:sldChg>
      <pc:sldChg chg="del">
        <pc:chgData name="Weber, George R. (LARC-D309)" userId="0c6bf55f-4eeb-4517-b8b9-ce58e4cba4b6" providerId="ADAL" clId="{266CD56E-7294-43EA-8794-3517B57293EA}" dt="2022-05-18T14:16:02.361" v="0" actId="47"/>
        <pc:sldMkLst>
          <pc:docMk/>
          <pc:sldMk cId="3221247677" sldId="268"/>
        </pc:sldMkLst>
      </pc:sldChg>
      <pc:sldChg chg="del">
        <pc:chgData name="Weber, George R. (LARC-D309)" userId="0c6bf55f-4eeb-4517-b8b9-ce58e4cba4b6" providerId="ADAL" clId="{266CD56E-7294-43EA-8794-3517B57293EA}" dt="2022-05-18T14:16:02.361" v="0" actId="47"/>
        <pc:sldMkLst>
          <pc:docMk/>
          <pc:sldMk cId="3957215674" sldId="269"/>
        </pc:sldMkLst>
      </pc:sldChg>
      <pc:sldChg chg="del">
        <pc:chgData name="Weber, George R. (LARC-D309)" userId="0c6bf55f-4eeb-4517-b8b9-ce58e4cba4b6" providerId="ADAL" clId="{266CD56E-7294-43EA-8794-3517B57293EA}" dt="2022-05-18T14:16:02.361" v="0" actId="47"/>
        <pc:sldMkLst>
          <pc:docMk/>
          <pc:sldMk cId="2179882000" sldId="271"/>
        </pc:sldMkLst>
      </pc:sldChg>
      <pc:sldChg chg="del">
        <pc:chgData name="Weber, George R. (LARC-D309)" userId="0c6bf55f-4eeb-4517-b8b9-ce58e4cba4b6" providerId="ADAL" clId="{266CD56E-7294-43EA-8794-3517B57293EA}" dt="2022-05-18T14:16:02.361" v="0" actId="47"/>
        <pc:sldMkLst>
          <pc:docMk/>
          <pc:sldMk cId="3678880180" sldId="272"/>
        </pc:sldMkLst>
      </pc:sldChg>
      <pc:sldChg chg="del">
        <pc:chgData name="Weber, George R. (LARC-D309)" userId="0c6bf55f-4eeb-4517-b8b9-ce58e4cba4b6" providerId="ADAL" clId="{266CD56E-7294-43EA-8794-3517B57293EA}" dt="2022-05-18T14:16:02.361" v="0" actId="47"/>
        <pc:sldMkLst>
          <pc:docMk/>
          <pc:sldMk cId="120327292" sldId="273"/>
        </pc:sldMkLst>
      </pc:sldChg>
      <pc:sldChg chg="del">
        <pc:chgData name="Weber, George R. (LARC-D309)" userId="0c6bf55f-4eeb-4517-b8b9-ce58e4cba4b6" providerId="ADAL" clId="{266CD56E-7294-43EA-8794-3517B57293EA}" dt="2022-05-18T14:16:02.361" v="0" actId="47"/>
        <pc:sldMkLst>
          <pc:docMk/>
          <pc:sldMk cId="3131197230" sldId="275"/>
        </pc:sldMkLst>
      </pc:sldChg>
      <pc:sldChg chg="del">
        <pc:chgData name="Weber, George R. (LARC-D309)" userId="0c6bf55f-4eeb-4517-b8b9-ce58e4cba4b6" providerId="ADAL" clId="{266CD56E-7294-43EA-8794-3517B57293EA}" dt="2022-05-18T14:16:02.361" v="0" actId="47"/>
        <pc:sldMkLst>
          <pc:docMk/>
          <pc:sldMk cId="2104382479" sldId="276"/>
        </pc:sldMkLst>
      </pc:sldChg>
      <pc:sldChg chg="del">
        <pc:chgData name="Weber, George R. (LARC-D309)" userId="0c6bf55f-4eeb-4517-b8b9-ce58e4cba4b6" providerId="ADAL" clId="{266CD56E-7294-43EA-8794-3517B57293EA}" dt="2022-05-18T14:16:02.361" v="0" actId="47"/>
        <pc:sldMkLst>
          <pc:docMk/>
          <pc:sldMk cId="701071388" sldId="277"/>
        </pc:sldMkLst>
      </pc:sldChg>
      <pc:sldChg chg="del">
        <pc:chgData name="Weber, George R. (LARC-D309)" userId="0c6bf55f-4eeb-4517-b8b9-ce58e4cba4b6" providerId="ADAL" clId="{266CD56E-7294-43EA-8794-3517B57293EA}" dt="2022-05-18T14:16:02.361" v="0" actId="47"/>
        <pc:sldMkLst>
          <pc:docMk/>
          <pc:sldMk cId="1507609334" sldId="278"/>
        </pc:sldMkLst>
      </pc:sldChg>
      <pc:sldChg chg="del">
        <pc:chgData name="Weber, George R. (LARC-D309)" userId="0c6bf55f-4eeb-4517-b8b9-ce58e4cba4b6" providerId="ADAL" clId="{266CD56E-7294-43EA-8794-3517B57293EA}" dt="2022-05-18T14:16:02.361" v="0" actId="47"/>
        <pc:sldMkLst>
          <pc:docMk/>
          <pc:sldMk cId="2072371939" sldId="279"/>
        </pc:sldMkLst>
      </pc:sldChg>
      <pc:sldChg chg="del">
        <pc:chgData name="Weber, George R. (LARC-D309)" userId="0c6bf55f-4eeb-4517-b8b9-ce58e4cba4b6" providerId="ADAL" clId="{266CD56E-7294-43EA-8794-3517B57293EA}" dt="2022-05-18T14:16:02.361" v="0" actId="47"/>
        <pc:sldMkLst>
          <pc:docMk/>
          <pc:sldMk cId="562271400" sldId="280"/>
        </pc:sldMkLst>
      </pc:sldChg>
      <pc:sldChg chg="del">
        <pc:chgData name="Weber, George R. (LARC-D309)" userId="0c6bf55f-4eeb-4517-b8b9-ce58e4cba4b6" providerId="ADAL" clId="{266CD56E-7294-43EA-8794-3517B57293EA}" dt="2022-05-18T14:16:02.361" v="0" actId="47"/>
        <pc:sldMkLst>
          <pc:docMk/>
          <pc:sldMk cId="1711269902" sldId="281"/>
        </pc:sldMkLst>
      </pc:sldChg>
      <pc:sldChg chg="del">
        <pc:chgData name="Weber, George R. (LARC-D309)" userId="0c6bf55f-4eeb-4517-b8b9-ce58e4cba4b6" providerId="ADAL" clId="{266CD56E-7294-43EA-8794-3517B57293EA}" dt="2022-05-18T14:16:09.478" v="1" actId="47"/>
        <pc:sldMkLst>
          <pc:docMk/>
          <pc:sldMk cId="2730545610" sldId="282"/>
        </pc:sldMkLst>
      </pc:sldChg>
      <pc:sldChg chg="del">
        <pc:chgData name="Weber, George R. (LARC-D309)" userId="0c6bf55f-4eeb-4517-b8b9-ce58e4cba4b6" providerId="ADAL" clId="{266CD56E-7294-43EA-8794-3517B57293EA}" dt="2022-05-18T14:16:02.361" v="0" actId="47"/>
        <pc:sldMkLst>
          <pc:docMk/>
          <pc:sldMk cId="107664410" sldId="284"/>
        </pc:sldMkLst>
      </pc:sldChg>
    </pc:docChg>
  </pc:docChgLst>
  <pc:docChgLst>
    <pc:chgData name="Weber, George R. (LARC-D309)" userId="0c6bf55f-4eeb-4517-b8b9-ce58e4cba4b6" providerId="ADAL" clId="{DD2D5B2B-9632-40BC-B43B-6A92F2C8FA44}"/>
    <pc:docChg chg="undo redo custSel addSld delSld modSld modMainMaster">
      <pc:chgData name="Weber, George R. (LARC-D309)" userId="0c6bf55f-4eeb-4517-b8b9-ce58e4cba4b6" providerId="ADAL" clId="{DD2D5B2B-9632-40BC-B43B-6A92F2C8FA44}" dt="2022-05-03T19:19:57.491" v="5408" actId="20577"/>
      <pc:docMkLst>
        <pc:docMk/>
      </pc:docMkLst>
      <pc:sldChg chg="addSp delSp modSp new mod modClrScheme chgLayout">
        <pc:chgData name="Weber, George R. (LARC-D309)" userId="0c6bf55f-4eeb-4517-b8b9-ce58e4cba4b6" providerId="ADAL" clId="{DD2D5B2B-9632-40BC-B43B-6A92F2C8FA44}" dt="2022-04-28T20:37:11.415" v="4070"/>
        <pc:sldMkLst>
          <pc:docMk/>
          <pc:sldMk cId="3212455436" sldId="262"/>
        </pc:sldMkLst>
        <pc:spChg chg="add del mod ord">
          <ac:chgData name="Weber, George R. (LARC-D309)" userId="0c6bf55f-4eeb-4517-b8b9-ce58e4cba4b6" providerId="ADAL" clId="{DD2D5B2B-9632-40BC-B43B-6A92F2C8FA44}" dt="2022-04-27T15:36:56.335" v="39" actId="700"/>
          <ac:spMkLst>
            <pc:docMk/>
            <pc:sldMk cId="3212455436" sldId="262"/>
            <ac:spMk id="2" creationId="{865C95CB-0017-4CF6-B7A4-9DA5C49E3CB8}"/>
          </ac:spMkLst>
        </pc:spChg>
        <pc:spChg chg="add del mod">
          <ac:chgData name="Weber, George R. (LARC-D309)" userId="0c6bf55f-4eeb-4517-b8b9-ce58e4cba4b6" providerId="ADAL" clId="{DD2D5B2B-9632-40BC-B43B-6A92F2C8FA44}" dt="2022-04-27T15:36:56.335" v="39" actId="700"/>
          <ac:spMkLst>
            <pc:docMk/>
            <pc:sldMk cId="3212455436" sldId="262"/>
            <ac:spMk id="3" creationId="{FA43664C-EE96-4F17-B54C-A164091D90A4}"/>
          </ac:spMkLst>
        </pc:spChg>
        <pc:spChg chg="add mod ord">
          <ac:chgData name="Weber, George R. (LARC-D309)" userId="0c6bf55f-4eeb-4517-b8b9-ce58e4cba4b6" providerId="ADAL" clId="{DD2D5B2B-9632-40BC-B43B-6A92F2C8FA44}" dt="2022-04-28T20:37:11.415" v="4070"/>
          <ac:spMkLst>
            <pc:docMk/>
            <pc:sldMk cId="3212455436" sldId="262"/>
            <ac:spMk id="4" creationId="{F3792504-B6A6-4236-8D12-52DDC2ACB117}"/>
          </ac:spMkLst>
        </pc:spChg>
        <pc:spChg chg="add mod">
          <ac:chgData name="Weber, George R. (LARC-D309)" userId="0c6bf55f-4eeb-4517-b8b9-ce58e4cba4b6" providerId="ADAL" clId="{DD2D5B2B-9632-40BC-B43B-6A92F2C8FA44}" dt="2022-04-28T20:35:04.737" v="4061" actId="1076"/>
          <ac:spMkLst>
            <pc:docMk/>
            <pc:sldMk cId="3212455436" sldId="262"/>
            <ac:spMk id="5" creationId="{90B43B1A-1B8F-4EDA-92B6-831974EE283A}"/>
          </ac:spMkLst>
        </pc:spChg>
      </pc:sldChg>
      <pc:sldChg chg="new del">
        <pc:chgData name="Weber, George R. (LARC-D309)" userId="0c6bf55f-4eeb-4517-b8b9-ce58e4cba4b6" providerId="ADAL" clId="{DD2D5B2B-9632-40BC-B43B-6A92F2C8FA44}" dt="2022-04-27T15:35:00.716" v="1" actId="680"/>
        <pc:sldMkLst>
          <pc:docMk/>
          <pc:sldMk cId="3241895405" sldId="262"/>
        </pc:sldMkLst>
      </pc:sldChg>
      <pc:sldChg chg="addSp delSp modSp new mod">
        <pc:chgData name="Weber, George R. (LARC-D309)" userId="0c6bf55f-4eeb-4517-b8b9-ce58e4cba4b6" providerId="ADAL" clId="{DD2D5B2B-9632-40BC-B43B-6A92F2C8FA44}" dt="2022-04-28T14:54:08.024" v="1827" actId="20577"/>
        <pc:sldMkLst>
          <pc:docMk/>
          <pc:sldMk cId="1864831109" sldId="263"/>
        </pc:sldMkLst>
        <pc:spChg chg="mod">
          <ac:chgData name="Weber, George R. (LARC-D309)" userId="0c6bf55f-4eeb-4517-b8b9-ce58e4cba4b6" providerId="ADAL" clId="{DD2D5B2B-9632-40BC-B43B-6A92F2C8FA44}" dt="2022-04-28T14:54:08.024" v="1827" actId="20577"/>
          <ac:spMkLst>
            <pc:docMk/>
            <pc:sldMk cId="1864831109" sldId="263"/>
            <ac:spMk id="2" creationId="{30EF09F6-007A-4474-84F9-967604437847}"/>
          </ac:spMkLst>
        </pc:spChg>
        <pc:spChg chg="add mod">
          <ac:chgData name="Weber, George R. (LARC-D309)" userId="0c6bf55f-4eeb-4517-b8b9-ce58e4cba4b6" providerId="ADAL" clId="{DD2D5B2B-9632-40BC-B43B-6A92F2C8FA44}" dt="2022-04-27T17:20:52.064" v="509" actId="1076"/>
          <ac:spMkLst>
            <pc:docMk/>
            <pc:sldMk cId="1864831109" sldId="263"/>
            <ac:spMk id="4" creationId="{06EEEE71-84A8-4036-B5D9-D319292DF7E3}"/>
          </ac:spMkLst>
        </pc:spChg>
        <pc:spChg chg="add mod">
          <ac:chgData name="Weber, George R. (LARC-D309)" userId="0c6bf55f-4eeb-4517-b8b9-ce58e4cba4b6" providerId="ADAL" clId="{DD2D5B2B-9632-40BC-B43B-6A92F2C8FA44}" dt="2022-04-27T17:20:52.064" v="509" actId="1076"/>
          <ac:spMkLst>
            <pc:docMk/>
            <pc:sldMk cId="1864831109" sldId="263"/>
            <ac:spMk id="5" creationId="{5CB89FAF-E5F8-422F-A781-48A1BFF0E236}"/>
          </ac:spMkLst>
        </pc:spChg>
        <pc:spChg chg="add mod">
          <ac:chgData name="Weber, George R. (LARC-D309)" userId="0c6bf55f-4eeb-4517-b8b9-ce58e4cba4b6" providerId="ADAL" clId="{DD2D5B2B-9632-40BC-B43B-6A92F2C8FA44}" dt="2022-04-27T17:20:52.064" v="509" actId="1076"/>
          <ac:spMkLst>
            <pc:docMk/>
            <pc:sldMk cId="1864831109" sldId="263"/>
            <ac:spMk id="6" creationId="{51376695-D8FA-40FF-BD00-CB9EB7DB8CCE}"/>
          </ac:spMkLst>
        </pc:spChg>
        <pc:spChg chg="add mod ord">
          <ac:chgData name="Weber, George R. (LARC-D309)" userId="0c6bf55f-4eeb-4517-b8b9-ce58e4cba4b6" providerId="ADAL" clId="{DD2D5B2B-9632-40BC-B43B-6A92F2C8FA44}" dt="2022-04-27T17:20:52.064" v="509" actId="1076"/>
          <ac:spMkLst>
            <pc:docMk/>
            <pc:sldMk cId="1864831109" sldId="263"/>
            <ac:spMk id="10" creationId="{4C8FAA85-DDD6-4283-BFDC-73A5A27B1839}"/>
          </ac:spMkLst>
        </pc:spChg>
        <pc:spChg chg="add mod">
          <ac:chgData name="Weber, George R. (LARC-D309)" userId="0c6bf55f-4eeb-4517-b8b9-ce58e4cba4b6" providerId="ADAL" clId="{DD2D5B2B-9632-40BC-B43B-6A92F2C8FA44}" dt="2022-04-27T17:20:52.064" v="509" actId="1076"/>
          <ac:spMkLst>
            <pc:docMk/>
            <pc:sldMk cId="1864831109" sldId="263"/>
            <ac:spMk id="11" creationId="{C3E2F1CA-3D5C-497E-B33E-389E281FA747}"/>
          </ac:spMkLst>
        </pc:spChg>
        <pc:spChg chg="add mod">
          <ac:chgData name="Weber, George R. (LARC-D309)" userId="0c6bf55f-4eeb-4517-b8b9-ce58e4cba4b6" providerId="ADAL" clId="{DD2D5B2B-9632-40BC-B43B-6A92F2C8FA44}" dt="2022-04-27T17:20:52.064" v="509" actId="1076"/>
          <ac:spMkLst>
            <pc:docMk/>
            <pc:sldMk cId="1864831109" sldId="263"/>
            <ac:spMk id="13" creationId="{B916BD17-1ABA-4D46-840A-ABB63757319D}"/>
          </ac:spMkLst>
        </pc:spChg>
        <pc:spChg chg="add mod">
          <ac:chgData name="Weber, George R. (LARC-D309)" userId="0c6bf55f-4eeb-4517-b8b9-ce58e4cba4b6" providerId="ADAL" clId="{DD2D5B2B-9632-40BC-B43B-6A92F2C8FA44}" dt="2022-04-27T17:20:52.064" v="509" actId="1076"/>
          <ac:spMkLst>
            <pc:docMk/>
            <pc:sldMk cId="1864831109" sldId="263"/>
            <ac:spMk id="15" creationId="{9D5D0EE7-D8D5-4F9C-ABFF-7D35C6F984CD}"/>
          </ac:spMkLst>
        </pc:spChg>
        <pc:spChg chg="add del mod">
          <ac:chgData name="Weber, George R. (LARC-D309)" userId="0c6bf55f-4eeb-4517-b8b9-ce58e4cba4b6" providerId="ADAL" clId="{DD2D5B2B-9632-40BC-B43B-6A92F2C8FA44}" dt="2022-04-27T15:58:54.194" v="314" actId="478"/>
          <ac:spMkLst>
            <pc:docMk/>
            <pc:sldMk cId="1864831109" sldId="263"/>
            <ac:spMk id="16" creationId="{BA43A0C2-EFD6-4F5E-A4BB-147A47F1C18E}"/>
          </ac:spMkLst>
        </pc:spChg>
        <pc:spChg chg="add mod">
          <ac:chgData name="Weber, George R. (LARC-D309)" userId="0c6bf55f-4eeb-4517-b8b9-ce58e4cba4b6" providerId="ADAL" clId="{DD2D5B2B-9632-40BC-B43B-6A92F2C8FA44}" dt="2022-04-27T17:20:52.064" v="509" actId="1076"/>
          <ac:spMkLst>
            <pc:docMk/>
            <pc:sldMk cId="1864831109" sldId="263"/>
            <ac:spMk id="18" creationId="{9A982A04-FD26-4E1E-908E-06E3023A22C1}"/>
          </ac:spMkLst>
        </pc:spChg>
        <pc:spChg chg="add mod">
          <ac:chgData name="Weber, George R. (LARC-D309)" userId="0c6bf55f-4eeb-4517-b8b9-ce58e4cba4b6" providerId="ADAL" clId="{DD2D5B2B-9632-40BC-B43B-6A92F2C8FA44}" dt="2022-04-27T17:20:52.064" v="509" actId="1076"/>
          <ac:spMkLst>
            <pc:docMk/>
            <pc:sldMk cId="1864831109" sldId="263"/>
            <ac:spMk id="19" creationId="{28B32E9B-09F4-48C2-BA09-A49020668CB2}"/>
          </ac:spMkLst>
        </pc:spChg>
        <pc:spChg chg="add mod">
          <ac:chgData name="Weber, George R. (LARC-D309)" userId="0c6bf55f-4eeb-4517-b8b9-ce58e4cba4b6" providerId="ADAL" clId="{DD2D5B2B-9632-40BC-B43B-6A92F2C8FA44}" dt="2022-04-27T17:20:52.064" v="509" actId="1076"/>
          <ac:spMkLst>
            <pc:docMk/>
            <pc:sldMk cId="1864831109" sldId="263"/>
            <ac:spMk id="20" creationId="{5CE45E58-9265-4494-BB03-07D459A524A3}"/>
          </ac:spMkLst>
        </pc:spChg>
        <pc:spChg chg="add mod">
          <ac:chgData name="Weber, George R. (LARC-D309)" userId="0c6bf55f-4eeb-4517-b8b9-ce58e4cba4b6" providerId="ADAL" clId="{DD2D5B2B-9632-40BC-B43B-6A92F2C8FA44}" dt="2022-04-27T17:20:52.064" v="509" actId="1076"/>
          <ac:spMkLst>
            <pc:docMk/>
            <pc:sldMk cId="1864831109" sldId="263"/>
            <ac:spMk id="21" creationId="{71321943-0650-4897-8E7A-FAC080DF2807}"/>
          </ac:spMkLst>
        </pc:spChg>
        <pc:spChg chg="add mod">
          <ac:chgData name="Weber, George R. (LARC-D309)" userId="0c6bf55f-4eeb-4517-b8b9-ce58e4cba4b6" providerId="ADAL" clId="{DD2D5B2B-9632-40BC-B43B-6A92F2C8FA44}" dt="2022-04-27T17:20:52.064" v="509" actId="1076"/>
          <ac:spMkLst>
            <pc:docMk/>
            <pc:sldMk cId="1864831109" sldId="263"/>
            <ac:spMk id="22" creationId="{2DD30DED-FE0A-4442-9D8C-71F8F288CB96}"/>
          </ac:spMkLst>
        </pc:spChg>
        <pc:spChg chg="add mod">
          <ac:chgData name="Weber, George R. (LARC-D309)" userId="0c6bf55f-4eeb-4517-b8b9-ce58e4cba4b6" providerId="ADAL" clId="{DD2D5B2B-9632-40BC-B43B-6A92F2C8FA44}" dt="2022-04-27T17:20:52.064" v="509" actId="1076"/>
          <ac:spMkLst>
            <pc:docMk/>
            <pc:sldMk cId="1864831109" sldId="263"/>
            <ac:spMk id="23" creationId="{ACD1C205-6108-4617-8DF9-175E0E208845}"/>
          </ac:spMkLst>
        </pc:spChg>
        <pc:spChg chg="mod">
          <ac:chgData name="Weber, George R. (LARC-D309)" userId="0c6bf55f-4eeb-4517-b8b9-ce58e4cba4b6" providerId="ADAL" clId="{DD2D5B2B-9632-40BC-B43B-6A92F2C8FA44}" dt="2022-04-27T17:07:34.865" v="460" actId="207"/>
          <ac:spMkLst>
            <pc:docMk/>
            <pc:sldMk cId="1864831109" sldId="263"/>
            <ac:spMk id="25" creationId="{0A73370F-5D4F-4879-9756-452D32DB61DE}"/>
          </ac:spMkLst>
        </pc:spChg>
        <pc:spChg chg="mod">
          <ac:chgData name="Weber, George R. (LARC-D309)" userId="0c6bf55f-4eeb-4517-b8b9-ce58e4cba4b6" providerId="ADAL" clId="{DD2D5B2B-9632-40BC-B43B-6A92F2C8FA44}" dt="2022-04-27T17:07:31.511" v="459" actId="207"/>
          <ac:spMkLst>
            <pc:docMk/>
            <pc:sldMk cId="1864831109" sldId="263"/>
            <ac:spMk id="26" creationId="{B6465319-83F7-4067-8AFC-BB3E8F620B7D}"/>
          </ac:spMkLst>
        </pc:spChg>
        <pc:spChg chg="mod">
          <ac:chgData name="Weber, George R. (LARC-D309)" userId="0c6bf55f-4eeb-4517-b8b9-ce58e4cba4b6" providerId="ADAL" clId="{DD2D5B2B-9632-40BC-B43B-6A92F2C8FA44}" dt="2022-04-27T17:07:27.140" v="458" actId="207"/>
          <ac:spMkLst>
            <pc:docMk/>
            <pc:sldMk cId="1864831109" sldId="263"/>
            <ac:spMk id="27" creationId="{809604AF-04E7-4063-AF18-8B4298152913}"/>
          </ac:spMkLst>
        </pc:spChg>
        <pc:spChg chg="mod">
          <ac:chgData name="Weber, George R. (LARC-D309)" userId="0c6bf55f-4eeb-4517-b8b9-ce58e4cba4b6" providerId="ADAL" clId="{DD2D5B2B-9632-40BC-B43B-6A92F2C8FA44}" dt="2022-04-27T17:07:23.074" v="457" actId="207"/>
          <ac:spMkLst>
            <pc:docMk/>
            <pc:sldMk cId="1864831109" sldId="263"/>
            <ac:spMk id="28" creationId="{402B5250-6AE9-4CA6-9AA9-C194C9F9D026}"/>
          </ac:spMkLst>
        </pc:spChg>
        <pc:spChg chg="add mod">
          <ac:chgData name="Weber, George R. (LARC-D309)" userId="0c6bf55f-4eeb-4517-b8b9-ce58e4cba4b6" providerId="ADAL" clId="{DD2D5B2B-9632-40BC-B43B-6A92F2C8FA44}" dt="2022-04-27T17:20:52.064" v="509" actId="1076"/>
          <ac:spMkLst>
            <pc:docMk/>
            <pc:sldMk cId="1864831109" sldId="263"/>
            <ac:spMk id="30" creationId="{9AB7AD9D-0589-4FB6-9064-4D24C75F6DB6}"/>
          </ac:spMkLst>
        </pc:spChg>
        <pc:spChg chg="add mod">
          <ac:chgData name="Weber, George R. (LARC-D309)" userId="0c6bf55f-4eeb-4517-b8b9-ce58e4cba4b6" providerId="ADAL" clId="{DD2D5B2B-9632-40BC-B43B-6A92F2C8FA44}" dt="2022-04-27T17:20:52.064" v="509" actId="1076"/>
          <ac:spMkLst>
            <pc:docMk/>
            <pc:sldMk cId="1864831109" sldId="263"/>
            <ac:spMk id="31" creationId="{53B3F2E6-328A-4F82-9091-3850375EE2EB}"/>
          </ac:spMkLst>
        </pc:spChg>
        <pc:grpChg chg="add mod">
          <ac:chgData name="Weber, George R. (LARC-D309)" userId="0c6bf55f-4eeb-4517-b8b9-ce58e4cba4b6" providerId="ADAL" clId="{DD2D5B2B-9632-40BC-B43B-6A92F2C8FA44}" dt="2022-04-27T15:57:52.374" v="303" actId="1076"/>
          <ac:grpSpMkLst>
            <pc:docMk/>
            <pc:sldMk cId="1864831109" sldId="263"/>
            <ac:grpSpMk id="24" creationId="{1F102D0F-1003-4CEA-8D09-B2C518EA1F7C}"/>
          </ac:grpSpMkLst>
        </pc:grpChg>
        <pc:picChg chg="add mod">
          <ac:chgData name="Weber, George R. (LARC-D309)" userId="0c6bf55f-4eeb-4517-b8b9-ce58e4cba4b6" providerId="ADAL" clId="{DD2D5B2B-9632-40BC-B43B-6A92F2C8FA44}" dt="2022-04-27T17:20:52.064" v="509" actId="1076"/>
          <ac:picMkLst>
            <pc:docMk/>
            <pc:sldMk cId="1864831109" sldId="263"/>
            <ac:picMk id="9" creationId="{069081F1-F68E-4EA3-9B82-CD8FF2EDB7E7}"/>
          </ac:picMkLst>
        </pc:picChg>
        <pc:picChg chg="add mod">
          <ac:chgData name="Weber, George R. (LARC-D309)" userId="0c6bf55f-4eeb-4517-b8b9-ce58e4cba4b6" providerId="ADAL" clId="{DD2D5B2B-9632-40BC-B43B-6A92F2C8FA44}" dt="2022-04-27T17:20:52.064" v="509" actId="1076"/>
          <ac:picMkLst>
            <pc:docMk/>
            <pc:sldMk cId="1864831109" sldId="263"/>
            <ac:picMk id="14" creationId="{CE08B791-3CFC-454F-82DB-4968E382BD44}"/>
          </ac:picMkLst>
        </pc:picChg>
        <pc:picChg chg="add mod">
          <ac:chgData name="Weber, George R. (LARC-D309)" userId="0c6bf55f-4eeb-4517-b8b9-ce58e4cba4b6" providerId="ADAL" clId="{DD2D5B2B-9632-40BC-B43B-6A92F2C8FA44}" dt="2022-04-27T17:20:52.064" v="509" actId="1076"/>
          <ac:picMkLst>
            <pc:docMk/>
            <pc:sldMk cId="1864831109" sldId="263"/>
            <ac:picMk id="17" creationId="{21B54EEE-ABD4-42E8-9BC5-C6C57CABDDBF}"/>
          </ac:picMkLst>
        </pc:picChg>
        <pc:picChg chg="add mod">
          <ac:chgData name="Weber, George R. (LARC-D309)" userId="0c6bf55f-4eeb-4517-b8b9-ce58e4cba4b6" providerId="ADAL" clId="{DD2D5B2B-9632-40BC-B43B-6A92F2C8FA44}" dt="2022-04-27T17:20:52.064" v="509" actId="1076"/>
          <ac:picMkLst>
            <pc:docMk/>
            <pc:sldMk cId="1864831109" sldId="263"/>
            <ac:picMk id="29" creationId="{747535CD-77AC-4087-84AC-1F5929D41FDD}"/>
          </ac:picMkLst>
        </pc:picChg>
        <pc:picChg chg="add del mod">
          <ac:chgData name="Weber, George R. (LARC-D309)" userId="0c6bf55f-4eeb-4517-b8b9-ce58e4cba4b6" providerId="ADAL" clId="{DD2D5B2B-9632-40BC-B43B-6A92F2C8FA44}" dt="2022-04-27T17:17:50.311" v="503" actId="478"/>
          <ac:picMkLst>
            <pc:docMk/>
            <pc:sldMk cId="1864831109" sldId="263"/>
            <ac:picMk id="32" creationId="{9079463F-10D7-413B-8FD5-D426F1D80B4B}"/>
          </ac:picMkLst>
        </pc:picChg>
        <pc:picChg chg="add mod">
          <ac:chgData name="Weber, George R. (LARC-D309)" userId="0c6bf55f-4eeb-4517-b8b9-ce58e4cba4b6" providerId="ADAL" clId="{DD2D5B2B-9632-40BC-B43B-6A92F2C8FA44}" dt="2022-04-27T17:20:52.064" v="509" actId="1076"/>
          <ac:picMkLst>
            <pc:docMk/>
            <pc:sldMk cId="1864831109" sldId="263"/>
            <ac:picMk id="53" creationId="{F0D41D53-4D3B-4B7D-B225-99140ECF06D6}"/>
          </ac:picMkLst>
        </pc:picChg>
        <pc:cxnChg chg="add mod">
          <ac:chgData name="Weber, George R. (LARC-D309)" userId="0c6bf55f-4eeb-4517-b8b9-ce58e4cba4b6" providerId="ADAL" clId="{DD2D5B2B-9632-40BC-B43B-6A92F2C8FA44}" dt="2022-04-27T17:20:52.064" v="509" actId="1076"/>
          <ac:cxnSpMkLst>
            <pc:docMk/>
            <pc:sldMk cId="1864831109" sldId="263"/>
            <ac:cxnSpMk id="7" creationId="{53B8326F-4A47-479C-BF92-6B83FF07121C}"/>
          </ac:cxnSpMkLst>
        </pc:cxnChg>
        <pc:cxnChg chg="add mod">
          <ac:chgData name="Weber, George R. (LARC-D309)" userId="0c6bf55f-4eeb-4517-b8b9-ce58e4cba4b6" providerId="ADAL" clId="{DD2D5B2B-9632-40BC-B43B-6A92F2C8FA44}" dt="2022-04-27T17:20:52.064" v="509" actId="1076"/>
          <ac:cxnSpMkLst>
            <pc:docMk/>
            <pc:sldMk cId="1864831109" sldId="263"/>
            <ac:cxnSpMk id="8" creationId="{5ADFFEB8-1D85-4D6B-B1BE-2453A2DF500B}"/>
          </ac:cxnSpMkLst>
        </pc:cxnChg>
        <pc:cxnChg chg="add mod">
          <ac:chgData name="Weber, George R. (LARC-D309)" userId="0c6bf55f-4eeb-4517-b8b9-ce58e4cba4b6" providerId="ADAL" clId="{DD2D5B2B-9632-40BC-B43B-6A92F2C8FA44}" dt="2022-04-27T17:20:52.064" v="509" actId="1076"/>
          <ac:cxnSpMkLst>
            <pc:docMk/>
            <pc:sldMk cId="1864831109" sldId="263"/>
            <ac:cxnSpMk id="12" creationId="{956843A3-32F6-4374-84EA-103A675E91D6}"/>
          </ac:cxnSpMkLst>
        </pc:cxnChg>
      </pc:sldChg>
      <pc:sldChg chg="addSp modSp new mod">
        <pc:chgData name="Weber, George R. (LARC-D309)" userId="0c6bf55f-4eeb-4517-b8b9-ce58e4cba4b6" providerId="ADAL" clId="{DD2D5B2B-9632-40BC-B43B-6A92F2C8FA44}" dt="2022-04-28T13:51:43.656" v="1085" actId="27636"/>
        <pc:sldMkLst>
          <pc:docMk/>
          <pc:sldMk cId="3172171973" sldId="264"/>
        </pc:sldMkLst>
        <pc:spChg chg="mod">
          <ac:chgData name="Weber, George R. (LARC-D309)" userId="0c6bf55f-4eeb-4517-b8b9-ce58e4cba4b6" providerId="ADAL" clId="{DD2D5B2B-9632-40BC-B43B-6A92F2C8FA44}" dt="2022-04-28T13:51:43.656" v="1085" actId="27636"/>
          <ac:spMkLst>
            <pc:docMk/>
            <pc:sldMk cId="3172171973" sldId="264"/>
            <ac:spMk id="2" creationId="{C6103329-AA7A-4004-A8FB-7503C1A9AC62}"/>
          </ac:spMkLst>
        </pc:spChg>
        <pc:spChg chg="add mod">
          <ac:chgData name="Weber, George R. (LARC-D309)" userId="0c6bf55f-4eeb-4517-b8b9-ce58e4cba4b6" providerId="ADAL" clId="{DD2D5B2B-9632-40BC-B43B-6A92F2C8FA44}" dt="2022-04-27T17:40:47.787" v="659" actId="12789"/>
          <ac:spMkLst>
            <pc:docMk/>
            <pc:sldMk cId="3172171973" sldId="264"/>
            <ac:spMk id="4" creationId="{C88B4F2B-88E0-4454-94BE-65300C5A3C6F}"/>
          </ac:spMkLst>
        </pc:spChg>
        <pc:spChg chg="add mod">
          <ac:chgData name="Weber, George R. (LARC-D309)" userId="0c6bf55f-4eeb-4517-b8b9-ce58e4cba4b6" providerId="ADAL" clId="{DD2D5B2B-9632-40BC-B43B-6A92F2C8FA44}" dt="2022-04-27T17:40:54.111" v="662" actId="1038"/>
          <ac:spMkLst>
            <pc:docMk/>
            <pc:sldMk cId="3172171973" sldId="264"/>
            <ac:spMk id="5" creationId="{B6FCB67F-BAE2-422A-9A72-2A837BBD21A3}"/>
          </ac:spMkLst>
        </pc:spChg>
        <pc:spChg chg="add mod">
          <ac:chgData name="Weber, George R. (LARC-D309)" userId="0c6bf55f-4eeb-4517-b8b9-ce58e4cba4b6" providerId="ADAL" clId="{DD2D5B2B-9632-40BC-B43B-6A92F2C8FA44}" dt="2022-04-27T17:40:47.787" v="659" actId="12789"/>
          <ac:spMkLst>
            <pc:docMk/>
            <pc:sldMk cId="3172171973" sldId="264"/>
            <ac:spMk id="6" creationId="{2F396E46-58BC-4BB5-B5E7-D8E0BF49A72B}"/>
          </ac:spMkLst>
        </pc:spChg>
        <pc:spChg chg="add mod">
          <ac:chgData name="Weber, George R. (LARC-D309)" userId="0c6bf55f-4eeb-4517-b8b9-ce58e4cba4b6" providerId="ADAL" clId="{DD2D5B2B-9632-40BC-B43B-6A92F2C8FA44}" dt="2022-04-27T17:40:17.627" v="655" actId="404"/>
          <ac:spMkLst>
            <pc:docMk/>
            <pc:sldMk cId="3172171973" sldId="264"/>
            <ac:spMk id="7" creationId="{D795A99F-7DF9-4D63-B4FC-88610A2DF123}"/>
          </ac:spMkLst>
        </pc:spChg>
        <pc:spChg chg="add mod">
          <ac:chgData name="Weber, George R. (LARC-D309)" userId="0c6bf55f-4eeb-4517-b8b9-ce58e4cba4b6" providerId="ADAL" clId="{DD2D5B2B-9632-40BC-B43B-6A92F2C8FA44}" dt="2022-04-27T17:40:17.627" v="655" actId="404"/>
          <ac:spMkLst>
            <pc:docMk/>
            <pc:sldMk cId="3172171973" sldId="264"/>
            <ac:spMk id="8" creationId="{1E1D755A-CC1F-4575-8A3E-5E8FF3B88EF1}"/>
          </ac:spMkLst>
        </pc:spChg>
        <pc:spChg chg="add mod">
          <ac:chgData name="Weber, George R. (LARC-D309)" userId="0c6bf55f-4eeb-4517-b8b9-ce58e4cba4b6" providerId="ADAL" clId="{DD2D5B2B-9632-40BC-B43B-6A92F2C8FA44}" dt="2022-04-27T17:40:17.627" v="655" actId="404"/>
          <ac:spMkLst>
            <pc:docMk/>
            <pc:sldMk cId="3172171973" sldId="264"/>
            <ac:spMk id="9" creationId="{AA905260-6E77-4F9D-B883-646F30651076}"/>
          </ac:spMkLst>
        </pc:spChg>
        <pc:spChg chg="add mod">
          <ac:chgData name="Weber, George R. (LARC-D309)" userId="0c6bf55f-4eeb-4517-b8b9-ce58e4cba4b6" providerId="ADAL" clId="{DD2D5B2B-9632-40BC-B43B-6A92F2C8FA44}" dt="2022-04-27T17:40:17.627" v="655" actId="404"/>
          <ac:spMkLst>
            <pc:docMk/>
            <pc:sldMk cId="3172171973" sldId="264"/>
            <ac:spMk id="10" creationId="{8FB525BF-4924-4115-9CD5-1A405F989684}"/>
          </ac:spMkLst>
        </pc:spChg>
        <pc:spChg chg="add mod">
          <ac:chgData name="Weber, George R. (LARC-D309)" userId="0c6bf55f-4eeb-4517-b8b9-ce58e4cba4b6" providerId="ADAL" clId="{DD2D5B2B-9632-40BC-B43B-6A92F2C8FA44}" dt="2022-04-27T17:40:17.627" v="655" actId="404"/>
          <ac:spMkLst>
            <pc:docMk/>
            <pc:sldMk cId="3172171973" sldId="264"/>
            <ac:spMk id="11" creationId="{2B84937E-A19A-4EF9-AC1E-3ADE4449E7E3}"/>
          </ac:spMkLst>
        </pc:spChg>
        <pc:spChg chg="add mod">
          <ac:chgData name="Weber, George R. (LARC-D309)" userId="0c6bf55f-4eeb-4517-b8b9-ce58e4cba4b6" providerId="ADAL" clId="{DD2D5B2B-9632-40BC-B43B-6A92F2C8FA44}" dt="2022-04-27T17:40:17.627" v="655" actId="404"/>
          <ac:spMkLst>
            <pc:docMk/>
            <pc:sldMk cId="3172171973" sldId="264"/>
            <ac:spMk id="12" creationId="{D295230D-281A-41C5-AA24-0494F7ABAC73}"/>
          </ac:spMkLst>
        </pc:spChg>
        <pc:spChg chg="add mod">
          <ac:chgData name="Weber, George R. (LARC-D309)" userId="0c6bf55f-4eeb-4517-b8b9-ce58e4cba4b6" providerId="ADAL" clId="{DD2D5B2B-9632-40BC-B43B-6A92F2C8FA44}" dt="2022-04-27T17:40:17.627" v="655" actId="404"/>
          <ac:spMkLst>
            <pc:docMk/>
            <pc:sldMk cId="3172171973" sldId="264"/>
            <ac:spMk id="13" creationId="{421B03C2-7403-4A0B-9770-9BD9C3A13760}"/>
          </ac:spMkLst>
        </pc:spChg>
        <pc:spChg chg="add mod">
          <ac:chgData name="Weber, George R. (LARC-D309)" userId="0c6bf55f-4eeb-4517-b8b9-ce58e4cba4b6" providerId="ADAL" clId="{DD2D5B2B-9632-40BC-B43B-6A92F2C8FA44}" dt="2022-04-27T17:40:17.627" v="655" actId="404"/>
          <ac:spMkLst>
            <pc:docMk/>
            <pc:sldMk cId="3172171973" sldId="264"/>
            <ac:spMk id="14" creationId="{949BF285-1B11-4D76-80F0-87CB776B3CC1}"/>
          </ac:spMkLst>
        </pc:spChg>
        <pc:spChg chg="add mod">
          <ac:chgData name="Weber, George R. (LARC-D309)" userId="0c6bf55f-4eeb-4517-b8b9-ce58e4cba4b6" providerId="ADAL" clId="{DD2D5B2B-9632-40BC-B43B-6A92F2C8FA44}" dt="2022-04-27T17:40:17.627" v="655" actId="404"/>
          <ac:spMkLst>
            <pc:docMk/>
            <pc:sldMk cId="3172171973" sldId="264"/>
            <ac:spMk id="15" creationId="{2FB1D382-92B9-4266-A086-F4B8F71A1BCD}"/>
          </ac:spMkLst>
        </pc:spChg>
        <pc:spChg chg="add mod">
          <ac:chgData name="Weber, George R. (LARC-D309)" userId="0c6bf55f-4eeb-4517-b8b9-ce58e4cba4b6" providerId="ADAL" clId="{DD2D5B2B-9632-40BC-B43B-6A92F2C8FA44}" dt="2022-04-27T17:40:17.627" v="655" actId="404"/>
          <ac:spMkLst>
            <pc:docMk/>
            <pc:sldMk cId="3172171973" sldId="264"/>
            <ac:spMk id="16" creationId="{51BCB187-F3B8-466E-BCFA-DAFD63B162CE}"/>
          </ac:spMkLst>
        </pc:spChg>
        <pc:spChg chg="add mod">
          <ac:chgData name="Weber, George R. (LARC-D309)" userId="0c6bf55f-4eeb-4517-b8b9-ce58e4cba4b6" providerId="ADAL" clId="{DD2D5B2B-9632-40BC-B43B-6A92F2C8FA44}" dt="2022-04-27T17:40:17.627" v="655" actId="404"/>
          <ac:spMkLst>
            <pc:docMk/>
            <pc:sldMk cId="3172171973" sldId="264"/>
            <ac:spMk id="17" creationId="{3BB6775E-CCF1-4AC3-BFBC-03229F5EFF09}"/>
          </ac:spMkLst>
        </pc:spChg>
        <pc:spChg chg="add mod">
          <ac:chgData name="Weber, George R. (LARC-D309)" userId="0c6bf55f-4eeb-4517-b8b9-ce58e4cba4b6" providerId="ADAL" clId="{DD2D5B2B-9632-40BC-B43B-6A92F2C8FA44}" dt="2022-04-27T17:40:17.627" v="655" actId="404"/>
          <ac:spMkLst>
            <pc:docMk/>
            <pc:sldMk cId="3172171973" sldId="264"/>
            <ac:spMk id="18" creationId="{3B8E1861-12AB-4A98-959E-955B1A31F709}"/>
          </ac:spMkLst>
        </pc:spChg>
        <pc:spChg chg="add mod">
          <ac:chgData name="Weber, George R. (LARC-D309)" userId="0c6bf55f-4eeb-4517-b8b9-ce58e4cba4b6" providerId="ADAL" clId="{DD2D5B2B-9632-40BC-B43B-6A92F2C8FA44}" dt="2022-04-27T17:40:17.627" v="655" actId="404"/>
          <ac:spMkLst>
            <pc:docMk/>
            <pc:sldMk cId="3172171973" sldId="264"/>
            <ac:spMk id="19" creationId="{35461380-E8FD-4537-A58D-0F13ADF4EE8F}"/>
          </ac:spMkLst>
        </pc:spChg>
        <pc:spChg chg="add mod">
          <ac:chgData name="Weber, George R. (LARC-D309)" userId="0c6bf55f-4eeb-4517-b8b9-ce58e4cba4b6" providerId="ADAL" clId="{DD2D5B2B-9632-40BC-B43B-6A92F2C8FA44}" dt="2022-04-27T17:40:17.627" v="655" actId="404"/>
          <ac:spMkLst>
            <pc:docMk/>
            <pc:sldMk cId="3172171973" sldId="264"/>
            <ac:spMk id="20" creationId="{E444C258-E0C9-480C-B49F-28CC14D76DF6}"/>
          </ac:spMkLst>
        </pc:spChg>
        <pc:spChg chg="add mod">
          <ac:chgData name="Weber, George R. (LARC-D309)" userId="0c6bf55f-4eeb-4517-b8b9-ce58e4cba4b6" providerId="ADAL" clId="{DD2D5B2B-9632-40BC-B43B-6A92F2C8FA44}" dt="2022-04-27T17:40:17.627" v="655" actId="404"/>
          <ac:spMkLst>
            <pc:docMk/>
            <pc:sldMk cId="3172171973" sldId="264"/>
            <ac:spMk id="21" creationId="{1F1F9EEC-6DF1-42AF-9E72-C1AB444D4B3A}"/>
          </ac:spMkLst>
        </pc:spChg>
        <pc:spChg chg="add mod">
          <ac:chgData name="Weber, George R. (LARC-D309)" userId="0c6bf55f-4eeb-4517-b8b9-ce58e4cba4b6" providerId="ADAL" clId="{DD2D5B2B-9632-40BC-B43B-6A92F2C8FA44}" dt="2022-04-27T17:40:17.627" v="655" actId="404"/>
          <ac:spMkLst>
            <pc:docMk/>
            <pc:sldMk cId="3172171973" sldId="264"/>
            <ac:spMk id="22" creationId="{49274A06-08A7-4CF4-BD76-EBC7BF0CAED5}"/>
          </ac:spMkLst>
        </pc:spChg>
        <pc:spChg chg="add mod">
          <ac:chgData name="Weber, George R. (LARC-D309)" userId="0c6bf55f-4eeb-4517-b8b9-ce58e4cba4b6" providerId="ADAL" clId="{DD2D5B2B-9632-40BC-B43B-6A92F2C8FA44}" dt="2022-04-27T17:40:17.627" v="655" actId="404"/>
          <ac:spMkLst>
            <pc:docMk/>
            <pc:sldMk cId="3172171973" sldId="264"/>
            <ac:spMk id="23" creationId="{2C4516DD-FCFF-416B-BA18-F3EA3165E9D5}"/>
          </ac:spMkLst>
        </pc:spChg>
        <pc:spChg chg="add mod">
          <ac:chgData name="Weber, George R. (LARC-D309)" userId="0c6bf55f-4eeb-4517-b8b9-ce58e4cba4b6" providerId="ADAL" clId="{DD2D5B2B-9632-40BC-B43B-6A92F2C8FA44}" dt="2022-04-27T17:40:17.627" v="655" actId="404"/>
          <ac:spMkLst>
            <pc:docMk/>
            <pc:sldMk cId="3172171973" sldId="264"/>
            <ac:spMk id="24" creationId="{0130C36A-E430-4D5B-B6C4-A7B70F09195C}"/>
          </ac:spMkLst>
        </pc:spChg>
        <pc:spChg chg="add mod">
          <ac:chgData name="Weber, George R. (LARC-D309)" userId="0c6bf55f-4eeb-4517-b8b9-ce58e4cba4b6" providerId="ADAL" clId="{DD2D5B2B-9632-40BC-B43B-6A92F2C8FA44}" dt="2022-04-27T17:40:17.627" v="655" actId="404"/>
          <ac:spMkLst>
            <pc:docMk/>
            <pc:sldMk cId="3172171973" sldId="264"/>
            <ac:spMk id="25" creationId="{F2621BE6-24C8-40C1-AD03-C0882F2FEA22}"/>
          </ac:spMkLst>
        </pc:spChg>
        <pc:spChg chg="add mod">
          <ac:chgData name="Weber, George R. (LARC-D309)" userId="0c6bf55f-4eeb-4517-b8b9-ce58e4cba4b6" providerId="ADAL" clId="{DD2D5B2B-9632-40BC-B43B-6A92F2C8FA44}" dt="2022-04-27T17:40:17.627" v="655" actId="404"/>
          <ac:spMkLst>
            <pc:docMk/>
            <pc:sldMk cId="3172171973" sldId="264"/>
            <ac:spMk id="26" creationId="{9CD98385-AE35-45D9-8E08-4D70EA4E1AD5}"/>
          </ac:spMkLst>
        </pc:spChg>
        <pc:spChg chg="add mod">
          <ac:chgData name="Weber, George R. (LARC-D309)" userId="0c6bf55f-4eeb-4517-b8b9-ce58e4cba4b6" providerId="ADAL" clId="{DD2D5B2B-9632-40BC-B43B-6A92F2C8FA44}" dt="2022-04-27T17:40:17.627" v="655" actId="404"/>
          <ac:spMkLst>
            <pc:docMk/>
            <pc:sldMk cId="3172171973" sldId="264"/>
            <ac:spMk id="27" creationId="{F0C0847A-E536-4A1D-A081-98FDE8072A8E}"/>
          </ac:spMkLst>
        </pc:spChg>
        <pc:spChg chg="add mod">
          <ac:chgData name="Weber, George R. (LARC-D309)" userId="0c6bf55f-4eeb-4517-b8b9-ce58e4cba4b6" providerId="ADAL" clId="{DD2D5B2B-9632-40BC-B43B-6A92F2C8FA44}" dt="2022-04-27T17:40:17.627" v="655" actId="404"/>
          <ac:spMkLst>
            <pc:docMk/>
            <pc:sldMk cId="3172171973" sldId="264"/>
            <ac:spMk id="28" creationId="{6B198CA9-1BEB-4686-BA8C-17037454DB7F}"/>
          </ac:spMkLst>
        </pc:spChg>
        <pc:picChg chg="add mod">
          <ac:chgData name="Weber, George R. (LARC-D309)" userId="0c6bf55f-4eeb-4517-b8b9-ce58e4cba4b6" providerId="ADAL" clId="{DD2D5B2B-9632-40BC-B43B-6A92F2C8FA44}" dt="2022-04-27T17:31:43.677" v="580"/>
          <ac:picMkLst>
            <pc:docMk/>
            <pc:sldMk cId="3172171973" sldId="264"/>
            <ac:picMk id="29" creationId="{BA5C8B1A-0D26-4751-8EE3-39D256D244C7}"/>
          </ac:picMkLst>
        </pc:picChg>
      </pc:sldChg>
      <pc:sldChg chg="addSp modSp new mod modAnim">
        <pc:chgData name="Weber, George R. (LARC-D309)" userId="0c6bf55f-4eeb-4517-b8b9-ce58e4cba4b6" providerId="ADAL" clId="{DD2D5B2B-9632-40BC-B43B-6A92F2C8FA44}" dt="2022-04-28T20:25:25.111" v="4048" actId="1076"/>
        <pc:sldMkLst>
          <pc:docMk/>
          <pc:sldMk cId="3424504877" sldId="265"/>
        </pc:sldMkLst>
        <pc:spChg chg="mod">
          <ac:chgData name="Weber, George R. (LARC-D309)" userId="0c6bf55f-4eeb-4517-b8b9-ce58e4cba4b6" providerId="ADAL" clId="{DD2D5B2B-9632-40BC-B43B-6A92F2C8FA44}" dt="2022-04-28T13:51:36.360" v="1080" actId="20577"/>
          <ac:spMkLst>
            <pc:docMk/>
            <pc:sldMk cId="3424504877" sldId="265"/>
            <ac:spMk id="2" creationId="{20FDE8D6-1FE2-4282-AEEF-7837341B0690}"/>
          </ac:spMkLst>
        </pc:spChg>
        <pc:spChg chg="mod">
          <ac:chgData name="Weber, George R. (LARC-D309)" userId="0c6bf55f-4eeb-4517-b8b9-ce58e4cba4b6" providerId="ADAL" clId="{DD2D5B2B-9632-40BC-B43B-6A92F2C8FA44}" dt="2022-04-27T20:13:03.061" v="692" actId="2711"/>
          <ac:spMkLst>
            <pc:docMk/>
            <pc:sldMk cId="3424504877" sldId="265"/>
            <ac:spMk id="3" creationId="{A4A21C94-D3FB-470F-8CD9-49DF374B2F46}"/>
          </ac:spMkLst>
        </pc:spChg>
        <pc:spChg chg="add mod">
          <ac:chgData name="Weber, George R. (LARC-D309)" userId="0c6bf55f-4eeb-4517-b8b9-ce58e4cba4b6" providerId="ADAL" clId="{DD2D5B2B-9632-40BC-B43B-6A92F2C8FA44}" dt="2022-04-28T20:24:32.941" v="4043" actId="1076"/>
          <ac:spMkLst>
            <pc:docMk/>
            <pc:sldMk cId="3424504877" sldId="265"/>
            <ac:spMk id="5" creationId="{D5F63208-DB60-48D2-963F-4B44208E5539}"/>
          </ac:spMkLst>
        </pc:spChg>
        <pc:spChg chg="add mod ord">
          <ac:chgData name="Weber, George R. (LARC-D309)" userId="0c6bf55f-4eeb-4517-b8b9-ce58e4cba4b6" providerId="ADAL" clId="{DD2D5B2B-9632-40BC-B43B-6A92F2C8FA44}" dt="2022-04-28T20:22:29.862" v="4033" actId="166"/>
          <ac:spMkLst>
            <pc:docMk/>
            <pc:sldMk cId="3424504877" sldId="265"/>
            <ac:spMk id="7" creationId="{3ACBB9B3-32F4-4ACF-8B35-CA9E56EC0BCC}"/>
          </ac:spMkLst>
        </pc:spChg>
        <pc:spChg chg="add mod">
          <ac:chgData name="Weber, George R. (LARC-D309)" userId="0c6bf55f-4eeb-4517-b8b9-ce58e4cba4b6" providerId="ADAL" clId="{DD2D5B2B-9632-40BC-B43B-6A92F2C8FA44}" dt="2022-04-28T20:24:14.401" v="4040" actId="1076"/>
          <ac:spMkLst>
            <pc:docMk/>
            <pc:sldMk cId="3424504877" sldId="265"/>
            <ac:spMk id="8" creationId="{6A763EB2-068F-4931-8168-315DC6990DB4}"/>
          </ac:spMkLst>
        </pc:spChg>
        <pc:spChg chg="add mod">
          <ac:chgData name="Weber, George R. (LARC-D309)" userId="0c6bf55f-4eeb-4517-b8b9-ce58e4cba4b6" providerId="ADAL" clId="{DD2D5B2B-9632-40BC-B43B-6A92F2C8FA44}" dt="2022-04-28T20:25:16.576" v="4047" actId="1076"/>
          <ac:spMkLst>
            <pc:docMk/>
            <pc:sldMk cId="3424504877" sldId="265"/>
            <ac:spMk id="9" creationId="{8D8B9FA2-2420-46A9-8696-356C4ACAB349}"/>
          </ac:spMkLst>
        </pc:spChg>
        <pc:spChg chg="add mod">
          <ac:chgData name="Weber, George R. (LARC-D309)" userId="0c6bf55f-4eeb-4517-b8b9-ce58e4cba4b6" providerId="ADAL" clId="{DD2D5B2B-9632-40BC-B43B-6A92F2C8FA44}" dt="2022-04-28T20:20:21.592" v="4008" actId="1076"/>
          <ac:spMkLst>
            <pc:docMk/>
            <pc:sldMk cId="3424504877" sldId="265"/>
            <ac:spMk id="10" creationId="{5D537C32-7CBC-492A-8CB1-FE857798BBC6}"/>
          </ac:spMkLst>
        </pc:spChg>
        <pc:spChg chg="add mod">
          <ac:chgData name="Weber, George R. (LARC-D309)" userId="0c6bf55f-4eeb-4517-b8b9-ce58e4cba4b6" providerId="ADAL" clId="{DD2D5B2B-9632-40BC-B43B-6A92F2C8FA44}" dt="2022-04-28T20:21:44.675" v="4027" actId="1036"/>
          <ac:spMkLst>
            <pc:docMk/>
            <pc:sldMk cId="3424504877" sldId="265"/>
            <ac:spMk id="12" creationId="{14068161-A09D-4F07-85DC-E1FA60B35FF8}"/>
          </ac:spMkLst>
        </pc:spChg>
        <pc:spChg chg="mod">
          <ac:chgData name="Weber, George R. (LARC-D309)" userId="0c6bf55f-4eeb-4517-b8b9-ce58e4cba4b6" providerId="ADAL" clId="{DD2D5B2B-9632-40BC-B43B-6A92F2C8FA44}" dt="2022-04-28T20:08:04.684" v="3968" actId="1076"/>
          <ac:spMkLst>
            <pc:docMk/>
            <pc:sldMk cId="3424504877" sldId="265"/>
            <ac:spMk id="15" creationId="{4D57EB96-FBDB-4B14-A3C0-D56F1A4FC531}"/>
          </ac:spMkLst>
        </pc:spChg>
        <pc:spChg chg="add mod">
          <ac:chgData name="Weber, George R. (LARC-D309)" userId="0c6bf55f-4eeb-4517-b8b9-ce58e4cba4b6" providerId="ADAL" clId="{DD2D5B2B-9632-40BC-B43B-6A92F2C8FA44}" dt="2022-04-28T20:25:10.590" v="4046" actId="1076"/>
          <ac:spMkLst>
            <pc:docMk/>
            <pc:sldMk cId="3424504877" sldId="265"/>
            <ac:spMk id="16" creationId="{8F8261D5-CDFD-4E9A-8CDC-B2639F97AC95}"/>
          </ac:spMkLst>
        </pc:spChg>
        <pc:spChg chg="add mod">
          <ac:chgData name="Weber, George R. (LARC-D309)" userId="0c6bf55f-4eeb-4517-b8b9-ce58e4cba4b6" providerId="ADAL" clId="{DD2D5B2B-9632-40BC-B43B-6A92F2C8FA44}" dt="2022-04-28T20:21:29.590" v="4022" actId="1076"/>
          <ac:spMkLst>
            <pc:docMk/>
            <pc:sldMk cId="3424504877" sldId="265"/>
            <ac:spMk id="18" creationId="{7D2D71BB-5581-46EF-BBD0-7B6E93EEA1E3}"/>
          </ac:spMkLst>
        </pc:spChg>
        <pc:spChg chg="add mod">
          <ac:chgData name="Weber, George R. (LARC-D309)" userId="0c6bf55f-4eeb-4517-b8b9-ce58e4cba4b6" providerId="ADAL" clId="{DD2D5B2B-9632-40BC-B43B-6A92F2C8FA44}" dt="2022-04-28T20:22:10.155" v="4031" actId="14100"/>
          <ac:spMkLst>
            <pc:docMk/>
            <pc:sldMk cId="3424504877" sldId="265"/>
            <ac:spMk id="19" creationId="{946678F5-36D5-4D36-976F-29AD7503F31D}"/>
          </ac:spMkLst>
        </pc:spChg>
        <pc:spChg chg="add mod">
          <ac:chgData name="Weber, George R. (LARC-D309)" userId="0c6bf55f-4eeb-4517-b8b9-ce58e4cba4b6" providerId="ADAL" clId="{DD2D5B2B-9632-40BC-B43B-6A92F2C8FA44}" dt="2022-04-28T20:20:43.613" v="4012" actId="14100"/>
          <ac:spMkLst>
            <pc:docMk/>
            <pc:sldMk cId="3424504877" sldId="265"/>
            <ac:spMk id="20" creationId="{96BEDB27-324B-4B40-B3D5-6A16CF3DEAF3}"/>
          </ac:spMkLst>
        </pc:spChg>
        <pc:spChg chg="add mod">
          <ac:chgData name="Weber, George R. (LARC-D309)" userId="0c6bf55f-4eeb-4517-b8b9-ce58e4cba4b6" providerId="ADAL" clId="{DD2D5B2B-9632-40BC-B43B-6A92F2C8FA44}" dt="2022-04-28T20:23:42.653" v="4037" actId="14100"/>
          <ac:spMkLst>
            <pc:docMk/>
            <pc:sldMk cId="3424504877" sldId="265"/>
            <ac:spMk id="21" creationId="{26EBDE0C-DAB9-4E6A-AF41-42C2E0AC15E1}"/>
          </ac:spMkLst>
        </pc:spChg>
        <pc:spChg chg="add mod">
          <ac:chgData name="Weber, George R. (LARC-D309)" userId="0c6bf55f-4eeb-4517-b8b9-ce58e4cba4b6" providerId="ADAL" clId="{DD2D5B2B-9632-40BC-B43B-6A92F2C8FA44}" dt="2022-04-28T20:24:40.614" v="4044" actId="14100"/>
          <ac:spMkLst>
            <pc:docMk/>
            <pc:sldMk cId="3424504877" sldId="265"/>
            <ac:spMk id="22" creationId="{3440E58B-CFA3-48B3-B15A-B1B180C1A242}"/>
          </ac:spMkLst>
        </pc:spChg>
        <pc:grpChg chg="add mod">
          <ac:chgData name="Weber, George R. (LARC-D309)" userId="0c6bf55f-4eeb-4517-b8b9-ce58e4cba4b6" providerId="ADAL" clId="{DD2D5B2B-9632-40BC-B43B-6A92F2C8FA44}" dt="2022-04-28T20:25:25.111" v="4048" actId="1076"/>
          <ac:grpSpMkLst>
            <pc:docMk/>
            <pc:sldMk cId="3424504877" sldId="265"/>
            <ac:grpSpMk id="13" creationId="{261A1C89-947B-41BE-ADAF-15F2A9949244}"/>
          </ac:grpSpMkLst>
        </pc:grpChg>
        <pc:picChg chg="add mod">
          <ac:chgData name="Weber, George R. (LARC-D309)" userId="0c6bf55f-4eeb-4517-b8b9-ce58e4cba4b6" providerId="ADAL" clId="{DD2D5B2B-9632-40BC-B43B-6A92F2C8FA44}" dt="2022-04-28T20:07:49.861" v="3966" actId="14100"/>
          <ac:picMkLst>
            <pc:docMk/>
            <pc:sldMk cId="3424504877" sldId="265"/>
            <ac:picMk id="4" creationId="{E2A3DC24-2F4A-4D17-B7EF-6C26F52C811A}"/>
          </ac:picMkLst>
        </pc:picChg>
        <pc:picChg chg="add mod">
          <ac:chgData name="Weber, George R. (LARC-D309)" userId="0c6bf55f-4eeb-4517-b8b9-ce58e4cba4b6" providerId="ADAL" clId="{DD2D5B2B-9632-40BC-B43B-6A92F2C8FA44}" dt="2022-04-28T20:23:59.903" v="4039" actId="1076"/>
          <ac:picMkLst>
            <pc:docMk/>
            <pc:sldMk cId="3424504877" sldId="265"/>
            <ac:picMk id="6" creationId="{A3FB1E84-661E-4E1E-83BD-4C5330230EB7}"/>
          </ac:picMkLst>
        </pc:picChg>
        <pc:picChg chg="add mod">
          <ac:chgData name="Weber, George R. (LARC-D309)" userId="0c6bf55f-4eeb-4517-b8b9-ce58e4cba4b6" providerId="ADAL" clId="{DD2D5B2B-9632-40BC-B43B-6A92F2C8FA44}" dt="2022-04-28T20:07:49.861" v="3966" actId="14100"/>
          <ac:picMkLst>
            <pc:docMk/>
            <pc:sldMk cId="3424504877" sldId="265"/>
            <ac:picMk id="11" creationId="{4A566D2D-B6DC-4BD7-AEC2-589ECF875603}"/>
          </ac:picMkLst>
        </pc:picChg>
        <pc:picChg chg="mod">
          <ac:chgData name="Weber, George R. (LARC-D309)" userId="0c6bf55f-4eeb-4517-b8b9-ce58e4cba4b6" providerId="ADAL" clId="{DD2D5B2B-9632-40BC-B43B-6A92F2C8FA44}" dt="2022-04-27T19:14:55.995" v="691"/>
          <ac:picMkLst>
            <pc:docMk/>
            <pc:sldMk cId="3424504877" sldId="265"/>
            <ac:picMk id="14" creationId="{AD97DE19-F079-48B8-B784-44720AFC1516}"/>
          </ac:picMkLst>
        </pc:picChg>
        <pc:picChg chg="add mod">
          <ac:chgData name="Weber, George R. (LARC-D309)" userId="0c6bf55f-4eeb-4517-b8b9-ce58e4cba4b6" providerId="ADAL" clId="{DD2D5B2B-9632-40BC-B43B-6A92F2C8FA44}" dt="2022-04-28T20:07:49.861" v="3966" actId="14100"/>
          <ac:picMkLst>
            <pc:docMk/>
            <pc:sldMk cId="3424504877" sldId="265"/>
            <ac:picMk id="17" creationId="{37FB0ACD-E3DB-4FC4-B42A-1A180152036D}"/>
          </ac:picMkLst>
        </pc:picChg>
      </pc:sldChg>
      <pc:sldChg chg="addSp delSp modSp add mod delAnim modAnim">
        <pc:chgData name="Weber, George R. (LARC-D309)" userId="0c6bf55f-4eeb-4517-b8b9-ce58e4cba4b6" providerId="ADAL" clId="{DD2D5B2B-9632-40BC-B43B-6A92F2C8FA44}" dt="2022-04-28T19:02:01.140" v="3956" actId="1038"/>
        <pc:sldMkLst>
          <pc:docMk/>
          <pc:sldMk cId="37274219" sldId="266"/>
        </pc:sldMkLst>
        <pc:spChg chg="mod">
          <ac:chgData name="Weber, George R. (LARC-D309)" userId="0c6bf55f-4eeb-4517-b8b9-ce58e4cba4b6" providerId="ADAL" clId="{DD2D5B2B-9632-40BC-B43B-6A92F2C8FA44}" dt="2022-04-28T13:51:28.807" v="1075" actId="27636"/>
          <ac:spMkLst>
            <pc:docMk/>
            <pc:sldMk cId="37274219" sldId="266"/>
            <ac:spMk id="2" creationId="{20FDE8D6-1FE2-4282-AEEF-7837341B0690}"/>
          </ac:spMkLst>
        </pc:spChg>
        <pc:spChg chg="del">
          <ac:chgData name="Weber, George R. (LARC-D309)" userId="0c6bf55f-4eeb-4517-b8b9-ce58e4cba4b6" providerId="ADAL" clId="{DD2D5B2B-9632-40BC-B43B-6A92F2C8FA44}" dt="2022-04-28T13:08:17.620" v="734" actId="478"/>
          <ac:spMkLst>
            <pc:docMk/>
            <pc:sldMk cId="37274219" sldId="266"/>
            <ac:spMk id="5" creationId="{D5F63208-DB60-48D2-963F-4B44208E5539}"/>
          </ac:spMkLst>
        </pc:spChg>
        <pc:spChg chg="del">
          <ac:chgData name="Weber, George R. (LARC-D309)" userId="0c6bf55f-4eeb-4517-b8b9-ce58e4cba4b6" providerId="ADAL" clId="{DD2D5B2B-9632-40BC-B43B-6A92F2C8FA44}" dt="2022-04-28T13:08:17.620" v="734" actId="478"/>
          <ac:spMkLst>
            <pc:docMk/>
            <pc:sldMk cId="37274219" sldId="266"/>
            <ac:spMk id="7" creationId="{3ACBB9B3-32F4-4ACF-8B35-CA9E56EC0BCC}"/>
          </ac:spMkLst>
        </pc:spChg>
        <pc:spChg chg="del">
          <ac:chgData name="Weber, George R. (LARC-D309)" userId="0c6bf55f-4eeb-4517-b8b9-ce58e4cba4b6" providerId="ADAL" clId="{DD2D5B2B-9632-40BC-B43B-6A92F2C8FA44}" dt="2022-04-28T13:08:17.620" v="734" actId="478"/>
          <ac:spMkLst>
            <pc:docMk/>
            <pc:sldMk cId="37274219" sldId="266"/>
            <ac:spMk id="8" creationId="{6A763EB2-068F-4931-8168-315DC6990DB4}"/>
          </ac:spMkLst>
        </pc:spChg>
        <pc:spChg chg="del">
          <ac:chgData name="Weber, George R. (LARC-D309)" userId="0c6bf55f-4eeb-4517-b8b9-ce58e4cba4b6" providerId="ADAL" clId="{DD2D5B2B-9632-40BC-B43B-6A92F2C8FA44}" dt="2022-04-28T13:08:17.620" v="734" actId="478"/>
          <ac:spMkLst>
            <pc:docMk/>
            <pc:sldMk cId="37274219" sldId="266"/>
            <ac:spMk id="9" creationId="{8D8B9FA2-2420-46A9-8696-356C4ACAB349}"/>
          </ac:spMkLst>
        </pc:spChg>
        <pc:spChg chg="del">
          <ac:chgData name="Weber, George R. (LARC-D309)" userId="0c6bf55f-4eeb-4517-b8b9-ce58e4cba4b6" providerId="ADAL" clId="{DD2D5B2B-9632-40BC-B43B-6A92F2C8FA44}" dt="2022-04-28T13:08:17.620" v="734" actId="478"/>
          <ac:spMkLst>
            <pc:docMk/>
            <pc:sldMk cId="37274219" sldId="266"/>
            <ac:spMk id="10" creationId="{5D537C32-7CBC-492A-8CB1-FE857798BBC6}"/>
          </ac:spMkLst>
        </pc:spChg>
        <pc:spChg chg="del">
          <ac:chgData name="Weber, George R. (LARC-D309)" userId="0c6bf55f-4eeb-4517-b8b9-ce58e4cba4b6" providerId="ADAL" clId="{DD2D5B2B-9632-40BC-B43B-6A92F2C8FA44}" dt="2022-04-28T13:08:17.620" v="734" actId="478"/>
          <ac:spMkLst>
            <pc:docMk/>
            <pc:sldMk cId="37274219" sldId="266"/>
            <ac:spMk id="12" creationId="{14068161-A09D-4F07-85DC-E1FA60B35FF8}"/>
          </ac:spMkLst>
        </pc:spChg>
        <pc:spChg chg="del">
          <ac:chgData name="Weber, George R. (LARC-D309)" userId="0c6bf55f-4eeb-4517-b8b9-ce58e4cba4b6" providerId="ADAL" clId="{DD2D5B2B-9632-40BC-B43B-6A92F2C8FA44}" dt="2022-04-28T13:08:17.620" v="734" actId="478"/>
          <ac:spMkLst>
            <pc:docMk/>
            <pc:sldMk cId="37274219" sldId="266"/>
            <ac:spMk id="16" creationId="{8F8261D5-CDFD-4E9A-8CDC-B2639F97AC95}"/>
          </ac:spMkLst>
        </pc:spChg>
        <pc:spChg chg="del">
          <ac:chgData name="Weber, George R. (LARC-D309)" userId="0c6bf55f-4eeb-4517-b8b9-ce58e4cba4b6" providerId="ADAL" clId="{DD2D5B2B-9632-40BC-B43B-6A92F2C8FA44}" dt="2022-04-28T13:08:17.620" v="734" actId="478"/>
          <ac:spMkLst>
            <pc:docMk/>
            <pc:sldMk cId="37274219" sldId="266"/>
            <ac:spMk id="18" creationId="{7D2D71BB-5581-46EF-BBD0-7B6E93EEA1E3}"/>
          </ac:spMkLst>
        </pc:spChg>
        <pc:spChg chg="del">
          <ac:chgData name="Weber, George R. (LARC-D309)" userId="0c6bf55f-4eeb-4517-b8b9-ce58e4cba4b6" providerId="ADAL" clId="{DD2D5B2B-9632-40BC-B43B-6A92F2C8FA44}" dt="2022-04-28T13:08:17.620" v="734" actId="478"/>
          <ac:spMkLst>
            <pc:docMk/>
            <pc:sldMk cId="37274219" sldId="266"/>
            <ac:spMk id="19" creationId="{946678F5-36D5-4D36-976F-29AD7503F31D}"/>
          </ac:spMkLst>
        </pc:spChg>
        <pc:spChg chg="del">
          <ac:chgData name="Weber, George R. (LARC-D309)" userId="0c6bf55f-4eeb-4517-b8b9-ce58e4cba4b6" providerId="ADAL" clId="{DD2D5B2B-9632-40BC-B43B-6A92F2C8FA44}" dt="2022-04-28T13:08:17.620" v="734" actId="478"/>
          <ac:spMkLst>
            <pc:docMk/>
            <pc:sldMk cId="37274219" sldId="266"/>
            <ac:spMk id="20" creationId="{96BEDB27-324B-4B40-B3D5-6A16CF3DEAF3}"/>
          </ac:spMkLst>
        </pc:spChg>
        <pc:spChg chg="del">
          <ac:chgData name="Weber, George R. (LARC-D309)" userId="0c6bf55f-4eeb-4517-b8b9-ce58e4cba4b6" providerId="ADAL" clId="{DD2D5B2B-9632-40BC-B43B-6A92F2C8FA44}" dt="2022-04-28T13:08:17.620" v="734" actId="478"/>
          <ac:spMkLst>
            <pc:docMk/>
            <pc:sldMk cId="37274219" sldId="266"/>
            <ac:spMk id="21" creationId="{26EBDE0C-DAB9-4E6A-AF41-42C2E0AC15E1}"/>
          </ac:spMkLst>
        </pc:spChg>
        <pc:spChg chg="del">
          <ac:chgData name="Weber, George R. (LARC-D309)" userId="0c6bf55f-4eeb-4517-b8b9-ce58e4cba4b6" providerId="ADAL" clId="{DD2D5B2B-9632-40BC-B43B-6A92F2C8FA44}" dt="2022-04-28T13:08:17.620" v="734" actId="478"/>
          <ac:spMkLst>
            <pc:docMk/>
            <pc:sldMk cId="37274219" sldId="266"/>
            <ac:spMk id="22" creationId="{3440E58B-CFA3-48B3-B15A-B1B180C1A242}"/>
          </ac:spMkLst>
        </pc:spChg>
        <pc:spChg chg="add mod">
          <ac:chgData name="Weber, George R. (LARC-D309)" userId="0c6bf55f-4eeb-4517-b8b9-ce58e4cba4b6" providerId="ADAL" clId="{DD2D5B2B-9632-40BC-B43B-6A92F2C8FA44}" dt="2022-04-28T13:41:51.533" v="865" actId="1076"/>
          <ac:spMkLst>
            <pc:docMk/>
            <pc:sldMk cId="37274219" sldId="266"/>
            <ac:spMk id="25" creationId="{A0E5B1A3-B973-4A3F-8CF3-AA2F5D6C9578}"/>
          </ac:spMkLst>
        </pc:spChg>
        <pc:spChg chg="add mod">
          <ac:chgData name="Weber, George R. (LARC-D309)" userId="0c6bf55f-4eeb-4517-b8b9-ce58e4cba4b6" providerId="ADAL" clId="{DD2D5B2B-9632-40BC-B43B-6A92F2C8FA44}" dt="2022-04-28T13:37:16.896" v="853" actId="404"/>
          <ac:spMkLst>
            <pc:docMk/>
            <pc:sldMk cId="37274219" sldId="266"/>
            <ac:spMk id="28" creationId="{0ADE2EB9-6930-4653-80CA-45C62A5B84DB}"/>
          </ac:spMkLst>
        </pc:spChg>
        <pc:spChg chg="add mod">
          <ac:chgData name="Weber, George R. (LARC-D309)" userId="0c6bf55f-4eeb-4517-b8b9-ce58e4cba4b6" providerId="ADAL" clId="{DD2D5B2B-9632-40BC-B43B-6A92F2C8FA44}" dt="2022-04-28T13:38:35.415" v="860" actId="1076"/>
          <ac:spMkLst>
            <pc:docMk/>
            <pc:sldMk cId="37274219" sldId="266"/>
            <ac:spMk id="30" creationId="{EFAE5E89-7418-4247-9757-7EB4C7C14333}"/>
          </ac:spMkLst>
        </pc:spChg>
        <pc:spChg chg="add mod">
          <ac:chgData name="Weber, George R. (LARC-D309)" userId="0c6bf55f-4eeb-4517-b8b9-ce58e4cba4b6" providerId="ADAL" clId="{DD2D5B2B-9632-40BC-B43B-6A92F2C8FA44}" dt="2022-04-28T13:41:51.533" v="865" actId="1076"/>
          <ac:spMkLst>
            <pc:docMk/>
            <pc:sldMk cId="37274219" sldId="266"/>
            <ac:spMk id="32" creationId="{2655C0CC-BC09-4E0A-8B46-28C7BD027933}"/>
          </ac:spMkLst>
        </pc:spChg>
        <pc:spChg chg="add mod">
          <ac:chgData name="Weber, George R. (LARC-D309)" userId="0c6bf55f-4eeb-4517-b8b9-ce58e4cba4b6" providerId="ADAL" clId="{DD2D5B2B-9632-40BC-B43B-6A92F2C8FA44}" dt="2022-04-28T14:58:02.425" v="1838" actId="1076"/>
          <ac:spMkLst>
            <pc:docMk/>
            <pc:sldMk cId="37274219" sldId="266"/>
            <ac:spMk id="34" creationId="{BFA7571E-8B5D-4C84-8130-35B900E958E9}"/>
          </ac:spMkLst>
        </pc:spChg>
        <pc:spChg chg="mod topLvl">
          <ac:chgData name="Weber, George R. (LARC-D309)" userId="0c6bf55f-4eeb-4517-b8b9-ce58e4cba4b6" providerId="ADAL" clId="{DD2D5B2B-9632-40BC-B43B-6A92F2C8FA44}" dt="2022-04-28T14:57:42.602" v="1837" actId="1076"/>
          <ac:spMkLst>
            <pc:docMk/>
            <pc:sldMk cId="37274219" sldId="266"/>
            <ac:spMk id="38" creationId="{8B60FCE4-E5CE-4BE6-AC01-112E00EE9477}"/>
          </ac:spMkLst>
        </pc:spChg>
        <pc:spChg chg="add del mod">
          <ac:chgData name="Weber, George R. (LARC-D309)" userId="0c6bf55f-4eeb-4517-b8b9-ce58e4cba4b6" providerId="ADAL" clId="{DD2D5B2B-9632-40BC-B43B-6A92F2C8FA44}" dt="2022-04-28T13:42:29.955" v="871" actId="478"/>
          <ac:spMkLst>
            <pc:docMk/>
            <pc:sldMk cId="37274219" sldId="266"/>
            <ac:spMk id="43" creationId="{07544662-D01F-4C2F-89F7-E2C7C4A4026A}"/>
          </ac:spMkLst>
        </pc:spChg>
        <pc:spChg chg="add mod">
          <ac:chgData name="Weber, George R. (LARC-D309)" userId="0c6bf55f-4eeb-4517-b8b9-ce58e4cba4b6" providerId="ADAL" clId="{DD2D5B2B-9632-40BC-B43B-6A92F2C8FA44}" dt="2022-04-28T19:02:01.140" v="3956" actId="1038"/>
          <ac:spMkLst>
            <pc:docMk/>
            <pc:sldMk cId="37274219" sldId="266"/>
            <ac:spMk id="44" creationId="{DAD7B404-03B1-4C40-9D16-7FE995C530ED}"/>
          </ac:spMkLst>
        </pc:spChg>
        <pc:grpChg chg="del">
          <ac:chgData name="Weber, George R. (LARC-D309)" userId="0c6bf55f-4eeb-4517-b8b9-ce58e4cba4b6" providerId="ADAL" clId="{DD2D5B2B-9632-40BC-B43B-6A92F2C8FA44}" dt="2022-04-28T13:08:17.620" v="734" actId="478"/>
          <ac:grpSpMkLst>
            <pc:docMk/>
            <pc:sldMk cId="37274219" sldId="266"/>
            <ac:grpSpMk id="13" creationId="{261A1C89-947B-41BE-ADAF-15F2A9949244}"/>
          </ac:grpSpMkLst>
        </pc:grpChg>
        <pc:grpChg chg="add del mod">
          <ac:chgData name="Weber, George R. (LARC-D309)" userId="0c6bf55f-4eeb-4517-b8b9-ce58e4cba4b6" providerId="ADAL" clId="{DD2D5B2B-9632-40BC-B43B-6A92F2C8FA44}" dt="2022-04-28T13:09:44.326" v="745" actId="165"/>
          <ac:grpSpMkLst>
            <pc:docMk/>
            <pc:sldMk cId="37274219" sldId="266"/>
            <ac:grpSpMk id="35" creationId="{8B29F227-1485-4D61-9674-AFE4E379ECED}"/>
          </ac:grpSpMkLst>
        </pc:grpChg>
        <pc:grpChg chg="add mod">
          <ac:chgData name="Weber, George R. (LARC-D309)" userId="0c6bf55f-4eeb-4517-b8b9-ce58e4cba4b6" providerId="ADAL" clId="{DD2D5B2B-9632-40BC-B43B-6A92F2C8FA44}" dt="2022-04-28T13:41:51.533" v="865" actId="1076"/>
          <ac:grpSpMkLst>
            <pc:docMk/>
            <pc:sldMk cId="37274219" sldId="266"/>
            <ac:grpSpMk id="41" creationId="{0A3C97B6-3F6D-4BEE-AB9C-5DABEC95DB62}"/>
          </ac:grpSpMkLst>
        </pc:grpChg>
        <pc:grpChg chg="add mod">
          <ac:chgData name="Weber, George R. (LARC-D309)" userId="0c6bf55f-4eeb-4517-b8b9-ce58e4cba4b6" providerId="ADAL" clId="{DD2D5B2B-9632-40BC-B43B-6A92F2C8FA44}" dt="2022-04-28T14:57:42.602" v="1837" actId="1076"/>
          <ac:grpSpMkLst>
            <pc:docMk/>
            <pc:sldMk cId="37274219" sldId="266"/>
            <ac:grpSpMk id="42" creationId="{F7721F8B-F35E-483B-BE8D-F583AFADC0A9}"/>
          </ac:grpSpMkLst>
        </pc:grpChg>
        <pc:picChg chg="del">
          <ac:chgData name="Weber, George R. (LARC-D309)" userId="0c6bf55f-4eeb-4517-b8b9-ce58e4cba4b6" providerId="ADAL" clId="{DD2D5B2B-9632-40BC-B43B-6A92F2C8FA44}" dt="2022-04-28T13:08:17.620" v="734" actId="478"/>
          <ac:picMkLst>
            <pc:docMk/>
            <pc:sldMk cId="37274219" sldId="266"/>
            <ac:picMk id="4" creationId="{E2A3DC24-2F4A-4D17-B7EF-6C26F52C811A}"/>
          </ac:picMkLst>
        </pc:picChg>
        <pc:picChg chg="del">
          <ac:chgData name="Weber, George R. (LARC-D309)" userId="0c6bf55f-4eeb-4517-b8b9-ce58e4cba4b6" providerId="ADAL" clId="{DD2D5B2B-9632-40BC-B43B-6A92F2C8FA44}" dt="2022-04-28T13:08:17.620" v="734" actId="478"/>
          <ac:picMkLst>
            <pc:docMk/>
            <pc:sldMk cId="37274219" sldId="266"/>
            <ac:picMk id="6" creationId="{A3FB1E84-661E-4E1E-83BD-4C5330230EB7}"/>
          </ac:picMkLst>
        </pc:picChg>
        <pc:picChg chg="del">
          <ac:chgData name="Weber, George R. (LARC-D309)" userId="0c6bf55f-4eeb-4517-b8b9-ce58e4cba4b6" providerId="ADAL" clId="{DD2D5B2B-9632-40BC-B43B-6A92F2C8FA44}" dt="2022-04-28T13:08:17.620" v="734" actId="478"/>
          <ac:picMkLst>
            <pc:docMk/>
            <pc:sldMk cId="37274219" sldId="266"/>
            <ac:picMk id="11" creationId="{4A566D2D-B6DC-4BD7-AEC2-589ECF875603}"/>
          </ac:picMkLst>
        </pc:picChg>
        <pc:picChg chg="del">
          <ac:chgData name="Weber, George R. (LARC-D309)" userId="0c6bf55f-4eeb-4517-b8b9-ce58e4cba4b6" providerId="ADAL" clId="{DD2D5B2B-9632-40BC-B43B-6A92F2C8FA44}" dt="2022-04-28T13:08:17.620" v="734" actId="478"/>
          <ac:picMkLst>
            <pc:docMk/>
            <pc:sldMk cId="37274219" sldId="266"/>
            <ac:picMk id="17" creationId="{37FB0ACD-E3DB-4FC4-B42A-1A180152036D}"/>
          </ac:picMkLst>
        </pc:picChg>
        <pc:picChg chg="add del mod">
          <ac:chgData name="Weber, George R. (LARC-D309)" userId="0c6bf55f-4eeb-4517-b8b9-ce58e4cba4b6" providerId="ADAL" clId="{DD2D5B2B-9632-40BC-B43B-6A92F2C8FA44}" dt="2022-04-28T13:12:53.076" v="768" actId="478"/>
          <ac:picMkLst>
            <pc:docMk/>
            <pc:sldMk cId="37274219" sldId="266"/>
            <ac:picMk id="23" creationId="{C66CE3AD-1AA0-414B-9C78-EE82887C1836}"/>
          </ac:picMkLst>
        </pc:picChg>
        <pc:picChg chg="add mod">
          <ac:chgData name="Weber, George R. (LARC-D309)" userId="0c6bf55f-4eeb-4517-b8b9-ce58e4cba4b6" providerId="ADAL" clId="{DD2D5B2B-9632-40BC-B43B-6A92F2C8FA44}" dt="2022-04-28T13:15:03.236" v="799" actId="164"/>
          <ac:picMkLst>
            <pc:docMk/>
            <pc:sldMk cId="37274219" sldId="266"/>
            <ac:picMk id="24" creationId="{02DAB600-9977-403D-AA1E-E889031DB60F}"/>
          </ac:picMkLst>
        </pc:picChg>
        <pc:picChg chg="add mod">
          <ac:chgData name="Weber, George R. (LARC-D309)" userId="0c6bf55f-4eeb-4517-b8b9-ce58e4cba4b6" providerId="ADAL" clId="{DD2D5B2B-9632-40BC-B43B-6A92F2C8FA44}" dt="2022-04-28T13:15:03.236" v="799" actId="164"/>
          <ac:picMkLst>
            <pc:docMk/>
            <pc:sldMk cId="37274219" sldId="266"/>
            <ac:picMk id="26" creationId="{2AAE9563-C079-4CFE-955F-DD16F16E6A3F}"/>
          </ac:picMkLst>
        </pc:picChg>
        <pc:picChg chg="add mod">
          <ac:chgData name="Weber, George R. (LARC-D309)" userId="0c6bf55f-4eeb-4517-b8b9-ce58e4cba4b6" providerId="ADAL" clId="{DD2D5B2B-9632-40BC-B43B-6A92F2C8FA44}" dt="2022-04-28T13:13:55.416" v="777" actId="1076"/>
          <ac:picMkLst>
            <pc:docMk/>
            <pc:sldMk cId="37274219" sldId="266"/>
            <ac:picMk id="27" creationId="{06AEC887-CD0D-49CF-B05B-9535AB675C51}"/>
          </ac:picMkLst>
        </pc:picChg>
        <pc:picChg chg="add mod">
          <ac:chgData name="Weber, George R. (LARC-D309)" userId="0c6bf55f-4eeb-4517-b8b9-ce58e4cba4b6" providerId="ADAL" clId="{DD2D5B2B-9632-40BC-B43B-6A92F2C8FA44}" dt="2022-04-28T13:38:29.625" v="859" actId="1076"/>
          <ac:picMkLst>
            <pc:docMk/>
            <pc:sldMk cId="37274219" sldId="266"/>
            <ac:picMk id="29" creationId="{399DE406-E40B-4BBB-9258-46227C69666D}"/>
          </ac:picMkLst>
        </pc:picChg>
        <pc:picChg chg="add mod">
          <ac:chgData name="Weber, George R. (LARC-D309)" userId="0c6bf55f-4eeb-4517-b8b9-ce58e4cba4b6" providerId="ADAL" clId="{DD2D5B2B-9632-40BC-B43B-6A92F2C8FA44}" dt="2022-04-28T13:41:51.533" v="865" actId="1076"/>
          <ac:picMkLst>
            <pc:docMk/>
            <pc:sldMk cId="37274219" sldId="266"/>
            <ac:picMk id="31" creationId="{E172ACC4-4D00-4D4C-87FB-1A89C0B53FDC}"/>
          </ac:picMkLst>
        </pc:picChg>
        <pc:picChg chg="add mod">
          <ac:chgData name="Weber, George R. (LARC-D309)" userId="0c6bf55f-4eeb-4517-b8b9-ce58e4cba4b6" providerId="ADAL" clId="{DD2D5B2B-9632-40BC-B43B-6A92F2C8FA44}" dt="2022-04-28T14:58:02.425" v="1838" actId="1076"/>
          <ac:picMkLst>
            <pc:docMk/>
            <pc:sldMk cId="37274219" sldId="266"/>
            <ac:picMk id="33" creationId="{41BDE585-8D8A-47AD-8335-DD5882CB870D}"/>
          </ac:picMkLst>
        </pc:picChg>
        <pc:picChg chg="mod topLvl">
          <ac:chgData name="Weber, George R. (LARC-D309)" userId="0c6bf55f-4eeb-4517-b8b9-ce58e4cba4b6" providerId="ADAL" clId="{DD2D5B2B-9632-40BC-B43B-6A92F2C8FA44}" dt="2022-04-28T13:15:05.270" v="800" actId="164"/>
          <ac:picMkLst>
            <pc:docMk/>
            <pc:sldMk cId="37274219" sldId="266"/>
            <ac:picMk id="36" creationId="{D02FA400-E33E-4EAA-AFF1-5ADCC56AB70D}"/>
          </ac:picMkLst>
        </pc:picChg>
        <pc:picChg chg="mod topLvl">
          <ac:chgData name="Weber, George R. (LARC-D309)" userId="0c6bf55f-4eeb-4517-b8b9-ce58e4cba4b6" providerId="ADAL" clId="{DD2D5B2B-9632-40BC-B43B-6A92F2C8FA44}" dt="2022-04-28T13:15:05.270" v="800" actId="164"/>
          <ac:picMkLst>
            <pc:docMk/>
            <pc:sldMk cId="37274219" sldId="266"/>
            <ac:picMk id="37" creationId="{9B69D48E-2C9D-42A0-96F0-A79520AF4F30}"/>
          </ac:picMkLst>
        </pc:picChg>
        <pc:picChg chg="add mod">
          <ac:chgData name="Weber, George R. (LARC-D309)" userId="0c6bf55f-4eeb-4517-b8b9-ce58e4cba4b6" providerId="ADAL" clId="{DD2D5B2B-9632-40BC-B43B-6A92F2C8FA44}" dt="2022-04-28T13:15:03.236" v="799" actId="164"/>
          <ac:picMkLst>
            <pc:docMk/>
            <pc:sldMk cId="37274219" sldId="266"/>
            <ac:picMk id="40" creationId="{FFDCBB8B-217E-4620-B000-7084DB806778}"/>
          </ac:picMkLst>
        </pc:picChg>
      </pc:sldChg>
      <pc:sldChg chg="addSp modSp new del mod">
        <pc:chgData name="Weber, George R. (LARC-D309)" userId="0c6bf55f-4eeb-4517-b8b9-ce58e4cba4b6" providerId="ADAL" clId="{DD2D5B2B-9632-40BC-B43B-6A92F2C8FA44}" dt="2022-04-28T20:45:45.671" v="4180" actId="47"/>
        <pc:sldMkLst>
          <pc:docMk/>
          <pc:sldMk cId="4200145038" sldId="267"/>
        </pc:sldMkLst>
        <pc:spChg chg="mod">
          <ac:chgData name="Weber, George R. (LARC-D309)" userId="0c6bf55f-4eeb-4517-b8b9-ce58e4cba4b6" providerId="ADAL" clId="{DD2D5B2B-9632-40BC-B43B-6A92F2C8FA44}" dt="2022-04-28T13:50:59.779" v="1058" actId="947"/>
          <ac:spMkLst>
            <pc:docMk/>
            <pc:sldMk cId="4200145038" sldId="267"/>
            <ac:spMk id="2" creationId="{E2FBD431-45FD-4C09-A831-29FD66DDF3ED}"/>
          </ac:spMkLst>
        </pc:spChg>
        <pc:spChg chg="add mod">
          <ac:chgData name="Weber, George R. (LARC-D309)" userId="0c6bf55f-4eeb-4517-b8b9-ce58e4cba4b6" providerId="ADAL" clId="{DD2D5B2B-9632-40BC-B43B-6A92F2C8FA44}" dt="2022-04-28T13:47:50.326" v="991" actId="2711"/>
          <ac:spMkLst>
            <pc:docMk/>
            <pc:sldMk cId="4200145038" sldId="267"/>
            <ac:spMk id="4" creationId="{FBB08A62-E0A4-40C6-9D69-D6ED7BD300CE}"/>
          </ac:spMkLst>
        </pc:spChg>
        <pc:picChg chg="add mod">
          <ac:chgData name="Weber, George R. (LARC-D309)" userId="0c6bf55f-4eeb-4517-b8b9-ce58e4cba4b6" providerId="ADAL" clId="{DD2D5B2B-9632-40BC-B43B-6A92F2C8FA44}" dt="2022-04-28T13:46:37.775" v="990"/>
          <ac:picMkLst>
            <pc:docMk/>
            <pc:sldMk cId="4200145038" sldId="267"/>
            <ac:picMk id="5" creationId="{DB0A100E-0013-4C83-AD69-A04E9C02FF75}"/>
          </ac:picMkLst>
        </pc:picChg>
      </pc:sldChg>
      <pc:sldChg chg="addSp delSp modSp new mod">
        <pc:chgData name="Weber, George R. (LARC-D309)" userId="0c6bf55f-4eeb-4517-b8b9-ce58e4cba4b6" providerId="ADAL" clId="{DD2D5B2B-9632-40BC-B43B-6A92F2C8FA44}" dt="2022-04-28T20:54:23.586" v="4198" actId="20577"/>
        <pc:sldMkLst>
          <pc:docMk/>
          <pc:sldMk cId="3221247677" sldId="268"/>
        </pc:sldMkLst>
        <pc:spChg chg="mod">
          <ac:chgData name="Weber, George R. (LARC-D309)" userId="0c6bf55f-4eeb-4517-b8b9-ce58e4cba4b6" providerId="ADAL" clId="{DD2D5B2B-9632-40BC-B43B-6A92F2C8FA44}" dt="2022-04-28T20:54:23.586" v="4198" actId="20577"/>
          <ac:spMkLst>
            <pc:docMk/>
            <pc:sldMk cId="3221247677" sldId="268"/>
            <ac:spMk id="2" creationId="{8F11F04A-DB57-4FE3-ACBC-2F2A553ADC86}"/>
          </ac:spMkLst>
        </pc:spChg>
        <pc:spChg chg="add mod">
          <ac:chgData name="Weber, George R. (LARC-D309)" userId="0c6bf55f-4eeb-4517-b8b9-ce58e4cba4b6" providerId="ADAL" clId="{DD2D5B2B-9632-40BC-B43B-6A92F2C8FA44}" dt="2022-04-28T15:20:09.529" v="1883" actId="1076"/>
          <ac:spMkLst>
            <pc:docMk/>
            <pc:sldMk cId="3221247677" sldId="268"/>
            <ac:spMk id="4" creationId="{6D94AE4D-9ECC-4803-AF74-298CD85EE038}"/>
          </ac:spMkLst>
        </pc:spChg>
        <pc:spChg chg="add mod">
          <ac:chgData name="Weber, George R. (LARC-D309)" userId="0c6bf55f-4eeb-4517-b8b9-ce58e4cba4b6" providerId="ADAL" clId="{DD2D5B2B-9632-40BC-B43B-6A92F2C8FA44}" dt="2022-04-28T15:20:09.529" v="1883" actId="1076"/>
          <ac:spMkLst>
            <pc:docMk/>
            <pc:sldMk cId="3221247677" sldId="268"/>
            <ac:spMk id="5" creationId="{DE7885B5-A910-4067-BD7E-7A7FC3EA824F}"/>
          </ac:spMkLst>
        </pc:spChg>
        <pc:spChg chg="add mod">
          <ac:chgData name="Weber, George R. (LARC-D309)" userId="0c6bf55f-4eeb-4517-b8b9-ce58e4cba4b6" providerId="ADAL" clId="{DD2D5B2B-9632-40BC-B43B-6A92F2C8FA44}" dt="2022-04-28T15:20:09.529" v="1883" actId="1076"/>
          <ac:spMkLst>
            <pc:docMk/>
            <pc:sldMk cId="3221247677" sldId="268"/>
            <ac:spMk id="6" creationId="{031085E6-5A18-4BB5-A0FA-29142EFB6EF0}"/>
          </ac:spMkLst>
        </pc:spChg>
        <pc:spChg chg="add mod">
          <ac:chgData name="Weber, George R. (LARC-D309)" userId="0c6bf55f-4eeb-4517-b8b9-ce58e4cba4b6" providerId="ADAL" clId="{DD2D5B2B-9632-40BC-B43B-6A92F2C8FA44}" dt="2022-04-28T15:20:09.529" v="1883" actId="1076"/>
          <ac:spMkLst>
            <pc:docMk/>
            <pc:sldMk cId="3221247677" sldId="268"/>
            <ac:spMk id="7" creationId="{07EC2187-9253-41D3-BCC7-1EBFE7E8BB51}"/>
          </ac:spMkLst>
        </pc:spChg>
        <pc:spChg chg="add mod">
          <ac:chgData name="Weber, George R. (LARC-D309)" userId="0c6bf55f-4eeb-4517-b8b9-ce58e4cba4b6" providerId="ADAL" clId="{DD2D5B2B-9632-40BC-B43B-6A92F2C8FA44}" dt="2022-04-28T15:20:09.529" v="1883" actId="1076"/>
          <ac:spMkLst>
            <pc:docMk/>
            <pc:sldMk cId="3221247677" sldId="268"/>
            <ac:spMk id="8" creationId="{AA7A2A5C-08CD-4F2C-87E3-DF5E4A8461DA}"/>
          </ac:spMkLst>
        </pc:spChg>
        <pc:spChg chg="add mod">
          <ac:chgData name="Weber, George R. (LARC-D309)" userId="0c6bf55f-4eeb-4517-b8b9-ce58e4cba4b6" providerId="ADAL" clId="{DD2D5B2B-9632-40BC-B43B-6A92F2C8FA44}" dt="2022-04-28T15:20:09.529" v="1883" actId="1076"/>
          <ac:spMkLst>
            <pc:docMk/>
            <pc:sldMk cId="3221247677" sldId="268"/>
            <ac:spMk id="17" creationId="{6632D4CE-BAF0-4473-8FD4-9CD19D0AB7D3}"/>
          </ac:spMkLst>
        </pc:spChg>
        <pc:spChg chg="add del mod">
          <ac:chgData name="Weber, George R. (LARC-D309)" userId="0c6bf55f-4eeb-4517-b8b9-ce58e4cba4b6" providerId="ADAL" clId="{DD2D5B2B-9632-40BC-B43B-6A92F2C8FA44}" dt="2022-04-28T14:50:49.579" v="1776" actId="478"/>
          <ac:spMkLst>
            <pc:docMk/>
            <pc:sldMk cId="3221247677" sldId="268"/>
            <ac:spMk id="18" creationId="{B455045C-41A9-4E62-864A-27B9F3BB8966}"/>
          </ac:spMkLst>
        </pc:spChg>
        <pc:spChg chg="add mod">
          <ac:chgData name="Weber, George R. (LARC-D309)" userId="0c6bf55f-4eeb-4517-b8b9-ce58e4cba4b6" providerId="ADAL" clId="{DD2D5B2B-9632-40BC-B43B-6A92F2C8FA44}" dt="2022-04-28T15:21:18.299" v="1905" actId="1076"/>
          <ac:spMkLst>
            <pc:docMk/>
            <pc:sldMk cId="3221247677" sldId="268"/>
            <ac:spMk id="47" creationId="{EB831D35-DD5A-4E15-B18D-83FB27464058}"/>
          </ac:spMkLst>
        </pc:spChg>
        <pc:spChg chg="add mod">
          <ac:chgData name="Weber, George R. (LARC-D309)" userId="0c6bf55f-4eeb-4517-b8b9-ce58e4cba4b6" providerId="ADAL" clId="{DD2D5B2B-9632-40BC-B43B-6A92F2C8FA44}" dt="2022-04-28T15:38:07.289" v="2237" actId="1076"/>
          <ac:spMkLst>
            <pc:docMk/>
            <pc:sldMk cId="3221247677" sldId="268"/>
            <ac:spMk id="49" creationId="{8B84C38D-4FE9-4B3C-898E-D966EB8B3BCF}"/>
          </ac:spMkLst>
        </pc:spChg>
        <pc:spChg chg="add mod">
          <ac:chgData name="Weber, George R. (LARC-D309)" userId="0c6bf55f-4eeb-4517-b8b9-ce58e4cba4b6" providerId="ADAL" clId="{DD2D5B2B-9632-40BC-B43B-6A92F2C8FA44}" dt="2022-04-28T15:38:14.706" v="2238" actId="1076"/>
          <ac:spMkLst>
            <pc:docMk/>
            <pc:sldMk cId="3221247677" sldId="268"/>
            <ac:spMk id="50" creationId="{E43CFBDD-F9B7-4EC4-AF48-C4636278C7DC}"/>
          </ac:spMkLst>
        </pc:spChg>
        <pc:picChg chg="add mod">
          <ac:chgData name="Weber, George R. (LARC-D309)" userId="0c6bf55f-4eeb-4517-b8b9-ce58e4cba4b6" providerId="ADAL" clId="{DD2D5B2B-9632-40BC-B43B-6A92F2C8FA44}" dt="2022-04-28T15:38:26.617" v="2241" actId="1076"/>
          <ac:picMkLst>
            <pc:docMk/>
            <pc:sldMk cId="3221247677" sldId="268"/>
            <ac:picMk id="11" creationId="{44BD6DF3-30B6-4D8C-B8CF-CEA9A149B4A4}"/>
          </ac:picMkLst>
        </pc:picChg>
        <pc:picChg chg="add mod">
          <ac:chgData name="Weber, George R. (LARC-D309)" userId="0c6bf55f-4eeb-4517-b8b9-ce58e4cba4b6" providerId="ADAL" clId="{DD2D5B2B-9632-40BC-B43B-6A92F2C8FA44}" dt="2022-04-28T15:38:20.542" v="2239" actId="1076"/>
          <ac:picMkLst>
            <pc:docMk/>
            <pc:sldMk cId="3221247677" sldId="268"/>
            <ac:picMk id="12" creationId="{18EE9790-30FC-4603-9EDD-5260095BC57D}"/>
          </ac:picMkLst>
        </pc:picChg>
        <pc:picChg chg="add del mod">
          <ac:chgData name="Weber, George R. (LARC-D309)" userId="0c6bf55f-4eeb-4517-b8b9-ce58e4cba4b6" providerId="ADAL" clId="{DD2D5B2B-9632-40BC-B43B-6A92F2C8FA44}" dt="2022-04-28T15:37:51.083" v="2231" actId="478"/>
          <ac:picMkLst>
            <pc:docMk/>
            <pc:sldMk cId="3221247677" sldId="268"/>
            <ac:picMk id="13" creationId="{77DCAAE1-1C4A-4138-AD00-8930CCBDB226}"/>
          </ac:picMkLst>
        </pc:picChg>
        <pc:picChg chg="add mod">
          <ac:chgData name="Weber, George R. (LARC-D309)" userId="0c6bf55f-4eeb-4517-b8b9-ce58e4cba4b6" providerId="ADAL" clId="{DD2D5B2B-9632-40BC-B43B-6A92F2C8FA44}" dt="2022-04-28T15:43:23.057" v="2252" actId="1037"/>
          <ac:picMkLst>
            <pc:docMk/>
            <pc:sldMk cId="3221247677" sldId="268"/>
            <ac:picMk id="14" creationId="{F9B36758-7682-4DAA-85D0-8430728B09CA}"/>
          </ac:picMkLst>
        </pc:picChg>
        <pc:picChg chg="add mod">
          <ac:chgData name="Weber, George R. (LARC-D309)" userId="0c6bf55f-4eeb-4517-b8b9-ce58e4cba4b6" providerId="ADAL" clId="{DD2D5B2B-9632-40BC-B43B-6A92F2C8FA44}" dt="2022-04-28T15:20:09.529" v="1883" actId="1076"/>
          <ac:picMkLst>
            <pc:docMk/>
            <pc:sldMk cId="3221247677" sldId="268"/>
            <ac:picMk id="15" creationId="{C24DBBDC-ACC0-4824-9387-120E91E04A35}"/>
          </ac:picMkLst>
        </pc:picChg>
        <pc:picChg chg="add mod">
          <ac:chgData name="Weber, George R. (LARC-D309)" userId="0c6bf55f-4eeb-4517-b8b9-ce58e4cba4b6" providerId="ADAL" clId="{DD2D5B2B-9632-40BC-B43B-6A92F2C8FA44}" dt="2022-04-28T15:39:27.135" v="2242" actId="1076"/>
          <ac:picMkLst>
            <pc:docMk/>
            <pc:sldMk cId="3221247677" sldId="268"/>
            <ac:picMk id="16" creationId="{57715788-D97F-405D-A475-28A22A0FFDF7}"/>
          </ac:picMkLst>
        </pc:picChg>
        <pc:cxnChg chg="add mod">
          <ac:chgData name="Weber, George R. (LARC-D309)" userId="0c6bf55f-4eeb-4517-b8b9-ce58e4cba4b6" providerId="ADAL" clId="{DD2D5B2B-9632-40BC-B43B-6A92F2C8FA44}" dt="2022-04-28T15:20:09.529" v="1883" actId="1076"/>
          <ac:cxnSpMkLst>
            <pc:docMk/>
            <pc:sldMk cId="3221247677" sldId="268"/>
            <ac:cxnSpMk id="9" creationId="{685BFD17-4FD8-40C1-8FAD-2B76F5DB5801}"/>
          </ac:cxnSpMkLst>
        </pc:cxnChg>
        <pc:cxnChg chg="add mod">
          <ac:chgData name="Weber, George R. (LARC-D309)" userId="0c6bf55f-4eeb-4517-b8b9-ce58e4cba4b6" providerId="ADAL" clId="{DD2D5B2B-9632-40BC-B43B-6A92F2C8FA44}" dt="2022-04-28T15:20:09.529" v="1883" actId="1076"/>
          <ac:cxnSpMkLst>
            <pc:docMk/>
            <pc:sldMk cId="3221247677" sldId="268"/>
            <ac:cxnSpMk id="10" creationId="{2C610719-842D-40BA-90A7-C80113742FCD}"/>
          </ac:cxnSpMkLst>
        </pc:cxnChg>
        <pc:cxnChg chg="add del mod">
          <ac:chgData name="Weber, George R. (LARC-D309)" userId="0c6bf55f-4eeb-4517-b8b9-ce58e4cba4b6" providerId="ADAL" clId="{DD2D5B2B-9632-40BC-B43B-6A92F2C8FA44}" dt="2022-04-28T14:51:09.851" v="1780" actId="478"/>
          <ac:cxnSpMkLst>
            <pc:docMk/>
            <pc:sldMk cId="3221247677" sldId="268"/>
            <ac:cxnSpMk id="48" creationId="{0253D8AA-EF1C-46E1-B35E-179D52683BB5}"/>
          </ac:cxnSpMkLst>
        </pc:cxnChg>
      </pc:sldChg>
      <pc:sldChg chg="addSp delSp modSp new mod">
        <pc:chgData name="Weber, George R. (LARC-D309)" userId="0c6bf55f-4eeb-4517-b8b9-ce58e4cba4b6" providerId="ADAL" clId="{DD2D5B2B-9632-40BC-B43B-6A92F2C8FA44}" dt="2022-04-28T20:54:28.452" v="4201" actId="20577"/>
        <pc:sldMkLst>
          <pc:docMk/>
          <pc:sldMk cId="3957215674" sldId="269"/>
        </pc:sldMkLst>
        <pc:spChg chg="mod">
          <ac:chgData name="Weber, George R. (LARC-D309)" userId="0c6bf55f-4eeb-4517-b8b9-ce58e4cba4b6" providerId="ADAL" clId="{DD2D5B2B-9632-40BC-B43B-6A92F2C8FA44}" dt="2022-04-28T20:54:28.452" v="4201" actId="20577"/>
          <ac:spMkLst>
            <pc:docMk/>
            <pc:sldMk cId="3957215674" sldId="269"/>
            <ac:spMk id="2" creationId="{FC265E5C-B39C-4F82-81A7-02ED7373BE3B}"/>
          </ac:spMkLst>
        </pc:spChg>
        <pc:spChg chg="mod topLvl">
          <ac:chgData name="Weber, George R. (LARC-D309)" userId="0c6bf55f-4eeb-4517-b8b9-ce58e4cba4b6" providerId="ADAL" clId="{DD2D5B2B-9632-40BC-B43B-6A92F2C8FA44}" dt="2022-04-28T15:32:28.916" v="2168" actId="1038"/>
          <ac:spMkLst>
            <pc:docMk/>
            <pc:sldMk cId="3957215674" sldId="269"/>
            <ac:spMk id="9" creationId="{3159E254-958C-4DCB-A341-6F22EF34B161}"/>
          </ac:spMkLst>
        </pc:spChg>
        <pc:spChg chg="mod topLvl">
          <ac:chgData name="Weber, George R. (LARC-D309)" userId="0c6bf55f-4eeb-4517-b8b9-ce58e4cba4b6" providerId="ADAL" clId="{DD2D5B2B-9632-40BC-B43B-6A92F2C8FA44}" dt="2022-04-28T16:02:06.938" v="2536" actId="20577"/>
          <ac:spMkLst>
            <pc:docMk/>
            <pc:sldMk cId="3957215674" sldId="269"/>
            <ac:spMk id="10" creationId="{ED7FA9F7-C350-45B3-B898-F5C755BA46F6}"/>
          </ac:spMkLst>
        </pc:spChg>
        <pc:spChg chg="add mod">
          <ac:chgData name="Weber, George R. (LARC-D309)" userId="0c6bf55f-4eeb-4517-b8b9-ce58e4cba4b6" providerId="ADAL" clId="{DD2D5B2B-9632-40BC-B43B-6A92F2C8FA44}" dt="2022-04-28T16:02:16.965" v="2541" actId="20577"/>
          <ac:spMkLst>
            <pc:docMk/>
            <pc:sldMk cId="3957215674" sldId="269"/>
            <ac:spMk id="11" creationId="{4B72D61B-7970-40D6-87C3-CE82A803D9C9}"/>
          </ac:spMkLst>
        </pc:spChg>
        <pc:spChg chg="add mod">
          <ac:chgData name="Weber, George R. (LARC-D309)" userId="0c6bf55f-4eeb-4517-b8b9-ce58e4cba4b6" providerId="ADAL" clId="{DD2D5B2B-9632-40BC-B43B-6A92F2C8FA44}" dt="2022-04-28T15:41:56.190" v="2245" actId="14838"/>
          <ac:spMkLst>
            <pc:docMk/>
            <pc:sldMk cId="3957215674" sldId="269"/>
            <ac:spMk id="13" creationId="{8E3A87DB-2F47-4A2B-8B69-E7E0275E3AF1}"/>
          </ac:spMkLst>
        </pc:spChg>
        <pc:spChg chg="add mod">
          <ac:chgData name="Weber, George R. (LARC-D309)" userId="0c6bf55f-4eeb-4517-b8b9-ce58e4cba4b6" providerId="ADAL" clId="{DD2D5B2B-9632-40BC-B43B-6A92F2C8FA44}" dt="2022-04-28T15:41:56.190" v="2245" actId="14838"/>
          <ac:spMkLst>
            <pc:docMk/>
            <pc:sldMk cId="3957215674" sldId="269"/>
            <ac:spMk id="14" creationId="{EF46470B-980C-493B-9690-22B924E20F05}"/>
          </ac:spMkLst>
        </pc:spChg>
        <pc:spChg chg="add mod">
          <ac:chgData name="Weber, George R. (LARC-D309)" userId="0c6bf55f-4eeb-4517-b8b9-ce58e4cba4b6" providerId="ADAL" clId="{DD2D5B2B-9632-40BC-B43B-6A92F2C8FA44}" dt="2022-04-28T15:41:56.190" v="2245" actId="14838"/>
          <ac:spMkLst>
            <pc:docMk/>
            <pc:sldMk cId="3957215674" sldId="269"/>
            <ac:spMk id="15" creationId="{81A4785F-3A29-438F-935D-31DA359E05EA}"/>
          </ac:spMkLst>
        </pc:spChg>
        <pc:spChg chg="add mod">
          <ac:chgData name="Weber, George R. (LARC-D309)" userId="0c6bf55f-4eeb-4517-b8b9-ce58e4cba4b6" providerId="ADAL" clId="{DD2D5B2B-9632-40BC-B43B-6A92F2C8FA44}" dt="2022-04-28T15:41:56.190" v="2245" actId="14838"/>
          <ac:spMkLst>
            <pc:docMk/>
            <pc:sldMk cId="3957215674" sldId="269"/>
            <ac:spMk id="16" creationId="{350A8528-F3FD-47A6-92A0-1EAF971E9BE1}"/>
          </ac:spMkLst>
        </pc:spChg>
        <pc:spChg chg="add mod">
          <ac:chgData name="Weber, George R. (LARC-D309)" userId="0c6bf55f-4eeb-4517-b8b9-ce58e4cba4b6" providerId="ADAL" clId="{DD2D5B2B-9632-40BC-B43B-6A92F2C8FA44}" dt="2022-04-28T18:52:14.708" v="3852" actId="1076"/>
          <ac:spMkLst>
            <pc:docMk/>
            <pc:sldMk cId="3957215674" sldId="269"/>
            <ac:spMk id="17" creationId="{47A046E1-DBB8-4748-9ADC-7E60520D2BCE}"/>
          </ac:spMkLst>
        </pc:spChg>
        <pc:spChg chg="add mod">
          <ac:chgData name="Weber, George R. (LARC-D309)" userId="0c6bf55f-4eeb-4517-b8b9-ce58e4cba4b6" providerId="ADAL" clId="{DD2D5B2B-9632-40BC-B43B-6A92F2C8FA44}" dt="2022-04-28T18:52:19.177" v="3853" actId="1076"/>
          <ac:spMkLst>
            <pc:docMk/>
            <pc:sldMk cId="3957215674" sldId="269"/>
            <ac:spMk id="20" creationId="{535207AC-552D-4D04-8E4C-C4569C8D0199}"/>
          </ac:spMkLst>
        </pc:spChg>
        <pc:spChg chg="mod">
          <ac:chgData name="Weber, George R. (LARC-D309)" userId="0c6bf55f-4eeb-4517-b8b9-ce58e4cba4b6" providerId="ADAL" clId="{DD2D5B2B-9632-40BC-B43B-6A92F2C8FA44}" dt="2022-04-28T15:32:35.032" v="2169" actId="1076"/>
          <ac:spMkLst>
            <pc:docMk/>
            <pc:sldMk cId="3957215674" sldId="269"/>
            <ac:spMk id="23" creationId="{E726AFD9-4D73-4C04-9C58-89D98B541485}"/>
          </ac:spMkLst>
        </pc:spChg>
        <pc:spChg chg="add mod">
          <ac:chgData name="Weber, George R. (LARC-D309)" userId="0c6bf55f-4eeb-4517-b8b9-ce58e4cba4b6" providerId="ADAL" clId="{DD2D5B2B-9632-40BC-B43B-6A92F2C8FA44}" dt="2022-04-28T15:32:28.916" v="2168" actId="1038"/>
          <ac:spMkLst>
            <pc:docMk/>
            <pc:sldMk cId="3957215674" sldId="269"/>
            <ac:spMk id="24" creationId="{5B30105B-4B62-410F-80DC-DC0A92F5A80E}"/>
          </ac:spMkLst>
        </pc:spChg>
        <pc:spChg chg="add mod">
          <ac:chgData name="Weber, George R. (LARC-D309)" userId="0c6bf55f-4eeb-4517-b8b9-ce58e4cba4b6" providerId="ADAL" clId="{DD2D5B2B-9632-40BC-B43B-6A92F2C8FA44}" dt="2022-04-28T15:33:38.024" v="2185" actId="1076"/>
          <ac:spMkLst>
            <pc:docMk/>
            <pc:sldMk cId="3957215674" sldId="269"/>
            <ac:spMk id="26" creationId="{DB9F8343-B470-4BC1-80E2-A454F477538E}"/>
          </ac:spMkLst>
        </pc:spChg>
        <pc:spChg chg="add mod">
          <ac:chgData name="Weber, George R. (LARC-D309)" userId="0c6bf55f-4eeb-4517-b8b9-ce58e4cba4b6" providerId="ADAL" clId="{DD2D5B2B-9632-40BC-B43B-6A92F2C8FA44}" dt="2022-04-28T15:33:38.024" v="2185" actId="1076"/>
          <ac:spMkLst>
            <pc:docMk/>
            <pc:sldMk cId="3957215674" sldId="269"/>
            <ac:spMk id="28" creationId="{E8DBA601-0A8C-46A9-8588-C2345DE9C01B}"/>
          </ac:spMkLst>
        </pc:spChg>
        <pc:grpChg chg="add del mod">
          <ac:chgData name="Weber, George R. (LARC-D309)" userId="0c6bf55f-4eeb-4517-b8b9-ce58e4cba4b6" providerId="ADAL" clId="{DD2D5B2B-9632-40BC-B43B-6A92F2C8FA44}" dt="2022-04-28T15:02:30.676" v="1878" actId="165"/>
          <ac:grpSpMkLst>
            <pc:docMk/>
            <pc:sldMk cId="3957215674" sldId="269"/>
            <ac:grpSpMk id="7" creationId="{4D50C24B-8F45-47A8-A9D4-1C6BB6F49C6D}"/>
          </ac:grpSpMkLst>
        </pc:grpChg>
        <pc:grpChg chg="add mod">
          <ac:chgData name="Weber, George R. (LARC-D309)" userId="0c6bf55f-4eeb-4517-b8b9-ce58e4cba4b6" providerId="ADAL" clId="{DD2D5B2B-9632-40BC-B43B-6A92F2C8FA44}" dt="2022-04-28T15:32:28.916" v="2168" actId="1038"/>
          <ac:grpSpMkLst>
            <pc:docMk/>
            <pc:sldMk cId="3957215674" sldId="269"/>
            <ac:grpSpMk id="21" creationId="{B94E92DE-3179-4819-8704-CB7A60202EF6}"/>
          </ac:grpSpMkLst>
        </pc:grpChg>
        <pc:picChg chg="add mod">
          <ac:chgData name="Weber, George R. (LARC-D309)" userId="0c6bf55f-4eeb-4517-b8b9-ce58e4cba4b6" providerId="ADAL" clId="{DD2D5B2B-9632-40BC-B43B-6A92F2C8FA44}" dt="2022-04-28T15:32:28.916" v="2168" actId="1038"/>
          <ac:picMkLst>
            <pc:docMk/>
            <pc:sldMk cId="3957215674" sldId="269"/>
            <ac:picMk id="4" creationId="{740BC16B-C721-49F7-9E49-037A72B2C3DF}"/>
          </ac:picMkLst>
        </pc:picChg>
        <pc:picChg chg="add mod">
          <ac:chgData name="Weber, George R. (LARC-D309)" userId="0c6bf55f-4eeb-4517-b8b9-ce58e4cba4b6" providerId="ADAL" clId="{DD2D5B2B-9632-40BC-B43B-6A92F2C8FA44}" dt="2022-04-28T15:32:28.916" v="2168" actId="1038"/>
          <ac:picMkLst>
            <pc:docMk/>
            <pc:sldMk cId="3957215674" sldId="269"/>
            <ac:picMk id="5" creationId="{8F5B91CF-A732-40E0-AD3B-A1E34E03FDE7}"/>
          </ac:picMkLst>
        </pc:picChg>
        <pc:picChg chg="add mod">
          <ac:chgData name="Weber, George R. (LARC-D309)" userId="0c6bf55f-4eeb-4517-b8b9-ce58e4cba4b6" providerId="ADAL" clId="{DD2D5B2B-9632-40BC-B43B-6A92F2C8FA44}" dt="2022-04-28T15:32:28.916" v="2168" actId="1038"/>
          <ac:picMkLst>
            <pc:docMk/>
            <pc:sldMk cId="3957215674" sldId="269"/>
            <ac:picMk id="6" creationId="{04840EED-BFA8-40E2-BF73-8D03C1811DF0}"/>
          </ac:picMkLst>
        </pc:picChg>
        <pc:picChg chg="add mod">
          <ac:chgData name="Weber, George R. (LARC-D309)" userId="0c6bf55f-4eeb-4517-b8b9-ce58e4cba4b6" providerId="ADAL" clId="{DD2D5B2B-9632-40BC-B43B-6A92F2C8FA44}" dt="2022-04-28T15:32:28.916" v="2168" actId="1038"/>
          <ac:picMkLst>
            <pc:docMk/>
            <pc:sldMk cId="3957215674" sldId="269"/>
            <ac:picMk id="18" creationId="{D902769B-7B43-4F0F-B32B-11EAE120A037}"/>
          </ac:picMkLst>
        </pc:picChg>
        <pc:picChg chg="mod">
          <ac:chgData name="Weber, George R. (LARC-D309)" userId="0c6bf55f-4eeb-4517-b8b9-ce58e4cba4b6" providerId="ADAL" clId="{DD2D5B2B-9632-40BC-B43B-6A92F2C8FA44}" dt="2022-04-28T15:00:27.735" v="1846"/>
          <ac:picMkLst>
            <pc:docMk/>
            <pc:sldMk cId="3957215674" sldId="269"/>
            <ac:picMk id="22" creationId="{A740F0F3-43DB-4611-8284-4F263C66D78E}"/>
          </ac:picMkLst>
        </pc:picChg>
        <pc:cxnChg chg="mod topLvl">
          <ac:chgData name="Weber, George R. (LARC-D309)" userId="0c6bf55f-4eeb-4517-b8b9-ce58e4cba4b6" providerId="ADAL" clId="{DD2D5B2B-9632-40BC-B43B-6A92F2C8FA44}" dt="2022-04-28T15:32:28.916" v="2168" actId="1038"/>
          <ac:cxnSpMkLst>
            <pc:docMk/>
            <pc:sldMk cId="3957215674" sldId="269"/>
            <ac:cxnSpMk id="8" creationId="{8B0E4576-6ED9-45D8-921B-287598E8BE67}"/>
          </ac:cxnSpMkLst>
        </pc:cxnChg>
        <pc:cxnChg chg="add mod">
          <ac:chgData name="Weber, George R. (LARC-D309)" userId="0c6bf55f-4eeb-4517-b8b9-ce58e4cba4b6" providerId="ADAL" clId="{DD2D5B2B-9632-40BC-B43B-6A92F2C8FA44}" dt="2022-04-28T15:32:28.916" v="2168" actId="1038"/>
          <ac:cxnSpMkLst>
            <pc:docMk/>
            <pc:sldMk cId="3957215674" sldId="269"/>
            <ac:cxnSpMk id="12" creationId="{7E53F6E5-1D4F-4F95-9BDE-5CA5498B3A02}"/>
          </ac:cxnSpMkLst>
        </pc:cxnChg>
        <pc:cxnChg chg="add mod">
          <ac:chgData name="Weber, George R. (LARC-D309)" userId="0c6bf55f-4eeb-4517-b8b9-ce58e4cba4b6" providerId="ADAL" clId="{DD2D5B2B-9632-40BC-B43B-6A92F2C8FA44}" dt="2022-04-28T15:32:28.916" v="2168" actId="1038"/>
          <ac:cxnSpMkLst>
            <pc:docMk/>
            <pc:sldMk cId="3957215674" sldId="269"/>
            <ac:cxnSpMk id="19" creationId="{AFFF1D46-F9DB-4044-B989-B4328904BA63}"/>
          </ac:cxnSpMkLst>
        </pc:cxnChg>
        <pc:cxnChg chg="add mod">
          <ac:chgData name="Weber, George R. (LARC-D309)" userId="0c6bf55f-4eeb-4517-b8b9-ce58e4cba4b6" providerId="ADAL" clId="{DD2D5B2B-9632-40BC-B43B-6A92F2C8FA44}" dt="2022-04-28T15:32:28.916" v="2168" actId="1038"/>
          <ac:cxnSpMkLst>
            <pc:docMk/>
            <pc:sldMk cId="3957215674" sldId="269"/>
            <ac:cxnSpMk id="25" creationId="{442A519D-65D6-4F7F-A613-DA927B483E5D}"/>
          </ac:cxnSpMkLst>
        </pc:cxnChg>
        <pc:cxnChg chg="add mod">
          <ac:chgData name="Weber, George R. (LARC-D309)" userId="0c6bf55f-4eeb-4517-b8b9-ce58e4cba4b6" providerId="ADAL" clId="{DD2D5B2B-9632-40BC-B43B-6A92F2C8FA44}" dt="2022-04-28T15:32:28.916" v="2168" actId="1038"/>
          <ac:cxnSpMkLst>
            <pc:docMk/>
            <pc:sldMk cId="3957215674" sldId="269"/>
            <ac:cxnSpMk id="27" creationId="{29D85FB2-D758-41B8-B1D4-4519DD7EA1FB}"/>
          </ac:cxnSpMkLst>
        </pc:cxnChg>
        <pc:cxnChg chg="add mod">
          <ac:chgData name="Weber, George R. (LARC-D309)" userId="0c6bf55f-4eeb-4517-b8b9-ce58e4cba4b6" providerId="ADAL" clId="{DD2D5B2B-9632-40BC-B43B-6A92F2C8FA44}" dt="2022-04-28T15:32:28.916" v="2168" actId="1038"/>
          <ac:cxnSpMkLst>
            <pc:docMk/>
            <pc:sldMk cId="3957215674" sldId="269"/>
            <ac:cxnSpMk id="29" creationId="{AF065AAB-8706-48AE-8C07-F2022EB27129}"/>
          </ac:cxnSpMkLst>
        </pc:cxnChg>
      </pc:sldChg>
      <pc:sldChg chg="addSp modSp new del mod">
        <pc:chgData name="Weber, George R. (LARC-D309)" userId="0c6bf55f-4eeb-4517-b8b9-ce58e4cba4b6" providerId="ADAL" clId="{DD2D5B2B-9632-40BC-B43B-6A92F2C8FA44}" dt="2022-04-28T20:46:25.030" v="4184" actId="47"/>
        <pc:sldMkLst>
          <pc:docMk/>
          <pc:sldMk cId="1865325782" sldId="270"/>
        </pc:sldMkLst>
        <pc:spChg chg="mod">
          <ac:chgData name="Weber, George R. (LARC-D309)" userId="0c6bf55f-4eeb-4517-b8b9-ce58e4cba4b6" providerId="ADAL" clId="{DD2D5B2B-9632-40BC-B43B-6A92F2C8FA44}" dt="2022-04-28T15:43:46.681" v="2261" actId="20577"/>
          <ac:spMkLst>
            <pc:docMk/>
            <pc:sldMk cId="1865325782" sldId="270"/>
            <ac:spMk id="2" creationId="{259050C0-4768-4A6E-BA17-3C31EC9EA786}"/>
          </ac:spMkLst>
        </pc:spChg>
        <pc:spChg chg="add mod">
          <ac:chgData name="Weber, George R. (LARC-D309)" userId="0c6bf55f-4eeb-4517-b8b9-ce58e4cba4b6" providerId="ADAL" clId="{DD2D5B2B-9632-40BC-B43B-6A92F2C8FA44}" dt="2022-04-28T15:43:43.992" v="2254"/>
          <ac:spMkLst>
            <pc:docMk/>
            <pc:sldMk cId="1865325782" sldId="270"/>
            <ac:spMk id="4" creationId="{ABAB9CC9-C987-4489-8FD1-99360EDB2491}"/>
          </ac:spMkLst>
        </pc:spChg>
      </pc:sldChg>
      <pc:sldChg chg="addSp delSp modSp new mod">
        <pc:chgData name="Weber, George R. (LARC-D309)" userId="0c6bf55f-4eeb-4517-b8b9-ce58e4cba4b6" providerId="ADAL" clId="{DD2D5B2B-9632-40BC-B43B-6A92F2C8FA44}" dt="2022-04-28T17:44:23.967" v="2887" actId="20577"/>
        <pc:sldMkLst>
          <pc:docMk/>
          <pc:sldMk cId="2179882000" sldId="271"/>
        </pc:sldMkLst>
        <pc:spChg chg="mod">
          <ac:chgData name="Weber, George R. (LARC-D309)" userId="0c6bf55f-4eeb-4517-b8b9-ce58e4cba4b6" providerId="ADAL" clId="{DD2D5B2B-9632-40BC-B43B-6A92F2C8FA44}" dt="2022-04-28T15:45:26.594" v="2336" actId="20577"/>
          <ac:spMkLst>
            <pc:docMk/>
            <pc:sldMk cId="2179882000" sldId="271"/>
            <ac:spMk id="2" creationId="{D0643520-A4C9-4864-BEF0-AD34313CA58C}"/>
          </ac:spMkLst>
        </pc:spChg>
        <pc:spChg chg="add mod">
          <ac:chgData name="Weber, George R. (LARC-D309)" userId="0c6bf55f-4eeb-4517-b8b9-ce58e4cba4b6" providerId="ADAL" clId="{DD2D5B2B-9632-40BC-B43B-6A92F2C8FA44}" dt="2022-04-28T15:57:30.097" v="2480" actId="20577"/>
          <ac:spMkLst>
            <pc:docMk/>
            <pc:sldMk cId="2179882000" sldId="271"/>
            <ac:spMk id="16" creationId="{26D90993-E657-4D7A-8BEB-B38FEDBFC37C}"/>
          </ac:spMkLst>
        </pc:spChg>
        <pc:spChg chg="add mod">
          <ac:chgData name="Weber, George R. (LARC-D309)" userId="0c6bf55f-4eeb-4517-b8b9-ce58e4cba4b6" providerId="ADAL" clId="{DD2D5B2B-9632-40BC-B43B-6A92F2C8FA44}" dt="2022-04-28T15:57:37.599" v="2481" actId="1076"/>
          <ac:spMkLst>
            <pc:docMk/>
            <pc:sldMk cId="2179882000" sldId="271"/>
            <ac:spMk id="17" creationId="{FDE4EE6F-C55B-4B47-9224-9C3345F2D3D1}"/>
          </ac:spMkLst>
        </pc:spChg>
        <pc:spChg chg="add mod">
          <ac:chgData name="Weber, George R. (LARC-D309)" userId="0c6bf55f-4eeb-4517-b8b9-ce58e4cba4b6" providerId="ADAL" clId="{DD2D5B2B-9632-40BC-B43B-6A92F2C8FA44}" dt="2022-04-28T15:58:13.996" v="2485" actId="1076"/>
          <ac:spMkLst>
            <pc:docMk/>
            <pc:sldMk cId="2179882000" sldId="271"/>
            <ac:spMk id="19" creationId="{F553954C-05A5-48DC-BB61-D6ED19720EF8}"/>
          </ac:spMkLst>
        </pc:spChg>
        <pc:spChg chg="add mod">
          <ac:chgData name="Weber, George R. (LARC-D309)" userId="0c6bf55f-4eeb-4517-b8b9-ce58e4cba4b6" providerId="ADAL" clId="{DD2D5B2B-9632-40BC-B43B-6A92F2C8FA44}" dt="2022-04-28T15:58:19.704" v="2486" actId="1076"/>
          <ac:spMkLst>
            <pc:docMk/>
            <pc:sldMk cId="2179882000" sldId="271"/>
            <ac:spMk id="20" creationId="{2C0FA911-F4FB-4543-9ED0-8146612235BF}"/>
          </ac:spMkLst>
        </pc:spChg>
        <pc:spChg chg="add mod">
          <ac:chgData name="Weber, George R. (LARC-D309)" userId="0c6bf55f-4eeb-4517-b8b9-ce58e4cba4b6" providerId="ADAL" clId="{DD2D5B2B-9632-40BC-B43B-6A92F2C8FA44}" dt="2022-04-28T17:44:23.967" v="2887" actId="20577"/>
          <ac:spMkLst>
            <pc:docMk/>
            <pc:sldMk cId="2179882000" sldId="271"/>
            <ac:spMk id="22" creationId="{CE45A84C-3A71-4507-8899-4407B16C3153}"/>
          </ac:spMkLst>
        </pc:spChg>
        <pc:spChg chg="add mod">
          <ac:chgData name="Weber, George R. (LARC-D309)" userId="0c6bf55f-4eeb-4517-b8b9-ce58e4cba4b6" providerId="ADAL" clId="{DD2D5B2B-9632-40BC-B43B-6A92F2C8FA44}" dt="2022-04-28T15:52:59.210" v="2412" actId="164"/>
          <ac:spMkLst>
            <pc:docMk/>
            <pc:sldMk cId="2179882000" sldId="271"/>
            <ac:spMk id="27" creationId="{9BB8E6D5-81B3-4797-893A-CEAE2D105672}"/>
          </ac:spMkLst>
        </pc:spChg>
        <pc:spChg chg="add mod">
          <ac:chgData name="Weber, George R. (LARC-D309)" userId="0c6bf55f-4eeb-4517-b8b9-ce58e4cba4b6" providerId="ADAL" clId="{DD2D5B2B-9632-40BC-B43B-6A92F2C8FA44}" dt="2022-04-28T15:52:59.210" v="2412" actId="164"/>
          <ac:spMkLst>
            <pc:docMk/>
            <pc:sldMk cId="2179882000" sldId="271"/>
            <ac:spMk id="28" creationId="{23BD823B-D93F-4B00-A182-30978E17888F}"/>
          </ac:spMkLst>
        </pc:spChg>
        <pc:spChg chg="add mod">
          <ac:chgData name="Weber, George R. (LARC-D309)" userId="0c6bf55f-4eeb-4517-b8b9-ce58e4cba4b6" providerId="ADAL" clId="{DD2D5B2B-9632-40BC-B43B-6A92F2C8FA44}" dt="2022-04-28T15:52:59.210" v="2412" actId="164"/>
          <ac:spMkLst>
            <pc:docMk/>
            <pc:sldMk cId="2179882000" sldId="271"/>
            <ac:spMk id="29" creationId="{80A1E5AF-5D3E-47FF-88C0-94C65A7F7ADF}"/>
          </ac:spMkLst>
        </pc:spChg>
        <pc:spChg chg="add del mod">
          <ac:chgData name="Weber, George R. (LARC-D309)" userId="0c6bf55f-4eeb-4517-b8b9-ce58e4cba4b6" providerId="ADAL" clId="{DD2D5B2B-9632-40BC-B43B-6A92F2C8FA44}" dt="2022-04-28T15:52:35.290" v="2408" actId="478"/>
          <ac:spMkLst>
            <pc:docMk/>
            <pc:sldMk cId="2179882000" sldId="271"/>
            <ac:spMk id="30" creationId="{0A25547B-DDE2-4B95-8ECB-6422F09A79E9}"/>
          </ac:spMkLst>
        </pc:spChg>
        <pc:spChg chg="add del mod">
          <ac:chgData name="Weber, George R. (LARC-D309)" userId="0c6bf55f-4eeb-4517-b8b9-ce58e4cba4b6" providerId="ADAL" clId="{DD2D5B2B-9632-40BC-B43B-6A92F2C8FA44}" dt="2022-04-28T16:11:40.766" v="2576" actId="478"/>
          <ac:spMkLst>
            <pc:docMk/>
            <pc:sldMk cId="2179882000" sldId="271"/>
            <ac:spMk id="32" creationId="{1693F73E-0AC8-45CB-BF13-D59D275BEE07}"/>
          </ac:spMkLst>
        </pc:spChg>
        <pc:spChg chg="add mod">
          <ac:chgData name="Weber, George R. (LARC-D309)" userId="0c6bf55f-4eeb-4517-b8b9-ce58e4cba4b6" providerId="ADAL" clId="{DD2D5B2B-9632-40BC-B43B-6A92F2C8FA44}" dt="2022-04-28T16:11:47.037" v="2578" actId="1076"/>
          <ac:spMkLst>
            <pc:docMk/>
            <pc:sldMk cId="2179882000" sldId="271"/>
            <ac:spMk id="33" creationId="{D53650CA-7D17-441D-BAD8-2D7A29F01D1A}"/>
          </ac:spMkLst>
        </pc:spChg>
        <pc:grpChg chg="add mod">
          <ac:chgData name="Weber, George R. (LARC-D309)" userId="0c6bf55f-4eeb-4517-b8b9-ce58e4cba4b6" providerId="ADAL" clId="{DD2D5B2B-9632-40BC-B43B-6A92F2C8FA44}" dt="2022-04-28T15:58:05.162" v="2484" actId="1076"/>
          <ac:grpSpMkLst>
            <pc:docMk/>
            <pc:sldMk cId="2179882000" sldId="271"/>
            <ac:grpSpMk id="23" creationId="{2E5BF879-6372-445F-8276-27810C8D4023}"/>
          </ac:grpSpMkLst>
        </pc:grpChg>
        <pc:grpChg chg="add mod">
          <ac:chgData name="Weber, George R. (LARC-D309)" userId="0c6bf55f-4eeb-4517-b8b9-ce58e4cba4b6" providerId="ADAL" clId="{DD2D5B2B-9632-40BC-B43B-6A92F2C8FA44}" dt="2022-04-28T15:56:07.627" v="2450" actId="1038"/>
          <ac:grpSpMkLst>
            <pc:docMk/>
            <pc:sldMk cId="2179882000" sldId="271"/>
            <ac:grpSpMk id="24" creationId="{E74DDA30-81BD-427A-A0D3-200C28E2BC0B}"/>
          </ac:grpSpMkLst>
        </pc:grpChg>
        <pc:grpChg chg="add mod">
          <ac:chgData name="Weber, George R. (LARC-D309)" userId="0c6bf55f-4eeb-4517-b8b9-ce58e4cba4b6" providerId="ADAL" clId="{DD2D5B2B-9632-40BC-B43B-6A92F2C8FA44}" dt="2022-04-28T15:57:46.801" v="2482" actId="1076"/>
          <ac:grpSpMkLst>
            <pc:docMk/>
            <pc:sldMk cId="2179882000" sldId="271"/>
            <ac:grpSpMk id="25" creationId="{2858B978-A358-46E6-8407-AF2D494C57D8}"/>
          </ac:grpSpMkLst>
        </pc:grpChg>
        <pc:grpChg chg="add del mod">
          <ac:chgData name="Weber, George R. (LARC-D309)" userId="0c6bf55f-4eeb-4517-b8b9-ce58e4cba4b6" providerId="ADAL" clId="{DD2D5B2B-9632-40BC-B43B-6A92F2C8FA44}" dt="2022-04-28T15:50:28.589" v="2361" actId="165"/>
          <ac:grpSpMkLst>
            <pc:docMk/>
            <pc:sldMk cId="2179882000" sldId="271"/>
            <ac:grpSpMk id="26" creationId="{C4E9EA99-ABD3-467F-8955-0422C3813852}"/>
          </ac:grpSpMkLst>
        </pc:grpChg>
        <pc:grpChg chg="add mod">
          <ac:chgData name="Weber, George R. (LARC-D309)" userId="0c6bf55f-4eeb-4517-b8b9-ce58e4cba4b6" providerId="ADAL" clId="{DD2D5B2B-9632-40BC-B43B-6A92F2C8FA44}" dt="2022-04-28T15:58:27.926" v="2493" actId="1035"/>
          <ac:grpSpMkLst>
            <pc:docMk/>
            <pc:sldMk cId="2179882000" sldId="271"/>
            <ac:grpSpMk id="31" creationId="{698BA5E6-AA58-4A65-9D40-6E1D540A5464}"/>
          </ac:grpSpMkLst>
        </pc:grpChg>
        <pc:picChg chg="add mod topLvl">
          <ac:chgData name="Weber, George R. (LARC-D309)" userId="0c6bf55f-4eeb-4517-b8b9-ce58e4cba4b6" providerId="ADAL" clId="{DD2D5B2B-9632-40BC-B43B-6A92F2C8FA44}" dt="2022-04-28T15:52:59.210" v="2412" actId="164"/>
          <ac:picMkLst>
            <pc:docMk/>
            <pc:sldMk cId="2179882000" sldId="271"/>
            <ac:picMk id="4" creationId="{58AC807A-D728-4B85-839D-D37E404E9A27}"/>
          </ac:picMkLst>
        </pc:picChg>
        <pc:picChg chg="add mod topLvl modCrop">
          <ac:chgData name="Weber, George R. (LARC-D309)" userId="0c6bf55f-4eeb-4517-b8b9-ce58e4cba4b6" providerId="ADAL" clId="{DD2D5B2B-9632-40BC-B43B-6A92F2C8FA44}" dt="2022-04-28T15:52:59.210" v="2412" actId="164"/>
          <ac:picMkLst>
            <pc:docMk/>
            <pc:sldMk cId="2179882000" sldId="271"/>
            <ac:picMk id="5" creationId="{BFF16ADB-D019-486B-9454-0875F97E59F7}"/>
          </ac:picMkLst>
        </pc:picChg>
        <pc:picChg chg="add mod">
          <ac:chgData name="Weber, George R. (LARC-D309)" userId="0c6bf55f-4eeb-4517-b8b9-ce58e4cba4b6" providerId="ADAL" clId="{DD2D5B2B-9632-40BC-B43B-6A92F2C8FA44}" dt="2022-04-28T15:46:39.596" v="2343" actId="164"/>
          <ac:picMkLst>
            <pc:docMk/>
            <pc:sldMk cId="2179882000" sldId="271"/>
            <ac:picMk id="6" creationId="{A0C351F5-42A2-47F6-8A5C-DB5030CE8F8D}"/>
          </ac:picMkLst>
        </pc:picChg>
        <pc:picChg chg="add mod">
          <ac:chgData name="Weber, George R. (LARC-D309)" userId="0c6bf55f-4eeb-4517-b8b9-ce58e4cba4b6" providerId="ADAL" clId="{DD2D5B2B-9632-40BC-B43B-6A92F2C8FA44}" dt="2022-04-28T15:46:45.425" v="2344" actId="164"/>
          <ac:picMkLst>
            <pc:docMk/>
            <pc:sldMk cId="2179882000" sldId="271"/>
            <ac:picMk id="12" creationId="{24E0DC69-55A5-4944-AADE-0C403CE97748}"/>
          </ac:picMkLst>
        </pc:picChg>
        <pc:picChg chg="add mod">
          <ac:chgData name="Weber, George R. (LARC-D309)" userId="0c6bf55f-4eeb-4517-b8b9-ce58e4cba4b6" providerId="ADAL" clId="{DD2D5B2B-9632-40BC-B43B-6A92F2C8FA44}" dt="2022-04-28T15:46:49.611" v="2345" actId="164"/>
          <ac:picMkLst>
            <pc:docMk/>
            <pc:sldMk cId="2179882000" sldId="271"/>
            <ac:picMk id="13" creationId="{A3F06A27-83AC-4512-89B3-262DCEAF4E85}"/>
          </ac:picMkLst>
        </pc:picChg>
        <pc:picChg chg="add mod topLvl">
          <ac:chgData name="Weber, George R. (LARC-D309)" userId="0c6bf55f-4eeb-4517-b8b9-ce58e4cba4b6" providerId="ADAL" clId="{DD2D5B2B-9632-40BC-B43B-6A92F2C8FA44}" dt="2022-04-28T15:56:55.022" v="2458" actId="1076"/>
          <ac:picMkLst>
            <pc:docMk/>
            <pc:sldMk cId="2179882000" sldId="271"/>
            <ac:picMk id="14" creationId="{E054AA60-23F9-4703-B30C-AE2F6B7F1E1D}"/>
          </ac:picMkLst>
        </pc:picChg>
        <pc:picChg chg="add mod">
          <ac:chgData name="Weber, George R. (LARC-D309)" userId="0c6bf55f-4eeb-4517-b8b9-ce58e4cba4b6" providerId="ADAL" clId="{DD2D5B2B-9632-40BC-B43B-6A92F2C8FA44}" dt="2022-04-28T15:46:45.425" v="2344" actId="164"/>
          <ac:picMkLst>
            <pc:docMk/>
            <pc:sldMk cId="2179882000" sldId="271"/>
            <ac:picMk id="15" creationId="{3ED65DB3-8D01-4907-A757-6AFFB61B4524}"/>
          </ac:picMkLst>
        </pc:picChg>
        <pc:picChg chg="add mod">
          <ac:chgData name="Weber, George R. (LARC-D309)" userId="0c6bf55f-4eeb-4517-b8b9-ce58e4cba4b6" providerId="ADAL" clId="{DD2D5B2B-9632-40BC-B43B-6A92F2C8FA44}" dt="2022-04-28T15:46:49.611" v="2345" actId="164"/>
          <ac:picMkLst>
            <pc:docMk/>
            <pc:sldMk cId="2179882000" sldId="271"/>
            <ac:picMk id="18" creationId="{D645090B-6CD0-44EB-95EB-9C16D336B9BB}"/>
          </ac:picMkLst>
        </pc:picChg>
        <pc:picChg chg="add mod ord">
          <ac:chgData name="Weber, George R. (LARC-D309)" userId="0c6bf55f-4eeb-4517-b8b9-ce58e4cba4b6" providerId="ADAL" clId="{DD2D5B2B-9632-40BC-B43B-6A92F2C8FA44}" dt="2022-04-28T15:56:25.520" v="2454" actId="1076"/>
          <ac:picMkLst>
            <pc:docMk/>
            <pc:sldMk cId="2179882000" sldId="271"/>
            <ac:picMk id="21" creationId="{492C15DD-ADFC-4EBA-B222-7B7DA8A0EAE3}"/>
          </ac:picMkLst>
        </pc:picChg>
        <pc:picChg chg="add mod">
          <ac:chgData name="Weber, George R. (LARC-D309)" userId="0c6bf55f-4eeb-4517-b8b9-ce58e4cba4b6" providerId="ADAL" clId="{DD2D5B2B-9632-40BC-B43B-6A92F2C8FA44}" dt="2022-04-28T17:17:11.713" v="2761" actId="1076"/>
          <ac:picMkLst>
            <pc:docMk/>
            <pc:sldMk cId="2179882000" sldId="271"/>
            <ac:picMk id="3074" creationId="{17F13046-2DC9-4338-B8EC-D991B98BCF88}"/>
          </ac:picMkLst>
        </pc:picChg>
        <pc:cxnChg chg="add mod">
          <ac:chgData name="Weber, George R. (LARC-D309)" userId="0c6bf55f-4eeb-4517-b8b9-ce58e4cba4b6" providerId="ADAL" clId="{DD2D5B2B-9632-40BC-B43B-6A92F2C8FA44}" dt="2022-04-28T15:46:39.596" v="2343" actId="164"/>
          <ac:cxnSpMkLst>
            <pc:docMk/>
            <pc:sldMk cId="2179882000" sldId="271"/>
            <ac:cxnSpMk id="7" creationId="{050C4DBE-3817-4A85-B100-36D20FDE0A9D}"/>
          </ac:cxnSpMkLst>
        </pc:cxnChg>
        <pc:cxnChg chg="add mod">
          <ac:chgData name="Weber, George R. (LARC-D309)" userId="0c6bf55f-4eeb-4517-b8b9-ce58e4cba4b6" providerId="ADAL" clId="{DD2D5B2B-9632-40BC-B43B-6A92F2C8FA44}" dt="2022-04-28T15:46:39.596" v="2343" actId="164"/>
          <ac:cxnSpMkLst>
            <pc:docMk/>
            <pc:sldMk cId="2179882000" sldId="271"/>
            <ac:cxnSpMk id="8" creationId="{ADC806FB-AC6E-4702-A268-5B48E0F935BF}"/>
          </ac:cxnSpMkLst>
        </pc:cxnChg>
        <pc:cxnChg chg="add mod">
          <ac:chgData name="Weber, George R. (LARC-D309)" userId="0c6bf55f-4eeb-4517-b8b9-ce58e4cba4b6" providerId="ADAL" clId="{DD2D5B2B-9632-40BC-B43B-6A92F2C8FA44}" dt="2022-04-28T15:46:39.596" v="2343" actId="164"/>
          <ac:cxnSpMkLst>
            <pc:docMk/>
            <pc:sldMk cId="2179882000" sldId="271"/>
            <ac:cxnSpMk id="9" creationId="{296CC558-B7FF-4C52-B8CF-0CE162BC7D21}"/>
          </ac:cxnSpMkLst>
        </pc:cxnChg>
        <pc:cxnChg chg="add del mod">
          <ac:chgData name="Weber, George R. (LARC-D309)" userId="0c6bf55f-4eeb-4517-b8b9-ce58e4cba4b6" providerId="ADAL" clId="{DD2D5B2B-9632-40BC-B43B-6A92F2C8FA44}" dt="2022-04-28T15:47:00.754" v="2347" actId="478"/>
          <ac:cxnSpMkLst>
            <pc:docMk/>
            <pc:sldMk cId="2179882000" sldId="271"/>
            <ac:cxnSpMk id="10" creationId="{A5FB581E-03B1-4C81-9C10-088914E79771}"/>
          </ac:cxnSpMkLst>
        </pc:cxnChg>
        <pc:cxnChg chg="add mod">
          <ac:chgData name="Weber, George R. (LARC-D309)" userId="0c6bf55f-4eeb-4517-b8b9-ce58e4cba4b6" providerId="ADAL" clId="{DD2D5B2B-9632-40BC-B43B-6A92F2C8FA44}" dt="2022-04-28T15:46:39.596" v="2343" actId="164"/>
          <ac:cxnSpMkLst>
            <pc:docMk/>
            <pc:sldMk cId="2179882000" sldId="271"/>
            <ac:cxnSpMk id="11" creationId="{72138DB0-FFBD-45A3-8A4C-8116617A64B2}"/>
          </ac:cxnSpMkLst>
        </pc:cxnChg>
      </pc:sldChg>
      <pc:sldChg chg="addSp delSp modSp new mod">
        <pc:chgData name="Weber, George R. (LARC-D309)" userId="0c6bf55f-4eeb-4517-b8b9-ce58e4cba4b6" providerId="ADAL" clId="{DD2D5B2B-9632-40BC-B43B-6A92F2C8FA44}" dt="2022-04-28T20:46:53.697" v="4189" actId="1582"/>
        <pc:sldMkLst>
          <pc:docMk/>
          <pc:sldMk cId="3678880180" sldId="272"/>
        </pc:sldMkLst>
        <pc:spChg chg="mod">
          <ac:chgData name="Weber, George R. (LARC-D309)" userId="0c6bf55f-4eeb-4517-b8b9-ce58e4cba4b6" providerId="ADAL" clId="{DD2D5B2B-9632-40BC-B43B-6A92F2C8FA44}" dt="2022-04-28T16:10:40.430" v="2574" actId="20577"/>
          <ac:spMkLst>
            <pc:docMk/>
            <pc:sldMk cId="3678880180" sldId="272"/>
            <ac:spMk id="2" creationId="{5F1261C4-2A46-4F14-AC4C-A2E4965F3CB0}"/>
          </ac:spMkLst>
        </pc:spChg>
        <pc:spChg chg="add mod">
          <ac:chgData name="Weber, George R. (LARC-D309)" userId="0c6bf55f-4eeb-4517-b8b9-ce58e4cba4b6" providerId="ADAL" clId="{DD2D5B2B-9632-40BC-B43B-6A92F2C8FA44}" dt="2022-04-28T16:47:14.159" v="2692" actId="1076"/>
          <ac:spMkLst>
            <pc:docMk/>
            <pc:sldMk cId="3678880180" sldId="272"/>
            <ac:spMk id="5" creationId="{AD26493F-8F74-4D6F-B5A1-E606B59BFAEE}"/>
          </ac:spMkLst>
        </pc:spChg>
        <pc:spChg chg="add mod">
          <ac:chgData name="Weber, George R. (LARC-D309)" userId="0c6bf55f-4eeb-4517-b8b9-ce58e4cba4b6" providerId="ADAL" clId="{DD2D5B2B-9632-40BC-B43B-6A92F2C8FA44}" dt="2022-04-28T20:46:43.090" v="4188" actId="1038"/>
          <ac:spMkLst>
            <pc:docMk/>
            <pc:sldMk cId="3678880180" sldId="272"/>
            <ac:spMk id="8" creationId="{B65FA60F-7DF4-4C7E-9C16-096ED6E559EA}"/>
          </ac:spMkLst>
        </pc:spChg>
        <pc:spChg chg="add mod">
          <ac:chgData name="Weber, George R. (LARC-D309)" userId="0c6bf55f-4eeb-4517-b8b9-ce58e4cba4b6" providerId="ADAL" clId="{DD2D5B2B-9632-40BC-B43B-6A92F2C8FA44}" dt="2022-04-28T16:47:26.737" v="2696" actId="1076"/>
          <ac:spMkLst>
            <pc:docMk/>
            <pc:sldMk cId="3678880180" sldId="272"/>
            <ac:spMk id="9" creationId="{E7B9FA0F-D6D0-4599-8E64-80E8CB58633C}"/>
          </ac:spMkLst>
        </pc:spChg>
        <pc:spChg chg="add mod">
          <ac:chgData name="Weber, George R. (LARC-D309)" userId="0c6bf55f-4eeb-4517-b8b9-ce58e4cba4b6" providerId="ADAL" clId="{DD2D5B2B-9632-40BC-B43B-6A92F2C8FA44}" dt="2022-04-28T16:47:26.737" v="2696" actId="1076"/>
          <ac:spMkLst>
            <pc:docMk/>
            <pc:sldMk cId="3678880180" sldId="272"/>
            <ac:spMk id="10" creationId="{74B52B27-C34F-4EE9-A76F-413ECE79B7F7}"/>
          </ac:spMkLst>
        </pc:spChg>
        <pc:spChg chg="add mod">
          <ac:chgData name="Weber, George R. (LARC-D309)" userId="0c6bf55f-4eeb-4517-b8b9-ce58e4cba4b6" providerId="ADAL" clId="{DD2D5B2B-9632-40BC-B43B-6A92F2C8FA44}" dt="2022-04-28T16:47:26.737" v="2696" actId="1076"/>
          <ac:spMkLst>
            <pc:docMk/>
            <pc:sldMk cId="3678880180" sldId="272"/>
            <ac:spMk id="11" creationId="{7D3FB164-6384-4417-9F3A-F5EB0C466198}"/>
          </ac:spMkLst>
        </pc:spChg>
        <pc:spChg chg="add mod">
          <ac:chgData name="Weber, George R. (LARC-D309)" userId="0c6bf55f-4eeb-4517-b8b9-ce58e4cba4b6" providerId="ADAL" clId="{DD2D5B2B-9632-40BC-B43B-6A92F2C8FA44}" dt="2022-04-28T16:47:26.737" v="2696" actId="1076"/>
          <ac:spMkLst>
            <pc:docMk/>
            <pc:sldMk cId="3678880180" sldId="272"/>
            <ac:spMk id="12" creationId="{2877F71A-6FA3-4ADB-8D2A-760D4A5B4378}"/>
          </ac:spMkLst>
        </pc:spChg>
        <pc:spChg chg="mod topLvl">
          <ac:chgData name="Weber, George R. (LARC-D309)" userId="0c6bf55f-4eeb-4517-b8b9-ce58e4cba4b6" providerId="ADAL" clId="{DD2D5B2B-9632-40BC-B43B-6A92F2C8FA44}" dt="2022-04-28T16:47:26.737" v="2696" actId="1076"/>
          <ac:spMkLst>
            <pc:docMk/>
            <pc:sldMk cId="3678880180" sldId="272"/>
            <ac:spMk id="16" creationId="{2A825AA3-BE9E-45A7-8634-A2ABFD474C76}"/>
          </ac:spMkLst>
        </pc:spChg>
        <pc:spChg chg="mod topLvl">
          <ac:chgData name="Weber, George R. (LARC-D309)" userId="0c6bf55f-4eeb-4517-b8b9-ce58e4cba4b6" providerId="ADAL" clId="{DD2D5B2B-9632-40BC-B43B-6A92F2C8FA44}" dt="2022-04-28T16:47:26.737" v="2696" actId="1076"/>
          <ac:spMkLst>
            <pc:docMk/>
            <pc:sldMk cId="3678880180" sldId="272"/>
            <ac:spMk id="17" creationId="{F3E4DE4D-B11E-4D14-866D-8A3D902209AF}"/>
          </ac:spMkLst>
        </pc:spChg>
        <pc:spChg chg="mod topLvl">
          <ac:chgData name="Weber, George R. (LARC-D309)" userId="0c6bf55f-4eeb-4517-b8b9-ce58e4cba4b6" providerId="ADAL" clId="{DD2D5B2B-9632-40BC-B43B-6A92F2C8FA44}" dt="2022-04-28T16:47:26.737" v="2696" actId="1076"/>
          <ac:spMkLst>
            <pc:docMk/>
            <pc:sldMk cId="3678880180" sldId="272"/>
            <ac:spMk id="18" creationId="{E381F377-0B2D-42A5-94F6-96744439EE30}"/>
          </ac:spMkLst>
        </pc:spChg>
        <pc:spChg chg="add mod">
          <ac:chgData name="Weber, George R. (LARC-D309)" userId="0c6bf55f-4eeb-4517-b8b9-ce58e4cba4b6" providerId="ADAL" clId="{DD2D5B2B-9632-40BC-B43B-6A92F2C8FA44}" dt="2022-04-28T16:47:26.737" v="2696" actId="1076"/>
          <ac:spMkLst>
            <pc:docMk/>
            <pc:sldMk cId="3678880180" sldId="272"/>
            <ac:spMk id="21" creationId="{2F94AB1A-8A6F-4BC8-B960-51B281C3AEF5}"/>
          </ac:spMkLst>
        </pc:spChg>
        <pc:spChg chg="add del mod">
          <ac:chgData name="Weber, George R. (LARC-D309)" userId="0c6bf55f-4eeb-4517-b8b9-ce58e4cba4b6" providerId="ADAL" clId="{DD2D5B2B-9632-40BC-B43B-6A92F2C8FA44}" dt="2022-04-28T16:13:09.531" v="2595" actId="478"/>
          <ac:spMkLst>
            <pc:docMk/>
            <pc:sldMk cId="3678880180" sldId="272"/>
            <ac:spMk id="22" creationId="{3EDD6893-CA32-431D-ABF9-02F7F8BA85D8}"/>
          </ac:spMkLst>
        </pc:spChg>
        <pc:spChg chg="add del mod">
          <ac:chgData name="Weber, George R. (LARC-D309)" userId="0c6bf55f-4eeb-4517-b8b9-ce58e4cba4b6" providerId="ADAL" clId="{DD2D5B2B-9632-40BC-B43B-6A92F2C8FA44}" dt="2022-04-28T17:07:14.985" v="2737" actId="478"/>
          <ac:spMkLst>
            <pc:docMk/>
            <pc:sldMk cId="3678880180" sldId="272"/>
            <ac:spMk id="23" creationId="{EF2C1C01-107A-41CA-AFB6-7488A97F14FD}"/>
          </ac:spMkLst>
        </pc:spChg>
        <pc:spChg chg="add mod">
          <ac:chgData name="Weber, George R. (LARC-D309)" userId="0c6bf55f-4eeb-4517-b8b9-ce58e4cba4b6" providerId="ADAL" clId="{DD2D5B2B-9632-40BC-B43B-6A92F2C8FA44}" dt="2022-04-28T16:47:26.737" v="2696" actId="1076"/>
          <ac:spMkLst>
            <pc:docMk/>
            <pc:sldMk cId="3678880180" sldId="272"/>
            <ac:spMk id="25" creationId="{E9151F61-C0FC-4D1E-ABBC-3AFE65D02DE1}"/>
          </ac:spMkLst>
        </pc:spChg>
        <pc:spChg chg="add mod">
          <ac:chgData name="Weber, George R. (LARC-D309)" userId="0c6bf55f-4eeb-4517-b8b9-ce58e4cba4b6" providerId="ADAL" clId="{DD2D5B2B-9632-40BC-B43B-6A92F2C8FA44}" dt="2022-04-28T16:49:41.206" v="2718" actId="113"/>
          <ac:spMkLst>
            <pc:docMk/>
            <pc:sldMk cId="3678880180" sldId="272"/>
            <ac:spMk id="27" creationId="{1BC37E59-42C5-408D-A055-39A2A8D29CF3}"/>
          </ac:spMkLst>
        </pc:spChg>
        <pc:spChg chg="add del mod">
          <ac:chgData name="Weber, George R. (LARC-D309)" userId="0c6bf55f-4eeb-4517-b8b9-ce58e4cba4b6" providerId="ADAL" clId="{DD2D5B2B-9632-40BC-B43B-6A92F2C8FA44}" dt="2022-04-28T17:07:14.378" v="2736"/>
          <ac:spMkLst>
            <pc:docMk/>
            <pc:sldMk cId="3678880180" sldId="272"/>
            <ac:spMk id="28" creationId="{9216C2D2-1754-42A2-AABB-FEA23F6D595E}"/>
          </ac:spMkLst>
        </pc:spChg>
        <pc:spChg chg="add mod">
          <ac:chgData name="Weber, George R. (LARC-D309)" userId="0c6bf55f-4eeb-4517-b8b9-ce58e4cba4b6" providerId="ADAL" clId="{DD2D5B2B-9632-40BC-B43B-6A92F2C8FA44}" dt="2022-04-28T17:44:29.131" v="2890" actId="20577"/>
          <ac:spMkLst>
            <pc:docMk/>
            <pc:sldMk cId="3678880180" sldId="272"/>
            <ac:spMk id="29" creationId="{5D686BBF-385E-47C6-9D72-8991CA75CD0C}"/>
          </ac:spMkLst>
        </pc:spChg>
        <pc:grpChg chg="add del mod">
          <ac:chgData name="Weber, George R. (LARC-D309)" userId="0c6bf55f-4eeb-4517-b8b9-ce58e4cba4b6" providerId="ADAL" clId="{DD2D5B2B-9632-40BC-B43B-6A92F2C8FA44}" dt="2022-04-28T16:17:46.569" v="2629" actId="165"/>
          <ac:grpSpMkLst>
            <pc:docMk/>
            <pc:sldMk cId="3678880180" sldId="272"/>
            <ac:grpSpMk id="14" creationId="{EA282C40-F818-4161-A1FD-3E1D75228D39}"/>
          </ac:grpSpMkLst>
        </pc:grpChg>
        <pc:picChg chg="add mod">
          <ac:chgData name="Weber, George R. (LARC-D309)" userId="0c6bf55f-4eeb-4517-b8b9-ce58e4cba4b6" providerId="ADAL" clId="{DD2D5B2B-9632-40BC-B43B-6A92F2C8FA44}" dt="2022-04-28T16:47:26.737" v="2696" actId="1076"/>
          <ac:picMkLst>
            <pc:docMk/>
            <pc:sldMk cId="3678880180" sldId="272"/>
            <ac:picMk id="4" creationId="{3EE10892-FE6D-42B0-900D-6BAD78991B8A}"/>
          </ac:picMkLst>
        </pc:picChg>
        <pc:picChg chg="add mod">
          <ac:chgData name="Weber, George R. (LARC-D309)" userId="0c6bf55f-4eeb-4517-b8b9-ce58e4cba4b6" providerId="ADAL" clId="{DD2D5B2B-9632-40BC-B43B-6A92F2C8FA44}" dt="2022-04-28T16:47:26.737" v="2696" actId="1076"/>
          <ac:picMkLst>
            <pc:docMk/>
            <pc:sldMk cId="3678880180" sldId="272"/>
            <ac:picMk id="13" creationId="{78590577-6986-4A55-B6D5-1257DE372BEE}"/>
          </ac:picMkLst>
        </pc:picChg>
        <pc:picChg chg="mod topLvl">
          <ac:chgData name="Weber, George R. (LARC-D309)" userId="0c6bf55f-4eeb-4517-b8b9-ce58e4cba4b6" providerId="ADAL" clId="{DD2D5B2B-9632-40BC-B43B-6A92F2C8FA44}" dt="2022-04-28T16:47:26.737" v="2696" actId="1076"/>
          <ac:picMkLst>
            <pc:docMk/>
            <pc:sldMk cId="3678880180" sldId="272"/>
            <ac:picMk id="15" creationId="{875BBAA4-3384-45A9-BECE-55C391F32E81}"/>
          </ac:picMkLst>
        </pc:picChg>
        <pc:picChg chg="add mod">
          <ac:chgData name="Weber, George R. (LARC-D309)" userId="0c6bf55f-4eeb-4517-b8b9-ce58e4cba4b6" providerId="ADAL" clId="{DD2D5B2B-9632-40BC-B43B-6A92F2C8FA44}" dt="2022-04-28T16:47:26.737" v="2696" actId="1076"/>
          <ac:picMkLst>
            <pc:docMk/>
            <pc:sldMk cId="3678880180" sldId="272"/>
            <ac:picMk id="19" creationId="{4F366C32-E026-456B-AA63-110C9715593C}"/>
          </ac:picMkLst>
        </pc:picChg>
        <pc:cxnChg chg="add del mod">
          <ac:chgData name="Weber, George R. (LARC-D309)" userId="0c6bf55f-4eeb-4517-b8b9-ce58e4cba4b6" providerId="ADAL" clId="{DD2D5B2B-9632-40BC-B43B-6A92F2C8FA44}" dt="2022-04-28T16:13:19.498" v="2598" actId="478"/>
          <ac:cxnSpMkLst>
            <pc:docMk/>
            <pc:sldMk cId="3678880180" sldId="272"/>
            <ac:cxnSpMk id="6" creationId="{D3C75BFF-B008-4FE3-8A61-3AA922356088}"/>
          </ac:cxnSpMkLst>
        </pc:cxnChg>
        <pc:cxnChg chg="add mod">
          <ac:chgData name="Weber, George R. (LARC-D309)" userId="0c6bf55f-4eeb-4517-b8b9-ce58e4cba4b6" providerId="ADAL" clId="{DD2D5B2B-9632-40BC-B43B-6A92F2C8FA44}" dt="2022-04-28T20:46:53.697" v="4189" actId="1582"/>
          <ac:cxnSpMkLst>
            <pc:docMk/>
            <pc:sldMk cId="3678880180" sldId="272"/>
            <ac:cxnSpMk id="7" creationId="{3DF2E4F2-877D-4F53-AEA2-973F6596906C}"/>
          </ac:cxnSpMkLst>
        </pc:cxnChg>
        <pc:cxnChg chg="add mod">
          <ac:chgData name="Weber, George R. (LARC-D309)" userId="0c6bf55f-4eeb-4517-b8b9-ce58e4cba4b6" providerId="ADAL" clId="{DD2D5B2B-9632-40BC-B43B-6A92F2C8FA44}" dt="2022-04-28T16:47:26.737" v="2696" actId="1076"/>
          <ac:cxnSpMkLst>
            <pc:docMk/>
            <pc:sldMk cId="3678880180" sldId="272"/>
            <ac:cxnSpMk id="20" creationId="{F96A6AFF-8249-4DC6-9257-70425C43530E}"/>
          </ac:cxnSpMkLst>
        </pc:cxnChg>
      </pc:sldChg>
      <pc:sldChg chg="addSp delSp modSp new mod">
        <pc:chgData name="Weber, George R. (LARC-D309)" userId="0c6bf55f-4eeb-4517-b8b9-ce58e4cba4b6" providerId="ADAL" clId="{DD2D5B2B-9632-40BC-B43B-6A92F2C8FA44}" dt="2022-04-28T17:51:04.994" v="3024" actId="1076"/>
        <pc:sldMkLst>
          <pc:docMk/>
          <pc:sldMk cId="120327292" sldId="273"/>
        </pc:sldMkLst>
        <pc:spChg chg="mod">
          <ac:chgData name="Weber, George R. (LARC-D309)" userId="0c6bf55f-4eeb-4517-b8b9-ce58e4cba4b6" providerId="ADAL" clId="{DD2D5B2B-9632-40BC-B43B-6A92F2C8FA44}" dt="2022-04-28T17:45:56.057" v="2910" actId="113"/>
          <ac:spMkLst>
            <pc:docMk/>
            <pc:sldMk cId="120327292" sldId="273"/>
            <ac:spMk id="2" creationId="{5CEC1A84-82FC-4B17-B56A-22B3C1774E88}"/>
          </ac:spMkLst>
        </pc:spChg>
        <pc:spChg chg="mod">
          <ac:chgData name="Weber, George R. (LARC-D309)" userId="0c6bf55f-4eeb-4517-b8b9-ce58e4cba4b6" providerId="ADAL" clId="{DD2D5B2B-9632-40BC-B43B-6A92F2C8FA44}" dt="2022-04-28T17:45:56.057" v="2910" actId="113"/>
          <ac:spMkLst>
            <pc:docMk/>
            <pc:sldMk cId="120327292" sldId="273"/>
            <ac:spMk id="3" creationId="{103F274E-8EBF-4A0F-92F3-D6E2B3D3376C}"/>
          </ac:spMkLst>
        </pc:spChg>
        <pc:spChg chg="mod">
          <ac:chgData name="Weber, George R. (LARC-D309)" userId="0c6bf55f-4eeb-4517-b8b9-ce58e4cba4b6" providerId="ADAL" clId="{DD2D5B2B-9632-40BC-B43B-6A92F2C8FA44}" dt="2022-04-28T17:45:56.057" v="2910" actId="113"/>
          <ac:spMkLst>
            <pc:docMk/>
            <pc:sldMk cId="120327292" sldId="273"/>
            <ac:spMk id="9" creationId="{D03852D8-E8F6-435D-A598-57FA85D5642D}"/>
          </ac:spMkLst>
        </pc:spChg>
        <pc:spChg chg="mod">
          <ac:chgData name="Weber, George R. (LARC-D309)" userId="0c6bf55f-4eeb-4517-b8b9-ce58e4cba4b6" providerId="ADAL" clId="{DD2D5B2B-9632-40BC-B43B-6A92F2C8FA44}" dt="2022-04-28T17:45:56.057" v="2910" actId="113"/>
          <ac:spMkLst>
            <pc:docMk/>
            <pc:sldMk cId="120327292" sldId="273"/>
            <ac:spMk id="10" creationId="{424F17F5-B1B6-4730-A777-A1B878D911B7}"/>
          </ac:spMkLst>
        </pc:spChg>
        <pc:spChg chg="mod">
          <ac:chgData name="Weber, George R. (LARC-D309)" userId="0c6bf55f-4eeb-4517-b8b9-ce58e4cba4b6" providerId="ADAL" clId="{DD2D5B2B-9632-40BC-B43B-6A92F2C8FA44}" dt="2022-04-28T17:45:56.057" v="2910" actId="113"/>
          <ac:spMkLst>
            <pc:docMk/>
            <pc:sldMk cId="120327292" sldId="273"/>
            <ac:spMk id="11" creationId="{D5AEDB44-19BA-402D-8361-F8C14F669D81}"/>
          </ac:spMkLst>
        </pc:spChg>
        <pc:spChg chg="mod">
          <ac:chgData name="Weber, George R. (LARC-D309)" userId="0c6bf55f-4eeb-4517-b8b9-ce58e4cba4b6" providerId="ADAL" clId="{DD2D5B2B-9632-40BC-B43B-6A92F2C8FA44}" dt="2022-04-28T17:45:56.057" v="2910" actId="113"/>
          <ac:spMkLst>
            <pc:docMk/>
            <pc:sldMk cId="120327292" sldId="273"/>
            <ac:spMk id="12" creationId="{33855CD0-9AC7-4A59-8BD1-25F64367E6D0}"/>
          </ac:spMkLst>
        </pc:spChg>
        <pc:spChg chg="add mod topLvl">
          <ac:chgData name="Weber, George R. (LARC-D309)" userId="0c6bf55f-4eeb-4517-b8b9-ce58e4cba4b6" providerId="ADAL" clId="{DD2D5B2B-9632-40BC-B43B-6A92F2C8FA44}" dt="2022-04-28T17:45:56.057" v="2910" actId="113"/>
          <ac:spMkLst>
            <pc:docMk/>
            <pc:sldMk cId="120327292" sldId="273"/>
            <ac:spMk id="14" creationId="{2AD71175-38B6-47AA-B274-FD4C376C68B3}"/>
          </ac:spMkLst>
        </pc:spChg>
        <pc:spChg chg="add mod">
          <ac:chgData name="Weber, George R. (LARC-D309)" userId="0c6bf55f-4eeb-4517-b8b9-ce58e4cba4b6" providerId="ADAL" clId="{DD2D5B2B-9632-40BC-B43B-6A92F2C8FA44}" dt="2022-04-28T17:51:04.994" v="3024" actId="1076"/>
          <ac:spMkLst>
            <pc:docMk/>
            <pc:sldMk cId="120327292" sldId="273"/>
            <ac:spMk id="18" creationId="{227F2876-676F-482D-8A50-C4ED1C79FC08}"/>
          </ac:spMkLst>
        </pc:spChg>
        <pc:spChg chg="add mod topLvl">
          <ac:chgData name="Weber, George R. (LARC-D309)" userId="0c6bf55f-4eeb-4517-b8b9-ce58e4cba4b6" providerId="ADAL" clId="{DD2D5B2B-9632-40BC-B43B-6A92F2C8FA44}" dt="2022-04-28T17:45:56.057" v="2910" actId="113"/>
          <ac:spMkLst>
            <pc:docMk/>
            <pc:sldMk cId="120327292" sldId="273"/>
            <ac:spMk id="19" creationId="{82CAA0A3-A41A-40E7-A75C-C6B23A9AA01F}"/>
          </ac:spMkLst>
        </pc:spChg>
        <pc:spChg chg="add mod topLvl">
          <ac:chgData name="Weber, George R. (LARC-D309)" userId="0c6bf55f-4eeb-4517-b8b9-ce58e4cba4b6" providerId="ADAL" clId="{DD2D5B2B-9632-40BC-B43B-6A92F2C8FA44}" dt="2022-04-28T17:45:56.057" v="2910" actId="113"/>
          <ac:spMkLst>
            <pc:docMk/>
            <pc:sldMk cId="120327292" sldId="273"/>
            <ac:spMk id="20" creationId="{FF980541-9936-404A-B48A-22C3B128E20F}"/>
          </ac:spMkLst>
        </pc:spChg>
        <pc:spChg chg="add del mod">
          <ac:chgData name="Weber, George R. (LARC-D309)" userId="0c6bf55f-4eeb-4517-b8b9-ce58e4cba4b6" providerId="ADAL" clId="{DD2D5B2B-9632-40BC-B43B-6A92F2C8FA44}" dt="2022-04-28T17:45:31.420" v="2905"/>
          <ac:spMkLst>
            <pc:docMk/>
            <pc:sldMk cId="120327292" sldId="273"/>
            <ac:spMk id="21" creationId="{C3A09F9F-935A-4000-9983-3F17FA638960}"/>
          </ac:spMkLst>
        </pc:spChg>
        <pc:spChg chg="add del mod">
          <ac:chgData name="Weber, George R. (LARC-D309)" userId="0c6bf55f-4eeb-4517-b8b9-ce58e4cba4b6" providerId="ADAL" clId="{DD2D5B2B-9632-40BC-B43B-6A92F2C8FA44}" dt="2022-04-28T17:19:04.219" v="2790" actId="21"/>
          <ac:spMkLst>
            <pc:docMk/>
            <pc:sldMk cId="120327292" sldId="273"/>
            <ac:spMk id="23" creationId="{8BB1D42B-95CA-4CBC-B74A-50AA88F19FEF}"/>
          </ac:spMkLst>
        </pc:spChg>
        <pc:spChg chg="add mod topLvl">
          <ac:chgData name="Weber, George R. (LARC-D309)" userId="0c6bf55f-4eeb-4517-b8b9-ce58e4cba4b6" providerId="ADAL" clId="{DD2D5B2B-9632-40BC-B43B-6A92F2C8FA44}" dt="2022-04-28T17:45:56.057" v="2910" actId="113"/>
          <ac:spMkLst>
            <pc:docMk/>
            <pc:sldMk cId="120327292" sldId="273"/>
            <ac:spMk id="30" creationId="{168000DE-2717-4EF1-832B-62493361468A}"/>
          </ac:spMkLst>
        </pc:spChg>
        <pc:spChg chg="add mod topLvl">
          <ac:chgData name="Weber, George R. (LARC-D309)" userId="0c6bf55f-4eeb-4517-b8b9-ce58e4cba4b6" providerId="ADAL" clId="{DD2D5B2B-9632-40BC-B43B-6A92F2C8FA44}" dt="2022-04-28T17:45:56.057" v="2910" actId="113"/>
          <ac:spMkLst>
            <pc:docMk/>
            <pc:sldMk cId="120327292" sldId="273"/>
            <ac:spMk id="31" creationId="{85B696C4-A153-412A-B3E6-686703EA33AB}"/>
          </ac:spMkLst>
        </pc:spChg>
        <pc:spChg chg="add mod topLvl">
          <ac:chgData name="Weber, George R. (LARC-D309)" userId="0c6bf55f-4eeb-4517-b8b9-ce58e4cba4b6" providerId="ADAL" clId="{DD2D5B2B-9632-40BC-B43B-6A92F2C8FA44}" dt="2022-04-28T17:45:56.057" v="2910" actId="113"/>
          <ac:spMkLst>
            <pc:docMk/>
            <pc:sldMk cId="120327292" sldId="273"/>
            <ac:spMk id="32" creationId="{D75CEF72-E941-4EF6-B28E-D9FE4176FF78}"/>
          </ac:spMkLst>
        </pc:spChg>
        <pc:spChg chg="add mod topLvl">
          <ac:chgData name="Weber, George R. (LARC-D309)" userId="0c6bf55f-4eeb-4517-b8b9-ce58e4cba4b6" providerId="ADAL" clId="{DD2D5B2B-9632-40BC-B43B-6A92F2C8FA44}" dt="2022-04-28T17:45:53.066" v="2909" actId="113"/>
          <ac:spMkLst>
            <pc:docMk/>
            <pc:sldMk cId="120327292" sldId="273"/>
            <ac:spMk id="33" creationId="{BE69EF61-7FAF-4A8A-8216-7570EA91CAE8}"/>
          </ac:spMkLst>
        </pc:spChg>
        <pc:spChg chg="add mod topLvl">
          <ac:chgData name="Weber, George R. (LARC-D309)" userId="0c6bf55f-4eeb-4517-b8b9-ce58e4cba4b6" providerId="ADAL" clId="{DD2D5B2B-9632-40BC-B43B-6A92F2C8FA44}" dt="2022-04-28T17:45:53.066" v="2909" actId="113"/>
          <ac:spMkLst>
            <pc:docMk/>
            <pc:sldMk cId="120327292" sldId="273"/>
            <ac:spMk id="34" creationId="{85E96000-D438-4DD3-824E-F36139CB17DE}"/>
          </ac:spMkLst>
        </pc:spChg>
        <pc:spChg chg="add mod topLvl">
          <ac:chgData name="Weber, George R. (LARC-D309)" userId="0c6bf55f-4eeb-4517-b8b9-ce58e4cba4b6" providerId="ADAL" clId="{DD2D5B2B-9632-40BC-B43B-6A92F2C8FA44}" dt="2022-04-28T17:45:53.066" v="2909" actId="113"/>
          <ac:spMkLst>
            <pc:docMk/>
            <pc:sldMk cId="120327292" sldId="273"/>
            <ac:spMk id="35" creationId="{3627D4D2-6251-4940-A85A-54FBE76C631E}"/>
          </ac:spMkLst>
        </pc:spChg>
        <pc:spChg chg="add mod topLvl">
          <ac:chgData name="Weber, George R. (LARC-D309)" userId="0c6bf55f-4eeb-4517-b8b9-ce58e4cba4b6" providerId="ADAL" clId="{DD2D5B2B-9632-40BC-B43B-6A92F2C8FA44}" dt="2022-04-28T17:45:56.057" v="2910" actId="113"/>
          <ac:spMkLst>
            <pc:docMk/>
            <pc:sldMk cId="120327292" sldId="273"/>
            <ac:spMk id="36" creationId="{76C529A0-FE43-4306-9C26-D6053BBF91D4}"/>
          </ac:spMkLst>
        </pc:spChg>
        <pc:spChg chg="add mod topLvl">
          <ac:chgData name="Weber, George R. (LARC-D309)" userId="0c6bf55f-4eeb-4517-b8b9-ce58e4cba4b6" providerId="ADAL" clId="{DD2D5B2B-9632-40BC-B43B-6A92F2C8FA44}" dt="2022-04-28T17:45:56.057" v="2910" actId="113"/>
          <ac:spMkLst>
            <pc:docMk/>
            <pc:sldMk cId="120327292" sldId="273"/>
            <ac:spMk id="37" creationId="{6E1D6931-C3A5-42E0-812B-AA14FF284A08}"/>
          </ac:spMkLst>
        </pc:spChg>
        <pc:spChg chg="add mod topLvl">
          <ac:chgData name="Weber, George R. (LARC-D309)" userId="0c6bf55f-4eeb-4517-b8b9-ce58e4cba4b6" providerId="ADAL" clId="{DD2D5B2B-9632-40BC-B43B-6A92F2C8FA44}" dt="2022-04-28T17:45:56.057" v="2910" actId="113"/>
          <ac:spMkLst>
            <pc:docMk/>
            <pc:sldMk cId="120327292" sldId="273"/>
            <ac:spMk id="38" creationId="{BB5744F3-4970-484E-9970-ACF2AB887706}"/>
          </ac:spMkLst>
        </pc:spChg>
        <pc:spChg chg="add mod topLvl">
          <ac:chgData name="Weber, George R. (LARC-D309)" userId="0c6bf55f-4eeb-4517-b8b9-ce58e4cba4b6" providerId="ADAL" clId="{DD2D5B2B-9632-40BC-B43B-6A92F2C8FA44}" dt="2022-04-28T17:50:10.340" v="3020" actId="1076"/>
          <ac:spMkLst>
            <pc:docMk/>
            <pc:sldMk cId="120327292" sldId="273"/>
            <ac:spMk id="41" creationId="{434057C0-D0C4-41C2-BD18-F7D93306D6FB}"/>
          </ac:spMkLst>
        </pc:spChg>
        <pc:spChg chg="add mod topLvl">
          <ac:chgData name="Weber, George R. (LARC-D309)" userId="0c6bf55f-4eeb-4517-b8b9-ce58e4cba4b6" providerId="ADAL" clId="{DD2D5B2B-9632-40BC-B43B-6A92F2C8FA44}" dt="2022-04-28T17:45:56.057" v="2910" actId="113"/>
          <ac:spMkLst>
            <pc:docMk/>
            <pc:sldMk cId="120327292" sldId="273"/>
            <ac:spMk id="42" creationId="{1F2465B3-D1BA-498E-9D64-ED742E235D8E}"/>
          </ac:spMkLst>
        </pc:spChg>
        <pc:spChg chg="add mod topLvl">
          <ac:chgData name="Weber, George R. (LARC-D309)" userId="0c6bf55f-4eeb-4517-b8b9-ce58e4cba4b6" providerId="ADAL" clId="{DD2D5B2B-9632-40BC-B43B-6A92F2C8FA44}" dt="2022-04-28T17:45:56.057" v="2910" actId="113"/>
          <ac:spMkLst>
            <pc:docMk/>
            <pc:sldMk cId="120327292" sldId="273"/>
            <ac:spMk id="43" creationId="{A5A78DF1-8819-47AB-B987-0E8ADE2E441E}"/>
          </ac:spMkLst>
        </pc:spChg>
        <pc:spChg chg="add mod topLvl">
          <ac:chgData name="Weber, George R. (LARC-D309)" userId="0c6bf55f-4eeb-4517-b8b9-ce58e4cba4b6" providerId="ADAL" clId="{DD2D5B2B-9632-40BC-B43B-6A92F2C8FA44}" dt="2022-04-28T17:45:56.057" v="2910" actId="113"/>
          <ac:spMkLst>
            <pc:docMk/>
            <pc:sldMk cId="120327292" sldId="273"/>
            <ac:spMk id="44" creationId="{C4B3409B-1727-4AF4-9BC1-D4B25D93B6A7}"/>
          </ac:spMkLst>
        </pc:spChg>
        <pc:spChg chg="add mod topLvl">
          <ac:chgData name="Weber, George R. (LARC-D309)" userId="0c6bf55f-4eeb-4517-b8b9-ce58e4cba4b6" providerId="ADAL" clId="{DD2D5B2B-9632-40BC-B43B-6A92F2C8FA44}" dt="2022-04-28T17:45:56.057" v="2910" actId="113"/>
          <ac:spMkLst>
            <pc:docMk/>
            <pc:sldMk cId="120327292" sldId="273"/>
            <ac:spMk id="45" creationId="{BA40FAF9-6866-4518-B75C-F35C1B4C8F5E}"/>
          </ac:spMkLst>
        </pc:spChg>
        <pc:spChg chg="add mod topLvl">
          <ac:chgData name="Weber, George R. (LARC-D309)" userId="0c6bf55f-4eeb-4517-b8b9-ce58e4cba4b6" providerId="ADAL" clId="{DD2D5B2B-9632-40BC-B43B-6A92F2C8FA44}" dt="2022-04-28T17:45:56.057" v="2910" actId="113"/>
          <ac:spMkLst>
            <pc:docMk/>
            <pc:sldMk cId="120327292" sldId="273"/>
            <ac:spMk id="46" creationId="{6A6B7CC8-0B43-477E-8B0D-5E95549FB657}"/>
          </ac:spMkLst>
        </pc:spChg>
        <pc:spChg chg="add mod topLvl">
          <ac:chgData name="Weber, George R. (LARC-D309)" userId="0c6bf55f-4eeb-4517-b8b9-ce58e4cba4b6" providerId="ADAL" clId="{DD2D5B2B-9632-40BC-B43B-6A92F2C8FA44}" dt="2022-04-28T17:45:56.057" v="2910" actId="113"/>
          <ac:spMkLst>
            <pc:docMk/>
            <pc:sldMk cId="120327292" sldId="273"/>
            <ac:spMk id="47" creationId="{8314C9DF-199E-4943-8DE2-331B852604FF}"/>
          </ac:spMkLst>
        </pc:spChg>
        <pc:spChg chg="add mod topLvl">
          <ac:chgData name="Weber, George R. (LARC-D309)" userId="0c6bf55f-4eeb-4517-b8b9-ce58e4cba4b6" providerId="ADAL" clId="{DD2D5B2B-9632-40BC-B43B-6A92F2C8FA44}" dt="2022-04-28T17:45:56.057" v="2910" actId="113"/>
          <ac:spMkLst>
            <pc:docMk/>
            <pc:sldMk cId="120327292" sldId="273"/>
            <ac:spMk id="48" creationId="{69840999-F45B-406D-9E49-B54ACC4C8E0C}"/>
          </ac:spMkLst>
        </pc:spChg>
        <pc:spChg chg="add mod topLvl">
          <ac:chgData name="Weber, George R. (LARC-D309)" userId="0c6bf55f-4eeb-4517-b8b9-ce58e4cba4b6" providerId="ADAL" clId="{DD2D5B2B-9632-40BC-B43B-6A92F2C8FA44}" dt="2022-04-28T17:45:56.057" v="2910" actId="113"/>
          <ac:spMkLst>
            <pc:docMk/>
            <pc:sldMk cId="120327292" sldId="273"/>
            <ac:spMk id="49" creationId="{5DD8D76F-95DD-4953-B7F5-CA82BCFF3E41}"/>
          </ac:spMkLst>
        </pc:spChg>
        <pc:spChg chg="add mod topLvl">
          <ac:chgData name="Weber, George R. (LARC-D309)" userId="0c6bf55f-4eeb-4517-b8b9-ce58e4cba4b6" providerId="ADAL" clId="{DD2D5B2B-9632-40BC-B43B-6A92F2C8FA44}" dt="2022-04-28T17:45:56.057" v="2910" actId="113"/>
          <ac:spMkLst>
            <pc:docMk/>
            <pc:sldMk cId="120327292" sldId="273"/>
            <ac:spMk id="50" creationId="{068ABA78-C6FD-43DA-A7A7-081BED114A02}"/>
          </ac:spMkLst>
        </pc:spChg>
        <pc:spChg chg="add mod topLvl">
          <ac:chgData name="Weber, George R. (LARC-D309)" userId="0c6bf55f-4eeb-4517-b8b9-ce58e4cba4b6" providerId="ADAL" clId="{DD2D5B2B-9632-40BC-B43B-6A92F2C8FA44}" dt="2022-04-28T17:45:56.057" v="2910" actId="113"/>
          <ac:spMkLst>
            <pc:docMk/>
            <pc:sldMk cId="120327292" sldId="273"/>
            <ac:spMk id="51" creationId="{2DC1C164-253B-413F-9E54-A8B422042E75}"/>
          </ac:spMkLst>
        </pc:spChg>
        <pc:spChg chg="add mod topLvl">
          <ac:chgData name="Weber, George R. (LARC-D309)" userId="0c6bf55f-4eeb-4517-b8b9-ce58e4cba4b6" providerId="ADAL" clId="{DD2D5B2B-9632-40BC-B43B-6A92F2C8FA44}" dt="2022-04-28T17:45:56.057" v="2910" actId="113"/>
          <ac:spMkLst>
            <pc:docMk/>
            <pc:sldMk cId="120327292" sldId="273"/>
            <ac:spMk id="52" creationId="{B5717772-4DDF-4BB1-9A59-87E7596C9170}"/>
          </ac:spMkLst>
        </pc:spChg>
        <pc:spChg chg="add mod topLvl">
          <ac:chgData name="Weber, George R. (LARC-D309)" userId="0c6bf55f-4eeb-4517-b8b9-ce58e4cba4b6" providerId="ADAL" clId="{DD2D5B2B-9632-40BC-B43B-6A92F2C8FA44}" dt="2022-04-28T17:45:56.057" v="2910" actId="113"/>
          <ac:spMkLst>
            <pc:docMk/>
            <pc:sldMk cId="120327292" sldId="273"/>
            <ac:spMk id="53" creationId="{54FEB929-8294-44A3-B86E-570680CBD224}"/>
          </ac:spMkLst>
        </pc:spChg>
        <pc:spChg chg="add del mod">
          <ac:chgData name="Weber, George R. (LARC-D309)" userId="0c6bf55f-4eeb-4517-b8b9-ce58e4cba4b6" providerId="ADAL" clId="{DD2D5B2B-9632-40BC-B43B-6A92F2C8FA44}" dt="2022-04-28T17:26:01.480" v="2853"/>
          <ac:spMkLst>
            <pc:docMk/>
            <pc:sldMk cId="120327292" sldId="273"/>
            <ac:spMk id="65" creationId="{153DDCB3-4A8F-4686-9B5C-1C5F8EE92DBA}"/>
          </ac:spMkLst>
        </pc:spChg>
        <pc:spChg chg="add mod">
          <ac:chgData name="Weber, George R. (LARC-D309)" userId="0c6bf55f-4eeb-4517-b8b9-ce58e4cba4b6" providerId="ADAL" clId="{DD2D5B2B-9632-40BC-B43B-6A92F2C8FA44}" dt="2022-04-28T17:49:47.940" v="3018" actId="20577"/>
          <ac:spMkLst>
            <pc:docMk/>
            <pc:sldMk cId="120327292" sldId="273"/>
            <ac:spMk id="66" creationId="{50D2AA0F-8587-4B87-8841-4BEB1044D033}"/>
          </ac:spMkLst>
        </pc:spChg>
        <pc:grpChg chg="add mod topLvl">
          <ac:chgData name="Weber, George R. (LARC-D309)" userId="0c6bf55f-4eeb-4517-b8b9-ce58e4cba4b6" providerId="ADAL" clId="{DD2D5B2B-9632-40BC-B43B-6A92F2C8FA44}" dt="2022-04-28T17:39:32.998" v="2879" actId="165"/>
          <ac:grpSpMkLst>
            <pc:docMk/>
            <pc:sldMk cId="120327292" sldId="273"/>
            <ac:grpSpMk id="7" creationId="{B8710746-C60B-487D-9C4C-1383AABB9927}"/>
          </ac:grpSpMkLst>
        </pc:grpChg>
        <pc:grpChg chg="add del mod">
          <ac:chgData name="Weber, George R. (LARC-D309)" userId="0c6bf55f-4eeb-4517-b8b9-ce58e4cba4b6" providerId="ADAL" clId="{DD2D5B2B-9632-40BC-B43B-6A92F2C8FA44}" dt="2022-04-28T17:39:32.998" v="2879" actId="165"/>
          <ac:grpSpMkLst>
            <pc:docMk/>
            <pc:sldMk cId="120327292" sldId="273"/>
            <ac:grpSpMk id="64" creationId="{EE79A47A-8F75-48EF-97F3-A154A172F223}"/>
          </ac:grpSpMkLst>
        </pc:grpChg>
        <pc:picChg chg="add mod topLvl">
          <ac:chgData name="Weber, George R. (LARC-D309)" userId="0c6bf55f-4eeb-4517-b8b9-ce58e4cba4b6" providerId="ADAL" clId="{DD2D5B2B-9632-40BC-B43B-6A92F2C8FA44}" dt="2022-04-28T17:39:40.808" v="2882" actId="1035"/>
          <ac:picMkLst>
            <pc:docMk/>
            <pc:sldMk cId="120327292" sldId="273"/>
            <ac:picMk id="4" creationId="{2C6F0803-C966-42A8-BD8B-712C67F06E4F}"/>
          </ac:picMkLst>
        </pc:picChg>
        <pc:picChg chg="add mod topLvl">
          <ac:chgData name="Weber, George R. (LARC-D309)" userId="0c6bf55f-4eeb-4517-b8b9-ce58e4cba4b6" providerId="ADAL" clId="{DD2D5B2B-9632-40BC-B43B-6A92F2C8FA44}" dt="2022-04-28T17:39:32.998" v="2879" actId="165"/>
          <ac:picMkLst>
            <pc:docMk/>
            <pc:sldMk cId="120327292" sldId="273"/>
            <ac:picMk id="5" creationId="{43A36C5A-6FFB-4DE6-AC5F-58A5C58A8618}"/>
          </ac:picMkLst>
        </pc:picChg>
        <pc:picChg chg="add mod topLvl">
          <ac:chgData name="Weber, George R. (LARC-D309)" userId="0c6bf55f-4eeb-4517-b8b9-ce58e4cba4b6" providerId="ADAL" clId="{DD2D5B2B-9632-40BC-B43B-6A92F2C8FA44}" dt="2022-04-28T17:39:32.998" v="2879" actId="165"/>
          <ac:picMkLst>
            <pc:docMk/>
            <pc:sldMk cId="120327292" sldId="273"/>
            <ac:picMk id="6" creationId="{0F88558E-12D4-4B23-9B64-77576AA29F2A}"/>
          </ac:picMkLst>
        </pc:picChg>
        <pc:picChg chg="mod">
          <ac:chgData name="Weber, George R. (LARC-D309)" userId="0c6bf55f-4eeb-4517-b8b9-ce58e4cba4b6" providerId="ADAL" clId="{DD2D5B2B-9632-40BC-B43B-6A92F2C8FA44}" dt="2022-04-28T17:39:32.998" v="2879" actId="165"/>
          <ac:picMkLst>
            <pc:docMk/>
            <pc:sldMk cId="120327292" sldId="273"/>
            <ac:picMk id="8" creationId="{17E182D5-6C78-4AC9-8E11-B2B4BE598334}"/>
          </ac:picMkLst>
        </pc:picChg>
        <pc:picChg chg="add mod">
          <ac:chgData name="Weber, George R. (LARC-D309)" userId="0c6bf55f-4eeb-4517-b8b9-ce58e4cba4b6" providerId="ADAL" clId="{DD2D5B2B-9632-40BC-B43B-6A92F2C8FA44}" dt="2022-04-28T17:49:09.761" v="3006" actId="1076"/>
          <ac:picMkLst>
            <pc:docMk/>
            <pc:sldMk cId="120327292" sldId="273"/>
            <ac:picMk id="13" creationId="{E1BE9ECF-C860-42BB-9E5F-E32A9C6EF81C}"/>
          </ac:picMkLst>
        </pc:picChg>
        <pc:picChg chg="add del mod">
          <ac:chgData name="Weber, George R. (LARC-D309)" userId="0c6bf55f-4eeb-4517-b8b9-ce58e4cba4b6" providerId="ADAL" clId="{DD2D5B2B-9632-40BC-B43B-6A92F2C8FA44}" dt="2022-04-28T17:19:04.219" v="2790" actId="21"/>
          <ac:picMkLst>
            <pc:docMk/>
            <pc:sldMk cId="120327292" sldId="273"/>
            <ac:picMk id="22" creationId="{B1E04C62-6BFE-47A2-B160-702442A6D6B3}"/>
          </ac:picMkLst>
        </pc:picChg>
        <pc:picChg chg="add mod topLvl">
          <ac:chgData name="Weber, George R. (LARC-D309)" userId="0c6bf55f-4eeb-4517-b8b9-ce58e4cba4b6" providerId="ADAL" clId="{DD2D5B2B-9632-40BC-B43B-6A92F2C8FA44}" dt="2022-04-28T17:39:32.998" v="2879" actId="165"/>
          <ac:picMkLst>
            <pc:docMk/>
            <pc:sldMk cId="120327292" sldId="273"/>
            <ac:picMk id="39" creationId="{502DE353-C5E4-4881-B5B8-4169EAA36D16}"/>
          </ac:picMkLst>
        </pc:picChg>
        <pc:cxnChg chg="add mod topLvl">
          <ac:chgData name="Weber, George R. (LARC-D309)" userId="0c6bf55f-4eeb-4517-b8b9-ce58e4cba4b6" providerId="ADAL" clId="{DD2D5B2B-9632-40BC-B43B-6A92F2C8FA44}" dt="2022-04-28T17:39:32.998" v="2879" actId="165"/>
          <ac:cxnSpMkLst>
            <pc:docMk/>
            <pc:sldMk cId="120327292" sldId="273"/>
            <ac:cxnSpMk id="15" creationId="{97436DD9-5856-424A-8AAA-45F1B06EAC4D}"/>
          </ac:cxnSpMkLst>
        </pc:cxnChg>
        <pc:cxnChg chg="add mod topLvl">
          <ac:chgData name="Weber, George R. (LARC-D309)" userId="0c6bf55f-4eeb-4517-b8b9-ce58e4cba4b6" providerId="ADAL" clId="{DD2D5B2B-9632-40BC-B43B-6A92F2C8FA44}" dt="2022-04-28T17:39:40.808" v="2882" actId="1035"/>
          <ac:cxnSpMkLst>
            <pc:docMk/>
            <pc:sldMk cId="120327292" sldId="273"/>
            <ac:cxnSpMk id="16" creationId="{122D490A-D2D9-4DEC-BBD4-26A6418F3E9A}"/>
          </ac:cxnSpMkLst>
        </pc:cxnChg>
        <pc:cxnChg chg="add mod topLvl">
          <ac:chgData name="Weber, George R. (LARC-D309)" userId="0c6bf55f-4eeb-4517-b8b9-ce58e4cba4b6" providerId="ADAL" clId="{DD2D5B2B-9632-40BC-B43B-6A92F2C8FA44}" dt="2022-04-28T17:39:32.998" v="2879" actId="165"/>
          <ac:cxnSpMkLst>
            <pc:docMk/>
            <pc:sldMk cId="120327292" sldId="273"/>
            <ac:cxnSpMk id="17" creationId="{09BFA78E-A841-4719-9195-C3A25F03BFDE}"/>
          </ac:cxnSpMkLst>
        </pc:cxnChg>
        <pc:cxnChg chg="add mod topLvl">
          <ac:chgData name="Weber, George R. (LARC-D309)" userId="0c6bf55f-4eeb-4517-b8b9-ce58e4cba4b6" providerId="ADAL" clId="{DD2D5B2B-9632-40BC-B43B-6A92F2C8FA44}" dt="2022-04-28T17:39:40.808" v="2882" actId="1035"/>
          <ac:cxnSpMkLst>
            <pc:docMk/>
            <pc:sldMk cId="120327292" sldId="273"/>
            <ac:cxnSpMk id="24" creationId="{6471F1CD-D084-4269-89B7-3569D4F7F4B6}"/>
          </ac:cxnSpMkLst>
        </pc:cxnChg>
        <pc:cxnChg chg="add mod topLvl">
          <ac:chgData name="Weber, George R. (LARC-D309)" userId="0c6bf55f-4eeb-4517-b8b9-ce58e4cba4b6" providerId="ADAL" clId="{DD2D5B2B-9632-40BC-B43B-6A92F2C8FA44}" dt="2022-04-28T17:39:40.808" v="2882" actId="1035"/>
          <ac:cxnSpMkLst>
            <pc:docMk/>
            <pc:sldMk cId="120327292" sldId="273"/>
            <ac:cxnSpMk id="25" creationId="{DD276D84-987B-479E-9CA3-FBF1DE53870A}"/>
          </ac:cxnSpMkLst>
        </pc:cxnChg>
        <pc:cxnChg chg="add mod topLvl">
          <ac:chgData name="Weber, George R. (LARC-D309)" userId="0c6bf55f-4eeb-4517-b8b9-ce58e4cba4b6" providerId="ADAL" clId="{DD2D5B2B-9632-40BC-B43B-6A92F2C8FA44}" dt="2022-04-28T17:39:32.998" v="2879" actId="165"/>
          <ac:cxnSpMkLst>
            <pc:docMk/>
            <pc:sldMk cId="120327292" sldId="273"/>
            <ac:cxnSpMk id="26" creationId="{5142E80E-BA3C-4177-95FB-9B78985CA2C7}"/>
          </ac:cxnSpMkLst>
        </pc:cxnChg>
        <pc:cxnChg chg="add mod topLvl">
          <ac:chgData name="Weber, George R. (LARC-D309)" userId="0c6bf55f-4eeb-4517-b8b9-ce58e4cba4b6" providerId="ADAL" clId="{DD2D5B2B-9632-40BC-B43B-6A92F2C8FA44}" dt="2022-04-28T17:39:32.998" v="2879" actId="165"/>
          <ac:cxnSpMkLst>
            <pc:docMk/>
            <pc:sldMk cId="120327292" sldId="273"/>
            <ac:cxnSpMk id="27" creationId="{D6D25C1A-61A8-4653-B342-DB56417E66B8}"/>
          </ac:cxnSpMkLst>
        </pc:cxnChg>
        <pc:cxnChg chg="add mod topLvl">
          <ac:chgData name="Weber, George R. (LARC-D309)" userId="0c6bf55f-4eeb-4517-b8b9-ce58e4cba4b6" providerId="ADAL" clId="{DD2D5B2B-9632-40BC-B43B-6A92F2C8FA44}" dt="2022-04-28T17:39:32.998" v="2879" actId="165"/>
          <ac:cxnSpMkLst>
            <pc:docMk/>
            <pc:sldMk cId="120327292" sldId="273"/>
            <ac:cxnSpMk id="28" creationId="{FBE8CFD2-F4F1-46EF-9830-C180C6DA37C5}"/>
          </ac:cxnSpMkLst>
        </pc:cxnChg>
        <pc:cxnChg chg="add mod topLvl">
          <ac:chgData name="Weber, George R. (LARC-D309)" userId="0c6bf55f-4eeb-4517-b8b9-ce58e4cba4b6" providerId="ADAL" clId="{DD2D5B2B-9632-40BC-B43B-6A92F2C8FA44}" dt="2022-04-28T17:39:32.998" v="2879" actId="165"/>
          <ac:cxnSpMkLst>
            <pc:docMk/>
            <pc:sldMk cId="120327292" sldId="273"/>
            <ac:cxnSpMk id="29" creationId="{D0320490-1702-4E49-8630-E35DCB98C95C}"/>
          </ac:cxnSpMkLst>
        </pc:cxnChg>
        <pc:cxnChg chg="add mod topLvl">
          <ac:chgData name="Weber, George R. (LARC-D309)" userId="0c6bf55f-4eeb-4517-b8b9-ce58e4cba4b6" providerId="ADAL" clId="{DD2D5B2B-9632-40BC-B43B-6A92F2C8FA44}" dt="2022-04-28T17:39:32.998" v="2879" actId="165"/>
          <ac:cxnSpMkLst>
            <pc:docMk/>
            <pc:sldMk cId="120327292" sldId="273"/>
            <ac:cxnSpMk id="40" creationId="{58D6EEEC-32EA-474D-99B5-6D9BDF690156}"/>
          </ac:cxnSpMkLst>
        </pc:cxnChg>
      </pc:sldChg>
      <pc:sldChg chg="addSp delSp modSp new mod">
        <pc:chgData name="Weber, George R. (LARC-D309)" userId="0c6bf55f-4eeb-4517-b8b9-ce58e4cba4b6" providerId="ADAL" clId="{DD2D5B2B-9632-40BC-B43B-6A92F2C8FA44}" dt="2022-04-28T17:19:23.234" v="2797" actId="478"/>
        <pc:sldMkLst>
          <pc:docMk/>
          <pc:sldMk cId="3227508794" sldId="274"/>
        </pc:sldMkLst>
        <pc:spChg chg="add del mod">
          <ac:chgData name="Weber, George R. (LARC-D309)" userId="0c6bf55f-4eeb-4517-b8b9-ce58e4cba4b6" providerId="ADAL" clId="{DD2D5B2B-9632-40BC-B43B-6A92F2C8FA44}" dt="2022-04-28T17:19:23.234" v="2797" actId="478"/>
          <ac:spMkLst>
            <pc:docMk/>
            <pc:sldMk cId="3227508794" sldId="274"/>
            <ac:spMk id="5" creationId="{C354059D-8DAF-4B50-B8F8-B558DC2F9F33}"/>
          </ac:spMkLst>
        </pc:spChg>
        <pc:spChg chg="mod">
          <ac:chgData name="Weber, George R. (LARC-D309)" userId="0c6bf55f-4eeb-4517-b8b9-ce58e4cba4b6" providerId="ADAL" clId="{DD2D5B2B-9632-40BC-B43B-6A92F2C8FA44}" dt="2022-04-28T17:19:16.701" v="2794"/>
          <ac:spMkLst>
            <pc:docMk/>
            <pc:sldMk cId="3227508794" sldId="274"/>
            <ac:spMk id="11" creationId="{EDA9A7C8-BD43-4597-9F27-C7A8CDADECAD}"/>
          </ac:spMkLst>
        </pc:spChg>
        <pc:spChg chg="mod">
          <ac:chgData name="Weber, George R. (LARC-D309)" userId="0c6bf55f-4eeb-4517-b8b9-ce58e4cba4b6" providerId="ADAL" clId="{DD2D5B2B-9632-40BC-B43B-6A92F2C8FA44}" dt="2022-04-28T17:19:16.701" v="2794"/>
          <ac:spMkLst>
            <pc:docMk/>
            <pc:sldMk cId="3227508794" sldId="274"/>
            <ac:spMk id="12" creationId="{3ECFFC94-9137-424C-BDE3-06AFB9556115}"/>
          </ac:spMkLst>
        </pc:spChg>
        <pc:spChg chg="mod">
          <ac:chgData name="Weber, George R. (LARC-D309)" userId="0c6bf55f-4eeb-4517-b8b9-ce58e4cba4b6" providerId="ADAL" clId="{DD2D5B2B-9632-40BC-B43B-6A92F2C8FA44}" dt="2022-04-28T17:19:16.701" v="2794"/>
          <ac:spMkLst>
            <pc:docMk/>
            <pc:sldMk cId="3227508794" sldId="274"/>
            <ac:spMk id="13" creationId="{C3669748-1847-41F8-B298-4C43377C2F7C}"/>
          </ac:spMkLst>
        </pc:spChg>
        <pc:spChg chg="mod">
          <ac:chgData name="Weber, George R. (LARC-D309)" userId="0c6bf55f-4eeb-4517-b8b9-ce58e4cba4b6" providerId="ADAL" clId="{DD2D5B2B-9632-40BC-B43B-6A92F2C8FA44}" dt="2022-04-28T17:19:16.701" v="2794"/>
          <ac:spMkLst>
            <pc:docMk/>
            <pc:sldMk cId="3227508794" sldId="274"/>
            <ac:spMk id="14" creationId="{F65648B8-198C-48EC-80A5-F89FC19EA3BF}"/>
          </ac:spMkLst>
        </pc:spChg>
        <pc:spChg chg="add mod">
          <ac:chgData name="Weber, George R. (LARC-D309)" userId="0c6bf55f-4eeb-4517-b8b9-ce58e4cba4b6" providerId="ADAL" clId="{DD2D5B2B-9632-40BC-B43B-6A92F2C8FA44}" dt="2022-04-28T17:19:19.501" v="2795" actId="1076"/>
          <ac:spMkLst>
            <pc:docMk/>
            <pc:sldMk cId="3227508794" sldId="274"/>
            <ac:spMk id="15" creationId="{2B9E931D-7F34-4A98-ADBE-E67FCD74E155}"/>
          </ac:spMkLst>
        </pc:spChg>
        <pc:spChg chg="add mod">
          <ac:chgData name="Weber, George R. (LARC-D309)" userId="0c6bf55f-4eeb-4517-b8b9-ce58e4cba4b6" providerId="ADAL" clId="{DD2D5B2B-9632-40BC-B43B-6A92F2C8FA44}" dt="2022-04-28T17:19:19.501" v="2795" actId="1076"/>
          <ac:spMkLst>
            <pc:docMk/>
            <pc:sldMk cId="3227508794" sldId="274"/>
            <ac:spMk id="19" creationId="{2A5A3D21-D880-447B-B467-D09B7E92F705}"/>
          </ac:spMkLst>
        </pc:spChg>
        <pc:spChg chg="add mod">
          <ac:chgData name="Weber, George R. (LARC-D309)" userId="0c6bf55f-4eeb-4517-b8b9-ce58e4cba4b6" providerId="ADAL" clId="{DD2D5B2B-9632-40BC-B43B-6A92F2C8FA44}" dt="2022-04-28T17:19:19.501" v="2795" actId="1076"/>
          <ac:spMkLst>
            <pc:docMk/>
            <pc:sldMk cId="3227508794" sldId="274"/>
            <ac:spMk id="20" creationId="{470A0EE4-C4E2-4A9A-9782-728962F67591}"/>
          </ac:spMkLst>
        </pc:spChg>
        <pc:spChg chg="add mod">
          <ac:chgData name="Weber, George R. (LARC-D309)" userId="0c6bf55f-4eeb-4517-b8b9-ce58e4cba4b6" providerId="ADAL" clId="{DD2D5B2B-9632-40BC-B43B-6A92F2C8FA44}" dt="2022-04-28T17:19:19.501" v="2795" actId="1076"/>
          <ac:spMkLst>
            <pc:docMk/>
            <pc:sldMk cId="3227508794" sldId="274"/>
            <ac:spMk id="27" creationId="{55B73EE4-CB05-4AEB-AFB0-7468E0977A25}"/>
          </ac:spMkLst>
        </pc:spChg>
        <pc:spChg chg="add mod">
          <ac:chgData name="Weber, George R. (LARC-D309)" userId="0c6bf55f-4eeb-4517-b8b9-ce58e4cba4b6" providerId="ADAL" clId="{DD2D5B2B-9632-40BC-B43B-6A92F2C8FA44}" dt="2022-04-28T17:19:19.501" v="2795" actId="1076"/>
          <ac:spMkLst>
            <pc:docMk/>
            <pc:sldMk cId="3227508794" sldId="274"/>
            <ac:spMk id="28" creationId="{BC312972-0756-4EBF-A4C4-C1193611325D}"/>
          </ac:spMkLst>
        </pc:spChg>
        <pc:spChg chg="add mod">
          <ac:chgData name="Weber, George R. (LARC-D309)" userId="0c6bf55f-4eeb-4517-b8b9-ce58e4cba4b6" providerId="ADAL" clId="{DD2D5B2B-9632-40BC-B43B-6A92F2C8FA44}" dt="2022-04-28T17:19:19.501" v="2795" actId="1076"/>
          <ac:spMkLst>
            <pc:docMk/>
            <pc:sldMk cId="3227508794" sldId="274"/>
            <ac:spMk id="29" creationId="{0D43BF56-786F-4738-B466-95E6863D442F}"/>
          </ac:spMkLst>
        </pc:spChg>
        <pc:spChg chg="add mod">
          <ac:chgData name="Weber, George R. (LARC-D309)" userId="0c6bf55f-4eeb-4517-b8b9-ce58e4cba4b6" providerId="ADAL" clId="{DD2D5B2B-9632-40BC-B43B-6A92F2C8FA44}" dt="2022-04-28T17:19:19.501" v="2795" actId="1076"/>
          <ac:spMkLst>
            <pc:docMk/>
            <pc:sldMk cId="3227508794" sldId="274"/>
            <ac:spMk id="30" creationId="{362012C3-CE05-4A80-841A-D26D4F09F6A9}"/>
          </ac:spMkLst>
        </pc:spChg>
        <pc:spChg chg="add mod">
          <ac:chgData name="Weber, George R. (LARC-D309)" userId="0c6bf55f-4eeb-4517-b8b9-ce58e4cba4b6" providerId="ADAL" clId="{DD2D5B2B-9632-40BC-B43B-6A92F2C8FA44}" dt="2022-04-28T17:19:19.501" v="2795" actId="1076"/>
          <ac:spMkLst>
            <pc:docMk/>
            <pc:sldMk cId="3227508794" sldId="274"/>
            <ac:spMk id="31" creationId="{999DFBCD-7B06-4F37-A63A-6ECA2EA74376}"/>
          </ac:spMkLst>
        </pc:spChg>
        <pc:spChg chg="add mod">
          <ac:chgData name="Weber, George R. (LARC-D309)" userId="0c6bf55f-4eeb-4517-b8b9-ce58e4cba4b6" providerId="ADAL" clId="{DD2D5B2B-9632-40BC-B43B-6A92F2C8FA44}" dt="2022-04-28T17:19:19.501" v="2795" actId="1076"/>
          <ac:spMkLst>
            <pc:docMk/>
            <pc:sldMk cId="3227508794" sldId="274"/>
            <ac:spMk id="32" creationId="{690C30D3-E0F6-403A-AE4C-4DA60D57C143}"/>
          </ac:spMkLst>
        </pc:spChg>
        <pc:spChg chg="add mod">
          <ac:chgData name="Weber, George R. (LARC-D309)" userId="0c6bf55f-4eeb-4517-b8b9-ce58e4cba4b6" providerId="ADAL" clId="{DD2D5B2B-9632-40BC-B43B-6A92F2C8FA44}" dt="2022-04-28T17:19:19.501" v="2795" actId="1076"/>
          <ac:spMkLst>
            <pc:docMk/>
            <pc:sldMk cId="3227508794" sldId="274"/>
            <ac:spMk id="33" creationId="{43F4D33B-D094-4719-B30E-C949EDCA9A69}"/>
          </ac:spMkLst>
        </pc:spChg>
        <pc:spChg chg="add mod">
          <ac:chgData name="Weber, George R. (LARC-D309)" userId="0c6bf55f-4eeb-4517-b8b9-ce58e4cba4b6" providerId="ADAL" clId="{DD2D5B2B-9632-40BC-B43B-6A92F2C8FA44}" dt="2022-04-28T17:19:19.501" v="2795" actId="1076"/>
          <ac:spMkLst>
            <pc:docMk/>
            <pc:sldMk cId="3227508794" sldId="274"/>
            <ac:spMk id="34" creationId="{9C387278-63FF-40AB-8B76-51D0DEAC5F7F}"/>
          </ac:spMkLst>
        </pc:spChg>
        <pc:spChg chg="add mod">
          <ac:chgData name="Weber, George R. (LARC-D309)" userId="0c6bf55f-4eeb-4517-b8b9-ce58e4cba4b6" providerId="ADAL" clId="{DD2D5B2B-9632-40BC-B43B-6A92F2C8FA44}" dt="2022-04-28T17:19:19.501" v="2795" actId="1076"/>
          <ac:spMkLst>
            <pc:docMk/>
            <pc:sldMk cId="3227508794" sldId="274"/>
            <ac:spMk id="35" creationId="{E8B10154-16D0-4238-AC18-1003303C6E54}"/>
          </ac:spMkLst>
        </pc:spChg>
        <pc:spChg chg="add mod">
          <ac:chgData name="Weber, George R. (LARC-D309)" userId="0c6bf55f-4eeb-4517-b8b9-ce58e4cba4b6" providerId="ADAL" clId="{DD2D5B2B-9632-40BC-B43B-6A92F2C8FA44}" dt="2022-04-28T17:19:19.501" v="2795" actId="1076"/>
          <ac:spMkLst>
            <pc:docMk/>
            <pc:sldMk cId="3227508794" sldId="274"/>
            <ac:spMk id="38" creationId="{7365DDC8-9AC7-410C-A8A6-8893226F8017}"/>
          </ac:spMkLst>
        </pc:spChg>
        <pc:spChg chg="add mod">
          <ac:chgData name="Weber, George R. (LARC-D309)" userId="0c6bf55f-4eeb-4517-b8b9-ce58e4cba4b6" providerId="ADAL" clId="{DD2D5B2B-9632-40BC-B43B-6A92F2C8FA44}" dt="2022-04-28T17:19:19.501" v="2795" actId="1076"/>
          <ac:spMkLst>
            <pc:docMk/>
            <pc:sldMk cId="3227508794" sldId="274"/>
            <ac:spMk id="39" creationId="{A0794ED8-DADF-412D-A3BC-C612320B18A0}"/>
          </ac:spMkLst>
        </pc:spChg>
        <pc:spChg chg="add mod">
          <ac:chgData name="Weber, George R. (LARC-D309)" userId="0c6bf55f-4eeb-4517-b8b9-ce58e4cba4b6" providerId="ADAL" clId="{DD2D5B2B-9632-40BC-B43B-6A92F2C8FA44}" dt="2022-04-28T17:19:19.501" v="2795" actId="1076"/>
          <ac:spMkLst>
            <pc:docMk/>
            <pc:sldMk cId="3227508794" sldId="274"/>
            <ac:spMk id="40" creationId="{1838021A-DC86-4848-BB4F-ABA400E92387}"/>
          </ac:spMkLst>
        </pc:spChg>
        <pc:spChg chg="add mod">
          <ac:chgData name="Weber, George R. (LARC-D309)" userId="0c6bf55f-4eeb-4517-b8b9-ce58e4cba4b6" providerId="ADAL" clId="{DD2D5B2B-9632-40BC-B43B-6A92F2C8FA44}" dt="2022-04-28T17:19:19.501" v="2795" actId="1076"/>
          <ac:spMkLst>
            <pc:docMk/>
            <pc:sldMk cId="3227508794" sldId="274"/>
            <ac:spMk id="41" creationId="{D64B9ABF-AC02-42F4-9202-2CF431D7C246}"/>
          </ac:spMkLst>
        </pc:spChg>
        <pc:spChg chg="add mod">
          <ac:chgData name="Weber, George R. (LARC-D309)" userId="0c6bf55f-4eeb-4517-b8b9-ce58e4cba4b6" providerId="ADAL" clId="{DD2D5B2B-9632-40BC-B43B-6A92F2C8FA44}" dt="2022-04-28T17:19:19.501" v="2795" actId="1076"/>
          <ac:spMkLst>
            <pc:docMk/>
            <pc:sldMk cId="3227508794" sldId="274"/>
            <ac:spMk id="42" creationId="{D855D6B6-C946-44D3-A62A-52528B240F35}"/>
          </ac:spMkLst>
        </pc:spChg>
        <pc:spChg chg="add mod">
          <ac:chgData name="Weber, George R. (LARC-D309)" userId="0c6bf55f-4eeb-4517-b8b9-ce58e4cba4b6" providerId="ADAL" clId="{DD2D5B2B-9632-40BC-B43B-6A92F2C8FA44}" dt="2022-04-28T17:19:19.501" v="2795" actId="1076"/>
          <ac:spMkLst>
            <pc:docMk/>
            <pc:sldMk cId="3227508794" sldId="274"/>
            <ac:spMk id="43" creationId="{21ADE3FD-4A31-4840-B0DC-3EB503E37118}"/>
          </ac:spMkLst>
        </pc:spChg>
        <pc:spChg chg="add mod">
          <ac:chgData name="Weber, George R. (LARC-D309)" userId="0c6bf55f-4eeb-4517-b8b9-ce58e4cba4b6" providerId="ADAL" clId="{DD2D5B2B-9632-40BC-B43B-6A92F2C8FA44}" dt="2022-04-28T17:19:19.501" v="2795" actId="1076"/>
          <ac:spMkLst>
            <pc:docMk/>
            <pc:sldMk cId="3227508794" sldId="274"/>
            <ac:spMk id="44" creationId="{CC4218D5-97B2-4B8E-9282-C5AB07B5035A}"/>
          </ac:spMkLst>
        </pc:spChg>
        <pc:spChg chg="add mod">
          <ac:chgData name="Weber, George R. (LARC-D309)" userId="0c6bf55f-4eeb-4517-b8b9-ce58e4cba4b6" providerId="ADAL" clId="{DD2D5B2B-9632-40BC-B43B-6A92F2C8FA44}" dt="2022-04-28T17:19:19.501" v="2795" actId="1076"/>
          <ac:spMkLst>
            <pc:docMk/>
            <pc:sldMk cId="3227508794" sldId="274"/>
            <ac:spMk id="45" creationId="{565963D5-4B94-4312-ABCB-A6EC092BF2FE}"/>
          </ac:spMkLst>
        </pc:spChg>
        <pc:spChg chg="add mod">
          <ac:chgData name="Weber, George R. (LARC-D309)" userId="0c6bf55f-4eeb-4517-b8b9-ce58e4cba4b6" providerId="ADAL" clId="{DD2D5B2B-9632-40BC-B43B-6A92F2C8FA44}" dt="2022-04-28T17:19:19.501" v="2795" actId="1076"/>
          <ac:spMkLst>
            <pc:docMk/>
            <pc:sldMk cId="3227508794" sldId="274"/>
            <ac:spMk id="46" creationId="{4123588A-E62E-4F46-90FC-73A43720ECE6}"/>
          </ac:spMkLst>
        </pc:spChg>
        <pc:spChg chg="add mod">
          <ac:chgData name="Weber, George R. (LARC-D309)" userId="0c6bf55f-4eeb-4517-b8b9-ce58e4cba4b6" providerId="ADAL" clId="{DD2D5B2B-9632-40BC-B43B-6A92F2C8FA44}" dt="2022-04-28T17:19:19.501" v="2795" actId="1076"/>
          <ac:spMkLst>
            <pc:docMk/>
            <pc:sldMk cId="3227508794" sldId="274"/>
            <ac:spMk id="47" creationId="{AE0070EA-A405-4DBB-80F2-4CA5C5D0F790}"/>
          </ac:spMkLst>
        </pc:spChg>
        <pc:spChg chg="add mod">
          <ac:chgData name="Weber, George R. (LARC-D309)" userId="0c6bf55f-4eeb-4517-b8b9-ce58e4cba4b6" providerId="ADAL" clId="{DD2D5B2B-9632-40BC-B43B-6A92F2C8FA44}" dt="2022-04-28T17:19:19.501" v="2795" actId="1076"/>
          <ac:spMkLst>
            <pc:docMk/>
            <pc:sldMk cId="3227508794" sldId="274"/>
            <ac:spMk id="48" creationId="{FD9CCF7C-04F9-400B-B15C-7CDCBD3B6732}"/>
          </ac:spMkLst>
        </pc:spChg>
        <pc:spChg chg="add mod">
          <ac:chgData name="Weber, George R. (LARC-D309)" userId="0c6bf55f-4eeb-4517-b8b9-ce58e4cba4b6" providerId="ADAL" clId="{DD2D5B2B-9632-40BC-B43B-6A92F2C8FA44}" dt="2022-04-28T17:19:19.501" v="2795" actId="1076"/>
          <ac:spMkLst>
            <pc:docMk/>
            <pc:sldMk cId="3227508794" sldId="274"/>
            <ac:spMk id="49" creationId="{3E8A30B6-6CE9-4577-8C6B-FE25A6B7E44F}"/>
          </ac:spMkLst>
        </pc:spChg>
        <pc:spChg chg="add mod">
          <ac:chgData name="Weber, George R. (LARC-D309)" userId="0c6bf55f-4eeb-4517-b8b9-ce58e4cba4b6" providerId="ADAL" clId="{DD2D5B2B-9632-40BC-B43B-6A92F2C8FA44}" dt="2022-04-28T17:19:19.501" v="2795" actId="1076"/>
          <ac:spMkLst>
            <pc:docMk/>
            <pc:sldMk cId="3227508794" sldId="274"/>
            <ac:spMk id="50" creationId="{1AA684B8-62AB-42DB-B6D5-F98D723D3772}"/>
          </ac:spMkLst>
        </pc:spChg>
        <pc:grpChg chg="add mod">
          <ac:chgData name="Weber, George R. (LARC-D309)" userId="0c6bf55f-4eeb-4517-b8b9-ce58e4cba4b6" providerId="ADAL" clId="{DD2D5B2B-9632-40BC-B43B-6A92F2C8FA44}" dt="2022-04-28T17:19:19.501" v="2795" actId="1076"/>
          <ac:grpSpMkLst>
            <pc:docMk/>
            <pc:sldMk cId="3227508794" sldId="274"/>
            <ac:grpSpMk id="9" creationId="{772516AA-BF8D-4A02-AA36-7EA22230DD9F}"/>
          </ac:grpSpMkLst>
        </pc:grpChg>
        <pc:picChg chg="add mod">
          <ac:chgData name="Weber, George R. (LARC-D309)" userId="0c6bf55f-4eeb-4517-b8b9-ce58e4cba4b6" providerId="ADAL" clId="{DD2D5B2B-9632-40BC-B43B-6A92F2C8FA44}" dt="2022-04-28T17:19:20.773" v="2796" actId="1076"/>
          <ac:picMkLst>
            <pc:docMk/>
            <pc:sldMk cId="3227508794" sldId="274"/>
            <ac:picMk id="4" creationId="{7C415611-4EAE-4B9F-8FEB-6FCD1FDF6949}"/>
          </ac:picMkLst>
        </pc:picChg>
        <pc:picChg chg="add mod">
          <ac:chgData name="Weber, George R. (LARC-D309)" userId="0c6bf55f-4eeb-4517-b8b9-ce58e4cba4b6" providerId="ADAL" clId="{DD2D5B2B-9632-40BC-B43B-6A92F2C8FA44}" dt="2022-04-28T17:19:19.501" v="2795" actId="1076"/>
          <ac:picMkLst>
            <pc:docMk/>
            <pc:sldMk cId="3227508794" sldId="274"/>
            <ac:picMk id="6" creationId="{DED7AD6F-363E-4FC2-8EC5-409018CF8C6E}"/>
          </ac:picMkLst>
        </pc:picChg>
        <pc:picChg chg="add mod">
          <ac:chgData name="Weber, George R. (LARC-D309)" userId="0c6bf55f-4eeb-4517-b8b9-ce58e4cba4b6" providerId="ADAL" clId="{DD2D5B2B-9632-40BC-B43B-6A92F2C8FA44}" dt="2022-04-28T17:19:19.501" v="2795" actId="1076"/>
          <ac:picMkLst>
            <pc:docMk/>
            <pc:sldMk cId="3227508794" sldId="274"/>
            <ac:picMk id="7" creationId="{5F1923C2-4E21-44B3-B226-31A372252792}"/>
          </ac:picMkLst>
        </pc:picChg>
        <pc:picChg chg="add mod">
          <ac:chgData name="Weber, George R. (LARC-D309)" userId="0c6bf55f-4eeb-4517-b8b9-ce58e4cba4b6" providerId="ADAL" clId="{DD2D5B2B-9632-40BC-B43B-6A92F2C8FA44}" dt="2022-04-28T17:19:19.501" v="2795" actId="1076"/>
          <ac:picMkLst>
            <pc:docMk/>
            <pc:sldMk cId="3227508794" sldId="274"/>
            <ac:picMk id="8" creationId="{89EA8865-49EF-4C8E-93FA-34A4D32D53DD}"/>
          </ac:picMkLst>
        </pc:picChg>
        <pc:picChg chg="mod">
          <ac:chgData name="Weber, George R. (LARC-D309)" userId="0c6bf55f-4eeb-4517-b8b9-ce58e4cba4b6" providerId="ADAL" clId="{DD2D5B2B-9632-40BC-B43B-6A92F2C8FA44}" dt="2022-04-28T17:19:16.701" v="2794"/>
          <ac:picMkLst>
            <pc:docMk/>
            <pc:sldMk cId="3227508794" sldId="274"/>
            <ac:picMk id="10" creationId="{4EF5901F-9950-4BE6-AAAA-0BAA869E4EE5}"/>
          </ac:picMkLst>
        </pc:picChg>
        <pc:picChg chg="add mod">
          <ac:chgData name="Weber, George R. (LARC-D309)" userId="0c6bf55f-4eeb-4517-b8b9-ce58e4cba4b6" providerId="ADAL" clId="{DD2D5B2B-9632-40BC-B43B-6A92F2C8FA44}" dt="2022-04-28T17:19:19.501" v="2795" actId="1076"/>
          <ac:picMkLst>
            <pc:docMk/>
            <pc:sldMk cId="3227508794" sldId="274"/>
            <ac:picMk id="36" creationId="{88E0BB6E-1F44-4140-8AEC-3C730C2AB08B}"/>
          </ac:picMkLst>
        </pc:picChg>
        <pc:cxnChg chg="add mod">
          <ac:chgData name="Weber, George R. (LARC-D309)" userId="0c6bf55f-4eeb-4517-b8b9-ce58e4cba4b6" providerId="ADAL" clId="{DD2D5B2B-9632-40BC-B43B-6A92F2C8FA44}" dt="2022-04-28T17:19:19.501" v="2795" actId="1076"/>
          <ac:cxnSpMkLst>
            <pc:docMk/>
            <pc:sldMk cId="3227508794" sldId="274"/>
            <ac:cxnSpMk id="16" creationId="{A53CE1C2-E7EF-4C4F-B4EE-AD44E351AF5D}"/>
          </ac:cxnSpMkLst>
        </pc:cxnChg>
        <pc:cxnChg chg="add mod">
          <ac:chgData name="Weber, George R. (LARC-D309)" userId="0c6bf55f-4eeb-4517-b8b9-ce58e4cba4b6" providerId="ADAL" clId="{DD2D5B2B-9632-40BC-B43B-6A92F2C8FA44}" dt="2022-04-28T17:19:19.501" v="2795" actId="1076"/>
          <ac:cxnSpMkLst>
            <pc:docMk/>
            <pc:sldMk cId="3227508794" sldId="274"/>
            <ac:cxnSpMk id="17" creationId="{0C8CB89B-C2B2-44DA-BA08-B69CCB970CFB}"/>
          </ac:cxnSpMkLst>
        </pc:cxnChg>
        <pc:cxnChg chg="add mod">
          <ac:chgData name="Weber, George R. (LARC-D309)" userId="0c6bf55f-4eeb-4517-b8b9-ce58e4cba4b6" providerId="ADAL" clId="{DD2D5B2B-9632-40BC-B43B-6A92F2C8FA44}" dt="2022-04-28T17:19:19.501" v="2795" actId="1076"/>
          <ac:cxnSpMkLst>
            <pc:docMk/>
            <pc:sldMk cId="3227508794" sldId="274"/>
            <ac:cxnSpMk id="18" creationId="{0C86889F-ADD0-48CD-9455-B51A0F52A77D}"/>
          </ac:cxnSpMkLst>
        </pc:cxnChg>
        <pc:cxnChg chg="add mod">
          <ac:chgData name="Weber, George R. (LARC-D309)" userId="0c6bf55f-4eeb-4517-b8b9-ce58e4cba4b6" providerId="ADAL" clId="{DD2D5B2B-9632-40BC-B43B-6A92F2C8FA44}" dt="2022-04-28T17:19:19.501" v="2795" actId="1076"/>
          <ac:cxnSpMkLst>
            <pc:docMk/>
            <pc:sldMk cId="3227508794" sldId="274"/>
            <ac:cxnSpMk id="21" creationId="{7DC6233A-8875-4F5A-83EE-ED674A9619E8}"/>
          </ac:cxnSpMkLst>
        </pc:cxnChg>
        <pc:cxnChg chg="add mod">
          <ac:chgData name="Weber, George R. (LARC-D309)" userId="0c6bf55f-4eeb-4517-b8b9-ce58e4cba4b6" providerId="ADAL" clId="{DD2D5B2B-9632-40BC-B43B-6A92F2C8FA44}" dt="2022-04-28T17:19:19.501" v="2795" actId="1076"/>
          <ac:cxnSpMkLst>
            <pc:docMk/>
            <pc:sldMk cId="3227508794" sldId="274"/>
            <ac:cxnSpMk id="22" creationId="{E41EDEE9-DBA7-48A6-B734-9BF163215141}"/>
          </ac:cxnSpMkLst>
        </pc:cxnChg>
        <pc:cxnChg chg="add mod">
          <ac:chgData name="Weber, George R. (LARC-D309)" userId="0c6bf55f-4eeb-4517-b8b9-ce58e4cba4b6" providerId="ADAL" clId="{DD2D5B2B-9632-40BC-B43B-6A92F2C8FA44}" dt="2022-04-28T17:19:19.501" v="2795" actId="1076"/>
          <ac:cxnSpMkLst>
            <pc:docMk/>
            <pc:sldMk cId="3227508794" sldId="274"/>
            <ac:cxnSpMk id="23" creationId="{30F55929-F302-431A-BCDC-C53C29933E8C}"/>
          </ac:cxnSpMkLst>
        </pc:cxnChg>
        <pc:cxnChg chg="add mod">
          <ac:chgData name="Weber, George R. (LARC-D309)" userId="0c6bf55f-4eeb-4517-b8b9-ce58e4cba4b6" providerId="ADAL" clId="{DD2D5B2B-9632-40BC-B43B-6A92F2C8FA44}" dt="2022-04-28T17:19:19.501" v="2795" actId="1076"/>
          <ac:cxnSpMkLst>
            <pc:docMk/>
            <pc:sldMk cId="3227508794" sldId="274"/>
            <ac:cxnSpMk id="24" creationId="{2429E971-0E51-4B5C-A721-C8AD0FB0065B}"/>
          </ac:cxnSpMkLst>
        </pc:cxnChg>
        <pc:cxnChg chg="add mod">
          <ac:chgData name="Weber, George R. (LARC-D309)" userId="0c6bf55f-4eeb-4517-b8b9-ce58e4cba4b6" providerId="ADAL" clId="{DD2D5B2B-9632-40BC-B43B-6A92F2C8FA44}" dt="2022-04-28T17:19:19.501" v="2795" actId="1076"/>
          <ac:cxnSpMkLst>
            <pc:docMk/>
            <pc:sldMk cId="3227508794" sldId="274"/>
            <ac:cxnSpMk id="25" creationId="{06DF2B7B-FE97-42C6-8F14-B83E50D98CDF}"/>
          </ac:cxnSpMkLst>
        </pc:cxnChg>
        <pc:cxnChg chg="add mod">
          <ac:chgData name="Weber, George R. (LARC-D309)" userId="0c6bf55f-4eeb-4517-b8b9-ce58e4cba4b6" providerId="ADAL" clId="{DD2D5B2B-9632-40BC-B43B-6A92F2C8FA44}" dt="2022-04-28T17:19:19.501" v="2795" actId="1076"/>
          <ac:cxnSpMkLst>
            <pc:docMk/>
            <pc:sldMk cId="3227508794" sldId="274"/>
            <ac:cxnSpMk id="26" creationId="{B9B9B9F1-62F5-4BF9-8DBD-7620F9C0D3CB}"/>
          </ac:cxnSpMkLst>
        </pc:cxnChg>
        <pc:cxnChg chg="add mod">
          <ac:chgData name="Weber, George R. (LARC-D309)" userId="0c6bf55f-4eeb-4517-b8b9-ce58e4cba4b6" providerId="ADAL" clId="{DD2D5B2B-9632-40BC-B43B-6A92F2C8FA44}" dt="2022-04-28T17:19:19.501" v="2795" actId="1076"/>
          <ac:cxnSpMkLst>
            <pc:docMk/>
            <pc:sldMk cId="3227508794" sldId="274"/>
            <ac:cxnSpMk id="37" creationId="{EDAE9CF9-C330-41EB-9EAE-BF43DED7E22D}"/>
          </ac:cxnSpMkLst>
        </pc:cxnChg>
      </pc:sldChg>
      <pc:sldChg chg="addSp modSp new mod">
        <pc:chgData name="Weber, George R. (LARC-D309)" userId="0c6bf55f-4eeb-4517-b8b9-ce58e4cba4b6" providerId="ADAL" clId="{DD2D5B2B-9632-40BC-B43B-6A92F2C8FA44}" dt="2022-04-28T18:01:46.579" v="3068" actId="20577"/>
        <pc:sldMkLst>
          <pc:docMk/>
          <pc:sldMk cId="3131197230" sldId="275"/>
        </pc:sldMkLst>
        <pc:spChg chg="mod">
          <ac:chgData name="Weber, George R. (LARC-D309)" userId="0c6bf55f-4eeb-4517-b8b9-ce58e4cba4b6" providerId="ADAL" clId="{DD2D5B2B-9632-40BC-B43B-6A92F2C8FA44}" dt="2022-04-28T18:01:46.579" v="3068" actId="20577"/>
          <ac:spMkLst>
            <pc:docMk/>
            <pc:sldMk cId="3131197230" sldId="275"/>
            <ac:spMk id="2" creationId="{5ABE13C1-2951-469F-A9B1-1E426EBF671C}"/>
          </ac:spMkLst>
        </pc:spChg>
        <pc:spChg chg="mod">
          <ac:chgData name="Weber, George R. (LARC-D309)" userId="0c6bf55f-4eeb-4517-b8b9-ce58e4cba4b6" providerId="ADAL" clId="{DD2D5B2B-9632-40BC-B43B-6A92F2C8FA44}" dt="2022-04-28T17:52:36.641" v="3041" actId="2711"/>
          <ac:spMkLst>
            <pc:docMk/>
            <pc:sldMk cId="3131197230" sldId="275"/>
            <ac:spMk id="10" creationId="{4AC40455-534F-4C11-9AD3-5327E7FE1E47}"/>
          </ac:spMkLst>
        </pc:spChg>
        <pc:spChg chg="add mod">
          <ac:chgData name="Weber, George R. (LARC-D309)" userId="0c6bf55f-4eeb-4517-b8b9-ce58e4cba4b6" providerId="ADAL" clId="{DD2D5B2B-9632-40BC-B43B-6A92F2C8FA44}" dt="2022-04-28T17:54:18.714" v="3059" actId="1076"/>
          <ac:spMkLst>
            <pc:docMk/>
            <pc:sldMk cId="3131197230" sldId="275"/>
            <ac:spMk id="12" creationId="{24FD3C47-5D9F-47C9-BEC4-05F6E1A14327}"/>
          </ac:spMkLst>
        </pc:spChg>
        <pc:spChg chg="add mod">
          <ac:chgData name="Weber, George R. (LARC-D309)" userId="0c6bf55f-4eeb-4517-b8b9-ce58e4cba4b6" providerId="ADAL" clId="{DD2D5B2B-9632-40BC-B43B-6A92F2C8FA44}" dt="2022-04-28T17:54:22.719" v="3060" actId="1076"/>
          <ac:spMkLst>
            <pc:docMk/>
            <pc:sldMk cId="3131197230" sldId="275"/>
            <ac:spMk id="13" creationId="{5F617970-663D-4897-B855-B0A8E87785AD}"/>
          </ac:spMkLst>
        </pc:spChg>
        <pc:grpChg chg="add mod">
          <ac:chgData name="Weber, George R. (LARC-D309)" userId="0c6bf55f-4eeb-4517-b8b9-ce58e4cba4b6" providerId="ADAL" clId="{DD2D5B2B-9632-40BC-B43B-6A92F2C8FA44}" dt="2022-04-28T17:54:18.714" v="3059" actId="1076"/>
          <ac:grpSpMkLst>
            <pc:docMk/>
            <pc:sldMk cId="3131197230" sldId="275"/>
            <ac:grpSpMk id="8" creationId="{743843D3-C558-4DEE-A6F2-147E849D8BDD}"/>
          </ac:grpSpMkLst>
        </pc:grpChg>
        <pc:picChg chg="add mod">
          <ac:chgData name="Weber, George R. (LARC-D309)" userId="0c6bf55f-4eeb-4517-b8b9-ce58e4cba4b6" providerId="ADAL" clId="{DD2D5B2B-9632-40BC-B43B-6A92F2C8FA44}" dt="2022-04-28T17:54:18.714" v="3059" actId="1076"/>
          <ac:picMkLst>
            <pc:docMk/>
            <pc:sldMk cId="3131197230" sldId="275"/>
            <ac:picMk id="4" creationId="{B7612FF4-06F6-4F45-9279-407B288D4A32}"/>
          </ac:picMkLst>
        </pc:picChg>
        <pc:picChg chg="add mod">
          <ac:chgData name="Weber, George R. (LARC-D309)" userId="0c6bf55f-4eeb-4517-b8b9-ce58e4cba4b6" providerId="ADAL" clId="{DD2D5B2B-9632-40BC-B43B-6A92F2C8FA44}" dt="2022-04-28T17:54:18.714" v="3059" actId="1076"/>
          <ac:picMkLst>
            <pc:docMk/>
            <pc:sldMk cId="3131197230" sldId="275"/>
            <ac:picMk id="5" creationId="{593586EB-85BF-49CD-81F8-4417EF8884FB}"/>
          </ac:picMkLst>
        </pc:picChg>
        <pc:picChg chg="add mod">
          <ac:chgData name="Weber, George R. (LARC-D309)" userId="0c6bf55f-4eeb-4517-b8b9-ce58e4cba4b6" providerId="ADAL" clId="{DD2D5B2B-9632-40BC-B43B-6A92F2C8FA44}" dt="2022-04-28T17:54:18.714" v="3059" actId="1076"/>
          <ac:picMkLst>
            <pc:docMk/>
            <pc:sldMk cId="3131197230" sldId="275"/>
            <ac:picMk id="6" creationId="{22853276-6A9B-4212-AA92-14A6D7E161F9}"/>
          </ac:picMkLst>
        </pc:picChg>
        <pc:picChg chg="add mod">
          <ac:chgData name="Weber, George R. (LARC-D309)" userId="0c6bf55f-4eeb-4517-b8b9-ce58e4cba4b6" providerId="ADAL" clId="{DD2D5B2B-9632-40BC-B43B-6A92F2C8FA44}" dt="2022-04-28T17:54:18.714" v="3059" actId="1076"/>
          <ac:picMkLst>
            <pc:docMk/>
            <pc:sldMk cId="3131197230" sldId="275"/>
            <ac:picMk id="7" creationId="{0B8EB07B-3560-4BE5-ACE3-C7B15015CEC6}"/>
          </ac:picMkLst>
        </pc:picChg>
        <pc:picChg chg="mod">
          <ac:chgData name="Weber, George R. (LARC-D309)" userId="0c6bf55f-4eeb-4517-b8b9-ce58e4cba4b6" providerId="ADAL" clId="{DD2D5B2B-9632-40BC-B43B-6A92F2C8FA44}" dt="2022-04-28T17:52:31.980" v="3040"/>
          <ac:picMkLst>
            <pc:docMk/>
            <pc:sldMk cId="3131197230" sldId="275"/>
            <ac:picMk id="9" creationId="{5AE8F543-7E16-4EBB-A31C-01FFC10F7BFE}"/>
          </ac:picMkLst>
        </pc:picChg>
        <pc:picChg chg="add mod">
          <ac:chgData name="Weber, George R. (LARC-D309)" userId="0c6bf55f-4eeb-4517-b8b9-ce58e4cba4b6" providerId="ADAL" clId="{DD2D5B2B-9632-40BC-B43B-6A92F2C8FA44}" dt="2022-04-28T17:54:18.714" v="3059" actId="1076"/>
          <ac:picMkLst>
            <pc:docMk/>
            <pc:sldMk cId="3131197230" sldId="275"/>
            <ac:picMk id="11" creationId="{F1F56661-908A-4790-A200-8BE97535BBDE}"/>
          </ac:picMkLst>
        </pc:picChg>
      </pc:sldChg>
      <pc:sldChg chg="addSp delSp modSp new mod">
        <pc:chgData name="Weber, George R. (LARC-D309)" userId="0c6bf55f-4eeb-4517-b8b9-ce58e4cba4b6" providerId="ADAL" clId="{DD2D5B2B-9632-40BC-B43B-6A92F2C8FA44}" dt="2022-04-28T18:20:56.329" v="3303" actId="1076"/>
        <pc:sldMkLst>
          <pc:docMk/>
          <pc:sldMk cId="2104382479" sldId="276"/>
        </pc:sldMkLst>
        <pc:spChg chg="mod">
          <ac:chgData name="Weber, George R. (LARC-D309)" userId="0c6bf55f-4eeb-4517-b8b9-ce58e4cba4b6" providerId="ADAL" clId="{DD2D5B2B-9632-40BC-B43B-6A92F2C8FA44}" dt="2022-04-28T18:02:15.539" v="3103" actId="20577"/>
          <ac:spMkLst>
            <pc:docMk/>
            <pc:sldMk cId="2104382479" sldId="276"/>
            <ac:spMk id="2" creationId="{2742706E-23C8-4484-B043-E5FF16C2D586}"/>
          </ac:spMkLst>
        </pc:spChg>
        <pc:spChg chg="add mod">
          <ac:chgData name="Weber, George R. (LARC-D309)" userId="0c6bf55f-4eeb-4517-b8b9-ce58e4cba4b6" providerId="ADAL" clId="{DD2D5B2B-9632-40BC-B43B-6A92F2C8FA44}" dt="2022-04-28T18:11:13.024" v="3207" actId="1076"/>
          <ac:spMkLst>
            <pc:docMk/>
            <pc:sldMk cId="2104382479" sldId="276"/>
            <ac:spMk id="7" creationId="{C539ECA6-AC1A-4C0E-B5C6-8F927F4E3563}"/>
          </ac:spMkLst>
        </pc:spChg>
        <pc:spChg chg="add del mod">
          <ac:chgData name="Weber, George R. (LARC-D309)" userId="0c6bf55f-4eeb-4517-b8b9-ce58e4cba4b6" providerId="ADAL" clId="{DD2D5B2B-9632-40BC-B43B-6A92F2C8FA44}" dt="2022-04-28T18:20:32.881" v="3300" actId="478"/>
          <ac:spMkLst>
            <pc:docMk/>
            <pc:sldMk cId="2104382479" sldId="276"/>
            <ac:spMk id="9" creationId="{E2AA6BCA-A6F4-4E5D-9E8B-1C2728A4FB2D}"/>
          </ac:spMkLst>
        </pc:spChg>
        <pc:spChg chg="add mod">
          <ac:chgData name="Weber, George R. (LARC-D309)" userId="0c6bf55f-4eeb-4517-b8b9-ce58e4cba4b6" providerId="ADAL" clId="{DD2D5B2B-9632-40BC-B43B-6A92F2C8FA44}" dt="2022-04-28T18:12:11.707" v="3220" actId="20577"/>
          <ac:spMkLst>
            <pc:docMk/>
            <pc:sldMk cId="2104382479" sldId="276"/>
            <ac:spMk id="10" creationId="{08986642-DADF-483A-B060-CC9CE91C7F3C}"/>
          </ac:spMkLst>
        </pc:spChg>
        <pc:spChg chg="add mod">
          <ac:chgData name="Weber, George R. (LARC-D309)" userId="0c6bf55f-4eeb-4517-b8b9-ce58e4cba4b6" providerId="ADAL" clId="{DD2D5B2B-9632-40BC-B43B-6A92F2C8FA44}" dt="2022-04-28T18:20:56.329" v="3303" actId="1076"/>
          <ac:spMkLst>
            <pc:docMk/>
            <pc:sldMk cId="2104382479" sldId="276"/>
            <ac:spMk id="18" creationId="{9539E320-C639-4C52-8FA3-05F4BCE95DED}"/>
          </ac:spMkLst>
        </pc:spChg>
        <pc:spChg chg="add mod">
          <ac:chgData name="Weber, George R. (LARC-D309)" userId="0c6bf55f-4eeb-4517-b8b9-ce58e4cba4b6" providerId="ADAL" clId="{DD2D5B2B-9632-40BC-B43B-6A92F2C8FA44}" dt="2022-04-28T18:20:41.294" v="3302" actId="1076"/>
          <ac:spMkLst>
            <pc:docMk/>
            <pc:sldMk cId="2104382479" sldId="276"/>
            <ac:spMk id="68" creationId="{8BBC0B1C-C383-4AA2-8D70-4175D5196164}"/>
          </ac:spMkLst>
        </pc:spChg>
        <pc:picChg chg="add mod">
          <ac:chgData name="Weber, George R. (LARC-D309)" userId="0c6bf55f-4eeb-4517-b8b9-ce58e4cba4b6" providerId="ADAL" clId="{DD2D5B2B-9632-40BC-B43B-6A92F2C8FA44}" dt="2022-04-28T18:05:20.347" v="3147" actId="1076"/>
          <ac:picMkLst>
            <pc:docMk/>
            <pc:sldMk cId="2104382479" sldId="276"/>
            <ac:picMk id="4" creationId="{3D869395-3FDF-4A9B-AAA4-B3FDD677D74B}"/>
          </ac:picMkLst>
        </pc:picChg>
        <pc:picChg chg="add mod">
          <ac:chgData name="Weber, George R. (LARC-D309)" userId="0c6bf55f-4eeb-4517-b8b9-ce58e4cba4b6" providerId="ADAL" clId="{DD2D5B2B-9632-40BC-B43B-6A92F2C8FA44}" dt="2022-04-28T18:08:31.344" v="3181" actId="1076"/>
          <ac:picMkLst>
            <pc:docMk/>
            <pc:sldMk cId="2104382479" sldId="276"/>
            <ac:picMk id="5" creationId="{022AF4CF-33AD-4B28-ACEA-379738C839EF}"/>
          </ac:picMkLst>
        </pc:picChg>
        <pc:picChg chg="add mod modCrop">
          <ac:chgData name="Weber, George R. (LARC-D309)" userId="0c6bf55f-4eeb-4517-b8b9-ce58e4cba4b6" providerId="ADAL" clId="{DD2D5B2B-9632-40BC-B43B-6A92F2C8FA44}" dt="2022-04-28T18:10:56.015" v="3206" actId="732"/>
          <ac:picMkLst>
            <pc:docMk/>
            <pc:sldMk cId="2104382479" sldId="276"/>
            <ac:picMk id="6" creationId="{14D7E904-CD7A-4355-8206-EA7D08796457}"/>
          </ac:picMkLst>
        </pc:picChg>
        <pc:picChg chg="add del mod">
          <ac:chgData name="Weber, George R. (LARC-D309)" userId="0c6bf55f-4eeb-4517-b8b9-ce58e4cba4b6" providerId="ADAL" clId="{DD2D5B2B-9632-40BC-B43B-6A92F2C8FA44}" dt="2022-04-28T18:20:32.881" v="3300" actId="478"/>
          <ac:picMkLst>
            <pc:docMk/>
            <pc:sldMk cId="2104382479" sldId="276"/>
            <ac:picMk id="8" creationId="{AD435759-0C36-41D0-BB69-DD337B145A8E}"/>
          </ac:picMkLst>
        </pc:picChg>
        <pc:picChg chg="add mod ord modCrop">
          <ac:chgData name="Weber, George R. (LARC-D309)" userId="0c6bf55f-4eeb-4517-b8b9-ce58e4cba4b6" providerId="ADAL" clId="{DD2D5B2B-9632-40BC-B43B-6A92F2C8FA44}" dt="2022-04-28T18:10:40.285" v="3203" actId="167"/>
          <ac:picMkLst>
            <pc:docMk/>
            <pc:sldMk cId="2104382479" sldId="276"/>
            <ac:picMk id="66" creationId="{08AFE227-CEEB-4619-84BC-9D09BF524CED}"/>
          </ac:picMkLst>
        </pc:picChg>
        <pc:picChg chg="add mod">
          <ac:chgData name="Weber, George R. (LARC-D309)" userId="0c6bf55f-4eeb-4517-b8b9-ce58e4cba4b6" providerId="ADAL" clId="{DD2D5B2B-9632-40BC-B43B-6A92F2C8FA44}" dt="2022-04-28T18:20:41.294" v="3302" actId="1076"/>
          <ac:picMkLst>
            <pc:docMk/>
            <pc:sldMk cId="2104382479" sldId="276"/>
            <ac:picMk id="67" creationId="{1E597F83-EB84-41A7-B364-7DECDCDB212D}"/>
          </ac:picMkLst>
        </pc:picChg>
        <pc:cxnChg chg="add mod">
          <ac:chgData name="Weber, George R. (LARC-D309)" userId="0c6bf55f-4eeb-4517-b8b9-ce58e4cba4b6" providerId="ADAL" clId="{DD2D5B2B-9632-40BC-B43B-6A92F2C8FA44}" dt="2022-04-28T18:09:15.250" v="3192" actId="14100"/>
          <ac:cxnSpMkLst>
            <pc:docMk/>
            <pc:sldMk cId="2104382479" sldId="276"/>
            <ac:cxnSpMk id="11" creationId="{8918358B-94D7-45BF-8CCA-B6D75996203F}"/>
          </ac:cxnSpMkLst>
        </pc:cxnChg>
        <pc:cxnChg chg="add mod">
          <ac:chgData name="Weber, George R. (LARC-D309)" userId="0c6bf55f-4eeb-4517-b8b9-ce58e4cba4b6" providerId="ADAL" clId="{DD2D5B2B-9632-40BC-B43B-6A92F2C8FA44}" dt="2022-04-28T18:08:58.854" v="3190" actId="1076"/>
          <ac:cxnSpMkLst>
            <pc:docMk/>
            <pc:sldMk cId="2104382479" sldId="276"/>
            <ac:cxnSpMk id="12" creationId="{D74E1205-F782-4702-92A3-59FE15F49ABE}"/>
          </ac:cxnSpMkLst>
        </pc:cxnChg>
        <pc:cxnChg chg="add mod">
          <ac:chgData name="Weber, George R. (LARC-D309)" userId="0c6bf55f-4eeb-4517-b8b9-ce58e4cba4b6" providerId="ADAL" clId="{DD2D5B2B-9632-40BC-B43B-6A92F2C8FA44}" dt="2022-04-28T18:09:19.307" v="3193" actId="14100"/>
          <ac:cxnSpMkLst>
            <pc:docMk/>
            <pc:sldMk cId="2104382479" sldId="276"/>
            <ac:cxnSpMk id="13" creationId="{6A71F53B-4254-43E5-9F10-276346F51EC7}"/>
          </ac:cxnSpMkLst>
        </pc:cxnChg>
        <pc:cxnChg chg="add mod">
          <ac:chgData name="Weber, George R. (LARC-D309)" userId="0c6bf55f-4eeb-4517-b8b9-ce58e4cba4b6" providerId="ADAL" clId="{DD2D5B2B-9632-40BC-B43B-6A92F2C8FA44}" dt="2022-04-28T18:07:30.679" v="3170" actId="1036"/>
          <ac:cxnSpMkLst>
            <pc:docMk/>
            <pc:sldMk cId="2104382479" sldId="276"/>
            <ac:cxnSpMk id="14" creationId="{BCD5B389-8D3C-4C7B-B180-4DED3E353290}"/>
          </ac:cxnSpMkLst>
        </pc:cxnChg>
        <pc:cxnChg chg="add del mod">
          <ac:chgData name="Weber, George R. (LARC-D309)" userId="0c6bf55f-4eeb-4517-b8b9-ce58e4cba4b6" providerId="ADAL" clId="{DD2D5B2B-9632-40BC-B43B-6A92F2C8FA44}" dt="2022-04-28T18:06:03.369" v="3153" actId="478"/>
          <ac:cxnSpMkLst>
            <pc:docMk/>
            <pc:sldMk cId="2104382479" sldId="276"/>
            <ac:cxnSpMk id="15" creationId="{322A9285-741D-4D6F-A9E9-C557631FC768}"/>
          </ac:cxnSpMkLst>
        </pc:cxnChg>
        <pc:cxnChg chg="add del mod">
          <ac:chgData name="Weber, George R. (LARC-D309)" userId="0c6bf55f-4eeb-4517-b8b9-ce58e4cba4b6" providerId="ADAL" clId="{DD2D5B2B-9632-40BC-B43B-6A92F2C8FA44}" dt="2022-04-28T18:08:37.465" v="3185" actId="1038"/>
          <ac:cxnSpMkLst>
            <pc:docMk/>
            <pc:sldMk cId="2104382479" sldId="276"/>
            <ac:cxnSpMk id="16" creationId="{3DF226FE-F9CF-4233-A512-EC6F5EFCD60F}"/>
          </ac:cxnSpMkLst>
        </pc:cxnChg>
        <pc:cxnChg chg="add mod">
          <ac:chgData name="Weber, George R. (LARC-D309)" userId="0c6bf55f-4eeb-4517-b8b9-ce58e4cba4b6" providerId="ADAL" clId="{DD2D5B2B-9632-40BC-B43B-6A92F2C8FA44}" dt="2022-04-28T18:08:40.012" v="3186" actId="1036"/>
          <ac:cxnSpMkLst>
            <pc:docMk/>
            <pc:sldMk cId="2104382479" sldId="276"/>
            <ac:cxnSpMk id="17" creationId="{27346F3B-43F5-4EB6-AFB7-8C23DFEC603C}"/>
          </ac:cxnSpMkLst>
        </pc:cxnChg>
      </pc:sldChg>
      <pc:sldChg chg="addSp delSp modSp new mod">
        <pc:chgData name="Weber, George R. (LARC-D309)" userId="0c6bf55f-4eeb-4517-b8b9-ce58e4cba4b6" providerId="ADAL" clId="{DD2D5B2B-9632-40BC-B43B-6A92F2C8FA44}" dt="2022-04-28T18:32:27.321" v="3606" actId="208"/>
        <pc:sldMkLst>
          <pc:docMk/>
          <pc:sldMk cId="701071388" sldId="277"/>
        </pc:sldMkLst>
        <pc:spChg chg="mod">
          <ac:chgData name="Weber, George R. (LARC-D309)" userId="0c6bf55f-4eeb-4517-b8b9-ce58e4cba4b6" providerId="ADAL" clId="{DD2D5B2B-9632-40BC-B43B-6A92F2C8FA44}" dt="2022-04-28T18:03:05.619" v="3127" actId="20577"/>
          <ac:spMkLst>
            <pc:docMk/>
            <pc:sldMk cId="701071388" sldId="277"/>
            <ac:spMk id="2" creationId="{2B4D17F0-EAD3-4DA1-81BE-793186866050}"/>
          </ac:spMkLst>
        </pc:spChg>
        <pc:spChg chg="add mod">
          <ac:chgData name="Weber, George R. (LARC-D309)" userId="0c6bf55f-4eeb-4517-b8b9-ce58e4cba4b6" providerId="ADAL" clId="{DD2D5B2B-9632-40BC-B43B-6A92F2C8FA44}" dt="2022-04-28T18:19:08.935" v="3289" actId="1076"/>
          <ac:spMkLst>
            <pc:docMk/>
            <pc:sldMk cId="701071388" sldId="277"/>
            <ac:spMk id="6" creationId="{962D1044-E7F9-4D09-9A51-6F52263B92EE}"/>
          </ac:spMkLst>
        </pc:spChg>
        <pc:spChg chg="add del mod">
          <ac:chgData name="Weber, George R. (LARC-D309)" userId="0c6bf55f-4eeb-4517-b8b9-ce58e4cba4b6" providerId="ADAL" clId="{DD2D5B2B-9632-40BC-B43B-6A92F2C8FA44}" dt="2022-04-28T18:17:55.135" v="3230" actId="478"/>
          <ac:spMkLst>
            <pc:docMk/>
            <pc:sldMk cId="701071388" sldId="277"/>
            <ac:spMk id="8" creationId="{BD08FAD8-A463-419C-983B-52937B6EEDC9}"/>
          </ac:spMkLst>
        </pc:spChg>
        <pc:spChg chg="add mod">
          <ac:chgData name="Weber, George R. (LARC-D309)" userId="0c6bf55f-4eeb-4517-b8b9-ce58e4cba4b6" providerId="ADAL" clId="{DD2D5B2B-9632-40BC-B43B-6A92F2C8FA44}" dt="2022-04-28T18:18:20.095" v="3236" actId="20577"/>
          <ac:spMkLst>
            <pc:docMk/>
            <pc:sldMk cId="701071388" sldId="277"/>
            <ac:spMk id="12" creationId="{87CB7E3F-0722-4A95-80C6-F4E013B75853}"/>
          </ac:spMkLst>
        </pc:spChg>
        <pc:spChg chg="add mod">
          <ac:chgData name="Weber, George R. (LARC-D309)" userId="0c6bf55f-4eeb-4517-b8b9-ce58e4cba4b6" providerId="ADAL" clId="{DD2D5B2B-9632-40BC-B43B-6A92F2C8FA44}" dt="2022-04-28T18:20:00.964" v="3295" actId="207"/>
          <ac:spMkLst>
            <pc:docMk/>
            <pc:sldMk cId="701071388" sldId="277"/>
            <ac:spMk id="15" creationId="{84760F85-9486-40BC-92AC-42F860149970}"/>
          </ac:spMkLst>
        </pc:spChg>
        <pc:spChg chg="add mod">
          <ac:chgData name="Weber, George R. (LARC-D309)" userId="0c6bf55f-4eeb-4517-b8b9-ce58e4cba4b6" providerId="ADAL" clId="{DD2D5B2B-9632-40BC-B43B-6A92F2C8FA44}" dt="2022-04-28T18:20:13.885" v="3298" actId="1076"/>
          <ac:spMkLst>
            <pc:docMk/>
            <pc:sldMk cId="701071388" sldId="277"/>
            <ac:spMk id="19" creationId="{206CB7ED-442C-4BA8-B5AB-E0AAAEBE4761}"/>
          </ac:spMkLst>
        </pc:spChg>
        <pc:grpChg chg="add mod">
          <ac:chgData name="Weber, George R. (LARC-D309)" userId="0c6bf55f-4eeb-4517-b8b9-ce58e4cba4b6" providerId="ADAL" clId="{DD2D5B2B-9632-40BC-B43B-6A92F2C8FA44}" dt="2022-04-28T18:17:43.027" v="3228" actId="164"/>
          <ac:grpSpMkLst>
            <pc:docMk/>
            <pc:sldMk cId="701071388" sldId="277"/>
            <ac:grpSpMk id="16" creationId="{C3B6F193-5867-4999-A76D-30BFA3FF066A}"/>
          </ac:grpSpMkLst>
        </pc:grpChg>
        <pc:grpChg chg="add mod">
          <ac:chgData name="Weber, George R. (LARC-D309)" userId="0c6bf55f-4eeb-4517-b8b9-ce58e4cba4b6" providerId="ADAL" clId="{DD2D5B2B-9632-40BC-B43B-6A92F2C8FA44}" dt="2022-04-28T18:17:42.161" v="3227" actId="164"/>
          <ac:grpSpMkLst>
            <pc:docMk/>
            <pc:sldMk cId="701071388" sldId="277"/>
            <ac:grpSpMk id="17" creationId="{B1577994-52F1-4ADF-B50A-6CE53E22EAC5}"/>
          </ac:grpSpMkLst>
        </pc:grpChg>
        <pc:picChg chg="add mod">
          <ac:chgData name="Weber, George R. (LARC-D309)" userId="0c6bf55f-4eeb-4517-b8b9-ce58e4cba4b6" providerId="ADAL" clId="{DD2D5B2B-9632-40BC-B43B-6A92F2C8FA44}" dt="2022-04-28T18:19:08.935" v="3289" actId="1076"/>
          <ac:picMkLst>
            <pc:docMk/>
            <pc:sldMk cId="701071388" sldId="277"/>
            <ac:picMk id="4" creationId="{60E48CC0-2B8E-41AC-8187-CE5C90C1C7A3}"/>
          </ac:picMkLst>
        </pc:picChg>
        <pc:picChg chg="add mod">
          <ac:chgData name="Weber, George R. (LARC-D309)" userId="0c6bf55f-4eeb-4517-b8b9-ce58e4cba4b6" providerId="ADAL" clId="{DD2D5B2B-9632-40BC-B43B-6A92F2C8FA44}" dt="2022-04-28T18:18:42.929" v="3265" actId="1037"/>
          <ac:picMkLst>
            <pc:docMk/>
            <pc:sldMk cId="701071388" sldId="277"/>
            <ac:picMk id="5" creationId="{98825702-A3E3-4EDF-8857-B6FF0082774A}"/>
          </ac:picMkLst>
        </pc:picChg>
        <pc:picChg chg="add mod">
          <ac:chgData name="Weber, George R. (LARC-D309)" userId="0c6bf55f-4eeb-4517-b8b9-ce58e4cba4b6" providerId="ADAL" clId="{DD2D5B2B-9632-40BC-B43B-6A92F2C8FA44}" dt="2022-04-28T18:18:47.487" v="3286" actId="1037"/>
          <ac:picMkLst>
            <pc:docMk/>
            <pc:sldMk cId="701071388" sldId="277"/>
            <ac:picMk id="7" creationId="{247A1980-766D-42EA-A743-A7CB70D8BB83}"/>
          </ac:picMkLst>
        </pc:picChg>
        <pc:picChg chg="add del mod">
          <ac:chgData name="Weber, George R. (LARC-D309)" userId="0c6bf55f-4eeb-4517-b8b9-ce58e4cba4b6" providerId="ADAL" clId="{DD2D5B2B-9632-40BC-B43B-6A92F2C8FA44}" dt="2022-04-28T18:17:55.135" v="3230" actId="478"/>
          <ac:picMkLst>
            <pc:docMk/>
            <pc:sldMk cId="701071388" sldId="277"/>
            <ac:picMk id="9" creationId="{A20D37DA-A216-4B93-830C-4078BBF74270}"/>
          </ac:picMkLst>
        </pc:picChg>
        <pc:picChg chg="add mod">
          <ac:chgData name="Weber, George R. (LARC-D309)" userId="0c6bf55f-4eeb-4517-b8b9-ce58e4cba4b6" providerId="ADAL" clId="{DD2D5B2B-9632-40BC-B43B-6A92F2C8FA44}" dt="2022-04-28T18:20:16.578" v="3299" actId="1076"/>
          <ac:picMkLst>
            <pc:docMk/>
            <pc:sldMk cId="701071388" sldId="277"/>
            <ac:picMk id="18" creationId="{B3A8F6E3-642F-420E-B71E-A6E7991F90C5}"/>
          </ac:picMkLst>
        </pc:picChg>
        <pc:cxnChg chg="add mod">
          <ac:chgData name="Weber, George R. (LARC-D309)" userId="0c6bf55f-4eeb-4517-b8b9-ce58e4cba4b6" providerId="ADAL" clId="{DD2D5B2B-9632-40BC-B43B-6A92F2C8FA44}" dt="2022-04-28T18:18:42.929" v="3265" actId="1037"/>
          <ac:cxnSpMkLst>
            <pc:docMk/>
            <pc:sldMk cId="701071388" sldId="277"/>
            <ac:cxnSpMk id="10" creationId="{EB067D6C-E02C-42DC-81E6-6153E6903CFB}"/>
          </ac:cxnSpMkLst>
        </pc:cxnChg>
        <pc:cxnChg chg="add mod">
          <ac:chgData name="Weber, George R. (LARC-D309)" userId="0c6bf55f-4eeb-4517-b8b9-ce58e4cba4b6" providerId="ADAL" clId="{DD2D5B2B-9632-40BC-B43B-6A92F2C8FA44}" dt="2022-04-28T18:18:47.487" v="3286" actId="1037"/>
          <ac:cxnSpMkLst>
            <pc:docMk/>
            <pc:sldMk cId="701071388" sldId="277"/>
            <ac:cxnSpMk id="11" creationId="{7C34A177-DB77-4C6B-B6BE-4C16AC2599A4}"/>
          </ac:cxnSpMkLst>
        </pc:cxnChg>
        <pc:cxnChg chg="add mod">
          <ac:chgData name="Weber, George R. (LARC-D309)" userId="0c6bf55f-4eeb-4517-b8b9-ce58e4cba4b6" providerId="ADAL" clId="{DD2D5B2B-9632-40BC-B43B-6A92F2C8FA44}" dt="2022-04-28T18:32:27.321" v="3606" actId="208"/>
          <ac:cxnSpMkLst>
            <pc:docMk/>
            <pc:sldMk cId="701071388" sldId="277"/>
            <ac:cxnSpMk id="13" creationId="{EE5F055F-78D4-40D0-8BD0-168462592A89}"/>
          </ac:cxnSpMkLst>
        </pc:cxnChg>
        <pc:cxnChg chg="add mod">
          <ac:chgData name="Weber, George R. (LARC-D309)" userId="0c6bf55f-4eeb-4517-b8b9-ce58e4cba4b6" providerId="ADAL" clId="{DD2D5B2B-9632-40BC-B43B-6A92F2C8FA44}" dt="2022-04-28T18:32:27.321" v="3606" actId="208"/>
          <ac:cxnSpMkLst>
            <pc:docMk/>
            <pc:sldMk cId="701071388" sldId="277"/>
            <ac:cxnSpMk id="14" creationId="{76014529-0EAD-4B50-8EBF-F6890F8A3EC7}"/>
          </ac:cxnSpMkLst>
        </pc:cxnChg>
      </pc:sldChg>
      <pc:sldChg chg="addSp modSp new mod">
        <pc:chgData name="Weber, George R. (LARC-D309)" userId="0c6bf55f-4eeb-4517-b8b9-ce58e4cba4b6" providerId="ADAL" clId="{DD2D5B2B-9632-40BC-B43B-6A92F2C8FA44}" dt="2022-05-03T18:58:44.819" v="5060" actId="14100"/>
        <pc:sldMkLst>
          <pc:docMk/>
          <pc:sldMk cId="1507609334" sldId="278"/>
        </pc:sldMkLst>
        <pc:spChg chg="mod">
          <ac:chgData name="Weber, George R. (LARC-D309)" userId="0c6bf55f-4eeb-4517-b8b9-ce58e4cba4b6" providerId="ADAL" clId="{DD2D5B2B-9632-40BC-B43B-6A92F2C8FA44}" dt="2022-04-28T18:21:23.273" v="3311" actId="20577"/>
          <ac:spMkLst>
            <pc:docMk/>
            <pc:sldMk cId="1507609334" sldId="278"/>
            <ac:spMk id="2" creationId="{543CF485-A7FC-49F8-8F6F-9FD78CBCB0B2}"/>
          </ac:spMkLst>
        </pc:spChg>
        <pc:spChg chg="add mod">
          <ac:chgData name="Weber, George R. (LARC-D309)" userId="0c6bf55f-4eeb-4517-b8b9-ce58e4cba4b6" providerId="ADAL" clId="{DD2D5B2B-9632-40BC-B43B-6A92F2C8FA44}" dt="2022-05-03T18:58:44.819" v="5060" actId="14100"/>
          <ac:spMkLst>
            <pc:docMk/>
            <pc:sldMk cId="1507609334" sldId="278"/>
            <ac:spMk id="4" creationId="{04DAD9CC-9400-4EE3-B19D-02463BC14859}"/>
          </ac:spMkLst>
        </pc:spChg>
      </pc:sldChg>
      <pc:sldChg chg="addSp delSp modSp add mod">
        <pc:chgData name="Weber, George R. (LARC-D309)" userId="0c6bf55f-4eeb-4517-b8b9-ce58e4cba4b6" providerId="ADAL" clId="{DD2D5B2B-9632-40BC-B43B-6A92F2C8FA44}" dt="2022-05-03T19:02:12.289" v="5148" actId="20577"/>
        <pc:sldMkLst>
          <pc:docMk/>
          <pc:sldMk cId="2072371939" sldId="279"/>
        </pc:sldMkLst>
        <pc:spChg chg="mod">
          <ac:chgData name="Weber, George R. (LARC-D309)" userId="0c6bf55f-4eeb-4517-b8b9-ce58e4cba4b6" providerId="ADAL" clId="{DD2D5B2B-9632-40BC-B43B-6A92F2C8FA44}" dt="2022-04-28T20:42:16.354" v="4125" actId="20577"/>
          <ac:spMkLst>
            <pc:docMk/>
            <pc:sldMk cId="2072371939" sldId="279"/>
            <ac:spMk id="2" creationId="{2B4D17F0-EAD3-4DA1-81BE-793186866050}"/>
          </ac:spMkLst>
        </pc:spChg>
        <pc:spChg chg="del">
          <ac:chgData name="Weber, George R. (LARC-D309)" userId="0c6bf55f-4eeb-4517-b8b9-ce58e4cba4b6" providerId="ADAL" clId="{DD2D5B2B-9632-40BC-B43B-6A92F2C8FA44}" dt="2022-04-28T18:27:56.631" v="3399" actId="478"/>
          <ac:spMkLst>
            <pc:docMk/>
            <pc:sldMk cId="2072371939" sldId="279"/>
            <ac:spMk id="6" creationId="{962D1044-E7F9-4D09-9A51-6F52263B92EE}"/>
          </ac:spMkLst>
        </pc:spChg>
        <pc:spChg chg="del">
          <ac:chgData name="Weber, George R. (LARC-D309)" userId="0c6bf55f-4eeb-4517-b8b9-ce58e4cba4b6" providerId="ADAL" clId="{DD2D5B2B-9632-40BC-B43B-6A92F2C8FA44}" dt="2022-04-28T18:27:56.631" v="3399" actId="478"/>
          <ac:spMkLst>
            <pc:docMk/>
            <pc:sldMk cId="2072371939" sldId="279"/>
            <ac:spMk id="12" creationId="{87CB7E3F-0722-4A95-80C6-F4E013B75853}"/>
          </ac:spMkLst>
        </pc:spChg>
        <pc:spChg chg="mod">
          <ac:chgData name="Weber, George R. (LARC-D309)" userId="0c6bf55f-4eeb-4517-b8b9-ce58e4cba4b6" providerId="ADAL" clId="{DD2D5B2B-9632-40BC-B43B-6A92F2C8FA44}" dt="2022-05-03T19:02:12.289" v="5148" actId="20577"/>
          <ac:spMkLst>
            <pc:docMk/>
            <pc:sldMk cId="2072371939" sldId="279"/>
            <ac:spMk id="15" creationId="{84760F85-9486-40BC-92AC-42F860149970}"/>
          </ac:spMkLst>
        </pc:spChg>
        <pc:spChg chg="del">
          <ac:chgData name="Weber, George R. (LARC-D309)" userId="0c6bf55f-4eeb-4517-b8b9-ce58e4cba4b6" providerId="ADAL" clId="{DD2D5B2B-9632-40BC-B43B-6A92F2C8FA44}" dt="2022-04-28T18:27:56.631" v="3399" actId="478"/>
          <ac:spMkLst>
            <pc:docMk/>
            <pc:sldMk cId="2072371939" sldId="279"/>
            <ac:spMk id="19" creationId="{206CB7ED-442C-4BA8-B5AB-E0AAAEBE4761}"/>
          </ac:spMkLst>
        </pc:spChg>
        <pc:spChg chg="add mod">
          <ac:chgData name="Weber, George R. (LARC-D309)" userId="0c6bf55f-4eeb-4517-b8b9-ce58e4cba4b6" providerId="ADAL" clId="{DD2D5B2B-9632-40BC-B43B-6A92F2C8FA44}" dt="2022-04-28T20:53:34.468" v="4193" actId="207"/>
          <ac:spMkLst>
            <pc:docMk/>
            <pc:sldMk cId="2072371939" sldId="279"/>
            <ac:spMk id="25" creationId="{5050A103-AFD4-4A9C-A454-28B41A94FF2D}"/>
          </ac:spMkLst>
        </pc:spChg>
        <pc:spChg chg="add mod">
          <ac:chgData name="Weber, George R. (LARC-D309)" userId="0c6bf55f-4eeb-4517-b8b9-ce58e4cba4b6" providerId="ADAL" clId="{DD2D5B2B-9632-40BC-B43B-6A92F2C8FA44}" dt="2022-04-28T20:53:34.468" v="4193" actId="207"/>
          <ac:spMkLst>
            <pc:docMk/>
            <pc:sldMk cId="2072371939" sldId="279"/>
            <ac:spMk id="26" creationId="{BA320E61-2E7B-4E2F-8B7A-02FF286BE17A}"/>
          </ac:spMkLst>
        </pc:spChg>
        <pc:spChg chg="add mod">
          <ac:chgData name="Weber, George R. (LARC-D309)" userId="0c6bf55f-4eeb-4517-b8b9-ce58e4cba4b6" providerId="ADAL" clId="{DD2D5B2B-9632-40BC-B43B-6A92F2C8FA44}" dt="2022-04-28T20:53:34.468" v="4193" actId="207"/>
          <ac:spMkLst>
            <pc:docMk/>
            <pc:sldMk cId="2072371939" sldId="279"/>
            <ac:spMk id="27" creationId="{1C78ED1B-DA45-47FE-8BAB-A535EEE1331C}"/>
          </ac:spMkLst>
        </pc:spChg>
        <pc:grpChg chg="add mod">
          <ac:chgData name="Weber, George R. (LARC-D309)" userId="0c6bf55f-4eeb-4517-b8b9-ce58e4cba4b6" providerId="ADAL" clId="{DD2D5B2B-9632-40BC-B43B-6A92F2C8FA44}" dt="2022-04-28T18:35:01.931" v="3708" actId="1076"/>
          <ac:grpSpMkLst>
            <pc:docMk/>
            <pc:sldMk cId="2072371939" sldId="279"/>
            <ac:grpSpMk id="16" creationId="{F3EAB613-9401-4068-87CA-48FEAE61025A}"/>
          </ac:grpSpMkLst>
        </pc:grpChg>
        <pc:picChg chg="del">
          <ac:chgData name="Weber, George R. (LARC-D309)" userId="0c6bf55f-4eeb-4517-b8b9-ce58e4cba4b6" providerId="ADAL" clId="{DD2D5B2B-9632-40BC-B43B-6A92F2C8FA44}" dt="2022-04-28T18:27:56.631" v="3399" actId="478"/>
          <ac:picMkLst>
            <pc:docMk/>
            <pc:sldMk cId="2072371939" sldId="279"/>
            <ac:picMk id="4" creationId="{60E48CC0-2B8E-41AC-8187-CE5C90C1C7A3}"/>
          </ac:picMkLst>
        </pc:picChg>
        <pc:picChg chg="del">
          <ac:chgData name="Weber, George R. (LARC-D309)" userId="0c6bf55f-4eeb-4517-b8b9-ce58e4cba4b6" providerId="ADAL" clId="{DD2D5B2B-9632-40BC-B43B-6A92F2C8FA44}" dt="2022-04-28T18:27:56.631" v="3399" actId="478"/>
          <ac:picMkLst>
            <pc:docMk/>
            <pc:sldMk cId="2072371939" sldId="279"/>
            <ac:picMk id="5" creationId="{98825702-A3E3-4EDF-8857-B6FF0082774A}"/>
          </ac:picMkLst>
        </pc:picChg>
        <pc:picChg chg="del">
          <ac:chgData name="Weber, George R. (LARC-D309)" userId="0c6bf55f-4eeb-4517-b8b9-ce58e4cba4b6" providerId="ADAL" clId="{DD2D5B2B-9632-40BC-B43B-6A92F2C8FA44}" dt="2022-04-28T18:27:56.631" v="3399" actId="478"/>
          <ac:picMkLst>
            <pc:docMk/>
            <pc:sldMk cId="2072371939" sldId="279"/>
            <ac:picMk id="7" creationId="{247A1980-766D-42EA-A743-A7CB70D8BB83}"/>
          </ac:picMkLst>
        </pc:picChg>
        <pc:picChg chg="mod">
          <ac:chgData name="Weber, George R. (LARC-D309)" userId="0c6bf55f-4eeb-4517-b8b9-ce58e4cba4b6" providerId="ADAL" clId="{DD2D5B2B-9632-40BC-B43B-6A92F2C8FA44}" dt="2022-04-28T18:27:57.837" v="3400"/>
          <ac:picMkLst>
            <pc:docMk/>
            <pc:sldMk cId="2072371939" sldId="279"/>
            <ac:picMk id="17" creationId="{3E795098-8715-4263-B05E-CC2736DCCC8A}"/>
          </ac:picMkLst>
        </pc:picChg>
        <pc:picChg chg="del">
          <ac:chgData name="Weber, George R. (LARC-D309)" userId="0c6bf55f-4eeb-4517-b8b9-ce58e4cba4b6" providerId="ADAL" clId="{DD2D5B2B-9632-40BC-B43B-6A92F2C8FA44}" dt="2022-04-28T18:27:56.631" v="3399" actId="478"/>
          <ac:picMkLst>
            <pc:docMk/>
            <pc:sldMk cId="2072371939" sldId="279"/>
            <ac:picMk id="18" creationId="{B3A8F6E3-642F-420E-B71E-A6E7991F90C5}"/>
          </ac:picMkLst>
        </pc:picChg>
        <pc:picChg chg="del mod">
          <ac:chgData name="Weber, George R. (LARC-D309)" userId="0c6bf55f-4eeb-4517-b8b9-ce58e4cba4b6" providerId="ADAL" clId="{DD2D5B2B-9632-40BC-B43B-6A92F2C8FA44}" dt="2022-04-28T18:57:59.185" v="3944" actId="478"/>
          <ac:picMkLst>
            <pc:docMk/>
            <pc:sldMk cId="2072371939" sldId="279"/>
            <ac:picMk id="24" creationId="{4FE032E7-7BD0-4734-86B3-6441F5328BED}"/>
          </ac:picMkLst>
        </pc:picChg>
        <pc:cxnChg chg="del">
          <ac:chgData name="Weber, George R. (LARC-D309)" userId="0c6bf55f-4eeb-4517-b8b9-ce58e4cba4b6" providerId="ADAL" clId="{DD2D5B2B-9632-40BC-B43B-6A92F2C8FA44}" dt="2022-04-28T18:27:56.631" v="3399" actId="478"/>
          <ac:cxnSpMkLst>
            <pc:docMk/>
            <pc:sldMk cId="2072371939" sldId="279"/>
            <ac:cxnSpMk id="10" creationId="{EB067D6C-E02C-42DC-81E6-6153E6903CFB}"/>
          </ac:cxnSpMkLst>
        </pc:cxnChg>
        <pc:cxnChg chg="del">
          <ac:chgData name="Weber, George R. (LARC-D309)" userId="0c6bf55f-4eeb-4517-b8b9-ce58e4cba4b6" providerId="ADAL" clId="{DD2D5B2B-9632-40BC-B43B-6A92F2C8FA44}" dt="2022-04-28T18:27:56.631" v="3399" actId="478"/>
          <ac:cxnSpMkLst>
            <pc:docMk/>
            <pc:sldMk cId="2072371939" sldId="279"/>
            <ac:cxnSpMk id="11" creationId="{7C34A177-DB77-4C6B-B6BE-4C16AC2599A4}"/>
          </ac:cxnSpMkLst>
        </pc:cxnChg>
        <pc:cxnChg chg="del mod">
          <ac:chgData name="Weber, George R. (LARC-D309)" userId="0c6bf55f-4eeb-4517-b8b9-ce58e4cba4b6" providerId="ADAL" clId="{DD2D5B2B-9632-40BC-B43B-6A92F2C8FA44}" dt="2022-04-28T18:27:56.631" v="3399" actId="478"/>
          <ac:cxnSpMkLst>
            <pc:docMk/>
            <pc:sldMk cId="2072371939" sldId="279"/>
            <ac:cxnSpMk id="13" creationId="{EE5F055F-78D4-40D0-8BD0-168462592A89}"/>
          </ac:cxnSpMkLst>
        </pc:cxnChg>
        <pc:cxnChg chg="del mod">
          <ac:chgData name="Weber, George R. (LARC-D309)" userId="0c6bf55f-4eeb-4517-b8b9-ce58e4cba4b6" providerId="ADAL" clId="{DD2D5B2B-9632-40BC-B43B-6A92F2C8FA44}" dt="2022-04-28T18:27:56.631" v="3399" actId="478"/>
          <ac:cxnSpMkLst>
            <pc:docMk/>
            <pc:sldMk cId="2072371939" sldId="279"/>
            <ac:cxnSpMk id="14" creationId="{76014529-0EAD-4B50-8EBF-F6890F8A3EC7}"/>
          </ac:cxnSpMkLst>
        </pc:cxnChg>
        <pc:cxnChg chg="mod">
          <ac:chgData name="Weber, George R. (LARC-D309)" userId="0c6bf55f-4eeb-4517-b8b9-ce58e4cba4b6" providerId="ADAL" clId="{DD2D5B2B-9632-40BC-B43B-6A92F2C8FA44}" dt="2022-04-28T18:27:57.837" v="3400"/>
          <ac:cxnSpMkLst>
            <pc:docMk/>
            <pc:sldMk cId="2072371939" sldId="279"/>
            <ac:cxnSpMk id="20" creationId="{73C81BFC-A4B1-4708-AE3D-4C2AF1240E6C}"/>
          </ac:cxnSpMkLst>
        </pc:cxnChg>
        <pc:cxnChg chg="mod">
          <ac:chgData name="Weber, George R. (LARC-D309)" userId="0c6bf55f-4eeb-4517-b8b9-ce58e4cba4b6" providerId="ADAL" clId="{DD2D5B2B-9632-40BC-B43B-6A92F2C8FA44}" dt="2022-04-28T18:27:57.837" v="3400"/>
          <ac:cxnSpMkLst>
            <pc:docMk/>
            <pc:sldMk cId="2072371939" sldId="279"/>
            <ac:cxnSpMk id="21" creationId="{C57E076D-622D-424E-9D48-1D3DF135E82A}"/>
          </ac:cxnSpMkLst>
        </pc:cxnChg>
        <pc:cxnChg chg="mod">
          <ac:chgData name="Weber, George R. (LARC-D309)" userId="0c6bf55f-4eeb-4517-b8b9-ce58e4cba4b6" providerId="ADAL" clId="{DD2D5B2B-9632-40BC-B43B-6A92F2C8FA44}" dt="2022-04-28T18:27:57.837" v="3400"/>
          <ac:cxnSpMkLst>
            <pc:docMk/>
            <pc:sldMk cId="2072371939" sldId="279"/>
            <ac:cxnSpMk id="22" creationId="{7E29828F-06D0-4A59-871F-1B701EA6AF10}"/>
          </ac:cxnSpMkLst>
        </pc:cxnChg>
        <pc:cxnChg chg="mod">
          <ac:chgData name="Weber, George R. (LARC-D309)" userId="0c6bf55f-4eeb-4517-b8b9-ce58e4cba4b6" providerId="ADAL" clId="{DD2D5B2B-9632-40BC-B43B-6A92F2C8FA44}" dt="2022-04-28T18:27:57.837" v="3400"/>
          <ac:cxnSpMkLst>
            <pc:docMk/>
            <pc:sldMk cId="2072371939" sldId="279"/>
            <ac:cxnSpMk id="23" creationId="{F6A88481-EFB3-47D8-BDCA-1011B5F5DA6B}"/>
          </ac:cxnSpMkLst>
        </pc:cxnChg>
        <pc:cxnChg chg="add mod">
          <ac:chgData name="Weber, George R. (LARC-D309)" userId="0c6bf55f-4eeb-4517-b8b9-ce58e4cba4b6" providerId="ADAL" clId="{DD2D5B2B-9632-40BC-B43B-6A92F2C8FA44}" dt="2022-04-28T20:53:34.084" v="4192" actId="208"/>
          <ac:cxnSpMkLst>
            <pc:docMk/>
            <pc:sldMk cId="2072371939" sldId="279"/>
            <ac:cxnSpMk id="28" creationId="{548578BF-7D0D-43D7-906E-25C011245217}"/>
          </ac:cxnSpMkLst>
        </pc:cxnChg>
        <pc:cxnChg chg="add mod">
          <ac:chgData name="Weber, George R. (LARC-D309)" userId="0c6bf55f-4eeb-4517-b8b9-ce58e4cba4b6" providerId="ADAL" clId="{DD2D5B2B-9632-40BC-B43B-6A92F2C8FA44}" dt="2022-04-28T18:50:34.962" v="3851" actId="1035"/>
          <ac:cxnSpMkLst>
            <pc:docMk/>
            <pc:sldMk cId="2072371939" sldId="279"/>
            <ac:cxnSpMk id="29" creationId="{7EE7D841-D2B9-4C6A-9AE0-1D75E8BABA5F}"/>
          </ac:cxnSpMkLst>
        </pc:cxnChg>
        <pc:cxnChg chg="add mod">
          <ac:chgData name="Weber, George R. (LARC-D309)" userId="0c6bf55f-4eeb-4517-b8b9-ce58e4cba4b6" providerId="ADAL" clId="{DD2D5B2B-9632-40BC-B43B-6A92F2C8FA44}" dt="2022-04-28T20:53:34.084" v="4192" actId="208"/>
          <ac:cxnSpMkLst>
            <pc:docMk/>
            <pc:sldMk cId="2072371939" sldId="279"/>
            <ac:cxnSpMk id="33" creationId="{C239DB98-5E32-4849-B31C-AF030E3EE2AB}"/>
          </ac:cxnSpMkLst>
        </pc:cxnChg>
        <pc:cxnChg chg="add mod">
          <ac:chgData name="Weber, George R. (LARC-D309)" userId="0c6bf55f-4eeb-4517-b8b9-ce58e4cba4b6" providerId="ADAL" clId="{DD2D5B2B-9632-40BC-B43B-6A92F2C8FA44}" dt="2022-04-28T18:46:15.356" v="3778" actId="14100"/>
          <ac:cxnSpMkLst>
            <pc:docMk/>
            <pc:sldMk cId="2072371939" sldId="279"/>
            <ac:cxnSpMk id="36" creationId="{A4EE9AD0-ACFA-4493-AC42-A9AC5AB04F94}"/>
          </ac:cxnSpMkLst>
        </pc:cxnChg>
        <pc:cxnChg chg="add mod">
          <ac:chgData name="Weber, George R. (LARC-D309)" userId="0c6bf55f-4eeb-4517-b8b9-ce58e4cba4b6" providerId="ADAL" clId="{DD2D5B2B-9632-40BC-B43B-6A92F2C8FA44}" dt="2022-04-28T18:46:01.743" v="3775" actId="1036"/>
          <ac:cxnSpMkLst>
            <pc:docMk/>
            <pc:sldMk cId="2072371939" sldId="279"/>
            <ac:cxnSpMk id="38" creationId="{5E812126-D29F-45EE-AF14-E310C21EB4F4}"/>
          </ac:cxnSpMkLst>
        </pc:cxnChg>
        <pc:cxnChg chg="add mod">
          <ac:chgData name="Weber, George R. (LARC-D309)" userId="0c6bf55f-4eeb-4517-b8b9-ce58e4cba4b6" providerId="ADAL" clId="{DD2D5B2B-9632-40BC-B43B-6A92F2C8FA44}" dt="2022-04-28T18:46:28.383" v="3779" actId="1035"/>
          <ac:cxnSpMkLst>
            <pc:docMk/>
            <pc:sldMk cId="2072371939" sldId="279"/>
            <ac:cxnSpMk id="43" creationId="{139A8C88-9A83-4D89-BC12-11333D498AA7}"/>
          </ac:cxnSpMkLst>
        </pc:cxnChg>
        <pc:cxnChg chg="add mod">
          <ac:chgData name="Weber, George R. (LARC-D309)" userId="0c6bf55f-4eeb-4517-b8b9-ce58e4cba4b6" providerId="ADAL" clId="{DD2D5B2B-9632-40BC-B43B-6A92F2C8FA44}" dt="2022-04-28T20:53:34.084" v="4192" actId="208"/>
          <ac:cxnSpMkLst>
            <pc:docMk/>
            <pc:sldMk cId="2072371939" sldId="279"/>
            <ac:cxnSpMk id="52" creationId="{CF4F828B-6787-4084-AE4C-CB0349AF18F4}"/>
          </ac:cxnSpMkLst>
        </pc:cxnChg>
      </pc:sldChg>
      <pc:sldChg chg="modSp add mod">
        <pc:chgData name="Weber, George R. (LARC-D309)" userId="0c6bf55f-4eeb-4517-b8b9-ce58e4cba4b6" providerId="ADAL" clId="{DD2D5B2B-9632-40BC-B43B-6A92F2C8FA44}" dt="2022-04-28T20:37:06.038" v="4069"/>
        <pc:sldMkLst>
          <pc:docMk/>
          <pc:sldMk cId="562271400" sldId="280"/>
        </pc:sldMkLst>
        <pc:spChg chg="mod">
          <ac:chgData name="Weber, George R. (LARC-D309)" userId="0c6bf55f-4eeb-4517-b8b9-ce58e4cba4b6" providerId="ADAL" clId="{DD2D5B2B-9632-40BC-B43B-6A92F2C8FA44}" dt="2022-04-28T20:37:06.038" v="4069"/>
          <ac:spMkLst>
            <pc:docMk/>
            <pc:sldMk cId="562271400" sldId="280"/>
            <ac:spMk id="4" creationId="{F3792504-B6A6-4236-8D12-52DDC2ACB117}"/>
          </ac:spMkLst>
        </pc:spChg>
        <pc:spChg chg="mod">
          <ac:chgData name="Weber, George R. (LARC-D309)" userId="0c6bf55f-4eeb-4517-b8b9-ce58e4cba4b6" providerId="ADAL" clId="{DD2D5B2B-9632-40BC-B43B-6A92F2C8FA44}" dt="2022-04-28T20:36:22.666" v="4068" actId="207"/>
          <ac:spMkLst>
            <pc:docMk/>
            <pc:sldMk cId="562271400" sldId="280"/>
            <ac:spMk id="5" creationId="{90B43B1A-1B8F-4EDA-92B6-831974EE283A}"/>
          </ac:spMkLst>
        </pc:spChg>
      </pc:sldChg>
      <pc:sldChg chg="modSp add mod">
        <pc:chgData name="Weber, George R. (LARC-D309)" userId="0c6bf55f-4eeb-4517-b8b9-ce58e4cba4b6" providerId="ADAL" clId="{DD2D5B2B-9632-40BC-B43B-6A92F2C8FA44}" dt="2022-04-28T20:38:43.206" v="4073" actId="207"/>
        <pc:sldMkLst>
          <pc:docMk/>
          <pc:sldMk cId="1711269902" sldId="281"/>
        </pc:sldMkLst>
        <pc:spChg chg="mod">
          <ac:chgData name="Weber, George R. (LARC-D309)" userId="0c6bf55f-4eeb-4517-b8b9-ce58e4cba4b6" providerId="ADAL" clId="{DD2D5B2B-9632-40BC-B43B-6A92F2C8FA44}" dt="2022-04-28T20:38:43.206" v="4073" actId="207"/>
          <ac:spMkLst>
            <pc:docMk/>
            <pc:sldMk cId="1711269902" sldId="281"/>
            <ac:spMk id="5" creationId="{90B43B1A-1B8F-4EDA-92B6-831974EE283A}"/>
          </ac:spMkLst>
        </pc:spChg>
      </pc:sldChg>
      <pc:sldChg chg="modSp add mod">
        <pc:chgData name="Weber, George R. (LARC-D309)" userId="0c6bf55f-4eeb-4517-b8b9-ce58e4cba4b6" providerId="ADAL" clId="{DD2D5B2B-9632-40BC-B43B-6A92F2C8FA44}" dt="2022-04-28T20:46:11.976" v="4183" actId="207"/>
        <pc:sldMkLst>
          <pc:docMk/>
          <pc:sldMk cId="2730545610" sldId="282"/>
        </pc:sldMkLst>
        <pc:spChg chg="mod">
          <ac:chgData name="Weber, George R. (LARC-D309)" userId="0c6bf55f-4eeb-4517-b8b9-ce58e4cba4b6" providerId="ADAL" clId="{DD2D5B2B-9632-40BC-B43B-6A92F2C8FA44}" dt="2022-04-28T20:46:11.976" v="4183" actId="207"/>
          <ac:spMkLst>
            <pc:docMk/>
            <pc:sldMk cId="2730545610" sldId="282"/>
            <ac:spMk id="5" creationId="{90B43B1A-1B8F-4EDA-92B6-831974EE283A}"/>
          </ac:spMkLst>
        </pc:spChg>
      </pc:sldChg>
      <pc:sldChg chg="addSp delSp modSp new mod">
        <pc:chgData name="Weber, George R. (LARC-D309)" userId="0c6bf55f-4eeb-4517-b8b9-ce58e4cba4b6" providerId="ADAL" clId="{DD2D5B2B-9632-40BC-B43B-6A92F2C8FA44}" dt="2022-05-03T13:02:54.059" v="4476" actId="478"/>
        <pc:sldMkLst>
          <pc:docMk/>
          <pc:sldMk cId="707844582" sldId="283"/>
        </pc:sldMkLst>
        <pc:spChg chg="add del mod">
          <ac:chgData name="Weber, George R. (LARC-D309)" userId="0c6bf55f-4eeb-4517-b8b9-ce58e4cba4b6" providerId="ADAL" clId="{DD2D5B2B-9632-40BC-B43B-6A92F2C8FA44}" dt="2022-05-03T13:02:54.059" v="4476" actId="478"/>
          <ac:spMkLst>
            <pc:docMk/>
            <pc:sldMk cId="707844582" sldId="283"/>
            <ac:spMk id="5" creationId="{43D8A8F3-EDE4-4C5B-81E9-F9DB1D701157}"/>
          </ac:spMkLst>
        </pc:spChg>
      </pc:sldChg>
      <pc:sldChg chg="addSp delSp modSp new mod modNotesTx">
        <pc:chgData name="Weber, George R. (LARC-D309)" userId="0c6bf55f-4eeb-4517-b8b9-ce58e4cba4b6" providerId="ADAL" clId="{DD2D5B2B-9632-40BC-B43B-6A92F2C8FA44}" dt="2022-05-03T19:19:57.491" v="5408" actId="20577"/>
        <pc:sldMkLst>
          <pc:docMk/>
          <pc:sldMk cId="107664410" sldId="284"/>
        </pc:sldMkLst>
        <pc:spChg chg="mod">
          <ac:chgData name="Weber, George R. (LARC-D309)" userId="0c6bf55f-4eeb-4517-b8b9-ce58e4cba4b6" providerId="ADAL" clId="{DD2D5B2B-9632-40BC-B43B-6A92F2C8FA44}" dt="2022-05-03T19:03:30.223" v="5163" actId="20577"/>
          <ac:spMkLst>
            <pc:docMk/>
            <pc:sldMk cId="107664410" sldId="284"/>
            <ac:spMk id="2" creationId="{9F17AD37-704A-45AC-ADBB-5473496F0DBD}"/>
          </ac:spMkLst>
        </pc:spChg>
        <pc:spChg chg="add mod">
          <ac:chgData name="Weber, George R. (LARC-D309)" userId="0c6bf55f-4eeb-4517-b8b9-ce58e4cba4b6" providerId="ADAL" clId="{DD2D5B2B-9632-40BC-B43B-6A92F2C8FA44}" dt="2022-05-03T19:16:48.573" v="5406" actId="20577"/>
          <ac:spMkLst>
            <pc:docMk/>
            <pc:sldMk cId="107664410" sldId="284"/>
            <ac:spMk id="5" creationId="{E077B8D0-CDED-4FC8-A3DE-0F5C3D6ABC2F}"/>
          </ac:spMkLst>
        </pc:spChg>
        <pc:spChg chg="add del mod">
          <ac:chgData name="Weber, George R. (LARC-D309)" userId="0c6bf55f-4eeb-4517-b8b9-ce58e4cba4b6" providerId="ADAL" clId="{DD2D5B2B-9632-40BC-B43B-6A92F2C8FA44}" dt="2022-05-03T13:34:51.470" v="4697" actId="21"/>
          <ac:spMkLst>
            <pc:docMk/>
            <pc:sldMk cId="107664410" sldId="284"/>
            <ac:spMk id="6" creationId="{88E577D0-A42F-4C17-9533-2186A21AF90D}"/>
          </ac:spMkLst>
        </pc:spChg>
        <pc:spChg chg="add del mod">
          <ac:chgData name="Weber, George R. (LARC-D309)" userId="0c6bf55f-4eeb-4517-b8b9-ce58e4cba4b6" providerId="ADAL" clId="{DD2D5B2B-9632-40BC-B43B-6A92F2C8FA44}" dt="2022-05-03T13:34:51.470" v="4697" actId="21"/>
          <ac:spMkLst>
            <pc:docMk/>
            <pc:sldMk cId="107664410" sldId="284"/>
            <ac:spMk id="7" creationId="{8559B1F3-D454-4E81-BE2E-048E57819736}"/>
          </ac:spMkLst>
        </pc:spChg>
        <pc:spChg chg="add del mod">
          <ac:chgData name="Weber, George R. (LARC-D309)" userId="0c6bf55f-4eeb-4517-b8b9-ce58e4cba4b6" providerId="ADAL" clId="{DD2D5B2B-9632-40BC-B43B-6A92F2C8FA44}" dt="2022-05-03T13:34:51.470" v="4697" actId="21"/>
          <ac:spMkLst>
            <pc:docMk/>
            <pc:sldMk cId="107664410" sldId="284"/>
            <ac:spMk id="8" creationId="{6FE60079-01B2-4214-B411-EE7719F3B90D}"/>
          </ac:spMkLst>
        </pc:spChg>
        <pc:spChg chg="add del mod">
          <ac:chgData name="Weber, George R. (LARC-D309)" userId="0c6bf55f-4eeb-4517-b8b9-ce58e4cba4b6" providerId="ADAL" clId="{DD2D5B2B-9632-40BC-B43B-6A92F2C8FA44}" dt="2022-05-03T13:34:51.470" v="4697" actId="21"/>
          <ac:spMkLst>
            <pc:docMk/>
            <pc:sldMk cId="107664410" sldId="284"/>
            <ac:spMk id="12" creationId="{BEA7FB28-9CBE-48DE-A5E5-481147775E2C}"/>
          </ac:spMkLst>
        </pc:spChg>
        <pc:spChg chg="add del mod">
          <ac:chgData name="Weber, George R. (LARC-D309)" userId="0c6bf55f-4eeb-4517-b8b9-ce58e4cba4b6" providerId="ADAL" clId="{DD2D5B2B-9632-40BC-B43B-6A92F2C8FA44}" dt="2022-05-03T13:34:51.470" v="4697" actId="21"/>
          <ac:spMkLst>
            <pc:docMk/>
            <pc:sldMk cId="107664410" sldId="284"/>
            <ac:spMk id="14" creationId="{FFF84650-1F6A-4AA8-9554-FA45A9D98B9F}"/>
          </ac:spMkLst>
        </pc:spChg>
        <pc:spChg chg="add del mod">
          <ac:chgData name="Weber, George R. (LARC-D309)" userId="0c6bf55f-4eeb-4517-b8b9-ce58e4cba4b6" providerId="ADAL" clId="{DD2D5B2B-9632-40BC-B43B-6A92F2C8FA44}" dt="2022-05-03T13:34:51.470" v="4697" actId="21"/>
          <ac:spMkLst>
            <pc:docMk/>
            <pc:sldMk cId="107664410" sldId="284"/>
            <ac:spMk id="16" creationId="{A06748F3-92F3-426A-AC67-D4A65C503EBA}"/>
          </ac:spMkLst>
        </pc:spChg>
        <pc:spChg chg="add del mod">
          <ac:chgData name="Weber, George R. (LARC-D309)" userId="0c6bf55f-4eeb-4517-b8b9-ce58e4cba4b6" providerId="ADAL" clId="{DD2D5B2B-9632-40BC-B43B-6A92F2C8FA44}" dt="2022-05-03T13:34:51.470" v="4697" actId="21"/>
          <ac:spMkLst>
            <pc:docMk/>
            <pc:sldMk cId="107664410" sldId="284"/>
            <ac:spMk id="18" creationId="{DD5CF522-0397-4576-8971-DB9E26CC1CA1}"/>
          </ac:spMkLst>
        </pc:spChg>
        <pc:spChg chg="add del mod">
          <ac:chgData name="Weber, George R. (LARC-D309)" userId="0c6bf55f-4eeb-4517-b8b9-ce58e4cba4b6" providerId="ADAL" clId="{DD2D5B2B-9632-40BC-B43B-6A92F2C8FA44}" dt="2022-05-03T13:34:51.470" v="4697" actId="21"/>
          <ac:spMkLst>
            <pc:docMk/>
            <pc:sldMk cId="107664410" sldId="284"/>
            <ac:spMk id="19" creationId="{E5D1C8A2-BBCF-43FC-A86E-F4485E801EB3}"/>
          </ac:spMkLst>
        </pc:spChg>
        <pc:spChg chg="add del mod">
          <ac:chgData name="Weber, George R. (LARC-D309)" userId="0c6bf55f-4eeb-4517-b8b9-ce58e4cba4b6" providerId="ADAL" clId="{DD2D5B2B-9632-40BC-B43B-6A92F2C8FA44}" dt="2022-05-03T13:34:51.470" v="4697" actId="21"/>
          <ac:spMkLst>
            <pc:docMk/>
            <pc:sldMk cId="107664410" sldId="284"/>
            <ac:spMk id="20" creationId="{51954988-29FD-4AA4-A0C0-762EA7DDC04A}"/>
          </ac:spMkLst>
        </pc:spChg>
        <pc:spChg chg="add del mod">
          <ac:chgData name="Weber, George R. (LARC-D309)" userId="0c6bf55f-4eeb-4517-b8b9-ce58e4cba4b6" providerId="ADAL" clId="{DD2D5B2B-9632-40BC-B43B-6A92F2C8FA44}" dt="2022-05-03T13:34:51.470" v="4697" actId="21"/>
          <ac:spMkLst>
            <pc:docMk/>
            <pc:sldMk cId="107664410" sldId="284"/>
            <ac:spMk id="21" creationId="{D7852BA4-8DB7-4086-82C5-F89228FAC181}"/>
          </ac:spMkLst>
        </pc:spChg>
        <pc:spChg chg="add del mod">
          <ac:chgData name="Weber, George R. (LARC-D309)" userId="0c6bf55f-4eeb-4517-b8b9-ce58e4cba4b6" providerId="ADAL" clId="{DD2D5B2B-9632-40BC-B43B-6A92F2C8FA44}" dt="2022-05-03T13:34:51.470" v="4697" actId="21"/>
          <ac:spMkLst>
            <pc:docMk/>
            <pc:sldMk cId="107664410" sldId="284"/>
            <ac:spMk id="22" creationId="{AFEC94BD-2843-42DB-B893-FA9CC7AB03E8}"/>
          </ac:spMkLst>
        </pc:spChg>
        <pc:spChg chg="add del mod">
          <ac:chgData name="Weber, George R. (LARC-D309)" userId="0c6bf55f-4eeb-4517-b8b9-ce58e4cba4b6" providerId="ADAL" clId="{DD2D5B2B-9632-40BC-B43B-6A92F2C8FA44}" dt="2022-05-03T13:34:51.470" v="4697" actId="21"/>
          <ac:spMkLst>
            <pc:docMk/>
            <pc:sldMk cId="107664410" sldId="284"/>
            <ac:spMk id="23" creationId="{53C7F9D5-E528-463A-930D-1F5954379449}"/>
          </ac:spMkLst>
        </pc:spChg>
        <pc:spChg chg="add del mod">
          <ac:chgData name="Weber, George R. (LARC-D309)" userId="0c6bf55f-4eeb-4517-b8b9-ce58e4cba4b6" providerId="ADAL" clId="{DD2D5B2B-9632-40BC-B43B-6A92F2C8FA44}" dt="2022-05-03T13:34:51.470" v="4697" actId="21"/>
          <ac:spMkLst>
            <pc:docMk/>
            <pc:sldMk cId="107664410" sldId="284"/>
            <ac:spMk id="25" creationId="{08FF63D6-35FE-49D8-A2CA-D1C9FE43D776}"/>
          </ac:spMkLst>
        </pc:spChg>
        <pc:spChg chg="add del mod">
          <ac:chgData name="Weber, George R. (LARC-D309)" userId="0c6bf55f-4eeb-4517-b8b9-ce58e4cba4b6" providerId="ADAL" clId="{DD2D5B2B-9632-40BC-B43B-6A92F2C8FA44}" dt="2022-05-03T13:34:51.470" v="4697" actId="21"/>
          <ac:spMkLst>
            <pc:docMk/>
            <pc:sldMk cId="107664410" sldId="284"/>
            <ac:spMk id="26" creationId="{690C1BFD-6491-44DD-8DEA-931286311206}"/>
          </ac:spMkLst>
        </pc:spChg>
        <pc:spChg chg="add del mod">
          <ac:chgData name="Weber, George R. (LARC-D309)" userId="0c6bf55f-4eeb-4517-b8b9-ce58e4cba4b6" providerId="ADAL" clId="{DD2D5B2B-9632-40BC-B43B-6A92F2C8FA44}" dt="2022-05-03T13:34:51.470" v="4697" actId="21"/>
          <ac:spMkLst>
            <pc:docMk/>
            <pc:sldMk cId="107664410" sldId="284"/>
            <ac:spMk id="27" creationId="{C0F85128-8B27-4A0B-B579-4BF4F3DA5DDF}"/>
          </ac:spMkLst>
        </pc:spChg>
        <pc:spChg chg="add del mod">
          <ac:chgData name="Weber, George R. (LARC-D309)" userId="0c6bf55f-4eeb-4517-b8b9-ce58e4cba4b6" providerId="ADAL" clId="{DD2D5B2B-9632-40BC-B43B-6A92F2C8FA44}" dt="2022-05-03T13:34:53.448" v="4699"/>
          <ac:spMkLst>
            <pc:docMk/>
            <pc:sldMk cId="107664410" sldId="284"/>
            <ac:spMk id="29" creationId="{B2224DBE-3FE4-4D41-9C96-436E086A7E2E}"/>
          </ac:spMkLst>
        </pc:spChg>
        <pc:spChg chg="add del mod">
          <ac:chgData name="Weber, George R. (LARC-D309)" userId="0c6bf55f-4eeb-4517-b8b9-ce58e4cba4b6" providerId="ADAL" clId="{DD2D5B2B-9632-40BC-B43B-6A92F2C8FA44}" dt="2022-05-03T13:34:53.448" v="4699"/>
          <ac:spMkLst>
            <pc:docMk/>
            <pc:sldMk cId="107664410" sldId="284"/>
            <ac:spMk id="30" creationId="{ECB4786F-C1F1-4603-9550-1A8C8C769647}"/>
          </ac:spMkLst>
        </pc:spChg>
        <pc:spChg chg="add del mod">
          <ac:chgData name="Weber, George R. (LARC-D309)" userId="0c6bf55f-4eeb-4517-b8b9-ce58e4cba4b6" providerId="ADAL" clId="{DD2D5B2B-9632-40BC-B43B-6A92F2C8FA44}" dt="2022-05-03T13:34:53.448" v="4699"/>
          <ac:spMkLst>
            <pc:docMk/>
            <pc:sldMk cId="107664410" sldId="284"/>
            <ac:spMk id="31" creationId="{E107205B-6444-499D-86D5-CF9D2610DAC7}"/>
          </ac:spMkLst>
        </pc:spChg>
        <pc:spChg chg="add del mod">
          <ac:chgData name="Weber, George R. (LARC-D309)" userId="0c6bf55f-4eeb-4517-b8b9-ce58e4cba4b6" providerId="ADAL" clId="{DD2D5B2B-9632-40BC-B43B-6A92F2C8FA44}" dt="2022-05-03T13:34:53.448" v="4699"/>
          <ac:spMkLst>
            <pc:docMk/>
            <pc:sldMk cId="107664410" sldId="284"/>
            <ac:spMk id="35" creationId="{9252AB0F-E5DA-4283-8ED2-8123A9D5DEEF}"/>
          </ac:spMkLst>
        </pc:spChg>
        <pc:spChg chg="add del mod">
          <ac:chgData name="Weber, George R. (LARC-D309)" userId="0c6bf55f-4eeb-4517-b8b9-ce58e4cba4b6" providerId="ADAL" clId="{DD2D5B2B-9632-40BC-B43B-6A92F2C8FA44}" dt="2022-05-03T13:34:53.448" v="4699"/>
          <ac:spMkLst>
            <pc:docMk/>
            <pc:sldMk cId="107664410" sldId="284"/>
            <ac:spMk id="37" creationId="{7343B422-A627-46BB-AE70-38A3FFDFB349}"/>
          </ac:spMkLst>
        </pc:spChg>
        <pc:spChg chg="add del mod">
          <ac:chgData name="Weber, George R. (LARC-D309)" userId="0c6bf55f-4eeb-4517-b8b9-ce58e4cba4b6" providerId="ADAL" clId="{DD2D5B2B-9632-40BC-B43B-6A92F2C8FA44}" dt="2022-05-03T13:34:53.448" v="4699"/>
          <ac:spMkLst>
            <pc:docMk/>
            <pc:sldMk cId="107664410" sldId="284"/>
            <ac:spMk id="39" creationId="{17FE0F0C-F3AA-4522-BF5D-A2073EDF8184}"/>
          </ac:spMkLst>
        </pc:spChg>
        <pc:spChg chg="add del mod">
          <ac:chgData name="Weber, George R. (LARC-D309)" userId="0c6bf55f-4eeb-4517-b8b9-ce58e4cba4b6" providerId="ADAL" clId="{DD2D5B2B-9632-40BC-B43B-6A92F2C8FA44}" dt="2022-05-03T13:34:53.448" v="4699"/>
          <ac:spMkLst>
            <pc:docMk/>
            <pc:sldMk cId="107664410" sldId="284"/>
            <ac:spMk id="41" creationId="{29EA209F-89E1-4FA0-A6A1-EC967FC44768}"/>
          </ac:spMkLst>
        </pc:spChg>
        <pc:spChg chg="add del mod">
          <ac:chgData name="Weber, George R. (LARC-D309)" userId="0c6bf55f-4eeb-4517-b8b9-ce58e4cba4b6" providerId="ADAL" clId="{DD2D5B2B-9632-40BC-B43B-6A92F2C8FA44}" dt="2022-05-03T13:34:53.448" v="4699"/>
          <ac:spMkLst>
            <pc:docMk/>
            <pc:sldMk cId="107664410" sldId="284"/>
            <ac:spMk id="42" creationId="{21274363-63B1-47E6-91D3-6AABD73BCAB0}"/>
          </ac:spMkLst>
        </pc:spChg>
        <pc:spChg chg="add del mod">
          <ac:chgData name="Weber, George R. (LARC-D309)" userId="0c6bf55f-4eeb-4517-b8b9-ce58e4cba4b6" providerId="ADAL" clId="{DD2D5B2B-9632-40BC-B43B-6A92F2C8FA44}" dt="2022-05-03T13:34:53.448" v="4699"/>
          <ac:spMkLst>
            <pc:docMk/>
            <pc:sldMk cId="107664410" sldId="284"/>
            <ac:spMk id="43" creationId="{7930746E-A2C6-4432-93B8-5591C1596AEE}"/>
          </ac:spMkLst>
        </pc:spChg>
        <pc:spChg chg="add del mod">
          <ac:chgData name="Weber, George R. (LARC-D309)" userId="0c6bf55f-4eeb-4517-b8b9-ce58e4cba4b6" providerId="ADAL" clId="{DD2D5B2B-9632-40BC-B43B-6A92F2C8FA44}" dt="2022-05-03T13:34:53.448" v="4699"/>
          <ac:spMkLst>
            <pc:docMk/>
            <pc:sldMk cId="107664410" sldId="284"/>
            <ac:spMk id="44" creationId="{CDE23003-3490-4535-A50D-2E98D0E6A07B}"/>
          </ac:spMkLst>
        </pc:spChg>
        <pc:spChg chg="add del mod">
          <ac:chgData name="Weber, George R. (LARC-D309)" userId="0c6bf55f-4eeb-4517-b8b9-ce58e4cba4b6" providerId="ADAL" clId="{DD2D5B2B-9632-40BC-B43B-6A92F2C8FA44}" dt="2022-05-03T13:34:53.448" v="4699"/>
          <ac:spMkLst>
            <pc:docMk/>
            <pc:sldMk cId="107664410" sldId="284"/>
            <ac:spMk id="45" creationId="{8EF6DC35-538B-4217-AF6C-0D34AD4056D8}"/>
          </ac:spMkLst>
        </pc:spChg>
        <pc:spChg chg="add del mod">
          <ac:chgData name="Weber, George R. (LARC-D309)" userId="0c6bf55f-4eeb-4517-b8b9-ce58e4cba4b6" providerId="ADAL" clId="{DD2D5B2B-9632-40BC-B43B-6A92F2C8FA44}" dt="2022-05-03T13:34:53.448" v="4699"/>
          <ac:spMkLst>
            <pc:docMk/>
            <pc:sldMk cId="107664410" sldId="284"/>
            <ac:spMk id="46" creationId="{8ADE2023-AF3A-4190-BE1C-A4DA74FE9A37}"/>
          </ac:spMkLst>
        </pc:spChg>
        <pc:spChg chg="add del mod">
          <ac:chgData name="Weber, George R. (LARC-D309)" userId="0c6bf55f-4eeb-4517-b8b9-ce58e4cba4b6" providerId="ADAL" clId="{DD2D5B2B-9632-40BC-B43B-6A92F2C8FA44}" dt="2022-05-03T13:34:53.448" v="4699"/>
          <ac:spMkLst>
            <pc:docMk/>
            <pc:sldMk cId="107664410" sldId="284"/>
            <ac:spMk id="48" creationId="{94D44532-A552-4A93-8951-D11E9E022A18}"/>
          </ac:spMkLst>
        </pc:spChg>
        <pc:spChg chg="add del mod">
          <ac:chgData name="Weber, George R. (LARC-D309)" userId="0c6bf55f-4eeb-4517-b8b9-ce58e4cba4b6" providerId="ADAL" clId="{DD2D5B2B-9632-40BC-B43B-6A92F2C8FA44}" dt="2022-05-03T13:34:53.448" v="4699"/>
          <ac:spMkLst>
            <pc:docMk/>
            <pc:sldMk cId="107664410" sldId="284"/>
            <ac:spMk id="49" creationId="{502D734C-8A12-44CD-9BC6-A400B88BCEA5}"/>
          </ac:spMkLst>
        </pc:spChg>
        <pc:spChg chg="add del mod">
          <ac:chgData name="Weber, George R. (LARC-D309)" userId="0c6bf55f-4eeb-4517-b8b9-ce58e4cba4b6" providerId="ADAL" clId="{DD2D5B2B-9632-40BC-B43B-6A92F2C8FA44}" dt="2022-05-03T13:34:53.448" v="4699"/>
          <ac:spMkLst>
            <pc:docMk/>
            <pc:sldMk cId="107664410" sldId="284"/>
            <ac:spMk id="50" creationId="{1EF73092-BEDB-4FA3-9F82-5922ABF149AE}"/>
          </ac:spMkLst>
        </pc:spChg>
        <pc:spChg chg="add mod ord">
          <ac:chgData name="Weber, George R. (LARC-D309)" userId="0c6bf55f-4eeb-4517-b8b9-ce58e4cba4b6" providerId="ADAL" clId="{DD2D5B2B-9632-40BC-B43B-6A92F2C8FA44}" dt="2022-05-03T19:07:24.899" v="5240" actId="208"/>
          <ac:spMkLst>
            <pc:docMk/>
            <pc:sldMk cId="107664410" sldId="284"/>
            <ac:spMk id="53" creationId="{7C634D12-5C0E-4168-A42C-8B76C7A9E781}"/>
          </ac:spMkLst>
        </pc:spChg>
        <pc:grpChg chg="add mod">
          <ac:chgData name="Weber, George R. (LARC-D309)" userId="0c6bf55f-4eeb-4517-b8b9-ce58e4cba4b6" providerId="ADAL" clId="{DD2D5B2B-9632-40BC-B43B-6A92F2C8FA44}" dt="2022-05-03T19:17:34.958" v="5407" actId="1076"/>
          <ac:grpSpMkLst>
            <pc:docMk/>
            <pc:sldMk cId="107664410" sldId="284"/>
            <ac:grpSpMk id="54" creationId="{356BA3F5-199B-4B35-8235-3744F7AD6305}"/>
          </ac:grpSpMkLst>
        </pc:grpChg>
        <pc:picChg chg="add del mod">
          <ac:chgData name="Weber, George R. (LARC-D309)" userId="0c6bf55f-4eeb-4517-b8b9-ce58e4cba4b6" providerId="ADAL" clId="{DD2D5B2B-9632-40BC-B43B-6A92F2C8FA44}" dt="2022-05-03T13:34:51.470" v="4697" actId="21"/>
          <ac:picMkLst>
            <pc:docMk/>
            <pc:sldMk cId="107664410" sldId="284"/>
            <ac:picMk id="11" creationId="{26A8FE90-0ACF-44C7-BFE1-F0C9BDDD5F86}"/>
          </ac:picMkLst>
        </pc:picChg>
        <pc:picChg chg="add del mod">
          <ac:chgData name="Weber, George R. (LARC-D309)" userId="0c6bf55f-4eeb-4517-b8b9-ce58e4cba4b6" providerId="ADAL" clId="{DD2D5B2B-9632-40BC-B43B-6A92F2C8FA44}" dt="2022-05-03T13:34:51.470" v="4697" actId="21"/>
          <ac:picMkLst>
            <pc:docMk/>
            <pc:sldMk cId="107664410" sldId="284"/>
            <ac:picMk id="15" creationId="{3988CA4E-8F1B-49D8-A868-31A3A6FAF094}"/>
          </ac:picMkLst>
        </pc:picChg>
        <pc:picChg chg="add del mod">
          <ac:chgData name="Weber, George R. (LARC-D309)" userId="0c6bf55f-4eeb-4517-b8b9-ce58e4cba4b6" providerId="ADAL" clId="{DD2D5B2B-9632-40BC-B43B-6A92F2C8FA44}" dt="2022-05-03T13:34:51.470" v="4697" actId="21"/>
          <ac:picMkLst>
            <pc:docMk/>
            <pc:sldMk cId="107664410" sldId="284"/>
            <ac:picMk id="17" creationId="{8C0F2335-AF72-48F6-B4DA-FBDCE5BB79DC}"/>
          </ac:picMkLst>
        </pc:picChg>
        <pc:picChg chg="add del mod">
          <ac:chgData name="Weber, George R. (LARC-D309)" userId="0c6bf55f-4eeb-4517-b8b9-ce58e4cba4b6" providerId="ADAL" clId="{DD2D5B2B-9632-40BC-B43B-6A92F2C8FA44}" dt="2022-05-03T13:34:51.470" v="4697" actId="21"/>
          <ac:picMkLst>
            <pc:docMk/>
            <pc:sldMk cId="107664410" sldId="284"/>
            <ac:picMk id="24" creationId="{93689B32-38F9-43B6-9940-4973172AB0A5}"/>
          </ac:picMkLst>
        </pc:picChg>
        <pc:picChg chg="add del mod">
          <ac:chgData name="Weber, George R. (LARC-D309)" userId="0c6bf55f-4eeb-4517-b8b9-ce58e4cba4b6" providerId="ADAL" clId="{DD2D5B2B-9632-40BC-B43B-6A92F2C8FA44}" dt="2022-05-03T13:34:51.470" v="4697" actId="21"/>
          <ac:picMkLst>
            <pc:docMk/>
            <pc:sldMk cId="107664410" sldId="284"/>
            <ac:picMk id="28" creationId="{3600C1A4-8CB0-4FA3-80C3-BAF0439BF7B5}"/>
          </ac:picMkLst>
        </pc:picChg>
        <pc:picChg chg="add del mod">
          <ac:chgData name="Weber, George R. (LARC-D309)" userId="0c6bf55f-4eeb-4517-b8b9-ce58e4cba4b6" providerId="ADAL" clId="{DD2D5B2B-9632-40BC-B43B-6A92F2C8FA44}" dt="2022-05-03T13:34:53.448" v="4699"/>
          <ac:picMkLst>
            <pc:docMk/>
            <pc:sldMk cId="107664410" sldId="284"/>
            <ac:picMk id="34" creationId="{9F249A8F-C139-4B07-B0B8-D487D19D5DC6}"/>
          </ac:picMkLst>
        </pc:picChg>
        <pc:picChg chg="add del mod">
          <ac:chgData name="Weber, George R. (LARC-D309)" userId="0c6bf55f-4eeb-4517-b8b9-ce58e4cba4b6" providerId="ADAL" clId="{DD2D5B2B-9632-40BC-B43B-6A92F2C8FA44}" dt="2022-05-03T13:34:53.448" v="4699"/>
          <ac:picMkLst>
            <pc:docMk/>
            <pc:sldMk cId="107664410" sldId="284"/>
            <ac:picMk id="38" creationId="{5926E68E-B332-4C4B-A59F-214671D7C53D}"/>
          </ac:picMkLst>
        </pc:picChg>
        <pc:picChg chg="add del mod">
          <ac:chgData name="Weber, George R. (LARC-D309)" userId="0c6bf55f-4eeb-4517-b8b9-ce58e4cba4b6" providerId="ADAL" clId="{DD2D5B2B-9632-40BC-B43B-6A92F2C8FA44}" dt="2022-05-03T13:34:53.448" v="4699"/>
          <ac:picMkLst>
            <pc:docMk/>
            <pc:sldMk cId="107664410" sldId="284"/>
            <ac:picMk id="40" creationId="{DBF07FF5-BDCD-4F2B-83AB-72261463B1D7}"/>
          </ac:picMkLst>
        </pc:picChg>
        <pc:picChg chg="add del mod">
          <ac:chgData name="Weber, George R. (LARC-D309)" userId="0c6bf55f-4eeb-4517-b8b9-ce58e4cba4b6" providerId="ADAL" clId="{DD2D5B2B-9632-40BC-B43B-6A92F2C8FA44}" dt="2022-05-03T13:34:53.448" v="4699"/>
          <ac:picMkLst>
            <pc:docMk/>
            <pc:sldMk cId="107664410" sldId="284"/>
            <ac:picMk id="47" creationId="{71A0090C-2E7B-4DED-BFE4-9240411920C8}"/>
          </ac:picMkLst>
        </pc:picChg>
        <pc:picChg chg="add del mod">
          <ac:chgData name="Weber, George R. (LARC-D309)" userId="0c6bf55f-4eeb-4517-b8b9-ce58e4cba4b6" providerId="ADAL" clId="{DD2D5B2B-9632-40BC-B43B-6A92F2C8FA44}" dt="2022-05-03T13:34:53.448" v="4699"/>
          <ac:picMkLst>
            <pc:docMk/>
            <pc:sldMk cId="107664410" sldId="284"/>
            <ac:picMk id="51" creationId="{DE7C74C0-8519-4260-86B9-9FD8E7C3DE8E}"/>
          </ac:picMkLst>
        </pc:picChg>
        <pc:picChg chg="add mod">
          <ac:chgData name="Weber, George R. (LARC-D309)" userId="0c6bf55f-4eeb-4517-b8b9-ce58e4cba4b6" providerId="ADAL" clId="{DD2D5B2B-9632-40BC-B43B-6A92F2C8FA44}" dt="2022-05-03T19:08:35.061" v="5284" actId="1035"/>
          <ac:picMkLst>
            <pc:docMk/>
            <pc:sldMk cId="107664410" sldId="284"/>
            <ac:picMk id="52" creationId="{6DBDAF60-E982-4A1A-B50B-3D4B886C3F85}"/>
          </ac:picMkLst>
        </pc:picChg>
        <pc:cxnChg chg="add del mod">
          <ac:chgData name="Weber, George R. (LARC-D309)" userId="0c6bf55f-4eeb-4517-b8b9-ce58e4cba4b6" providerId="ADAL" clId="{DD2D5B2B-9632-40BC-B43B-6A92F2C8FA44}" dt="2022-05-03T13:34:51.470" v="4697" actId="21"/>
          <ac:cxnSpMkLst>
            <pc:docMk/>
            <pc:sldMk cId="107664410" sldId="284"/>
            <ac:cxnSpMk id="9" creationId="{157EF8EB-93F7-4A3B-BC96-DACBA662DA88}"/>
          </ac:cxnSpMkLst>
        </pc:cxnChg>
        <pc:cxnChg chg="add del mod">
          <ac:chgData name="Weber, George R. (LARC-D309)" userId="0c6bf55f-4eeb-4517-b8b9-ce58e4cba4b6" providerId="ADAL" clId="{DD2D5B2B-9632-40BC-B43B-6A92F2C8FA44}" dt="2022-05-03T13:34:51.470" v="4697" actId="21"/>
          <ac:cxnSpMkLst>
            <pc:docMk/>
            <pc:sldMk cId="107664410" sldId="284"/>
            <ac:cxnSpMk id="10" creationId="{BEA27733-D3DE-449F-8562-63EBF1C871EF}"/>
          </ac:cxnSpMkLst>
        </pc:cxnChg>
        <pc:cxnChg chg="add del mod">
          <ac:chgData name="Weber, George R. (LARC-D309)" userId="0c6bf55f-4eeb-4517-b8b9-ce58e4cba4b6" providerId="ADAL" clId="{DD2D5B2B-9632-40BC-B43B-6A92F2C8FA44}" dt="2022-05-03T13:34:51.470" v="4697" actId="21"/>
          <ac:cxnSpMkLst>
            <pc:docMk/>
            <pc:sldMk cId="107664410" sldId="284"/>
            <ac:cxnSpMk id="13" creationId="{6AC891DA-C808-405B-8A6F-6DBC942BA556}"/>
          </ac:cxnSpMkLst>
        </pc:cxnChg>
        <pc:cxnChg chg="add del mod">
          <ac:chgData name="Weber, George R. (LARC-D309)" userId="0c6bf55f-4eeb-4517-b8b9-ce58e4cba4b6" providerId="ADAL" clId="{DD2D5B2B-9632-40BC-B43B-6A92F2C8FA44}" dt="2022-05-03T13:34:53.448" v="4699"/>
          <ac:cxnSpMkLst>
            <pc:docMk/>
            <pc:sldMk cId="107664410" sldId="284"/>
            <ac:cxnSpMk id="32" creationId="{E587FA77-8808-442C-98EA-6FCC9B3A4573}"/>
          </ac:cxnSpMkLst>
        </pc:cxnChg>
        <pc:cxnChg chg="add del mod">
          <ac:chgData name="Weber, George R. (LARC-D309)" userId="0c6bf55f-4eeb-4517-b8b9-ce58e4cba4b6" providerId="ADAL" clId="{DD2D5B2B-9632-40BC-B43B-6A92F2C8FA44}" dt="2022-05-03T13:34:53.448" v="4699"/>
          <ac:cxnSpMkLst>
            <pc:docMk/>
            <pc:sldMk cId="107664410" sldId="284"/>
            <ac:cxnSpMk id="33" creationId="{BD0F1472-032A-4E4E-929C-2BBFABCCB879}"/>
          </ac:cxnSpMkLst>
        </pc:cxnChg>
        <pc:cxnChg chg="add del mod">
          <ac:chgData name="Weber, George R. (LARC-D309)" userId="0c6bf55f-4eeb-4517-b8b9-ce58e4cba4b6" providerId="ADAL" clId="{DD2D5B2B-9632-40BC-B43B-6A92F2C8FA44}" dt="2022-05-03T13:34:53.448" v="4699"/>
          <ac:cxnSpMkLst>
            <pc:docMk/>
            <pc:sldMk cId="107664410" sldId="284"/>
            <ac:cxnSpMk id="36" creationId="{35BBFF6F-F766-43F5-8D17-B33C17068605}"/>
          </ac:cxnSpMkLst>
        </pc:cxnChg>
      </pc:sldChg>
      <pc:sldMasterChg chg="modSldLayout">
        <pc:chgData name="Weber, George R. (LARC-D309)" userId="0c6bf55f-4eeb-4517-b8b9-ce58e4cba4b6" providerId="ADAL" clId="{DD2D5B2B-9632-40BC-B43B-6A92F2C8FA44}" dt="2022-04-27T15:42:32.728" v="107" actId="1035"/>
        <pc:sldMasterMkLst>
          <pc:docMk/>
          <pc:sldMasterMk cId="3330071597" sldId="2147483660"/>
        </pc:sldMasterMkLst>
        <pc:sldLayoutChg chg="modSp">
          <pc:chgData name="Weber, George R. (LARC-D309)" userId="0c6bf55f-4eeb-4517-b8b9-ce58e4cba4b6" providerId="ADAL" clId="{DD2D5B2B-9632-40BC-B43B-6A92F2C8FA44}" dt="2022-04-27T15:35:40.617" v="3" actId="404"/>
          <pc:sldLayoutMkLst>
            <pc:docMk/>
            <pc:sldMasterMk cId="3330071597" sldId="2147483660"/>
            <pc:sldLayoutMk cId="2997920848" sldId="2147483662"/>
          </pc:sldLayoutMkLst>
          <pc:spChg chg="mod">
            <ac:chgData name="Weber, George R. (LARC-D309)" userId="0c6bf55f-4eeb-4517-b8b9-ce58e4cba4b6" providerId="ADAL" clId="{DD2D5B2B-9632-40BC-B43B-6A92F2C8FA44}" dt="2022-04-27T15:35:40.617" v="3" actId="404"/>
            <ac:spMkLst>
              <pc:docMk/>
              <pc:sldMasterMk cId="3330071597" sldId="2147483660"/>
              <pc:sldLayoutMk cId="2997920848" sldId="2147483662"/>
              <ac:spMk id="3" creationId="{00000000-0000-0000-0000-000000000000}"/>
            </ac:spMkLst>
          </pc:spChg>
        </pc:sldLayoutChg>
        <pc:sldLayoutChg chg="modSp mod">
          <pc:chgData name="Weber, George R. (LARC-D309)" userId="0c6bf55f-4eeb-4517-b8b9-ce58e4cba4b6" providerId="ADAL" clId="{DD2D5B2B-9632-40BC-B43B-6A92F2C8FA44}" dt="2022-04-27T15:42:32.728" v="107" actId="1035"/>
          <pc:sldLayoutMkLst>
            <pc:docMk/>
            <pc:sldMasterMk cId="2676501066" sldId="2147483672"/>
            <pc:sldLayoutMk cId="1303543584" sldId="2147483666"/>
          </pc:sldLayoutMkLst>
          <pc:spChg chg="mod">
            <ac:chgData name="Weber, George R. (LARC-D309)" userId="0c6bf55f-4eeb-4517-b8b9-ce58e4cba4b6" providerId="ADAL" clId="{DD2D5B2B-9632-40BC-B43B-6A92F2C8FA44}" dt="2022-04-27T15:42:32.728" v="107" actId="1035"/>
            <ac:spMkLst>
              <pc:docMk/>
              <pc:sldMasterMk cId="2676501066" sldId="2147483672"/>
              <pc:sldLayoutMk cId="1303543584" sldId="2147483666"/>
              <ac:spMk id="3" creationId="{00000000-0000-0000-0000-000000000000}"/>
            </ac:spMkLst>
          </pc:spChg>
          <pc:spChg chg="mod">
            <ac:chgData name="Weber, George R. (LARC-D309)" userId="0c6bf55f-4eeb-4517-b8b9-ce58e4cba4b6" providerId="ADAL" clId="{DD2D5B2B-9632-40BC-B43B-6A92F2C8FA44}" dt="2022-04-27T15:42:32.728" v="107" actId="1035"/>
            <ac:spMkLst>
              <pc:docMk/>
              <pc:sldMasterMk cId="2676501066" sldId="2147483672"/>
              <pc:sldLayoutMk cId="1303543584" sldId="2147483666"/>
              <ac:spMk id="4" creationId="{00000000-0000-0000-0000-000000000000}"/>
            </ac:spMkLst>
          </pc:spChg>
          <pc:spChg chg="mod">
            <ac:chgData name="Weber, George R. (LARC-D309)" userId="0c6bf55f-4eeb-4517-b8b9-ce58e4cba4b6" providerId="ADAL" clId="{DD2D5B2B-9632-40BC-B43B-6A92F2C8FA44}" dt="2022-04-27T15:42:32.728" v="107" actId="1035"/>
            <ac:spMkLst>
              <pc:docMk/>
              <pc:sldMasterMk cId="2676501066" sldId="2147483672"/>
              <pc:sldLayoutMk cId="1303543584" sldId="2147483666"/>
              <ac:spMk id="5" creationId="{00000000-0000-0000-0000-000000000000}"/>
            </ac:spMkLst>
          </pc:spChg>
        </pc:sldLayoutChg>
      </pc:sldMasterChg>
    </pc:docChg>
  </pc:docChgLst>
  <pc:docChgLst>
    <pc:chgData name="George" userId="0c6bf55f-4eeb-4517-b8b9-ce58e4cba4b6" providerId="ADAL" clId="{83BF9974-F60C-4006-B517-0200F940614A}"/>
    <pc:docChg chg="undo custSel modSld">
      <pc:chgData name="George" userId="0c6bf55f-4eeb-4517-b8b9-ce58e4cba4b6" providerId="ADAL" clId="{83BF9974-F60C-4006-B517-0200F940614A}" dt="2022-05-27T18:57:51.921" v="134" actId="20577"/>
      <pc:docMkLst>
        <pc:docMk/>
      </pc:docMkLst>
      <pc:sldChg chg="modSp mod">
        <pc:chgData name="George" userId="0c6bf55f-4eeb-4517-b8b9-ce58e4cba4b6" providerId="ADAL" clId="{83BF9974-F60C-4006-B517-0200F940614A}" dt="2022-05-27T18:50:58.842" v="25" actId="255"/>
        <pc:sldMkLst>
          <pc:docMk/>
          <pc:sldMk cId="225789263" sldId="268"/>
        </pc:sldMkLst>
        <pc:spChg chg="mod">
          <ac:chgData name="George" userId="0c6bf55f-4eeb-4517-b8b9-ce58e4cba4b6" providerId="ADAL" clId="{83BF9974-F60C-4006-B517-0200F940614A}" dt="2022-05-27T18:50:58.842" v="25" actId="255"/>
          <ac:spMkLst>
            <pc:docMk/>
            <pc:sldMk cId="225789263" sldId="268"/>
            <ac:spMk id="2" creationId="{E08B2791-5231-431D-90AF-F98441BD8A9A}"/>
          </ac:spMkLst>
        </pc:spChg>
      </pc:sldChg>
      <pc:sldChg chg="modSp mod">
        <pc:chgData name="George" userId="0c6bf55f-4eeb-4517-b8b9-ce58e4cba4b6" providerId="ADAL" clId="{83BF9974-F60C-4006-B517-0200F940614A}" dt="2022-05-27T18:57:51.921" v="134" actId="20577"/>
        <pc:sldMkLst>
          <pc:docMk/>
          <pc:sldMk cId="4264293049" sldId="276"/>
        </pc:sldMkLst>
        <pc:spChg chg="mod">
          <ac:chgData name="George" userId="0c6bf55f-4eeb-4517-b8b9-ce58e4cba4b6" providerId="ADAL" clId="{83BF9974-F60C-4006-B517-0200F940614A}" dt="2022-05-27T18:57:51.921" v="134" actId="20577"/>
          <ac:spMkLst>
            <pc:docMk/>
            <pc:sldMk cId="4264293049" sldId="276"/>
            <ac:spMk id="2" creationId="{EF544D6D-A548-43E5-884A-CFFF08DCA4E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E62FA2-E899-4888-B7E3-EA71474EC040}" type="datetimeFigureOut">
              <a:rPr lang="en-US" smtClean="0"/>
              <a:t>5/27/2022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2B441C-7933-47EC-BA3D-78A4AA6DC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2487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4F46BD2-68B2-4050-B907-602729E972FF}"/>
              </a:ext>
            </a:extLst>
          </p:cNvPr>
          <p:cNvSpPr/>
          <p:nvPr userDrawn="1"/>
        </p:nvSpPr>
        <p:spPr>
          <a:xfrm>
            <a:off x="355917" y="783771"/>
            <a:ext cx="10003497" cy="3385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79EC13C-6121-41D9-A691-CE4CC5FFDB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1463504"/>
          </a:xfrm>
        </p:spPr>
        <p:txBody>
          <a:bodyPr anchor="b">
            <a:normAutofit/>
          </a:bodyPr>
          <a:lstStyle>
            <a:lvl1pPr algn="ctr">
              <a:defRPr sz="32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E168F3C-141F-45D5-BA80-40DE86C18B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734887"/>
            <a:ext cx="9144000" cy="984251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rgbClr val="003D9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C6797100-B390-4B7F-B02A-0CEF693977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EE5FE4DC-26A4-4D92-8976-F63768C98DA4}" type="datetime1">
              <a:rPr lang="en-US" smtClean="0"/>
              <a:t>5/27/2022</a:t>
            </a:fld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29FF1D5A-E589-4583-AA3D-A4485FD50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6DD27742-A12F-4E85-90BB-5D2931420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3C76242B-7B00-4300-9606-9B0D13087A32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EF96CBD8-C259-4535-9C8F-F0D29CB522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61794" y="5078025"/>
            <a:ext cx="6868412" cy="902492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event details (name, location, date)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19178A1-A15A-4860-BB01-C8B6BC96C3D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61793" y="4000912"/>
            <a:ext cx="6868412" cy="795338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work locations</a:t>
            </a:r>
          </a:p>
        </p:txBody>
      </p:sp>
    </p:spTree>
    <p:extLst>
      <p:ext uri="{BB962C8B-B14F-4D97-AF65-F5344CB8AC3E}">
        <p14:creationId xmlns:p14="http://schemas.microsoft.com/office/powerpoint/2010/main" val="4044518361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1C385-EF81-4DC3-9AFA-25803C3A72A2}" type="datetime1">
              <a:rPr lang="en-US" smtClean="0"/>
              <a:t>5/27/2022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6242B-7B00-4300-9606-9B0D13087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300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BE68C-2C00-4679-AB25-5E9619B368F8}" type="datetime1">
              <a:rPr lang="en-US" smtClean="0"/>
              <a:t>5/27/2022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6242B-7B00-4300-9606-9B0D13087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799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DE8CC-0283-4155-A448-119989D46391}" type="datetime1">
              <a:rPr lang="en-US" smtClean="0"/>
              <a:t>5/27/2022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6242B-7B00-4300-9606-9B0D13087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739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A7E34-B1E2-4D2F-BE9A-23DF8B667CEB}" type="datetime1">
              <a:rPr lang="en-US" smtClean="0"/>
              <a:t>5/27/2022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6242B-7B00-4300-9606-9B0D13087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349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F68DA0B-23AE-4FE3-A508-CFDE2E6BD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439" y="85194"/>
            <a:ext cx="10515600" cy="844443"/>
          </a:xfrm>
        </p:spPr>
        <p:txBody>
          <a:bodyPr anchor="b" anchorCtr="0">
            <a:normAutofit/>
          </a:bodyPr>
          <a:lstStyle>
            <a:lvl1pPr>
              <a:defRPr sz="28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6FC264CF-15DD-40E5-A149-288A8F00E0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377" y="6418829"/>
            <a:ext cx="2743200" cy="365125"/>
          </a:xfrm>
        </p:spPr>
        <p:txBody>
          <a:bodyPr/>
          <a:lstStyle/>
          <a:p>
            <a:fld id="{9BF3920F-A867-4C40-A99D-DA88CC3A68AF}" type="datetime1">
              <a:rPr lang="en-US" smtClean="0"/>
              <a:t>5/27/2022</a:t>
            </a:fld>
            <a:endParaRPr lang="en-US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ECC8C48D-91C3-4C13-8BE0-0262AB0D5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1883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8938314F-77F3-48B0-8A8D-1C2ED9895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69423" y="6418830"/>
            <a:ext cx="2743200" cy="365125"/>
          </a:xfrm>
        </p:spPr>
        <p:txBody>
          <a:bodyPr/>
          <a:lstStyle/>
          <a:p>
            <a:fld id="{3C76242B-7B00-4300-9606-9B0D13087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102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DF487-59AF-49B2-8D24-B86EB77F2DDD}" type="datetime1">
              <a:rPr lang="en-US" smtClean="0"/>
              <a:t>5/27/2022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6242B-7B00-4300-9606-9B0D13087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759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38111-E7EE-4731-8D64-A0BE8C3ABFD3}" type="datetime1">
              <a:rPr lang="en-US" smtClean="0"/>
              <a:t>5/27/2022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6242B-7B00-4300-9606-9B0D13087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053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B2CE3-81B2-4042-8EFA-804EE3A57A18}" type="datetime1">
              <a:rPr lang="en-US" smtClean="0"/>
              <a:t>5/27/2022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6242B-7B00-4300-9606-9B0D13087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649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FC432-940C-4FBB-A3AE-521E70B11EAA}" type="datetime1">
              <a:rPr lang="en-US" smtClean="0"/>
              <a:t>5/27/2022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6242B-7B00-4300-9606-9B0D13087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94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3A27D-FED6-4686-84BC-D7136CF87816}" type="datetime1">
              <a:rPr lang="en-US" smtClean="0"/>
              <a:t>5/27/2022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6242B-7B00-4300-9606-9B0D13087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0433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62F78C8-8E9A-450B-AFAF-FA72DE302E78}"/>
              </a:ext>
            </a:extLst>
          </p:cNvPr>
          <p:cNvSpPr/>
          <p:nvPr userDrawn="1"/>
        </p:nvSpPr>
        <p:spPr>
          <a:xfrm>
            <a:off x="355917" y="783771"/>
            <a:ext cx="10003497" cy="3385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1463504"/>
          </a:xfrm>
        </p:spPr>
        <p:txBody>
          <a:bodyPr anchor="b">
            <a:normAutofit/>
          </a:bodyPr>
          <a:lstStyle>
            <a:lvl1pPr algn="ctr">
              <a:defRPr sz="32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734887"/>
            <a:ext cx="9144000" cy="984251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rgbClr val="003D9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FE4DC-26A4-4D92-8976-F63768C98DA4}" type="datetime1">
              <a:rPr lang="en-US" smtClean="0"/>
              <a:t>5/27/2022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6242B-7B00-4300-9606-9B0D13087A3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C208C52F-9B4A-4789-84A4-EAD0166BDE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61794" y="5078025"/>
            <a:ext cx="6868412" cy="902492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event details (name, location, date)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C40021BA-3AD1-410A-8AEF-2A1F6FBD9DD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61793" y="4000912"/>
            <a:ext cx="6868412" cy="795338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work locations</a:t>
            </a:r>
          </a:p>
        </p:txBody>
      </p:sp>
    </p:spTree>
    <p:extLst>
      <p:ext uri="{BB962C8B-B14F-4D97-AF65-F5344CB8AC3E}">
        <p14:creationId xmlns:p14="http://schemas.microsoft.com/office/powerpoint/2010/main" val="662971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7FA928A-40FF-4033-8826-35499A3705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/>
          <a:srcRect l="25000"/>
          <a:stretch/>
        </p:blipFill>
        <p:spPr>
          <a:xfrm>
            <a:off x="2921329" y="0"/>
            <a:ext cx="9270669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56A047-1A0D-4FE3-8208-565736C03349}" type="datetime1">
              <a:rPr lang="en-US" smtClean="0"/>
              <a:t>5/27/2022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6242B-7B00-4300-9606-9B0D13087A32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493D8CA-79AE-41E8-A7A3-681FD8B1C345}"/>
              </a:ext>
            </a:extLst>
          </p:cNvPr>
          <p:cNvCxnSpPr>
            <a:cxnSpLocks/>
          </p:cNvCxnSpPr>
          <p:nvPr userDrawn="1"/>
        </p:nvCxnSpPr>
        <p:spPr>
          <a:xfrm flipH="1">
            <a:off x="537659" y="937118"/>
            <a:ext cx="9632440" cy="0"/>
          </a:xfrm>
          <a:prstGeom prst="line">
            <a:avLst/>
          </a:prstGeom>
          <a:ln w="28575">
            <a:solidFill>
              <a:srgbClr val="FF1923"/>
            </a:solidFill>
          </a:ln>
          <a:effectLst>
            <a:outerShdw blurRad="63500" dist="127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8" name="Picture 4" descr="See the source image">
            <a:extLst>
              <a:ext uri="{FF2B5EF4-FFF2-40B4-BE49-F238E27FC236}">
                <a16:creationId xmlns:a16="http://schemas.microsoft.com/office/drawing/2014/main" id="{CDF86E25-82AF-4FDD-B195-D2A0840324B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8901" y="202148"/>
            <a:ext cx="1054203" cy="864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6501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18.pn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12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jpeg"/><Relationship Id="rId11" Type="http://schemas.openxmlformats.org/officeDocument/2006/relationships/image" Target="../media/image17.pn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7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microsoft.com/office/2007/relationships/hdphoto" Target="../media/hdphoto1.wdp"/><Relationship Id="rId9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tiff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17.png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10" Type="http://schemas.openxmlformats.org/officeDocument/2006/relationships/image" Target="../media/image44.png"/><Relationship Id="rId4" Type="http://schemas.openxmlformats.org/officeDocument/2006/relationships/image" Target="../media/image48.png"/><Relationship Id="rId9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67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12" Type="http://schemas.microsoft.com/office/2007/relationships/hdphoto" Target="../media/hdphoto2.wdp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1.png"/><Relationship Id="rId11" Type="http://schemas.openxmlformats.org/officeDocument/2006/relationships/image" Target="../media/image66.png"/><Relationship Id="rId5" Type="http://schemas.openxmlformats.org/officeDocument/2006/relationships/image" Target="../media/image60.tiff"/><Relationship Id="rId10" Type="http://schemas.openxmlformats.org/officeDocument/2006/relationships/image" Target="../media/image65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12" Type="http://schemas.microsoft.com/office/2007/relationships/hdphoto" Target="../media/hdphoto1.wdp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4.png"/><Relationship Id="rId11" Type="http://schemas.openxmlformats.org/officeDocument/2006/relationships/image" Target="../media/image17.png"/><Relationship Id="rId5" Type="http://schemas.openxmlformats.org/officeDocument/2006/relationships/image" Target="../media/image73.png"/><Relationship Id="rId10" Type="http://schemas.openxmlformats.org/officeDocument/2006/relationships/image" Target="../media/image19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83.png"/><Relationship Id="rId7" Type="http://schemas.openxmlformats.org/officeDocument/2006/relationships/image" Target="../media/image8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10" Type="http://schemas.openxmlformats.org/officeDocument/2006/relationships/image" Target="../media/image90.png"/><Relationship Id="rId4" Type="http://schemas.openxmlformats.org/officeDocument/2006/relationships/image" Target="../media/image84.png"/><Relationship Id="rId9" Type="http://schemas.openxmlformats.org/officeDocument/2006/relationships/image" Target="../media/image8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7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9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BCE1B-E08B-4C60-9C89-C4E90707A0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2842" y="1247058"/>
            <a:ext cx="10026316" cy="1463504"/>
          </a:xfrm>
        </p:spPr>
        <p:txBody>
          <a:bodyPr>
            <a:noAutofit/>
          </a:bodyPr>
          <a:lstStyle/>
          <a:p>
            <a:r>
              <a:rPr lang="en-US" sz="4000" dirty="0"/>
              <a:t>A Data-Driven Bayesian Crack Nucleation Model for Fatigue in Nickel-based Superalloys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E23FF8-08E3-4AF4-B9B4-3B18D49268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710562"/>
            <a:ext cx="9144000" cy="984251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800" dirty="0">
                <a:solidFill>
                  <a:srgbClr val="003D92"/>
                </a:solidFill>
              </a:rPr>
              <a:t>George R. Weber</a:t>
            </a:r>
            <a:r>
              <a:rPr lang="en-US" sz="2800" baseline="30000" dirty="0">
                <a:solidFill>
                  <a:srgbClr val="003D92"/>
                </a:solidFill>
              </a:rPr>
              <a:t>1</a:t>
            </a:r>
            <a:r>
              <a:rPr lang="en-US" sz="2800" dirty="0">
                <a:solidFill>
                  <a:srgbClr val="003D92"/>
                </a:solidFill>
              </a:rPr>
              <a:t>, Max Pinz</a:t>
            </a:r>
            <a:r>
              <a:rPr lang="en-US" sz="2800" baseline="30000" dirty="0">
                <a:solidFill>
                  <a:srgbClr val="003D92"/>
                </a:solidFill>
              </a:rPr>
              <a:t>2</a:t>
            </a:r>
            <a:r>
              <a:rPr lang="en-US" sz="2800" dirty="0">
                <a:solidFill>
                  <a:srgbClr val="003D92"/>
                </a:solidFill>
              </a:rPr>
              <a:t>, Somnath Ghosh</a:t>
            </a:r>
            <a:r>
              <a:rPr lang="en-US" sz="2800" baseline="30000" dirty="0">
                <a:solidFill>
                  <a:srgbClr val="003D92"/>
                </a:solidFill>
              </a:rPr>
              <a:t>2</a:t>
            </a:r>
            <a:endParaRPr lang="en-US" sz="2800" dirty="0">
              <a:solidFill>
                <a:srgbClr val="003D92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9B10BC-DB42-41B8-9F5B-D336AF29787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61794" y="4932697"/>
            <a:ext cx="6868412" cy="902492"/>
          </a:xfrm>
        </p:spPr>
        <p:txBody>
          <a:bodyPr/>
          <a:lstStyle/>
          <a:p>
            <a:r>
              <a:rPr lang="en-US" sz="2400" b="1" dirty="0"/>
              <a:t>Engineering Mechanics Institute Conference 2022</a:t>
            </a:r>
          </a:p>
          <a:p>
            <a:r>
              <a:rPr lang="en-US" sz="2400" dirty="0"/>
              <a:t>Johns Hopkins University, Baltimore, MD</a:t>
            </a:r>
          </a:p>
          <a:p>
            <a:r>
              <a:rPr lang="en-US" sz="2400" dirty="0"/>
              <a:t>June 2, 2022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085140-676E-4B7F-A43F-8A62002514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661794" y="3270359"/>
            <a:ext cx="6868412" cy="795338"/>
          </a:xfrm>
        </p:spPr>
        <p:txBody>
          <a:bodyPr/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baseline="30000" dirty="0"/>
              <a:t>1</a:t>
            </a:r>
            <a:r>
              <a:rPr lang="en-US" sz="1800" dirty="0"/>
              <a:t>NASA Langley Research Center, Hampton, VA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i="1" dirty="0"/>
              <a:t>(former postdoc at JHU where work was performed)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1800" baseline="30000" dirty="0"/>
              <a:t>2</a:t>
            </a:r>
            <a:r>
              <a:rPr lang="en-US" sz="1800" dirty="0"/>
              <a:t>Johns Hopkins University, Baltimore, MD</a:t>
            </a:r>
          </a:p>
        </p:txBody>
      </p:sp>
    </p:spTree>
    <p:extLst>
      <p:ext uri="{BB962C8B-B14F-4D97-AF65-F5344CB8AC3E}">
        <p14:creationId xmlns:p14="http://schemas.microsoft.com/office/powerpoint/2010/main" val="2440461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EC9754E-AB0D-4984-BC99-7BC7E69B3EA0}"/>
              </a:ext>
            </a:extLst>
          </p:cNvPr>
          <p:cNvSpPr/>
          <p:nvPr/>
        </p:nvSpPr>
        <p:spPr>
          <a:xfrm>
            <a:off x="701548" y="2416538"/>
            <a:ext cx="3779213" cy="306996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3792504-B6A6-4236-8D12-52DDC2ACB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Nickel (Ni)-based Superalloys</a:t>
            </a:r>
            <a:endParaRPr lang="en-US" cap="small" dirty="0">
              <a:latin typeface="+mn-lt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29C61A-6AE1-448C-B685-08D94A257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6242B-7B00-4300-9606-9B0D13087A32}" type="slidenum">
              <a:rPr lang="en-US" smtClean="0"/>
              <a:t>2</a:t>
            </a:fld>
            <a:endParaRPr lang="en-US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E6D3990-4B3E-434D-8BAF-00A4F32B4E17}"/>
              </a:ext>
            </a:extLst>
          </p:cNvPr>
          <p:cNvSpPr txBox="1"/>
          <p:nvPr/>
        </p:nvSpPr>
        <p:spPr>
          <a:xfrm>
            <a:off x="835781" y="2701669"/>
            <a:ext cx="334823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/>
              <a:t>What makes superalloys “super”?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8DCFD92-8DF9-45ED-94A0-C70870D43FE5}"/>
              </a:ext>
            </a:extLst>
          </p:cNvPr>
          <p:cNvSpPr txBox="1"/>
          <p:nvPr/>
        </p:nvSpPr>
        <p:spPr>
          <a:xfrm>
            <a:off x="831699" y="3045029"/>
            <a:ext cx="406144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Blades rotate at 10,000 rpm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5B81E27-5731-4D86-8930-F877E55EEEA5}"/>
              </a:ext>
            </a:extLst>
          </p:cNvPr>
          <p:cNvSpPr txBox="1"/>
          <p:nvPr/>
        </p:nvSpPr>
        <p:spPr>
          <a:xfrm>
            <a:off x="831699" y="3432651"/>
            <a:ext cx="40573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Tip velocity at 1,200 km/h (750 mph)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288EC3A-236B-4833-9357-D46A2F5F88F6}"/>
              </a:ext>
            </a:extLst>
          </p:cNvPr>
          <p:cNvSpPr txBox="1"/>
          <p:nvPr/>
        </p:nvSpPr>
        <p:spPr>
          <a:xfrm>
            <a:off x="835781" y="3811789"/>
            <a:ext cx="40573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Stresses of 180 MPa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E9F632C-7B62-4A25-AA69-E46B643E5876}"/>
              </a:ext>
            </a:extLst>
          </p:cNvPr>
          <p:cNvSpPr txBox="1"/>
          <p:nvPr/>
        </p:nvSpPr>
        <p:spPr>
          <a:xfrm>
            <a:off x="831698" y="4585752"/>
            <a:ext cx="377921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Equivalent to the weight of a heavy truck hanging from each blade</a:t>
            </a:r>
          </a:p>
        </p:txBody>
      </p:sp>
      <p:sp>
        <p:nvSpPr>
          <p:cNvPr id="54" name="Rounded Rectangle 114">
            <a:extLst>
              <a:ext uri="{FF2B5EF4-FFF2-40B4-BE49-F238E27FC236}">
                <a16:creationId xmlns:a16="http://schemas.microsoft.com/office/drawing/2014/main" id="{10F83D3D-7476-4B6F-AC09-912F1165AF7A}"/>
              </a:ext>
            </a:extLst>
          </p:cNvPr>
          <p:cNvSpPr/>
          <p:nvPr/>
        </p:nvSpPr>
        <p:spPr>
          <a:xfrm>
            <a:off x="7904897" y="3297736"/>
            <a:ext cx="2209800" cy="480873"/>
          </a:xfrm>
          <a:prstGeom prst="roundRect">
            <a:avLst/>
          </a:prstGeom>
          <a:solidFill>
            <a:srgbClr val="003D92"/>
          </a:solidFill>
          <a:ln w="9525" cap="flat" cmpd="sng" algn="ctr">
            <a:solidFill>
              <a:schemeClr val="tx1"/>
            </a:solidFill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Alloy Chemistry</a:t>
            </a:r>
          </a:p>
        </p:txBody>
      </p:sp>
      <p:sp>
        <p:nvSpPr>
          <p:cNvPr id="55" name="Rounded Rectangle 114">
            <a:extLst>
              <a:ext uri="{FF2B5EF4-FFF2-40B4-BE49-F238E27FC236}">
                <a16:creationId xmlns:a16="http://schemas.microsoft.com/office/drawing/2014/main" id="{BAFF7594-1934-4AF9-A6A0-6A73A75165B6}"/>
              </a:ext>
            </a:extLst>
          </p:cNvPr>
          <p:cNvSpPr/>
          <p:nvPr/>
        </p:nvSpPr>
        <p:spPr>
          <a:xfrm>
            <a:off x="7409597" y="4041124"/>
            <a:ext cx="3200400" cy="480873"/>
          </a:xfrm>
          <a:prstGeom prst="roundRect">
            <a:avLst/>
          </a:prstGeom>
          <a:solidFill>
            <a:srgbClr val="003D92"/>
          </a:solidFill>
          <a:ln w="9525" cap="flat" cmpd="sng" algn="ctr">
            <a:solidFill>
              <a:schemeClr val="tx1"/>
            </a:solidFill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Multiscale Microstructure</a:t>
            </a:r>
          </a:p>
        </p:txBody>
      </p:sp>
      <p:pic>
        <p:nvPicPr>
          <p:cNvPr id="56" name="Picture 55" descr="A close up of a logo&#10;&#10;Description automatically generated">
            <a:extLst>
              <a:ext uri="{FF2B5EF4-FFF2-40B4-BE49-F238E27FC236}">
                <a16:creationId xmlns:a16="http://schemas.microsoft.com/office/drawing/2014/main" id="{52AA6509-E65F-4BC8-BD57-92E4CC25D2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2367" y="2612292"/>
            <a:ext cx="1124600" cy="25582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8AB16F05-FE1C-4736-983C-E1C4DD7A20CC}"/>
              </a:ext>
            </a:extLst>
          </p:cNvPr>
          <p:cNvSpPr txBox="1"/>
          <p:nvPr/>
        </p:nvSpPr>
        <p:spPr>
          <a:xfrm>
            <a:off x="0" y="6568828"/>
            <a:ext cx="6248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Roger Reed. The Superalloys 2008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EEEF591-868A-44E5-9D56-A530D31A7DE4}"/>
              </a:ext>
            </a:extLst>
          </p:cNvPr>
          <p:cNvSpPr txBox="1"/>
          <p:nvPr/>
        </p:nvSpPr>
        <p:spPr>
          <a:xfrm>
            <a:off x="831699" y="4193605"/>
            <a:ext cx="40573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Gas stream at 1750K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870C91B-93B7-4E67-9793-EE859CB862E2}"/>
              </a:ext>
            </a:extLst>
          </p:cNvPr>
          <p:cNvSpPr txBox="1"/>
          <p:nvPr/>
        </p:nvSpPr>
        <p:spPr>
          <a:xfrm>
            <a:off x="550437" y="1371500"/>
            <a:ext cx="104288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3D92"/>
                </a:solidFill>
              </a:rPr>
              <a:t>Material of choice for the most extreme environments in jet turbine engine applications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904C897-8CF6-4702-8A03-1373D8C96443}"/>
              </a:ext>
            </a:extLst>
          </p:cNvPr>
          <p:cNvSpPr txBox="1"/>
          <p:nvPr/>
        </p:nvSpPr>
        <p:spPr>
          <a:xfrm>
            <a:off x="4955109" y="5187687"/>
            <a:ext cx="206305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/>
              <a:t>Microstructure of Ni-based superalloy Rene 88DT</a:t>
            </a:r>
          </a:p>
        </p:txBody>
      </p:sp>
    </p:spTree>
    <p:extLst>
      <p:ext uri="{BB962C8B-B14F-4D97-AF65-F5344CB8AC3E}">
        <p14:creationId xmlns:p14="http://schemas.microsoft.com/office/powerpoint/2010/main" val="3708506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6" grpId="0"/>
      <p:bldP spid="50" grpId="0"/>
      <p:bldP spid="51" grpId="0"/>
      <p:bldP spid="52" grpId="0"/>
      <p:bldP spid="53" grpId="0"/>
      <p:bldP spid="54" grpId="0" animBg="1"/>
      <p:bldP spid="55" grpId="0" animBg="1"/>
      <p:bldP spid="59" grpId="0"/>
      <p:bldP spid="20" grpId="0"/>
      <p:bldP spid="21" grpId="0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F09F6-007A-4474-84F9-967604437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br>
              <a:rPr lang="en-US" b="0" cap="small" dirty="0"/>
            </a:br>
            <a:r>
              <a:rPr lang="en-US" dirty="0"/>
              <a:t>Overview of Model Development Process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7F8BFB-4F7A-4FB7-A1A6-47EE42485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6242B-7B00-4300-9606-9B0D13087A32}" type="slidenum">
              <a:rPr lang="en-US" smtClean="0"/>
              <a:t>3</a:t>
            </a:fld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7C57E45-6D87-4F7B-8040-54E9C51FC465}"/>
              </a:ext>
            </a:extLst>
          </p:cNvPr>
          <p:cNvSpPr txBox="1"/>
          <p:nvPr/>
        </p:nvSpPr>
        <p:spPr>
          <a:xfrm>
            <a:off x="550439" y="1152116"/>
            <a:ext cx="11985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3D92"/>
                </a:solidFill>
              </a:rPr>
              <a:t>Objective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A3A8183-522D-4830-9F83-BE1CBE7896F5}"/>
              </a:ext>
            </a:extLst>
          </p:cNvPr>
          <p:cNvSpPr txBox="1"/>
          <p:nvPr/>
        </p:nvSpPr>
        <p:spPr>
          <a:xfrm>
            <a:off x="550439" y="1529837"/>
            <a:ext cx="96385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Combine experimental data and a multiscale simulation toolchain to develop a crack nucleation criteria</a:t>
            </a:r>
            <a:r>
              <a:rPr lang="en-US" sz="1800" b="1" dirty="0"/>
              <a:t> </a:t>
            </a:r>
            <a:r>
              <a:rPr lang="en-US" sz="1800" dirty="0"/>
              <a:t>based on material state for Ni-based superalloys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4B90489-D5D1-451F-92CF-A0E971D8C1EC}"/>
              </a:ext>
            </a:extLst>
          </p:cNvPr>
          <p:cNvSpPr txBox="1"/>
          <p:nvPr/>
        </p:nvSpPr>
        <p:spPr>
          <a:xfrm>
            <a:off x="0" y="6568828"/>
            <a:ext cx="6248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err="1"/>
              <a:t>Pinz</a:t>
            </a:r>
            <a:r>
              <a:rPr lang="en-US" sz="1200" i="1" dirty="0"/>
              <a:t>, Weber, </a:t>
            </a:r>
            <a:r>
              <a:rPr lang="en-US" sz="1200" i="1" dirty="0" err="1"/>
              <a:t>Stinville</a:t>
            </a:r>
            <a:r>
              <a:rPr lang="en-US" sz="1200" i="1" dirty="0"/>
              <a:t>, Pollock, Ghosh. NPJ </a:t>
            </a:r>
            <a:r>
              <a:rPr lang="en-US" sz="1200" i="1" dirty="0" err="1"/>
              <a:t>Comput</a:t>
            </a:r>
            <a:r>
              <a:rPr lang="en-US" sz="1200" i="1" dirty="0"/>
              <a:t> Mater 2022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A567826-DE2E-43AF-AF44-C07306BA669F}"/>
              </a:ext>
            </a:extLst>
          </p:cNvPr>
          <p:cNvSpPr txBox="1"/>
          <p:nvPr/>
        </p:nvSpPr>
        <p:spPr>
          <a:xfrm>
            <a:off x="3926611" y="5482446"/>
            <a:ext cx="2402105" cy="409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/>
              <a:t>Material State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7CF678D4-5CC6-4CE3-850C-0236760209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 t="7988" b="30633"/>
          <a:stretch/>
        </p:blipFill>
        <p:spPr>
          <a:xfrm>
            <a:off x="710511" y="2851617"/>
            <a:ext cx="2030023" cy="2711593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E4082A65-E3A7-4184-9607-9D024CEC33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3596" y="2839979"/>
            <a:ext cx="2015396" cy="2511245"/>
          </a:xfrm>
          <a:prstGeom prst="rect">
            <a:avLst/>
          </a:prstGeom>
        </p:spPr>
      </p:pic>
      <p:sp>
        <p:nvSpPr>
          <p:cNvPr id="38" name="Arrow: Right 37">
            <a:extLst>
              <a:ext uri="{FF2B5EF4-FFF2-40B4-BE49-F238E27FC236}">
                <a16:creationId xmlns:a16="http://schemas.microsoft.com/office/drawing/2014/main" id="{24245267-E673-4910-BB3F-54A035E11DD5}"/>
              </a:ext>
            </a:extLst>
          </p:cNvPr>
          <p:cNvSpPr/>
          <p:nvPr/>
        </p:nvSpPr>
        <p:spPr>
          <a:xfrm>
            <a:off x="3221521" y="3978776"/>
            <a:ext cx="638122" cy="233651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Arrow: Right 38">
            <a:extLst>
              <a:ext uri="{FF2B5EF4-FFF2-40B4-BE49-F238E27FC236}">
                <a16:creationId xmlns:a16="http://schemas.microsoft.com/office/drawing/2014/main" id="{9B2D49A0-AFFC-425B-91D3-419C0F9EEADF}"/>
              </a:ext>
            </a:extLst>
          </p:cNvPr>
          <p:cNvSpPr/>
          <p:nvPr/>
        </p:nvSpPr>
        <p:spPr>
          <a:xfrm>
            <a:off x="6629813" y="3973762"/>
            <a:ext cx="638122" cy="233651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71D2A1F6-BF04-4995-9C38-972D89F76743}"/>
              </a:ext>
            </a:extLst>
          </p:cNvPr>
          <p:cNvGrpSpPr/>
          <p:nvPr/>
        </p:nvGrpSpPr>
        <p:grpSpPr>
          <a:xfrm>
            <a:off x="7582055" y="3017991"/>
            <a:ext cx="2204302" cy="2145189"/>
            <a:chOff x="6725252" y="3514724"/>
            <a:chExt cx="1985804" cy="1932551"/>
          </a:xfrm>
        </p:grpSpPr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F83E499F-A9C6-476B-95CB-8955B658D8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25252" y="3514724"/>
              <a:ext cx="1985804" cy="1932551"/>
            </a:xfrm>
            <a:prstGeom prst="rect">
              <a:avLst/>
            </a:prstGeom>
          </p:spPr>
        </p:pic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67BA0D9B-B9DD-4508-9B3D-2C240F65F04E}"/>
                </a:ext>
              </a:extLst>
            </p:cNvPr>
            <p:cNvSpPr/>
            <p:nvPr/>
          </p:nvSpPr>
          <p:spPr bwMode="auto">
            <a:xfrm>
              <a:off x="6839662" y="3800476"/>
              <a:ext cx="529334" cy="176885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F8A80A24-97D7-4552-B3B0-EA59EF2988F6}"/>
              </a:ext>
            </a:extLst>
          </p:cNvPr>
          <p:cNvSpPr txBox="1"/>
          <p:nvPr/>
        </p:nvSpPr>
        <p:spPr>
          <a:xfrm>
            <a:off x="550439" y="5482446"/>
            <a:ext cx="2402105" cy="409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/>
              <a:t>Fatigue Experiments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17FDE06-80CB-4F95-9816-30706378C086}"/>
              </a:ext>
            </a:extLst>
          </p:cNvPr>
          <p:cNvSpPr txBox="1"/>
          <p:nvPr/>
        </p:nvSpPr>
        <p:spPr>
          <a:xfrm>
            <a:off x="1770191" y="2404116"/>
            <a:ext cx="3540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rgbClr val="FF1923"/>
                </a:solidFill>
              </a:rPr>
              <a:t>Multiscale Simulation Toolchain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5D81743-FDB5-4EF8-BEAD-9FCAAF0AC220}"/>
              </a:ext>
            </a:extLst>
          </p:cNvPr>
          <p:cNvSpPr txBox="1"/>
          <p:nvPr/>
        </p:nvSpPr>
        <p:spPr>
          <a:xfrm>
            <a:off x="7090774" y="5482446"/>
            <a:ext cx="3186863" cy="409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/>
              <a:t>Crack Nucleation Probability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ED821E3-8082-4FA5-92BB-DF7AD617CFAF}"/>
              </a:ext>
            </a:extLst>
          </p:cNvPr>
          <p:cNvSpPr txBox="1"/>
          <p:nvPr/>
        </p:nvSpPr>
        <p:spPr>
          <a:xfrm>
            <a:off x="5747821" y="2404116"/>
            <a:ext cx="2402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rgbClr val="FF1923"/>
                </a:solidFill>
              </a:rPr>
              <a:t>Bayesian Model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DE325E19-5B56-4658-A9EE-3728F1520FCF}"/>
              </a:ext>
            </a:extLst>
          </p:cNvPr>
          <p:cNvCxnSpPr>
            <a:cxnSpLocks/>
          </p:cNvCxnSpPr>
          <p:nvPr/>
        </p:nvCxnSpPr>
        <p:spPr bwMode="auto">
          <a:xfrm>
            <a:off x="3500194" y="2851617"/>
            <a:ext cx="0" cy="1001645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lgDash"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16979B5A-D7D7-42D9-AD8B-0A77D3533CD0}"/>
              </a:ext>
            </a:extLst>
          </p:cNvPr>
          <p:cNvCxnSpPr>
            <a:cxnSpLocks/>
          </p:cNvCxnSpPr>
          <p:nvPr/>
        </p:nvCxnSpPr>
        <p:spPr bwMode="auto">
          <a:xfrm>
            <a:off x="6883566" y="2851617"/>
            <a:ext cx="0" cy="1001645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lgDash"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0" name="Picture 49">
            <a:extLst>
              <a:ext uri="{FF2B5EF4-FFF2-40B4-BE49-F238E27FC236}">
                <a16:creationId xmlns:a16="http://schemas.microsoft.com/office/drawing/2014/main" id="{E35D2C86-C5F1-4065-86C0-F4855E5940E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4621" t="15838" r="11146" b="24003"/>
          <a:stretch/>
        </p:blipFill>
        <p:spPr>
          <a:xfrm>
            <a:off x="5836711" y="5550240"/>
            <a:ext cx="215370" cy="260300"/>
          </a:xfrm>
          <a:prstGeom prst="rect">
            <a:avLst/>
          </a:prstGeom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id="{1C121085-92DD-44CB-B4F7-132FB56EE4C0}"/>
              </a:ext>
            </a:extLst>
          </p:cNvPr>
          <p:cNvSpPr/>
          <p:nvPr/>
        </p:nvSpPr>
        <p:spPr bwMode="auto">
          <a:xfrm>
            <a:off x="7773062" y="3017991"/>
            <a:ext cx="988647" cy="32134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CBA459BC-1720-48F7-84D4-00B764FBB1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33918" y="3009886"/>
            <a:ext cx="866933" cy="422060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B55060B6-BD37-41FD-ABE0-BF65D7BFF4E4}"/>
              </a:ext>
            </a:extLst>
          </p:cNvPr>
          <p:cNvSpPr txBox="1"/>
          <p:nvPr/>
        </p:nvSpPr>
        <p:spPr>
          <a:xfrm>
            <a:off x="888705" y="5800105"/>
            <a:ext cx="172066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i="1" dirty="0"/>
              <a:t>(</a:t>
            </a:r>
            <a:r>
              <a:rPr lang="en-US" sz="1100" i="1" dirty="0" err="1"/>
              <a:t>Stinville</a:t>
            </a:r>
            <a:r>
              <a:rPr lang="en-US" sz="1100" i="1" dirty="0"/>
              <a:t>, Pollock, UCSB)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864831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52" grpId="0"/>
      <p:bldP spid="51" grpId="0"/>
      <p:bldP spid="38" grpId="0" animBg="1"/>
      <p:bldP spid="39" grpId="0" animBg="1"/>
      <p:bldP spid="43" grpId="0"/>
      <p:bldP spid="44" grpId="0"/>
      <p:bldP spid="45" grpId="0"/>
      <p:bldP spid="47" grpId="0"/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303B2-30DA-4DC3-9998-3A639CD24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+mn-lt"/>
              </a:rPr>
              <a:t>Experimental Data Sets and Crack Nucleation Observations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17D39AD-756C-4135-B303-8DF63B194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6242B-7B00-4300-9606-9B0D13087A32}" type="slidenum">
              <a:rPr lang="en-US" smtClean="0"/>
              <a:t>4</a:t>
            </a:fld>
            <a:endParaRPr lang="en-US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92A09D9-9304-45A8-B48E-713CEE519AE8}"/>
              </a:ext>
            </a:extLst>
          </p:cNvPr>
          <p:cNvGrpSpPr/>
          <p:nvPr/>
        </p:nvGrpSpPr>
        <p:grpSpPr>
          <a:xfrm>
            <a:off x="112816" y="1115502"/>
            <a:ext cx="9345106" cy="3094484"/>
            <a:chOff x="112816" y="1115502"/>
            <a:chExt cx="9345106" cy="3094484"/>
          </a:xfrm>
        </p:grpSpPr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00C8329B-F4AD-4E96-BEE6-05F54B0814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79913" y="1826864"/>
              <a:ext cx="1042506" cy="2371550"/>
            </a:xfrm>
            <a:prstGeom prst="rect">
              <a:avLst/>
            </a:prstGeom>
          </p:spPr>
        </p:pic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9B986BB5-6CB4-469D-B0D5-0C97559ADB7B}"/>
                </a:ext>
              </a:extLst>
            </p:cNvPr>
            <p:cNvGrpSpPr/>
            <p:nvPr/>
          </p:nvGrpSpPr>
          <p:grpSpPr>
            <a:xfrm>
              <a:off x="112816" y="1115502"/>
              <a:ext cx="9345106" cy="3094484"/>
              <a:chOff x="-361424" y="1118887"/>
              <a:chExt cx="9345106" cy="3094484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164A3A98-6F4B-406E-9CA6-4BDD18C9AD4B}"/>
                  </a:ext>
                </a:extLst>
              </p:cNvPr>
              <p:cNvGrpSpPr/>
              <p:nvPr/>
            </p:nvGrpSpPr>
            <p:grpSpPr>
              <a:xfrm>
                <a:off x="1609602" y="2041407"/>
                <a:ext cx="1771442" cy="1982972"/>
                <a:chOff x="1599064" y="1981200"/>
                <a:chExt cx="2321651" cy="2598881"/>
              </a:xfrm>
            </p:grpSpPr>
            <p:pic>
              <p:nvPicPr>
                <p:cNvPr id="18" name="Picture 17" descr="A picture containing grass, old, outdoor, photo&#10;&#10;Description automatically generated">
                  <a:extLst>
                    <a:ext uri="{FF2B5EF4-FFF2-40B4-BE49-F238E27FC236}">
                      <a16:creationId xmlns:a16="http://schemas.microsoft.com/office/drawing/2014/main" id="{6D81E8C5-C5F7-4661-995E-8D58701E273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00200" y="1981200"/>
                  <a:ext cx="556755" cy="1265351"/>
                </a:xfrm>
                <a:prstGeom prst="rect">
                  <a:avLst/>
                </a:prstGeom>
              </p:spPr>
            </p:pic>
            <p:pic>
              <p:nvPicPr>
                <p:cNvPr id="19" name="Picture 18" descr="A close up of a rock&#10;&#10;Description automatically generated">
                  <a:extLst>
                    <a:ext uri="{FF2B5EF4-FFF2-40B4-BE49-F238E27FC236}">
                      <a16:creationId xmlns:a16="http://schemas.microsoft.com/office/drawing/2014/main" id="{1B225AD0-676B-4EBA-9401-247A452EB4B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295820" y="1981200"/>
                  <a:ext cx="583074" cy="1265351"/>
                </a:xfrm>
                <a:prstGeom prst="rect">
                  <a:avLst/>
                </a:prstGeom>
              </p:spPr>
            </p:pic>
            <p:pic>
              <p:nvPicPr>
                <p:cNvPr id="20" name="Picture 19" descr="A close up of a tree&#10;&#10;Description automatically generated">
                  <a:extLst>
                    <a:ext uri="{FF2B5EF4-FFF2-40B4-BE49-F238E27FC236}">
                      <a16:creationId xmlns:a16="http://schemas.microsoft.com/office/drawing/2014/main" id="{F90A904B-E4E3-4735-914C-0F8E29272A7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364466" y="1981200"/>
                  <a:ext cx="556249" cy="1265351"/>
                </a:xfrm>
                <a:prstGeom prst="rect">
                  <a:avLst/>
                </a:prstGeom>
              </p:spPr>
            </p:pic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422EA60A-B936-4919-AB3D-B0554351BD04}"/>
                    </a:ext>
                  </a:extLst>
                </p:cNvPr>
                <p:cNvSpPr/>
                <p:nvPr/>
              </p:nvSpPr>
              <p:spPr>
                <a:xfrm>
                  <a:off x="2858237" y="2162613"/>
                  <a:ext cx="208767" cy="6857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2800" dirty="0"/>
                    <a:t>…</a:t>
                  </a:r>
                </a:p>
              </p:txBody>
            </p:sp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F7B1B471-42A8-47A5-8F2A-69C84849D72E}"/>
                    </a:ext>
                  </a:extLst>
                </p:cNvPr>
                <p:cNvGrpSpPr/>
                <p:nvPr/>
              </p:nvGrpSpPr>
              <p:grpSpPr>
                <a:xfrm>
                  <a:off x="1599064" y="3319105"/>
                  <a:ext cx="2315524" cy="1260976"/>
                  <a:chOff x="633671" y="4122801"/>
                  <a:chExt cx="4234003" cy="2305731"/>
                </a:xfrm>
              </p:grpSpPr>
              <p:pic>
                <p:nvPicPr>
                  <p:cNvPr id="23" name="Picture 22" descr="A picture containing text, map&#10;&#10;Description automatically generated">
                    <a:extLst>
                      <a:ext uri="{FF2B5EF4-FFF2-40B4-BE49-F238E27FC236}">
                        <a16:creationId xmlns:a16="http://schemas.microsoft.com/office/drawing/2014/main" id="{6B78DEB7-93C1-4FCE-B7D8-A37982201F0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33671" y="4125110"/>
                    <a:ext cx="1013506" cy="2303422"/>
                  </a:xfrm>
                  <a:prstGeom prst="rect">
                    <a:avLst/>
                  </a:prstGeom>
                </p:spPr>
              </p:pic>
              <p:pic>
                <p:nvPicPr>
                  <p:cNvPr id="24" name="Picture 23" descr="A picture containing text, map&#10;&#10;Description automatically generated">
                    <a:extLst>
                      <a:ext uri="{FF2B5EF4-FFF2-40B4-BE49-F238E27FC236}">
                        <a16:creationId xmlns:a16="http://schemas.microsoft.com/office/drawing/2014/main" id="{656DDF21-F3A2-4636-B05F-764F4146128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910384" y="4122801"/>
                    <a:ext cx="1061416" cy="2303422"/>
                  </a:xfrm>
                  <a:prstGeom prst="rect">
                    <a:avLst/>
                  </a:prstGeom>
                </p:spPr>
              </p:pic>
              <p:pic>
                <p:nvPicPr>
                  <p:cNvPr id="25" name="Picture 24" descr="A close up of a logo&#10;&#10;Description automatically generated">
                    <a:extLst>
                      <a:ext uri="{FF2B5EF4-FFF2-40B4-BE49-F238E27FC236}">
                        <a16:creationId xmlns:a16="http://schemas.microsoft.com/office/drawing/2014/main" id="{C6890C55-DB22-4FED-BCC0-BFD651D7147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855089" y="4122803"/>
                    <a:ext cx="1012585" cy="2303420"/>
                  </a:xfrm>
                  <a:prstGeom prst="rect">
                    <a:avLst/>
                  </a:prstGeom>
                </p:spPr>
              </p:pic>
              <p:sp>
                <p:nvSpPr>
                  <p:cNvPr id="26" name="Rectangle 25">
                    <a:extLst>
                      <a:ext uri="{FF2B5EF4-FFF2-40B4-BE49-F238E27FC236}">
                        <a16:creationId xmlns:a16="http://schemas.microsoft.com/office/drawing/2014/main" id="{182183F0-8A95-4AE1-86F2-74750CB9F6DF}"/>
                      </a:ext>
                    </a:extLst>
                  </p:cNvPr>
                  <p:cNvSpPr/>
                  <p:nvPr/>
                </p:nvSpPr>
                <p:spPr>
                  <a:xfrm>
                    <a:off x="2936105" y="4283118"/>
                    <a:ext cx="381736" cy="1253880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2800" dirty="0"/>
                      <a:t>…</a:t>
                    </a:r>
                  </a:p>
                </p:txBody>
              </p:sp>
            </p:grpSp>
          </p:grp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6667AB7A-9D99-46E4-BD0D-01CDA8ACACC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376369" y="1971948"/>
                <a:ext cx="1326526" cy="1090294"/>
              </a:xfrm>
              <a:prstGeom prst="line">
                <a:avLst/>
              </a:prstGeom>
              <a:ln>
                <a:headEnd type="none" w="med" len="med"/>
                <a:tailEnd type="triangl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6F157933-2DEB-4C2F-AE5B-28F7FE112BA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76369" y="4023415"/>
                <a:ext cx="1351369" cy="101044"/>
              </a:xfrm>
              <a:prstGeom prst="line">
                <a:avLst/>
              </a:prstGeom>
              <a:ln>
                <a:headEnd type="none" w="med" len="med"/>
                <a:tailEnd type="triangl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39CD955-0AFF-4C41-9CAE-5890B7FAFE37}"/>
                  </a:ext>
                </a:extLst>
              </p:cNvPr>
              <p:cNvSpPr txBox="1"/>
              <p:nvPr/>
            </p:nvSpPr>
            <p:spPr>
              <a:xfrm>
                <a:off x="1142394" y="1622131"/>
                <a:ext cx="30466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800" dirty="0"/>
                  <a:t>Data Set of 12 Microstructures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B736C0E-AFCC-45D9-B934-92FE08EEBD62}"/>
                  </a:ext>
                </a:extLst>
              </p:cNvPr>
              <p:cNvSpPr txBox="1"/>
              <p:nvPr/>
            </p:nvSpPr>
            <p:spPr>
              <a:xfrm>
                <a:off x="26651" y="2261720"/>
                <a:ext cx="115679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dirty="0"/>
                  <a:t>Image </a:t>
                </a:r>
              </a:p>
              <a:p>
                <a:pPr algn="ctr"/>
                <a:r>
                  <a:rPr lang="en-US" sz="1400" dirty="0"/>
                  <a:t>Quality Maps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36E516B-98A4-439C-92C6-0C3F30C75475}"/>
                  </a:ext>
                </a:extLst>
              </p:cNvPr>
              <p:cNvSpPr txBox="1"/>
              <p:nvPr/>
            </p:nvSpPr>
            <p:spPr>
              <a:xfrm>
                <a:off x="-361424" y="3283843"/>
                <a:ext cx="193294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/>
                  <a:t>Electron Backscatter Diffraction (EBSD) Maps</a:t>
                </a:r>
              </a:p>
            </p:txBody>
          </p:sp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88AEB053-87C4-4A02-A20D-FD280350AA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097485" y="3992225"/>
                <a:ext cx="457200" cy="221146"/>
              </a:xfrm>
              <a:prstGeom prst="rect">
                <a:avLst/>
              </a:prstGeom>
            </p:spPr>
          </p:pic>
          <p:pic>
            <p:nvPicPr>
              <p:cNvPr id="15" name="Picture 14" descr="A close up of a logo&#10;&#10;Description automatically generated">
                <a:extLst>
                  <a:ext uri="{FF2B5EF4-FFF2-40B4-BE49-F238E27FC236}">
                    <a16:creationId xmlns:a16="http://schemas.microsoft.com/office/drawing/2014/main" id="{9A6A5C79-FA81-4346-BCEC-240546E3AD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867453" y="1822765"/>
                <a:ext cx="1041076" cy="2368233"/>
              </a:xfrm>
              <a:prstGeom prst="rect">
                <a:avLst/>
              </a:prstGeom>
            </p:spPr>
          </p:pic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C269BF74-C564-458E-83FC-BBFB210C6E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867453" y="3980653"/>
                <a:ext cx="457200" cy="221146"/>
              </a:xfrm>
              <a:prstGeom prst="rect">
                <a:avLst/>
              </a:prstGeom>
            </p:spPr>
          </p:pic>
          <p:sp>
            <p:nvSpPr>
              <p:cNvPr id="17" name="Rounded Rectangle 114">
                <a:extLst>
                  <a:ext uri="{FF2B5EF4-FFF2-40B4-BE49-F238E27FC236}">
                    <a16:creationId xmlns:a16="http://schemas.microsoft.com/office/drawing/2014/main" id="{7B85898F-A1D1-45FB-A677-47B1700202E9}"/>
                  </a:ext>
                </a:extLst>
              </p:cNvPr>
              <p:cNvSpPr/>
              <p:nvPr/>
            </p:nvSpPr>
            <p:spPr>
              <a:xfrm>
                <a:off x="76199" y="1118887"/>
                <a:ext cx="8907483" cy="480873"/>
              </a:xfrm>
              <a:prstGeom prst="round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2000" b="1" dirty="0">
                    <a:solidFill>
                      <a:srgbClr val="003D92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Interrupted fatigue experiments with crack nucleation sites along twin boundaries</a:t>
                </a:r>
              </a:p>
            </p:txBody>
          </p:sp>
        </p:grp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24006AF-7965-4743-A5C1-17998D4DE4F2}"/>
              </a:ext>
            </a:extLst>
          </p:cNvPr>
          <p:cNvGrpSpPr/>
          <p:nvPr/>
        </p:nvGrpSpPr>
        <p:grpSpPr>
          <a:xfrm>
            <a:off x="7122454" y="2057557"/>
            <a:ext cx="2092798" cy="1393426"/>
            <a:chOff x="6648214" y="2060942"/>
            <a:chExt cx="2092798" cy="1393426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9E871F8-6FF1-4000-8EC8-B604B7A0A7ED}"/>
                </a:ext>
              </a:extLst>
            </p:cNvPr>
            <p:cNvSpPr txBox="1"/>
            <p:nvPr/>
          </p:nvSpPr>
          <p:spPr>
            <a:xfrm>
              <a:off x="6798708" y="2060942"/>
              <a:ext cx="1942304" cy="340519"/>
            </a:xfrm>
            <a:prstGeom prst="roundRect">
              <a:avLst/>
            </a:prstGeom>
            <a:solidFill>
              <a:srgbClr val="003D92"/>
            </a:solidFill>
            <a:ln w="63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cs typeface="Arial" panose="020B0604020202020204" pitchFamily="34" charset="0"/>
                </a:rPr>
                <a:t>Type I Crack Nucleation</a:t>
              </a:r>
            </a:p>
          </p:txBody>
        </p:sp>
        <p:pic>
          <p:nvPicPr>
            <p:cNvPr id="29" name="Picture 2" descr="39,595 Curved Arrow Stock Photos, Pictures &amp; Royalty-Free Images">
              <a:extLst>
                <a:ext uri="{FF2B5EF4-FFF2-40B4-BE49-F238E27FC236}">
                  <a16:creationId xmlns:a16="http://schemas.microsoft.com/office/drawing/2014/main" id="{2AD5A1A4-D075-43BE-A48F-E31A3678F3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9859" b="89940" l="9967" r="95425">
                          <a14:foregroundMark x1="95425" y1="33199" x2="95425" y2="33199"/>
                          <a14:foregroundMark x1="95425" y1="33199" x2="95425" y2="33199"/>
                          <a14:foregroundMark x1="95425" y1="33199" x2="95425" y2="3319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8495396" flipV="1">
              <a:off x="6648214" y="2346680"/>
              <a:ext cx="1363996" cy="1107688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121CA9A-E1D4-40FE-B5FD-395953CCE155}"/>
              </a:ext>
            </a:extLst>
          </p:cNvPr>
          <p:cNvGrpSpPr/>
          <p:nvPr/>
        </p:nvGrpSpPr>
        <p:grpSpPr>
          <a:xfrm>
            <a:off x="592776" y="4494616"/>
            <a:ext cx="9329266" cy="2380982"/>
            <a:chOff x="118536" y="4498001"/>
            <a:chExt cx="9329266" cy="2380982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47D79F9-E508-493A-BA12-E78D57F72C6A}"/>
                </a:ext>
              </a:extLst>
            </p:cNvPr>
            <p:cNvSpPr txBox="1"/>
            <p:nvPr/>
          </p:nvSpPr>
          <p:spPr>
            <a:xfrm>
              <a:off x="1153907" y="6601984"/>
              <a:ext cx="213782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i="1" dirty="0"/>
                <a:t>Stinville, et al. Acta Mater 2016</a:t>
              </a:r>
            </a:p>
          </p:txBody>
        </p:sp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876B7CDA-EC03-4C8D-B5B7-BFEAB67346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/>
            <a:srcRect b="67077"/>
            <a:stretch/>
          </p:blipFill>
          <p:spPr>
            <a:xfrm>
              <a:off x="373877" y="5040025"/>
              <a:ext cx="3697889" cy="1579076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8AB81094-E3CC-4248-AC92-56A59E922AB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/>
            <a:srcRect t="67039"/>
            <a:stretch/>
          </p:blipFill>
          <p:spPr>
            <a:xfrm>
              <a:off x="5141311" y="5029200"/>
              <a:ext cx="3697889" cy="1580908"/>
            </a:xfrm>
            <a:prstGeom prst="rect">
              <a:avLst/>
            </a:prstGeom>
          </p:spPr>
        </p:pic>
        <p:sp>
          <p:nvSpPr>
            <p:cNvPr id="34" name="Arrow: Right 33">
              <a:extLst>
                <a:ext uri="{FF2B5EF4-FFF2-40B4-BE49-F238E27FC236}">
                  <a16:creationId xmlns:a16="http://schemas.microsoft.com/office/drawing/2014/main" id="{0211AA8F-29C6-4B10-9E83-B406FE8AE9FA}"/>
                </a:ext>
              </a:extLst>
            </p:cNvPr>
            <p:cNvSpPr/>
            <p:nvPr/>
          </p:nvSpPr>
          <p:spPr>
            <a:xfrm>
              <a:off x="4336428" y="5762729"/>
              <a:ext cx="574869" cy="210491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Rounded Rectangle 114">
              <a:extLst>
                <a:ext uri="{FF2B5EF4-FFF2-40B4-BE49-F238E27FC236}">
                  <a16:creationId xmlns:a16="http://schemas.microsoft.com/office/drawing/2014/main" id="{FBF6B446-B51E-4A34-B11D-A1EB8DA3206C}"/>
                </a:ext>
              </a:extLst>
            </p:cNvPr>
            <p:cNvSpPr/>
            <p:nvPr/>
          </p:nvSpPr>
          <p:spPr>
            <a:xfrm>
              <a:off x="118536" y="4498001"/>
              <a:ext cx="9329266" cy="480873"/>
            </a:xfrm>
            <a:prstGeom prst="roundRect">
              <a:avLst/>
            </a:prstGeom>
            <a:noFill/>
            <a:ln w="9525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2000" b="1" dirty="0">
                  <a:solidFill>
                    <a:srgbClr val="003D92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Digital image correlation fields indicate fatigue cracks at early cycles of deformation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13494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6EBF6-3926-4843-91BB-7FFB09881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Concurrent Multiscale Model for Simulation of Polycrystals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499994-D210-4EC1-B046-0D26B1909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6242B-7B00-4300-9606-9B0D13087A32}" type="slidenum">
              <a:rPr lang="en-US" smtClean="0"/>
              <a:t>5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1BEA96D-8ACE-4DC1-9A3E-181150D337DD}"/>
              </a:ext>
            </a:extLst>
          </p:cNvPr>
          <p:cNvSpPr txBox="1"/>
          <p:nvPr/>
        </p:nvSpPr>
        <p:spPr>
          <a:xfrm flipH="1">
            <a:off x="314239" y="3525860"/>
            <a:ext cx="46975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cs typeface="Arial" panose="020B0604020202020204" pitchFamily="34" charset="0"/>
              </a:rPr>
              <a:t>Crystal Plasticity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cs typeface="Arial" panose="020B0604020202020204" pitchFamily="34" charset="0"/>
              </a:rPr>
              <a:t>Anisotropic elasticity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cs typeface="Arial" panose="020B0604020202020204" pitchFamily="34" charset="0"/>
              </a:rPr>
              <a:t>Thermally-activated flow rule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cs typeface="Arial" panose="020B0604020202020204" pitchFamily="34" charset="0"/>
              </a:rPr>
              <a:t>Self and latent hardening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A48E7EA-E966-49E6-957B-A47911066F62}"/>
              </a:ext>
            </a:extLst>
          </p:cNvPr>
          <p:cNvSpPr txBox="1"/>
          <p:nvPr/>
        </p:nvSpPr>
        <p:spPr>
          <a:xfrm flipH="1">
            <a:off x="7506194" y="1552119"/>
            <a:ext cx="446381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cs typeface="Arial" panose="020B0604020202020204" pitchFamily="34" charset="0"/>
              </a:rPr>
              <a:t>Rate-dependent </a:t>
            </a:r>
            <a:r>
              <a:rPr lang="en-US" sz="2000" b="1" dirty="0" err="1">
                <a:cs typeface="Arial" panose="020B0604020202020204" pitchFamily="34" charset="0"/>
              </a:rPr>
              <a:t>Elastoplasticity</a:t>
            </a:r>
            <a:endParaRPr lang="en-US" sz="2000" b="1" dirty="0"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cs typeface="Arial" panose="020B0604020202020204" pitchFamily="34" charset="0"/>
              </a:rPr>
              <a:t>Anisotropic elasticity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cs typeface="Arial" panose="020B0604020202020204" pitchFamily="34" charset="0"/>
              </a:rPr>
              <a:t>Power-law flow rule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cs typeface="Arial" panose="020B0604020202020204" pitchFamily="34" charset="0"/>
              </a:rPr>
              <a:t>Generalized von Mises plasticity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cs typeface="Arial" panose="020B0604020202020204" pitchFamily="34" charset="0"/>
              </a:rPr>
              <a:t>Exponential and linear hardening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F9ACB68-F34A-4A20-918F-5FCA9795F551}"/>
              </a:ext>
            </a:extLst>
          </p:cNvPr>
          <p:cNvCxnSpPr>
            <a:cxnSpLocks/>
          </p:cNvCxnSpPr>
          <p:nvPr/>
        </p:nvCxnSpPr>
        <p:spPr bwMode="auto">
          <a:xfrm flipV="1">
            <a:off x="2269787" y="3212529"/>
            <a:ext cx="1517515" cy="477494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5C4CB63-69CC-444C-A02E-9C994E24DB06}"/>
              </a:ext>
            </a:extLst>
          </p:cNvPr>
          <p:cNvGrpSpPr/>
          <p:nvPr/>
        </p:nvGrpSpPr>
        <p:grpSpPr>
          <a:xfrm>
            <a:off x="3589591" y="1845701"/>
            <a:ext cx="3363259" cy="4156710"/>
            <a:chOff x="3012416" y="1419048"/>
            <a:chExt cx="3363259" cy="415671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0F1F972C-15A2-47A4-8689-00F1C2097B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12416" y="1723696"/>
              <a:ext cx="3363259" cy="3604141"/>
            </a:xfrm>
            <a:prstGeom prst="rect">
              <a:avLst/>
            </a:prstGeom>
          </p:spPr>
        </p:pic>
        <p:pic>
          <p:nvPicPr>
            <p:cNvPr id="28" name="Picture 2" descr="39,595 Curved Arrow Stock Photos, Pictures &amp; Royalty-Free Images">
              <a:extLst>
                <a:ext uri="{FF2B5EF4-FFF2-40B4-BE49-F238E27FC236}">
                  <a16:creationId xmlns:a16="http://schemas.microsoft.com/office/drawing/2014/main" id="{278A7389-C64F-49E5-B3B5-B78AF8BEED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59" b="89940" l="9967" r="95425">
                          <a14:foregroundMark x1="95425" y1="33199" x2="95425" y2="33199"/>
                          <a14:foregroundMark x1="95425" y1="33199" x2="95425" y2="33199"/>
                          <a14:foregroundMark x1="95425" y1="33199" x2="95425" y2="3319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5943220" flipH="1" flipV="1">
              <a:off x="3600155" y="1655584"/>
              <a:ext cx="414538" cy="336642"/>
            </a:xfrm>
            <a:prstGeom prst="rect">
              <a:avLst/>
            </a:prstGeom>
            <a:noFill/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2" descr="39,595 Curved Arrow Stock Photos, Pictures &amp; Royalty-Free Images">
              <a:extLst>
                <a:ext uri="{FF2B5EF4-FFF2-40B4-BE49-F238E27FC236}">
                  <a16:creationId xmlns:a16="http://schemas.microsoft.com/office/drawing/2014/main" id="{92664FAF-2AE6-423D-8062-7E773B8554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59" b="89940" l="9967" r="95425">
                          <a14:foregroundMark x1="95425" y1="33199" x2="95425" y2="33199"/>
                          <a14:foregroundMark x1="95425" y1="33199" x2="95425" y2="33199"/>
                          <a14:foregroundMark x1="95425" y1="33199" x2="95425" y2="3319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706354" flipV="1">
              <a:off x="4046927" y="5140681"/>
              <a:ext cx="414538" cy="336642"/>
            </a:xfrm>
            <a:prstGeom prst="rect">
              <a:avLst/>
            </a:prstGeom>
            <a:noFill/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231FD1F-5077-4E73-A736-5A7740F586BE}"/>
                </a:ext>
              </a:extLst>
            </p:cNvPr>
            <p:cNvSpPr txBox="1"/>
            <p:nvPr/>
          </p:nvSpPr>
          <p:spPr>
            <a:xfrm flipH="1">
              <a:off x="3760460" y="1419048"/>
              <a:ext cx="20188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cs typeface="Arial" panose="020B0604020202020204" pitchFamily="34" charset="0"/>
                </a:rPr>
                <a:t>Extruded Microstructure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9FB48A8-EEFB-451A-B20D-C0E416363FFC}"/>
                </a:ext>
              </a:extLst>
            </p:cNvPr>
            <p:cNvSpPr txBox="1"/>
            <p:nvPr/>
          </p:nvSpPr>
          <p:spPr>
            <a:xfrm flipH="1">
              <a:off x="4356777" y="5267981"/>
              <a:ext cx="20188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cs typeface="Arial" panose="020B0604020202020204" pitchFamily="34" charset="0"/>
                </a:rPr>
                <a:t>Homogeneous Medium</a:t>
              </a:r>
            </a:p>
          </p:txBody>
        </p:sp>
      </p:grp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D6C8520-091C-445D-B6D0-4EC120CFB48A}"/>
              </a:ext>
            </a:extLst>
          </p:cNvPr>
          <p:cNvCxnSpPr>
            <a:cxnSpLocks/>
          </p:cNvCxnSpPr>
          <p:nvPr/>
        </p:nvCxnSpPr>
        <p:spPr bwMode="auto">
          <a:xfrm flipH="1">
            <a:off x="6274905" y="1843949"/>
            <a:ext cx="1231290" cy="1106774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8908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B2791-5231-431D-90AF-F98441BD8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>
                <a:latin typeface="+mn-lt"/>
              </a:rPr>
              <a:t>Comparison of Boundary Conditions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for an Extruded Two-Dimensional Microstructure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FC9FD3E-501C-4452-856D-656273A7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6242B-7B00-4300-9606-9B0D13087A32}" type="slidenum">
              <a:rPr lang="en-US" smtClean="0"/>
              <a:t>6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7CAE29-B927-4C5F-8D0F-6F17E8277DC4}"/>
              </a:ext>
            </a:extLst>
          </p:cNvPr>
          <p:cNvSpPr txBox="1"/>
          <p:nvPr/>
        </p:nvSpPr>
        <p:spPr>
          <a:xfrm>
            <a:off x="3454116" y="6339214"/>
            <a:ext cx="37389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i="1" dirty="0">
                <a:solidFill>
                  <a:srgbClr val="FF1923"/>
                </a:solidFill>
              </a:rPr>
              <a:t>Constant Strain Rate Loading to 1% Strain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3A25B1B-9562-46F4-90AE-0798080B4D71}"/>
              </a:ext>
            </a:extLst>
          </p:cNvPr>
          <p:cNvGrpSpPr/>
          <p:nvPr/>
        </p:nvGrpSpPr>
        <p:grpSpPr>
          <a:xfrm>
            <a:off x="6798839" y="1639175"/>
            <a:ext cx="2335896" cy="4683653"/>
            <a:chOff x="6553200" y="1781679"/>
            <a:chExt cx="2335896" cy="4683653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978439A-B31D-45C1-AB2B-103E67355794}"/>
                </a:ext>
              </a:extLst>
            </p:cNvPr>
            <p:cNvGrpSpPr/>
            <p:nvPr/>
          </p:nvGrpSpPr>
          <p:grpSpPr>
            <a:xfrm>
              <a:off x="6934200" y="1781679"/>
              <a:ext cx="1480544" cy="4238810"/>
              <a:chOff x="6324600" y="1143000"/>
              <a:chExt cx="1925888" cy="5513832"/>
            </a:xfrm>
          </p:grpSpPr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FC751FA0-DF52-450A-BAEC-BCD5B974CF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324600" y="1524000"/>
                <a:ext cx="1925888" cy="4760794"/>
              </a:xfrm>
              <a:prstGeom prst="rect">
                <a:avLst/>
              </a:prstGeom>
            </p:spPr>
          </p:pic>
          <p:sp>
            <p:nvSpPr>
              <p:cNvPr id="9" name="Arrow: Down 8">
                <a:extLst>
                  <a:ext uri="{FF2B5EF4-FFF2-40B4-BE49-F238E27FC236}">
                    <a16:creationId xmlns:a16="http://schemas.microsoft.com/office/drawing/2014/main" id="{06B00957-BDEA-4A48-8B56-AD79F518F2E8}"/>
                  </a:ext>
                </a:extLst>
              </p:cNvPr>
              <p:cNvSpPr/>
              <p:nvPr/>
            </p:nvSpPr>
            <p:spPr>
              <a:xfrm>
                <a:off x="7135144" y="6275832"/>
                <a:ext cx="304800" cy="381000"/>
              </a:xfrm>
              <a:prstGeom prst="downArrow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Arrow: Down 9">
                <a:extLst>
                  <a:ext uri="{FF2B5EF4-FFF2-40B4-BE49-F238E27FC236}">
                    <a16:creationId xmlns:a16="http://schemas.microsoft.com/office/drawing/2014/main" id="{680E98D6-E3C6-4C56-A7F2-96B2725EBF87}"/>
                  </a:ext>
                </a:extLst>
              </p:cNvPr>
              <p:cNvSpPr/>
              <p:nvPr/>
            </p:nvSpPr>
            <p:spPr>
              <a:xfrm flipV="1">
                <a:off x="7135144" y="1143000"/>
                <a:ext cx="304800" cy="381000"/>
              </a:xfrm>
              <a:prstGeom prst="downArrow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23F7A4C-5135-4F34-A6A7-CCC655E2E5AD}"/>
                </a:ext>
              </a:extLst>
            </p:cNvPr>
            <p:cNvSpPr/>
            <p:nvPr/>
          </p:nvSpPr>
          <p:spPr>
            <a:xfrm>
              <a:off x="6553200" y="6096000"/>
              <a:ext cx="23358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Homogenized Medium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9EA28E3-2590-4234-B3FA-47B370F4168C}"/>
              </a:ext>
            </a:extLst>
          </p:cNvPr>
          <p:cNvGrpSpPr/>
          <p:nvPr/>
        </p:nvGrpSpPr>
        <p:grpSpPr>
          <a:xfrm>
            <a:off x="4518992" y="1640948"/>
            <a:ext cx="1625766" cy="4681880"/>
            <a:chOff x="4273353" y="1783452"/>
            <a:chExt cx="1625766" cy="4681880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954DD4EC-7F69-4F70-9389-279CFBECB079}"/>
                </a:ext>
              </a:extLst>
            </p:cNvPr>
            <p:cNvGrpSpPr/>
            <p:nvPr/>
          </p:nvGrpSpPr>
          <p:grpSpPr>
            <a:xfrm>
              <a:off x="4358959" y="1783452"/>
              <a:ext cx="1500894" cy="4238816"/>
              <a:chOff x="4191000" y="1191755"/>
              <a:chExt cx="1790472" cy="5056645"/>
            </a:xfrm>
          </p:grpSpPr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F66A95D9-3AFB-4F1C-B2AE-B881DB7628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91000" y="1550851"/>
                <a:ext cx="1790472" cy="4359408"/>
              </a:xfrm>
              <a:prstGeom prst="rect">
                <a:avLst/>
              </a:prstGeom>
            </p:spPr>
          </p:pic>
          <p:sp>
            <p:nvSpPr>
              <p:cNvPr id="15" name="Arrow: Down 14">
                <a:extLst>
                  <a:ext uri="{FF2B5EF4-FFF2-40B4-BE49-F238E27FC236}">
                    <a16:creationId xmlns:a16="http://schemas.microsoft.com/office/drawing/2014/main" id="{FDDD212F-DE27-4F1B-8FBE-E8BD3B740BB0}"/>
                  </a:ext>
                </a:extLst>
              </p:cNvPr>
              <p:cNvSpPr/>
              <p:nvPr/>
            </p:nvSpPr>
            <p:spPr>
              <a:xfrm flipV="1">
                <a:off x="4946473" y="1191755"/>
                <a:ext cx="279525" cy="349408"/>
              </a:xfrm>
              <a:prstGeom prst="downArrow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" name="Arrow: Down 15">
                <a:extLst>
                  <a:ext uri="{FF2B5EF4-FFF2-40B4-BE49-F238E27FC236}">
                    <a16:creationId xmlns:a16="http://schemas.microsoft.com/office/drawing/2014/main" id="{E9DD2037-ED3B-4749-922F-1EF16139A9E5}"/>
                  </a:ext>
                </a:extLst>
              </p:cNvPr>
              <p:cNvSpPr/>
              <p:nvPr/>
            </p:nvSpPr>
            <p:spPr>
              <a:xfrm>
                <a:off x="4925712" y="5898992"/>
                <a:ext cx="279526" cy="349408"/>
              </a:xfrm>
              <a:prstGeom prst="downArrow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F4DD008-8E5A-4231-AE66-BEDBF4FE3C3D}"/>
                </a:ext>
              </a:extLst>
            </p:cNvPr>
            <p:cNvSpPr/>
            <p:nvPr/>
          </p:nvSpPr>
          <p:spPr>
            <a:xfrm>
              <a:off x="4273353" y="6096000"/>
              <a:ext cx="162576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Elastic Medium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28EFB5A-71AB-444C-A049-58E436B52DE5}"/>
              </a:ext>
            </a:extLst>
          </p:cNvPr>
          <p:cNvGrpSpPr/>
          <p:nvPr/>
        </p:nvGrpSpPr>
        <p:grpSpPr>
          <a:xfrm>
            <a:off x="550439" y="1610785"/>
            <a:ext cx="2971800" cy="4712043"/>
            <a:chOff x="304800" y="1753289"/>
            <a:chExt cx="2971800" cy="4712043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00065A4E-4784-49BC-B88E-09C49CAC4302}"/>
                </a:ext>
              </a:extLst>
            </p:cNvPr>
            <p:cNvGrpSpPr/>
            <p:nvPr/>
          </p:nvGrpSpPr>
          <p:grpSpPr>
            <a:xfrm>
              <a:off x="304800" y="1753289"/>
              <a:ext cx="2971800" cy="4267200"/>
              <a:chOff x="-366190" y="1545822"/>
              <a:chExt cx="3265286" cy="4702578"/>
            </a:xfrm>
          </p:grpSpPr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1B0B9D0E-C290-48CC-8502-E1C621B05F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11202" y="1935966"/>
                <a:ext cx="1587894" cy="3922290"/>
              </a:xfrm>
              <a:prstGeom prst="rect">
                <a:avLst/>
              </a:prstGeom>
            </p:spPr>
          </p:pic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DD71F699-4B5C-4DDC-AF21-8AE7557717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53568" y="2522881"/>
                <a:ext cx="273789" cy="2867176"/>
              </a:xfrm>
              <a:prstGeom prst="rect">
                <a:avLst/>
              </a:prstGeom>
            </p:spPr>
          </p:pic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47BD8ED-AD08-410D-ADAF-8F3F9F1B3118}"/>
                  </a:ext>
                </a:extLst>
              </p:cNvPr>
              <p:cNvSpPr txBox="1"/>
              <p:nvPr/>
            </p:nvSpPr>
            <p:spPr>
              <a:xfrm>
                <a:off x="164278" y="1837082"/>
                <a:ext cx="497042" cy="5766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l-GR" sz="28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ε</a:t>
                </a:r>
                <a:r>
                  <a:rPr lang="en-US" sz="2800" b="1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endParaRPr lang="en-US" sz="2800" b="1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3" name="Arrow: Down 22">
                <a:extLst>
                  <a:ext uri="{FF2B5EF4-FFF2-40B4-BE49-F238E27FC236}">
                    <a16:creationId xmlns:a16="http://schemas.microsoft.com/office/drawing/2014/main" id="{61942F08-A80B-436F-898F-69540A65622A}"/>
                  </a:ext>
                </a:extLst>
              </p:cNvPr>
              <p:cNvSpPr/>
              <p:nvPr/>
            </p:nvSpPr>
            <p:spPr>
              <a:xfrm>
                <a:off x="1952749" y="5867400"/>
                <a:ext cx="304800" cy="381000"/>
              </a:xfrm>
              <a:prstGeom prst="downArrow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" name="Arrow: Down 23">
                <a:extLst>
                  <a:ext uri="{FF2B5EF4-FFF2-40B4-BE49-F238E27FC236}">
                    <a16:creationId xmlns:a16="http://schemas.microsoft.com/office/drawing/2014/main" id="{59722505-78A9-4F4F-B180-260634238F91}"/>
                  </a:ext>
                </a:extLst>
              </p:cNvPr>
              <p:cNvSpPr/>
              <p:nvPr/>
            </p:nvSpPr>
            <p:spPr>
              <a:xfrm flipV="1">
                <a:off x="1917640" y="1545822"/>
                <a:ext cx="304800" cy="381000"/>
              </a:xfrm>
              <a:prstGeom prst="downArrow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B7D3E82-13BB-4C50-8994-216E82083E40}"/>
                  </a:ext>
                </a:extLst>
              </p:cNvPr>
              <p:cNvSpPr txBox="1"/>
              <p:nvPr/>
            </p:nvSpPr>
            <p:spPr>
              <a:xfrm>
                <a:off x="-366190" y="2360301"/>
                <a:ext cx="689025" cy="4409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cs typeface="Times New Roman" panose="02020603050405020304" pitchFamily="18" charset="0"/>
                  </a:rPr>
                  <a:t>10%</a:t>
                </a:r>
                <a:endParaRPr lang="en-US" sz="2000" dirty="0"/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E00610B-E553-4559-A7B0-AC89ACBDFBDE}"/>
                  </a:ext>
                </a:extLst>
              </p:cNvPr>
              <p:cNvSpPr txBox="1"/>
              <p:nvPr/>
            </p:nvSpPr>
            <p:spPr>
              <a:xfrm>
                <a:off x="-282465" y="5113284"/>
                <a:ext cx="546359" cy="4409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cs typeface="Times New Roman" panose="02020603050405020304" pitchFamily="18" charset="0"/>
                  </a:rPr>
                  <a:t>0%</a:t>
                </a:r>
                <a:endParaRPr lang="en-US" sz="2000" dirty="0"/>
              </a:p>
            </p:txBody>
          </p:sp>
        </p:grp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149860A-3F6C-4C10-862D-515D4B993F46}"/>
                </a:ext>
              </a:extLst>
            </p:cNvPr>
            <p:cNvSpPr/>
            <p:nvPr/>
          </p:nvSpPr>
          <p:spPr>
            <a:xfrm>
              <a:off x="1791101" y="6096000"/>
              <a:ext cx="143872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Free Surfaces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22B1CCD1-055F-4375-86E4-32D383E71AFA}"/>
              </a:ext>
            </a:extLst>
          </p:cNvPr>
          <p:cNvSpPr txBox="1"/>
          <p:nvPr/>
        </p:nvSpPr>
        <p:spPr>
          <a:xfrm>
            <a:off x="2086117" y="1089791"/>
            <a:ext cx="6340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What boundary conditions are sufficient for localization studies?</a:t>
            </a:r>
          </a:p>
        </p:txBody>
      </p:sp>
    </p:spTree>
    <p:extLst>
      <p:ext uri="{BB962C8B-B14F-4D97-AF65-F5344CB8AC3E}">
        <p14:creationId xmlns:p14="http://schemas.microsoft.com/office/powerpoint/2010/main" val="225789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3F7FF-211B-4482-B815-2DC8C6FAF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+mn-lt"/>
              </a:rPr>
              <a:t>Cyclic Loading and Assembling Mechanical Response Database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087994A-E461-415F-B23F-6C1AE5842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6242B-7B00-4300-9606-9B0D13087A32}" type="slidenum">
              <a:rPr lang="en-US" smtClean="0"/>
              <a:t>7</a:t>
            </a:fld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936D768-420B-4A2A-AC29-AD78E8BC2EE6}"/>
              </a:ext>
            </a:extLst>
          </p:cNvPr>
          <p:cNvGrpSpPr/>
          <p:nvPr/>
        </p:nvGrpSpPr>
        <p:grpSpPr>
          <a:xfrm>
            <a:off x="550439" y="1309767"/>
            <a:ext cx="3048000" cy="4238465"/>
            <a:chOff x="228599" y="1295400"/>
            <a:chExt cx="3048000" cy="423846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BF1D47D-30D6-4BC7-804F-8A727F1BDC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71275" y="2020807"/>
              <a:ext cx="2819400" cy="3513058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CB4BE02-ECF4-45D0-8876-F2A46471C0C5}"/>
                </a:ext>
              </a:extLst>
            </p:cNvPr>
            <p:cNvSpPr txBox="1"/>
            <p:nvPr/>
          </p:nvSpPr>
          <p:spPr>
            <a:xfrm flipH="1">
              <a:off x="228599" y="1295400"/>
              <a:ext cx="3048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cs typeface="Arial" panose="020B0604020202020204" pitchFamily="34" charset="0"/>
                </a:rPr>
                <a:t>External Cyclic Loading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A138689-A0FE-4518-937B-F6654B7431D9}"/>
                </a:ext>
              </a:extLst>
            </p:cNvPr>
            <p:cNvSpPr txBox="1"/>
            <p:nvPr/>
          </p:nvSpPr>
          <p:spPr>
            <a:xfrm flipH="1">
              <a:off x="228599" y="1606991"/>
              <a:ext cx="3048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>
                      <a:lumMod val="65000"/>
                    </a:schemeClr>
                  </a:solidFill>
                  <a:cs typeface="Arial" panose="020B0604020202020204" pitchFamily="34" charset="0"/>
                </a:rPr>
                <a:t>on all 12 microstructures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D4F1C25-1001-4E75-93DF-361B77BD834D}"/>
              </a:ext>
            </a:extLst>
          </p:cNvPr>
          <p:cNvGrpSpPr/>
          <p:nvPr/>
        </p:nvGrpSpPr>
        <p:grpSpPr>
          <a:xfrm>
            <a:off x="1899065" y="1309767"/>
            <a:ext cx="8210564" cy="5196411"/>
            <a:chOff x="870644" y="1356920"/>
            <a:chExt cx="8210564" cy="5196411"/>
          </a:xfrm>
        </p:grpSpPr>
        <p:sp>
          <p:nvSpPr>
            <p:cNvPr id="9" name="Rounded Rectangle 114">
              <a:extLst>
                <a:ext uri="{FF2B5EF4-FFF2-40B4-BE49-F238E27FC236}">
                  <a16:creationId xmlns:a16="http://schemas.microsoft.com/office/drawing/2014/main" id="{7119C3C3-56DF-43BA-AF50-96B9C3607FF9}"/>
                </a:ext>
              </a:extLst>
            </p:cNvPr>
            <p:cNvSpPr/>
            <p:nvPr/>
          </p:nvSpPr>
          <p:spPr>
            <a:xfrm>
              <a:off x="3467244" y="1356920"/>
              <a:ext cx="5164912" cy="480873"/>
            </a:xfrm>
            <a:prstGeom prst="roundRect">
              <a:avLst/>
            </a:prstGeom>
            <a:noFill/>
            <a:ln w="9525" cap="flat" cmpd="sng" algn="ctr">
              <a:noFill/>
              <a:prstDash val="solid"/>
            </a:ln>
            <a:effectLst/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2000" b="1" dirty="0">
                  <a:solidFill>
                    <a:srgbClr val="003D92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10 State Variable Output Fields Are Extracted</a:t>
              </a:r>
            </a:p>
          </p:txBody>
        </p:sp>
        <p:pic>
          <p:nvPicPr>
            <p:cNvPr id="10" name="Picture 2" descr="39,595 Curved Arrow Stock Photos, Pictures &amp; Royalty-Free Images">
              <a:extLst>
                <a:ext uri="{FF2B5EF4-FFF2-40B4-BE49-F238E27FC236}">
                  <a16:creationId xmlns:a16="http://schemas.microsoft.com/office/drawing/2014/main" id="{37F704E3-8F55-4CDF-9E56-97A34708E6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59" b="89940" l="9967" r="95425">
                          <a14:foregroundMark x1="95425" y1="33199" x2="95425" y2="33199"/>
                          <a14:foregroundMark x1="95425" y1="33199" x2="95425" y2="33199"/>
                          <a14:foregroundMark x1="95425" y1="33199" x2="95425" y2="3319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55948">
              <a:off x="870644" y="3392154"/>
              <a:ext cx="1804592" cy="146549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19A3FB5-3BDA-4A11-8FD9-7681EC2FEE64}"/>
                </a:ext>
              </a:extLst>
            </p:cNvPr>
            <p:cNvSpPr txBox="1"/>
            <p:nvPr/>
          </p:nvSpPr>
          <p:spPr>
            <a:xfrm flipH="1">
              <a:off x="4285609" y="2573198"/>
              <a:ext cx="190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b="1" dirty="0">
                  <a:cs typeface="Arial" panose="020B0604020202020204" pitchFamily="34" charset="0"/>
                </a:rPr>
                <a:t>Von Mises Stress: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E87AABB-5718-4921-AF6F-2856ABA302FC}"/>
                </a:ext>
              </a:extLst>
            </p:cNvPr>
            <p:cNvSpPr txBox="1"/>
            <p:nvPr/>
          </p:nvSpPr>
          <p:spPr>
            <a:xfrm flipH="1">
              <a:off x="4285609" y="1985940"/>
              <a:ext cx="190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b="1" dirty="0">
                  <a:cs typeface="Arial" panose="020B0604020202020204" pitchFamily="34" charset="0"/>
                </a:rPr>
                <a:t>Principal Stresses: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F19E938-096E-479A-981B-7A070FAB7D98}"/>
                </a:ext>
              </a:extLst>
            </p:cNvPr>
            <p:cNvSpPr txBox="1"/>
            <p:nvPr/>
          </p:nvSpPr>
          <p:spPr>
            <a:xfrm flipH="1">
              <a:off x="4285609" y="4334972"/>
              <a:ext cx="190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b="1" dirty="0">
                  <a:cs typeface="Arial" panose="020B0604020202020204" pitchFamily="34" charset="0"/>
                </a:rPr>
                <a:t>Max. Plastic Slip: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BDCEAC5-5D15-4B51-8CF7-932B393C6EAE}"/>
                </a:ext>
              </a:extLst>
            </p:cNvPr>
            <p:cNvSpPr txBox="1"/>
            <p:nvPr/>
          </p:nvSpPr>
          <p:spPr>
            <a:xfrm flipH="1">
              <a:off x="3310442" y="5509488"/>
              <a:ext cx="28801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b="1" dirty="0">
                  <a:cs typeface="Arial" panose="020B0604020202020204" pitchFamily="34" charset="0"/>
                </a:rPr>
                <a:t>Max. Resolved Shear Stress: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6B0AAC1-07AC-4647-A771-06E4A79C084A}"/>
                </a:ext>
              </a:extLst>
            </p:cNvPr>
            <p:cNvSpPr txBox="1"/>
            <p:nvPr/>
          </p:nvSpPr>
          <p:spPr>
            <a:xfrm flipH="1">
              <a:off x="3523611" y="3160456"/>
              <a:ext cx="26669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b="1" dirty="0">
                  <a:cs typeface="Arial" panose="020B0604020202020204" pitchFamily="34" charset="0"/>
                </a:rPr>
                <a:t>Elastic Helmholtz Energy: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A79833D-5C34-4486-B633-F23D7C5CBF11}"/>
                </a:ext>
              </a:extLst>
            </p:cNvPr>
            <p:cNvSpPr txBox="1"/>
            <p:nvPr/>
          </p:nvSpPr>
          <p:spPr>
            <a:xfrm flipH="1">
              <a:off x="2860958" y="6096745"/>
              <a:ext cx="33296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b="1" dirty="0">
                  <a:cs typeface="Arial" panose="020B0604020202020204" pitchFamily="34" charset="0"/>
                </a:rPr>
                <a:t>Max. Normal Slip System Stress: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75F000D-5610-4F38-A03A-85C9F691AF8B}"/>
                </a:ext>
              </a:extLst>
            </p:cNvPr>
            <p:cNvSpPr txBox="1"/>
            <p:nvPr/>
          </p:nvSpPr>
          <p:spPr>
            <a:xfrm flipH="1">
              <a:off x="3786851" y="3747714"/>
              <a:ext cx="24615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b="1" dirty="0">
                  <a:cs typeface="Arial" panose="020B0604020202020204" pitchFamily="34" charset="0"/>
                </a:rPr>
                <a:t>Plastic Defect Energy: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05E56AD-67D6-4F72-AAF6-A708CDD96467}"/>
                </a:ext>
              </a:extLst>
            </p:cNvPr>
            <p:cNvSpPr txBox="1"/>
            <p:nvPr/>
          </p:nvSpPr>
          <p:spPr>
            <a:xfrm flipH="1">
              <a:off x="3599811" y="4922230"/>
              <a:ext cx="25907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b="1" dirty="0">
                  <a:cs typeface="Arial" panose="020B0604020202020204" pitchFamily="34" charset="0"/>
                </a:rPr>
                <a:t>Equivalent Plastic Strain:</a:t>
              </a: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47AD780D-B19B-4AFB-AECB-D1261B7862B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137558" y="2058487"/>
              <a:ext cx="263242" cy="302910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E21D5F91-1FBA-4A91-8937-BFFAE738B2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096000" y="4757980"/>
              <a:ext cx="2073472" cy="728420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8F9FCEFA-BC3A-4956-B69E-CC56D28E39F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13391" y="2510975"/>
              <a:ext cx="2232726" cy="431492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5072A21F-9C94-4F1A-9FC9-3B1E1169074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137558" y="3152602"/>
              <a:ext cx="1976842" cy="376304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3714F3CC-E0B2-4BAA-971F-3C79EDF824A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120962" y="3743580"/>
              <a:ext cx="2960246" cy="381320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8BD21B21-7C29-4E9D-8AD9-39A94FB8236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138926" y="4339319"/>
              <a:ext cx="1480122" cy="426476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C7858B8B-3DB9-4277-B16A-298C1F28410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137558" y="6202115"/>
              <a:ext cx="2187572" cy="351216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7C896199-06C1-4D7B-A625-E467B35AFB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6180209" y="5530887"/>
              <a:ext cx="2165908" cy="47639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21666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A0C12-FD04-46C2-8A35-7A7B91B26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Parallel Slip Configuration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DBE7D2E-8EBD-46D5-8465-49E355F90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6242B-7B00-4300-9606-9B0D13087A32}" type="slidenum">
              <a:rPr lang="en-US" smtClean="0"/>
              <a:t>8</a:t>
            </a:fld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B092725-ADC1-46D4-A208-746609CBE80D}"/>
              </a:ext>
            </a:extLst>
          </p:cNvPr>
          <p:cNvGrpSpPr/>
          <p:nvPr/>
        </p:nvGrpSpPr>
        <p:grpSpPr>
          <a:xfrm>
            <a:off x="1026517" y="1307054"/>
            <a:ext cx="1827244" cy="4469768"/>
            <a:chOff x="796479" y="0"/>
            <a:chExt cx="2803550" cy="6858000"/>
          </a:xfrm>
        </p:grpSpPr>
        <p:pic>
          <p:nvPicPr>
            <p:cNvPr id="5" name="Picture 4" descr="Map&#10;&#10;Description automatically generated">
              <a:extLst>
                <a:ext uri="{FF2B5EF4-FFF2-40B4-BE49-F238E27FC236}">
                  <a16:creationId xmlns:a16="http://schemas.microsoft.com/office/drawing/2014/main" id="{176C69B6-B6E7-4892-8177-5C89922EB1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6479" y="0"/>
              <a:ext cx="2803550" cy="6858000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</p:pic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7FFDEC06-46BA-431C-BD72-51E377A6A11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828800" y="2789382"/>
              <a:ext cx="711200" cy="128385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E131677A-00B0-49DC-B866-AD5D4F2C5A6B}"/>
              </a:ext>
            </a:extLst>
          </p:cNvPr>
          <p:cNvGrpSpPr/>
          <p:nvPr/>
        </p:nvGrpSpPr>
        <p:grpSpPr>
          <a:xfrm>
            <a:off x="3865169" y="1307054"/>
            <a:ext cx="2169292" cy="2397638"/>
            <a:chOff x="3532579" y="1322821"/>
            <a:chExt cx="2496457" cy="275924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F6143B7-D673-4BD5-B0A0-B88CD1E0D9A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77" t="29325" r="3846" b="37876"/>
            <a:stretch/>
          </p:blipFill>
          <p:spPr bwMode="auto">
            <a:xfrm>
              <a:off x="3532579" y="1322821"/>
              <a:ext cx="2496457" cy="275924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B9792BF3-873A-450D-869C-82A066740203}"/>
                </a:ext>
              </a:extLst>
            </p:cNvPr>
            <p:cNvGrpSpPr/>
            <p:nvPr/>
          </p:nvGrpSpPr>
          <p:grpSpPr>
            <a:xfrm rot="3532325">
              <a:off x="4580127" y="3173265"/>
              <a:ext cx="228600" cy="152400"/>
              <a:chOff x="6858000" y="2438400"/>
              <a:chExt cx="228600" cy="152400"/>
            </a:xfrm>
          </p:grpSpPr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95BEB35F-F597-40E1-9D72-714C6CCFA38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58000" y="2590800"/>
                <a:ext cx="228600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E5F4136E-D604-4816-8B76-D3E9CE083E5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72300" y="2438400"/>
                <a:ext cx="0" cy="15240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7D9CF331-2876-433E-BE24-73C10A87AF16}"/>
                </a:ext>
              </a:extLst>
            </p:cNvPr>
            <p:cNvGrpSpPr/>
            <p:nvPr/>
          </p:nvGrpSpPr>
          <p:grpSpPr>
            <a:xfrm rot="3532325">
              <a:off x="4305627" y="2709586"/>
              <a:ext cx="228600" cy="152400"/>
              <a:chOff x="6858000" y="2438400"/>
              <a:chExt cx="228600" cy="152400"/>
            </a:xfrm>
          </p:grpSpPr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6A77080F-3BFD-462E-BB2B-FFE7DDA750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58000" y="2590800"/>
                <a:ext cx="228600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1CDC54D1-5101-498C-B052-03F8BB5912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72300" y="2438400"/>
                <a:ext cx="0" cy="15240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37CBB199-E4A4-4C5C-B082-DACEDA6B3AFB}"/>
                </a:ext>
              </a:extLst>
            </p:cNvPr>
            <p:cNvGrpSpPr/>
            <p:nvPr/>
          </p:nvGrpSpPr>
          <p:grpSpPr>
            <a:xfrm rot="3532325">
              <a:off x="4436963" y="2938186"/>
              <a:ext cx="228600" cy="152400"/>
              <a:chOff x="6858000" y="2438400"/>
              <a:chExt cx="228600" cy="15240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1ADA6EC2-35B2-4220-9732-D3C9E5D1BB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58000" y="2590800"/>
                <a:ext cx="228600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3DF013AD-4FD9-4AF6-B398-113AB510528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72300" y="2438400"/>
                <a:ext cx="0" cy="15240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E678A748-5E9F-437C-A36C-7666E19E2554}"/>
                </a:ext>
              </a:extLst>
            </p:cNvPr>
            <p:cNvGrpSpPr/>
            <p:nvPr/>
          </p:nvGrpSpPr>
          <p:grpSpPr>
            <a:xfrm rot="20219551">
              <a:off x="4105406" y="2251083"/>
              <a:ext cx="228600" cy="152400"/>
              <a:chOff x="6858000" y="2438400"/>
              <a:chExt cx="228600" cy="152400"/>
            </a:xfrm>
          </p:grpSpPr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B45723EF-999B-4DE2-8152-D74E2A21E49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58000" y="2590800"/>
                <a:ext cx="228600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A397AB73-9779-4077-A260-BE61DF12C3D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72300" y="2438400"/>
                <a:ext cx="0" cy="15240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3070CB3C-4FD8-4BF2-8BF1-D05BC2038C65}"/>
                </a:ext>
              </a:extLst>
            </p:cNvPr>
            <p:cNvGrpSpPr/>
            <p:nvPr/>
          </p:nvGrpSpPr>
          <p:grpSpPr>
            <a:xfrm rot="20219551">
              <a:off x="4367201" y="2136270"/>
              <a:ext cx="228600" cy="152400"/>
              <a:chOff x="6858000" y="2438400"/>
              <a:chExt cx="228600" cy="152400"/>
            </a:xfrm>
          </p:grpSpPr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6CC8C8A9-2A33-4E19-8C2D-E5E7D53CC29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58000" y="2590800"/>
                <a:ext cx="228600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ECF2AAF8-DAEF-4626-BFFD-9F997C34D4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72300" y="2438400"/>
                <a:ext cx="0" cy="15240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3BCDA937-FC41-4B46-A4D4-4652335B24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18380" y="2363025"/>
              <a:ext cx="394635" cy="178996"/>
            </a:xfrm>
            <a:prstGeom prst="straightConnector1">
              <a:avLst/>
            </a:prstGeom>
            <a:ln w="28575">
              <a:solidFill>
                <a:schemeClr val="bg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E9C0064B-D495-4E1C-9A4A-08A912D84625}"/>
                </a:ext>
              </a:extLst>
            </p:cNvPr>
            <p:cNvCxnSpPr>
              <a:cxnSpLocks/>
            </p:cNvCxnSpPr>
            <p:nvPr/>
          </p:nvCxnSpPr>
          <p:spPr>
            <a:xfrm>
              <a:off x="4174217" y="2851938"/>
              <a:ext cx="336708" cy="57124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6" name="Arrow: Down 25">
            <a:extLst>
              <a:ext uri="{FF2B5EF4-FFF2-40B4-BE49-F238E27FC236}">
                <a16:creationId xmlns:a16="http://schemas.microsoft.com/office/drawing/2014/main" id="{5D855BC2-D967-40C5-BF00-FE47C1A45E77}"/>
              </a:ext>
            </a:extLst>
          </p:cNvPr>
          <p:cNvSpPr/>
          <p:nvPr/>
        </p:nvSpPr>
        <p:spPr>
          <a:xfrm rot="5400000">
            <a:off x="5806455" y="2421515"/>
            <a:ext cx="77638" cy="1240843"/>
          </a:xfrm>
          <a:prstGeom prst="downArrow">
            <a:avLst/>
          </a:prstGeom>
          <a:solidFill>
            <a:schemeClr val="tx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Arrow: Down 26">
            <a:extLst>
              <a:ext uri="{FF2B5EF4-FFF2-40B4-BE49-F238E27FC236}">
                <a16:creationId xmlns:a16="http://schemas.microsoft.com/office/drawing/2014/main" id="{A315C64B-14F9-412A-AD7F-942114290929}"/>
              </a:ext>
            </a:extLst>
          </p:cNvPr>
          <p:cNvSpPr/>
          <p:nvPr/>
        </p:nvSpPr>
        <p:spPr>
          <a:xfrm rot="5400000">
            <a:off x="5671416" y="1404097"/>
            <a:ext cx="77639" cy="1470871"/>
          </a:xfrm>
          <a:prstGeom prst="downArrow">
            <a:avLst/>
          </a:prstGeom>
          <a:solidFill>
            <a:schemeClr val="tx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7DBA6B4-DA0A-40CD-BE4A-C5005F14A6F3}"/>
              </a:ext>
            </a:extLst>
          </p:cNvPr>
          <p:cNvSpPr txBox="1"/>
          <p:nvPr/>
        </p:nvSpPr>
        <p:spPr>
          <a:xfrm>
            <a:off x="6482965" y="2851029"/>
            <a:ext cx="18126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/>
              <a:t>Parallel slip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C5FAE75-6070-47EE-9824-E563339D657A}"/>
              </a:ext>
            </a:extLst>
          </p:cNvPr>
          <p:cNvSpPr txBox="1"/>
          <p:nvPr/>
        </p:nvSpPr>
        <p:spPr>
          <a:xfrm>
            <a:off x="6482965" y="1932658"/>
            <a:ext cx="18126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/>
              <a:t>Out-of-plane slip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78D5A65-9A8F-4FC1-A2E0-ADD2E2EA9F00}"/>
              </a:ext>
            </a:extLst>
          </p:cNvPr>
          <p:cNvSpPr txBox="1"/>
          <p:nvPr/>
        </p:nvSpPr>
        <p:spPr>
          <a:xfrm>
            <a:off x="3726225" y="3871588"/>
            <a:ext cx="69971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/>
              <a:t>Parallel Slip </a:t>
            </a:r>
            <a:r>
              <a:rPr lang="en-US" sz="1800" dirty="0"/>
              <a:t>occurs when slip along a parallel slip plane is favored over all other slip planes, and the slip plane is shared between adjacent grains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B68C5433-DA20-4865-A1F8-57FDCB6391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8306" y="4725996"/>
            <a:ext cx="1098332" cy="1289346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E8D9EF59-0D20-4C72-9242-E9AE2609194F}"/>
              </a:ext>
            </a:extLst>
          </p:cNvPr>
          <p:cNvSpPr txBox="1"/>
          <p:nvPr/>
        </p:nvSpPr>
        <p:spPr>
          <a:xfrm>
            <a:off x="3748369" y="5181495"/>
            <a:ext cx="2514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/>
              <a:t>Parallel Slip Indicator</a:t>
            </a:r>
          </a:p>
        </p:txBody>
      </p:sp>
      <p:sp>
        <p:nvSpPr>
          <p:cNvPr id="33" name="Rounded Rectangle 114">
            <a:extLst>
              <a:ext uri="{FF2B5EF4-FFF2-40B4-BE49-F238E27FC236}">
                <a16:creationId xmlns:a16="http://schemas.microsoft.com/office/drawing/2014/main" id="{F3C19A86-35D0-43A0-ABFD-1CC8386ACB6B}"/>
              </a:ext>
            </a:extLst>
          </p:cNvPr>
          <p:cNvSpPr/>
          <p:nvPr/>
        </p:nvSpPr>
        <p:spPr>
          <a:xfrm>
            <a:off x="3348805" y="6170600"/>
            <a:ext cx="6145356" cy="480873"/>
          </a:xfrm>
          <a:prstGeom prst="round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dirty="0">
                <a:solidFill>
                  <a:srgbClr val="003D9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This is an empirical sufficiency condition for crack nucleation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11643F6-A410-479E-B8CF-BF768A6C3C3A}"/>
              </a:ext>
            </a:extLst>
          </p:cNvPr>
          <p:cNvSpPr txBox="1"/>
          <p:nvPr/>
        </p:nvSpPr>
        <p:spPr>
          <a:xfrm>
            <a:off x="7386340" y="4994013"/>
            <a:ext cx="24099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Active parallel slip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23E4041-B06A-4CD0-81F4-39A8B18B58AF}"/>
              </a:ext>
            </a:extLst>
          </p:cNvPr>
          <p:cNvSpPr txBox="1"/>
          <p:nvPr/>
        </p:nvSpPr>
        <p:spPr>
          <a:xfrm>
            <a:off x="7392870" y="5539390"/>
            <a:ext cx="24099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Otherwise</a:t>
            </a: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D11DDD6A-7F4B-45ED-8CE6-9ABB84CAAF80}"/>
              </a:ext>
            </a:extLst>
          </p:cNvPr>
          <p:cNvGrpSpPr/>
          <p:nvPr/>
        </p:nvGrpSpPr>
        <p:grpSpPr>
          <a:xfrm>
            <a:off x="8115253" y="1818427"/>
            <a:ext cx="3197170" cy="1536885"/>
            <a:chOff x="8115253" y="1818427"/>
            <a:chExt cx="3197170" cy="1536885"/>
          </a:xfrm>
        </p:grpSpPr>
        <p:sp>
          <p:nvSpPr>
            <p:cNvPr id="36" name="Parallelogram 35">
              <a:extLst>
                <a:ext uri="{FF2B5EF4-FFF2-40B4-BE49-F238E27FC236}">
                  <a16:creationId xmlns:a16="http://schemas.microsoft.com/office/drawing/2014/main" id="{771C2EFA-D51A-4982-8A2A-A45929780C9D}"/>
                </a:ext>
              </a:extLst>
            </p:cNvPr>
            <p:cNvSpPr/>
            <p:nvPr/>
          </p:nvSpPr>
          <p:spPr>
            <a:xfrm>
              <a:off x="8564583" y="2258774"/>
              <a:ext cx="2414907" cy="784461"/>
            </a:xfrm>
            <a:prstGeom prst="parallelogram">
              <a:avLst>
                <a:gd name="adj" fmla="val 84192"/>
              </a:avLst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Isosceles Triangle 39">
              <a:extLst>
                <a:ext uri="{FF2B5EF4-FFF2-40B4-BE49-F238E27FC236}">
                  <a16:creationId xmlns:a16="http://schemas.microsoft.com/office/drawing/2014/main" id="{FC0ABF67-E04C-4E25-AABE-25608BB05DBC}"/>
                </a:ext>
              </a:extLst>
            </p:cNvPr>
            <p:cNvSpPr/>
            <p:nvPr/>
          </p:nvSpPr>
          <p:spPr>
            <a:xfrm rot="194806">
              <a:off x="9284830" y="1860456"/>
              <a:ext cx="1146248" cy="729358"/>
            </a:xfrm>
            <a:prstGeom prst="triangle">
              <a:avLst>
                <a:gd name="adj" fmla="val 37051"/>
              </a:avLst>
            </a:prstGeom>
            <a:solidFill>
              <a:schemeClr val="accent1">
                <a:lumMod val="40000"/>
                <a:lumOff val="60000"/>
                <a:alpha val="2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Isosceles Triangle 38">
              <a:extLst>
                <a:ext uri="{FF2B5EF4-FFF2-40B4-BE49-F238E27FC236}">
                  <a16:creationId xmlns:a16="http://schemas.microsoft.com/office/drawing/2014/main" id="{473D2D32-A898-42BA-A661-D5B1D9A61BDD}"/>
                </a:ext>
              </a:extLst>
            </p:cNvPr>
            <p:cNvSpPr/>
            <p:nvPr/>
          </p:nvSpPr>
          <p:spPr>
            <a:xfrm rot="1882336">
              <a:off x="9446536" y="1909000"/>
              <a:ext cx="518465" cy="853620"/>
            </a:xfrm>
            <a:prstGeom prst="triangle">
              <a:avLst>
                <a:gd name="adj" fmla="val 6758"/>
              </a:avLst>
            </a:prstGeom>
            <a:solidFill>
              <a:schemeClr val="accent1">
                <a:lumMod val="40000"/>
                <a:lumOff val="60000"/>
                <a:alpha val="2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57E9F0B-62E3-44D1-87F9-0C24BB3C744B}"/>
                </a:ext>
              </a:extLst>
            </p:cNvPr>
            <p:cNvSpPr txBox="1"/>
            <p:nvPr/>
          </p:nvSpPr>
          <p:spPr>
            <a:xfrm>
              <a:off x="9003051" y="2430378"/>
              <a:ext cx="354241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100" dirty="0"/>
                <a:t>A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A3BCC83-699C-41FF-B3A9-CFB0B1E8A9FB}"/>
                </a:ext>
              </a:extLst>
            </p:cNvPr>
            <p:cNvSpPr txBox="1"/>
            <p:nvPr/>
          </p:nvSpPr>
          <p:spPr>
            <a:xfrm>
              <a:off x="9646239" y="2774085"/>
              <a:ext cx="354241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100" dirty="0"/>
                <a:t>B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6C8965D-4E1A-46E3-B6D1-8E0628C21195}"/>
                </a:ext>
              </a:extLst>
            </p:cNvPr>
            <p:cNvSpPr txBox="1"/>
            <p:nvPr/>
          </p:nvSpPr>
          <p:spPr>
            <a:xfrm>
              <a:off x="10326092" y="2490884"/>
              <a:ext cx="354241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100" dirty="0"/>
                <a:t>C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228C5F8C-3DC5-4A06-9750-ABE954351E6C}"/>
                </a:ext>
              </a:extLst>
            </p:cNvPr>
            <p:cNvSpPr txBox="1"/>
            <p:nvPr/>
          </p:nvSpPr>
          <p:spPr>
            <a:xfrm>
              <a:off x="8115253" y="2876654"/>
              <a:ext cx="1897254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700" dirty="0"/>
                <a:t>Twin Boundary (111)</a:t>
              </a:r>
            </a:p>
          </p:txBody>
        </p: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4E15530A-69E0-4FF9-8E3C-9554559202B9}"/>
                </a:ext>
              </a:extLst>
            </p:cNvPr>
            <p:cNvCxnSpPr>
              <a:cxnSpLocks/>
            </p:cNvCxnSpPr>
            <p:nvPr/>
          </p:nvCxnSpPr>
          <p:spPr>
            <a:xfrm>
              <a:off x="9254574" y="2550069"/>
              <a:ext cx="474855" cy="805243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9F7B0DD0-ED61-40D6-A25B-FB7D35FF736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719790" y="2608576"/>
              <a:ext cx="688946" cy="746736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4E3AF4CB-5A20-4B7D-AC7B-5F63D96B116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0382" y="2831495"/>
              <a:ext cx="19047" cy="50039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2F1CB797-2A48-4454-83AA-08387A9ECA0A}"/>
                </a:ext>
              </a:extLst>
            </p:cNvPr>
            <p:cNvSpPr txBox="1"/>
            <p:nvPr/>
          </p:nvSpPr>
          <p:spPr>
            <a:xfrm>
              <a:off x="10077911" y="2022352"/>
              <a:ext cx="1234512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700" dirty="0"/>
                <a:t>Shared Slip Plane</a:t>
              </a:r>
            </a:p>
          </p:txBody>
        </p:sp>
        <p:pic>
          <p:nvPicPr>
            <p:cNvPr id="45" name="Picture 2" descr="39,595 Curved Arrow Stock Photos, Pictures &amp; Royalty-Free Images">
              <a:extLst>
                <a:ext uri="{FF2B5EF4-FFF2-40B4-BE49-F238E27FC236}">
                  <a16:creationId xmlns:a16="http://schemas.microsoft.com/office/drawing/2014/main" id="{8B2BAD75-0DCA-426F-832E-2EAC21C4A6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859" b="89940" l="9967" r="95425">
                          <a14:foregroundMark x1="95425" y1="33199" x2="95425" y2="33199"/>
                          <a14:foregroundMark x1="95425" y1="33199" x2="95425" y2="33199"/>
                          <a14:foregroundMark x1="95425" y1="33199" x2="95425" y2="3319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8382104">
              <a:off x="9597179" y="1968317"/>
              <a:ext cx="875424" cy="710923"/>
            </a:xfrm>
            <a:prstGeom prst="rect">
              <a:avLst/>
            </a:prstGeom>
            <a:noFill/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Isosceles Triangle 36">
              <a:extLst>
                <a:ext uri="{FF2B5EF4-FFF2-40B4-BE49-F238E27FC236}">
                  <a16:creationId xmlns:a16="http://schemas.microsoft.com/office/drawing/2014/main" id="{964298F6-D8DD-44E0-A6E5-2C78BF8B00EF}"/>
                </a:ext>
              </a:extLst>
            </p:cNvPr>
            <p:cNvSpPr/>
            <p:nvPr/>
          </p:nvSpPr>
          <p:spPr>
            <a:xfrm rot="20565067">
              <a:off x="9560255" y="1818427"/>
              <a:ext cx="726762" cy="929516"/>
            </a:xfrm>
            <a:prstGeom prst="triangle">
              <a:avLst>
                <a:gd name="adj" fmla="val 43586"/>
              </a:avLst>
            </a:prstGeom>
            <a:solidFill>
              <a:schemeClr val="accent1">
                <a:lumMod val="40000"/>
                <a:lumOff val="60000"/>
                <a:alpha val="2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9" name="TextBox 78">
            <a:extLst>
              <a:ext uri="{FF2B5EF4-FFF2-40B4-BE49-F238E27FC236}">
                <a16:creationId xmlns:a16="http://schemas.microsoft.com/office/drawing/2014/main" id="{1A29EF76-F5F9-40F4-A6EB-EDB09998CB60}"/>
              </a:ext>
            </a:extLst>
          </p:cNvPr>
          <p:cNvSpPr txBox="1"/>
          <p:nvPr/>
        </p:nvSpPr>
        <p:spPr>
          <a:xfrm>
            <a:off x="1026517" y="5830676"/>
            <a:ext cx="182724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EBSD scan with marked </a:t>
            </a:r>
          </a:p>
          <a:p>
            <a:pPr algn="ctr"/>
            <a:r>
              <a:rPr lang="en-US" sz="1100" dirty="0"/>
              <a:t>crack nucleation boundary</a:t>
            </a:r>
          </a:p>
        </p:txBody>
      </p:sp>
      <p:sp>
        <p:nvSpPr>
          <p:cNvPr id="85" name="Arrow: Down 84">
            <a:extLst>
              <a:ext uri="{FF2B5EF4-FFF2-40B4-BE49-F238E27FC236}">
                <a16:creationId xmlns:a16="http://schemas.microsoft.com/office/drawing/2014/main" id="{54C7803A-0B34-4010-939B-4D98397BC85B}"/>
              </a:ext>
            </a:extLst>
          </p:cNvPr>
          <p:cNvSpPr/>
          <p:nvPr/>
        </p:nvSpPr>
        <p:spPr>
          <a:xfrm rot="14732243" flipH="1">
            <a:off x="3077715" y="1668384"/>
            <a:ext cx="93840" cy="2502172"/>
          </a:xfrm>
          <a:prstGeom prst="downArrow">
            <a:avLst/>
          </a:prstGeom>
          <a:solidFill>
            <a:schemeClr val="tx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8009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/>
      <p:bldP spid="29" grpId="0"/>
      <p:bldP spid="30" grpId="0"/>
      <p:bldP spid="32" grpId="0"/>
      <p:bldP spid="33" grpId="0"/>
      <p:bldP spid="34" grpId="0"/>
      <p:bldP spid="35" grpId="0"/>
      <p:bldP spid="79" grpId="0"/>
      <p:bldP spid="8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F8BDC-01C4-4960-8169-BBF1A24B4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 Bayesian Crack Nucleation Framework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AB07CD-FF75-42FB-8EA7-14F9A0C59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6242B-7B00-4300-9606-9B0D13087A32}" type="slidenum">
              <a:rPr lang="en-US" smtClean="0"/>
              <a:t>9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7754AF-66A5-479F-B205-F8F3C11E03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0732" y="4278510"/>
            <a:ext cx="6449325" cy="10764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01D313E-9F49-467B-8692-4A28CFF83D8D}"/>
              </a:ext>
            </a:extLst>
          </p:cNvPr>
          <p:cNvSpPr txBox="1"/>
          <p:nvPr/>
        </p:nvSpPr>
        <p:spPr>
          <a:xfrm>
            <a:off x="550439" y="1268713"/>
            <a:ext cx="12691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Objective: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09D8DF-0D79-4445-9ED2-906B5A2874E9}"/>
              </a:ext>
            </a:extLst>
          </p:cNvPr>
          <p:cNvSpPr txBox="1"/>
          <p:nvPr/>
        </p:nvSpPr>
        <p:spPr>
          <a:xfrm>
            <a:off x="1829491" y="1268713"/>
            <a:ext cx="21802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At every point, find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15DB27-5504-4946-AFAE-94B29FE9BF98}"/>
              </a:ext>
            </a:extLst>
          </p:cNvPr>
          <p:cNvSpPr txBox="1"/>
          <p:nvPr/>
        </p:nvSpPr>
        <p:spPr>
          <a:xfrm>
            <a:off x="828452" y="1824890"/>
            <a:ext cx="84988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FF1923"/>
                </a:solidFill>
              </a:rPr>
              <a:t>“Given the state of the material  </a:t>
            </a:r>
            <a:r>
              <a:rPr lang="en-US" sz="2000" b="1" dirty="0">
                <a:solidFill>
                  <a:srgbClr val="FF1923"/>
                </a:solidFill>
              </a:rPr>
              <a:t>x</a:t>
            </a:r>
            <a:r>
              <a:rPr lang="en-US" sz="2000" i="1" dirty="0">
                <a:solidFill>
                  <a:srgbClr val="FF1923"/>
                </a:solidFill>
              </a:rPr>
              <a:t>, what is the probability of observing a crack?”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42368EE-D221-442B-80A2-DA38B07E82A0}"/>
              </a:ext>
            </a:extLst>
          </p:cNvPr>
          <p:cNvSpPr txBox="1"/>
          <p:nvPr/>
        </p:nvSpPr>
        <p:spPr>
          <a:xfrm>
            <a:off x="550439" y="2464130"/>
            <a:ext cx="19500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Bayesian Model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6ADAC48-694F-4360-9341-DA882822E4CE}"/>
              </a:ext>
            </a:extLst>
          </p:cNvPr>
          <p:cNvGrpSpPr/>
          <p:nvPr/>
        </p:nvGrpSpPr>
        <p:grpSpPr>
          <a:xfrm>
            <a:off x="5494532" y="5316705"/>
            <a:ext cx="4107873" cy="1156566"/>
            <a:chOff x="5029200" y="5457795"/>
            <a:chExt cx="4107873" cy="1156566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3A53197-9DE1-430E-82CA-4AD669CC6B17}"/>
                </a:ext>
              </a:extLst>
            </p:cNvPr>
            <p:cNvSpPr txBox="1"/>
            <p:nvPr/>
          </p:nvSpPr>
          <p:spPr>
            <a:xfrm>
              <a:off x="5327073" y="5906475"/>
              <a:ext cx="3810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rgbClr val="003D92"/>
                  </a:solidFill>
                </a:rPr>
                <a:t>Can approximate priors from total observed cracked volumes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C70A9902-B887-429E-BFA8-2FEDD1F83DBC}"/>
                </a:ext>
              </a:extLst>
            </p:cNvPr>
            <p:cNvCxnSpPr>
              <a:cxnSpLocks/>
              <a:stCxn id="10" idx="0"/>
            </p:cNvCxnSpPr>
            <p:nvPr/>
          </p:nvCxnSpPr>
          <p:spPr>
            <a:xfrm flipV="1">
              <a:off x="7232073" y="5457795"/>
              <a:ext cx="235527" cy="448680"/>
            </a:xfrm>
            <a:prstGeom prst="straightConnector1">
              <a:avLst/>
            </a:prstGeom>
            <a:ln>
              <a:solidFill>
                <a:srgbClr val="003D9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BFDCD4D3-2ADD-435A-A595-928AB59362FE}"/>
                </a:ext>
              </a:extLst>
            </p:cNvPr>
            <p:cNvCxnSpPr>
              <a:cxnSpLocks/>
              <a:stCxn id="10" idx="0"/>
            </p:cNvCxnSpPr>
            <p:nvPr/>
          </p:nvCxnSpPr>
          <p:spPr>
            <a:xfrm flipH="1" flipV="1">
              <a:off x="5029200" y="5457795"/>
              <a:ext cx="2202873" cy="448680"/>
            </a:xfrm>
            <a:prstGeom prst="straightConnector1">
              <a:avLst/>
            </a:prstGeom>
            <a:ln>
              <a:solidFill>
                <a:srgbClr val="003D9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0EB854B-341E-4A48-8822-E6B2EBF48F84}"/>
              </a:ext>
            </a:extLst>
          </p:cNvPr>
          <p:cNvGrpSpPr/>
          <p:nvPr/>
        </p:nvGrpSpPr>
        <p:grpSpPr>
          <a:xfrm>
            <a:off x="1250277" y="5287241"/>
            <a:ext cx="5234855" cy="1166711"/>
            <a:chOff x="784945" y="5428331"/>
            <a:chExt cx="5234855" cy="116671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CA0220A-F335-45BA-AA31-437F2498BD15}"/>
                </a:ext>
              </a:extLst>
            </p:cNvPr>
            <p:cNvSpPr txBox="1"/>
            <p:nvPr/>
          </p:nvSpPr>
          <p:spPr>
            <a:xfrm>
              <a:off x="784945" y="5887156"/>
              <a:ext cx="3810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rgbClr val="FF1923"/>
                  </a:solidFill>
                </a:rPr>
                <a:t>Large, highly covariant </a:t>
              </a:r>
            </a:p>
            <a:p>
              <a:pPr algn="ctr"/>
              <a:r>
                <a:rPr lang="en-US" sz="2000" dirty="0">
                  <a:solidFill>
                    <a:srgbClr val="FF1923"/>
                  </a:solidFill>
                </a:rPr>
                <a:t>joint distributions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5B2AC1FB-4141-4196-9148-4268B76C4037}"/>
                </a:ext>
              </a:extLst>
            </p:cNvPr>
            <p:cNvCxnSpPr>
              <a:cxnSpLocks/>
              <a:stCxn id="14" idx="0"/>
            </p:cNvCxnSpPr>
            <p:nvPr/>
          </p:nvCxnSpPr>
          <p:spPr>
            <a:xfrm flipV="1">
              <a:off x="2689945" y="5457795"/>
              <a:ext cx="685800" cy="429361"/>
            </a:xfrm>
            <a:prstGeom prst="straightConnector1">
              <a:avLst/>
            </a:prstGeom>
            <a:ln>
              <a:solidFill>
                <a:srgbClr val="FF192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24FA6A0E-2067-4D70-B458-41797D0F9D41}"/>
                </a:ext>
              </a:extLst>
            </p:cNvPr>
            <p:cNvCxnSpPr>
              <a:cxnSpLocks/>
              <a:stCxn id="14" idx="0"/>
            </p:cNvCxnSpPr>
            <p:nvPr/>
          </p:nvCxnSpPr>
          <p:spPr>
            <a:xfrm flipV="1">
              <a:off x="2689945" y="5428331"/>
              <a:ext cx="3329855" cy="458825"/>
            </a:xfrm>
            <a:prstGeom prst="straightConnector1">
              <a:avLst/>
            </a:prstGeom>
            <a:ln>
              <a:solidFill>
                <a:srgbClr val="FF192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A2DC27CD-9117-4ABE-B8E6-6DB4C8BA4B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0497" y="1287597"/>
            <a:ext cx="943342" cy="45925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BCB67A3-066D-4B95-92E9-1C5C02A4EA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6478" y="3120253"/>
            <a:ext cx="7086600" cy="929657"/>
          </a:xfrm>
          <a:prstGeom prst="roundRect">
            <a:avLst>
              <a:gd name="adj" fmla="val 16667"/>
            </a:avLst>
          </a:prstGeom>
          <a:ln>
            <a:solidFill>
              <a:schemeClr val="tx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855886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9B7D0-EFD5-40C8-B182-4F1F17065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Nataf</a:t>
            </a:r>
            <a:r>
              <a:rPr lang="en-US" dirty="0"/>
              <a:t> Transformation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58483E2-B8A4-4594-B07F-B10256620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6242B-7B00-4300-9606-9B0D13087A32}" type="slidenum">
              <a:rPr lang="en-US" smtClean="0"/>
              <a:t>10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00E64E-06DB-4B10-B25F-723ADB2DE2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1951" y="5722861"/>
            <a:ext cx="5439982" cy="89366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C492709-003E-4652-BC8D-71189CF515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6507" y="6025230"/>
            <a:ext cx="1612916" cy="4310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2318421-2670-40C1-A786-CF55C3047E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0516" y="6029996"/>
            <a:ext cx="607364" cy="36918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B73CA40-9B85-4DAD-88DC-5331D7B0ED5E}"/>
              </a:ext>
            </a:extLst>
          </p:cNvPr>
          <p:cNvSpPr txBox="1"/>
          <p:nvPr/>
        </p:nvSpPr>
        <p:spPr>
          <a:xfrm>
            <a:off x="550439" y="1278675"/>
            <a:ext cx="21120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Approximation of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E357BC-28CD-48E9-9A80-4986D152B996}"/>
              </a:ext>
            </a:extLst>
          </p:cNvPr>
          <p:cNvSpPr txBox="1"/>
          <p:nvPr/>
        </p:nvSpPr>
        <p:spPr>
          <a:xfrm>
            <a:off x="550439" y="1958349"/>
            <a:ext cx="920489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To retain the covariance structure while gaining simplification, the joint distributions </a:t>
            </a:r>
          </a:p>
          <a:p>
            <a:r>
              <a:rPr lang="en-US" sz="2000" b="1" dirty="0"/>
              <a:t>are approximated by a </a:t>
            </a:r>
            <a:r>
              <a:rPr lang="en-US" sz="2000" b="1" dirty="0" err="1">
                <a:solidFill>
                  <a:srgbClr val="FF1923"/>
                </a:solidFill>
              </a:rPr>
              <a:t>Nataf</a:t>
            </a:r>
            <a:r>
              <a:rPr lang="en-US" sz="2000" b="1" dirty="0">
                <a:solidFill>
                  <a:srgbClr val="FF1923"/>
                </a:solidFill>
              </a:rPr>
              <a:t> Transformation</a:t>
            </a:r>
            <a:endParaRPr lang="en-US" sz="2000" dirty="0">
              <a:solidFill>
                <a:srgbClr val="FF1923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C53083A-52AF-4294-A01A-A745F0DB81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0239" y="1247343"/>
            <a:ext cx="1457066" cy="48568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47E65CE-85AB-4527-A099-22AC3647D4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0834" y="1215770"/>
            <a:ext cx="1569148" cy="52304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FFEE217-EFD0-4873-B9E0-C243821C8E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0927" y="3894061"/>
            <a:ext cx="2450356" cy="42526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8983567-3318-4836-AA7C-20CD5E0041F3}"/>
              </a:ext>
            </a:extLst>
          </p:cNvPr>
          <p:cNvSpPr txBox="1"/>
          <p:nvPr/>
        </p:nvSpPr>
        <p:spPr>
          <a:xfrm>
            <a:off x="950907" y="3429000"/>
            <a:ext cx="58301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1) Transform to Marginally Uniform Random Variable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BC2C0BC-E1A0-4718-8037-11303BB9885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31907" y="3958557"/>
            <a:ext cx="1991334" cy="36451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189C366-8066-4E53-87E8-0C110CDAD25D}"/>
              </a:ext>
            </a:extLst>
          </p:cNvPr>
          <p:cNvSpPr txBox="1"/>
          <p:nvPr/>
        </p:nvSpPr>
        <p:spPr>
          <a:xfrm>
            <a:off x="950907" y="4503661"/>
            <a:ext cx="63382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2) Transform to Marginally Standardized Random Variable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E0031C0-C1DA-407B-8E45-8A7F34BEA09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75069" y="4960861"/>
            <a:ext cx="1580838" cy="41209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D7402F8-DBA2-486F-9B16-F08DA8358F19}"/>
              </a:ext>
            </a:extLst>
          </p:cNvPr>
          <p:cNvSpPr txBox="1"/>
          <p:nvPr/>
        </p:nvSpPr>
        <p:spPr>
          <a:xfrm>
            <a:off x="950907" y="5495883"/>
            <a:ext cx="38109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3) Determine Multivariate Normal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05B10DA-54FD-48B2-95C7-D2EA0C91C3C3}"/>
              </a:ext>
            </a:extLst>
          </p:cNvPr>
          <p:cNvCxnSpPr/>
          <p:nvPr/>
        </p:nvCxnSpPr>
        <p:spPr bwMode="auto">
          <a:xfrm>
            <a:off x="3617907" y="4131362"/>
            <a:ext cx="838200" cy="0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2693A951-D894-47B6-B608-96F6D3BB633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69639" y="2802463"/>
            <a:ext cx="6211518" cy="454336"/>
          </a:xfrm>
          <a:prstGeom prst="roundRect">
            <a:avLst>
              <a:gd name="adj" fmla="val 16667"/>
            </a:avLst>
          </a:prstGeom>
          <a:ln>
            <a:solidFill>
              <a:schemeClr val="tx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953247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/>
      <p:bldP spid="14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62075-1C5C-4623-BAD4-3458DF387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Visualization of </a:t>
            </a:r>
            <a:r>
              <a:rPr lang="en-US" dirty="0" err="1"/>
              <a:t>Nataf</a:t>
            </a:r>
            <a:r>
              <a:rPr lang="en-US" dirty="0"/>
              <a:t> Transformation for Bivariate Case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CF63AFC-0CF4-4210-9855-1213FFEB2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6242B-7B00-4300-9606-9B0D13087A32}" type="slidenum">
              <a:rPr lang="en-US" smtClean="0"/>
              <a:t>11</a:t>
            </a:fld>
            <a:endParaRPr lang="en-US"/>
          </a:p>
        </p:txBody>
      </p:sp>
      <p:pic>
        <p:nvPicPr>
          <p:cNvPr id="4" name="Picture 3" descr="39,595 Curved Arrow Stock Photos, Pictures &amp; Royalty-Free Images">
            <a:extLst>
              <a:ext uri="{FF2B5EF4-FFF2-40B4-BE49-F238E27FC236}">
                <a16:creationId xmlns:a16="http://schemas.microsoft.com/office/drawing/2014/main" id="{3CB2CBEA-7411-42A6-AFA3-FFFFB2F78A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52698">
            <a:off x="7143054" y="4662503"/>
            <a:ext cx="1451556" cy="1178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39,595 Curved Arrow Stock Photos, Pictures &amp; Royalty-Free Images">
            <a:extLst>
              <a:ext uri="{FF2B5EF4-FFF2-40B4-BE49-F238E27FC236}">
                <a16:creationId xmlns:a16="http://schemas.microsoft.com/office/drawing/2014/main" id="{57962332-71F5-496B-AA2C-A33AC8DBC5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61722">
            <a:off x="2374399" y="4662502"/>
            <a:ext cx="1451556" cy="1178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53CA475-CFE4-4202-8AB1-A5C39A3C86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1251" y="1205417"/>
            <a:ext cx="203122" cy="1895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EA7929-8CF0-4D46-885F-1D4C4AAD6E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3973" y="1205764"/>
            <a:ext cx="148957" cy="1858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2DA2E41-8F89-4582-BD5F-35670C0567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8426" y="2985618"/>
            <a:ext cx="212969" cy="2018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AB45E7-C352-4196-82EB-8382F327FE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7866" y="1428176"/>
            <a:ext cx="2720266" cy="279768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25DEB6D-FC3F-40DF-96BC-CCBE93AAF9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48915" y="3176063"/>
            <a:ext cx="2759020" cy="27708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BDF707E-0472-4434-AA3E-6843AE7F36E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0443" y="1453941"/>
            <a:ext cx="3032012" cy="28598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BC94D6B-92D9-40DE-8279-D6CD394016B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12582" y="5835262"/>
            <a:ext cx="2450356" cy="42526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303F7AB-6A00-455B-AAEA-DB43102A1C3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56673" y="5804164"/>
            <a:ext cx="1580838" cy="41209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64F0BC7-95DC-4C75-A598-7DC5F2107636}"/>
              </a:ext>
            </a:extLst>
          </p:cNvPr>
          <p:cNvSpPr txBox="1"/>
          <p:nvPr/>
        </p:nvSpPr>
        <p:spPr>
          <a:xfrm>
            <a:off x="841969" y="4299202"/>
            <a:ext cx="34435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rgbClr val="003D92"/>
                </a:solidFill>
              </a:rPr>
              <a:t>Original Data</a:t>
            </a:r>
            <a:endParaRPr lang="en-US" dirty="0">
              <a:solidFill>
                <a:srgbClr val="003D92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2BC1DFB-9239-4DA8-A7A9-66585247CC55}"/>
              </a:ext>
            </a:extLst>
          </p:cNvPr>
          <p:cNvSpPr txBox="1"/>
          <p:nvPr/>
        </p:nvSpPr>
        <p:spPr>
          <a:xfrm>
            <a:off x="3853497" y="6014422"/>
            <a:ext cx="34435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rgbClr val="003D92"/>
                </a:solidFill>
              </a:rPr>
              <a:t>Marginally Uniform Data</a:t>
            </a:r>
            <a:endParaRPr lang="en-US" dirty="0">
              <a:solidFill>
                <a:srgbClr val="003D92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47439AD-A391-46A4-B185-2AAC681102F1}"/>
              </a:ext>
            </a:extLst>
          </p:cNvPr>
          <p:cNvSpPr txBox="1"/>
          <p:nvPr/>
        </p:nvSpPr>
        <p:spPr>
          <a:xfrm>
            <a:off x="6786655" y="4299202"/>
            <a:ext cx="34435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rgbClr val="003D92"/>
                </a:solidFill>
              </a:rPr>
              <a:t>Marginally Standard Data</a:t>
            </a:r>
            <a:endParaRPr lang="en-US" dirty="0">
              <a:solidFill>
                <a:srgbClr val="003D9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644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55075-BDD7-4E8E-A2CE-A049F97AB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Nataf</a:t>
            </a:r>
            <a:r>
              <a:rPr lang="en-US" dirty="0"/>
              <a:t> Model for Likelihood Probability Density Function (PDF)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32C655-1E73-4158-ACED-B3EB0C6DD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6242B-7B00-4300-9606-9B0D13087A32}" type="slidenum">
              <a:rPr lang="en-US" smtClean="0"/>
              <a:t>12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9B37A2-DE16-4696-BEE3-CBFAC3D40F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822" y="1195533"/>
            <a:ext cx="3705418" cy="3810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30D4572-5725-4550-8236-E22BE09A45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2422" y="1195533"/>
            <a:ext cx="3810000" cy="3793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13130EB-4F38-45C8-823B-4A3B473567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8841" y="5677575"/>
            <a:ext cx="3688796" cy="694542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34A89B1-32E2-42D0-9F06-FB14CE36A3A8}"/>
              </a:ext>
            </a:extLst>
          </p:cNvPr>
          <p:cNvCxnSpPr/>
          <p:nvPr/>
        </p:nvCxnSpPr>
        <p:spPr bwMode="auto">
          <a:xfrm>
            <a:off x="4632531" y="2871933"/>
            <a:ext cx="838200" cy="0"/>
          </a:xfrm>
          <a:prstGeom prst="straightConnector1">
            <a:avLst/>
          </a:prstGeom>
          <a:ln w="38100"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5D20EA17-8878-40D5-B154-35DB6C5F42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389" y="5661303"/>
            <a:ext cx="4058281" cy="68066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7F0A3AE-73FE-4B66-9C8E-B0D0A2774A80}"/>
              </a:ext>
            </a:extLst>
          </p:cNvPr>
          <p:cNvSpPr txBox="1"/>
          <p:nvPr/>
        </p:nvSpPr>
        <p:spPr>
          <a:xfrm>
            <a:off x="972735" y="5148752"/>
            <a:ext cx="34435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rgbClr val="003D92"/>
                </a:solidFill>
              </a:rPr>
              <a:t>Model Fit in Standard Space</a:t>
            </a:r>
            <a:endParaRPr lang="en-US" dirty="0">
              <a:solidFill>
                <a:srgbClr val="003D9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FDB0078-0105-4CEC-A510-730E5857E4D7}"/>
              </a:ext>
            </a:extLst>
          </p:cNvPr>
          <p:cNvSpPr txBox="1"/>
          <p:nvPr/>
        </p:nvSpPr>
        <p:spPr>
          <a:xfrm>
            <a:off x="5808239" y="5148752"/>
            <a:ext cx="3810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rgbClr val="003D92"/>
                </a:solidFill>
              </a:rPr>
              <a:t>Model Transformed to Original Space</a:t>
            </a:r>
            <a:endParaRPr lang="en-US" dirty="0">
              <a:solidFill>
                <a:srgbClr val="003D9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0293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44D6D-A548-43E5-884A-CFFF08DCA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dirty="0">
                <a:latin typeface="+mn-lt"/>
              </a:rPr>
              <a:t>Crack Nucleation Probability Field on a Case Microstructure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EA7AF6D-0F5D-4E8F-B127-B41F5C491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6242B-7B00-4300-9606-9B0D13087A32}" type="slidenum">
              <a:rPr lang="en-US" smtClean="0"/>
              <a:t>13</a:t>
            </a:fld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715FBCF-0177-4E44-8C23-916B55779201}"/>
              </a:ext>
            </a:extLst>
          </p:cNvPr>
          <p:cNvGrpSpPr/>
          <p:nvPr/>
        </p:nvGrpSpPr>
        <p:grpSpPr>
          <a:xfrm>
            <a:off x="968829" y="2640343"/>
            <a:ext cx="8436982" cy="3980482"/>
            <a:chOff x="-301224" y="1727230"/>
            <a:chExt cx="9539066" cy="450043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D0EA23F-13B6-44B2-B600-B2E326F4AEA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39951" y="2398603"/>
              <a:ext cx="955916" cy="403414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36C79AF-B32F-467A-B8A1-4010D84D67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2582"/>
            <a:stretch/>
          </p:blipFill>
          <p:spPr>
            <a:xfrm>
              <a:off x="-301224" y="1752600"/>
              <a:ext cx="4741176" cy="4475064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056E84C-0AD5-4F15-B33E-C6CF6154788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93540" y="1727230"/>
              <a:ext cx="1783495" cy="4361290"/>
            </a:xfrm>
            <a:prstGeom prst="rect">
              <a:avLst/>
            </a:prstGeom>
          </p:spPr>
        </p:pic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AED0F23B-AC08-4620-AC79-2917C85B14B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78062" y="1818670"/>
              <a:ext cx="3179199" cy="838864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81E4C78-4493-4606-9632-3AA12193FC03}"/>
                </a:ext>
              </a:extLst>
            </p:cNvPr>
            <p:cNvCxnSpPr>
              <a:cxnSpLocks/>
            </p:cNvCxnSpPr>
            <p:nvPr/>
          </p:nvCxnSpPr>
          <p:spPr>
            <a:xfrm>
              <a:off x="1044393" y="4184183"/>
              <a:ext cx="4212868" cy="1840727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0" name="Picture 9" descr="Background pattern&#10;&#10;Description automatically generated">
              <a:extLst>
                <a:ext uri="{FF2B5EF4-FFF2-40B4-BE49-F238E27FC236}">
                  <a16:creationId xmlns:a16="http://schemas.microsoft.com/office/drawing/2014/main" id="{C75DBB4F-DDFB-4BAC-A7A0-FB8D2B33F70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88586" y="1727230"/>
              <a:ext cx="1749749" cy="436129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8F3EF30-1E00-4B67-B2C8-46548738F5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flipH="1">
              <a:off x="4957613" y="2846380"/>
              <a:ext cx="329990" cy="227009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AD083FF7-0740-45EC-916E-A96168DD1A9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615491" y="2829679"/>
              <a:ext cx="336052" cy="25204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7A6CF8B5-33E3-40E3-A64E-F3A01D781F0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611552" y="3521466"/>
              <a:ext cx="343930" cy="278294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27348811-D49C-47CE-8D6C-59CCD40F5AA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607615" y="4239507"/>
              <a:ext cx="351804" cy="23366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E5806A20-FFA9-49EC-8E22-1D3E440C64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625992" y="4912915"/>
              <a:ext cx="315050" cy="238912"/>
            </a:xfrm>
            <a:prstGeom prst="rect">
              <a:avLst/>
            </a:prstGeom>
          </p:spPr>
        </p:pic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3BBB38B-B1EE-4752-BA9B-29AAE9F9479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55902" y="3521466"/>
              <a:ext cx="605679" cy="626937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5159DF5-C9F4-402C-A8AA-75363C9F11C5}"/>
                </a:ext>
              </a:extLst>
            </p:cNvPr>
            <p:cNvSpPr txBox="1"/>
            <p:nvPr/>
          </p:nvSpPr>
          <p:spPr>
            <a:xfrm>
              <a:off x="7023404" y="4501139"/>
              <a:ext cx="2214438" cy="31318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Crack </a:t>
              </a:r>
              <a:r>
                <a:rPr lang="en-US" sz="1200" b="1" dirty="0">
                  <a:cs typeface="Arial" panose="020B0604020202020204" pitchFamily="34" charset="0"/>
                </a:rPr>
                <a:t>Nucleation</a:t>
              </a:r>
            </a:p>
          </p:txBody>
        </p:sp>
        <p:pic>
          <p:nvPicPr>
            <p:cNvPr id="18" name="Picture 2" descr="39,595 Curved Arrow Stock Photos, Pictures &amp; Royalty-Free Images">
              <a:extLst>
                <a:ext uri="{FF2B5EF4-FFF2-40B4-BE49-F238E27FC236}">
                  <a16:creationId xmlns:a16="http://schemas.microsoft.com/office/drawing/2014/main" id="{D73A32A9-E52B-43F8-9B02-BE3FCF4207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9859" b="89940" l="9967" r="95425">
                          <a14:foregroundMark x1="95425" y1="33199" x2="95425" y2="33199"/>
                          <a14:foregroundMark x1="95425" y1="33199" x2="95425" y2="33199"/>
                          <a14:foregroundMark x1="95425" y1="33199" x2="95425" y2="3319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5403712">
              <a:off x="7812370" y="3899066"/>
              <a:ext cx="702180" cy="570234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E3E76D5B-A63E-4700-BEDF-8368CEAA2E5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279851" y="1790657"/>
            <a:ext cx="2362200" cy="43676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D3001B8-D830-4AB3-9B30-B1122FD132BE}"/>
              </a:ext>
            </a:extLst>
          </p:cNvPr>
          <p:cNvSpPr txBox="1"/>
          <p:nvPr/>
        </p:nvSpPr>
        <p:spPr>
          <a:xfrm>
            <a:off x="5254060" y="1553092"/>
            <a:ext cx="32110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Von Mises Stress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Maximum Plastic Slip Rate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Plastic Defect Energy</a:t>
            </a:r>
          </a:p>
        </p:txBody>
      </p:sp>
      <p:sp>
        <p:nvSpPr>
          <p:cNvPr id="21" name="Rounded Rectangle 114">
            <a:extLst>
              <a:ext uri="{FF2B5EF4-FFF2-40B4-BE49-F238E27FC236}">
                <a16:creationId xmlns:a16="http://schemas.microsoft.com/office/drawing/2014/main" id="{2A553126-2074-46FD-9D2B-C679C1E31ABC}"/>
              </a:ext>
            </a:extLst>
          </p:cNvPr>
          <p:cNvSpPr/>
          <p:nvPr/>
        </p:nvSpPr>
        <p:spPr>
          <a:xfrm>
            <a:off x="1660477" y="1089226"/>
            <a:ext cx="7456885" cy="480873"/>
          </a:xfrm>
          <a:prstGeom prst="round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dirty="0">
                <a:solidFill>
                  <a:srgbClr val="003D9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Top 3 most significant state variables for crack nucleation prediction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19657D3-CE69-4332-A774-31D63FCB20E8}"/>
              </a:ext>
            </a:extLst>
          </p:cNvPr>
          <p:cNvCxnSpPr>
            <a:cxnSpLocks/>
          </p:cNvCxnSpPr>
          <p:nvPr/>
        </p:nvCxnSpPr>
        <p:spPr bwMode="auto">
          <a:xfrm>
            <a:off x="7499095" y="1602589"/>
            <a:ext cx="0" cy="207523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8AECF9C7-2B13-4618-81B1-3F8EC8420949}"/>
              </a:ext>
            </a:extLst>
          </p:cNvPr>
          <p:cNvCxnSpPr>
            <a:cxnSpLocks/>
          </p:cNvCxnSpPr>
          <p:nvPr/>
        </p:nvCxnSpPr>
        <p:spPr bwMode="auto">
          <a:xfrm flipV="1">
            <a:off x="8379915" y="1910631"/>
            <a:ext cx="0" cy="207523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0216E636-8183-4DA9-8A24-BBE9E2526DBC}"/>
              </a:ext>
            </a:extLst>
          </p:cNvPr>
          <p:cNvCxnSpPr>
            <a:cxnSpLocks/>
          </p:cNvCxnSpPr>
          <p:nvPr/>
        </p:nvCxnSpPr>
        <p:spPr bwMode="auto">
          <a:xfrm flipV="1">
            <a:off x="7883805" y="2182788"/>
            <a:ext cx="0" cy="207523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4293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A2F1E-F119-4FDC-90E3-35EE273AA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+mn-lt"/>
              </a:rPr>
              <a:t>Scalar Crack Nucleation Indicator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31F14C-0BFA-45D4-9FDF-BA47F0B1E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6242B-7B00-4300-9606-9B0D13087A32}" type="slidenum">
              <a:rPr lang="en-US" smtClean="0"/>
              <a:t>14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C99B5C-F43F-4A22-B95B-02BC952101DF}"/>
              </a:ext>
            </a:extLst>
          </p:cNvPr>
          <p:cNvSpPr txBox="1"/>
          <p:nvPr/>
        </p:nvSpPr>
        <p:spPr>
          <a:xfrm>
            <a:off x="1385902" y="2920180"/>
            <a:ext cx="31744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Linear Discriminant Analysis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78CC2F-2B6B-404B-923F-695239886D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1474" y="1842751"/>
            <a:ext cx="943342" cy="45925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4998E68-B375-4341-98EE-7DD80E9E93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1917" y="1728821"/>
            <a:ext cx="3875491" cy="37466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BEA8F61-8B0A-4FF8-8B2B-922575107A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0740" y="4097030"/>
            <a:ext cx="3024811" cy="1069475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6C818C8-73FC-44B4-B6EA-95FFCF04CE21}"/>
              </a:ext>
            </a:extLst>
          </p:cNvPr>
          <p:cNvCxnSpPr>
            <a:cxnSpLocks/>
          </p:cNvCxnSpPr>
          <p:nvPr/>
        </p:nvCxnSpPr>
        <p:spPr bwMode="auto">
          <a:xfrm flipH="1">
            <a:off x="9180705" y="3252821"/>
            <a:ext cx="457200" cy="457200"/>
          </a:xfrm>
          <a:prstGeom prst="straightConnector1">
            <a:avLst/>
          </a:prstGeom>
          <a:ln>
            <a:solidFill>
              <a:srgbClr val="CC0000"/>
            </a:solidFill>
            <a:headEnd type="none" w="med" len="med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F241BCE4-5561-41B6-8BB1-FEF940828A82}"/>
              </a:ext>
            </a:extLst>
          </p:cNvPr>
          <p:cNvSpPr txBox="1"/>
          <p:nvPr/>
        </p:nvSpPr>
        <p:spPr>
          <a:xfrm>
            <a:off x="9409305" y="2701056"/>
            <a:ext cx="11572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FF1923"/>
                </a:solidFill>
              </a:rPr>
              <a:t>Cracked Regions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62A3FDB-88C7-4FCF-9B02-BD2A1BAE64EE}"/>
              </a:ext>
            </a:extLst>
          </p:cNvPr>
          <p:cNvSpPr txBox="1"/>
          <p:nvPr/>
        </p:nvSpPr>
        <p:spPr>
          <a:xfrm>
            <a:off x="6437505" y="2070662"/>
            <a:ext cx="11572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Uncracked Regions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8BBBC48-49FB-48A4-BAB0-2975B3CE92E9}"/>
              </a:ext>
            </a:extLst>
          </p:cNvPr>
          <p:cNvCxnSpPr>
            <a:cxnSpLocks/>
          </p:cNvCxnSpPr>
          <p:nvPr/>
        </p:nvCxnSpPr>
        <p:spPr bwMode="auto">
          <a:xfrm>
            <a:off x="7016126" y="2631982"/>
            <a:ext cx="183379" cy="468439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4FD671B-75A9-4DA9-AA91-F6B4522B3818}"/>
              </a:ext>
            </a:extLst>
          </p:cNvPr>
          <p:cNvCxnSpPr>
            <a:cxnSpLocks/>
          </p:cNvCxnSpPr>
          <p:nvPr/>
        </p:nvCxnSpPr>
        <p:spPr bwMode="auto">
          <a:xfrm>
            <a:off x="2973145" y="2386061"/>
            <a:ext cx="0" cy="415569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78009C1-BF79-4BC0-9617-7EC1612CA0C4}"/>
              </a:ext>
            </a:extLst>
          </p:cNvPr>
          <p:cNvCxnSpPr>
            <a:cxnSpLocks/>
          </p:cNvCxnSpPr>
          <p:nvPr/>
        </p:nvCxnSpPr>
        <p:spPr bwMode="auto">
          <a:xfrm>
            <a:off x="2973145" y="3432045"/>
            <a:ext cx="0" cy="415569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90132E1-6ADB-4F79-A285-33C1E41AC0C6}"/>
              </a:ext>
            </a:extLst>
          </p:cNvPr>
          <p:cNvCxnSpPr>
            <a:cxnSpLocks/>
          </p:cNvCxnSpPr>
          <p:nvPr/>
        </p:nvCxnSpPr>
        <p:spPr bwMode="auto">
          <a:xfrm flipV="1">
            <a:off x="2312884" y="5316230"/>
            <a:ext cx="261061" cy="394714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E8E9670-CB48-4607-B97C-AF3B2285B182}"/>
              </a:ext>
            </a:extLst>
          </p:cNvPr>
          <p:cNvCxnSpPr>
            <a:cxnSpLocks/>
            <a:stCxn id="16" idx="0"/>
          </p:cNvCxnSpPr>
          <p:nvPr/>
        </p:nvCxnSpPr>
        <p:spPr bwMode="auto">
          <a:xfrm flipH="1" flipV="1">
            <a:off x="4330604" y="5240030"/>
            <a:ext cx="138324" cy="470914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63E81BB8-EB42-4365-ABA7-4A9676B5D808}"/>
              </a:ext>
            </a:extLst>
          </p:cNvPr>
          <p:cNvSpPr txBox="1"/>
          <p:nvPr/>
        </p:nvSpPr>
        <p:spPr>
          <a:xfrm>
            <a:off x="3246629" y="5710944"/>
            <a:ext cx="24445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Build up of dislocation structures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3BDF652-12E5-4DD5-B871-AE27E6D582DC}"/>
              </a:ext>
            </a:extLst>
          </p:cNvPr>
          <p:cNvSpPr txBox="1"/>
          <p:nvPr/>
        </p:nvSpPr>
        <p:spPr>
          <a:xfrm>
            <a:off x="906518" y="5710944"/>
            <a:ext cx="24445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Directionally dependent shear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3775916-28B7-4A9F-802B-1BE7782FADF1}"/>
              </a:ext>
            </a:extLst>
          </p:cNvPr>
          <p:cNvSpPr txBox="1"/>
          <p:nvPr/>
        </p:nvSpPr>
        <p:spPr>
          <a:xfrm>
            <a:off x="649896" y="1435042"/>
            <a:ext cx="4646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Building a Simple One-Dimensional Model</a:t>
            </a:r>
          </a:p>
        </p:txBody>
      </p:sp>
    </p:spTree>
    <p:extLst>
      <p:ext uri="{BB962C8B-B14F-4D97-AF65-F5344CB8AC3E}">
        <p14:creationId xmlns:p14="http://schemas.microsoft.com/office/powerpoint/2010/main" val="1193859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0" grpId="0"/>
      <p:bldP spid="16" grpId="0"/>
      <p:bldP spid="17" grpId="0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9903F-390F-4C09-9E14-829415138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Concluding Remarks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F1C2CCE-D137-4987-96E6-B6F340731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6242B-7B00-4300-9606-9B0D13087A32}" type="slidenum">
              <a:rPr lang="en-US" smtClean="0"/>
              <a:t>15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A8C057-9AC4-49BA-9C3B-2960F74DAF52}"/>
              </a:ext>
            </a:extLst>
          </p:cNvPr>
          <p:cNvSpPr txBox="1"/>
          <p:nvPr/>
        </p:nvSpPr>
        <p:spPr>
          <a:xfrm>
            <a:off x="550439" y="1465018"/>
            <a:ext cx="82038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3D92"/>
                </a:solidFill>
              </a:rPr>
              <a:t>Probabilistic Crack Nucleation Model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1FAD55-DCB9-47B6-9D11-CC89568D6E69}"/>
              </a:ext>
            </a:extLst>
          </p:cNvPr>
          <p:cNvSpPr txBox="1"/>
          <p:nvPr/>
        </p:nvSpPr>
        <p:spPr>
          <a:xfrm>
            <a:off x="550438" y="2169713"/>
            <a:ext cx="95773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Enables crack nucleation prediction based on local material state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F2BAE6-F99F-4E02-9C3B-FB37EE22B3B7}"/>
              </a:ext>
            </a:extLst>
          </p:cNvPr>
          <p:cNvSpPr txBox="1"/>
          <p:nvPr/>
        </p:nvSpPr>
        <p:spPr>
          <a:xfrm>
            <a:off x="550438" y="2813857"/>
            <a:ext cx="95773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Yields probabilistic output to allow direct comparison between potential sites for failure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89F6EE-C765-4DBE-986C-11B567D5A95B}"/>
              </a:ext>
            </a:extLst>
          </p:cNvPr>
          <p:cNvSpPr txBox="1"/>
          <p:nvPr/>
        </p:nvSpPr>
        <p:spPr>
          <a:xfrm>
            <a:off x="550437" y="3827333"/>
            <a:ext cx="957738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Leads to simple scalar mechanistic indicator to explain precursors of nucleation events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17F78A-8ACE-4FF0-9E33-A9A133C2AF74}"/>
              </a:ext>
            </a:extLst>
          </p:cNvPr>
          <p:cNvSpPr txBox="1"/>
          <p:nvPr/>
        </p:nvSpPr>
        <p:spPr>
          <a:xfrm>
            <a:off x="550439" y="4840810"/>
            <a:ext cx="95773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Generalizable set of methods for other materials and problem sets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05ECAB-725A-43F7-9040-29C0A5BE947D}"/>
              </a:ext>
            </a:extLst>
          </p:cNvPr>
          <p:cNvSpPr txBox="1"/>
          <p:nvPr/>
        </p:nvSpPr>
        <p:spPr>
          <a:xfrm>
            <a:off x="0" y="6568828"/>
            <a:ext cx="6248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err="1"/>
              <a:t>Pinz</a:t>
            </a:r>
            <a:r>
              <a:rPr lang="en-US" sz="1200" i="1" dirty="0"/>
              <a:t>, Weber, </a:t>
            </a:r>
            <a:r>
              <a:rPr lang="en-US" sz="1200" i="1" dirty="0" err="1"/>
              <a:t>Stinville</a:t>
            </a:r>
            <a:r>
              <a:rPr lang="en-US" sz="1200" i="1" dirty="0"/>
              <a:t>, Pollock, Ghosh. NPJ </a:t>
            </a:r>
            <a:r>
              <a:rPr lang="en-US" sz="1200" i="1" dirty="0" err="1"/>
              <a:t>Comput</a:t>
            </a:r>
            <a:r>
              <a:rPr lang="en-US" sz="1200" i="1" dirty="0"/>
              <a:t> Mater 2022</a:t>
            </a:r>
          </a:p>
        </p:txBody>
      </p:sp>
    </p:spTree>
    <p:extLst>
      <p:ext uri="{BB962C8B-B14F-4D97-AF65-F5344CB8AC3E}">
        <p14:creationId xmlns:p14="http://schemas.microsoft.com/office/powerpoint/2010/main" val="3234397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6EBF6-3926-4843-91BB-7FFB09881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Additional Slides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499994-D210-4EC1-B046-0D26B1909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6242B-7B00-4300-9606-9B0D13087A3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8359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6EBF6-3926-4843-91BB-7FFB09881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Concurrent Multiscale Model for Simulation of Polycrystals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499994-D210-4EC1-B046-0D26B1909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6242B-7B00-4300-9606-9B0D13087A32}" type="slidenum">
              <a:rPr lang="en-US" smtClean="0"/>
              <a:t>17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954E683-0C4E-48EC-9C3F-307009C665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0966" y="2886807"/>
            <a:ext cx="3276600" cy="88309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EAD529-5B2A-4023-BABC-28CE52A795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9999" r="50833" b="-1"/>
          <a:stretch/>
        </p:blipFill>
        <p:spPr>
          <a:xfrm>
            <a:off x="6606297" y="3741190"/>
            <a:ext cx="3025938" cy="28207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670DCD-FBF7-4AEB-8608-E5C06D4278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000"/>
          <a:stretch/>
        </p:blipFill>
        <p:spPr>
          <a:xfrm>
            <a:off x="6580654" y="4026299"/>
            <a:ext cx="3077224" cy="2564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B974440-BD9B-4137-9D5A-5611EFEA23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3259" y="4263624"/>
            <a:ext cx="1572014" cy="24143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1BEA96D-8ACE-4DC1-9A3E-181150D337DD}"/>
              </a:ext>
            </a:extLst>
          </p:cNvPr>
          <p:cNvSpPr txBox="1"/>
          <p:nvPr/>
        </p:nvSpPr>
        <p:spPr>
          <a:xfrm flipH="1">
            <a:off x="678560" y="1242447"/>
            <a:ext cx="20072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cs typeface="Arial" panose="020B0604020202020204" pitchFamily="34" charset="0"/>
              </a:rPr>
              <a:t>Crystal Plasticity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A48E7EA-E966-49E6-957B-A47911066F62}"/>
              </a:ext>
            </a:extLst>
          </p:cNvPr>
          <p:cNvSpPr txBox="1"/>
          <p:nvPr/>
        </p:nvSpPr>
        <p:spPr>
          <a:xfrm flipH="1">
            <a:off x="6424675" y="1172827"/>
            <a:ext cx="36659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cs typeface="Arial" panose="020B0604020202020204" pitchFamily="34" charset="0"/>
              </a:rPr>
              <a:t>Rate-dependent </a:t>
            </a:r>
            <a:r>
              <a:rPr lang="en-US" sz="2000" b="1" dirty="0" err="1">
                <a:cs typeface="Arial" panose="020B0604020202020204" pitchFamily="34" charset="0"/>
              </a:rPr>
              <a:t>Elastoplasticity</a:t>
            </a:r>
            <a:endParaRPr lang="en-US" sz="2000" b="1" dirty="0"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1CBB6E-507E-4868-8E98-A7B869F87DA8}"/>
              </a:ext>
            </a:extLst>
          </p:cNvPr>
          <p:cNvSpPr txBox="1"/>
          <p:nvPr/>
        </p:nvSpPr>
        <p:spPr>
          <a:xfrm>
            <a:off x="7420998" y="2684223"/>
            <a:ext cx="15373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1923"/>
                </a:solidFill>
              </a:rPr>
              <a:t>Yield Function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F9ACB68-F34A-4A20-918F-5FCA9795F551}"/>
              </a:ext>
            </a:extLst>
          </p:cNvPr>
          <p:cNvCxnSpPr>
            <a:cxnSpLocks/>
          </p:cNvCxnSpPr>
          <p:nvPr/>
        </p:nvCxnSpPr>
        <p:spPr bwMode="auto">
          <a:xfrm>
            <a:off x="2680975" y="1626512"/>
            <a:ext cx="960728" cy="700756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898254DB-2B99-4401-9257-5E7830493D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202" y="5726517"/>
            <a:ext cx="3826169" cy="60306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880E224-4F94-46B3-A347-BA2F2A269DCB}"/>
              </a:ext>
            </a:extLst>
          </p:cNvPr>
          <p:cNvSpPr txBox="1"/>
          <p:nvPr/>
        </p:nvSpPr>
        <p:spPr>
          <a:xfrm>
            <a:off x="7613359" y="5658485"/>
            <a:ext cx="11187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1923"/>
                </a:solidFill>
              </a:rPr>
              <a:t>Flow Rule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F91F76-8030-45CB-B5F6-9F784760AC8A}"/>
              </a:ext>
            </a:extLst>
          </p:cNvPr>
          <p:cNvSpPr txBox="1"/>
          <p:nvPr/>
        </p:nvSpPr>
        <p:spPr>
          <a:xfrm>
            <a:off x="731441" y="1878972"/>
            <a:ext cx="21782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1923"/>
                </a:solidFill>
              </a:rPr>
              <a:t>Anisotropic Elasticity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2E1CB10-15C2-4E84-8566-F84C8FB5BA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7116" y="5968445"/>
            <a:ext cx="2824301" cy="69664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B5D0B7B-182B-4262-B2C1-ECD812F9747F}"/>
              </a:ext>
            </a:extLst>
          </p:cNvPr>
          <p:cNvSpPr txBox="1"/>
          <p:nvPr/>
        </p:nvSpPr>
        <p:spPr>
          <a:xfrm>
            <a:off x="731441" y="3097917"/>
            <a:ext cx="2126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1923"/>
                </a:solidFill>
              </a:rPr>
              <a:t>Hardening Evolution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F1412CC-9851-478E-B201-F769A4BC81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49" y="3568996"/>
            <a:ext cx="2135266" cy="125286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61249CD-5533-4F28-AF21-504B0ED94984}"/>
              </a:ext>
            </a:extLst>
          </p:cNvPr>
          <p:cNvSpPr txBox="1"/>
          <p:nvPr/>
        </p:nvSpPr>
        <p:spPr>
          <a:xfrm>
            <a:off x="817202" y="5206426"/>
            <a:ext cx="1935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FF1923"/>
                </a:solidFill>
              </a:rPr>
              <a:t>Orowan</a:t>
            </a:r>
            <a:r>
              <a:rPr lang="en-US" b="1" dirty="0">
                <a:solidFill>
                  <a:srgbClr val="FF1923"/>
                </a:solidFill>
              </a:rPr>
              <a:t> Flow Rule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8CEC1A32-F390-44BD-94A4-4F2E09F4F8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38166" y="5061562"/>
            <a:ext cx="2362200" cy="40207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E071E479-240F-4565-8DD2-3E2568255CAB}"/>
              </a:ext>
            </a:extLst>
          </p:cNvPr>
          <p:cNvSpPr txBox="1"/>
          <p:nvPr/>
        </p:nvSpPr>
        <p:spPr>
          <a:xfrm>
            <a:off x="7392945" y="4667885"/>
            <a:ext cx="1608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1923"/>
                </a:solidFill>
              </a:rPr>
              <a:t>Hardening Law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42BB11E-719C-4D13-9D0C-AFE335F504AC}"/>
              </a:ext>
            </a:extLst>
          </p:cNvPr>
          <p:cNvSpPr txBox="1"/>
          <p:nvPr/>
        </p:nvSpPr>
        <p:spPr>
          <a:xfrm>
            <a:off x="7168525" y="1639239"/>
            <a:ext cx="21782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1923"/>
                </a:solidFill>
              </a:rPr>
              <a:t>Anisotropic Elasticity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47ACFE50-78ED-4E80-A1A6-5A3E7E799E9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73564" y="2324873"/>
            <a:ext cx="1217234" cy="47118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362B5D6-B415-4D84-BEB4-D4A09FC1F3D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68693" y="2011411"/>
            <a:ext cx="1217234" cy="471188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B5C4CB63-69CC-444C-A02E-9C994E24DB06}"/>
              </a:ext>
            </a:extLst>
          </p:cNvPr>
          <p:cNvGrpSpPr/>
          <p:nvPr/>
        </p:nvGrpSpPr>
        <p:grpSpPr>
          <a:xfrm>
            <a:off x="3012416" y="1419048"/>
            <a:ext cx="3363259" cy="4156710"/>
            <a:chOff x="3012416" y="1419048"/>
            <a:chExt cx="3363259" cy="415671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0F1F972C-15A2-47A4-8689-00F1C2097B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012416" y="1723696"/>
              <a:ext cx="3363259" cy="3604141"/>
            </a:xfrm>
            <a:prstGeom prst="rect">
              <a:avLst/>
            </a:prstGeom>
          </p:spPr>
        </p:pic>
        <p:pic>
          <p:nvPicPr>
            <p:cNvPr id="28" name="Picture 2" descr="39,595 Curved Arrow Stock Photos, Pictures &amp; Royalty-Free Images">
              <a:extLst>
                <a:ext uri="{FF2B5EF4-FFF2-40B4-BE49-F238E27FC236}">
                  <a16:creationId xmlns:a16="http://schemas.microsoft.com/office/drawing/2014/main" id="{278A7389-C64F-49E5-B3B5-B78AF8BEED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9859" b="89940" l="9967" r="95425">
                          <a14:foregroundMark x1="95425" y1="33199" x2="95425" y2="33199"/>
                          <a14:foregroundMark x1="95425" y1="33199" x2="95425" y2="33199"/>
                          <a14:foregroundMark x1="95425" y1="33199" x2="95425" y2="3319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5943220" flipH="1" flipV="1">
              <a:off x="3600155" y="1655584"/>
              <a:ext cx="414538" cy="336642"/>
            </a:xfrm>
            <a:prstGeom prst="rect">
              <a:avLst/>
            </a:prstGeom>
            <a:noFill/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2" descr="39,595 Curved Arrow Stock Photos, Pictures &amp; Royalty-Free Images">
              <a:extLst>
                <a:ext uri="{FF2B5EF4-FFF2-40B4-BE49-F238E27FC236}">
                  <a16:creationId xmlns:a16="http://schemas.microsoft.com/office/drawing/2014/main" id="{92664FAF-2AE6-423D-8062-7E773B8554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9859" b="89940" l="9967" r="95425">
                          <a14:foregroundMark x1="95425" y1="33199" x2="95425" y2="33199"/>
                          <a14:foregroundMark x1="95425" y1="33199" x2="95425" y2="33199"/>
                          <a14:foregroundMark x1="95425" y1="33199" x2="95425" y2="3319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706354" flipV="1">
              <a:off x="4046927" y="5140681"/>
              <a:ext cx="414538" cy="336642"/>
            </a:xfrm>
            <a:prstGeom prst="rect">
              <a:avLst/>
            </a:prstGeom>
            <a:noFill/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231FD1F-5077-4E73-A736-5A7740F586BE}"/>
                </a:ext>
              </a:extLst>
            </p:cNvPr>
            <p:cNvSpPr txBox="1"/>
            <p:nvPr/>
          </p:nvSpPr>
          <p:spPr>
            <a:xfrm flipH="1">
              <a:off x="3760460" y="1419048"/>
              <a:ext cx="20188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cs typeface="Arial" panose="020B0604020202020204" pitchFamily="34" charset="0"/>
                </a:rPr>
                <a:t>Extruded Microstructure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9FB48A8-EEFB-451A-B20D-C0E416363FFC}"/>
                </a:ext>
              </a:extLst>
            </p:cNvPr>
            <p:cNvSpPr txBox="1"/>
            <p:nvPr/>
          </p:nvSpPr>
          <p:spPr>
            <a:xfrm flipH="1">
              <a:off x="4356777" y="5267981"/>
              <a:ext cx="20188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cs typeface="Arial" panose="020B0604020202020204" pitchFamily="34" charset="0"/>
                </a:rPr>
                <a:t>Homogeneous Medium</a:t>
              </a:r>
            </a:p>
          </p:txBody>
        </p:sp>
      </p:grp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D6C8520-091C-445D-B6D0-4EC120CFB48A}"/>
              </a:ext>
            </a:extLst>
          </p:cNvPr>
          <p:cNvCxnSpPr>
            <a:cxnSpLocks/>
          </p:cNvCxnSpPr>
          <p:nvPr/>
        </p:nvCxnSpPr>
        <p:spPr bwMode="auto">
          <a:xfrm flipH="1">
            <a:off x="5973664" y="1626512"/>
            <a:ext cx="733452" cy="898869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2299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5" grpId="0"/>
      <p:bldP spid="16" grpId="0"/>
      <p:bldP spid="18" grpId="0"/>
      <p:bldP spid="20" grpId="0"/>
      <p:bldP spid="22" grpId="0"/>
      <p:bldP spid="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D7AFC-0D7A-45F3-B7E0-310FB162F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Homogenization of Crystal Plasticity Constitutive Model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CC1AD3D-D990-4153-A99E-0EA98064F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6242B-7B00-4300-9606-9B0D13087A32}" type="slidenum">
              <a:rPr lang="en-US" smtClean="0"/>
              <a:t>18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E121CE-3CB1-4915-B39B-D6FF6DB3E7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8470" b="76596"/>
          <a:stretch/>
        </p:blipFill>
        <p:spPr>
          <a:xfrm>
            <a:off x="8045261" y="1796517"/>
            <a:ext cx="868836" cy="88704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6FEB77A-4844-4612-9AA9-F8E3A984692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6140" b="74589"/>
          <a:stretch/>
        </p:blipFill>
        <p:spPr>
          <a:xfrm>
            <a:off x="3064531" y="1883701"/>
            <a:ext cx="1003738" cy="1027788"/>
          </a:xfrm>
          <a:prstGeom prst="rect">
            <a:avLst/>
          </a:prstGeom>
        </p:spPr>
      </p:pic>
      <p:pic>
        <p:nvPicPr>
          <p:cNvPr id="6" name="Picture 5" descr="C:\Users\George Weber\Desktop\calibration\calibrated-tresca_type.jpg">
            <a:extLst>
              <a:ext uri="{FF2B5EF4-FFF2-40B4-BE49-F238E27FC236}">
                <a16:creationId xmlns:a16="http://schemas.microsoft.com/office/drawing/2014/main" id="{9F40CAD4-97B3-46AB-B600-19398A3D29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3" t="4762" r="64008" b="53396"/>
          <a:stretch/>
        </p:blipFill>
        <p:spPr bwMode="auto">
          <a:xfrm>
            <a:off x="550439" y="1996813"/>
            <a:ext cx="2243500" cy="216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4FACB3E-AAB7-49C6-BFC8-6A1EFE4253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2208" y="4713068"/>
            <a:ext cx="3086794" cy="1984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 descr="C:\Users\George Weber\Desktop\calibration\calibrated-tresca_type.jpg">
            <a:extLst>
              <a:ext uri="{FF2B5EF4-FFF2-40B4-BE49-F238E27FC236}">
                <a16:creationId xmlns:a16="http://schemas.microsoft.com/office/drawing/2014/main" id="{4112BDC4-2111-41B0-8EBF-1962F1D1C2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92" t="4762" r="36601" b="53396"/>
          <a:stretch/>
        </p:blipFill>
        <p:spPr bwMode="auto">
          <a:xfrm>
            <a:off x="5458826" y="2025928"/>
            <a:ext cx="2128448" cy="216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EA98B11-94CC-4E15-B899-31C6467C04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593"/>
          <a:stretch/>
        </p:blipFill>
        <p:spPr>
          <a:xfrm>
            <a:off x="2963175" y="2864331"/>
            <a:ext cx="1536440" cy="115824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D801216-BAE3-4CA6-AE11-CD41938F5F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4466"/>
          <a:stretch/>
        </p:blipFill>
        <p:spPr>
          <a:xfrm>
            <a:off x="8045261" y="2585671"/>
            <a:ext cx="1113258" cy="1384286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754A97F-658F-49CD-AE8C-D93AAB2FA34E}"/>
              </a:ext>
            </a:extLst>
          </p:cNvPr>
          <p:cNvCxnSpPr>
            <a:cxnSpLocks/>
          </p:cNvCxnSpPr>
          <p:nvPr/>
        </p:nvCxnSpPr>
        <p:spPr>
          <a:xfrm flipH="1">
            <a:off x="3154817" y="3597289"/>
            <a:ext cx="342845" cy="310842"/>
          </a:xfrm>
          <a:prstGeom prst="straightConnector1">
            <a:avLst/>
          </a:prstGeom>
          <a:ln w="28575"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343A9A7-20AD-45CA-89D6-931781D01214}"/>
              </a:ext>
            </a:extLst>
          </p:cNvPr>
          <p:cNvCxnSpPr>
            <a:cxnSpLocks/>
          </p:cNvCxnSpPr>
          <p:nvPr/>
        </p:nvCxnSpPr>
        <p:spPr>
          <a:xfrm flipH="1">
            <a:off x="7988402" y="3333230"/>
            <a:ext cx="451747" cy="239385"/>
          </a:xfrm>
          <a:prstGeom prst="straightConnector1">
            <a:avLst/>
          </a:prstGeom>
          <a:ln w="28575"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66EA896-0ADC-4BDB-A4E2-226A2ABE97D9}"/>
              </a:ext>
            </a:extLst>
          </p:cNvPr>
          <p:cNvCxnSpPr>
            <a:cxnSpLocks/>
          </p:cNvCxnSpPr>
          <p:nvPr/>
        </p:nvCxnSpPr>
        <p:spPr>
          <a:xfrm>
            <a:off x="4222257" y="3587290"/>
            <a:ext cx="416095" cy="146235"/>
          </a:xfrm>
          <a:prstGeom prst="straightConnector1">
            <a:avLst/>
          </a:prstGeom>
          <a:ln w="28575"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1C6A6EE-515B-4BEE-AE47-7980866D6D33}"/>
              </a:ext>
            </a:extLst>
          </p:cNvPr>
          <p:cNvCxnSpPr>
            <a:cxnSpLocks/>
          </p:cNvCxnSpPr>
          <p:nvPr/>
        </p:nvCxnSpPr>
        <p:spPr>
          <a:xfrm>
            <a:off x="8916877" y="3368680"/>
            <a:ext cx="416095" cy="146235"/>
          </a:xfrm>
          <a:prstGeom prst="straightConnector1">
            <a:avLst/>
          </a:prstGeom>
          <a:ln w="28575"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17BAB787-96AB-4182-87CC-D6668C5DF057}"/>
              </a:ext>
            </a:extLst>
          </p:cNvPr>
          <p:cNvSpPr txBox="1"/>
          <p:nvPr/>
        </p:nvSpPr>
        <p:spPr>
          <a:xfrm>
            <a:off x="570265" y="1125392"/>
            <a:ext cx="8599790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3D92"/>
                </a:solidFill>
              </a:rPr>
              <a:t>Controlled Stress Loading: Mapping the Yield Function</a:t>
            </a:r>
          </a:p>
          <a:p>
            <a:r>
              <a:rPr lang="en-US" dirty="0"/>
              <a:t>For a given von Mises strain rate, incrementally load in a stress plane at a fixed stress ratio</a:t>
            </a:r>
            <a:endParaRPr lang="en-US" sz="20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EA3A868-BD73-4EE2-AF3B-A09AE6C1C523}"/>
              </a:ext>
            </a:extLst>
          </p:cNvPr>
          <p:cNvSpPr txBox="1"/>
          <p:nvPr/>
        </p:nvSpPr>
        <p:spPr>
          <a:xfrm>
            <a:off x="5357605" y="4311117"/>
            <a:ext cx="42670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3D92"/>
                </a:solidFill>
              </a:rPr>
              <a:t>Constant Strain Rate: Strain Hardening</a:t>
            </a:r>
          </a:p>
        </p:txBody>
      </p:sp>
      <p:sp>
        <p:nvSpPr>
          <p:cNvPr id="17" name="Arrow: Curved Up 16">
            <a:extLst>
              <a:ext uri="{FF2B5EF4-FFF2-40B4-BE49-F238E27FC236}">
                <a16:creationId xmlns:a16="http://schemas.microsoft.com/office/drawing/2014/main" id="{D49DEDEC-5929-446D-9D2C-8A58B94EEF24}"/>
              </a:ext>
            </a:extLst>
          </p:cNvPr>
          <p:cNvSpPr/>
          <p:nvPr/>
        </p:nvSpPr>
        <p:spPr>
          <a:xfrm rot="21169911">
            <a:off x="3537393" y="3923598"/>
            <a:ext cx="798809" cy="219635"/>
          </a:xfrm>
          <a:prstGeom prst="curved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7A5D0E1-FDF0-4226-B84A-FEC4FFAF6FD5}"/>
              </a:ext>
            </a:extLst>
          </p:cNvPr>
          <p:cNvGrpSpPr/>
          <p:nvPr/>
        </p:nvGrpSpPr>
        <p:grpSpPr>
          <a:xfrm>
            <a:off x="607965" y="4249592"/>
            <a:ext cx="3704578" cy="2276103"/>
            <a:chOff x="389213" y="4267200"/>
            <a:chExt cx="3704578" cy="2276103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5A0BA570-FE98-47FF-B33A-7948E83AE4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77648" b="76092"/>
            <a:stretch/>
          </p:blipFill>
          <p:spPr>
            <a:xfrm>
              <a:off x="3059799" y="4267200"/>
              <a:ext cx="819972" cy="906180"/>
            </a:xfrm>
            <a:prstGeom prst="rect">
              <a:avLst/>
            </a:prstGeom>
          </p:spPr>
        </p:pic>
        <p:pic>
          <p:nvPicPr>
            <p:cNvPr id="20" name="Picture 19" descr="C:\Users\George Weber\Desktop\calibration\calibrated-tresca_type.jpg">
              <a:extLst>
                <a:ext uri="{FF2B5EF4-FFF2-40B4-BE49-F238E27FC236}">
                  <a16:creationId xmlns:a16="http://schemas.microsoft.com/office/drawing/2014/main" id="{65ECE9F9-5C5D-440D-BF2D-A4E7F941F1A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141" t="4762" r="8452" b="53396"/>
            <a:stretch/>
          </p:blipFill>
          <p:spPr bwMode="auto">
            <a:xfrm>
              <a:off x="389213" y="4352816"/>
              <a:ext cx="2128448" cy="21662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39AA6872-BAD8-40FA-BFFA-A9F28F9EB4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r="20330"/>
            <a:stretch/>
          </p:blipFill>
          <p:spPr>
            <a:xfrm>
              <a:off x="2936065" y="5049198"/>
              <a:ext cx="1067440" cy="1384288"/>
            </a:xfrm>
            <a:prstGeom prst="rect">
              <a:avLst/>
            </a:prstGeom>
          </p:spPr>
        </p:pic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718F0E43-7637-41C5-8E78-5A85CFA26A9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45779" y="5955378"/>
              <a:ext cx="356930" cy="349084"/>
            </a:xfrm>
            <a:prstGeom prst="straightConnector1">
              <a:avLst/>
            </a:prstGeom>
            <a:ln w="28575">
              <a:tailEnd type="triangle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2017F95C-0F1E-486B-8D56-EBFE424CA56C}"/>
                </a:ext>
              </a:extLst>
            </p:cNvPr>
            <p:cNvCxnSpPr>
              <a:cxnSpLocks/>
            </p:cNvCxnSpPr>
            <p:nvPr/>
          </p:nvCxnSpPr>
          <p:spPr>
            <a:xfrm>
              <a:off x="3677696" y="5830255"/>
              <a:ext cx="416095" cy="146235"/>
            </a:xfrm>
            <a:prstGeom prst="straightConnector1">
              <a:avLst/>
            </a:prstGeom>
            <a:ln w="28575">
              <a:tailEnd type="triangle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4" name="Arrow: Curved Up 23">
              <a:extLst>
                <a:ext uri="{FF2B5EF4-FFF2-40B4-BE49-F238E27FC236}">
                  <a16:creationId xmlns:a16="http://schemas.microsoft.com/office/drawing/2014/main" id="{81B2DE94-8999-46E1-8AFF-1FEA3BC5FB99}"/>
                </a:ext>
              </a:extLst>
            </p:cNvPr>
            <p:cNvSpPr/>
            <p:nvPr/>
          </p:nvSpPr>
          <p:spPr>
            <a:xfrm rot="20413654">
              <a:off x="3133902" y="6323668"/>
              <a:ext cx="798809" cy="219635"/>
            </a:xfrm>
            <a:prstGeom prst="curvedUpArrow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5" name="Arrow: Curved Up 24">
            <a:extLst>
              <a:ext uri="{FF2B5EF4-FFF2-40B4-BE49-F238E27FC236}">
                <a16:creationId xmlns:a16="http://schemas.microsoft.com/office/drawing/2014/main" id="{22C33F2A-35B9-4C76-8710-CF2AAE9402BC}"/>
              </a:ext>
            </a:extLst>
          </p:cNvPr>
          <p:cNvSpPr/>
          <p:nvPr/>
        </p:nvSpPr>
        <p:spPr>
          <a:xfrm>
            <a:off x="8260137" y="3903909"/>
            <a:ext cx="798809" cy="219635"/>
          </a:xfrm>
          <a:prstGeom prst="curved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3AE5598-215B-4799-8443-CFBFB69540EE}"/>
              </a:ext>
            </a:extLst>
          </p:cNvPr>
          <p:cNvCxnSpPr>
            <a:cxnSpLocks/>
          </p:cNvCxnSpPr>
          <p:nvPr/>
        </p:nvCxnSpPr>
        <p:spPr>
          <a:xfrm flipV="1">
            <a:off x="1842836" y="2466285"/>
            <a:ext cx="181970" cy="545910"/>
          </a:xfrm>
          <a:prstGeom prst="line">
            <a:avLst/>
          </a:prstGeom>
          <a:ln w="19050">
            <a:solidFill>
              <a:srgbClr val="CC0000"/>
            </a:solidFill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3CB718C8-77F8-4683-BE71-2D2B47CB46BB}"/>
              </a:ext>
            </a:extLst>
          </p:cNvPr>
          <p:cNvSpPr txBox="1"/>
          <p:nvPr/>
        </p:nvSpPr>
        <p:spPr>
          <a:xfrm>
            <a:off x="1842836" y="2787146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>
                <a:solidFill>
                  <a:srgbClr val="C00000"/>
                </a:solidFill>
                <a:cs typeface="Times New Roman" panose="02020603050405020304" pitchFamily="18" charset="0"/>
              </a:rPr>
              <a:t>θ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87EBD923-089C-4DFB-978A-0FC66F42ACF4}"/>
              </a:ext>
            </a:extLst>
          </p:cNvPr>
          <p:cNvSpPr/>
          <p:nvPr/>
        </p:nvSpPr>
        <p:spPr>
          <a:xfrm>
            <a:off x="1111478" y="2284340"/>
            <a:ext cx="47036" cy="4572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AEB8BBD-D964-43C0-931B-BEACE883679A}"/>
              </a:ext>
            </a:extLst>
          </p:cNvPr>
          <p:cNvCxnSpPr>
            <a:cxnSpLocks/>
          </p:cNvCxnSpPr>
          <p:nvPr/>
        </p:nvCxnSpPr>
        <p:spPr>
          <a:xfrm>
            <a:off x="1056952" y="2423359"/>
            <a:ext cx="16343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CDD9575E-1BC4-4376-91BA-518AE840625B}"/>
              </a:ext>
            </a:extLst>
          </p:cNvPr>
          <p:cNvSpPr txBox="1"/>
          <p:nvPr/>
        </p:nvSpPr>
        <p:spPr>
          <a:xfrm>
            <a:off x="7603775" y="5937770"/>
            <a:ext cx="1132041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    Crystal Plasticity</a:t>
            </a:r>
          </a:p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    Homogenous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5A1F4CC2-5C8F-43AF-8264-2A9407733D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32" t="66095" r="20874" b="24619"/>
          <a:stretch/>
        </p:blipFill>
        <p:spPr bwMode="auto">
          <a:xfrm>
            <a:off x="7647134" y="6022773"/>
            <a:ext cx="138687" cy="184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44156E3E-E033-486D-9E81-7F9CAF008D05}"/>
              </a:ext>
            </a:extLst>
          </p:cNvPr>
          <p:cNvSpPr txBox="1"/>
          <p:nvPr/>
        </p:nvSpPr>
        <p:spPr>
          <a:xfrm>
            <a:off x="1090342" y="2197511"/>
            <a:ext cx="768159" cy="3089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500" b="1" dirty="0">
                <a:latin typeface="Arial" panose="020B0604020202020204" pitchFamily="34" charset="0"/>
                <a:cs typeface="Arial" panose="020B0604020202020204" pitchFamily="34" charset="0"/>
              </a:rPr>
              <a:t>    Crystal Plasticity</a:t>
            </a:r>
          </a:p>
          <a:p>
            <a:pPr>
              <a:lnSpc>
                <a:spcPct val="150000"/>
              </a:lnSpc>
            </a:pPr>
            <a:r>
              <a:rPr lang="en-US" sz="500" b="1" dirty="0">
                <a:latin typeface="Arial" panose="020B0604020202020204" pitchFamily="34" charset="0"/>
                <a:cs typeface="Arial" panose="020B0604020202020204" pitchFamily="34" charset="0"/>
              </a:rPr>
              <a:t>    Homogenous</a:t>
            </a:r>
          </a:p>
        </p:txBody>
      </p:sp>
    </p:spTree>
    <p:extLst>
      <p:ext uri="{BB962C8B-B14F-4D97-AF65-F5344CB8AC3E}">
        <p14:creationId xmlns:p14="http://schemas.microsoft.com/office/powerpoint/2010/main" val="2315883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5" grpId="0" animBg="1"/>
      <p:bldP spid="3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0F839-F9CE-4890-B140-ED59EF171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Model Selection and Order Reduction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1CFB57E-70E2-4424-B9E9-A716365CE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6242B-7B00-4300-9606-9B0D13087A32}" type="slidenum">
              <a:rPr lang="en-US" smtClean="0"/>
              <a:t>19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DFCF06-2385-44B8-9F79-88B73E15AD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8671" y="1151107"/>
            <a:ext cx="951580" cy="4632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19DEBA5-82C2-44C4-BECF-930688C16C85}"/>
              </a:ext>
            </a:extLst>
          </p:cNvPr>
          <p:cNvSpPr txBox="1"/>
          <p:nvPr/>
        </p:nvSpPr>
        <p:spPr>
          <a:xfrm>
            <a:off x="564805" y="1151107"/>
            <a:ext cx="772519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Instead of calculating                  at once, the model is incrementally built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1923"/>
                </a:solidFill>
              </a:rPr>
              <a:t>Allows the assessment of relevance of each state variable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1923"/>
                </a:solidFill>
              </a:rPr>
              <a:t>Reduces the order of the final model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F7C9E4-8012-4190-9572-48CC27087B25}"/>
              </a:ext>
            </a:extLst>
          </p:cNvPr>
          <p:cNvSpPr txBox="1"/>
          <p:nvPr/>
        </p:nvSpPr>
        <p:spPr>
          <a:xfrm>
            <a:off x="550439" y="2355824"/>
            <a:ext cx="784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Selection algorithm to determine top      state variables from data set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F11552D-23EA-4957-8711-7BA837EADA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3189" y="2413321"/>
            <a:ext cx="230285" cy="28511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A631924-9311-42D8-9A41-3C67CC8B84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0512" y="4204727"/>
            <a:ext cx="1502734" cy="3087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066C376-0117-400B-B8C2-8FF7E4E75071}"/>
              </a:ext>
            </a:extLst>
          </p:cNvPr>
          <p:cNvSpPr txBox="1"/>
          <p:nvPr/>
        </p:nvSpPr>
        <p:spPr>
          <a:xfrm>
            <a:off x="6358128" y="4155881"/>
            <a:ext cx="4211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solidFill>
                  <a:srgbClr val="FF1923"/>
                </a:solidFill>
              </a:rPr>
              <a:t>(Build model with one new variable)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23AFEAD-DC6E-4DFD-BF31-137D185D30FE}"/>
              </a:ext>
            </a:extLst>
          </p:cNvPr>
          <p:cNvSpPr txBox="1"/>
          <p:nvPr/>
        </p:nvSpPr>
        <p:spPr>
          <a:xfrm>
            <a:off x="6615808" y="4765552"/>
            <a:ext cx="39538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solidFill>
                  <a:srgbClr val="FF1923"/>
                </a:solidFill>
              </a:rPr>
              <a:t>(Calculate the “average” probability of correctly predicting nucleation)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B5416BB-D2A9-4C92-865A-215A800450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3015" y="4638726"/>
            <a:ext cx="5223415" cy="9615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F5288D0-A686-418C-A1C3-6E66869F00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0971" y="2833801"/>
            <a:ext cx="937754" cy="32617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8CF3460-D93D-47B8-9671-4E02E4BA0B2C}"/>
              </a:ext>
            </a:extLst>
          </p:cNvPr>
          <p:cNvSpPr txBox="1"/>
          <p:nvPr/>
        </p:nvSpPr>
        <p:spPr>
          <a:xfrm>
            <a:off x="5581641" y="2819194"/>
            <a:ext cx="49880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solidFill>
                  <a:srgbClr val="FF1923"/>
                </a:solidFill>
              </a:rPr>
              <a:t>(Create a set for selected state variables to fill)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FE2F8C-3C51-44A0-BE79-5B879841E1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5774" y="3257140"/>
            <a:ext cx="1619224" cy="279578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8C583CE-6AC0-4279-B386-6CC248A86934}"/>
              </a:ext>
            </a:extLst>
          </p:cNvPr>
          <p:cNvCxnSpPr>
            <a:cxnSpLocks/>
          </p:cNvCxnSpPr>
          <p:nvPr/>
        </p:nvCxnSpPr>
        <p:spPr bwMode="auto">
          <a:xfrm>
            <a:off x="931439" y="3647455"/>
            <a:ext cx="0" cy="2905745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lgDash"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A723B7DA-2164-4332-BEA5-79E3EA04F976}"/>
              </a:ext>
            </a:extLst>
          </p:cNvPr>
          <p:cNvSpPr txBox="1"/>
          <p:nvPr/>
        </p:nvSpPr>
        <p:spPr>
          <a:xfrm>
            <a:off x="5421328" y="3222833"/>
            <a:ext cx="51483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solidFill>
                  <a:srgbClr val="FF1923"/>
                </a:solidFill>
              </a:rPr>
              <a:t>(Loop over number of variables needed)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33D4368-4780-4CEB-B1B6-1485D6EC250D}"/>
              </a:ext>
            </a:extLst>
          </p:cNvPr>
          <p:cNvCxnSpPr/>
          <p:nvPr/>
        </p:nvCxnSpPr>
        <p:spPr bwMode="auto">
          <a:xfrm>
            <a:off x="1194339" y="4114800"/>
            <a:ext cx="0" cy="1550051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lgDash"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380478B1-5B85-4C1F-A176-8A4D0168D58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8139" y="3647455"/>
            <a:ext cx="2160910" cy="33782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E6B3D472-95F4-4EC3-9B5D-6365ED1D6825}"/>
              </a:ext>
            </a:extLst>
          </p:cNvPr>
          <p:cNvSpPr txBox="1"/>
          <p:nvPr/>
        </p:nvSpPr>
        <p:spPr>
          <a:xfrm>
            <a:off x="4613804" y="3671390"/>
            <a:ext cx="59558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solidFill>
                  <a:srgbClr val="FF1923"/>
                </a:solidFill>
              </a:rPr>
              <a:t>(Loop over remaining variables, not already selected)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D89891A-92BC-4356-BD66-E04DA379999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12742" y="5678355"/>
            <a:ext cx="2588758" cy="625262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E0B218D3-64CF-4532-BF07-6FD446AF6C32}"/>
              </a:ext>
            </a:extLst>
          </p:cNvPr>
          <p:cNvSpPr txBox="1"/>
          <p:nvPr/>
        </p:nvSpPr>
        <p:spPr>
          <a:xfrm>
            <a:off x="4169633" y="5790931"/>
            <a:ext cx="46562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solidFill>
                  <a:srgbClr val="FF1923"/>
                </a:solidFill>
              </a:rPr>
              <a:t>(Select the most predictive state variable)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3C6F82C-90CF-40A2-AFF0-007BCD44D45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36142" y="6284424"/>
            <a:ext cx="1878618" cy="393266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179DCF70-DB21-45B0-A9B6-895FB51BFBE5}"/>
              </a:ext>
            </a:extLst>
          </p:cNvPr>
          <p:cNvSpPr txBox="1"/>
          <p:nvPr/>
        </p:nvSpPr>
        <p:spPr>
          <a:xfrm>
            <a:off x="4169633" y="6252555"/>
            <a:ext cx="46562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solidFill>
                  <a:srgbClr val="FF1923"/>
                </a:solidFill>
              </a:rPr>
              <a:t>(Add this state variable to the final set)</a:t>
            </a:r>
          </a:p>
        </p:txBody>
      </p:sp>
    </p:spTree>
    <p:extLst>
      <p:ext uri="{BB962C8B-B14F-4D97-AF65-F5344CB8AC3E}">
        <p14:creationId xmlns:p14="http://schemas.microsoft.com/office/powerpoint/2010/main" val="3788892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2" grpId="0"/>
      <p:bldP spid="13" grpId="0"/>
      <p:bldP spid="19" grpId="0"/>
      <p:bldP spid="20" grpId="0"/>
      <p:bldP spid="21" grpId="0"/>
      <p:bldP spid="22" grpId="0"/>
      <p:bldP spid="2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89369-F1BA-4365-86D4-B9073A16D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Bayesian Crack Nucleation Model Development Pipeline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2F63289-10AE-481B-9913-FA7502E96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6242B-7B00-4300-9606-9B0D13087A32}" type="slidenum">
              <a:rPr lang="en-US" smtClean="0"/>
              <a:t>20</a:t>
            </a:fld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6DBD85D-5F57-49D0-952B-CC6F58DAA371}"/>
              </a:ext>
            </a:extLst>
          </p:cNvPr>
          <p:cNvGrpSpPr/>
          <p:nvPr/>
        </p:nvGrpSpPr>
        <p:grpSpPr>
          <a:xfrm>
            <a:off x="1235181" y="1068916"/>
            <a:ext cx="3669264" cy="3489274"/>
            <a:chOff x="792750" y="1068916"/>
            <a:chExt cx="3669264" cy="3489274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0D362F20-DBBD-45D7-98C4-E67332C1006A}"/>
                </a:ext>
              </a:extLst>
            </p:cNvPr>
            <p:cNvSpPr/>
            <p:nvPr/>
          </p:nvSpPr>
          <p:spPr>
            <a:xfrm>
              <a:off x="831055" y="1411597"/>
              <a:ext cx="3630959" cy="2288626"/>
            </a:xfrm>
            <a:prstGeom prst="roundRect">
              <a:avLst/>
            </a:prstGeom>
            <a:gradFill flip="none" rotWithShape="1">
              <a:gsLst>
                <a:gs pos="0">
                  <a:schemeClr val="bg1"/>
                </a:gs>
                <a:gs pos="79000">
                  <a:schemeClr val="bg1"/>
                </a:gs>
                <a:gs pos="100000">
                  <a:schemeClr val="bg2">
                    <a:lumMod val="20000"/>
                    <a:lumOff val="8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chemeClr val="tx1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35CE915-28C2-424B-B8CC-5D5AA20BD3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7988"/>
            <a:stretch/>
          </p:blipFill>
          <p:spPr>
            <a:xfrm>
              <a:off x="1340035" y="1995999"/>
              <a:ext cx="2559105" cy="2562191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8A30B7D-42DB-4E27-A4D1-3C8E713C9BA0}"/>
                </a:ext>
              </a:extLst>
            </p:cNvPr>
            <p:cNvSpPr txBox="1"/>
            <p:nvPr/>
          </p:nvSpPr>
          <p:spPr>
            <a:xfrm flipH="1">
              <a:off x="792750" y="1469759"/>
              <a:ext cx="363096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cs typeface="Arial" panose="020B0604020202020204" pitchFamily="34" charset="0"/>
                </a:rPr>
                <a:t>Experimental Testing </a:t>
              </a:r>
            </a:p>
            <a:p>
              <a:pPr algn="ctr"/>
              <a:r>
                <a:rPr lang="en-US" sz="1400" b="1" dirty="0">
                  <a:cs typeface="Arial" panose="020B0604020202020204" pitchFamily="34" charset="0"/>
                </a:rPr>
                <a:t>and Characterization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69FAC1B-1026-464B-A570-79ED295AAEF6}"/>
                </a:ext>
              </a:extLst>
            </p:cNvPr>
            <p:cNvSpPr txBox="1"/>
            <p:nvPr/>
          </p:nvSpPr>
          <p:spPr>
            <a:xfrm flipH="1">
              <a:off x="1229674" y="1068916"/>
              <a:ext cx="27798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cs typeface="Arial" panose="020B0604020202020204" pitchFamily="34" charset="0"/>
                </a:rPr>
                <a:t>Module I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4307BA9-3C7D-4DE8-95C1-0496DD7E6FDE}"/>
              </a:ext>
            </a:extLst>
          </p:cNvPr>
          <p:cNvGrpSpPr/>
          <p:nvPr/>
        </p:nvGrpSpPr>
        <p:grpSpPr>
          <a:xfrm>
            <a:off x="5728935" y="1068916"/>
            <a:ext cx="3680007" cy="2639924"/>
            <a:chOff x="4689845" y="1066800"/>
            <a:chExt cx="3680007" cy="2639924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140019F1-B694-47B5-AA52-A9FA8C4661E7}"/>
                </a:ext>
              </a:extLst>
            </p:cNvPr>
            <p:cNvSpPr/>
            <p:nvPr/>
          </p:nvSpPr>
          <p:spPr>
            <a:xfrm>
              <a:off x="4734963" y="1414508"/>
              <a:ext cx="3630959" cy="2288626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8EE8EED9-DD62-4045-A74A-283B9EEA2D5D}"/>
                </a:ext>
              </a:extLst>
            </p:cNvPr>
            <p:cNvSpPr/>
            <p:nvPr/>
          </p:nvSpPr>
          <p:spPr>
            <a:xfrm>
              <a:off x="4738893" y="1418098"/>
              <a:ext cx="3630959" cy="2288626"/>
            </a:xfrm>
            <a:prstGeom prst="roundRect">
              <a:avLst/>
            </a:prstGeom>
            <a:gradFill flip="none" rotWithShape="1">
              <a:gsLst>
                <a:gs pos="0">
                  <a:schemeClr val="bg1"/>
                </a:gs>
                <a:gs pos="79000">
                  <a:schemeClr val="bg1"/>
                </a:gs>
                <a:gs pos="100000">
                  <a:schemeClr val="bg2">
                    <a:lumMod val="20000"/>
                    <a:lumOff val="8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chemeClr val="tx1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923592C8-C56C-4EAB-8C82-B6A7612AA2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92368" y="1919375"/>
              <a:ext cx="1512476" cy="162080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2659386-9BD9-4439-A28F-8EF3E35B034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6659" b="94977" l="3196" r="90000">
                          <a14:foregroundMark x1="71237" y1="9346" x2="45773" y2="6659"/>
                          <a14:foregroundMark x1="90412" y1="16005" x2="89588" y2="26752"/>
                          <a14:foregroundMark x1="90412" y1="12850" x2="90000" y2="13435"/>
                          <a14:foregroundMark x1="8041" y1="68458" x2="6755" y2="79751"/>
                          <a14:foregroundMark x1="55464" y1="86332" x2="35464" y2="90187"/>
                          <a14:foregroundMark x1="56082" y1="94977" x2="50619" y2="93341"/>
                          <a14:backgroundMark x1="2371" y1="75467" x2="2371" y2="86098"/>
                          <a14:backgroundMark x1="1753" y1="74650" x2="3918" y2="74883"/>
                          <a14:backgroundMark x1="2577" y1="84463" x2="3608" y2="90654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577188" y="2260014"/>
              <a:ext cx="1367098" cy="1206428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BD1411C-8080-4CB3-8CE3-DB86467A5BFC}"/>
                </a:ext>
              </a:extLst>
            </p:cNvPr>
            <p:cNvSpPr txBox="1"/>
            <p:nvPr/>
          </p:nvSpPr>
          <p:spPr>
            <a:xfrm flipH="1">
              <a:off x="4689845" y="1469759"/>
              <a:ext cx="363096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cs typeface="Arial" panose="020B0604020202020204" pitchFamily="34" charset="0"/>
                </a:rPr>
                <a:t>Concurrent Multiscale Model Development </a:t>
              </a:r>
            </a:p>
            <a:p>
              <a:pPr algn="ctr"/>
              <a:r>
                <a:rPr lang="en-US" sz="1400" b="1" dirty="0">
                  <a:cs typeface="Arial" panose="020B0604020202020204" pitchFamily="34" charset="0"/>
                </a:rPr>
                <a:t>with Embedded Microstructural RVE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6CD00AB-8335-4F74-81E1-366BEA8CA6E2}"/>
                </a:ext>
              </a:extLst>
            </p:cNvPr>
            <p:cNvSpPr txBox="1"/>
            <p:nvPr/>
          </p:nvSpPr>
          <p:spPr>
            <a:xfrm flipH="1">
              <a:off x="5257019" y="1066800"/>
              <a:ext cx="27798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cs typeface="Arial" panose="020B0604020202020204" pitchFamily="34" charset="0"/>
                </a:rPr>
                <a:t>Module II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96606D7-4CA9-4CD4-9704-11951C42E04E}"/>
              </a:ext>
            </a:extLst>
          </p:cNvPr>
          <p:cNvGrpSpPr/>
          <p:nvPr/>
        </p:nvGrpSpPr>
        <p:grpSpPr>
          <a:xfrm>
            <a:off x="1220509" y="3902049"/>
            <a:ext cx="3680005" cy="2648239"/>
            <a:chOff x="778078" y="3902049"/>
            <a:chExt cx="3680005" cy="2648239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E7874DC5-5ECC-4FEB-8A81-41E8F24E5A3E}"/>
                </a:ext>
              </a:extLst>
            </p:cNvPr>
            <p:cNvSpPr/>
            <p:nvPr/>
          </p:nvSpPr>
          <p:spPr>
            <a:xfrm>
              <a:off x="823192" y="4261662"/>
              <a:ext cx="3630959" cy="2288626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87DA0339-5CA4-4379-A30E-3DB412CD3212}"/>
                </a:ext>
              </a:extLst>
            </p:cNvPr>
            <p:cNvSpPr/>
            <p:nvPr/>
          </p:nvSpPr>
          <p:spPr>
            <a:xfrm>
              <a:off x="827124" y="4261661"/>
              <a:ext cx="3630959" cy="2288626"/>
            </a:xfrm>
            <a:prstGeom prst="roundRect">
              <a:avLst/>
            </a:prstGeom>
            <a:gradFill flip="none" rotWithShape="1">
              <a:gsLst>
                <a:gs pos="0">
                  <a:schemeClr val="bg1"/>
                </a:gs>
                <a:gs pos="79000">
                  <a:schemeClr val="bg1"/>
                </a:gs>
                <a:gs pos="100000">
                  <a:schemeClr val="bg2">
                    <a:lumMod val="20000"/>
                    <a:lumOff val="8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chemeClr val="tx1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BC8C5C8F-CC18-448F-AB5F-1663D659D6A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932805" y="4780258"/>
              <a:ext cx="1358423" cy="1692637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211907D-F8C7-44CD-81AD-1928EC9E232F}"/>
                </a:ext>
              </a:extLst>
            </p:cNvPr>
            <p:cNvSpPr txBox="1"/>
            <p:nvPr/>
          </p:nvSpPr>
          <p:spPr>
            <a:xfrm flipH="1">
              <a:off x="778078" y="4311555"/>
              <a:ext cx="363095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cs typeface="Arial" panose="020B0604020202020204" pitchFamily="34" charset="0"/>
                </a:rPr>
                <a:t>Creating Database of </a:t>
              </a:r>
            </a:p>
            <a:p>
              <a:pPr algn="ctr"/>
              <a:r>
                <a:rPr lang="en-US" sz="1400" b="1" dirty="0">
                  <a:cs typeface="Arial" panose="020B0604020202020204" pitchFamily="34" charset="0"/>
                </a:rPr>
                <a:t>Microstructural State Variables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212BC2F-AAB0-4954-B7E2-558F8DAF1503}"/>
                </a:ext>
              </a:extLst>
            </p:cNvPr>
            <p:cNvSpPr txBox="1"/>
            <p:nvPr/>
          </p:nvSpPr>
          <p:spPr>
            <a:xfrm flipH="1">
              <a:off x="1244827" y="3902049"/>
              <a:ext cx="27798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cs typeface="Arial" panose="020B0604020202020204" pitchFamily="34" charset="0"/>
                </a:rPr>
                <a:t>Module III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22A0A45-6C1C-4118-BF2F-63E7E55FE022}"/>
              </a:ext>
            </a:extLst>
          </p:cNvPr>
          <p:cNvGrpSpPr/>
          <p:nvPr/>
        </p:nvGrpSpPr>
        <p:grpSpPr>
          <a:xfrm>
            <a:off x="5736801" y="3919218"/>
            <a:ext cx="3668210" cy="2636098"/>
            <a:chOff x="4697711" y="3917102"/>
            <a:chExt cx="3668210" cy="2636098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D70D7E59-9638-4AAF-ADB5-57CB3321CBD0}"/>
                </a:ext>
              </a:extLst>
            </p:cNvPr>
            <p:cNvSpPr/>
            <p:nvPr/>
          </p:nvSpPr>
          <p:spPr>
            <a:xfrm>
              <a:off x="4731030" y="4261662"/>
              <a:ext cx="3630959" cy="2288626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F7DD85D7-D9CC-45DC-AF15-22F3C0CAA5A1}"/>
                </a:ext>
              </a:extLst>
            </p:cNvPr>
            <p:cNvSpPr/>
            <p:nvPr/>
          </p:nvSpPr>
          <p:spPr>
            <a:xfrm>
              <a:off x="4734962" y="4264574"/>
              <a:ext cx="3630959" cy="2288626"/>
            </a:xfrm>
            <a:prstGeom prst="roundRect">
              <a:avLst/>
            </a:prstGeom>
            <a:gradFill flip="none" rotWithShape="1">
              <a:gsLst>
                <a:gs pos="0">
                  <a:schemeClr val="bg1"/>
                </a:gs>
                <a:gs pos="79000">
                  <a:schemeClr val="bg1"/>
                </a:gs>
                <a:gs pos="100000">
                  <a:schemeClr val="bg2">
                    <a:lumMod val="20000"/>
                    <a:lumOff val="8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chemeClr val="tx1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DEED498-5E84-407C-ACC4-0B5DEDE78D08}"/>
                </a:ext>
              </a:extLst>
            </p:cNvPr>
            <p:cNvSpPr txBox="1"/>
            <p:nvPr/>
          </p:nvSpPr>
          <p:spPr>
            <a:xfrm flipH="1">
              <a:off x="4697711" y="4311555"/>
              <a:ext cx="363095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cs typeface="Arial" panose="020B0604020202020204" pitchFamily="34" charset="0"/>
                </a:rPr>
                <a:t>Development of a Bayesian </a:t>
              </a:r>
            </a:p>
            <a:p>
              <a:pPr algn="ctr"/>
              <a:r>
                <a:rPr lang="en-US" sz="1400" b="1" dirty="0">
                  <a:cs typeface="Arial" panose="020B0604020202020204" pitchFamily="34" charset="0"/>
                </a:rPr>
                <a:t>Crack Nucleation Model</a:t>
              </a:r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AB0C4069-7FF1-4FEF-A728-5BB271D715A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764342" y="4779697"/>
              <a:ext cx="1681004" cy="1635925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66274F3-A5A5-4126-9623-3229514F3361}"/>
                </a:ext>
              </a:extLst>
            </p:cNvPr>
            <p:cNvSpPr txBox="1"/>
            <p:nvPr/>
          </p:nvSpPr>
          <p:spPr>
            <a:xfrm flipH="1">
              <a:off x="5164460" y="3917102"/>
              <a:ext cx="27798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cs typeface="Arial" panose="020B0604020202020204" pitchFamily="34" charset="0"/>
                </a:rPr>
                <a:t>Module IV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9825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18033</TotalTime>
  <Words>950</Words>
  <Application>Microsoft Office PowerPoint</Application>
  <PresentationFormat>Widescreen</PresentationFormat>
  <Paragraphs>197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Times New Roman</vt:lpstr>
      <vt:lpstr>Office Theme</vt:lpstr>
      <vt:lpstr>A Data-Driven Bayesian Crack Nucleation Model for Fatigue in Nickel-based Superalloys</vt:lpstr>
      <vt:lpstr>Nickel (Ni)-based Superalloys</vt:lpstr>
      <vt:lpstr> Overview of Model Development Process</vt:lpstr>
      <vt:lpstr>Experimental Data Sets and Crack Nucleation Observations</vt:lpstr>
      <vt:lpstr>Concurrent Multiscale Model for Simulation of Polycrystals</vt:lpstr>
      <vt:lpstr>Comparison of Boundary Conditions  for an Extruded Two-Dimensional Microstructure</vt:lpstr>
      <vt:lpstr>Cyclic Loading and Assembling Mechanical Response Database</vt:lpstr>
      <vt:lpstr>Parallel Slip Configuration</vt:lpstr>
      <vt:lpstr>A Bayesian Crack Nucleation Framework</vt:lpstr>
      <vt:lpstr>Nataf Transformation</vt:lpstr>
      <vt:lpstr>Visualization of Nataf Transformation for Bivariate Case</vt:lpstr>
      <vt:lpstr>Nataf Model for Likelihood Probability Density Function (PDF)</vt:lpstr>
      <vt:lpstr>Crack Nucleation Probability Field on a Case Microstructure</vt:lpstr>
      <vt:lpstr>Scalar Crack Nucleation Indicator</vt:lpstr>
      <vt:lpstr>Concluding Remarks</vt:lpstr>
      <vt:lpstr>Additional Slides</vt:lpstr>
      <vt:lpstr>Concurrent Multiscale Model for Simulation of Polycrystals</vt:lpstr>
      <vt:lpstr>Homogenization of Crystal Plasticity Constitutive Model</vt:lpstr>
      <vt:lpstr>Model Selection and Order Reduction</vt:lpstr>
      <vt:lpstr>Bayesian Crack Nucleation Model Development Pipeline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Weber, George R. (LARC-D309)</dc:creator>
  <cp:lastModifiedBy>Weber, George R. (LARC-D309)</cp:lastModifiedBy>
  <cp:revision>28</cp:revision>
  <dcterms:created xsi:type="dcterms:W3CDTF">2022-04-27T13:40:17Z</dcterms:created>
  <dcterms:modified xsi:type="dcterms:W3CDTF">2022-05-27T18:58:02Z</dcterms:modified>
</cp:coreProperties>
</file>