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2.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807" r:id="rId5"/>
    <p:sldMasterId id="2147483819" r:id="rId6"/>
  </p:sldMasterIdLst>
  <p:notesMasterIdLst>
    <p:notesMasterId r:id="rId12"/>
  </p:notesMasterIdLst>
  <p:sldIdLst>
    <p:sldId id="320" r:id="rId7"/>
    <p:sldId id="308" r:id="rId8"/>
    <p:sldId id="321" r:id="rId9"/>
    <p:sldId id="291" r:id="rId10"/>
    <p:sldId id="30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ndy Nisbet-Wilcox" initials="BN" lastIdx="2" clrIdx="0">
    <p:extLst>
      <p:ext uri="{19B8F6BF-5375-455C-9EA6-DF929625EA0E}">
        <p15:presenceInfo xmlns:p15="http://schemas.microsoft.com/office/powerpoint/2012/main" userId="S::brandy.nisbet@ssaihq.com::85debb24-05d8-4a4f-9068-cfd1b5fab5da" providerId="AD"/>
      </p:ext>
    </p:extLst>
  </p:cmAuthor>
  <p:cmAuthor id="2" name="Robert Byles" initials="RB" lastIdx="1" clrIdx="1">
    <p:extLst>
      <p:ext uri="{19B8F6BF-5375-455C-9EA6-DF929625EA0E}">
        <p15:presenceInfo xmlns:p15="http://schemas.microsoft.com/office/powerpoint/2012/main" userId="S::robert.byles@ssaihq.com::c798ae76-1ca0-48cd-999b-80a00bd13fc4" providerId="AD"/>
      </p:ext>
    </p:extLst>
  </p:cmAuthor>
  <p:cmAuthor id="3" name="Amanda Clayton" initials="AC" lastIdx="1" clrIdx="2">
    <p:extLst>
      <p:ext uri="{19B8F6BF-5375-455C-9EA6-DF929625EA0E}">
        <p15:presenceInfo xmlns:p15="http://schemas.microsoft.com/office/powerpoint/2012/main" userId="S::amanda.clayton@ssaihq.com::f737b570-fd3f-4a44-b43d-fb2f4c4849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3F3F3F"/>
    <a:srgbClr val="CD7142"/>
    <a:srgbClr val="5372B3"/>
    <a:srgbClr val="FF3333"/>
    <a:srgbClr val="8B8580"/>
    <a:srgbClr val="B73B52"/>
    <a:srgbClr val="54AEB2"/>
    <a:srgbClr val="9EB13D"/>
    <a:srgbClr val="66A4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079" autoAdjust="0"/>
  </p:normalViewPr>
  <p:slideViewPr>
    <p:cSldViewPr snapToGrid="0">
      <p:cViewPr varScale="1">
        <p:scale>
          <a:sx n="68" d="100"/>
          <a:sy n="68" d="100"/>
        </p:scale>
        <p:origin x="1162" y="67"/>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slide" Target="slides/slide1.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4.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2161979514516"/>
          <c:y val="8.1387581998652439E-2"/>
          <c:w val="0.70911117874252483"/>
          <c:h val="0.80688397563567105"/>
        </c:manualLayout>
      </c:layout>
      <c:doughnutChart>
        <c:varyColors val="1"/>
        <c:ser>
          <c:idx val="0"/>
          <c:order val="0"/>
          <c:tx>
            <c:strRef>
              <c:f>Sheet1!$B$1</c:f>
              <c:strCache>
                <c:ptCount val="1"/>
                <c:pt idx="0">
                  <c:v>Column1</c:v>
                </c:pt>
              </c:strCache>
            </c:strRef>
          </c:tx>
          <c:spPr>
            <a:ln w="19050">
              <a:solidFill>
                <a:srgbClr val="E6E6E6"/>
              </a:solidFill>
            </a:ln>
          </c:spPr>
          <c:dPt>
            <c:idx val="0"/>
            <c:bubble3D val="0"/>
            <c:spPr>
              <a:solidFill>
                <a:srgbClr val="B63B51"/>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0AD-4FC2-9952-1C7760AFBCAB}"/>
              </c:ext>
            </c:extLst>
          </c:dPt>
          <c:dPt>
            <c:idx val="1"/>
            <c:bubble3D val="0"/>
            <c:spPr>
              <a:solidFill>
                <a:srgbClr val="C13E2D"/>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0AD-4FC2-9952-1C7760AFBCAB}"/>
              </c:ext>
            </c:extLst>
          </c:dPt>
          <c:dPt>
            <c:idx val="2"/>
            <c:bubble3D val="0"/>
            <c:spPr>
              <a:solidFill>
                <a:srgbClr val="CD7143"/>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0AD-4FC2-9952-1C7760AFBCAB}"/>
              </c:ext>
            </c:extLst>
          </c:dPt>
          <c:dPt>
            <c:idx val="3"/>
            <c:bubble3D val="0"/>
            <c:spPr>
              <a:solidFill>
                <a:srgbClr val="D0AB2C"/>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0AD-4FC2-9952-1C7760AFBCAB}"/>
              </c:ext>
            </c:extLst>
          </c:dPt>
          <c:dPt>
            <c:idx val="4"/>
            <c:bubble3D val="0"/>
            <c:spPr>
              <a:solidFill>
                <a:srgbClr val="9BB141"/>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0AD-4FC2-9952-1C7760AFBCAB}"/>
              </c:ext>
            </c:extLst>
          </c:dPt>
          <c:dPt>
            <c:idx val="5"/>
            <c:bubble3D val="0"/>
            <c:spPr>
              <a:solidFill>
                <a:srgbClr val="6CA47A"/>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20AD-4FC2-9952-1C7760AFBCAB}"/>
              </c:ext>
            </c:extLst>
          </c:dPt>
          <c:dPt>
            <c:idx val="6"/>
            <c:bubble3D val="0"/>
            <c:spPr>
              <a:solidFill>
                <a:srgbClr val="55AEB2"/>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20AD-4FC2-9952-1C7760AFBCAB}"/>
              </c:ext>
            </c:extLst>
          </c:dPt>
          <c:dPt>
            <c:idx val="7"/>
            <c:bubble3D val="0"/>
            <c:spPr>
              <a:solidFill>
                <a:srgbClr val="246D97"/>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20AD-4FC2-9952-1C7760AFBCAB}"/>
              </c:ext>
            </c:extLst>
          </c:dPt>
          <c:dPt>
            <c:idx val="8"/>
            <c:bubble3D val="0"/>
            <c:spPr>
              <a:solidFill>
                <a:srgbClr val="5271B2"/>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2-20AD-4FC2-9952-1C7760AFBCAB}"/>
              </c:ext>
            </c:extLst>
          </c:dPt>
          <c:dPt>
            <c:idx val="9"/>
            <c:bubble3D val="0"/>
            <c:spPr>
              <a:solidFill>
                <a:srgbClr val="885B98"/>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3-20AD-4FC2-9952-1C7760AFBCAB}"/>
              </c:ext>
            </c:extLst>
          </c:dPt>
          <c:dLbls>
            <c:dLbl>
              <c:idx val="1"/>
              <c:delete val="1"/>
              <c:extLst>
                <c:ext xmlns:c15="http://schemas.microsoft.com/office/drawing/2012/chart" uri="{CE6537A1-D6FC-4f65-9D91-7224C49458BB}"/>
                <c:ext xmlns:c16="http://schemas.microsoft.com/office/drawing/2014/chart" uri="{C3380CC4-5D6E-409C-BE32-E72D297353CC}">
                  <c16:uniqueId val="{00000003-20AD-4FC2-9952-1C7760AFBCAB}"/>
                </c:ext>
              </c:extLst>
            </c:dLbl>
            <c:dLbl>
              <c:idx val="5"/>
              <c:delete val="1"/>
              <c:extLst>
                <c:ext xmlns:c15="http://schemas.microsoft.com/office/drawing/2012/chart" uri="{CE6537A1-D6FC-4f65-9D91-7224C49458BB}"/>
                <c:ext xmlns:c16="http://schemas.microsoft.com/office/drawing/2014/chart" uri="{C3380CC4-5D6E-409C-BE32-E72D297353CC}">
                  <c16:uniqueId val="{0000000B-20AD-4FC2-9952-1C7760AFBCAB}"/>
                </c:ext>
              </c:extLst>
            </c:dLbl>
            <c:dLbl>
              <c:idx val="8"/>
              <c:delete val="1"/>
              <c:extLst>
                <c:ext xmlns:c15="http://schemas.microsoft.com/office/drawing/2012/chart" uri="{CE6537A1-D6FC-4f65-9D91-7224C49458BB}"/>
                <c:ext xmlns:c16="http://schemas.microsoft.com/office/drawing/2014/chart" uri="{C3380CC4-5D6E-409C-BE32-E72D297353CC}">
                  <c16:uniqueId val="{00000012-20AD-4FC2-9952-1C7760AFBCAB}"/>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Sheet1!$A$2:$A$11</c:f>
              <c:strCache>
                <c:ptCount val="10"/>
                <c:pt idx="0">
                  <c:v>Academic</c:v>
                </c:pt>
                <c:pt idx="1">
                  <c:v>Consortium</c:v>
                </c:pt>
                <c:pt idx="2">
                  <c:v>Local Gov</c:v>
                </c:pt>
                <c:pt idx="3">
                  <c:v>State Gov</c:v>
                </c:pt>
                <c:pt idx="4">
                  <c:v>Federal Gov</c:v>
                </c:pt>
                <c:pt idx="5">
                  <c:v>Intergov</c:v>
                </c:pt>
                <c:pt idx="6">
                  <c:v>For-profit</c:v>
                </c:pt>
                <c:pt idx="7">
                  <c:v>Non-profit</c:v>
                </c:pt>
                <c:pt idx="8">
                  <c:v>NGO</c:v>
                </c:pt>
                <c:pt idx="9">
                  <c:v>International</c:v>
                </c:pt>
              </c:strCache>
            </c:strRef>
          </c:cat>
          <c:val>
            <c:numRef>
              <c:f>Sheet1!$B$2:$B$11</c:f>
              <c:numCache>
                <c:formatCode>General</c:formatCode>
                <c:ptCount val="10"/>
                <c:pt idx="0">
                  <c:v>8</c:v>
                </c:pt>
                <c:pt idx="1">
                  <c:v>1</c:v>
                </c:pt>
                <c:pt idx="2">
                  <c:v>7</c:v>
                </c:pt>
                <c:pt idx="3">
                  <c:v>13</c:v>
                </c:pt>
                <c:pt idx="4">
                  <c:v>13</c:v>
                </c:pt>
                <c:pt idx="5">
                  <c:v>2</c:v>
                </c:pt>
                <c:pt idx="7">
                  <c:v>10</c:v>
                </c:pt>
                <c:pt idx="9">
                  <c:v>10</c:v>
                </c:pt>
              </c:numCache>
            </c:numRef>
          </c:val>
          <c:extLst>
            <c:ext xmlns:c16="http://schemas.microsoft.com/office/drawing/2014/chart" uri="{C3380CC4-5D6E-409C-BE32-E72D297353CC}">
              <c16:uniqueId val="{00000010-20AD-4FC2-9952-1C7760AFBCAB}"/>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2161979514516"/>
          <c:y val="8.1387581998652439E-2"/>
          <c:w val="0.70911117874252483"/>
          <c:h val="0.80688397563567105"/>
        </c:manualLayout>
      </c:layout>
      <c:doughnutChart>
        <c:varyColors val="1"/>
        <c:ser>
          <c:idx val="0"/>
          <c:order val="0"/>
          <c:tx>
            <c:strRef>
              <c:f>Sheet1!$B$1</c:f>
              <c:strCache>
                <c:ptCount val="1"/>
                <c:pt idx="0">
                  <c:v>Count</c:v>
                </c:pt>
              </c:strCache>
            </c:strRef>
          </c:tx>
          <c:spPr>
            <a:ln w="19050">
              <a:solidFill>
                <a:srgbClr val="E6E6E6"/>
              </a:solidFill>
            </a:ln>
          </c:spPr>
          <c:dPt>
            <c:idx val="0"/>
            <c:bubble3D val="0"/>
            <c:spPr>
              <a:solidFill>
                <a:srgbClr val="B63B51"/>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051-494D-B0D0-5B8A1F75268C}"/>
              </c:ext>
            </c:extLst>
          </c:dPt>
          <c:dPt>
            <c:idx val="1"/>
            <c:bubble3D val="0"/>
            <c:spPr>
              <a:solidFill>
                <a:srgbClr val="C13E2D"/>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4051-494D-B0D0-5B8A1F75268C}"/>
              </c:ext>
            </c:extLst>
          </c:dPt>
          <c:dPt>
            <c:idx val="2"/>
            <c:bubble3D val="0"/>
            <c:spPr>
              <a:solidFill>
                <a:srgbClr val="CD7143"/>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051-494D-B0D0-5B8A1F75268C}"/>
              </c:ext>
            </c:extLst>
          </c:dPt>
          <c:dPt>
            <c:idx val="3"/>
            <c:bubble3D val="0"/>
            <c:spPr>
              <a:solidFill>
                <a:srgbClr val="9BB141"/>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6-4051-494D-B0D0-5B8A1F75268C}"/>
              </c:ext>
            </c:extLst>
          </c:dPt>
          <c:dPt>
            <c:idx val="4"/>
            <c:bubble3D val="0"/>
            <c:spPr>
              <a:solidFill>
                <a:srgbClr val="6CA47A"/>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4051-494D-B0D0-5B8A1F75268C}"/>
              </c:ext>
            </c:extLst>
          </c:dPt>
          <c:dPt>
            <c:idx val="5"/>
            <c:bubble3D val="0"/>
            <c:spPr>
              <a:solidFill>
                <a:srgbClr val="55AEB2"/>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051-494D-B0D0-5B8A1F75268C}"/>
              </c:ext>
            </c:extLst>
          </c:dPt>
          <c:dPt>
            <c:idx val="6"/>
            <c:bubble3D val="0"/>
            <c:spPr>
              <a:solidFill>
                <a:srgbClr val="246D97"/>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051-494D-B0D0-5B8A1F75268C}"/>
              </c:ext>
            </c:extLst>
          </c:dPt>
          <c:dPt>
            <c:idx val="7"/>
            <c:bubble3D val="0"/>
            <c:spPr>
              <a:solidFill>
                <a:srgbClr val="5271B2"/>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99F8-4B4F-A057-59D80F9F8C00}"/>
              </c:ext>
            </c:extLst>
          </c:dPt>
          <c:dPt>
            <c:idx val="8"/>
            <c:bubble3D val="0"/>
            <c:spPr>
              <a:solidFill>
                <a:srgbClr val="885B98"/>
              </a:solidFill>
              <a:ln w="19050">
                <a:solidFill>
                  <a:srgbClr val="E6E6E6"/>
                </a:solid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11-EA57-4E44-A069-61F8159543BD}"/>
              </c:ext>
            </c:extLst>
          </c:dPt>
          <c:dLbls>
            <c:dLbl>
              <c:idx val="7"/>
              <c:layout>
                <c:manualLayout>
                  <c:x val="0"/>
                  <c:y val="-3.637524116577141E-17"/>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F-99F8-4B4F-A057-59D80F9F8C00}"/>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Sheet1!$A$2:$A$10</c:f>
              <c:strCache>
                <c:ptCount val="9"/>
                <c:pt idx="0">
                  <c:v>Disasters</c:v>
                </c:pt>
                <c:pt idx="1">
                  <c:v>Wildfires</c:v>
                </c:pt>
                <c:pt idx="2">
                  <c:v>Agriculture</c:v>
                </c:pt>
                <c:pt idx="3">
                  <c:v>Energy</c:v>
                </c:pt>
                <c:pt idx="4">
                  <c:v>Ecological Forecasting</c:v>
                </c:pt>
                <c:pt idx="5">
                  <c:v>Water Resources</c:v>
                </c:pt>
                <c:pt idx="6">
                  <c:v>Urban Development</c:v>
                </c:pt>
                <c:pt idx="7">
                  <c:v>Climate</c:v>
                </c:pt>
                <c:pt idx="8">
                  <c:v>Health &amp; Air Quality</c:v>
                </c:pt>
              </c:strCache>
            </c:strRef>
          </c:cat>
          <c:val>
            <c:numRef>
              <c:f>Sheet1!$B$2:$B$10</c:f>
              <c:numCache>
                <c:formatCode>General</c:formatCode>
                <c:ptCount val="9"/>
                <c:pt idx="0">
                  <c:v>1</c:v>
                </c:pt>
                <c:pt idx="1">
                  <c:v>4</c:v>
                </c:pt>
                <c:pt idx="2">
                  <c:v>5</c:v>
                </c:pt>
                <c:pt idx="4">
                  <c:v>6</c:v>
                </c:pt>
                <c:pt idx="5">
                  <c:v>7</c:v>
                </c:pt>
                <c:pt idx="6">
                  <c:v>2</c:v>
                </c:pt>
                <c:pt idx="7">
                  <c:v>2</c:v>
                </c:pt>
              </c:numCache>
            </c:numRef>
          </c:val>
          <c:extLst>
            <c:ext xmlns:c16="http://schemas.microsoft.com/office/drawing/2014/chart" uri="{C3380CC4-5D6E-409C-BE32-E72D297353CC}">
              <c16:uniqueId val="{00000000-4051-494D-B0D0-5B8A1F75268C}"/>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2161979514516"/>
          <c:y val="8.1387581998652439E-2"/>
          <c:w val="0.70911117874252483"/>
          <c:h val="0.80688397563567105"/>
        </c:manualLayout>
      </c:layout>
      <c:doughnutChart>
        <c:varyColors val="1"/>
        <c:dLbls>
          <c:showLegendKey val="0"/>
          <c:showVal val="0"/>
          <c:showCatName val="0"/>
          <c:showSerName val="0"/>
          <c:showPercent val="1"/>
          <c:showBubbleSize val="0"/>
          <c:showLeaderLines val="0"/>
        </c:dLbls>
        <c:firstSliceAng val="0"/>
        <c:holeSize val="7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3C037-26A3-4BA6-8FA7-A905E8A64482}" type="datetimeFigureOut">
              <a:rPr lang="en-US"/>
              <a:t>6/2/2022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BA90B-3160-437F-91A1-203573BB0B03}" type="slidenum">
              <a:rPr lang="en-US"/>
              <a:t>‹#›</a:t>
            </a:fld>
            <a:endParaRPr lang="en-US" dirty="0"/>
          </a:p>
        </p:txBody>
      </p:sp>
    </p:spTree>
    <p:extLst>
      <p:ext uri="{BB962C8B-B14F-4D97-AF65-F5344CB8AC3E}">
        <p14:creationId xmlns:p14="http://schemas.microsoft.com/office/powerpoint/2010/main" val="296122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flic.kr/p/4ouZ6m"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kaiser1310?utm_source=unsplash&amp;utm_medium=referral&amp;utm_content=creditCopyText"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unsplash.com/license" TargetMode="External"/><Relationship Id="rId5" Type="http://schemas.openxmlformats.org/officeDocument/2006/relationships/hyperlink" Target="https://unsplash.com/photos/I621uimW8p0" TargetMode="External"/><Relationship Id="rId4" Type="http://schemas.openxmlformats.org/officeDocument/2006/relationships/hyperlink" Target="https://unsplash.com/?utm_source=unsplash&amp;utm_medium=referral&amp;utm_content=creditCopyTex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(25 project x 4 participants each) + (</a:t>
            </a:r>
            <a:r>
              <a:rPr lang="en-US" dirty="0"/>
              <a:t>2 project x 5 participants each</a:t>
            </a:r>
            <a:r>
              <a:rPr lang="en-US" dirty="0">
                <a:cs typeface="Calibri"/>
              </a:rPr>
              <a:t>) = 110 participants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A2E474-FFC3-43AF-8789-7528DE293A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1344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"Vale Maipo, Chile" by robsonfilho. Free to use under Flickr license CC BY-NC 2.0</a:t>
            </a:r>
            <a:endParaRPr lang="en-US" dirty="0">
              <a:cs typeface="Calibri"/>
            </a:endParaRPr>
          </a:p>
          <a:p>
            <a:r>
              <a:rPr lang="en-US" dirty="0"/>
              <a:t>Image Source: </a:t>
            </a:r>
            <a:r>
              <a:rPr lang="en-US" dirty="0">
                <a:hlinkClick r:id="rId3"/>
              </a:rPr>
              <a:t>https://flic.kr/p/4ouZ6m</a:t>
            </a:r>
            <a:endParaRPr lang="en-US" dirty="0"/>
          </a:p>
        </p:txBody>
      </p:sp>
      <p:sp>
        <p:nvSpPr>
          <p:cNvPr id="4" name="Slide Number Placeholder 3"/>
          <p:cNvSpPr>
            <a:spLocks noGrp="1"/>
          </p:cNvSpPr>
          <p:nvPr>
            <p:ph type="sldNum" sz="quarter" idx="5"/>
          </p:nvPr>
        </p:nvSpPr>
        <p:spPr/>
        <p:txBody>
          <a:bodyPr/>
          <a:lstStyle/>
          <a:p>
            <a:fld id="{772BA90B-3160-437F-91A1-203573BB0B03}" type="slidenum">
              <a:rPr lang="en-US"/>
              <a:t>4</a:t>
            </a:fld>
            <a:endParaRPr lang="en-US" dirty="0"/>
          </a:p>
        </p:txBody>
      </p:sp>
    </p:spTree>
    <p:extLst>
      <p:ext uri="{BB962C8B-B14F-4D97-AF65-F5344CB8AC3E}">
        <p14:creationId xmlns:p14="http://schemas.microsoft.com/office/powerpoint/2010/main" val="41420657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Image Credit: </a:t>
            </a:r>
            <a:r>
              <a:rPr lang="en-US" dirty="0"/>
              <a:t>Photo by </a:t>
            </a:r>
            <a:r>
              <a:rPr lang="en-US" dirty="0">
                <a:hlinkClick r:id="rId3"/>
              </a:rPr>
              <a:t>Jonas Kaiser</a:t>
            </a:r>
            <a:r>
              <a:rPr lang="en-US" dirty="0"/>
              <a:t> on </a:t>
            </a:r>
            <a:r>
              <a:rPr lang="en-US" dirty="0">
                <a:hlinkClick r:id="rId4"/>
              </a:rPr>
              <a:t>Unsplash</a:t>
            </a:r>
            <a:r>
              <a:rPr lang="en-US" dirty="0"/>
              <a:t> </a:t>
            </a:r>
            <a:endParaRPr lang="en-US" dirty="0">
              <a:cs typeface="Calibri"/>
            </a:endParaRPr>
          </a:p>
          <a:p>
            <a:r>
              <a:rPr lang="en-US" dirty="0">
                <a:cs typeface="Calibri"/>
              </a:rPr>
              <a:t>Image Source: </a:t>
            </a:r>
            <a:r>
              <a:rPr lang="en-US" dirty="0">
                <a:hlinkClick r:id="rId5"/>
              </a:rPr>
              <a:t>https://unsplash.com/photos/I621uimW8p0</a:t>
            </a:r>
            <a:r>
              <a:rPr lang="en-US" dirty="0"/>
              <a:t>; license: </a:t>
            </a:r>
            <a:r>
              <a:rPr lang="en-US" dirty="0">
                <a:hlinkClick r:id="rId6"/>
              </a:rPr>
              <a:t>https://unsplash.com/license</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5</a:t>
            </a:fld>
            <a:endParaRPr lang="en-US" dirty="0"/>
          </a:p>
        </p:txBody>
      </p:sp>
    </p:spTree>
    <p:extLst>
      <p:ext uri="{BB962C8B-B14F-4D97-AF65-F5344CB8AC3E}">
        <p14:creationId xmlns:p14="http://schemas.microsoft.com/office/powerpoint/2010/main" val="19760276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3.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6.png"/><Relationship Id="rId4" Type="http://schemas.openxmlformats.org/officeDocument/2006/relationships/image" Target="../media/image13.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3.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8.png"/><Relationship Id="rId4"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19.png"/><Relationship Id="rId4" Type="http://schemas.openxmlformats.org/officeDocument/2006/relationships/image" Target="../media/image13.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Master" Target="../slideMasters/slideMaster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13.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8.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266700" y="2603075"/>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CD7143"/>
                </a:solidFill>
              </a:rPr>
              <a:t>STUDY AREA</a:t>
            </a:r>
          </a:p>
          <a:p>
            <a:pPr algn="ctr"/>
            <a:r>
              <a:rPr lang="en-US" sz="2600" b="0" spc="0" baseline="0" dirty="0">
                <a:solidFill>
                  <a:srgbClr val="CD7143"/>
                </a:solidFill>
              </a:rPr>
              <a:t>Agriculture &amp; Food Security</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266701" y="3927700"/>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311447" y="5154500"/>
            <a:ext cx="5492500" cy="738664"/>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p:txBody>
      </p:sp>
      <p:pic>
        <p:nvPicPr>
          <p:cNvPr id="7" name="Picture 6">
            <a:extLst>
              <a:ext uri="{FF2B5EF4-FFF2-40B4-BE49-F238E27FC236}">
                <a16:creationId xmlns:a16="http://schemas.microsoft.com/office/drawing/2014/main" id="{93F71E39-037D-41EE-A8BA-D28D6E58D6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28899" y="1520807"/>
            <a:ext cx="838200" cy="838200"/>
          </a:xfrm>
          <a:prstGeom prst="rect">
            <a:avLst/>
          </a:prstGeom>
        </p:spPr>
      </p:pic>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userDrawn="1">
          <p15:clr>
            <a:srgbClr val="FBAE40"/>
          </p15:clr>
        </p15:guide>
        <p15:guide id="3" pos="7224">
          <p15:clr>
            <a:srgbClr val="FBAE40"/>
          </p15:clr>
        </p15:guide>
        <p15:guide id="4" pos="3624" userDrawn="1">
          <p15:clr>
            <a:srgbClr val="FBAE40"/>
          </p15:clr>
        </p15:guide>
        <p15:guide id="6" pos="3840" userDrawn="1">
          <p15:clr>
            <a:srgbClr val="FBAE40"/>
          </p15:clr>
        </p15:guide>
        <p15:guide id="8" orient="horz" pos="1728" userDrawn="1">
          <p15:clr>
            <a:srgbClr val="FBAE40"/>
          </p15:clr>
        </p15:guide>
        <p15:guide id="9" orient="horz" pos="3768" userDrawn="1">
          <p15:clr>
            <a:srgbClr val="FBAE40"/>
          </p15:clr>
        </p15:guide>
        <p15:guide id="10" orient="horz" pos="3192" userDrawn="1">
          <p15:clr>
            <a:srgbClr val="FBAE40"/>
          </p15:clr>
        </p15:guide>
        <p15:guide id="11" orient="horz" pos="2208" userDrawn="1">
          <p15:clr>
            <a:srgbClr val="FBAE40"/>
          </p15:clr>
        </p15:guide>
        <p15:guide id="12" orient="horz" pos="29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93F71E39-037D-41EE-A8BA-D28D6E58D6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28900" y="1529516"/>
            <a:ext cx="838200" cy="838200"/>
          </a:xfrm>
          <a:prstGeom prst="rect">
            <a:avLst/>
          </a:prstGeom>
        </p:spPr>
      </p:pic>
    </p:spTree>
    <p:extLst>
      <p:ext uri="{BB962C8B-B14F-4D97-AF65-F5344CB8AC3E}">
        <p14:creationId xmlns:p14="http://schemas.microsoft.com/office/powerpoint/2010/main" val="193186736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userDrawn="1">
          <p15:clr>
            <a:srgbClr val="FBAE40"/>
          </p15:clr>
        </p15:guide>
        <p15:guide id="3" pos="7224">
          <p15:clr>
            <a:srgbClr val="FBAE40"/>
          </p15:clr>
        </p15:guide>
        <p15:guide id="4" pos="3624" userDrawn="1">
          <p15:clr>
            <a:srgbClr val="FBAE40"/>
          </p15:clr>
        </p15:guide>
        <p15:guide id="6" pos="3840" userDrawn="1">
          <p15:clr>
            <a:srgbClr val="FBAE40"/>
          </p15:clr>
        </p15:guide>
        <p15:guide id="7" orient="horz" pos="672" userDrawn="1">
          <p15:clr>
            <a:srgbClr val="FBAE40"/>
          </p15:clr>
        </p15:guide>
        <p15:guide id="8" orient="horz" pos="7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317547" y="2565478"/>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FF3333"/>
                </a:solidFill>
              </a:rPr>
              <a:t>STUDY AREA</a:t>
            </a:r>
          </a:p>
          <a:p>
            <a:pPr algn="ctr"/>
            <a:r>
              <a:rPr lang="en-US" sz="2600" b="0" spc="0" baseline="0" dirty="0">
                <a:solidFill>
                  <a:srgbClr val="FF3333"/>
                </a:solidFill>
              </a:rPr>
              <a:t>Wildfires</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317547" y="3949984"/>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298699" y="5142277"/>
            <a:ext cx="5492500" cy="954107"/>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a:p>
            <a:pPr algn="ctr"/>
            <a:r>
              <a:rPr lang="en-US" sz="1400" dirty="0">
                <a:latin typeface="Century Gothic" panose="020B0502020202020204" pitchFamily="34" charset="0"/>
              </a:rPr>
              <a:t>Team Member 4</a:t>
            </a:r>
          </a:p>
        </p:txBody>
      </p:sp>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pic>
        <p:nvPicPr>
          <p:cNvPr id="26" name="Picture 25" descr="Logo, icon&#10;&#10;Description automatically generated">
            <a:extLst>
              <a:ext uri="{FF2B5EF4-FFF2-40B4-BE49-F238E27FC236}">
                <a16:creationId xmlns:a16="http://schemas.microsoft.com/office/drawing/2014/main" id="{9189F1FD-34B7-4E5E-94E9-86351181266C}"/>
              </a:ext>
            </a:extLst>
          </p:cNvPr>
          <p:cNvPicPr>
            <a:picLocks noChangeAspect="1"/>
          </p:cNvPicPr>
          <p:nvPr userDrawn="1"/>
        </p:nvPicPr>
        <p:blipFill rotWithShape="1">
          <a:blip r:embed="rId5" cstate="print">
            <a:alphaModFix/>
            <a:extLst>
              <a:ext uri="{28A0092B-C50C-407E-A947-70E740481C1C}">
                <a14:useLocalDpi xmlns:a14="http://schemas.microsoft.com/office/drawing/2010/main" val="0"/>
              </a:ext>
            </a:extLst>
          </a:blip>
          <a:srcRect l="9495" r="10563"/>
          <a:stretch/>
        </p:blipFill>
        <p:spPr>
          <a:xfrm>
            <a:off x="2624696" y="1524630"/>
            <a:ext cx="846606" cy="841248"/>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userDrawn="1">
          <p15:clr>
            <a:srgbClr val="FBAE40"/>
          </p15:clr>
        </p15:guide>
        <p15:guide id="3" pos="7224">
          <p15:clr>
            <a:srgbClr val="FBAE40"/>
          </p15:clr>
        </p15:guide>
        <p15:guide id="4" pos="3624" userDrawn="1">
          <p15:clr>
            <a:srgbClr val="FBAE40"/>
          </p15:clr>
        </p15:guide>
        <p15:guide id="6" pos="3840" userDrawn="1">
          <p15:clr>
            <a:srgbClr val="FBAE40"/>
          </p15:clr>
        </p15:guide>
        <p15:guide id="8" orient="horz" pos="1728" userDrawn="1">
          <p15:clr>
            <a:srgbClr val="FBAE40"/>
          </p15:clr>
        </p15:guide>
        <p15:guide id="9" orient="horz" pos="3768" userDrawn="1">
          <p15:clr>
            <a:srgbClr val="FBAE40"/>
          </p15:clr>
        </p15:guide>
        <p15:guide id="10" orient="horz" pos="3192" userDrawn="1">
          <p15:clr>
            <a:srgbClr val="FBAE40"/>
          </p15:clr>
        </p15:guide>
        <p15:guide id="11" orient="horz" pos="2208" userDrawn="1">
          <p15:clr>
            <a:srgbClr val="FBAE40"/>
          </p15:clr>
        </p15:guide>
        <p15:guide id="12" orient="horz" pos="2904" userDrawn="1">
          <p15:clr>
            <a:srgbClr val="FBAE40"/>
          </p15:clr>
        </p15:guide>
        <p15:guide id="13" pos="2136" userDrawn="1">
          <p15:clr>
            <a:srgbClr val="FBAE40"/>
          </p15:clr>
        </p15:guide>
        <p15:guide id="14" orient="horz" pos="1488"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descr="Logo, icon&#10;&#10;Description automatically generated">
            <a:extLst>
              <a:ext uri="{FF2B5EF4-FFF2-40B4-BE49-F238E27FC236}">
                <a16:creationId xmlns:a16="http://schemas.microsoft.com/office/drawing/2014/main" id="{8FEC0455-EFC2-43A4-BD61-E0878012E37F}"/>
              </a:ext>
            </a:extLst>
          </p:cNvPr>
          <p:cNvPicPr>
            <a:picLocks noChangeAspect="1"/>
          </p:cNvPicPr>
          <p:nvPr userDrawn="1"/>
        </p:nvPicPr>
        <p:blipFill rotWithShape="1">
          <a:blip r:embed="rId5" cstate="print">
            <a:alphaModFix/>
            <a:extLst>
              <a:ext uri="{28A0092B-C50C-407E-A947-70E740481C1C}">
                <a14:useLocalDpi xmlns:a14="http://schemas.microsoft.com/office/drawing/2010/main" val="0"/>
              </a:ext>
            </a:extLst>
          </a:blip>
          <a:srcRect l="9495" r="10563"/>
          <a:stretch/>
        </p:blipFill>
        <p:spPr>
          <a:xfrm>
            <a:off x="2624697" y="1526637"/>
            <a:ext cx="846606" cy="841248"/>
          </a:xfrm>
          <a:prstGeom prst="rect">
            <a:avLst/>
          </a:prstGeom>
        </p:spPr>
      </p:pic>
    </p:spTree>
    <p:extLst>
      <p:ext uri="{BB962C8B-B14F-4D97-AF65-F5344CB8AC3E}">
        <p14:creationId xmlns:p14="http://schemas.microsoft.com/office/powerpoint/2010/main" val="193186736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userDrawn="1">
          <p15:clr>
            <a:srgbClr val="FBAE40"/>
          </p15:clr>
        </p15:guide>
        <p15:guide id="3" pos="7224">
          <p15:clr>
            <a:srgbClr val="FBAE40"/>
          </p15:clr>
        </p15:guide>
        <p15:guide id="4" pos="3624" userDrawn="1">
          <p15:clr>
            <a:srgbClr val="FBAE40"/>
          </p15:clr>
        </p15:guide>
        <p15:guide id="6" pos="3840" userDrawn="1">
          <p15:clr>
            <a:srgbClr val="FBAE40"/>
          </p15:clr>
        </p15:guide>
        <p15:guide id="7" orient="horz" pos="672" userDrawn="1">
          <p15:clr>
            <a:srgbClr val="FBAE40"/>
          </p15:clr>
        </p15:guide>
        <p15:guide id="8" orient="horz" pos="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ample Tit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252955"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095999"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33" name="Rectangle 32">
            <a:extLst>
              <a:ext uri="{FF2B5EF4-FFF2-40B4-BE49-F238E27FC236}">
                <a16:creationId xmlns:a16="http://schemas.microsoft.com/office/drawing/2014/main" id="{5EF321E8-B2AD-4FF3-A90D-A2428F976DF5}"/>
              </a:ext>
            </a:extLst>
          </p:cNvPr>
          <p:cNvSpPr/>
          <p:nvPr userDrawn="1"/>
        </p:nvSpPr>
        <p:spPr>
          <a:xfrm>
            <a:off x="311447" y="6288875"/>
            <a:ext cx="4166525" cy="569125"/>
          </a:xfrm>
          <a:prstGeom prst="rect">
            <a:avLst/>
          </a:prstGeom>
        </p:spPr>
        <p:txBody>
          <a:bodyPr wrap="none" anchor="ctr">
            <a:noAutofit/>
          </a:bodyPr>
          <a:lstStyle/>
          <a:p>
            <a:r>
              <a:rPr lang="en-US" sz="1600" dirty="0">
                <a:solidFill>
                  <a:schemeClr val="bg1"/>
                </a:solidFill>
                <a:latin typeface="Century Gothic" panose="020B0502020202020204" pitchFamily="34" charset="0"/>
              </a:rPr>
              <a:t>Node Name (i.e. North Carolina – NCEI) </a:t>
            </a:r>
            <a:endParaRPr lang="en-US" dirty="0">
              <a:solidFill>
                <a:schemeClr val="bg1"/>
              </a:solidFill>
            </a:endParaRPr>
          </a:p>
        </p:txBody>
      </p:sp>
      <p:sp>
        <p:nvSpPr>
          <p:cNvPr id="8" name="Rectangle 7">
            <a:extLst>
              <a:ext uri="{FF2B5EF4-FFF2-40B4-BE49-F238E27FC236}">
                <a16:creationId xmlns:a16="http://schemas.microsoft.com/office/drawing/2014/main" id="{D3F4050D-8D93-4A20-9BCD-B82F0A9A8DB8}"/>
              </a:ext>
            </a:extLst>
          </p:cNvPr>
          <p:cNvSpPr/>
          <p:nvPr userDrawn="1"/>
        </p:nvSpPr>
        <p:spPr>
          <a:xfrm>
            <a:off x="6095999" y="1081697"/>
            <a:ext cx="6156955" cy="5207179"/>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Title 1">
            <a:extLst>
              <a:ext uri="{FF2B5EF4-FFF2-40B4-BE49-F238E27FC236}">
                <a16:creationId xmlns:a16="http://schemas.microsoft.com/office/drawing/2014/main" id="{BB8733B0-4E88-4F8F-B5C5-2F8D3820F4E6}"/>
              </a:ext>
            </a:extLst>
          </p:cNvPr>
          <p:cNvSpPr txBox="1">
            <a:spLocks/>
          </p:cNvSpPr>
          <p:nvPr userDrawn="1"/>
        </p:nvSpPr>
        <p:spPr>
          <a:xfrm>
            <a:off x="317547" y="2636119"/>
            <a:ext cx="5486400" cy="1021339"/>
          </a:xfrm>
          <a:prstGeom prst="rect">
            <a:avLst/>
          </a:prstGeom>
        </p:spPr>
        <p:txBody>
          <a:bodyPr anchor="ctr">
            <a:noAutofit/>
          </a:bodyPr>
          <a:lstStyle>
            <a:lvl1pPr algn="ctr" defTabSz="914400" rtl="0" eaLnBrk="1" latinLnBrk="0" hangingPunct="1">
              <a:lnSpc>
                <a:spcPct val="90000"/>
              </a:lnSpc>
              <a:spcBef>
                <a:spcPct val="0"/>
              </a:spcBef>
              <a:buNone/>
              <a:defRPr sz="4800" b="1" kern="1200" spc="200" baseline="0">
                <a:solidFill>
                  <a:srgbClr val="E97845"/>
                </a:solidFill>
                <a:latin typeface="Century Gothic" panose="020B0502020202020204" pitchFamily="34" charset="0"/>
                <a:ea typeface="+mj-ea"/>
                <a:cs typeface="+mj-cs"/>
              </a:defRPr>
            </a:lvl1pPr>
          </a:lstStyle>
          <a:p>
            <a:pPr algn="ctr"/>
            <a:r>
              <a:rPr lang="en-US" sz="3500" spc="0" baseline="0" dirty="0">
                <a:solidFill>
                  <a:srgbClr val="5372B3"/>
                </a:solidFill>
              </a:rPr>
              <a:t>STUDY AREA</a:t>
            </a:r>
          </a:p>
          <a:p>
            <a:pPr algn="ctr"/>
            <a:r>
              <a:rPr lang="en-US" sz="2600" b="0" spc="0" baseline="0" dirty="0">
                <a:solidFill>
                  <a:srgbClr val="5372B3"/>
                </a:solidFill>
              </a:rPr>
              <a:t>Climate</a:t>
            </a:r>
          </a:p>
        </p:txBody>
      </p:sp>
      <p:sp>
        <p:nvSpPr>
          <p:cNvPr id="35" name="Subtitle 2">
            <a:extLst>
              <a:ext uri="{FF2B5EF4-FFF2-40B4-BE49-F238E27FC236}">
                <a16:creationId xmlns:a16="http://schemas.microsoft.com/office/drawing/2014/main" id="{38369C67-C317-4928-A7E4-2FA2D9875A6E}"/>
              </a:ext>
            </a:extLst>
          </p:cNvPr>
          <p:cNvSpPr txBox="1">
            <a:spLocks/>
          </p:cNvSpPr>
          <p:nvPr userDrawn="1"/>
        </p:nvSpPr>
        <p:spPr>
          <a:xfrm>
            <a:off x="317547" y="3933638"/>
            <a:ext cx="5486400" cy="738664"/>
          </a:xfrm>
          <a:prstGeom prst="rect">
            <a:avLst/>
          </a:prstGeom>
        </p:spPr>
        <p:txBody>
          <a:bodyPr/>
          <a:lstStyle>
            <a:lvl1pPr marL="0" indent="0" algn="ctr" defTabSz="914400" rtl="0" eaLnBrk="1" latinLnBrk="0" hangingPunct="1">
              <a:lnSpc>
                <a:spcPct val="90000"/>
              </a:lnSpc>
              <a:spcBef>
                <a:spcPts val="1000"/>
              </a:spcBef>
              <a:buFont typeface="Arial" panose="020B0604020202020204" pitchFamily="34" charset="0"/>
              <a:buNone/>
              <a:defRPr sz="2400" kern="1200" baseline="0">
                <a:solidFill>
                  <a:srgbClr val="E97845"/>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spcBef>
                <a:spcPts val="0"/>
              </a:spcBef>
            </a:pPr>
            <a:r>
              <a:rPr lang="en-US" sz="1600" dirty="0">
                <a:solidFill>
                  <a:schemeClr val="tx1">
                    <a:lumMod val="75000"/>
                    <a:lumOff val="25000"/>
                  </a:schemeClr>
                </a:solidFill>
              </a:rPr>
              <a:t>Long Title Goes Here (Title Case)</a:t>
            </a:r>
          </a:p>
          <a:p>
            <a:pPr algn="ctr">
              <a:spcBef>
                <a:spcPts val="0"/>
              </a:spcBef>
            </a:pPr>
            <a:r>
              <a:rPr lang="en-US" sz="1600" dirty="0">
                <a:solidFill>
                  <a:schemeClr val="tx1">
                    <a:lumMod val="75000"/>
                    <a:lumOff val="25000"/>
                  </a:schemeClr>
                </a:solidFill>
              </a:rPr>
              <a:t>Adjust text box width if needed so title takes up a maximum of 3 lines of text</a:t>
            </a:r>
          </a:p>
        </p:txBody>
      </p:sp>
      <p:sp>
        <p:nvSpPr>
          <p:cNvPr id="36" name="TextBox 35">
            <a:extLst>
              <a:ext uri="{FF2B5EF4-FFF2-40B4-BE49-F238E27FC236}">
                <a16:creationId xmlns:a16="http://schemas.microsoft.com/office/drawing/2014/main" id="{9646A8E3-920C-41EE-BCB4-648EE093238D}"/>
              </a:ext>
            </a:extLst>
          </p:cNvPr>
          <p:cNvSpPr txBox="1"/>
          <p:nvPr userDrawn="1"/>
        </p:nvSpPr>
        <p:spPr>
          <a:xfrm>
            <a:off x="311447" y="5171496"/>
            <a:ext cx="5492500" cy="738664"/>
          </a:xfrm>
          <a:prstGeom prst="rect">
            <a:avLst/>
          </a:prstGeom>
          <a:noFill/>
        </p:spPr>
        <p:txBody>
          <a:bodyPr wrap="square" rtlCol="0">
            <a:spAutoFit/>
          </a:bodyPr>
          <a:lstStyle/>
          <a:p>
            <a:pPr algn="ctr"/>
            <a:r>
              <a:rPr lang="en-US" sz="1400" dirty="0">
                <a:latin typeface="Century Gothic" panose="020B0502020202020204" pitchFamily="34" charset="0"/>
              </a:rPr>
              <a:t>Team Member 1</a:t>
            </a:r>
          </a:p>
          <a:p>
            <a:pPr algn="ctr"/>
            <a:r>
              <a:rPr lang="en-US" sz="1400" dirty="0">
                <a:latin typeface="Century Gothic" panose="020B0502020202020204" pitchFamily="34" charset="0"/>
              </a:rPr>
              <a:t>Team Member 2</a:t>
            </a:r>
          </a:p>
          <a:p>
            <a:pPr algn="ctr"/>
            <a:r>
              <a:rPr lang="en-US" sz="1400" dirty="0">
                <a:latin typeface="Century Gothic" panose="020B0502020202020204" pitchFamily="34" charset="0"/>
              </a:rPr>
              <a:t>Team Member 3</a:t>
            </a:r>
          </a:p>
        </p:txBody>
      </p:sp>
      <p:sp>
        <p:nvSpPr>
          <p:cNvPr id="21" name="TextBox 20"/>
          <p:cNvSpPr txBox="1"/>
          <p:nvPr userDrawn="1"/>
        </p:nvSpPr>
        <p:spPr>
          <a:xfrm rot="19854675">
            <a:off x="10075970" y="5332347"/>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32" name="TextBox 31"/>
          <p:cNvSpPr txBox="1"/>
          <p:nvPr userDrawn="1"/>
        </p:nvSpPr>
        <p:spPr>
          <a:xfrm>
            <a:off x="6790429" y="2014319"/>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pic>
        <p:nvPicPr>
          <p:cNvPr id="27" name="Picture 26" descr="Icon&#10;&#10;Description automatically generated">
            <a:extLst>
              <a:ext uri="{FF2B5EF4-FFF2-40B4-BE49-F238E27FC236}">
                <a16:creationId xmlns:a16="http://schemas.microsoft.com/office/drawing/2014/main" id="{FAA70B19-0A83-4E40-9A8A-2C4BD65B1259}"/>
              </a:ext>
            </a:extLst>
          </p:cNvPr>
          <p:cNvPicPr>
            <a:picLocks noChangeAspect="1"/>
          </p:cNvPicPr>
          <p:nvPr userDrawn="1"/>
        </p:nvPicPr>
        <p:blipFill>
          <a:blip r:embed="rId5" cstate="print">
            <a:alphaModFix/>
            <a:extLst>
              <a:ext uri="{28A0092B-C50C-407E-A947-70E740481C1C}">
                <a14:useLocalDpi xmlns:a14="http://schemas.microsoft.com/office/drawing/2010/main" val="0"/>
              </a:ext>
            </a:extLst>
          </a:blip>
          <a:stretch>
            <a:fillRect/>
          </a:stretch>
        </p:blipFill>
        <p:spPr>
          <a:xfrm>
            <a:off x="2627375" y="1524630"/>
            <a:ext cx="841248" cy="841248"/>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2472" userDrawn="1">
          <p15:clr>
            <a:srgbClr val="FBAE40"/>
          </p15:clr>
        </p15:guide>
        <p15:guide id="3" pos="7224">
          <p15:clr>
            <a:srgbClr val="FBAE40"/>
          </p15:clr>
        </p15:guide>
        <p15:guide id="4" pos="3624" userDrawn="1">
          <p15:clr>
            <a:srgbClr val="FBAE40"/>
          </p15:clr>
        </p15:guide>
        <p15:guide id="6" pos="3840" userDrawn="1">
          <p15:clr>
            <a:srgbClr val="FBAE40"/>
          </p15:clr>
        </p15:guide>
        <p15:guide id="8" orient="horz" pos="1728" userDrawn="1">
          <p15:clr>
            <a:srgbClr val="FBAE40"/>
          </p15:clr>
        </p15:guide>
        <p15:guide id="9" orient="horz" pos="3768" userDrawn="1">
          <p15:clr>
            <a:srgbClr val="FBAE40"/>
          </p15:clr>
        </p15:guide>
        <p15:guide id="10" orient="horz" pos="3192" userDrawn="1">
          <p15:clr>
            <a:srgbClr val="FBAE40"/>
          </p15:clr>
        </p15:guide>
        <p15:guide id="11" orient="horz" pos="2208" userDrawn="1">
          <p15:clr>
            <a:srgbClr val="FBAE40"/>
          </p15:clr>
        </p15:guide>
        <p15:guide id="12" orient="horz" pos="2904" userDrawn="1">
          <p15:clr>
            <a:srgbClr val="FBAE40"/>
          </p15:clr>
        </p15:guide>
        <p15:guide id="13" pos="2136" userDrawn="1">
          <p15:clr>
            <a:srgbClr val="FBAE40"/>
          </p15:clr>
        </p15:guide>
        <p15:guide id="14" orient="horz" pos="14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Title_">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1D299CF-FA44-495A-A06B-D2A4D7E49260}"/>
              </a:ext>
            </a:extLst>
          </p:cNvPr>
          <p:cNvGrpSpPr/>
          <p:nvPr userDrawn="1"/>
        </p:nvGrpSpPr>
        <p:grpSpPr>
          <a:xfrm>
            <a:off x="-1" y="1079479"/>
            <a:ext cx="12192001" cy="5778521"/>
            <a:chOff x="-1" y="1079479"/>
            <a:chExt cx="12252955" cy="5778521"/>
          </a:xfrm>
        </p:grpSpPr>
        <p:sp>
          <p:nvSpPr>
            <p:cNvPr id="12" name="Rectangle 11">
              <a:extLst>
                <a:ext uri="{FF2B5EF4-FFF2-40B4-BE49-F238E27FC236}">
                  <a16:creationId xmlns:a16="http://schemas.microsoft.com/office/drawing/2014/main" id="{B3E0F024-0D5A-44CF-970D-FAC8DEBCD534}"/>
                </a:ext>
              </a:extLst>
            </p:cNvPr>
            <p:cNvSpPr/>
            <p:nvPr userDrawn="1"/>
          </p:nvSpPr>
          <p:spPr>
            <a:xfrm>
              <a:off x="-1" y="1079479"/>
              <a:ext cx="12252955" cy="5778521"/>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lumMod val="75000"/>
                  </a:schemeClr>
                </a:solidFill>
              </a:endParaRPr>
            </a:p>
          </p:txBody>
        </p:sp>
        <p:sp>
          <p:nvSpPr>
            <p:cNvPr id="2" name="Rectangle 1">
              <a:extLst>
                <a:ext uri="{FF2B5EF4-FFF2-40B4-BE49-F238E27FC236}">
                  <a16:creationId xmlns:a16="http://schemas.microsoft.com/office/drawing/2014/main" id="{8873314D-27E5-48CA-82F9-F83C3CAFC65C}"/>
                </a:ext>
              </a:extLst>
            </p:cNvPr>
            <p:cNvSpPr/>
            <p:nvPr userDrawn="1"/>
          </p:nvSpPr>
          <p:spPr>
            <a:xfrm>
              <a:off x="0" y="1189608"/>
              <a:ext cx="6126477" cy="5099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F33025D6-3142-48F4-9911-8A32F543DA78}"/>
              </a:ext>
            </a:extLst>
          </p:cNvPr>
          <p:cNvPicPr>
            <a:picLocks noChangeAspect="1"/>
          </p:cNvPicPr>
          <p:nvPr userDrawn="1"/>
        </p:nvPicPr>
        <p:blipFill>
          <a:blip r:embed="rId3" cstate="print">
            <a:biLevel thresh="50000"/>
            <a:extLst>
              <a:ext uri="{28A0092B-C50C-407E-A947-70E740481C1C}">
                <a14:useLocalDpi xmlns:a14="http://schemas.microsoft.com/office/drawing/2010/main" val="0"/>
              </a:ext>
            </a:extLst>
          </a:blip>
          <a:stretch>
            <a:fillRect/>
          </a:stretch>
        </p:blipFill>
        <p:spPr>
          <a:xfrm>
            <a:off x="10220409" y="6444226"/>
            <a:ext cx="1792097" cy="279427"/>
          </a:xfrm>
          <a:prstGeom prst="rect">
            <a:avLst/>
          </a:prstGeom>
        </p:spPr>
      </p:pic>
      <p:sp>
        <p:nvSpPr>
          <p:cNvPr id="8" name="Rectangle 7">
            <a:extLst>
              <a:ext uri="{FF2B5EF4-FFF2-40B4-BE49-F238E27FC236}">
                <a16:creationId xmlns:a16="http://schemas.microsoft.com/office/drawing/2014/main" id="{D3F4050D-8D93-4A20-9BCD-B82F0A9A8DB8}"/>
              </a:ext>
            </a:extLst>
          </p:cNvPr>
          <p:cNvSpPr/>
          <p:nvPr userDrawn="1"/>
        </p:nvSpPr>
        <p:spPr>
          <a:xfrm>
            <a:off x="6095999" y="1079479"/>
            <a:ext cx="6096001" cy="5209397"/>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 name="Picture 19" descr="Icon&#10;&#10;Description automatically generated">
            <a:extLst>
              <a:ext uri="{FF2B5EF4-FFF2-40B4-BE49-F238E27FC236}">
                <a16:creationId xmlns:a16="http://schemas.microsoft.com/office/drawing/2014/main" id="{8E4F2FC7-5EB5-4F66-ACFD-103CF20C2342}"/>
              </a:ext>
            </a:extLst>
          </p:cNvPr>
          <p:cNvPicPr>
            <a:picLocks noChangeAspect="1"/>
          </p:cNvPicPr>
          <p:nvPr userDrawn="1"/>
        </p:nvPicPr>
        <p:blipFill>
          <a:blip r:embed="rId5" cstate="print">
            <a:alphaModFix/>
            <a:extLst>
              <a:ext uri="{28A0092B-C50C-407E-A947-70E740481C1C}">
                <a14:useLocalDpi xmlns:a14="http://schemas.microsoft.com/office/drawing/2010/main" val="0"/>
              </a:ext>
            </a:extLst>
          </a:blip>
          <a:stretch>
            <a:fillRect/>
          </a:stretch>
        </p:blipFill>
        <p:spPr>
          <a:xfrm>
            <a:off x="2627375" y="1523348"/>
            <a:ext cx="841248" cy="841248"/>
          </a:xfrm>
          <a:prstGeom prst="rect">
            <a:avLst/>
          </a:prstGeom>
        </p:spPr>
      </p:pic>
    </p:spTree>
    <p:extLst>
      <p:ext uri="{BB962C8B-B14F-4D97-AF65-F5344CB8AC3E}">
        <p14:creationId xmlns:p14="http://schemas.microsoft.com/office/powerpoint/2010/main" val="193186736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60" userDrawn="1">
          <p15:clr>
            <a:srgbClr val="FBAE40"/>
          </p15:clr>
        </p15:guide>
        <p15:guide id="3" pos="7224">
          <p15:clr>
            <a:srgbClr val="FBAE40"/>
          </p15:clr>
        </p15:guide>
        <p15:guide id="4" pos="3624" userDrawn="1">
          <p15:clr>
            <a:srgbClr val="FBAE40"/>
          </p15:clr>
        </p15:guide>
        <p15:guide id="6" pos="3840" userDrawn="1">
          <p15:clr>
            <a:srgbClr val="FBAE40"/>
          </p15:clr>
        </p15:guide>
        <p15:guide id="7" orient="horz" pos="672" userDrawn="1">
          <p15:clr>
            <a:srgbClr val="FBAE40"/>
          </p15:clr>
        </p15:guide>
        <p15:guide id="8" orient="horz" pos="7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Icon&#10;&#10;Description automatically generated">
            <a:extLst>
              <a:ext uri="{FF2B5EF4-FFF2-40B4-BE49-F238E27FC236}">
                <a16:creationId xmlns:a16="http://schemas.microsoft.com/office/drawing/2014/main" id="{7B69529B-07C0-4A49-ADEB-29F30A87764F}"/>
              </a:ext>
            </a:extLst>
          </p:cNvPr>
          <p:cNvPicPr>
            <a:picLocks noChangeAspect="1"/>
          </p:cNvPicPr>
          <p:nvPr userDrawn="1"/>
        </p:nvPicPr>
        <p:blipFill>
          <a:blip r:embed="rId2" cstate="print">
            <a:alphaModFix/>
            <a:biLevel thresh="25000"/>
            <a:extLst>
              <a:ext uri="{28A0092B-C50C-407E-A947-70E740481C1C}">
                <a14:useLocalDpi xmlns:a14="http://schemas.microsoft.com/office/drawing/2010/main" val="0"/>
              </a:ext>
            </a:extLst>
          </a:blip>
          <a:stretch>
            <a:fillRect/>
          </a:stretch>
        </p:blipFill>
        <p:spPr>
          <a:xfrm>
            <a:off x="11463805" y="6082284"/>
            <a:ext cx="585216" cy="585216"/>
          </a:xfrm>
          <a:prstGeom prst="rect">
            <a:avLst/>
          </a:prstGeom>
        </p:spPr>
      </p:pic>
    </p:spTree>
    <p:extLst>
      <p:ext uri="{BB962C8B-B14F-4D97-AF65-F5344CB8AC3E}">
        <p14:creationId xmlns:p14="http://schemas.microsoft.com/office/powerpoint/2010/main" val="2581956137"/>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ottom Line + Ic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7958AF-03E4-44FA-B99D-37513DF597E2}"/>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9339572"/>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4193A075-5CA2-4AC5-947C-61BC80C1ECB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Tree>
    <p:extLst>
      <p:ext uri="{BB962C8B-B14F-4D97-AF65-F5344CB8AC3E}">
        <p14:creationId xmlns:p14="http://schemas.microsoft.com/office/powerpoint/2010/main" val="1674423720"/>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a:extLst>
              <a:ext uri="{FF2B5EF4-FFF2-40B4-BE49-F238E27FC236}">
                <a16:creationId xmlns:a16="http://schemas.microsoft.com/office/drawing/2014/main" id="{3DDF5DF7-B795-4B42-8DC2-4AA3B2C4B65F}"/>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11445913" y="5984240"/>
            <a:ext cx="526300" cy="526300"/>
          </a:xfrm>
          <a:prstGeom prst="rect">
            <a:avLst/>
          </a:prstGeom>
        </p:spPr>
      </p:pic>
    </p:spTree>
    <p:extLst>
      <p:ext uri="{BB962C8B-B14F-4D97-AF65-F5344CB8AC3E}">
        <p14:creationId xmlns:p14="http://schemas.microsoft.com/office/powerpoint/2010/main" val="3273894521"/>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CD71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Icon&#10;&#10;Description automatically generated">
            <a:extLst>
              <a:ext uri="{FF2B5EF4-FFF2-40B4-BE49-F238E27FC236}">
                <a16:creationId xmlns:a16="http://schemas.microsoft.com/office/drawing/2014/main" id="{2966BBD3-05B3-4C44-9966-5B0EBC7A9769}"/>
              </a:ext>
            </a:extLst>
          </p:cNvPr>
          <p:cNvPicPr>
            <a:picLocks noChangeAspect="1"/>
          </p:cNvPicPr>
          <p:nvPr userDrawn="1"/>
        </p:nvPicPr>
        <p:blipFill>
          <a:blip r:embed="rId2" cstate="print">
            <a:alphaModFix amt="10000"/>
            <a:extLst>
              <a:ext uri="{28A0092B-C50C-407E-A947-70E740481C1C}">
                <a14:useLocalDpi xmlns:a14="http://schemas.microsoft.com/office/drawing/2010/main" val="0"/>
              </a:ext>
            </a:extLst>
          </a:blip>
          <a:stretch>
            <a:fillRect/>
          </a:stretch>
        </p:blipFill>
        <p:spPr>
          <a:xfrm>
            <a:off x="3810000" y="1571625"/>
            <a:ext cx="4572000" cy="45720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72" userDrawn="1">
          <p15:clr>
            <a:srgbClr val="FBAE40"/>
          </p15:clr>
        </p15:guide>
        <p15:guide id="3" orient="horz" pos="3816" userDrawn="1">
          <p15:clr>
            <a:srgbClr val="FBAE40"/>
          </p15:clr>
        </p15:guide>
        <p15:guide id="4" pos="5232"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ottom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Logo, icon&#10;&#10;Description automatically generated">
            <a:extLst>
              <a:ext uri="{FF2B5EF4-FFF2-40B4-BE49-F238E27FC236}">
                <a16:creationId xmlns:a16="http://schemas.microsoft.com/office/drawing/2014/main" id="{98E27A6F-D7EF-410A-9E8C-FF3B137125B2}"/>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guide id="2" orient="horz" pos="4104" userDrawn="1">
          <p15:clr>
            <a:srgbClr val="FBAE40"/>
          </p15:clr>
        </p15:guide>
        <p15:guide id="3" pos="75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9339572"/>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Logo, icon&#10;&#10;Description automatically generated">
            <a:extLst>
              <a:ext uri="{FF2B5EF4-FFF2-40B4-BE49-F238E27FC236}">
                <a16:creationId xmlns:a16="http://schemas.microsoft.com/office/drawing/2014/main" id="{240BEEE0-EECA-49E9-AEFB-91D144242011}"/>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1674423720"/>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Logo, icon&#10;&#10;Description automatically generated">
            <a:extLst>
              <a:ext uri="{FF2B5EF4-FFF2-40B4-BE49-F238E27FC236}">
                <a16:creationId xmlns:a16="http://schemas.microsoft.com/office/drawing/2014/main" id="{505D2F46-6B6D-4327-96E5-69EA042789D7}"/>
              </a:ext>
            </a:extLst>
          </p:cNvPr>
          <p:cNvPicPr>
            <a:picLocks noChangeAspect="1"/>
          </p:cNvPicPr>
          <p:nvPr userDrawn="1"/>
        </p:nvPicPr>
        <p:blipFill rotWithShape="1">
          <a:blip r:embed="rId2" cstate="print">
            <a:alphaModFix amt="50000"/>
            <a:extLst>
              <a:ext uri="{28A0092B-C50C-407E-A947-70E740481C1C}">
                <a14:useLocalDpi xmlns:a14="http://schemas.microsoft.com/office/drawing/2010/main" val="0"/>
              </a:ext>
            </a:extLst>
          </a:blip>
          <a:srcRect l="9495" r="10563"/>
          <a:stretch/>
        </p:blipFill>
        <p:spPr>
          <a:xfrm>
            <a:off x="11429670" y="5993626"/>
            <a:ext cx="533730" cy="530352"/>
          </a:xfrm>
          <a:prstGeom prst="rect">
            <a:avLst/>
          </a:prstGeom>
        </p:spPr>
      </p:pic>
    </p:spTree>
    <p:extLst>
      <p:ext uri="{BB962C8B-B14F-4D97-AF65-F5344CB8AC3E}">
        <p14:creationId xmlns:p14="http://schemas.microsoft.com/office/powerpoint/2010/main" val="3273894521"/>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Logo, icon&#10;&#10;Description automatically generated">
            <a:extLst>
              <a:ext uri="{FF2B5EF4-FFF2-40B4-BE49-F238E27FC236}">
                <a16:creationId xmlns:a16="http://schemas.microsoft.com/office/drawing/2014/main" id="{A7C8E472-7900-4846-B02F-7819E8ABBCE6}"/>
              </a:ext>
            </a:extLst>
          </p:cNvPr>
          <p:cNvPicPr>
            <a:picLocks noChangeAspect="1"/>
          </p:cNvPicPr>
          <p:nvPr userDrawn="1"/>
        </p:nvPicPr>
        <p:blipFill rotWithShape="1">
          <a:blip r:embed="rId2" cstate="print">
            <a:biLevel thresh="25000"/>
            <a:alphaModFix/>
            <a:extLst>
              <a:ext uri="{28A0092B-C50C-407E-A947-70E740481C1C}">
                <a14:useLocalDpi xmlns:a14="http://schemas.microsoft.com/office/drawing/2010/main" val="0"/>
              </a:ext>
            </a:extLst>
          </a:blip>
          <a:srcRect l="9495" r="10563"/>
          <a:stretch/>
        </p:blipFill>
        <p:spPr>
          <a:xfrm>
            <a:off x="11454384" y="6082284"/>
            <a:ext cx="588943" cy="585216"/>
          </a:xfrm>
          <a:prstGeom prst="rect">
            <a:avLst/>
          </a:prstGeom>
        </p:spPr>
      </p:pic>
    </p:spTree>
    <p:extLst>
      <p:ext uri="{BB962C8B-B14F-4D97-AF65-F5344CB8AC3E}">
        <p14:creationId xmlns:p14="http://schemas.microsoft.com/office/powerpoint/2010/main" val="225584956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FF333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FF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descr="Logo, icon&#10;&#10;Description automatically generated">
            <a:extLst>
              <a:ext uri="{FF2B5EF4-FFF2-40B4-BE49-F238E27FC236}">
                <a16:creationId xmlns:a16="http://schemas.microsoft.com/office/drawing/2014/main" id="{9B605ADC-5884-47C9-B4F2-35B59264A347}"/>
              </a:ext>
            </a:extLst>
          </p:cNvPr>
          <p:cNvPicPr>
            <a:picLocks noChangeAspect="1"/>
          </p:cNvPicPr>
          <p:nvPr userDrawn="1"/>
        </p:nvPicPr>
        <p:blipFill rotWithShape="1">
          <a:blip r:embed="rId2" cstate="print">
            <a:alphaModFix amt="10000"/>
            <a:extLst>
              <a:ext uri="{28A0092B-C50C-407E-A947-70E740481C1C}">
                <a14:useLocalDpi xmlns:a14="http://schemas.microsoft.com/office/drawing/2010/main" val="0"/>
              </a:ext>
            </a:extLst>
          </a:blip>
          <a:srcRect l="9495" r="10563"/>
          <a:stretch/>
        </p:blipFill>
        <p:spPr>
          <a:xfrm>
            <a:off x="3795439" y="1571244"/>
            <a:ext cx="4601120" cy="45720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72" userDrawn="1">
          <p15:clr>
            <a:srgbClr val="FBAE40"/>
          </p15:clr>
        </p15:guide>
        <p15:guide id="3" orient="horz" pos="3816" userDrawn="1">
          <p15:clr>
            <a:srgbClr val="FBAE40"/>
          </p15:clr>
        </p15:guide>
        <p15:guide id="4" pos="528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ottom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Icon&#10;&#10;Description automatically generated">
            <a:extLst>
              <a:ext uri="{FF2B5EF4-FFF2-40B4-BE49-F238E27FC236}">
                <a16:creationId xmlns:a16="http://schemas.microsoft.com/office/drawing/2014/main" id="{1FEBC45B-6246-43CD-BC22-AD7C71ABD11D}"/>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2886206785"/>
      </p:ext>
    </p:extLst>
  </p:cSld>
  <p:clrMapOvr>
    <a:masterClrMapping/>
  </p:clrMapOvr>
  <p:extLst>
    <p:ext uri="{DCECCB84-F9BA-43D5-87BE-67443E8EF086}">
      <p15:sldGuideLst xmlns:p15="http://schemas.microsoft.com/office/powerpoint/2012/main">
        <p15:guide id="1" orient="horz" pos="672" userDrawn="1">
          <p15:clr>
            <a:srgbClr val="FBAE40"/>
          </p15:clr>
        </p15:guide>
        <p15:guide id="2" orient="horz" pos="4104" userDrawn="1">
          <p15:clr>
            <a:srgbClr val="FBAE40"/>
          </p15:clr>
        </p15:guide>
        <p15:guide id="3" pos="753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ottom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55B0963-81CD-4B29-84C6-AE888FB81507}"/>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49339572"/>
      </p:ext>
    </p:extLst>
  </p:cSld>
  <p:clrMapOvr>
    <a:masterClrMapping/>
  </p:clrMapOvr>
  <p:extLst>
    <p:ext uri="{DCECCB84-F9BA-43D5-87BE-67443E8EF086}">
      <p15:sldGuideLst xmlns:p15="http://schemas.microsoft.com/office/powerpoint/2012/main">
        <p15:guide id="1" orient="horz" pos="67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p Line + Ic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descr="Icon&#10;&#10;Description automatically generated">
            <a:extLst>
              <a:ext uri="{FF2B5EF4-FFF2-40B4-BE49-F238E27FC236}">
                <a16:creationId xmlns:a16="http://schemas.microsoft.com/office/drawing/2014/main" id="{B59D886E-5779-4A58-B4B8-6702E223BEFB}"/>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1674423720"/>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 Lin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93D26A5-A731-49B8-8279-692F52900BF3}"/>
              </a:ext>
            </a:extLst>
          </p:cNvPr>
          <p:cNvSpPr/>
          <p:nvPr userDrawn="1"/>
        </p:nvSpPr>
        <p:spPr>
          <a:xfrm>
            <a:off x="0" y="114300"/>
            <a:ext cx="12192000" cy="142875"/>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36022445"/>
      </p:ext>
    </p:extLst>
  </p:cSld>
  <p:clrMapOvr>
    <a:masterClrMapping/>
  </p:clrMapOvr>
  <p:extLst>
    <p:ext uri="{DCECCB84-F9BA-43D5-87BE-67443E8EF086}">
      <p15:sldGuideLst xmlns:p15="http://schemas.microsoft.com/office/powerpoint/2012/main">
        <p15:guide id="1" orient="horz" pos="72" userDrawn="1">
          <p15:clr>
            <a:srgbClr val="FBAE40"/>
          </p15:clr>
        </p15:guide>
        <p15:guide id="2" orient="horz" pos="422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ccent, Bottom Line, + Ico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Icon&#10;&#10;Description automatically generated">
            <a:extLst>
              <a:ext uri="{FF2B5EF4-FFF2-40B4-BE49-F238E27FC236}">
                <a16:creationId xmlns:a16="http://schemas.microsoft.com/office/drawing/2014/main" id="{9883630E-5B7B-41D9-BB04-D0C4D408890B}"/>
              </a:ext>
            </a:extLst>
          </p:cNvPr>
          <p:cNvPicPr>
            <a:picLocks noChangeAspect="1"/>
          </p:cNvPicPr>
          <p:nvPr userDrawn="1"/>
        </p:nvPicPr>
        <p:blipFill>
          <a:blip r:embed="rId2" cstate="print">
            <a:alphaModFix amt="50000"/>
            <a:extLst>
              <a:ext uri="{28A0092B-C50C-407E-A947-70E740481C1C}">
                <a14:useLocalDpi xmlns:a14="http://schemas.microsoft.com/office/drawing/2010/main" val="0"/>
              </a:ext>
            </a:extLst>
          </a:blip>
          <a:stretch>
            <a:fillRect/>
          </a:stretch>
        </p:blipFill>
        <p:spPr>
          <a:xfrm>
            <a:off x="11441926" y="5993626"/>
            <a:ext cx="530352" cy="530352"/>
          </a:xfrm>
          <a:prstGeom prst="rect">
            <a:avLst/>
          </a:prstGeom>
        </p:spPr>
      </p:pic>
    </p:spTree>
    <p:extLst>
      <p:ext uri="{BB962C8B-B14F-4D97-AF65-F5344CB8AC3E}">
        <p14:creationId xmlns:p14="http://schemas.microsoft.com/office/powerpoint/2010/main" val="3273894521"/>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ccent + Bottom Lin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6702B3E-3A13-4051-8B74-7E8FFB54916F}"/>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6740479-04F4-4BE2-AB62-C931C2EF990B}"/>
              </a:ext>
            </a:extLst>
          </p:cNvPr>
          <p:cNvSpPr/>
          <p:nvPr userDrawn="1"/>
        </p:nvSpPr>
        <p:spPr>
          <a:xfrm>
            <a:off x="0" y="6667500"/>
            <a:ext cx="12192000" cy="190500"/>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54459087"/>
      </p:ext>
    </p:extLst>
  </p:cSld>
  <p:clrMapOvr>
    <a:masterClrMapping/>
  </p:clrMapOvr>
  <p:extLst>
    <p:ext uri="{DCECCB84-F9BA-43D5-87BE-67443E8EF086}">
      <p15:sldGuideLst xmlns:p15="http://schemas.microsoft.com/office/powerpoint/2012/main">
        <p15:guide id="1" orient="horz" pos="7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10" name="Title 3">
            <a:extLst>
              <a:ext uri="{FF2B5EF4-FFF2-40B4-BE49-F238E27FC236}">
                <a16:creationId xmlns:a16="http://schemas.microsoft.com/office/drawing/2014/main" id="{5441A789-310C-41A7-8273-BE7B724F8DD9}"/>
              </a:ext>
            </a:extLst>
          </p:cNvPr>
          <p:cNvSpPr txBox="1">
            <a:spLocks/>
          </p:cNvSpPr>
          <p:nvPr userDrawn="1"/>
        </p:nvSpPr>
        <p:spPr>
          <a:xfrm>
            <a:off x="304800" y="383794"/>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372B3"/>
                </a:solidFill>
                <a:latin typeface="Century Gothic" panose="020B0502020202020204" pitchFamily="34" charset="0"/>
              </a:rPr>
              <a:t>ACKNOWLEDGEMENTS</a:t>
            </a:r>
          </a:p>
        </p:txBody>
      </p:sp>
      <p:sp>
        <p:nvSpPr>
          <p:cNvPr id="6" name="Rectangle 5">
            <a:extLst>
              <a:ext uri="{FF2B5EF4-FFF2-40B4-BE49-F238E27FC236}">
                <a16:creationId xmlns:a16="http://schemas.microsoft.com/office/drawing/2014/main" id="{1749E6B6-CC76-4A5C-81DB-89ED2DB3C815}"/>
              </a:ext>
            </a:extLst>
          </p:cNvPr>
          <p:cNvSpPr/>
          <p:nvPr userDrawn="1"/>
        </p:nvSpPr>
        <p:spPr>
          <a:xfrm flipV="1">
            <a:off x="0" y="114300"/>
            <a:ext cx="213360" cy="909828"/>
          </a:xfrm>
          <a:prstGeom prst="rect">
            <a:avLst/>
          </a:prstGeom>
          <a:solidFill>
            <a:srgbClr val="5372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6" name="Picture 25" descr="Icon&#10;&#10;Description automatically generated">
            <a:extLst>
              <a:ext uri="{FF2B5EF4-FFF2-40B4-BE49-F238E27FC236}">
                <a16:creationId xmlns:a16="http://schemas.microsoft.com/office/drawing/2014/main" id="{1E1D7DED-F646-4351-BEA2-07FA8F08904F}"/>
              </a:ext>
            </a:extLst>
          </p:cNvPr>
          <p:cNvPicPr>
            <a:picLocks noChangeAspect="1"/>
          </p:cNvPicPr>
          <p:nvPr userDrawn="1"/>
        </p:nvPicPr>
        <p:blipFill>
          <a:blip r:embed="rId2" cstate="print">
            <a:alphaModFix amt="10000"/>
            <a:extLst>
              <a:ext uri="{28A0092B-C50C-407E-A947-70E740481C1C}">
                <a14:useLocalDpi xmlns:a14="http://schemas.microsoft.com/office/drawing/2010/main" val="0"/>
              </a:ext>
            </a:extLst>
          </a:blip>
          <a:stretch>
            <a:fillRect/>
          </a:stretch>
        </p:blipFill>
        <p:spPr>
          <a:xfrm>
            <a:off x="3894584" y="1563737"/>
            <a:ext cx="4572000" cy="45720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72" userDrawn="1">
          <p15:clr>
            <a:srgbClr val="FBAE40"/>
          </p15:clr>
        </p15:guide>
        <p15:guide id="3" orient="horz" pos="3816" userDrawn="1">
          <p15:clr>
            <a:srgbClr val="FBAE40"/>
          </p15:clr>
        </p15:guide>
        <p15:guide id="4" pos="528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54AEB2"/>
                </a:solidFill>
                <a:latin typeface="Century Gothic" panose="020B0502020202020204" pitchFamily="34" charset="0"/>
              </a:rPr>
              <a:t>| </a:t>
            </a:r>
            <a:r>
              <a:rPr lang="en-US" sz="1600" spc="100" baseline="0" dirty="0">
                <a:solidFill>
                  <a:srgbClr val="54AEB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266E99"/>
                </a:solidFill>
                <a:latin typeface="Century Gothic" panose="020B0502020202020204" pitchFamily="34" charset="0"/>
              </a:rPr>
              <a:t>| </a:t>
            </a:r>
            <a:r>
              <a:rPr lang="en-US" sz="1600" spc="100" baseline="0" dirty="0">
                <a:solidFill>
                  <a:srgbClr val="266E99"/>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B8580"/>
                </a:solidFill>
                <a:latin typeface="Century Gothic" panose="020B0502020202020204" pitchFamily="34" charset="0"/>
              </a:rPr>
              <a:t>| </a:t>
            </a:r>
            <a:r>
              <a:rPr lang="en-US" sz="1600" spc="100" baseline="0" dirty="0">
                <a:solidFill>
                  <a:srgbClr val="8B8580"/>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A599A"/>
                </a:solidFill>
                <a:latin typeface="Century Gothic" panose="020B0502020202020204" pitchFamily="34" charset="0"/>
              </a:rPr>
              <a:t>| </a:t>
            </a:r>
            <a:r>
              <a:rPr lang="en-US" sz="1600" spc="100" baseline="0" dirty="0">
                <a:solidFill>
                  <a:srgbClr val="8A599A"/>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66A478"/>
                </a:solidFill>
                <a:latin typeface="Century Gothic" panose="020B0502020202020204" pitchFamily="34" charset="0"/>
              </a:rPr>
              <a:t>| </a:t>
            </a:r>
            <a:r>
              <a:rPr lang="en-US" sz="1600" spc="100" baseline="0" dirty="0">
                <a:solidFill>
                  <a:srgbClr val="66A478"/>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9EB13D"/>
                </a:solidFill>
                <a:latin typeface="Century Gothic" panose="020B0502020202020204" pitchFamily="34" charset="0"/>
              </a:rPr>
              <a:t>| </a:t>
            </a:r>
            <a:r>
              <a:rPr lang="en-US" sz="1600" spc="100" baseline="0" dirty="0">
                <a:solidFill>
                  <a:srgbClr val="9EB13D"/>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B73B52"/>
                </a:solidFill>
                <a:latin typeface="Century Gothic" panose="020B0502020202020204" pitchFamily="34" charset="0"/>
              </a:rPr>
              <a:t>| </a:t>
            </a:r>
            <a:r>
              <a:rPr lang="en-US" sz="1600" spc="100" baseline="0" dirty="0">
                <a:solidFill>
                  <a:srgbClr val="B73B5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ounded Rectangle 23"/>
          <p:cNvSpPr/>
          <p:nvPr userDrawn="1"/>
        </p:nvSpPr>
        <p:spPr>
          <a:xfrm>
            <a:off x="12536769" y="5845530"/>
            <a:ext cx="679450" cy="659565"/>
          </a:xfrm>
          <a:prstGeom prst="roundRect">
            <a:avLst/>
          </a:prstGeom>
          <a:solidFill>
            <a:srgbClr val="7EB76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6" name="Rounded Rectangle 25"/>
          <p:cNvSpPr/>
          <p:nvPr userDrawn="1"/>
        </p:nvSpPr>
        <p:spPr>
          <a:xfrm>
            <a:off x="-143435" y="6091356"/>
            <a:ext cx="12505764" cy="314088"/>
          </a:xfrm>
          <a:prstGeom prst="roundRect">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47068" y="4932517"/>
            <a:ext cx="1367335" cy="22245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79785" y="4941482"/>
            <a:ext cx="393419" cy="393419"/>
          </a:xfrm>
          <a:prstGeom prst="rect">
            <a:avLst/>
          </a:prstGeom>
        </p:spPr>
      </p:pic>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CD7142"/>
                </a:solidFill>
                <a:latin typeface="Century Gothic" panose="020B0502020202020204" pitchFamily="34" charset="0"/>
              </a:rPr>
              <a:t>| </a:t>
            </a:r>
            <a:r>
              <a:rPr lang="en-US" sz="1600" spc="100" baseline="0" dirty="0">
                <a:solidFill>
                  <a:srgbClr val="CD714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92305" y="3034552"/>
            <a:ext cx="857810" cy="857810"/>
          </a:xfrm>
          <a:prstGeom prst="rect">
            <a:avLst/>
          </a:prstGeom>
        </p:spPr>
      </p:pic>
      <p:sp>
        <p:nvSpPr>
          <p:cNvPr id="6" name="Oval 5"/>
          <p:cNvSpPr/>
          <p:nvPr userDrawn="1"/>
        </p:nvSpPr>
        <p:spPr>
          <a:xfrm>
            <a:off x="10984705" y="5682402"/>
            <a:ext cx="1075765" cy="1075765"/>
          </a:xfrm>
          <a:prstGeom prst="ellipse">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93682" y="5791379"/>
            <a:ext cx="857810" cy="857810"/>
          </a:xfrm>
          <a:prstGeom prst="rect">
            <a:avLst/>
          </a:prstGeom>
        </p:spPr>
      </p:pic>
      <p:sp>
        <p:nvSpPr>
          <p:cNvPr id="34" name="Oval 33"/>
          <p:cNvSpPr/>
          <p:nvPr userDrawn="1"/>
        </p:nvSpPr>
        <p:spPr>
          <a:xfrm>
            <a:off x="-1285671" y="1302351"/>
            <a:ext cx="1075765" cy="1075765"/>
          </a:xfrm>
          <a:prstGeom prst="ellipse">
            <a:avLst/>
          </a:prstGeom>
          <a:solidFill>
            <a:srgbClr val="D06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76694" y="1411328"/>
            <a:ext cx="857810" cy="857810"/>
          </a:xfrm>
          <a:prstGeom prst="rect">
            <a:avLst/>
          </a:prstGeom>
        </p:spPr>
      </p:pic>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guide id="5" pos="4296" userDrawn="1">
          <p15:clr>
            <a:srgbClr val="FBAE40"/>
          </p15:clr>
        </p15:guide>
        <p15:guide id="6"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34882"/>
            <a:ext cx="634484" cy="634484"/>
          </a:xfrm>
          <a:prstGeom prst="ellipse">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06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54AEB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4AEB2"/>
                </a:solidFill>
                <a:latin typeface="Century Gothic" panose="020B0502020202020204" pitchFamily="34" charset="0"/>
              </a:rPr>
              <a:t>ACKNOWLEDGEMENTS</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
        <p:nvSpPr>
          <p:cNvPr id="11" name="Rectangle 10"/>
          <p:cNvSpPr/>
          <p:nvPr userDrawn="1"/>
        </p:nvSpPr>
        <p:spPr>
          <a:xfrm>
            <a:off x="3702756" y="147295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266E9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266E99"/>
                </a:solidFill>
                <a:latin typeface="Century Gothic" panose="020B0502020202020204" pitchFamily="34" charset="0"/>
              </a:rPr>
              <a:t>ACKNOWLEDGEMENTS</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7404"/>
            <a:ext cx="1468966" cy="228600"/>
          </a:xfrm>
          <a:prstGeom prst="rect">
            <a:avLst/>
          </a:prstGeom>
        </p:spPr>
      </p:pic>
      <p:sp>
        <p:nvSpPr>
          <p:cNvPr id="11" name="Rectangle 10"/>
          <p:cNvSpPr/>
          <p:nvPr userDrawn="1"/>
        </p:nvSpPr>
        <p:spPr>
          <a:xfrm>
            <a:off x="3702756" y="144574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B858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B8580"/>
                </a:solidFill>
                <a:latin typeface="Century Gothic" panose="020B0502020202020204" pitchFamily="34" charset="0"/>
              </a:rPr>
              <a:t>ACKNOWLEDGEMENTS</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924594"/>
            <a:ext cx="4206240" cy="4206240"/>
          </a:xfrm>
          <a:prstGeom prst="rect">
            <a:avLst/>
          </a:prstGeom>
        </p:spPr>
      </p:pic>
      <p:sp>
        <p:nvSpPr>
          <p:cNvPr id="11" name="Rectangle 10"/>
          <p:cNvSpPr/>
          <p:nvPr userDrawn="1"/>
        </p:nvSpPr>
        <p:spPr>
          <a:xfrm>
            <a:off x="3702756" y="157963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2420" y="535371"/>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A599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A599A"/>
                </a:solidFill>
                <a:latin typeface="Century Gothic" panose="020B0502020202020204" pitchFamily="34" charset="0"/>
              </a:rPr>
              <a:t>ACKNOWLEDGEMENTS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2417" y="528155"/>
            <a:ext cx="1468966" cy="22860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2880" y="1851660"/>
            <a:ext cx="4206240" cy="4206240"/>
          </a:xfrm>
          <a:prstGeom prst="rect">
            <a:avLst/>
          </a:prstGeom>
        </p:spPr>
      </p:pic>
      <p:sp>
        <p:nvSpPr>
          <p:cNvPr id="11" name="Rectangle 10"/>
          <p:cNvSpPr/>
          <p:nvPr userDrawn="1"/>
        </p:nvSpPr>
        <p:spPr>
          <a:xfrm>
            <a:off x="3702756" y="1650583"/>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66A47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B0502020202020204" pitchFamily="34" charset="0"/>
              </a:rPr>
              <a:t>ACKNOWLEDGEMENTS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3832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42009" y="534958"/>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3000"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9EB13D"/>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9EB13D"/>
                </a:solidFill>
                <a:latin typeface="Century Gothic" panose="020B0502020202020204" pitchFamily="34" charset="0"/>
              </a:rPr>
              <a:t>ACKNOWLEDGEMENTS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3001"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3000"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grpSp>
        <p:nvGrpSpPr>
          <p:cNvPr id="2" name="Group 1"/>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60284" y="6142182"/>
              <a:ext cx="634484" cy="634484"/>
            </a:xfrm>
            <a:prstGeom prst="ellipse">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24558" y="6206456"/>
            <a:ext cx="505935" cy="505935"/>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grpSp>
        <p:nvGrpSpPr>
          <p:cNvPr id="3" name="Group 2"/>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CD714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332" y="6206456"/>
            <a:ext cx="505935" cy="505935"/>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B0502020202020204" pitchFamily="34" charset="0"/>
              </a:rPr>
              <a:t>ACKNOWLEDGEMENTS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5113" y="1870322"/>
            <a:ext cx="4201774" cy="4201774"/>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30154" y="540290"/>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1040" y="6082233"/>
            <a:ext cx="583581" cy="583581"/>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106085449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39186150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403471403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29487098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22114443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1758839365"/>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185407642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169643694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49772327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103780041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9A2729-7F9D-4031-AD02-1426319FF1EF}" type="datetimeFigureOut">
              <a:rPr lang="en-US" smtClean="0"/>
              <a:t>6/2/2022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433E0F6-B298-4B40-8FC2-94A5B8698AA1}" type="slidenum">
              <a:rPr lang="en-US" smtClean="0"/>
              <a:t>‹#›</a:t>
            </a:fld>
            <a:endParaRPr lang="en-US" dirty="0"/>
          </a:p>
        </p:txBody>
      </p:sp>
    </p:spTree>
    <p:extLst>
      <p:ext uri="{BB962C8B-B14F-4D97-AF65-F5344CB8AC3E}">
        <p14:creationId xmlns:p14="http://schemas.microsoft.com/office/powerpoint/2010/main" val="378880117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dirty="0"/>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dirty="0"/>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dirty="0"/>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dirty="0"/>
          </a:p>
        </p:txBody>
      </p:sp>
    </p:spTree>
    <p:extLst>
      <p:ext uri="{BB962C8B-B14F-4D97-AF65-F5344CB8AC3E}">
        <p14:creationId xmlns:p14="http://schemas.microsoft.com/office/powerpoint/2010/main" val="1379942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dirty="0"/>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dirty="0"/>
          </a:p>
        </p:txBody>
      </p:sp>
    </p:spTree>
    <p:extLst>
      <p:ext uri="{BB962C8B-B14F-4D97-AF65-F5344CB8AC3E}">
        <p14:creationId xmlns:p14="http://schemas.microsoft.com/office/powerpoint/2010/main" val="169383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dirty="0"/>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dirty="0"/>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4157560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dirty="0"/>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dirty="0"/>
          </a:p>
        </p:txBody>
      </p:sp>
    </p:spTree>
    <p:extLst>
      <p:ext uri="{BB962C8B-B14F-4D97-AF65-F5344CB8AC3E}">
        <p14:creationId xmlns:p14="http://schemas.microsoft.com/office/powerpoint/2010/main" val="3048906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Tree>
    <p:extLst>
      <p:ext uri="{BB962C8B-B14F-4D97-AF65-F5344CB8AC3E}">
        <p14:creationId xmlns:p14="http://schemas.microsoft.com/office/powerpoint/2010/main" val="80927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6510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dirty="0"/>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14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6025"/>
            <a:ext cx="5915311" cy="6851607"/>
          </a:xfrm>
        </p:spPr>
        <p:txBody>
          <a:bodyPr/>
          <a:lstStyle/>
          <a:p>
            <a:endParaRPr lang="en-US" dirty="0"/>
          </a:p>
        </p:txBody>
      </p:sp>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4066519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78523-05BE-D74D-80FB-55401B50D2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4614E70-27B5-5445-894E-E1813450F6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5EC07F-E154-6448-BDFF-1BF60524C05C}"/>
              </a:ext>
            </a:extLst>
          </p:cNvPr>
          <p:cNvSpPr>
            <a:spLocks noGrp="1"/>
          </p:cNvSpPr>
          <p:nvPr>
            <p:ph type="dt" sz="half" idx="10"/>
          </p:nvPr>
        </p:nvSpPr>
        <p:spPr/>
        <p:txBody>
          <a:bodyPr/>
          <a:lstStyle/>
          <a:p>
            <a:fld id="{857191DD-D6A2-AB4A-9ACF-0A3178AC04BE}" type="datetimeFigureOut">
              <a:rPr lang="en-US" smtClean="0"/>
              <a:t>6/2/2022</a:t>
            </a:fld>
            <a:endParaRPr lang="en-US" dirty="0"/>
          </a:p>
        </p:txBody>
      </p:sp>
      <p:sp>
        <p:nvSpPr>
          <p:cNvPr id="5" name="Footer Placeholder 4">
            <a:extLst>
              <a:ext uri="{FF2B5EF4-FFF2-40B4-BE49-F238E27FC236}">
                <a16:creationId xmlns:a16="http://schemas.microsoft.com/office/drawing/2014/main" id="{5EF83E14-AFB9-E146-846A-D03EE3B160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C27D20-66C8-7B4D-B07C-F11288EE852F}"/>
              </a:ext>
            </a:extLst>
          </p:cNvPr>
          <p:cNvSpPr>
            <a:spLocks noGrp="1"/>
          </p:cNvSpPr>
          <p:nvPr>
            <p:ph type="sldNum" sz="quarter" idx="12"/>
          </p:nvPr>
        </p:nvSpPr>
        <p:spPr/>
        <p:txBody>
          <a:bodyPr/>
          <a:lstStyle/>
          <a:p>
            <a:fld id="{23F5670C-8628-704E-9CE2-DAB52AE2E7EC}" type="slidenum">
              <a:rPr lang="en-US" smtClean="0"/>
              <a:t>‹#›</a:t>
            </a:fld>
            <a:endParaRPr lang="en-US" dirty="0"/>
          </a:p>
        </p:txBody>
      </p:sp>
    </p:spTree>
    <p:extLst>
      <p:ext uri="{BB962C8B-B14F-4D97-AF65-F5344CB8AC3E}">
        <p14:creationId xmlns:p14="http://schemas.microsoft.com/office/powerpoint/2010/main" val="1014124008"/>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77" Type="http://schemas.openxmlformats.org/officeDocument/2006/relationships/slideLayout" Target="../slideLayouts/slideLayout77.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theme" Target="../theme/theme1.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2.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5" Type="http://schemas.openxmlformats.org/officeDocument/2006/relationships/slideLayout" Target="../slideLayouts/slideLayout107.xml"/><Relationship Id="rId10" Type="http://schemas.openxmlformats.org/officeDocument/2006/relationships/theme" Target="../theme/theme3.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92" r:id="rId3"/>
    <p:sldLayoutId id="2147483793" r:id="rId4"/>
    <p:sldLayoutId id="2147483785" r:id="rId5"/>
    <p:sldLayoutId id="2147483719" r:id="rId6"/>
    <p:sldLayoutId id="2147483801" r:id="rId7"/>
    <p:sldLayoutId id="2147483787" r:id="rId8"/>
    <p:sldLayoutId id="2147483725" r:id="rId9"/>
    <p:sldLayoutId id="2147483726" r:id="rId10"/>
    <p:sldLayoutId id="2147483727" r:id="rId11"/>
    <p:sldLayoutId id="2147483728" r:id="rId12"/>
    <p:sldLayoutId id="2147483729" r:id="rId13"/>
    <p:sldLayoutId id="2147483730" r:id="rId14"/>
    <p:sldLayoutId id="2147483731" r:id="rId15"/>
    <p:sldLayoutId id="2147483794" r:id="rId16"/>
    <p:sldLayoutId id="2147483795" r:id="rId17"/>
    <p:sldLayoutId id="2147483796" r:id="rId18"/>
    <p:sldLayoutId id="2147483797" r:id="rId19"/>
    <p:sldLayoutId id="2147483798" r:id="rId20"/>
    <p:sldLayoutId id="2147483799" r:id="rId21"/>
    <p:sldLayoutId id="2147483802" r:id="rId22"/>
    <p:sldLayoutId id="2147483800" r:id="rId23"/>
    <p:sldLayoutId id="2147483679" r:id="rId24"/>
    <p:sldLayoutId id="2147483721" r:id="rId25"/>
    <p:sldLayoutId id="2147483720" r:id="rId26"/>
    <p:sldLayoutId id="2147483707" r:id="rId27"/>
    <p:sldLayoutId id="2147483722" r:id="rId28"/>
    <p:sldLayoutId id="2147483690" r:id="rId29"/>
    <p:sldLayoutId id="2147483791" r:id="rId30"/>
    <p:sldLayoutId id="2147483777" r:id="rId31"/>
    <p:sldLayoutId id="2147483770" r:id="rId32"/>
    <p:sldLayoutId id="2147483763" r:id="rId33"/>
    <p:sldLayoutId id="2147483756" r:id="rId34"/>
    <p:sldLayoutId id="2147483742" r:id="rId35"/>
    <p:sldLayoutId id="2147483749" r:id="rId36"/>
    <p:sldLayoutId id="2147483735" r:id="rId37"/>
    <p:sldLayoutId id="2147483716" r:id="rId38"/>
    <p:sldLayoutId id="2147483718" r:id="rId39"/>
    <p:sldLayoutId id="2147483778" r:id="rId40"/>
    <p:sldLayoutId id="2147483779" r:id="rId41"/>
    <p:sldLayoutId id="2147483780" r:id="rId42"/>
    <p:sldLayoutId id="2147483781" r:id="rId43"/>
    <p:sldLayoutId id="2147483782" r:id="rId44"/>
    <p:sldLayoutId id="2147483783" r:id="rId45"/>
    <p:sldLayoutId id="2147483771" r:id="rId46"/>
    <p:sldLayoutId id="2147483772" r:id="rId47"/>
    <p:sldLayoutId id="2147483773" r:id="rId48"/>
    <p:sldLayoutId id="2147483774" r:id="rId49"/>
    <p:sldLayoutId id="2147483775" r:id="rId50"/>
    <p:sldLayoutId id="2147483776" r:id="rId51"/>
    <p:sldLayoutId id="2147483764" r:id="rId52"/>
    <p:sldLayoutId id="2147483765" r:id="rId53"/>
    <p:sldLayoutId id="2147483766" r:id="rId54"/>
    <p:sldLayoutId id="2147483767" r:id="rId55"/>
    <p:sldLayoutId id="2147483768" r:id="rId56"/>
    <p:sldLayoutId id="2147483769" r:id="rId57"/>
    <p:sldLayoutId id="2147483757" r:id="rId58"/>
    <p:sldLayoutId id="2147483758" r:id="rId59"/>
    <p:sldLayoutId id="2147483759" r:id="rId60"/>
    <p:sldLayoutId id="2147483760" r:id="rId61"/>
    <p:sldLayoutId id="2147483761" r:id="rId62"/>
    <p:sldLayoutId id="2147483762" r:id="rId63"/>
    <p:sldLayoutId id="2147483743" r:id="rId64"/>
    <p:sldLayoutId id="2147483744" r:id="rId65"/>
    <p:sldLayoutId id="2147483745" r:id="rId66"/>
    <p:sldLayoutId id="2147483746" r:id="rId67"/>
    <p:sldLayoutId id="2147483803" r:id="rId68"/>
    <p:sldLayoutId id="2147483747" r:id="rId69"/>
    <p:sldLayoutId id="2147483748" r:id="rId70"/>
    <p:sldLayoutId id="2147483750" r:id="rId71"/>
    <p:sldLayoutId id="2147483751" r:id="rId72"/>
    <p:sldLayoutId id="2147483752" r:id="rId73"/>
    <p:sldLayoutId id="2147483753" r:id="rId74"/>
    <p:sldLayoutId id="2147483804" r:id="rId75"/>
    <p:sldLayoutId id="2147483754" r:id="rId76"/>
    <p:sldLayoutId id="2147483755" r:id="rId77"/>
    <p:sldLayoutId id="2147483736" r:id="rId78"/>
    <p:sldLayoutId id="2147483737" r:id="rId79"/>
    <p:sldLayoutId id="2147483738" r:id="rId80"/>
    <p:sldLayoutId id="2147483739" r:id="rId81"/>
    <p:sldLayoutId id="2147483805" r:id="rId82"/>
    <p:sldLayoutId id="2147483740" r:id="rId83"/>
    <p:sldLayoutId id="2147483741" r:id="rId84"/>
    <p:sldLayoutId id="2147483790" r:id="rId85"/>
    <p:sldLayoutId id="2147483784" r:id="rId86"/>
    <p:sldLayoutId id="2147483717" r:id="rId87"/>
    <p:sldLayoutId id="2147483786" r:id="rId88"/>
    <p:sldLayoutId id="2147483806" r:id="rId89"/>
    <p:sldLayoutId id="2147483789" r:id="rId90"/>
    <p:sldLayoutId id="2147483788" r:id="rId9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A2729-7F9D-4031-AD02-1426319FF1EF}" type="datetimeFigureOut">
              <a:rPr lang="en-US" smtClean="0"/>
              <a:t>6/2/2022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3E0F6-B298-4B40-8FC2-94A5B8698AA1}" type="slidenum">
              <a:rPr lang="en-US" smtClean="0"/>
              <a:t>‹#›</a:t>
            </a:fld>
            <a:endParaRPr lang="en-US" dirty="0"/>
          </a:p>
        </p:txBody>
      </p:sp>
    </p:spTree>
    <p:extLst>
      <p:ext uri="{BB962C8B-B14F-4D97-AF65-F5344CB8AC3E}">
        <p14:creationId xmlns:p14="http://schemas.microsoft.com/office/powerpoint/2010/main" val="1605694301"/>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dirty="0"/>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819416884"/>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7.emf"/><Relationship Id="rId1" Type="http://schemas.openxmlformats.org/officeDocument/2006/relationships/slideLayout" Target="../slideLayouts/slideLayout103.xml"/></Relationships>
</file>

<file path=ppt/slides/_rels/slide2.xml.rels><?xml version="1.0" encoding="UTF-8" standalone="yes"?>
<Relationships xmlns="http://schemas.openxmlformats.org/package/2006/relationships"><Relationship Id="rId8" Type="http://schemas.openxmlformats.org/officeDocument/2006/relationships/image" Target="../media/image53.wmf"/><Relationship Id="rId13" Type="http://schemas.openxmlformats.org/officeDocument/2006/relationships/image" Target="../media/image56.wmf"/><Relationship Id="rId18" Type="http://schemas.openxmlformats.org/officeDocument/2006/relationships/image" Target="../media/image61.png"/><Relationship Id="rId3" Type="http://schemas.openxmlformats.org/officeDocument/2006/relationships/image" Target="../media/image50.png"/><Relationship Id="rId21" Type="http://schemas.openxmlformats.org/officeDocument/2006/relationships/image" Target="../media/image64.png"/><Relationship Id="rId7" Type="http://schemas.microsoft.com/office/2007/relationships/hdphoto" Target="../media/hdphoto1.wdp"/><Relationship Id="rId12" Type="http://schemas.openxmlformats.org/officeDocument/2006/relationships/image" Target="../media/image55.wmf"/><Relationship Id="rId17" Type="http://schemas.openxmlformats.org/officeDocument/2006/relationships/image" Target="../media/image60.wmf"/><Relationship Id="rId2" Type="http://schemas.openxmlformats.org/officeDocument/2006/relationships/notesSlide" Target="../notesSlides/notesSlide1.xml"/><Relationship Id="rId16" Type="http://schemas.openxmlformats.org/officeDocument/2006/relationships/image" Target="../media/image59.wmf"/><Relationship Id="rId20" Type="http://schemas.openxmlformats.org/officeDocument/2006/relationships/image" Target="../media/image63.svg"/><Relationship Id="rId1" Type="http://schemas.openxmlformats.org/officeDocument/2006/relationships/slideLayout" Target="../slideLayouts/slideLayout98.xml"/><Relationship Id="rId6" Type="http://schemas.openxmlformats.org/officeDocument/2006/relationships/image" Target="../media/image52.png"/><Relationship Id="rId11" Type="http://schemas.openxmlformats.org/officeDocument/2006/relationships/chart" Target="../charts/chart3.xml"/><Relationship Id="rId24" Type="http://schemas.openxmlformats.org/officeDocument/2006/relationships/image" Target="../media/image67.svg"/><Relationship Id="rId5" Type="http://schemas.openxmlformats.org/officeDocument/2006/relationships/chart" Target="../charts/chart1.xml"/><Relationship Id="rId15" Type="http://schemas.openxmlformats.org/officeDocument/2006/relationships/image" Target="../media/image58.wmf"/><Relationship Id="rId23" Type="http://schemas.openxmlformats.org/officeDocument/2006/relationships/image" Target="../media/image66.png"/><Relationship Id="rId10" Type="http://schemas.openxmlformats.org/officeDocument/2006/relationships/image" Target="../media/image54.png"/><Relationship Id="rId19" Type="http://schemas.openxmlformats.org/officeDocument/2006/relationships/image" Target="../media/image62.png"/><Relationship Id="rId4" Type="http://schemas.openxmlformats.org/officeDocument/2006/relationships/image" Target="../media/image51.png"/><Relationship Id="rId9" Type="http://schemas.openxmlformats.org/officeDocument/2006/relationships/chart" Target="../charts/chart2.xml"/><Relationship Id="rId14" Type="http://schemas.openxmlformats.org/officeDocument/2006/relationships/image" Target="../media/image57.wmf"/><Relationship Id="rId22" Type="http://schemas.openxmlformats.org/officeDocument/2006/relationships/image" Target="../media/image65.svg"/></Relationships>
</file>

<file path=ppt/slides/_rels/slide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54.png"/><Relationship Id="rId1" Type="http://schemas.openxmlformats.org/officeDocument/2006/relationships/slideLayout" Target="../slideLayouts/slideLayout98.xml"/><Relationship Id="rId5" Type="http://schemas.microsoft.com/office/2007/relationships/hdphoto" Target="../media/hdphoto2.wdp"/><Relationship Id="rId4" Type="http://schemas.openxmlformats.org/officeDocument/2006/relationships/image" Target="../media/image69.png"/></Relationships>
</file>

<file path=ppt/slides/_rels/slide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xml"/><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81971F-2155-EF40-AC00-A685D9DFC502}"/>
              </a:ext>
            </a:extLst>
          </p:cNvPr>
          <p:cNvSpPr>
            <a:spLocks noGrp="1"/>
          </p:cNvSpPr>
          <p:nvPr>
            <p:ph type="body" sz="quarter" idx="11"/>
          </p:nvPr>
        </p:nvSpPr>
        <p:spPr>
          <a:xfrm>
            <a:off x="577607" y="3958389"/>
            <a:ext cx="5749451" cy="1649081"/>
          </a:xfrm>
        </p:spPr>
        <p:txBody>
          <a:bodyPr>
            <a:normAutofit/>
          </a:bodyPr>
          <a:lstStyle/>
          <a:p>
            <a:r>
              <a:rPr lang="en-US" sz="3600" dirty="0">
                <a:solidFill>
                  <a:schemeClr val="tx1">
                    <a:lumMod val="65000"/>
                    <a:lumOff val="35000"/>
                  </a:schemeClr>
                </a:solidFill>
              </a:rPr>
              <a:t>DEVELOP </a:t>
            </a:r>
          </a:p>
          <a:p>
            <a:r>
              <a:rPr lang="en-US" sz="3600" b="0" dirty="0">
                <a:solidFill>
                  <a:schemeClr val="tx1">
                    <a:lumMod val="65000"/>
                    <a:lumOff val="35000"/>
                  </a:schemeClr>
                </a:solidFill>
              </a:rPr>
              <a:t>2022 Summer Preview</a:t>
            </a:r>
          </a:p>
        </p:txBody>
      </p:sp>
      <p:pic>
        <p:nvPicPr>
          <p:cNvPr id="15" name="Picture 14">
            <a:extLst>
              <a:ext uri="{FF2B5EF4-FFF2-40B4-BE49-F238E27FC236}">
                <a16:creationId xmlns:a16="http://schemas.microsoft.com/office/drawing/2014/main" id="{0BBF13CA-D323-884F-9BC9-4213352EF1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7607" y="5855346"/>
            <a:ext cx="2138508" cy="556958"/>
          </a:xfrm>
          <a:prstGeom prst="rect">
            <a:avLst/>
          </a:prstGeom>
        </p:spPr>
      </p:pic>
      <p:pic>
        <p:nvPicPr>
          <p:cNvPr id="27" name="Picture 5" descr="Icon&#10;&#10;Description automatically generated">
            <a:extLst>
              <a:ext uri="{FF2B5EF4-FFF2-40B4-BE49-F238E27FC236}">
                <a16:creationId xmlns:a16="http://schemas.microsoft.com/office/drawing/2014/main" id="{97991410-9C21-4A1F-BD91-7953F7E36C84}"/>
              </a:ext>
            </a:extLst>
          </p:cNvPr>
          <p:cNvPicPr>
            <a:picLocks noChangeAspect="1"/>
          </p:cNvPicPr>
          <p:nvPr/>
        </p:nvPicPr>
        <p:blipFill>
          <a:blip r:embed="rId3"/>
          <a:stretch>
            <a:fillRect/>
          </a:stretch>
        </p:blipFill>
        <p:spPr>
          <a:xfrm>
            <a:off x="11030702" y="25879"/>
            <a:ext cx="778028" cy="6832121"/>
          </a:xfrm>
          <a:prstGeom prst="rect">
            <a:avLst/>
          </a:prstGeom>
        </p:spPr>
      </p:pic>
    </p:spTree>
    <p:extLst>
      <p:ext uri="{BB962C8B-B14F-4D97-AF65-F5344CB8AC3E}">
        <p14:creationId xmlns:p14="http://schemas.microsoft.com/office/powerpoint/2010/main" val="234664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ap&#10;&#10;Description automatically generated">
            <a:extLst>
              <a:ext uri="{FF2B5EF4-FFF2-40B4-BE49-F238E27FC236}">
                <a16:creationId xmlns:a16="http://schemas.microsoft.com/office/drawing/2014/main" id="{65B301F6-C8D5-4C1F-B886-53C457CEECA2}"/>
              </a:ext>
            </a:extLst>
          </p:cNvPr>
          <p:cNvPicPr>
            <a:picLocks noChangeAspect="1"/>
          </p:cNvPicPr>
          <p:nvPr/>
        </p:nvPicPr>
        <p:blipFill rotWithShape="1">
          <a:blip r:embed="rId3" cstate="print">
            <a:alphaModFix/>
            <a:extLst>
              <a:ext uri="{28A0092B-C50C-407E-A947-70E740481C1C}">
                <a14:useLocalDpi xmlns:a14="http://schemas.microsoft.com/office/drawing/2010/main" val="0"/>
              </a:ext>
            </a:extLst>
          </a:blip>
          <a:srcRect r="3024"/>
          <a:stretch/>
        </p:blipFill>
        <p:spPr>
          <a:xfrm>
            <a:off x="7756487" y="731890"/>
            <a:ext cx="4447941" cy="2011680"/>
          </a:xfrm>
          <a:prstGeom prst="rect">
            <a:avLst/>
          </a:prstGeom>
        </p:spPr>
      </p:pic>
      <p:pic>
        <p:nvPicPr>
          <p:cNvPr id="11" name="Picture 10" descr="Map&#10;&#10;Description automatically generated">
            <a:extLst>
              <a:ext uri="{FF2B5EF4-FFF2-40B4-BE49-F238E27FC236}">
                <a16:creationId xmlns:a16="http://schemas.microsoft.com/office/drawing/2014/main" id="{9BB156C9-44D0-4E2B-87EE-E463F6221376}"/>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5785112" y="1967420"/>
            <a:ext cx="2688336" cy="1662736"/>
          </a:xfrm>
          <a:prstGeom prst="rect">
            <a:avLst/>
          </a:prstGeom>
        </p:spPr>
      </p:pic>
      <p:graphicFrame>
        <p:nvGraphicFramePr>
          <p:cNvPr id="108" name="Chart 107">
            <a:extLst>
              <a:ext uri="{FF2B5EF4-FFF2-40B4-BE49-F238E27FC236}">
                <a16:creationId xmlns:a16="http://schemas.microsoft.com/office/drawing/2014/main" id="{4E005F1C-FE76-406B-9AE8-76452870E41A}"/>
              </a:ext>
            </a:extLst>
          </p:cNvPr>
          <p:cNvGraphicFramePr/>
          <p:nvPr/>
        </p:nvGraphicFramePr>
        <p:xfrm>
          <a:off x="6032111" y="3728866"/>
          <a:ext cx="3579284" cy="3200400"/>
        </p:xfrm>
        <a:graphic>
          <a:graphicData uri="http://schemas.openxmlformats.org/drawingml/2006/chart">
            <c:chart xmlns:c="http://schemas.openxmlformats.org/drawingml/2006/chart" xmlns:r="http://schemas.openxmlformats.org/officeDocument/2006/relationships" r:id="rId5"/>
          </a:graphicData>
        </a:graphic>
      </p:graphicFrame>
      <p:sp>
        <p:nvSpPr>
          <p:cNvPr id="109" name="TextBox 108">
            <a:extLst>
              <a:ext uri="{FF2B5EF4-FFF2-40B4-BE49-F238E27FC236}">
                <a16:creationId xmlns:a16="http://schemas.microsoft.com/office/drawing/2014/main" id="{BCDF53F6-7E70-49EC-B42B-5EED381B30DB}"/>
              </a:ext>
            </a:extLst>
          </p:cNvPr>
          <p:cNvSpPr txBox="1"/>
          <p:nvPr/>
        </p:nvSpPr>
        <p:spPr>
          <a:xfrm>
            <a:off x="6674110" y="5073577"/>
            <a:ext cx="21293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INSTITUTIONAL SECTOR</a:t>
            </a:r>
          </a:p>
        </p:txBody>
      </p:sp>
      <p:pic>
        <p:nvPicPr>
          <p:cNvPr id="77" name="Picture 4">
            <a:extLst>
              <a:ext uri="{FF2B5EF4-FFF2-40B4-BE49-F238E27FC236}">
                <a16:creationId xmlns:a16="http://schemas.microsoft.com/office/drawing/2014/main" id="{89FFAA8B-65DE-42C9-80CC-DAF4D5047851}"/>
              </a:ext>
            </a:extLst>
          </p:cNvPr>
          <p:cNvPicPr>
            <a:picLocks noChangeAspect="1" noChangeArrowheads="1"/>
          </p:cNvPicPr>
          <p:nvPr/>
        </p:nvPicPr>
        <p:blipFill rotWithShape="1">
          <a:blip r:embed="rId6" cstate="print">
            <a:alphaModFix/>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val="0"/>
              </a:ext>
            </a:extLst>
          </a:blip>
          <a:srcRect l="18359" t="15690" r="15732" b="13046"/>
          <a:stretch/>
        </p:blipFill>
        <p:spPr bwMode="auto">
          <a:xfrm>
            <a:off x="2767704" y="3984477"/>
            <a:ext cx="292609" cy="299563"/>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75">
            <a:extLst>
              <a:ext uri="{FF2B5EF4-FFF2-40B4-BE49-F238E27FC236}">
                <a16:creationId xmlns:a16="http://schemas.microsoft.com/office/drawing/2014/main" id="{F9094886-6B9D-4349-90CA-81D5AB0750C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69112" y="3645562"/>
            <a:ext cx="292608" cy="293817"/>
          </a:xfrm>
          <a:prstGeom prst="rect">
            <a:avLst/>
          </a:prstGeom>
        </p:spPr>
      </p:pic>
      <p:graphicFrame>
        <p:nvGraphicFramePr>
          <p:cNvPr id="14" name="Chart 13"/>
          <p:cNvGraphicFramePr/>
          <p:nvPr/>
        </p:nvGraphicFramePr>
        <p:xfrm>
          <a:off x="2971043" y="3717873"/>
          <a:ext cx="3741268" cy="3200400"/>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p:cNvSpPr txBox="1"/>
          <p:nvPr/>
        </p:nvSpPr>
        <p:spPr>
          <a:xfrm>
            <a:off x="4021619" y="5045854"/>
            <a:ext cx="15047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THEMATIC AREA</a:t>
            </a:r>
          </a:p>
        </p:txBody>
      </p:sp>
      <p:pic>
        <p:nvPicPr>
          <p:cNvPr id="21" name="Picture 20"/>
          <p:cNvPicPr>
            <a:picLocks noChangeAspect="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l="39049" t="32687" r="36625" b="53350"/>
          <a:stretch/>
        </p:blipFill>
        <p:spPr>
          <a:xfrm>
            <a:off x="57254" y="72616"/>
            <a:ext cx="2506717" cy="898634"/>
          </a:xfrm>
          <a:prstGeom prst="rect">
            <a:avLst/>
          </a:prstGeom>
        </p:spPr>
      </p:pic>
      <p:sp>
        <p:nvSpPr>
          <p:cNvPr id="22" name="TextBox 21"/>
          <p:cNvSpPr txBox="1"/>
          <p:nvPr/>
        </p:nvSpPr>
        <p:spPr>
          <a:xfrm>
            <a:off x="2551561" y="229546"/>
            <a:ext cx="6148865" cy="5847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200" normalizeH="0" baseline="0" noProof="0" dirty="0">
                <a:ln>
                  <a:noFill/>
                </a:ln>
                <a:solidFill>
                  <a:prstClr val="black">
                    <a:lumMod val="75000"/>
                    <a:lumOff val="25000"/>
                  </a:prstClr>
                </a:solidFill>
                <a:effectLst/>
                <a:uLnTx/>
                <a:uFillTx/>
                <a:latin typeface="Arial"/>
                <a:ea typeface="+mn-ea"/>
                <a:cs typeface="Arial"/>
              </a:rPr>
              <a:t>2022 SUMMER PORTFOLIO</a:t>
            </a:r>
          </a:p>
        </p:txBody>
      </p:sp>
      <p:grpSp>
        <p:nvGrpSpPr>
          <p:cNvPr id="3" name="Group 2"/>
          <p:cNvGrpSpPr/>
          <p:nvPr/>
        </p:nvGrpSpPr>
        <p:grpSpPr>
          <a:xfrm>
            <a:off x="195974" y="1029065"/>
            <a:ext cx="5338417" cy="1223528"/>
            <a:chOff x="565740" y="1029065"/>
            <a:chExt cx="5338417" cy="1223528"/>
          </a:xfrm>
        </p:grpSpPr>
        <p:sp>
          <p:nvSpPr>
            <p:cNvPr id="23" name="TextBox 22"/>
            <p:cNvSpPr txBox="1"/>
            <p:nvPr/>
          </p:nvSpPr>
          <p:spPr>
            <a:xfrm>
              <a:off x="566542" y="1327595"/>
              <a:ext cx="958099" cy="707886"/>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a:ea typeface="+mn-ea"/>
                  <a:cs typeface="+mn-cs"/>
                </a:rPr>
                <a:t>110</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p:cNvSpPr txBox="1"/>
            <p:nvPr/>
          </p:nvSpPr>
          <p:spPr>
            <a:xfrm>
              <a:off x="566542" y="1914039"/>
              <a:ext cx="164592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PARTICIPANTS</a:t>
              </a:r>
            </a:p>
          </p:txBody>
        </p:sp>
        <p:sp>
          <p:nvSpPr>
            <p:cNvPr id="25" name="TextBox 24"/>
            <p:cNvSpPr txBox="1"/>
            <p:nvPr/>
          </p:nvSpPr>
          <p:spPr>
            <a:xfrm>
              <a:off x="565740" y="1029065"/>
              <a:ext cx="2039561"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40" normalizeH="0" baseline="0" noProof="0" dirty="0">
                  <a:ln>
                    <a:noFill/>
                  </a:ln>
                  <a:solidFill>
                    <a:srgbClr val="D0AB2C"/>
                  </a:solidFill>
                  <a:effectLst/>
                  <a:uLnTx/>
                  <a:uFillTx/>
                  <a:latin typeface="Arial Narrow" panose="020B0606020202030204" pitchFamily="34" charset="0"/>
                  <a:ea typeface="+mn-ea"/>
                  <a:cs typeface="+mn-cs"/>
                </a:rPr>
                <a:t>ENGAGEMENT:</a:t>
              </a:r>
            </a:p>
          </p:txBody>
        </p:sp>
        <p:sp>
          <p:nvSpPr>
            <p:cNvPr id="28" name="TextBox 27"/>
            <p:cNvSpPr txBox="1"/>
            <p:nvPr/>
          </p:nvSpPr>
          <p:spPr>
            <a:xfrm>
              <a:off x="2475234" y="1299373"/>
              <a:ext cx="919241" cy="707886"/>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a:ea typeface="+mn-ea"/>
                  <a:cs typeface="+mn-cs"/>
                </a:rPr>
                <a:t>64</a:t>
              </a:r>
              <a:endPar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29" name="TextBox 28"/>
            <p:cNvSpPr txBox="1"/>
            <p:nvPr/>
          </p:nvSpPr>
          <p:spPr>
            <a:xfrm>
              <a:off x="4447328" y="1299373"/>
              <a:ext cx="714353" cy="707886"/>
            </a:xfrm>
            <a:prstGeom prst="rect">
              <a:avLst/>
            </a:prstGeom>
            <a:solidFill>
              <a:schemeClr val="bg1"/>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a:ea typeface="+mn-ea"/>
                  <a:cs typeface="+mn-cs"/>
                </a:rPr>
                <a:t>27</a:t>
              </a:r>
            </a:p>
          </p:txBody>
        </p:sp>
        <p:sp>
          <p:nvSpPr>
            <p:cNvPr id="26" name="TextBox 25"/>
            <p:cNvSpPr txBox="1"/>
            <p:nvPr/>
          </p:nvSpPr>
          <p:spPr>
            <a:xfrm>
              <a:off x="2465302" y="1914039"/>
              <a:ext cx="18288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PARTNER ORGS</a:t>
              </a:r>
            </a:p>
          </p:txBody>
        </p:sp>
        <p:sp>
          <p:nvSpPr>
            <p:cNvPr id="27" name="TextBox 26"/>
            <p:cNvSpPr txBox="1"/>
            <p:nvPr/>
          </p:nvSpPr>
          <p:spPr>
            <a:xfrm>
              <a:off x="4441117" y="1914039"/>
              <a:ext cx="146304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PROJECTS</a:t>
              </a:r>
            </a:p>
          </p:txBody>
        </p:sp>
      </p:grpSp>
      <p:grpSp>
        <p:nvGrpSpPr>
          <p:cNvPr id="2" name="Group 1"/>
          <p:cNvGrpSpPr/>
          <p:nvPr/>
        </p:nvGrpSpPr>
        <p:grpSpPr>
          <a:xfrm>
            <a:off x="194897" y="2361399"/>
            <a:ext cx="3106243" cy="1072827"/>
            <a:chOff x="7035086" y="1047855"/>
            <a:chExt cx="3106243" cy="1072827"/>
          </a:xfrm>
        </p:grpSpPr>
        <p:sp>
          <p:nvSpPr>
            <p:cNvPr id="30" name="TextBox 29"/>
            <p:cNvSpPr txBox="1"/>
            <p:nvPr/>
          </p:nvSpPr>
          <p:spPr>
            <a:xfrm>
              <a:off x="7035086" y="1047855"/>
              <a:ext cx="2039561"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40" normalizeH="0" baseline="0" noProof="0" dirty="0">
                  <a:ln>
                    <a:noFill/>
                  </a:ln>
                  <a:solidFill>
                    <a:srgbClr val="D0AB2C"/>
                  </a:solidFill>
                  <a:effectLst/>
                  <a:uLnTx/>
                  <a:uFillTx/>
                  <a:latin typeface="Arial Narrow" panose="020B0606020202030204" pitchFamily="34" charset="0"/>
                  <a:ea typeface="+mn-ea"/>
                  <a:cs typeface="+mn-cs"/>
                </a:rPr>
                <a:t>IMPACT:</a:t>
              </a:r>
            </a:p>
          </p:txBody>
        </p:sp>
        <p:sp>
          <p:nvSpPr>
            <p:cNvPr id="31" name="TextBox 30"/>
            <p:cNvSpPr txBox="1"/>
            <p:nvPr/>
          </p:nvSpPr>
          <p:spPr>
            <a:xfrm>
              <a:off x="7035086" y="1252525"/>
              <a:ext cx="78581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a:ea typeface="+mn-ea"/>
                  <a:cs typeface="+mn-cs"/>
                </a:rPr>
                <a:t>18</a:t>
              </a:r>
              <a:endPar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32" name="TextBox 31"/>
            <p:cNvSpPr txBox="1"/>
            <p:nvPr/>
          </p:nvSpPr>
          <p:spPr>
            <a:xfrm>
              <a:off x="7035086" y="1812905"/>
              <a:ext cx="1514046"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U.S. STATES</a:t>
              </a:r>
            </a:p>
          </p:txBody>
        </p:sp>
        <p:sp>
          <p:nvSpPr>
            <p:cNvPr id="33" name="TextBox 32"/>
            <p:cNvSpPr txBox="1"/>
            <p:nvPr/>
          </p:nvSpPr>
          <p:spPr>
            <a:xfrm>
              <a:off x="8627283" y="1252525"/>
              <a:ext cx="785810" cy="707886"/>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6</a:t>
              </a:r>
            </a:p>
          </p:txBody>
        </p:sp>
        <p:sp>
          <p:nvSpPr>
            <p:cNvPr id="34" name="TextBox 33"/>
            <p:cNvSpPr txBox="1"/>
            <p:nvPr/>
          </p:nvSpPr>
          <p:spPr>
            <a:xfrm>
              <a:off x="8627283" y="1812905"/>
              <a:ext cx="1514046" cy="307777"/>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COUNTRIES</a:t>
              </a:r>
            </a:p>
          </p:txBody>
        </p:sp>
      </p:grpSp>
      <p:sp>
        <p:nvSpPr>
          <p:cNvPr id="45" name="TextBox 44"/>
          <p:cNvSpPr txBox="1"/>
          <p:nvPr/>
        </p:nvSpPr>
        <p:spPr>
          <a:xfrm>
            <a:off x="9486326" y="84659"/>
            <a:ext cx="271810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Arial" panose="020B0604020202020204" pitchFamily="34" charset="0"/>
              </a:rPr>
              <a:t>*IMPACTS AND PARTNERS ARE TENTATIVE</a:t>
            </a:r>
          </a:p>
        </p:txBody>
      </p:sp>
      <p:cxnSp>
        <p:nvCxnSpPr>
          <p:cNvPr id="57" name="Straight Connector 56">
            <a:extLst>
              <a:ext uri="{FF2B5EF4-FFF2-40B4-BE49-F238E27FC236}">
                <a16:creationId xmlns:a16="http://schemas.microsoft.com/office/drawing/2014/main" id="{FABD464B-A528-FB47-BE49-4059C731797F}"/>
              </a:ext>
            </a:extLst>
          </p:cNvPr>
          <p:cNvCxnSpPr/>
          <p:nvPr/>
        </p:nvCxnSpPr>
        <p:spPr>
          <a:xfrm flipH="1">
            <a:off x="6048386" y="1198342"/>
            <a:ext cx="2317240" cy="77299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661004D-E27F-CE49-B901-0F8898CA69EE}"/>
              </a:ext>
            </a:extLst>
          </p:cNvPr>
          <p:cNvCxnSpPr/>
          <p:nvPr/>
        </p:nvCxnSpPr>
        <p:spPr>
          <a:xfrm flipH="1">
            <a:off x="8003586" y="1533279"/>
            <a:ext cx="751607" cy="200213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0" name="Chart 39"/>
          <p:cNvGraphicFramePr/>
          <p:nvPr/>
        </p:nvGraphicFramePr>
        <p:xfrm>
          <a:off x="2762937" y="3718736"/>
          <a:ext cx="3579284" cy="3200400"/>
        </p:xfrm>
        <a:graphic>
          <a:graphicData uri="http://schemas.openxmlformats.org/drawingml/2006/chart">
            <c:chart xmlns:c="http://schemas.openxmlformats.org/drawingml/2006/chart" xmlns:r="http://schemas.openxmlformats.org/officeDocument/2006/relationships" r:id="rId11"/>
          </a:graphicData>
        </a:graphic>
      </p:graphicFrame>
      <p:sp>
        <p:nvSpPr>
          <p:cNvPr id="4" name="Rectangle 3"/>
          <p:cNvSpPr/>
          <p:nvPr/>
        </p:nvSpPr>
        <p:spPr>
          <a:xfrm>
            <a:off x="145979" y="995863"/>
            <a:ext cx="5442202" cy="2494635"/>
          </a:xfrm>
          <a:prstGeom prst="rect">
            <a:avLst/>
          </a:prstGeom>
          <a:noFill/>
          <a:ln>
            <a:solidFill>
              <a:srgbClr val="D0AB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TextBox 67"/>
          <p:cNvSpPr txBox="1"/>
          <p:nvPr/>
        </p:nvSpPr>
        <p:spPr>
          <a:xfrm>
            <a:off x="94732" y="4679284"/>
            <a:ext cx="262887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alpha val="25000"/>
                  </a:prstClr>
                </a:solidFill>
                <a:effectLst/>
                <a:uLnTx/>
                <a:uFillTx/>
                <a:latin typeface="Arial Narrow" panose="020B0606020202030204" pitchFamily="34" charset="0"/>
                <a:ea typeface="+mn-ea"/>
                <a:cs typeface="+mn-cs"/>
              </a:rPr>
              <a:t>ENERGY</a:t>
            </a:r>
          </a:p>
        </p:txBody>
      </p:sp>
      <p:sp>
        <p:nvSpPr>
          <p:cNvPr id="69" name="TextBox 68"/>
          <p:cNvSpPr txBox="1"/>
          <p:nvPr/>
        </p:nvSpPr>
        <p:spPr>
          <a:xfrm>
            <a:off x="94732" y="5366030"/>
            <a:ext cx="262887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WATER RESOURCES</a:t>
            </a:r>
          </a:p>
        </p:txBody>
      </p:sp>
      <p:sp>
        <p:nvSpPr>
          <p:cNvPr id="70" name="TextBox 69"/>
          <p:cNvSpPr txBox="1"/>
          <p:nvPr/>
        </p:nvSpPr>
        <p:spPr>
          <a:xfrm>
            <a:off x="94733" y="5022657"/>
            <a:ext cx="262887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ECOLOGICAL FORECASTING</a:t>
            </a:r>
          </a:p>
        </p:txBody>
      </p:sp>
      <p:sp>
        <p:nvSpPr>
          <p:cNvPr id="71" name="TextBox 70"/>
          <p:cNvSpPr txBox="1"/>
          <p:nvPr/>
        </p:nvSpPr>
        <p:spPr>
          <a:xfrm>
            <a:off x="94733" y="5709403"/>
            <a:ext cx="2628874"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URBAN DEVELOPMENT</a:t>
            </a:r>
          </a:p>
        </p:txBody>
      </p:sp>
      <p:sp>
        <p:nvSpPr>
          <p:cNvPr id="72" name="TextBox 71"/>
          <p:cNvSpPr txBox="1"/>
          <p:nvPr/>
        </p:nvSpPr>
        <p:spPr>
          <a:xfrm>
            <a:off x="94733" y="6052776"/>
            <a:ext cx="2628874" cy="307777"/>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CLIMATE</a:t>
            </a:r>
          </a:p>
        </p:txBody>
      </p:sp>
      <p:sp>
        <p:nvSpPr>
          <p:cNvPr id="73" name="TextBox 72"/>
          <p:cNvSpPr txBox="1"/>
          <p:nvPr/>
        </p:nvSpPr>
        <p:spPr>
          <a:xfrm>
            <a:off x="94732" y="4335911"/>
            <a:ext cx="2628877"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AGRICULTURE</a:t>
            </a:r>
          </a:p>
        </p:txBody>
      </p:sp>
      <p:sp>
        <p:nvSpPr>
          <p:cNvPr id="74" name="TextBox 73"/>
          <p:cNvSpPr txBox="1"/>
          <p:nvPr/>
        </p:nvSpPr>
        <p:spPr>
          <a:xfrm>
            <a:off x="94733" y="3992538"/>
            <a:ext cx="262887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WILDFIRES</a:t>
            </a:r>
          </a:p>
        </p:txBody>
      </p:sp>
      <p:pic>
        <p:nvPicPr>
          <p:cNvPr id="7" name="Picture 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67705" y="5024256"/>
            <a:ext cx="292608" cy="293817"/>
          </a:xfrm>
          <a:prstGeom prst="rect">
            <a:avLst/>
          </a:prstGeom>
        </p:spPr>
      </p:pic>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70370" y="4332789"/>
            <a:ext cx="292608" cy="294406"/>
          </a:xfrm>
          <a:prstGeom prst="rect">
            <a:avLst/>
          </a:prstGeom>
        </p:spPr>
      </p:pic>
      <p:pic>
        <p:nvPicPr>
          <p:cNvPr id="9" name="Picture 8"/>
          <p:cNvPicPr>
            <a:picLocks noChangeAspect="1"/>
          </p:cNvPicPr>
          <p:nvPr/>
        </p:nvPicPr>
        <p:blipFill>
          <a:blip r:embed="rId14" cstate="print">
            <a:alphaModFix amt="25000"/>
            <a:extLst>
              <a:ext uri="{28A0092B-C50C-407E-A947-70E740481C1C}">
                <a14:useLocalDpi xmlns:a14="http://schemas.microsoft.com/office/drawing/2010/main" val="0"/>
              </a:ext>
            </a:extLst>
          </a:blip>
          <a:stretch>
            <a:fillRect/>
          </a:stretch>
        </p:blipFill>
        <p:spPr>
          <a:xfrm>
            <a:off x="2767705" y="6389899"/>
            <a:ext cx="292608" cy="293817"/>
          </a:xfrm>
          <a:prstGeom prst="rect">
            <a:avLst/>
          </a:prstGeom>
        </p:spPr>
      </p:pic>
      <p:pic>
        <p:nvPicPr>
          <p:cNvPr id="12" name="Picture 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767705" y="5711487"/>
            <a:ext cx="292608" cy="293810"/>
          </a:xfrm>
          <a:prstGeom prst="rect">
            <a:avLst/>
          </a:prstGeom>
        </p:spPr>
      </p:pic>
      <p:pic>
        <p:nvPicPr>
          <p:cNvPr id="13" name="Picture 1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767705" y="5367869"/>
            <a:ext cx="292608" cy="293822"/>
          </a:xfrm>
          <a:prstGeom prst="rect">
            <a:avLst/>
          </a:prstGeom>
        </p:spPr>
      </p:pic>
      <p:sp>
        <p:nvSpPr>
          <p:cNvPr id="35" name="Oval 34"/>
          <p:cNvSpPr/>
          <p:nvPr/>
        </p:nvSpPr>
        <p:spPr>
          <a:xfrm>
            <a:off x="9473898" y="3309540"/>
            <a:ext cx="274320" cy="274320"/>
          </a:xfrm>
          <a:prstGeom prst="ellipse">
            <a:avLst/>
          </a:prstGeom>
          <a:solidFill>
            <a:schemeClr val="bg1"/>
          </a:solidFill>
          <a:ln w="19050">
            <a:solidFill>
              <a:srgbClr val="B63B5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Oval 85"/>
          <p:cNvSpPr/>
          <p:nvPr/>
        </p:nvSpPr>
        <p:spPr>
          <a:xfrm>
            <a:off x="9473898" y="3995620"/>
            <a:ext cx="274320" cy="274320"/>
          </a:xfrm>
          <a:prstGeom prst="ellipse">
            <a:avLst/>
          </a:prstGeom>
          <a:noFill/>
          <a:ln w="19050">
            <a:solidFill>
              <a:srgbClr val="CD71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7" name="Oval 86"/>
          <p:cNvSpPr/>
          <p:nvPr/>
        </p:nvSpPr>
        <p:spPr>
          <a:xfrm>
            <a:off x="9473898" y="4338660"/>
            <a:ext cx="274320" cy="274320"/>
          </a:xfrm>
          <a:prstGeom prst="ellipse">
            <a:avLst/>
          </a:prstGeom>
          <a:noFill/>
          <a:ln w="19050">
            <a:solidFill>
              <a:srgbClr val="D0AB2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Oval 87"/>
          <p:cNvSpPr/>
          <p:nvPr/>
        </p:nvSpPr>
        <p:spPr>
          <a:xfrm>
            <a:off x="9473898" y="4681700"/>
            <a:ext cx="274320" cy="274320"/>
          </a:xfrm>
          <a:prstGeom prst="ellipse">
            <a:avLst/>
          </a:prstGeom>
          <a:noFill/>
          <a:ln w="19050">
            <a:solidFill>
              <a:srgbClr val="9BB1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Oval 88"/>
          <p:cNvSpPr/>
          <p:nvPr/>
        </p:nvSpPr>
        <p:spPr>
          <a:xfrm>
            <a:off x="9473898" y="5024740"/>
            <a:ext cx="274320" cy="274320"/>
          </a:xfrm>
          <a:prstGeom prst="ellipse">
            <a:avLst/>
          </a:prstGeom>
          <a:noFill/>
          <a:ln w="19050">
            <a:solidFill>
              <a:srgbClr val="6CA4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0" name="Oval 89"/>
          <p:cNvSpPr/>
          <p:nvPr/>
        </p:nvSpPr>
        <p:spPr>
          <a:xfrm>
            <a:off x="9473898" y="5367780"/>
            <a:ext cx="274320" cy="274320"/>
          </a:xfrm>
          <a:prstGeom prst="ellipse">
            <a:avLst/>
          </a:prstGeom>
          <a:noFill/>
          <a:ln w="19050">
            <a:solidFill>
              <a:srgbClr val="55AEB2">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1" name="Oval 90"/>
          <p:cNvSpPr/>
          <p:nvPr/>
        </p:nvSpPr>
        <p:spPr>
          <a:xfrm>
            <a:off x="9473898" y="5710820"/>
            <a:ext cx="274320" cy="274320"/>
          </a:xfrm>
          <a:prstGeom prst="ellipse">
            <a:avLst/>
          </a:prstGeom>
          <a:noFill/>
          <a:ln w="19050">
            <a:solidFill>
              <a:srgbClr val="246D9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2" name="Oval 91"/>
          <p:cNvSpPr/>
          <p:nvPr/>
        </p:nvSpPr>
        <p:spPr>
          <a:xfrm>
            <a:off x="9473898" y="6053662"/>
            <a:ext cx="274320" cy="274320"/>
          </a:xfrm>
          <a:prstGeom prst="ellipse">
            <a:avLst/>
          </a:prstGeom>
          <a:noFill/>
          <a:ln w="19050">
            <a:solidFill>
              <a:srgbClr val="5271B2">
                <a:alpha val="2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Rectangle 95"/>
          <p:cNvSpPr/>
          <p:nvPr/>
        </p:nvSpPr>
        <p:spPr>
          <a:xfrm>
            <a:off x="4585095" y="2180187"/>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100" normalizeH="0" baseline="0" noProof="0" dirty="0">
                <a:ln>
                  <a:noFill/>
                </a:ln>
                <a:solidFill>
                  <a:srgbClr val="D0AB2C"/>
                </a:solidFill>
                <a:effectLst/>
                <a:uLnTx/>
                <a:uFillTx/>
                <a:latin typeface="Arial Narrow"/>
                <a:ea typeface="+mn-ea"/>
                <a:cs typeface="+mn-cs"/>
              </a:rPr>
              <a:t>TERM I</a:t>
            </a:r>
            <a:r>
              <a:rPr kumimoji="0" lang="en-US" sz="1200" b="1" i="0" u="none" strike="noStrike" kern="1200" cap="none" spc="100" normalizeH="0" baseline="0" noProof="0" dirty="0">
                <a:ln>
                  <a:noFill/>
                </a:ln>
                <a:solidFill>
                  <a:srgbClr val="D0AB2C"/>
                </a:solidFill>
                <a:effectLst/>
                <a:uLnTx/>
                <a:uFillTx/>
                <a:latin typeface="Arial Narrow"/>
                <a:ea typeface="+mn-ea"/>
                <a:cs typeface="+mn-cs"/>
              </a:rPr>
              <a:t>: 23 </a:t>
            </a:r>
            <a:endParaRPr kumimoji="0" lang="en-US" sz="1200" b="1"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97" name="Rectangle 96"/>
          <p:cNvSpPr/>
          <p:nvPr/>
        </p:nvSpPr>
        <p:spPr>
          <a:xfrm>
            <a:off x="4585095" y="2416970"/>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100" normalizeH="0" baseline="0" noProof="0" dirty="0">
                <a:ln>
                  <a:noFill/>
                </a:ln>
                <a:solidFill>
                  <a:srgbClr val="D0AB2C"/>
                </a:solidFill>
                <a:effectLst/>
                <a:uLnTx/>
                <a:uFillTx/>
                <a:latin typeface="Arial Narrow"/>
                <a:ea typeface="+mn-ea"/>
                <a:cs typeface="+mn-cs"/>
              </a:rPr>
              <a:t>TERM II</a:t>
            </a:r>
            <a:r>
              <a:rPr kumimoji="0" lang="en-US" sz="1200" b="1" i="0" u="none" strike="noStrike" kern="1200" cap="none" spc="100" normalizeH="0" baseline="0" noProof="0" dirty="0">
                <a:ln>
                  <a:noFill/>
                </a:ln>
                <a:solidFill>
                  <a:srgbClr val="D0AB2C"/>
                </a:solidFill>
                <a:effectLst/>
                <a:uLnTx/>
                <a:uFillTx/>
                <a:latin typeface="Arial Narrow"/>
                <a:ea typeface="+mn-ea"/>
                <a:cs typeface="+mn-cs"/>
              </a:rPr>
              <a:t>: 3 </a:t>
            </a:r>
            <a:endParaRPr kumimoji="0" lang="en-US" sz="1200" b="1"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98" name="Rectangle 97"/>
          <p:cNvSpPr/>
          <p:nvPr/>
        </p:nvSpPr>
        <p:spPr>
          <a:xfrm>
            <a:off x="4585095" y="2665475"/>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sng" strike="noStrike" kern="1200" cap="none" spc="100" normalizeH="0" baseline="0" noProof="0" dirty="0">
                <a:ln>
                  <a:noFill/>
                </a:ln>
                <a:solidFill>
                  <a:srgbClr val="D0AB2C"/>
                </a:solidFill>
                <a:effectLst/>
                <a:uLnTx/>
                <a:uFillTx/>
                <a:latin typeface="Arial Narrow"/>
                <a:ea typeface="+mn-ea"/>
                <a:cs typeface="+mn-cs"/>
              </a:rPr>
              <a:t>TERM III</a:t>
            </a:r>
            <a:r>
              <a:rPr kumimoji="0" lang="en-US" sz="1200" b="1" i="0" u="none" strike="noStrike" kern="1200" cap="none" spc="100" normalizeH="0" baseline="0" noProof="0" dirty="0">
                <a:ln>
                  <a:noFill/>
                </a:ln>
                <a:solidFill>
                  <a:srgbClr val="D0AB2C"/>
                </a:solidFill>
                <a:effectLst/>
                <a:uLnTx/>
                <a:uFillTx/>
                <a:latin typeface="Arial Narrow"/>
                <a:ea typeface="+mn-ea"/>
                <a:cs typeface="+mn-cs"/>
              </a:rPr>
              <a:t>: 1</a:t>
            </a:r>
            <a:endParaRPr kumimoji="0" lang="en-US" sz="1200" b="1"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37" name="TextBox 36">
            <a:extLst>
              <a:ext uri="{FF2B5EF4-FFF2-40B4-BE49-F238E27FC236}">
                <a16:creationId xmlns:a16="http://schemas.microsoft.com/office/drawing/2014/main" id="{8C5AF6CD-40AC-4BED-B0B2-1199F75B1697}"/>
              </a:ext>
            </a:extLst>
          </p:cNvPr>
          <p:cNvSpPr txBox="1"/>
          <p:nvPr/>
        </p:nvSpPr>
        <p:spPr>
          <a:xfrm>
            <a:off x="94733" y="6396147"/>
            <a:ext cx="2628874" cy="307777"/>
          </a:xfrm>
          <a:prstGeom prst="rect">
            <a:avLst/>
          </a:prstGeom>
          <a:noFill/>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alpha val="25000"/>
                  </a:prstClr>
                </a:solidFill>
                <a:effectLst/>
                <a:uLnTx/>
                <a:uFillTx/>
                <a:latin typeface="Arial Narrow" panose="020B0606020202030204" pitchFamily="34" charset="0"/>
                <a:ea typeface="+mn-ea"/>
                <a:cs typeface="+mn-cs"/>
              </a:rPr>
              <a:t>HEALTH &amp; AIR QUALITY</a:t>
            </a:r>
          </a:p>
        </p:txBody>
      </p:sp>
      <p:pic>
        <p:nvPicPr>
          <p:cNvPr id="38" name="Picture 38">
            <a:extLst>
              <a:ext uri="{FF2B5EF4-FFF2-40B4-BE49-F238E27FC236}">
                <a16:creationId xmlns:a16="http://schemas.microsoft.com/office/drawing/2014/main" id="{F1B4BC4D-D489-4483-AA1E-8562ABE08857}"/>
              </a:ext>
            </a:extLst>
          </p:cNvPr>
          <p:cNvPicPr>
            <a:picLocks noChangeAspect="1"/>
          </p:cNvPicPr>
          <p:nvPr/>
        </p:nvPicPr>
        <p:blipFill>
          <a:blip r:embed="rId17">
            <a:alphaModFix amt="25000"/>
          </a:blip>
          <a:stretch>
            <a:fillRect/>
          </a:stretch>
        </p:blipFill>
        <p:spPr>
          <a:xfrm>
            <a:off x="2770370" y="4676991"/>
            <a:ext cx="292608" cy="297469"/>
          </a:xfrm>
          <a:prstGeom prst="rect">
            <a:avLst/>
          </a:prstGeom>
        </p:spPr>
      </p:pic>
      <p:pic>
        <p:nvPicPr>
          <p:cNvPr id="75" name="Picture 40" descr="Icon&#10;&#10;Description automatically generated">
            <a:extLst>
              <a:ext uri="{FF2B5EF4-FFF2-40B4-BE49-F238E27FC236}">
                <a16:creationId xmlns:a16="http://schemas.microsoft.com/office/drawing/2014/main" id="{ED8FDC62-C6D0-4D86-B371-5810A47A9736}"/>
              </a:ext>
            </a:extLst>
          </p:cNvPr>
          <p:cNvPicPr>
            <a:picLocks noChangeAspect="1"/>
          </p:cNvPicPr>
          <p:nvPr/>
        </p:nvPicPr>
        <p:blipFill rotWithShape="1">
          <a:blip r:embed="rId18"/>
          <a:srcRect l="1868" t="1327" r="1756" b="1696"/>
          <a:stretch/>
        </p:blipFill>
        <p:spPr>
          <a:xfrm>
            <a:off x="2767705" y="6055093"/>
            <a:ext cx="292608" cy="285009"/>
          </a:xfrm>
          <a:prstGeom prst="ellipse">
            <a:avLst/>
          </a:prstGeom>
        </p:spPr>
      </p:pic>
      <p:sp>
        <p:nvSpPr>
          <p:cNvPr id="78" name="TextBox 77">
            <a:extLst>
              <a:ext uri="{FF2B5EF4-FFF2-40B4-BE49-F238E27FC236}">
                <a16:creationId xmlns:a16="http://schemas.microsoft.com/office/drawing/2014/main" id="{18D84DA1-62B7-4265-AF3B-34213381BE99}"/>
              </a:ext>
            </a:extLst>
          </p:cNvPr>
          <p:cNvSpPr txBox="1"/>
          <p:nvPr/>
        </p:nvSpPr>
        <p:spPr>
          <a:xfrm>
            <a:off x="91013" y="3640119"/>
            <a:ext cx="2632595"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DISASTERS</a:t>
            </a:r>
          </a:p>
        </p:txBody>
      </p:sp>
      <p:grpSp>
        <p:nvGrpSpPr>
          <p:cNvPr id="82" name="Group 81">
            <a:extLst>
              <a:ext uri="{FF2B5EF4-FFF2-40B4-BE49-F238E27FC236}">
                <a16:creationId xmlns:a16="http://schemas.microsoft.com/office/drawing/2014/main" id="{7FC17D5A-A92C-4DDB-867C-1CE9305B641D}"/>
              </a:ext>
            </a:extLst>
          </p:cNvPr>
          <p:cNvGrpSpPr/>
          <p:nvPr/>
        </p:nvGrpSpPr>
        <p:grpSpPr>
          <a:xfrm>
            <a:off x="1084053" y="1356244"/>
            <a:ext cx="566822" cy="709837"/>
            <a:chOff x="10932190" y="966537"/>
            <a:chExt cx="566822" cy="709837"/>
          </a:xfrm>
        </p:grpSpPr>
        <p:pic>
          <p:nvPicPr>
            <p:cNvPr id="83" name="Graphic 35" descr="Users outline">
              <a:extLst>
                <a:ext uri="{FF2B5EF4-FFF2-40B4-BE49-F238E27FC236}">
                  <a16:creationId xmlns:a16="http://schemas.microsoft.com/office/drawing/2014/main" id="{67DEC6FC-A60F-4BF4-9773-6E015E21F23D}"/>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10932190" y="1029340"/>
              <a:ext cx="566822" cy="647034"/>
            </a:xfrm>
            <a:prstGeom prst="rect">
              <a:avLst/>
            </a:prstGeom>
          </p:spPr>
        </p:pic>
        <p:sp>
          <p:nvSpPr>
            <p:cNvPr id="84" name="Oval 83">
              <a:extLst>
                <a:ext uri="{FF2B5EF4-FFF2-40B4-BE49-F238E27FC236}">
                  <a16:creationId xmlns:a16="http://schemas.microsoft.com/office/drawing/2014/main" id="{9A4DFF90-4CC5-4507-B3E2-8046073B4F16}"/>
                </a:ext>
              </a:extLst>
            </p:cNvPr>
            <p:cNvSpPr/>
            <p:nvPr/>
          </p:nvSpPr>
          <p:spPr>
            <a:xfrm>
              <a:off x="10932694" y="966537"/>
              <a:ext cx="558291" cy="571660"/>
            </a:xfrm>
            <a:prstGeom prst="ellipse">
              <a:avLst/>
            </a:prstGeom>
            <a:noFill/>
            <a:ln w="28575">
              <a:solidFill>
                <a:srgbClr val="D0A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85" name="Group 84">
            <a:extLst>
              <a:ext uri="{FF2B5EF4-FFF2-40B4-BE49-F238E27FC236}">
                <a16:creationId xmlns:a16="http://schemas.microsoft.com/office/drawing/2014/main" id="{38281BFD-741E-4070-ADA6-0DE5B86AA0FC}"/>
              </a:ext>
            </a:extLst>
          </p:cNvPr>
          <p:cNvGrpSpPr/>
          <p:nvPr/>
        </p:nvGrpSpPr>
        <p:grpSpPr>
          <a:xfrm>
            <a:off x="3023320" y="1321354"/>
            <a:ext cx="558291" cy="598398"/>
            <a:chOff x="6106693" y="1260640"/>
            <a:chExt cx="558291" cy="598398"/>
          </a:xfrm>
        </p:grpSpPr>
        <p:sp>
          <p:nvSpPr>
            <p:cNvPr id="94" name="Oval 93">
              <a:extLst>
                <a:ext uri="{FF2B5EF4-FFF2-40B4-BE49-F238E27FC236}">
                  <a16:creationId xmlns:a16="http://schemas.microsoft.com/office/drawing/2014/main" id="{27466C4B-AB67-485A-BD82-FCFCE5478E53}"/>
                </a:ext>
              </a:extLst>
            </p:cNvPr>
            <p:cNvSpPr/>
            <p:nvPr/>
          </p:nvSpPr>
          <p:spPr>
            <a:xfrm>
              <a:off x="6106693" y="1287378"/>
              <a:ext cx="558291" cy="571660"/>
            </a:xfrm>
            <a:prstGeom prst="ellipse">
              <a:avLst/>
            </a:prstGeom>
            <a:noFill/>
            <a:ln w="28575">
              <a:solidFill>
                <a:srgbClr val="D0A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5" name="Graphic 39" descr="Greek Temple with solid fill">
              <a:extLst>
                <a:ext uri="{FF2B5EF4-FFF2-40B4-BE49-F238E27FC236}">
                  <a16:creationId xmlns:a16="http://schemas.microsoft.com/office/drawing/2014/main" id="{B20F7055-D0E0-4D18-B77B-DF3F505AC201}"/>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6133431" y="1260640"/>
              <a:ext cx="513349" cy="540086"/>
            </a:xfrm>
            <a:prstGeom prst="rect">
              <a:avLst/>
            </a:prstGeom>
          </p:spPr>
        </p:pic>
      </p:grpSp>
      <p:grpSp>
        <p:nvGrpSpPr>
          <p:cNvPr id="99" name="Group 98">
            <a:extLst>
              <a:ext uri="{FF2B5EF4-FFF2-40B4-BE49-F238E27FC236}">
                <a16:creationId xmlns:a16="http://schemas.microsoft.com/office/drawing/2014/main" id="{01EB68FB-A054-4A03-B4A9-9192B56DF61F}"/>
              </a:ext>
            </a:extLst>
          </p:cNvPr>
          <p:cNvGrpSpPr/>
          <p:nvPr/>
        </p:nvGrpSpPr>
        <p:grpSpPr>
          <a:xfrm>
            <a:off x="4864627" y="1353423"/>
            <a:ext cx="558291" cy="571660"/>
            <a:chOff x="11079746" y="2276641"/>
            <a:chExt cx="558291" cy="571660"/>
          </a:xfrm>
        </p:grpSpPr>
        <p:sp>
          <p:nvSpPr>
            <p:cNvPr id="100" name="Oval 99">
              <a:extLst>
                <a:ext uri="{FF2B5EF4-FFF2-40B4-BE49-F238E27FC236}">
                  <a16:creationId xmlns:a16="http://schemas.microsoft.com/office/drawing/2014/main" id="{84716017-C96E-4E4B-A33A-006376DBE0B2}"/>
                </a:ext>
              </a:extLst>
            </p:cNvPr>
            <p:cNvSpPr/>
            <p:nvPr/>
          </p:nvSpPr>
          <p:spPr>
            <a:xfrm>
              <a:off x="11079746" y="2276641"/>
              <a:ext cx="558291" cy="571660"/>
            </a:xfrm>
            <a:prstGeom prst="ellipse">
              <a:avLst/>
            </a:prstGeom>
            <a:noFill/>
            <a:ln w="28575">
              <a:solidFill>
                <a:srgbClr val="D0AB2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01" name="Graphic 54" descr="List outline">
              <a:extLst>
                <a:ext uri="{FF2B5EF4-FFF2-40B4-BE49-F238E27FC236}">
                  <a16:creationId xmlns:a16="http://schemas.microsoft.com/office/drawing/2014/main" id="{789C7883-5710-4054-881B-9CD2FE7CE2A3}"/>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rot="10800000">
              <a:off x="11133221" y="2330116"/>
              <a:ext cx="459874" cy="459873"/>
            </a:xfrm>
            <a:prstGeom prst="rect">
              <a:avLst/>
            </a:prstGeom>
          </p:spPr>
        </p:pic>
      </p:grpSp>
      <p:sp>
        <p:nvSpPr>
          <p:cNvPr id="104" name="Oval 103">
            <a:extLst>
              <a:ext uri="{FF2B5EF4-FFF2-40B4-BE49-F238E27FC236}">
                <a16:creationId xmlns:a16="http://schemas.microsoft.com/office/drawing/2014/main" id="{07C8D62A-5A19-4828-9BF2-2C67BAC09166}"/>
              </a:ext>
            </a:extLst>
          </p:cNvPr>
          <p:cNvSpPr/>
          <p:nvPr/>
        </p:nvSpPr>
        <p:spPr>
          <a:xfrm>
            <a:off x="9473898" y="3652580"/>
            <a:ext cx="274320" cy="274320"/>
          </a:xfrm>
          <a:prstGeom prst="ellipse">
            <a:avLst/>
          </a:prstGeom>
          <a:solidFill>
            <a:schemeClr val="bg1"/>
          </a:solidFill>
          <a:ln w="19050">
            <a:solidFill>
              <a:srgbClr val="C13E2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Oval 104">
            <a:extLst>
              <a:ext uri="{FF2B5EF4-FFF2-40B4-BE49-F238E27FC236}">
                <a16:creationId xmlns:a16="http://schemas.microsoft.com/office/drawing/2014/main" id="{CDA3E8BF-CDAA-44F7-BFE2-BFF6787D1841}"/>
              </a:ext>
            </a:extLst>
          </p:cNvPr>
          <p:cNvSpPr/>
          <p:nvPr/>
        </p:nvSpPr>
        <p:spPr>
          <a:xfrm>
            <a:off x="9473898" y="6391156"/>
            <a:ext cx="274320" cy="274320"/>
          </a:xfrm>
          <a:prstGeom prst="ellipse">
            <a:avLst/>
          </a:prstGeom>
          <a:noFill/>
          <a:ln w="19050">
            <a:solidFill>
              <a:srgbClr val="885B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0" name="TextBox 109">
            <a:extLst>
              <a:ext uri="{FF2B5EF4-FFF2-40B4-BE49-F238E27FC236}">
                <a16:creationId xmlns:a16="http://schemas.microsoft.com/office/drawing/2014/main" id="{04871630-CA50-4F9A-91B2-111A8AE3C14A}"/>
              </a:ext>
            </a:extLst>
          </p:cNvPr>
          <p:cNvSpPr txBox="1"/>
          <p:nvPr/>
        </p:nvSpPr>
        <p:spPr>
          <a:xfrm>
            <a:off x="9823402" y="3273955"/>
            <a:ext cx="233632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ACADEMIC</a:t>
            </a:r>
          </a:p>
        </p:txBody>
      </p:sp>
      <p:sp>
        <p:nvSpPr>
          <p:cNvPr id="111" name="TextBox 110">
            <a:extLst>
              <a:ext uri="{FF2B5EF4-FFF2-40B4-BE49-F238E27FC236}">
                <a16:creationId xmlns:a16="http://schemas.microsoft.com/office/drawing/2014/main" id="{44A5E161-53B9-4F56-8D76-4FE279F383ED}"/>
              </a:ext>
            </a:extLst>
          </p:cNvPr>
          <p:cNvSpPr txBox="1"/>
          <p:nvPr/>
        </p:nvSpPr>
        <p:spPr>
          <a:xfrm>
            <a:off x="9823402" y="3620654"/>
            <a:ext cx="23276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CONSORTIUM</a:t>
            </a:r>
          </a:p>
        </p:txBody>
      </p:sp>
      <p:sp>
        <p:nvSpPr>
          <p:cNvPr id="112" name="TextBox 111">
            <a:extLst>
              <a:ext uri="{FF2B5EF4-FFF2-40B4-BE49-F238E27FC236}">
                <a16:creationId xmlns:a16="http://schemas.microsoft.com/office/drawing/2014/main" id="{B4FE77F7-666F-4136-9DE8-C99BFD2FEAA7}"/>
              </a:ext>
            </a:extLst>
          </p:cNvPr>
          <p:cNvSpPr txBox="1"/>
          <p:nvPr/>
        </p:nvSpPr>
        <p:spPr>
          <a:xfrm>
            <a:off x="9823402" y="3967353"/>
            <a:ext cx="232765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LOCAL GOVERNMENT</a:t>
            </a:r>
          </a:p>
        </p:txBody>
      </p:sp>
      <p:sp>
        <p:nvSpPr>
          <p:cNvPr id="113" name="TextBox 112">
            <a:extLst>
              <a:ext uri="{FF2B5EF4-FFF2-40B4-BE49-F238E27FC236}">
                <a16:creationId xmlns:a16="http://schemas.microsoft.com/office/drawing/2014/main" id="{4CA76172-98B3-4DDA-8608-60D0813703D8}"/>
              </a:ext>
            </a:extLst>
          </p:cNvPr>
          <p:cNvSpPr txBox="1"/>
          <p:nvPr/>
        </p:nvSpPr>
        <p:spPr>
          <a:xfrm>
            <a:off x="9834848" y="4314052"/>
            <a:ext cx="231621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STATE GOVERNMENT</a:t>
            </a:r>
          </a:p>
        </p:txBody>
      </p:sp>
      <p:sp>
        <p:nvSpPr>
          <p:cNvPr id="114" name="TextBox 113">
            <a:extLst>
              <a:ext uri="{FF2B5EF4-FFF2-40B4-BE49-F238E27FC236}">
                <a16:creationId xmlns:a16="http://schemas.microsoft.com/office/drawing/2014/main" id="{0D51637D-755C-462E-8C95-B2791ADAB05A}"/>
              </a:ext>
            </a:extLst>
          </p:cNvPr>
          <p:cNvSpPr txBox="1"/>
          <p:nvPr/>
        </p:nvSpPr>
        <p:spPr>
          <a:xfrm>
            <a:off x="9823402" y="4660751"/>
            <a:ext cx="233632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FEDERAL GOVERNMENT</a:t>
            </a:r>
          </a:p>
        </p:txBody>
      </p:sp>
      <p:sp>
        <p:nvSpPr>
          <p:cNvPr id="115" name="TextBox 114">
            <a:extLst>
              <a:ext uri="{FF2B5EF4-FFF2-40B4-BE49-F238E27FC236}">
                <a16:creationId xmlns:a16="http://schemas.microsoft.com/office/drawing/2014/main" id="{CFB41E6A-7C8A-4629-A745-397E83C8574C}"/>
              </a:ext>
            </a:extLst>
          </p:cNvPr>
          <p:cNvSpPr txBox="1"/>
          <p:nvPr/>
        </p:nvSpPr>
        <p:spPr>
          <a:xfrm>
            <a:off x="9834847" y="5354149"/>
            <a:ext cx="2316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alpha val="25000"/>
                  </a:prstClr>
                </a:solidFill>
                <a:effectLst/>
                <a:uLnTx/>
                <a:uFillTx/>
                <a:latin typeface="Arial Narrow" panose="020B0606020202030204" pitchFamily="34" charset="0"/>
                <a:ea typeface="+mn-ea"/>
                <a:cs typeface="+mn-cs"/>
              </a:rPr>
              <a:t>FOR-PROFIT</a:t>
            </a:r>
          </a:p>
        </p:txBody>
      </p:sp>
      <p:sp>
        <p:nvSpPr>
          <p:cNvPr id="116" name="TextBox 115">
            <a:extLst>
              <a:ext uri="{FF2B5EF4-FFF2-40B4-BE49-F238E27FC236}">
                <a16:creationId xmlns:a16="http://schemas.microsoft.com/office/drawing/2014/main" id="{66C5CA42-313B-4032-A843-0CFAB67545E8}"/>
              </a:ext>
            </a:extLst>
          </p:cNvPr>
          <p:cNvSpPr txBox="1"/>
          <p:nvPr/>
        </p:nvSpPr>
        <p:spPr>
          <a:xfrm>
            <a:off x="9834846" y="5700848"/>
            <a:ext cx="2316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NON-PROFIT</a:t>
            </a:r>
          </a:p>
        </p:txBody>
      </p:sp>
      <p:sp>
        <p:nvSpPr>
          <p:cNvPr id="117" name="TextBox 116">
            <a:extLst>
              <a:ext uri="{FF2B5EF4-FFF2-40B4-BE49-F238E27FC236}">
                <a16:creationId xmlns:a16="http://schemas.microsoft.com/office/drawing/2014/main" id="{5474C65C-B360-4911-AB7F-7D3EFE7B2E62}"/>
              </a:ext>
            </a:extLst>
          </p:cNvPr>
          <p:cNvSpPr txBox="1"/>
          <p:nvPr/>
        </p:nvSpPr>
        <p:spPr>
          <a:xfrm>
            <a:off x="9834846" y="6394245"/>
            <a:ext cx="2316208"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INTERNATIONAL</a:t>
            </a:r>
          </a:p>
        </p:txBody>
      </p:sp>
      <p:sp>
        <p:nvSpPr>
          <p:cNvPr id="118" name="TextBox 117">
            <a:extLst>
              <a:ext uri="{FF2B5EF4-FFF2-40B4-BE49-F238E27FC236}">
                <a16:creationId xmlns:a16="http://schemas.microsoft.com/office/drawing/2014/main" id="{B9DFB563-BB1C-4FA0-8AB9-72A91F6319A4}"/>
              </a:ext>
            </a:extLst>
          </p:cNvPr>
          <p:cNvSpPr txBox="1"/>
          <p:nvPr/>
        </p:nvSpPr>
        <p:spPr>
          <a:xfrm>
            <a:off x="9834848" y="5007450"/>
            <a:ext cx="2316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INTERGOVERNMENTAL</a:t>
            </a:r>
          </a:p>
        </p:txBody>
      </p:sp>
      <p:sp>
        <p:nvSpPr>
          <p:cNvPr id="119" name="TextBox 118">
            <a:extLst>
              <a:ext uri="{FF2B5EF4-FFF2-40B4-BE49-F238E27FC236}">
                <a16:creationId xmlns:a16="http://schemas.microsoft.com/office/drawing/2014/main" id="{FE32A5C2-A6D5-4EED-B891-2FFCA56E689E}"/>
              </a:ext>
            </a:extLst>
          </p:cNvPr>
          <p:cNvSpPr txBox="1"/>
          <p:nvPr/>
        </p:nvSpPr>
        <p:spPr>
          <a:xfrm>
            <a:off x="9834845" y="6047547"/>
            <a:ext cx="231620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alpha val="25000"/>
                  </a:prstClr>
                </a:solidFill>
                <a:effectLst/>
                <a:uLnTx/>
                <a:uFillTx/>
                <a:latin typeface="Arial Narrow" panose="020B0606020202030204" pitchFamily="34" charset="0"/>
                <a:ea typeface="+mn-ea"/>
                <a:cs typeface="+mn-cs"/>
              </a:rPr>
              <a:t>NGO</a:t>
            </a:r>
          </a:p>
        </p:txBody>
      </p:sp>
    </p:spTree>
    <p:extLst>
      <p:ext uri="{BB962C8B-B14F-4D97-AF65-F5344CB8AC3E}">
        <p14:creationId xmlns:p14="http://schemas.microsoft.com/office/powerpoint/2010/main" val="5775855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39049" t="32687" r="36625" b="53350"/>
          <a:stretch/>
        </p:blipFill>
        <p:spPr>
          <a:xfrm>
            <a:off x="57254" y="72616"/>
            <a:ext cx="2506717" cy="898634"/>
          </a:xfrm>
          <a:prstGeom prst="rect">
            <a:avLst/>
          </a:prstGeom>
        </p:spPr>
      </p:pic>
      <p:sp>
        <p:nvSpPr>
          <p:cNvPr id="3" name="TextBox 2"/>
          <p:cNvSpPr txBox="1"/>
          <p:nvPr/>
        </p:nvSpPr>
        <p:spPr>
          <a:xfrm>
            <a:off x="2551561" y="229546"/>
            <a:ext cx="672544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20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2022 SUMMER PARTICIPANTS</a:t>
            </a:r>
          </a:p>
        </p:txBody>
      </p:sp>
      <p:sp>
        <p:nvSpPr>
          <p:cNvPr id="4" name="AutoShape 2" descr="data:image/png;base64,%20iVBORw0KGgoAAAANSUhEUgAAAFoAAABbCAMAAADEKmKVAAAAAXNSR0IArs4c6QAAAARnQU1BAACxjwv8YQUAAABjUExURQAAAIBgn49gn4pVlYdYl4ZZmYpamolXlodYl4pZmIlZmYhamodYl4lYmIlZmYhZmYlamYpZmYlZmYlamopamolZmYlZmYlZmYpZmolamolZmYpZmYlZmYlZmYlZmYlZmYlZmTqrMHUAAAAgdFJOUwAIEBggKDA4QEhQWGBocHiAh4+Xn6evt7/Hz9ff5+/3v+H4wgAAAAlwSFlzAAAOwwAADsMBx2+oZAAABX9JREFUaEOlWeuisiAQTDOzssvpdPGUpe//lB+ys7AoCPXNnwJ0XJZhd8VFCpbV8XRtmkffN01zOR2qHAP/h2J/e/UTtNd6iQu+RHF4gsuDZv+98ZsrSELoLmtc+hlq5do4mg0uT0fd4t4oHlvckoa1a/G7OdUVzT2rqv25QT/QrPRQCrIf3KNx2xfoFygPkr47ojuGlVDFsw6qYHkUomySxFJ3uLzvr5E12t1xYd+/KvTN4BfXKk8kuHBt/RJzSmbseCaYMWBr3PKLHj9yNqI7ZuiKIr/gnv46c0/Omms/2mXbN267B7mNN9LW26JgTV3QMcENF5zRTkfOt/6gY4QzhvdofwTeZTXaDrZzg3Gc6O7Oo9glRPSVzQNg93O6lJDd5342gL8n8t5Tf5Ms5yly6GQUHQoKHO1/5dOC9P1yzcNkEjd3CDWxOE6tqG8+CiSA9lwnkz2tYfsfjiYsya/C7FJ39E6SWx50/fFujp4ko/x6vA+efd3d4YMmEmaTpx9oDVjLOuFWotdgY3OACnhihTLaHcbslW4KozPe84yzoxwbRoGL9STM5uuJyBqd/+kOiYfgLqZ1xJ8ZhtkHp7WjlojaEq1xqYdZDlMsgZ0b3bBCN+nupepSjvL9FaOWuVXDCDwidEAkFKXIcyf9XwEhrL/S4q1oxTiBGOYLhnm9zZ4gTWi6jAzjGeGpbxsJanXBmFnUBhtYzjKi4Kw9Qv74090KtKZvqbdVO2Z+yP2GzhuaWLrBVOJif2AObvRajpndKEbG9fw4cvCQUWjVeII73WILXASY2b2cRChIDb4nM12NewuyIDOiG9tDYUM5e6n/PNFNsatjJUmEmWGe4dBC6PiJrNqFzhQymjDmmGEQGgvazAU8Y2pBTdCgITDLjJVDAxVphR1idrlmMEo0mGfGOqKxOOrWDutmdoDWi5kaI8JMBrVowBEHzMUUJjSZUTUZYyZN3NGCzk+QtQlc9ERX1zFmzByBlJVxGVOTFh2zo8ylDHYKLrUVMq3IywaJKDPiu1VsiBop2BBFmbkqt/mPqclK4xB2HFMlM5tNx9TnsULUtZIsmVl4ECHuBGoZjwrEdkWXzOzEdypNa+xGp6ouKRj2j/IrZlTaW1jvltXMDXzIjOUroYhRQHK4g8wLpNzOZaZtrzJApn/f6GVUtAsGhJlpmfpulDhy3ftS/0jwowcvNsz9MTO0N0SUUQAAWBvht8wQM4Qx5HFfQLLMQe4gM/b3EKapTnXToWAOcIeZqUYiPqIxeUbBYfa+h/CpyZQZZTB5gZwtPMLMLWUiW/8YcF3oezMmWdDIWv+3LwmGmXPyhHuOGWzQFT2HbxfMPLsR9xwztiL7gMIJCmyH2dIIcc4yo9DlNZAvCSNmD9EsMxbOZhxqv5R/JswTKs80BFZktM04eEP/9TGPuAMLy0BmFZsESWvrYzajgwMjzBShnRnxOQvh4TKLrRdhBo172sIiG+CJdcxNPyFmjt/uqXNm3xW9URTchBAz7DMFGoDyIxifBXfoDAnp4y1foTSgg2DkRxoMB3Cc4YzcoaHDbDincIoNMkNdvvFcjYWZmTvG7DmLUyi7OWbijjG/x7oFNmAuxzkYyO4h5gp+7sSpiw/luwscUXonq8C7wpPOHOjy5jLrGhc5iyeJWYWRyGUWfLIQZUYSVrhOpO8DjksU3hE/G6sVOvcwy4fCbtJnYO0llvZQqzt7TqMt5JHcb2iJXXDsHxD8nOR8iuz82cyDtXMa9zhvR25f7X4Er3rxnp3cCHsnNyizmtsJuDYctoFWFl4JyE9mOefRJvvCIjsYHYbxDbHGVkjAh9iXvVkUzidLB7fwp8hkVMeboweliPupStNxCsqqJoFUVVIAWCwW/wDc70PslJEvvgAAAABJRU5ErkJggg=="/>
          <p:cNvSpPr>
            <a:spLocks noChangeAspect="1" noChangeArrowheads="1"/>
          </p:cNvSpPr>
          <p:nvPr/>
        </p:nvSpPr>
        <p:spPr bwMode="auto">
          <a:xfrm>
            <a:off x="212725" y="-144464"/>
            <a:ext cx="640078" cy="64008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8" name="Picture 67"/>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12712" t="5777" r="78008" b="83477"/>
          <a:stretch/>
        </p:blipFill>
        <p:spPr>
          <a:xfrm>
            <a:off x="2166677" y="1278037"/>
            <a:ext cx="956248" cy="691594"/>
          </a:xfrm>
          <a:prstGeom prst="rect">
            <a:avLst/>
          </a:prstGeom>
        </p:spPr>
      </p:pic>
      <p:sp>
        <p:nvSpPr>
          <p:cNvPr id="69" name="TextBox 68"/>
          <p:cNvSpPr txBox="1"/>
          <p:nvPr/>
        </p:nvSpPr>
        <p:spPr>
          <a:xfrm>
            <a:off x="1198717" y="1299373"/>
            <a:ext cx="956248" cy="70788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000" b="1" spc="120" dirty="0">
                <a:solidFill>
                  <a:srgbClr val="D0AB2C"/>
                </a:solidFill>
                <a:latin typeface="Arial Narrow" panose="020B0606020202030204" pitchFamily="34" charset="0"/>
              </a:rPr>
              <a:t>110</a:t>
            </a:r>
            <a:endPar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70" name="TextBox 69"/>
          <p:cNvSpPr txBox="1"/>
          <p:nvPr/>
        </p:nvSpPr>
        <p:spPr>
          <a:xfrm>
            <a:off x="1305747" y="1900171"/>
            <a:ext cx="164592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schemeClr val="tx1">
                    <a:lumMod val="75000"/>
                    <a:lumOff val="25000"/>
                  </a:schemeClr>
                </a:solidFill>
                <a:effectLst/>
                <a:uLnTx/>
                <a:uFillTx/>
                <a:latin typeface="Arial Narrow" panose="020B0606020202030204" pitchFamily="34" charset="0"/>
                <a:ea typeface="+mn-ea"/>
                <a:cs typeface="+mn-cs"/>
              </a:rPr>
              <a:t>PARTICIPANTS</a:t>
            </a:r>
          </a:p>
        </p:txBody>
      </p:sp>
      <p:sp>
        <p:nvSpPr>
          <p:cNvPr id="71" name="TextBox 70"/>
          <p:cNvSpPr txBox="1"/>
          <p:nvPr/>
        </p:nvSpPr>
        <p:spPr>
          <a:xfrm>
            <a:off x="1305747" y="5369722"/>
            <a:ext cx="7858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23</a:t>
            </a:r>
          </a:p>
        </p:txBody>
      </p:sp>
      <p:sp>
        <p:nvSpPr>
          <p:cNvPr id="72" name="TextBox 71"/>
          <p:cNvSpPr txBox="1"/>
          <p:nvPr/>
        </p:nvSpPr>
        <p:spPr>
          <a:xfrm>
            <a:off x="1305747" y="6005408"/>
            <a:ext cx="1911089"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STATES + WASHINGTON DC</a:t>
            </a:r>
          </a:p>
        </p:txBody>
      </p:sp>
      <p:sp>
        <p:nvSpPr>
          <p:cNvPr id="75" name="TextBox 74"/>
          <p:cNvSpPr txBox="1"/>
          <p:nvPr/>
        </p:nvSpPr>
        <p:spPr>
          <a:xfrm>
            <a:off x="1305747" y="2273691"/>
            <a:ext cx="2286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26 (24%)</a:t>
            </a:r>
          </a:p>
        </p:txBody>
      </p:sp>
      <p:sp>
        <p:nvSpPr>
          <p:cNvPr id="76" name="TextBox 75"/>
          <p:cNvSpPr txBox="1"/>
          <p:nvPr/>
        </p:nvSpPr>
        <p:spPr>
          <a:xfrm>
            <a:off x="1305747" y="2680770"/>
            <a:ext cx="191108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RETURNERS</a:t>
            </a:r>
          </a:p>
        </p:txBody>
      </p:sp>
      <p:sp>
        <p:nvSpPr>
          <p:cNvPr id="78" name="TextBox 77"/>
          <p:cNvSpPr txBox="1"/>
          <p:nvPr/>
        </p:nvSpPr>
        <p:spPr>
          <a:xfrm>
            <a:off x="1305747" y="3438388"/>
            <a:ext cx="1911089" cy="584775"/>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NEW PARTICIPANTS</a:t>
            </a:r>
          </a:p>
        </p:txBody>
      </p:sp>
      <p:sp>
        <p:nvSpPr>
          <p:cNvPr id="77" name="TextBox 76"/>
          <p:cNvSpPr txBox="1"/>
          <p:nvPr/>
        </p:nvSpPr>
        <p:spPr>
          <a:xfrm>
            <a:off x="1305747" y="3067400"/>
            <a:ext cx="2286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800" b="1" spc="120" dirty="0">
                <a:solidFill>
                  <a:srgbClr val="D0AB2C"/>
                </a:solidFill>
                <a:latin typeface="Arial Narrow" panose="020B0606020202030204" pitchFamily="34" charset="0"/>
              </a:rPr>
              <a:t>84 </a:t>
            </a:r>
            <a:r>
              <a:rPr kumimoji="0" lang="en-US" sz="28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(76%)</a:t>
            </a:r>
          </a:p>
        </p:txBody>
      </p:sp>
      <p:sp>
        <p:nvSpPr>
          <p:cNvPr id="56" name="Rectangle 55"/>
          <p:cNvSpPr/>
          <p:nvPr/>
        </p:nvSpPr>
        <p:spPr>
          <a:xfrm>
            <a:off x="1123341" y="1298505"/>
            <a:ext cx="2215055" cy="5329949"/>
          </a:xfrm>
          <a:prstGeom prst="rect">
            <a:avLst/>
          </a:prstGeom>
          <a:noFill/>
          <a:ln w="12700">
            <a:solidFill>
              <a:srgbClr val="FFC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descr="Map&#10;&#10;Description automatically generated">
            <a:extLst>
              <a:ext uri="{FF2B5EF4-FFF2-40B4-BE49-F238E27FC236}">
                <a16:creationId xmlns:a16="http://schemas.microsoft.com/office/drawing/2014/main" id="{60FD9A2D-4E7D-45AD-A580-936B1DE801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28880" y="1322761"/>
            <a:ext cx="8131283" cy="5029200"/>
          </a:xfrm>
          <a:prstGeom prst="rect">
            <a:avLst/>
          </a:prstGeom>
        </p:spPr>
      </p:pic>
      <p:sp>
        <p:nvSpPr>
          <p:cNvPr id="24" name="TextBox 23">
            <a:extLst>
              <a:ext uri="{FF2B5EF4-FFF2-40B4-BE49-F238E27FC236}">
                <a16:creationId xmlns:a16="http://schemas.microsoft.com/office/drawing/2014/main" id="{7F95E697-AE3E-4BF1-A1F5-CDE7EC8429ED}"/>
              </a:ext>
            </a:extLst>
          </p:cNvPr>
          <p:cNvSpPr txBox="1"/>
          <p:nvPr/>
        </p:nvSpPr>
        <p:spPr>
          <a:xfrm>
            <a:off x="1313006" y="3979121"/>
            <a:ext cx="2286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66 (60%)</a:t>
            </a:r>
          </a:p>
        </p:txBody>
      </p:sp>
      <p:sp>
        <p:nvSpPr>
          <p:cNvPr id="25" name="TextBox 24">
            <a:extLst>
              <a:ext uri="{FF2B5EF4-FFF2-40B4-BE49-F238E27FC236}">
                <a16:creationId xmlns:a16="http://schemas.microsoft.com/office/drawing/2014/main" id="{14A85EFE-427E-4F82-9517-E123328E0F1C}"/>
              </a:ext>
            </a:extLst>
          </p:cNvPr>
          <p:cNvSpPr txBox="1"/>
          <p:nvPr/>
        </p:nvSpPr>
        <p:spPr>
          <a:xfrm>
            <a:off x="1313006" y="4386200"/>
            <a:ext cx="191108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VIRTUAL</a:t>
            </a:r>
          </a:p>
        </p:txBody>
      </p:sp>
      <p:sp>
        <p:nvSpPr>
          <p:cNvPr id="26" name="TextBox 25">
            <a:extLst>
              <a:ext uri="{FF2B5EF4-FFF2-40B4-BE49-F238E27FC236}">
                <a16:creationId xmlns:a16="http://schemas.microsoft.com/office/drawing/2014/main" id="{8E7A03FA-2AA9-48E9-9071-2E3AD8D760CF}"/>
              </a:ext>
            </a:extLst>
          </p:cNvPr>
          <p:cNvSpPr txBox="1"/>
          <p:nvPr/>
        </p:nvSpPr>
        <p:spPr>
          <a:xfrm>
            <a:off x="1276555" y="4654241"/>
            <a:ext cx="228601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44 (40%)</a:t>
            </a:r>
          </a:p>
        </p:txBody>
      </p:sp>
      <p:sp>
        <p:nvSpPr>
          <p:cNvPr id="27" name="TextBox 26">
            <a:extLst>
              <a:ext uri="{FF2B5EF4-FFF2-40B4-BE49-F238E27FC236}">
                <a16:creationId xmlns:a16="http://schemas.microsoft.com/office/drawing/2014/main" id="{57115FF8-D0F1-42E9-BB52-71A36FFE7ACD}"/>
              </a:ext>
            </a:extLst>
          </p:cNvPr>
          <p:cNvSpPr txBox="1"/>
          <p:nvPr/>
        </p:nvSpPr>
        <p:spPr>
          <a:xfrm>
            <a:off x="1276555" y="5061320"/>
            <a:ext cx="191108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 PERSON</a:t>
            </a:r>
          </a:p>
        </p:txBody>
      </p:sp>
      <p:pic>
        <p:nvPicPr>
          <p:cNvPr id="11" name="Picture 10" descr="A picture containing gear&#10;&#10;Description automatically generated">
            <a:extLst>
              <a:ext uri="{FF2B5EF4-FFF2-40B4-BE49-F238E27FC236}">
                <a16:creationId xmlns:a16="http://schemas.microsoft.com/office/drawing/2014/main" id="{D26DF295-88AE-4E8A-92DD-E4DFCE540EF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5650650" y="2467900"/>
            <a:ext cx="195072" cy="365760"/>
          </a:xfrm>
          <a:prstGeom prst="rect">
            <a:avLst/>
          </a:prstGeom>
        </p:spPr>
      </p:pic>
      <p:pic>
        <p:nvPicPr>
          <p:cNvPr id="31" name="Picture 30" descr="A picture containing gear&#10;&#10;Description automatically generated">
            <a:extLst>
              <a:ext uri="{FF2B5EF4-FFF2-40B4-BE49-F238E27FC236}">
                <a16:creationId xmlns:a16="http://schemas.microsoft.com/office/drawing/2014/main" id="{2AA6410F-52C0-40A9-8EC4-E9920AC7C22C}"/>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11265927" y="2278219"/>
            <a:ext cx="195072" cy="365760"/>
          </a:xfrm>
          <a:prstGeom prst="rect">
            <a:avLst/>
          </a:prstGeom>
        </p:spPr>
      </p:pic>
      <p:pic>
        <p:nvPicPr>
          <p:cNvPr id="32" name="Picture 31" descr="A picture containing gear&#10;&#10;Description automatically generated">
            <a:extLst>
              <a:ext uri="{FF2B5EF4-FFF2-40B4-BE49-F238E27FC236}">
                <a16:creationId xmlns:a16="http://schemas.microsoft.com/office/drawing/2014/main" id="{C1132EAE-DBC4-49A8-86BE-1BBED90691A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10803058" y="3454932"/>
            <a:ext cx="195072" cy="365760"/>
          </a:xfrm>
          <a:prstGeom prst="rect">
            <a:avLst/>
          </a:prstGeom>
        </p:spPr>
      </p:pic>
      <p:pic>
        <p:nvPicPr>
          <p:cNvPr id="33" name="Picture 32" descr="A picture containing gear&#10;&#10;Description automatically generated">
            <a:extLst>
              <a:ext uri="{FF2B5EF4-FFF2-40B4-BE49-F238E27FC236}">
                <a16:creationId xmlns:a16="http://schemas.microsoft.com/office/drawing/2014/main" id="{FFF1D66E-5A3C-4921-800A-9BEC5ED27A07}"/>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10465936" y="3429000"/>
            <a:ext cx="195072" cy="365760"/>
          </a:xfrm>
          <a:prstGeom prst="rect">
            <a:avLst/>
          </a:prstGeom>
        </p:spPr>
      </p:pic>
      <p:pic>
        <p:nvPicPr>
          <p:cNvPr id="34" name="Picture 33" descr="A picture containing gear&#10;&#10;Description automatically generated">
            <a:extLst>
              <a:ext uri="{FF2B5EF4-FFF2-40B4-BE49-F238E27FC236}">
                <a16:creationId xmlns:a16="http://schemas.microsoft.com/office/drawing/2014/main" id="{1B8FBD61-D1ED-42D4-B111-B1CF40891876}"/>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10656251" y="3072628"/>
            <a:ext cx="195072" cy="365760"/>
          </a:xfrm>
          <a:prstGeom prst="rect">
            <a:avLst/>
          </a:prstGeom>
        </p:spPr>
      </p:pic>
      <p:pic>
        <p:nvPicPr>
          <p:cNvPr id="35" name="Picture 34" descr="A picture containing gear&#10;&#10;Description automatically generated">
            <a:extLst>
              <a:ext uri="{FF2B5EF4-FFF2-40B4-BE49-F238E27FC236}">
                <a16:creationId xmlns:a16="http://schemas.microsoft.com/office/drawing/2014/main" id="{2BB54243-9D5D-41CC-B07C-778A8984537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9279392" y="4129757"/>
            <a:ext cx="195072" cy="365760"/>
          </a:xfrm>
          <a:prstGeom prst="rect">
            <a:avLst/>
          </a:prstGeom>
        </p:spPr>
      </p:pic>
      <p:pic>
        <p:nvPicPr>
          <p:cNvPr id="36" name="Picture 35" descr="A picture containing gear&#10;&#10;Description automatically generated">
            <a:extLst>
              <a:ext uri="{FF2B5EF4-FFF2-40B4-BE49-F238E27FC236}">
                <a16:creationId xmlns:a16="http://schemas.microsoft.com/office/drawing/2014/main" id="{4747BC1A-BCD2-41B5-ADBC-488167CAF41A}"/>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9743242" y="4203320"/>
            <a:ext cx="195072" cy="365760"/>
          </a:xfrm>
          <a:prstGeom prst="rect">
            <a:avLst/>
          </a:prstGeom>
        </p:spPr>
      </p:pic>
      <p:pic>
        <p:nvPicPr>
          <p:cNvPr id="37" name="Picture 36" descr="A picture containing gear&#10;&#10;Description automatically generated">
            <a:extLst>
              <a:ext uri="{FF2B5EF4-FFF2-40B4-BE49-F238E27FC236}">
                <a16:creationId xmlns:a16="http://schemas.microsoft.com/office/drawing/2014/main" id="{DE6A65F7-5933-49B8-88AE-EA9F0EA346E5}"/>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6471511" y="2315010"/>
            <a:ext cx="195072" cy="365760"/>
          </a:xfrm>
          <a:prstGeom prst="rect">
            <a:avLst/>
          </a:prstGeom>
        </p:spPr>
      </p:pic>
      <p:pic>
        <p:nvPicPr>
          <p:cNvPr id="38" name="Picture 37" descr="A picture containing gear&#10;&#10;Description automatically generated">
            <a:extLst>
              <a:ext uri="{FF2B5EF4-FFF2-40B4-BE49-F238E27FC236}">
                <a16:creationId xmlns:a16="http://schemas.microsoft.com/office/drawing/2014/main" id="{307A73C6-B0F4-46F3-A4E2-D21AB7792049}"/>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4667" b="90000" l="7500" r="92500">
                        <a14:foregroundMark x1="26250" y1="40000" x2="26250" y2="40000"/>
                        <a14:foregroundMark x1="72500" y1="36000" x2="72500" y2="36000"/>
                        <a14:foregroundMark x1="35000" y1="40000" x2="35000" y2="40000"/>
                        <a14:foregroundMark x1="71250" y1="10667" x2="71250" y2="10667"/>
                        <a14:foregroundMark x1="52500" y1="5333" x2="52500" y2="5333"/>
                        <a14:foregroundMark x1="7500" y1="25333" x2="7500" y2="25333"/>
                        <a14:foregroundMark x1="92500" y1="24667" x2="92500" y2="24667"/>
                      </a14:backgroundRemoval>
                    </a14:imgEffect>
                  </a14:imgLayer>
                </a14:imgProps>
              </a:ext>
              <a:ext uri="{28A0092B-C50C-407E-A947-70E740481C1C}">
                <a14:useLocalDpi xmlns:a14="http://schemas.microsoft.com/office/drawing/2010/main" val="0"/>
              </a:ext>
            </a:extLst>
          </a:blip>
          <a:stretch>
            <a:fillRect/>
          </a:stretch>
        </p:blipFill>
        <p:spPr>
          <a:xfrm>
            <a:off x="2745060" y="4740028"/>
            <a:ext cx="195072" cy="365760"/>
          </a:xfrm>
          <a:prstGeom prst="rect">
            <a:avLst/>
          </a:prstGeom>
        </p:spPr>
      </p:pic>
    </p:spTree>
    <p:extLst>
      <p:ext uri="{BB962C8B-B14F-4D97-AF65-F5344CB8AC3E}">
        <p14:creationId xmlns:p14="http://schemas.microsoft.com/office/powerpoint/2010/main" val="21384903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C1E75482-6067-477C-AEE7-FA181022E531}"/>
              </a:ext>
            </a:extLst>
          </p:cNvPr>
          <p:cNvSpPr>
            <a:spLocks noGrp="1"/>
          </p:cNvSpPr>
          <p:nvPr/>
        </p:nvSpPr>
        <p:spPr>
          <a:xfrm>
            <a:off x="512349" y="1045337"/>
            <a:ext cx="10627663" cy="123374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Community Concern: </a:t>
            </a:r>
            <a:r>
              <a:rPr lang="en-US" dirty="0">
                <a:solidFill>
                  <a:schemeClr val="tx1">
                    <a:lumMod val="75000"/>
                    <a:lumOff val="25000"/>
                  </a:schemeClr>
                </a:solidFill>
                <a:latin typeface="Century Gothic"/>
                <a:ea typeface="+mn-lt"/>
                <a:cs typeface="+mn-lt"/>
              </a:rPr>
              <a:t>Crop coefficients (Kc) are commonly used to calculate actual crop evapotranspiration and assess irrigation. Although variability between growing seasons, frequently used Kc estimates do not account for geographic and climate conditions which commonly results in inaccurate representations of water usage needs.</a:t>
            </a:r>
          </a:p>
          <a:p>
            <a:endParaRPr lang="en-US" dirty="0">
              <a:solidFill>
                <a:srgbClr val="3F3F3F"/>
              </a:solidFill>
              <a:latin typeface="Century Gothic"/>
              <a:cs typeface="Calibri" panose="020F0502020204030204"/>
            </a:endParaRPr>
          </a:p>
          <a:p>
            <a:endParaRPr lang="en-US" dirty="0">
              <a:solidFill>
                <a:srgbClr val="3F3F3F"/>
              </a:solidFill>
              <a:latin typeface="Century Gothic"/>
            </a:endParaRPr>
          </a:p>
        </p:txBody>
      </p:sp>
      <p:sp>
        <p:nvSpPr>
          <p:cNvPr id="6" name="Content Placeholder 4">
            <a:extLst>
              <a:ext uri="{FF2B5EF4-FFF2-40B4-BE49-F238E27FC236}">
                <a16:creationId xmlns:a16="http://schemas.microsoft.com/office/drawing/2014/main" id="{F1539514-C1B0-4588-BFF3-C322BF0303D9}"/>
              </a:ext>
            </a:extLst>
          </p:cNvPr>
          <p:cNvSpPr>
            <a:spLocks noGrp="1"/>
          </p:cNvSpPr>
          <p:nvPr/>
        </p:nvSpPr>
        <p:spPr>
          <a:xfrm>
            <a:off x="512350" y="2272790"/>
            <a:ext cx="5340130" cy="144004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chemeClr val="tx1">
                    <a:lumMod val="75000"/>
                    <a:lumOff val="25000"/>
                  </a:schemeClr>
                </a:solidFill>
                <a:latin typeface="Century Gothic"/>
              </a:rPr>
              <a:t>Partners:</a:t>
            </a:r>
          </a:p>
          <a:p>
            <a:pPr marL="285750" indent="-285750">
              <a:buClr>
                <a:srgbClr val="CD7142"/>
              </a:buClr>
              <a:buFont typeface="Arial"/>
              <a:buChar char="•"/>
            </a:pPr>
            <a:r>
              <a:rPr lang="en-US" dirty="0">
                <a:solidFill>
                  <a:schemeClr val="tx1">
                    <a:lumMod val="75000"/>
                    <a:lumOff val="25000"/>
                  </a:schemeClr>
                </a:solidFill>
                <a:latin typeface="Century Gothic"/>
                <a:cs typeface="Calibri"/>
              </a:rPr>
              <a:t>Centro</a:t>
            </a:r>
            <a:r>
              <a:rPr lang="en-US" dirty="0">
                <a:solidFill>
                  <a:schemeClr val="tx1">
                    <a:lumMod val="75000"/>
                    <a:lumOff val="25000"/>
                  </a:schemeClr>
                </a:solidFill>
                <a:latin typeface="Century Gothic"/>
                <a:ea typeface="+mn-lt"/>
                <a:cs typeface="+mn-lt"/>
              </a:rPr>
              <a:t> de Información de Recursos Naturales (CIREN)</a:t>
            </a:r>
          </a:p>
          <a:p>
            <a:pPr marL="285750" indent="-285750">
              <a:buClr>
                <a:srgbClr val="CD7142"/>
              </a:buClr>
              <a:buFont typeface="Arial"/>
              <a:buChar char="•"/>
            </a:pPr>
            <a:r>
              <a:rPr lang="en-US" dirty="0">
                <a:solidFill>
                  <a:schemeClr val="tx1">
                    <a:lumMod val="75000"/>
                    <a:lumOff val="25000"/>
                  </a:schemeClr>
                </a:solidFill>
                <a:latin typeface="Century Gothic"/>
                <a:cs typeface="Calibri"/>
              </a:rPr>
              <a:t>Oficina</a:t>
            </a:r>
            <a:r>
              <a:rPr lang="en-US" dirty="0">
                <a:solidFill>
                  <a:schemeClr val="tx1">
                    <a:lumMod val="75000"/>
                    <a:lumOff val="25000"/>
                  </a:schemeClr>
                </a:solidFill>
                <a:latin typeface="Century Gothic"/>
                <a:ea typeface="+mn-lt"/>
                <a:cs typeface="+mn-lt"/>
              </a:rPr>
              <a:t> Agrícola de la Embajada de Chile en los Estados Unidos de América</a:t>
            </a:r>
            <a:endParaRPr lang="en-US" dirty="0">
              <a:solidFill>
                <a:schemeClr val="tx1">
                  <a:lumMod val="75000"/>
                  <a:lumOff val="25000"/>
                </a:schemeClr>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813730F0-37B4-44FA-AA55-7B860B6CDA91}"/>
              </a:ext>
            </a:extLst>
          </p:cNvPr>
          <p:cNvSpPr>
            <a:spLocks noGrp="1"/>
          </p:cNvSpPr>
          <p:nvPr/>
        </p:nvSpPr>
        <p:spPr>
          <a:xfrm>
            <a:off x="512350" y="3846113"/>
            <a:ext cx="4645945" cy="1121869"/>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Earth Observations: </a:t>
            </a:r>
          </a:p>
          <a:p>
            <a:pPr marL="285750" indent="-285750">
              <a:buClr>
                <a:srgbClr val="CD7142"/>
              </a:buClr>
              <a:buFont typeface="Arial"/>
              <a:buChar char="•"/>
            </a:pPr>
            <a:r>
              <a:rPr lang="en-US" dirty="0">
                <a:solidFill>
                  <a:schemeClr val="tx1">
                    <a:lumMod val="75000"/>
                    <a:lumOff val="25000"/>
                  </a:schemeClr>
                </a:solidFill>
                <a:latin typeface="Century Gothic"/>
              </a:rPr>
              <a:t>Landsat 8 OLI</a:t>
            </a:r>
          </a:p>
          <a:p>
            <a:pPr marL="285750" indent="-285750">
              <a:buClr>
                <a:srgbClr val="CD7142"/>
              </a:buClr>
              <a:buFont typeface="Arial"/>
              <a:buChar char="•"/>
            </a:pPr>
            <a:r>
              <a:rPr lang="en-US" dirty="0">
                <a:solidFill>
                  <a:schemeClr val="tx1">
                    <a:lumMod val="75000"/>
                    <a:lumOff val="25000"/>
                  </a:schemeClr>
                </a:solidFill>
                <a:latin typeface="Century Gothic"/>
              </a:rPr>
              <a:t>Aqua MODIS</a:t>
            </a:r>
          </a:p>
          <a:p>
            <a:pPr marL="285750" indent="-285750">
              <a:buClr>
                <a:srgbClr val="CD7142"/>
              </a:buClr>
              <a:buFont typeface="Arial"/>
              <a:buChar char="•"/>
            </a:pPr>
            <a:r>
              <a:rPr lang="en-US" dirty="0">
                <a:solidFill>
                  <a:schemeClr val="tx1">
                    <a:lumMod val="75000"/>
                    <a:lumOff val="25000"/>
                  </a:schemeClr>
                </a:solidFill>
                <a:latin typeface="Century Gothic"/>
              </a:rPr>
              <a:t>Terra MODIS</a:t>
            </a:r>
          </a:p>
          <a:p>
            <a:pPr marL="285750" indent="-285750">
              <a:buClr>
                <a:srgbClr val="CD7142"/>
              </a:buClr>
              <a:buFont typeface="Arial"/>
              <a:buChar char="•"/>
            </a:pPr>
            <a:endParaRPr lang="en-US" dirty="0">
              <a:solidFill>
                <a:schemeClr val="tx1">
                  <a:lumMod val="75000"/>
                  <a:lumOff val="25000"/>
                </a:schemeClr>
              </a:solidFill>
              <a:latin typeface="Century Gothic"/>
            </a:endParaRPr>
          </a:p>
          <a:p>
            <a:pPr marL="285750" indent="-285750">
              <a:buClr>
                <a:srgbClr val="CD7142"/>
              </a:buClr>
              <a:buFont typeface="Arial"/>
              <a:buChar char="•"/>
            </a:pPr>
            <a:endParaRPr lang="en-US" dirty="0">
              <a:solidFill>
                <a:schemeClr val="tx1">
                  <a:lumMod val="75000"/>
                  <a:lumOff val="25000"/>
                </a:schemeClr>
              </a:solidFill>
              <a:latin typeface="Century Gothic"/>
            </a:endParaRPr>
          </a:p>
          <a:p>
            <a:pPr marL="285750" indent="-285750">
              <a:buClr>
                <a:srgbClr val="CD7142"/>
              </a:buClr>
              <a:buFont typeface="Arial"/>
              <a:buChar char="•"/>
            </a:pPr>
            <a:r>
              <a:rPr lang="en-US" dirty="0">
                <a:solidFill>
                  <a:schemeClr val="tx1">
                    <a:lumMod val="75000"/>
                    <a:lumOff val="25000"/>
                  </a:schemeClr>
                </a:solidFill>
                <a:latin typeface="Century Gothic"/>
              </a:rPr>
              <a:t>Suomi NPP VIIRS</a:t>
            </a:r>
            <a:endParaRPr lang="en-US" dirty="0">
              <a:solidFill>
                <a:schemeClr val="tx1">
                  <a:lumMod val="75000"/>
                  <a:lumOff val="25000"/>
                </a:schemeClr>
              </a:solidFill>
              <a:cs typeface="Calibri"/>
            </a:endParaRPr>
          </a:p>
          <a:p>
            <a:pPr marL="285750" indent="-285750">
              <a:buClr>
                <a:srgbClr val="CD7142"/>
              </a:buClr>
              <a:buFont typeface="Arial"/>
              <a:buChar char="•"/>
            </a:pPr>
            <a:r>
              <a:rPr lang="en-US" dirty="0">
                <a:solidFill>
                  <a:schemeClr val="tx1">
                    <a:lumMod val="75000"/>
                    <a:lumOff val="25000"/>
                  </a:schemeClr>
                </a:solidFill>
                <a:latin typeface="Century Gothic"/>
              </a:rPr>
              <a:t>ISS ECOSTRESS</a:t>
            </a:r>
          </a:p>
          <a:p>
            <a:pPr marL="285750" indent="-285750">
              <a:buClr>
                <a:srgbClr val="CD7142"/>
              </a:buClr>
              <a:buFont typeface="Arial"/>
              <a:buChar cha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66919115-167F-4E65-8EB4-A65B92AC713A}"/>
              </a:ext>
            </a:extLst>
          </p:cNvPr>
          <p:cNvSpPr>
            <a:spLocks noGrp="1"/>
          </p:cNvSpPr>
          <p:nvPr/>
        </p:nvSpPr>
        <p:spPr>
          <a:xfrm>
            <a:off x="512350" y="5226367"/>
            <a:ext cx="5583650" cy="144004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Impact: </a:t>
            </a:r>
            <a:r>
              <a:rPr lang="en-US" dirty="0">
                <a:solidFill>
                  <a:schemeClr val="tx1">
                    <a:lumMod val="75000"/>
                    <a:lumOff val="25000"/>
                  </a:schemeClr>
                </a:solidFill>
                <a:latin typeface="Century Gothic"/>
                <a:ea typeface="+mn-lt"/>
                <a:cs typeface="+mn-lt"/>
              </a:rPr>
              <a:t>Dual crop coefficient methodologies will provide the partners more accurate approaches to evaluating irrigation needs among crop fields in the Maipo River Valley in Chile.</a:t>
            </a:r>
            <a:endParaRPr lang="en-US" dirty="0">
              <a:solidFill>
                <a:schemeClr val="tx1">
                  <a:lumMod val="75000"/>
                  <a:lumOff val="25000"/>
                </a:schemeClr>
              </a:solidFill>
              <a:latin typeface="Century Gothic"/>
            </a:endParaRPr>
          </a:p>
        </p:txBody>
      </p:sp>
      <p:sp>
        <p:nvSpPr>
          <p:cNvPr id="20" name="Content Placeholder 7">
            <a:extLst>
              <a:ext uri="{FF2B5EF4-FFF2-40B4-BE49-F238E27FC236}">
                <a16:creationId xmlns:a16="http://schemas.microsoft.com/office/drawing/2014/main" id="{76BBCC3C-7786-4500-90CB-2E934D4884DB}"/>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Pop-Up Project at University of Virginia</a:t>
            </a:r>
          </a:p>
        </p:txBody>
      </p:sp>
      <p:sp>
        <p:nvSpPr>
          <p:cNvPr id="2" name="Title 4">
            <a:extLst>
              <a:ext uri="{FF2B5EF4-FFF2-40B4-BE49-F238E27FC236}">
                <a16:creationId xmlns:a16="http://schemas.microsoft.com/office/drawing/2014/main" id="{FD24592A-04E3-4062-ADA4-E7C34279390C}"/>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D7142"/>
                </a:solidFill>
                <a:latin typeface="Century Gothic" panose="020F0302020204030204"/>
              </a:rPr>
              <a:t>Maipo River Valley Agriculture</a:t>
            </a:r>
            <a:r>
              <a:rPr lang="en-US" sz="4000" b="1" dirty="0">
                <a:solidFill>
                  <a:srgbClr val="8A599A"/>
                </a:solidFill>
                <a:latin typeface="Century Gothic" panose="020F0302020204030204"/>
              </a:rPr>
              <a:t> </a:t>
            </a:r>
          </a:p>
        </p:txBody>
      </p:sp>
      <p:pic>
        <p:nvPicPr>
          <p:cNvPr id="4" name="Picture 6" descr="A picture containing mountain, sky, grass, outdoor&#10;&#10;Description automatically generated">
            <a:extLst>
              <a:ext uri="{FF2B5EF4-FFF2-40B4-BE49-F238E27FC236}">
                <a16:creationId xmlns:a16="http://schemas.microsoft.com/office/drawing/2014/main" id="{1902CCA1-DE0A-FBAD-C43D-1DF6A5E2AF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97319" y="2502444"/>
            <a:ext cx="4450896" cy="3291840"/>
          </a:xfrm>
          <a:prstGeom prst="rect">
            <a:avLst/>
          </a:prstGeom>
          <a:ln>
            <a:noFill/>
          </a:ln>
          <a:effectLst>
            <a:outerShdw blurRad="292100" dist="139700" dir="2700000" algn="tl" rotWithShape="0">
              <a:srgbClr val="333333">
                <a:alpha val="65000"/>
              </a:srgbClr>
            </a:outerShdw>
          </a:effectLst>
        </p:spPr>
      </p:pic>
      <p:sp>
        <p:nvSpPr>
          <p:cNvPr id="12" name="Content Placeholder 3">
            <a:extLst>
              <a:ext uri="{FF2B5EF4-FFF2-40B4-BE49-F238E27FC236}">
                <a16:creationId xmlns:a16="http://schemas.microsoft.com/office/drawing/2014/main" id="{8A124185-36BF-1D0A-D2C1-ED735E6C1816}"/>
              </a:ext>
            </a:extLst>
          </p:cNvPr>
          <p:cNvSpPr>
            <a:spLocks noGrp="1"/>
          </p:cNvSpPr>
          <p:nvPr/>
        </p:nvSpPr>
        <p:spPr>
          <a:xfrm>
            <a:off x="6197319" y="5540393"/>
            <a:ext cx="1755488" cy="25389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dirty="0">
                <a:solidFill>
                  <a:schemeClr val="bg1"/>
                </a:solidFill>
                <a:latin typeface="Century Gothic"/>
              </a:rPr>
              <a:t>Image Credit: robsonfilho</a:t>
            </a:r>
          </a:p>
        </p:txBody>
      </p:sp>
    </p:spTree>
    <p:extLst>
      <p:ext uri="{BB962C8B-B14F-4D97-AF65-F5344CB8AC3E}">
        <p14:creationId xmlns:p14="http://schemas.microsoft.com/office/powerpoint/2010/main" val="620458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EFA7D6FC-D164-47FC-8E40-26D32AADCF92}"/>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FF3333"/>
                </a:solidFill>
                <a:latin typeface="Century Gothic" panose="020F0302020204030204"/>
              </a:rPr>
              <a:t>Chile Wildfires</a:t>
            </a:r>
            <a:endParaRPr lang="en-US" sz="4000" b="1" dirty="0">
              <a:solidFill>
                <a:srgbClr val="FF3333"/>
              </a:solidFill>
              <a:latin typeface="Century Gothic" panose="020F0302020204030204"/>
            </a:endParaRPr>
          </a:p>
        </p:txBody>
      </p:sp>
      <p:sp>
        <p:nvSpPr>
          <p:cNvPr id="4" name="Content Placeholder 3">
            <a:extLst>
              <a:ext uri="{FF2B5EF4-FFF2-40B4-BE49-F238E27FC236}">
                <a16:creationId xmlns:a16="http://schemas.microsoft.com/office/drawing/2014/main" id="{AD3AC804-C08D-4FA2-BA55-893B4C47C1EF}"/>
              </a:ext>
            </a:extLst>
          </p:cNvPr>
          <p:cNvSpPr>
            <a:spLocks noGrp="1"/>
          </p:cNvSpPr>
          <p:nvPr/>
        </p:nvSpPr>
        <p:spPr>
          <a:xfrm>
            <a:off x="495299" y="1056333"/>
            <a:ext cx="10263919" cy="91440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In early 2017 high heat and drought contributed to some of the most damaging fires in Chilean history. One of the ways CONAF is preparing for preventative fire management is by quantifying fires ignited by lightning strikes.</a:t>
            </a:r>
            <a:endParaRPr lang="en-US" dirty="0"/>
          </a:p>
        </p:txBody>
      </p:sp>
      <p:sp>
        <p:nvSpPr>
          <p:cNvPr id="5" name="Content Placeholder 4">
            <a:extLst>
              <a:ext uri="{FF2B5EF4-FFF2-40B4-BE49-F238E27FC236}">
                <a16:creationId xmlns:a16="http://schemas.microsoft.com/office/drawing/2014/main" id="{13A24D85-C750-4108-98AB-6D07AC41DA24}"/>
              </a:ext>
            </a:extLst>
          </p:cNvPr>
          <p:cNvSpPr>
            <a:spLocks noGrp="1"/>
          </p:cNvSpPr>
          <p:nvPr/>
        </p:nvSpPr>
        <p:spPr>
          <a:xfrm>
            <a:off x="531198" y="2198937"/>
            <a:ext cx="5852160" cy="91440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FF3333"/>
              </a:buClr>
              <a:buFont typeface="Arial,Sans-Serif"/>
              <a:buChar char="•"/>
            </a:pPr>
            <a:r>
              <a:rPr lang="en-US" dirty="0">
                <a:solidFill>
                  <a:srgbClr val="3F3F3F"/>
                </a:solidFill>
                <a:latin typeface="Century Gothic"/>
              </a:rPr>
              <a:t>Corporación Nacional Forestal (CONAF)</a:t>
            </a:r>
            <a:endParaRPr lang="en-US" dirty="0">
              <a:solidFill>
                <a:srgbClr val="000000"/>
              </a:solidFill>
              <a:latin typeface="Calibri" panose="020F0502020204030204"/>
              <a:cs typeface="Calibri" panose="020F0502020204030204"/>
            </a:endParaRPr>
          </a:p>
          <a:p>
            <a:pPr marL="285750" indent="-285750">
              <a:buClr>
                <a:srgbClr val="FF3333"/>
              </a:buClr>
              <a:buFont typeface="Arial,Sans-Serif"/>
              <a:buChar char="•"/>
            </a:pPr>
            <a:r>
              <a:rPr lang="en-US" dirty="0">
                <a:solidFill>
                  <a:srgbClr val="3F3F3F"/>
                </a:solidFill>
                <a:latin typeface="Century Gothic"/>
              </a:rPr>
              <a:t>Embassy of Chile, Agricultural Office</a:t>
            </a:r>
            <a:endParaRPr lang="en-US" dirty="0">
              <a:cs typeface="Calibri" panose="020F0502020204030204"/>
            </a:endParaRPr>
          </a:p>
          <a:p>
            <a:pPr marL="285750" indent="-285750">
              <a:buClr>
                <a:srgbClr val="7EB761"/>
              </a:buClr>
              <a:buFont typeface="Arial"/>
              <a:buChar char="•"/>
            </a:pPr>
            <a:endParaRPr lang="en-US" dirty="0">
              <a:solidFill>
                <a:srgbClr val="3F3F3F"/>
              </a:solidFill>
              <a:latin typeface="Century Gothic"/>
            </a:endParaRPr>
          </a:p>
        </p:txBody>
      </p:sp>
      <p:sp>
        <p:nvSpPr>
          <p:cNvPr id="6" name="Content Placeholder 5">
            <a:extLst>
              <a:ext uri="{FF2B5EF4-FFF2-40B4-BE49-F238E27FC236}">
                <a16:creationId xmlns:a16="http://schemas.microsoft.com/office/drawing/2014/main" id="{32869ABE-DAB3-4FCC-95AC-524A15C2B83A}"/>
              </a:ext>
            </a:extLst>
          </p:cNvPr>
          <p:cNvSpPr>
            <a:spLocks noGrp="1"/>
          </p:cNvSpPr>
          <p:nvPr/>
        </p:nvSpPr>
        <p:spPr>
          <a:xfrm>
            <a:off x="531198" y="3391424"/>
            <a:ext cx="6035040" cy="1005840"/>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FF3333"/>
              </a:buClr>
              <a:buFont typeface="Arial,Sans-Serif"/>
              <a:buChar char="•"/>
            </a:pPr>
            <a:r>
              <a:rPr lang="en-US" dirty="0">
                <a:solidFill>
                  <a:srgbClr val="3F3F3F"/>
                </a:solidFill>
                <a:latin typeface="Century Gothic"/>
              </a:rPr>
              <a:t>GOES-16 GLM</a:t>
            </a:r>
            <a:endParaRPr lang="en-US" dirty="0">
              <a:solidFill>
                <a:srgbClr val="000000"/>
              </a:solidFill>
              <a:latin typeface="Calibri" panose="020F0502020204030204"/>
              <a:cs typeface="Calibri" panose="020F0502020204030204"/>
            </a:endParaRPr>
          </a:p>
          <a:p>
            <a:pPr marL="285750" indent="-285750">
              <a:buClr>
                <a:srgbClr val="FF3333"/>
              </a:buClr>
              <a:buFont typeface="Arial,Sans-Serif"/>
              <a:buChar char="•"/>
            </a:pPr>
            <a:r>
              <a:rPr lang="en-US" dirty="0">
                <a:solidFill>
                  <a:srgbClr val="3F3F3F"/>
                </a:solidFill>
                <a:latin typeface="Century Gothic"/>
              </a:rPr>
              <a:t>Suomi NPP VIIRS</a:t>
            </a:r>
            <a:endParaRPr lang="en-US" dirty="0">
              <a:solidFill>
                <a:srgbClr val="000000"/>
              </a:solidFill>
              <a:latin typeface="Calibri" panose="020F0502020204030204"/>
              <a:cs typeface="Calibri" panose="020F0502020204030204"/>
            </a:endParaRPr>
          </a:p>
          <a:p>
            <a:pPr marL="285750" indent="-285750">
              <a:buClr>
                <a:srgbClr val="FF3333"/>
              </a:buClr>
              <a:buFont typeface="Arial,Sans-Serif"/>
              <a:buChar char="•"/>
            </a:pPr>
            <a:r>
              <a:rPr lang="en-US" dirty="0">
                <a:solidFill>
                  <a:srgbClr val="3F3F3F"/>
                </a:solidFill>
                <a:latin typeface="Century Gothic"/>
              </a:rPr>
              <a:t>Terra MODIS</a:t>
            </a:r>
            <a:endParaRPr lang="en-US" dirty="0">
              <a:solidFill>
                <a:srgbClr val="000000"/>
              </a:solidFill>
              <a:latin typeface="Calibri" panose="020F0502020204030204"/>
              <a:cs typeface="Calibri" panose="020F0502020204030204"/>
            </a:endParaRPr>
          </a:p>
          <a:p>
            <a:pPr marL="285750" indent="-285750">
              <a:buClr>
                <a:srgbClr val="FF3333"/>
              </a:buClr>
              <a:buFont typeface="Arial,Sans-Serif"/>
              <a:buChar char="•"/>
            </a:pPr>
            <a:r>
              <a:rPr lang="en-US" dirty="0">
                <a:solidFill>
                  <a:srgbClr val="3F3F3F"/>
                </a:solidFill>
                <a:latin typeface="Century Gothic"/>
              </a:rPr>
              <a:t>Aqua MODIS</a:t>
            </a:r>
            <a:endParaRPr lang="en-US" dirty="0">
              <a:solidFill>
                <a:srgbClr val="000000"/>
              </a:solidFill>
              <a:latin typeface="Calibri" panose="020F0502020204030204"/>
              <a:cs typeface="Calibri" panose="020F0502020204030204"/>
            </a:endParaRPr>
          </a:p>
          <a:p>
            <a:pPr marL="285750" indent="-285750">
              <a:buClr>
                <a:srgbClr val="FF3333"/>
              </a:buClr>
              <a:buFont typeface="Arial,Sans-Serif"/>
              <a:buChar char="•"/>
            </a:pPr>
            <a:r>
              <a:rPr lang="en-US" dirty="0">
                <a:solidFill>
                  <a:srgbClr val="3F3F3F"/>
                </a:solidFill>
                <a:latin typeface="Century Gothic"/>
              </a:rPr>
              <a:t>Landsat 8 OLI</a:t>
            </a:r>
            <a:endParaRPr lang="en-US" dirty="0">
              <a:cs typeface="Calibri" panose="020F0502020204030204"/>
            </a:endParaRPr>
          </a:p>
        </p:txBody>
      </p:sp>
      <p:sp>
        <p:nvSpPr>
          <p:cNvPr id="7" name="Content Placeholder 6">
            <a:extLst>
              <a:ext uri="{FF2B5EF4-FFF2-40B4-BE49-F238E27FC236}">
                <a16:creationId xmlns:a16="http://schemas.microsoft.com/office/drawing/2014/main" id="{31B0C1EA-8FA9-4F77-9180-D08532FBA00C}"/>
              </a:ext>
            </a:extLst>
          </p:cNvPr>
          <p:cNvSpPr>
            <a:spLocks noGrp="1"/>
          </p:cNvSpPr>
          <p:nvPr/>
        </p:nvSpPr>
        <p:spPr>
          <a:xfrm>
            <a:off x="495300" y="4681623"/>
            <a:ext cx="6210299" cy="173736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This work will benefit end users by providing trends in lightning strike location and frequency, as well as observing vegetation health within those high frequency areas. This will allow partners to plan preventative fire measures for areas most at risk for wildfire ignition. </a:t>
            </a:r>
          </a:p>
        </p:txBody>
      </p:sp>
      <p:sp>
        <p:nvSpPr>
          <p:cNvPr id="10" name="Content Placeholder 7">
            <a:extLst>
              <a:ext uri="{FF2B5EF4-FFF2-40B4-BE49-F238E27FC236}">
                <a16:creationId xmlns:a16="http://schemas.microsoft.com/office/drawing/2014/main" id="{23A83EB7-E6C0-0500-D072-9325A19D0A91}"/>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Virginia – Langley</a:t>
            </a:r>
          </a:p>
        </p:txBody>
      </p:sp>
      <p:grpSp>
        <p:nvGrpSpPr>
          <p:cNvPr id="8" name="Group 7">
            <a:extLst>
              <a:ext uri="{FF2B5EF4-FFF2-40B4-BE49-F238E27FC236}">
                <a16:creationId xmlns:a16="http://schemas.microsoft.com/office/drawing/2014/main" id="{13FD6504-3CCD-1556-AA3D-8F5684C047D0}"/>
              </a:ext>
            </a:extLst>
          </p:cNvPr>
          <p:cNvGrpSpPr/>
          <p:nvPr/>
        </p:nvGrpSpPr>
        <p:grpSpPr>
          <a:xfrm>
            <a:off x="6583488" y="2157663"/>
            <a:ext cx="4282529" cy="3387738"/>
            <a:chOff x="6583488" y="2157663"/>
            <a:chExt cx="4282529" cy="3387738"/>
          </a:xfrm>
        </p:grpSpPr>
        <p:pic>
          <p:nvPicPr>
            <p:cNvPr id="11" name="Picture 11" descr="A picture containing tree, outdoor, outdoor object, forest&#10;&#10;Description automatically generated">
              <a:extLst>
                <a:ext uri="{FF2B5EF4-FFF2-40B4-BE49-F238E27FC236}">
                  <a16:creationId xmlns:a16="http://schemas.microsoft.com/office/drawing/2014/main" id="{309AC930-CC92-751D-2BF1-6CEF37F7BD49}"/>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t="-175" r="-267"/>
            <a:stretch/>
          </p:blipFill>
          <p:spPr>
            <a:xfrm>
              <a:off x="6584035" y="2157663"/>
              <a:ext cx="4281982" cy="3387264"/>
            </a:xfrm>
            <a:prstGeom prst="rect">
              <a:avLst/>
            </a:prstGeom>
            <a:ln>
              <a:noFill/>
            </a:ln>
            <a:effectLst>
              <a:outerShdw blurRad="292100" dist="139700" dir="2700000" algn="tl" rotWithShape="0">
                <a:srgbClr val="333333">
                  <a:alpha val="65000"/>
                </a:srgbClr>
              </a:outerShdw>
            </a:effectLst>
          </p:spPr>
        </p:pic>
        <p:sp>
          <p:nvSpPr>
            <p:cNvPr id="2" name="TextBox 1">
              <a:extLst>
                <a:ext uri="{FF2B5EF4-FFF2-40B4-BE49-F238E27FC236}">
                  <a16:creationId xmlns:a16="http://schemas.microsoft.com/office/drawing/2014/main" id="{EC4F5AA3-945E-4EB2-83F0-44D564C981E9}"/>
                </a:ext>
              </a:extLst>
            </p:cNvPr>
            <p:cNvSpPr txBox="1"/>
            <p:nvPr/>
          </p:nvSpPr>
          <p:spPr>
            <a:xfrm>
              <a:off x="6583488" y="5299180"/>
              <a:ext cx="2613216" cy="246221"/>
            </a:xfrm>
            <a:prstGeom prst="rect">
              <a:avLst/>
            </a:prstGeom>
            <a:noFill/>
          </p:spPr>
          <p:txBody>
            <a:bodyPr wrap="none" lIns="91440" tIns="45720" rIns="91440" bIns="45720" rtlCol="0" anchor="t">
              <a:spAutoFit/>
            </a:bodyPr>
            <a:lstStyle/>
            <a:p>
              <a:r>
                <a:rPr lang="en-US" sz="1000" dirty="0">
                  <a:solidFill>
                    <a:schemeClr val="bg1"/>
                  </a:solidFill>
                  <a:latin typeface="Century Gothic"/>
                </a:rPr>
                <a:t>Image Credit: Jonas Kaiser on Unsplash</a:t>
              </a:r>
            </a:p>
          </p:txBody>
        </p:sp>
      </p:grpSp>
    </p:spTree>
    <p:extLst>
      <p:ext uri="{BB962C8B-B14F-4D97-AF65-F5344CB8AC3E}">
        <p14:creationId xmlns:p14="http://schemas.microsoft.com/office/powerpoint/2010/main" val="1306808956"/>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137B7158B5884495B75C774E6EAA67" ma:contentTypeVersion="12" ma:contentTypeDescription="Create a new document." ma:contentTypeScope="" ma:versionID="5e7b20921abae08b3fd7932cda7a1f89">
  <xsd:schema xmlns:xsd="http://www.w3.org/2001/XMLSchema" xmlns:xs="http://www.w3.org/2001/XMLSchema" xmlns:p="http://schemas.microsoft.com/office/2006/metadata/properties" xmlns:ns2="21e6a8e8-1dff-48a6-ab9b-8d556c6946c0" xmlns:ns3="7df78d0b-135a-4de7-9166-7c181cd87fb4" targetNamespace="http://schemas.microsoft.com/office/2006/metadata/properties" ma:root="true" ma:fieldsID="b867505f7651fa3182d86d8975d876a8" ns2:_="" ns3:_="">
    <xsd:import namespace="21e6a8e8-1dff-48a6-ab9b-8d556c6946c0"/>
    <xsd:import namespace="7df78d0b-135a-4de7-9166-7c181cd87f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e6a8e8-1dff-48a6-ab9b-8d556c694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df78d0b-135a-4de7-9166-7c181cd87f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df78d0b-135a-4de7-9166-7c181cd87fb4">
      <UserInfo>
        <DisplayName>Amanda Clayton</DisplayName>
        <AccountId>14</AccountId>
        <AccountType/>
      </UserInfo>
      <UserInfo>
        <DisplayName>Robert Byles</DisplayName>
        <AccountId>16</AccountId>
        <AccountType/>
      </UserInfo>
    </SharedWithUsers>
  </documentManagement>
</p:properties>
</file>

<file path=customXml/itemProps1.xml><?xml version="1.0" encoding="utf-8"?>
<ds:datastoreItem xmlns:ds="http://schemas.openxmlformats.org/officeDocument/2006/customXml" ds:itemID="{57DADA2F-4BBA-4D92-BC43-DB97ACCDD4BE}">
  <ds:schemaRefs>
    <ds:schemaRef ds:uri="21e6a8e8-1dff-48a6-ab9b-8d556c6946c0"/>
    <ds:schemaRef ds:uri="7df78d0b-135a-4de7-9166-7c181cd87f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36EAA9-150E-4C8B-807F-EAABFE28083E}">
  <ds:schemaRefs>
    <ds:schemaRef ds:uri="http://schemas.microsoft.com/sharepoint/v3/contenttype/forms"/>
  </ds:schemaRefs>
</ds:datastoreItem>
</file>

<file path=customXml/itemProps3.xml><?xml version="1.0" encoding="utf-8"?>
<ds:datastoreItem xmlns:ds="http://schemas.openxmlformats.org/officeDocument/2006/customXml" ds:itemID="{60741A4E-F46A-4970-A1CA-1651E1B82510}">
  <ds:schemaRefs>
    <ds:schemaRef ds:uri="21e6a8e8-1dff-48a6-ab9b-8d556c6946c0"/>
    <ds:schemaRef ds:uri="7df78d0b-135a-4de7-9166-7c181cd87fb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233</TotalTime>
  <Words>461</Words>
  <Application>Microsoft Office PowerPoint</Application>
  <PresentationFormat>Widescreen</PresentationFormat>
  <Paragraphs>92</Paragraphs>
  <Slides>5</Slides>
  <Notes>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vt:i4>
      </vt:variant>
    </vt:vector>
  </HeadingPairs>
  <TitlesOfParts>
    <vt:vector size="16" baseType="lpstr">
      <vt:lpstr>Arial</vt:lpstr>
      <vt:lpstr>Arial Narrow</vt:lpstr>
      <vt:lpstr>Arial,Sans-Serif</vt:lpstr>
      <vt:lpstr>Calibri</vt:lpstr>
      <vt:lpstr>Calibri Light</vt:lpstr>
      <vt:lpstr>Century Gothic</vt:lpstr>
      <vt:lpstr>Georgia</vt:lpstr>
      <vt:lpstr>Wingdings</vt:lpstr>
      <vt:lpstr>Favorites</vt:lpstr>
      <vt:lpstr>1_Office Theme</vt:lpstr>
      <vt:lpstr>1_Theme2</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Brandy Nisbet-Wilcox</dc:creator>
  <cp:lastModifiedBy>Clayton, Amanda L. (LARC-E3)[SSAI DEVELOP]</cp:lastModifiedBy>
  <cp:revision>17</cp:revision>
  <dcterms:created xsi:type="dcterms:W3CDTF">2021-01-13T00:51:17Z</dcterms:created>
  <dcterms:modified xsi:type="dcterms:W3CDTF">2022-06-02T20:52:20Z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0x010100AA137B7158B5884495B75C774E6EAA67</vt:lpwstr>
  </property>
</Properties>
</file>