
<file path=[Content_Types].xml><?xml version="1.0" encoding="utf-8"?>
<Types xmlns="http://schemas.openxmlformats.org/package/2006/content-types">
  <Default Extension="jpeg" ContentType="image/jpeg"/>
  <Default Extension="m4v" ContentType="video/mp4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0" r:id="rId5"/>
  </p:sldMasterIdLst>
  <p:notesMasterIdLst>
    <p:notesMasterId r:id="rId24"/>
  </p:notesMasterIdLst>
  <p:sldIdLst>
    <p:sldId id="257" r:id="rId6"/>
    <p:sldId id="424" r:id="rId7"/>
    <p:sldId id="423" r:id="rId8"/>
    <p:sldId id="425" r:id="rId9"/>
    <p:sldId id="422" r:id="rId10"/>
    <p:sldId id="435" r:id="rId11"/>
    <p:sldId id="427" r:id="rId12"/>
    <p:sldId id="428" r:id="rId13"/>
    <p:sldId id="419" r:id="rId14"/>
    <p:sldId id="437" r:id="rId15"/>
    <p:sldId id="429" r:id="rId16"/>
    <p:sldId id="421" r:id="rId17"/>
    <p:sldId id="430" r:id="rId18"/>
    <p:sldId id="431" r:id="rId19"/>
    <p:sldId id="432" r:id="rId20"/>
    <p:sldId id="433" r:id="rId21"/>
    <p:sldId id="434" r:id="rId22"/>
    <p:sldId id="43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15E0F5-C120-4F39-9D03-8A68B464954A}" v="572" dt="2022-06-03T19:54:13.5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29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360" y="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ckles, Bradley C. (KSC-UBE00)" userId="c274cfde-44ba-42d2-9b80-43b34c9bda5f" providerId="ADAL" clId="{2D15E0F5-C120-4F39-9D03-8A68B464954A}"/>
    <pc:docChg chg="undo custSel addSld delSld modSld sldOrd delMainMaster">
      <pc:chgData name="Buckles, Bradley C. (KSC-UBE00)" userId="c274cfde-44ba-42d2-9b80-43b34c9bda5f" providerId="ADAL" clId="{2D15E0F5-C120-4F39-9D03-8A68B464954A}" dt="2022-06-03T19:49:34.540" v="9440" actId="20577"/>
      <pc:docMkLst>
        <pc:docMk/>
      </pc:docMkLst>
      <pc:sldChg chg="addSp modSp del">
        <pc:chgData name="Buckles, Bradley C. (KSC-UBE00)" userId="c274cfde-44ba-42d2-9b80-43b34c9bda5f" providerId="ADAL" clId="{2D15E0F5-C120-4F39-9D03-8A68B464954A}" dt="2022-06-03T16:17:20.406" v="363" actId="2696"/>
        <pc:sldMkLst>
          <pc:docMk/>
          <pc:sldMk cId="3194133956" sldId="273"/>
        </pc:sldMkLst>
        <pc:spChg chg="mod">
          <ac:chgData name="Buckles, Bradley C. (KSC-UBE00)" userId="c274cfde-44ba-42d2-9b80-43b34c9bda5f" providerId="ADAL" clId="{2D15E0F5-C120-4F39-9D03-8A68B464954A}" dt="2022-06-03T16:15:39.349" v="335" actId="164"/>
          <ac:spMkLst>
            <pc:docMk/>
            <pc:sldMk cId="3194133956" sldId="273"/>
            <ac:spMk id="3" creationId="{00000000-0000-0000-0000-000000000000}"/>
          </ac:spMkLst>
        </pc:spChg>
        <pc:spChg chg="mod">
          <ac:chgData name="Buckles, Bradley C. (KSC-UBE00)" userId="c274cfde-44ba-42d2-9b80-43b34c9bda5f" providerId="ADAL" clId="{2D15E0F5-C120-4F39-9D03-8A68B464954A}" dt="2022-06-03T16:15:39.349" v="335" actId="164"/>
          <ac:spMkLst>
            <pc:docMk/>
            <pc:sldMk cId="3194133956" sldId="273"/>
            <ac:spMk id="4" creationId="{00000000-0000-0000-0000-000000000000}"/>
          </ac:spMkLst>
        </pc:spChg>
        <pc:spChg chg="mod">
          <ac:chgData name="Buckles, Bradley C. (KSC-UBE00)" userId="c274cfde-44ba-42d2-9b80-43b34c9bda5f" providerId="ADAL" clId="{2D15E0F5-C120-4F39-9D03-8A68B464954A}" dt="2022-06-03T16:15:39.349" v="335" actId="164"/>
          <ac:spMkLst>
            <pc:docMk/>
            <pc:sldMk cId="3194133956" sldId="273"/>
            <ac:spMk id="11" creationId="{00000000-0000-0000-0000-000000000000}"/>
          </ac:spMkLst>
        </pc:spChg>
        <pc:spChg chg="mod">
          <ac:chgData name="Buckles, Bradley C. (KSC-UBE00)" userId="c274cfde-44ba-42d2-9b80-43b34c9bda5f" providerId="ADAL" clId="{2D15E0F5-C120-4F39-9D03-8A68B464954A}" dt="2022-06-03T16:15:39.349" v="335" actId="164"/>
          <ac:spMkLst>
            <pc:docMk/>
            <pc:sldMk cId="3194133956" sldId="273"/>
            <ac:spMk id="14" creationId="{00000000-0000-0000-0000-000000000000}"/>
          </ac:spMkLst>
        </pc:spChg>
        <pc:spChg chg="mod">
          <ac:chgData name="Buckles, Bradley C. (KSC-UBE00)" userId="c274cfde-44ba-42d2-9b80-43b34c9bda5f" providerId="ADAL" clId="{2D15E0F5-C120-4F39-9D03-8A68B464954A}" dt="2022-06-03T16:15:39.349" v="335" actId="164"/>
          <ac:spMkLst>
            <pc:docMk/>
            <pc:sldMk cId="3194133956" sldId="273"/>
            <ac:spMk id="15" creationId="{00000000-0000-0000-0000-000000000000}"/>
          </ac:spMkLst>
        </pc:spChg>
        <pc:spChg chg="mod">
          <ac:chgData name="Buckles, Bradley C. (KSC-UBE00)" userId="c274cfde-44ba-42d2-9b80-43b34c9bda5f" providerId="ADAL" clId="{2D15E0F5-C120-4F39-9D03-8A68B464954A}" dt="2022-06-03T16:15:39.349" v="335" actId="164"/>
          <ac:spMkLst>
            <pc:docMk/>
            <pc:sldMk cId="3194133956" sldId="273"/>
            <ac:spMk id="17" creationId="{00000000-0000-0000-0000-000000000000}"/>
          </ac:spMkLst>
        </pc:spChg>
        <pc:spChg chg="mod">
          <ac:chgData name="Buckles, Bradley C. (KSC-UBE00)" userId="c274cfde-44ba-42d2-9b80-43b34c9bda5f" providerId="ADAL" clId="{2D15E0F5-C120-4F39-9D03-8A68B464954A}" dt="2022-06-03T16:15:39.349" v="335" actId="164"/>
          <ac:spMkLst>
            <pc:docMk/>
            <pc:sldMk cId="3194133956" sldId="273"/>
            <ac:spMk id="18" creationId="{00000000-0000-0000-0000-000000000000}"/>
          </ac:spMkLst>
        </pc:spChg>
        <pc:spChg chg="mod">
          <ac:chgData name="Buckles, Bradley C. (KSC-UBE00)" userId="c274cfde-44ba-42d2-9b80-43b34c9bda5f" providerId="ADAL" clId="{2D15E0F5-C120-4F39-9D03-8A68B464954A}" dt="2022-06-03T16:15:39.349" v="335" actId="164"/>
          <ac:spMkLst>
            <pc:docMk/>
            <pc:sldMk cId="3194133956" sldId="273"/>
            <ac:spMk id="19" creationId="{00000000-0000-0000-0000-000000000000}"/>
          </ac:spMkLst>
        </pc:spChg>
        <pc:spChg chg="mod">
          <ac:chgData name="Buckles, Bradley C. (KSC-UBE00)" userId="c274cfde-44ba-42d2-9b80-43b34c9bda5f" providerId="ADAL" clId="{2D15E0F5-C120-4F39-9D03-8A68B464954A}" dt="2022-06-03T16:15:39.349" v="335" actId="164"/>
          <ac:spMkLst>
            <pc:docMk/>
            <pc:sldMk cId="3194133956" sldId="273"/>
            <ac:spMk id="20" creationId="{00000000-0000-0000-0000-000000000000}"/>
          </ac:spMkLst>
        </pc:spChg>
        <pc:spChg chg="mod">
          <ac:chgData name="Buckles, Bradley C. (KSC-UBE00)" userId="c274cfde-44ba-42d2-9b80-43b34c9bda5f" providerId="ADAL" clId="{2D15E0F5-C120-4F39-9D03-8A68B464954A}" dt="2022-06-03T16:15:39.349" v="335" actId="164"/>
          <ac:spMkLst>
            <pc:docMk/>
            <pc:sldMk cId="3194133956" sldId="273"/>
            <ac:spMk id="21" creationId="{00000000-0000-0000-0000-000000000000}"/>
          </ac:spMkLst>
        </pc:spChg>
        <pc:spChg chg="mod">
          <ac:chgData name="Buckles, Bradley C. (KSC-UBE00)" userId="c274cfde-44ba-42d2-9b80-43b34c9bda5f" providerId="ADAL" clId="{2D15E0F5-C120-4F39-9D03-8A68B464954A}" dt="2022-06-03T16:15:39.349" v="335" actId="164"/>
          <ac:spMkLst>
            <pc:docMk/>
            <pc:sldMk cId="3194133956" sldId="273"/>
            <ac:spMk id="22" creationId="{00000000-0000-0000-0000-000000000000}"/>
          </ac:spMkLst>
        </pc:spChg>
        <pc:spChg chg="mod">
          <ac:chgData name="Buckles, Bradley C. (KSC-UBE00)" userId="c274cfde-44ba-42d2-9b80-43b34c9bda5f" providerId="ADAL" clId="{2D15E0F5-C120-4F39-9D03-8A68B464954A}" dt="2022-06-03T16:15:39.349" v="335" actId="164"/>
          <ac:spMkLst>
            <pc:docMk/>
            <pc:sldMk cId="3194133956" sldId="273"/>
            <ac:spMk id="23" creationId="{00000000-0000-0000-0000-000000000000}"/>
          </ac:spMkLst>
        </pc:spChg>
        <pc:spChg chg="mod">
          <ac:chgData name="Buckles, Bradley C. (KSC-UBE00)" userId="c274cfde-44ba-42d2-9b80-43b34c9bda5f" providerId="ADAL" clId="{2D15E0F5-C120-4F39-9D03-8A68B464954A}" dt="2022-06-03T16:15:39.349" v="335" actId="164"/>
          <ac:spMkLst>
            <pc:docMk/>
            <pc:sldMk cId="3194133956" sldId="273"/>
            <ac:spMk id="24" creationId="{00000000-0000-0000-0000-000000000000}"/>
          </ac:spMkLst>
        </pc:spChg>
        <pc:spChg chg="mod">
          <ac:chgData name="Buckles, Bradley C. (KSC-UBE00)" userId="c274cfde-44ba-42d2-9b80-43b34c9bda5f" providerId="ADAL" clId="{2D15E0F5-C120-4F39-9D03-8A68B464954A}" dt="2022-06-03T16:15:39.349" v="335" actId="164"/>
          <ac:spMkLst>
            <pc:docMk/>
            <pc:sldMk cId="3194133956" sldId="273"/>
            <ac:spMk id="25" creationId="{00000000-0000-0000-0000-000000000000}"/>
          </ac:spMkLst>
        </pc:spChg>
        <pc:spChg chg="mod">
          <ac:chgData name="Buckles, Bradley C. (KSC-UBE00)" userId="c274cfde-44ba-42d2-9b80-43b34c9bda5f" providerId="ADAL" clId="{2D15E0F5-C120-4F39-9D03-8A68B464954A}" dt="2022-06-03T16:15:39.349" v="335" actId="164"/>
          <ac:spMkLst>
            <pc:docMk/>
            <pc:sldMk cId="3194133956" sldId="273"/>
            <ac:spMk id="26" creationId="{00000000-0000-0000-0000-000000000000}"/>
          </ac:spMkLst>
        </pc:spChg>
        <pc:spChg chg="mod">
          <ac:chgData name="Buckles, Bradley C. (KSC-UBE00)" userId="c274cfde-44ba-42d2-9b80-43b34c9bda5f" providerId="ADAL" clId="{2D15E0F5-C120-4F39-9D03-8A68B464954A}" dt="2022-06-03T16:15:39.349" v="335" actId="164"/>
          <ac:spMkLst>
            <pc:docMk/>
            <pc:sldMk cId="3194133956" sldId="273"/>
            <ac:spMk id="29" creationId="{00000000-0000-0000-0000-000000000000}"/>
          </ac:spMkLst>
        </pc:spChg>
        <pc:spChg chg="mod">
          <ac:chgData name="Buckles, Bradley C. (KSC-UBE00)" userId="c274cfde-44ba-42d2-9b80-43b34c9bda5f" providerId="ADAL" clId="{2D15E0F5-C120-4F39-9D03-8A68B464954A}" dt="2022-06-03T16:15:39.349" v="335" actId="164"/>
          <ac:spMkLst>
            <pc:docMk/>
            <pc:sldMk cId="3194133956" sldId="273"/>
            <ac:spMk id="30" creationId="{00000000-0000-0000-0000-000000000000}"/>
          </ac:spMkLst>
        </pc:spChg>
        <pc:spChg chg="mod">
          <ac:chgData name="Buckles, Bradley C. (KSC-UBE00)" userId="c274cfde-44ba-42d2-9b80-43b34c9bda5f" providerId="ADAL" clId="{2D15E0F5-C120-4F39-9D03-8A68B464954A}" dt="2022-06-03T16:15:39.349" v="335" actId="164"/>
          <ac:spMkLst>
            <pc:docMk/>
            <pc:sldMk cId="3194133956" sldId="273"/>
            <ac:spMk id="31" creationId="{00000000-0000-0000-0000-000000000000}"/>
          </ac:spMkLst>
        </pc:spChg>
        <pc:spChg chg="mod">
          <ac:chgData name="Buckles, Bradley C. (KSC-UBE00)" userId="c274cfde-44ba-42d2-9b80-43b34c9bda5f" providerId="ADAL" clId="{2D15E0F5-C120-4F39-9D03-8A68B464954A}" dt="2022-06-03T16:15:39.349" v="335" actId="164"/>
          <ac:spMkLst>
            <pc:docMk/>
            <pc:sldMk cId="3194133956" sldId="273"/>
            <ac:spMk id="32" creationId="{00000000-0000-0000-0000-000000000000}"/>
          </ac:spMkLst>
        </pc:spChg>
        <pc:spChg chg="mod">
          <ac:chgData name="Buckles, Bradley C. (KSC-UBE00)" userId="c274cfde-44ba-42d2-9b80-43b34c9bda5f" providerId="ADAL" clId="{2D15E0F5-C120-4F39-9D03-8A68B464954A}" dt="2022-06-03T16:15:39.349" v="335" actId="164"/>
          <ac:spMkLst>
            <pc:docMk/>
            <pc:sldMk cId="3194133956" sldId="273"/>
            <ac:spMk id="34" creationId="{00000000-0000-0000-0000-000000000000}"/>
          </ac:spMkLst>
        </pc:spChg>
        <pc:grpChg chg="add mod">
          <ac:chgData name="Buckles, Bradley C. (KSC-UBE00)" userId="c274cfde-44ba-42d2-9b80-43b34c9bda5f" providerId="ADAL" clId="{2D15E0F5-C120-4F39-9D03-8A68B464954A}" dt="2022-06-03T16:15:39.349" v="335" actId="164"/>
          <ac:grpSpMkLst>
            <pc:docMk/>
            <pc:sldMk cId="3194133956" sldId="273"/>
            <ac:grpSpMk id="8" creationId="{EC90E8C3-B9C0-4987-AA0A-746BB46B0D0F}"/>
          </ac:grpSpMkLst>
        </pc:grpChg>
        <pc:picChg chg="mod">
          <ac:chgData name="Buckles, Bradley C. (KSC-UBE00)" userId="c274cfde-44ba-42d2-9b80-43b34c9bda5f" providerId="ADAL" clId="{2D15E0F5-C120-4F39-9D03-8A68B464954A}" dt="2022-06-03T16:15:39.349" v="335" actId="164"/>
          <ac:picMkLst>
            <pc:docMk/>
            <pc:sldMk cId="3194133956" sldId="273"/>
            <ac:picMk id="2" creationId="{00000000-0000-0000-0000-000000000000}"/>
          </ac:picMkLst>
        </pc:picChg>
      </pc:sldChg>
      <pc:sldChg chg="modSp del mod">
        <pc:chgData name="Buckles, Bradley C. (KSC-UBE00)" userId="c274cfde-44ba-42d2-9b80-43b34c9bda5f" providerId="ADAL" clId="{2D15E0F5-C120-4F39-9D03-8A68B464954A}" dt="2022-06-03T16:15:00.133" v="270" actId="2696"/>
        <pc:sldMkLst>
          <pc:docMk/>
          <pc:sldMk cId="897242104" sldId="278"/>
        </pc:sldMkLst>
        <pc:picChg chg="mod">
          <ac:chgData name="Buckles, Bradley C. (KSC-UBE00)" userId="c274cfde-44ba-42d2-9b80-43b34c9bda5f" providerId="ADAL" clId="{2D15E0F5-C120-4F39-9D03-8A68B464954A}" dt="2022-06-03T16:12:56.392" v="187" actId="1076"/>
          <ac:picMkLst>
            <pc:docMk/>
            <pc:sldMk cId="897242104" sldId="278"/>
            <ac:picMk id="6" creationId="{00000000-0000-0000-0000-000000000000}"/>
          </ac:picMkLst>
        </pc:picChg>
      </pc:sldChg>
      <pc:sldChg chg="del">
        <pc:chgData name="Buckles, Bradley C. (KSC-UBE00)" userId="c274cfde-44ba-42d2-9b80-43b34c9bda5f" providerId="ADAL" clId="{2D15E0F5-C120-4F39-9D03-8A68B464954A}" dt="2022-06-03T17:02:08.123" v="5190" actId="2696"/>
        <pc:sldMkLst>
          <pc:docMk/>
          <pc:sldMk cId="1008311062" sldId="417"/>
        </pc:sldMkLst>
      </pc:sldChg>
      <pc:sldChg chg="addSp delSp modSp new del mod">
        <pc:chgData name="Buckles, Bradley C. (KSC-UBE00)" userId="c274cfde-44ba-42d2-9b80-43b34c9bda5f" providerId="ADAL" clId="{2D15E0F5-C120-4F39-9D03-8A68B464954A}" dt="2022-06-03T15:50:11.311" v="113" actId="2696"/>
        <pc:sldMkLst>
          <pc:docMk/>
          <pc:sldMk cId="3082212713" sldId="418"/>
        </pc:sldMkLst>
        <pc:spChg chg="mod">
          <ac:chgData name="Buckles, Bradley C. (KSC-UBE00)" userId="c274cfde-44ba-42d2-9b80-43b34c9bda5f" providerId="ADAL" clId="{2D15E0F5-C120-4F39-9D03-8A68B464954A}" dt="2022-06-03T15:40:53.750" v="37" actId="27636"/>
          <ac:spMkLst>
            <pc:docMk/>
            <pc:sldMk cId="3082212713" sldId="418"/>
            <ac:spMk id="2" creationId="{277EFAAB-E03C-413B-886D-0BF07B0EB7DB}"/>
          </ac:spMkLst>
        </pc:spChg>
        <pc:spChg chg="del">
          <ac:chgData name="Buckles, Bradley C. (KSC-UBE00)" userId="c274cfde-44ba-42d2-9b80-43b34c9bda5f" providerId="ADAL" clId="{2D15E0F5-C120-4F39-9D03-8A68B464954A}" dt="2022-06-03T15:40:56.875" v="38" actId="478"/>
          <ac:spMkLst>
            <pc:docMk/>
            <pc:sldMk cId="3082212713" sldId="418"/>
            <ac:spMk id="3" creationId="{B9E6D78E-C479-452B-9150-AB3DAE54498F}"/>
          </ac:spMkLst>
        </pc:spChg>
        <pc:picChg chg="add del mod">
          <ac:chgData name="Buckles, Bradley C. (KSC-UBE00)" userId="c274cfde-44ba-42d2-9b80-43b34c9bda5f" providerId="ADAL" clId="{2D15E0F5-C120-4F39-9D03-8A68B464954A}" dt="2022-06-03T15:47:01.440" v="44" actId="478"/>
          <ac:picMkLst>
            <pc:docMk/>
            <pc:sldMk cId="3082212713" sldId="418"/>
            <ac:picMk id="6" creationId="{80770780-7E81-4581-A49F-ECEC2018F2E2}"/>
          </ac:picMkLst>
        </pc:picChg>
        <pc:picChg chg="add mod modCrop">
          <ac:chgData name="Buckles, Bradley C. (KSC-UBE00)" userId="c274cfde-44ba-42d2-9b80-43b34c9bda5f" providerId="ADAL" clId="{2D15E0F5-C120-4F39-9D03-8A68B464954A}" dt="2022-06-03T15:47:49.253" v="62" actId="1076"/>
          <ac:picMkLst>
            <pc:docMk/>
            <pc:sldMk cId="3082212713" sldId="418"/>
            <ac:picMk id="8" creationId="{6D6F1DE4-5C21-40D9-8CAA-B5B3F6C0D53D}"/>
          </ac:picMkLst>
        </pc:picChg>
      </pc:sldChg>
      <pc:sldChg chg="addSp delSp modSp add mod ord">
        <pc:chgData name="Buckles, Bradley C. (KSC-UBE00)" userId="c274cfde-44ba-42d2-9b80-43b34c9bda5f" providerId="ADAL" clId="{2D15E0F5-C120-4F39-9D03-8A68B464954A}" dt="2022-06-03T19:00:28.188" v="8486" actId="1037"/>
        <pc:sldMkLst>
          <pc:docMk/>
          <pc:sldMk cId="551750984" sldId="419"/>
        </pc:sldMkLst>
        <pc:spChg chg="mod">
          <ac:chgData name="Buckles, Bradley C. (KSC-UBE00)" userId="c274cfde-44ba-42d2-9b80-43b34c9bda5f" providerId="ADAL" clId="{2D15E0F5-C120-4F39-9D03-8A68B464954A}" dt="2022-06-03T18:58:07.936" v="8438" actId="1076"/>
          <ac:spMkLst>
            <pc:docMk/>
            <pc:sldMk cId="551750984" sldId="419"/>
            <ac:spMk id="2" creationId="{487A68CB-4ABA-4CFE-80B4-514FD0BDF35B}"/>
          </ac:spMkLst>
        </pc:spChg>
        <pc:spChg chg="del">
          <ac:chgData name="Buckles, Bradley C. (KSC-UBE00)" userId="c274cfde-44ba-42d2-9b80-43b34c9bda5f" providerId="ADAL" clId="{2D15E0F5-C120-4F39-9D03-8A68B464954A}" dt="2022-06-03T15:49:23.888" v="109" actId="478"/>
          <ac:spMkLst>
            <pc:docMk/>
            <pc:sldMk cId="551750984" sldId="419"/>
            <ac:spMk id="3" creationId="{F771CA24-994C-401D-A629-E24B5264E7CF}"/>
          </ac:spMkLst>
        </pc:spChg>
        <pc:spChg chg="add del mod">
          <ac:chgData name="Buckles, Bradley C. (KSC-UBE00)" userId="c274cfde-44ba-42d2-9b80-43b34c9bda5f" providerId="ADAL" clId="{2D15E0F5-C120-4F39-9D03-8A68B464954A}" dt="2022-06-03T15:49:28.854" v="110" actId="478"/>
          <ac:spMkLst>
            <pc:docMk/>
            <pc:sldMk cId="551750984" sldId="419"/>
            <ac:spMk id="9" creationId="{57E079FE-97B2-47C2-89A5-E537B5FB0BB5}"/>
          </ac:spMkLst>
        </pc:spChg>
        <pc:picChg chg="mod">
          <ac:chgData name="Buckles, Bradley C. (KSC-UBE00)" userId="c274cfde-44ba-42d2-9b80-43b34c9bda5f" providerId="ADAL" clId="{2D15E0F5-C120-4F39-9D03-8A68B464954A}" dt="2022-06-03T19:00:28.188" v="8486" actId="1037"/>
          <ac:picMkLst>
            <pc:docMk/>
            <pc:sldMk cId="551750984" sldId="419"/>
            <ac:picMk id="5" creationId="{C97BBF56-450D-43FA-A017-C280CDB96BD2}"/>
          </ac:picMkLst>
        </pc:picChg>
        <pc:picChg chg="add mod modCrop">
          <ac:chgData name="Buckles, Bradley C. (KSC-UBE00)" userId="c274cfde-44ba-42d2-9b80-43b34c9bda5f" providerId="ADAL" clId="{2D15E0F5-C120-4F39-9D03-8A68B464954A}" dt="2022-06-03T18:58:44.874" v="8469" actId="14100"/>
          <ac:picMkLst>
            <pc:docMk/>
            <pc:sldMk cId="551750984" sldId="419"/>
            <ac:picMk id="10" creationId="{F49EECD2-1CE2-4AAA-AD81-0F07558B7F5C}"/>
          </ac:picMkLst>
        </pc:picChg>
        <pc:cxnChg chg="del mod">
          <ac:chgData name="Buckles, Bradley C. (KSC-UBE00)" userId="c274cfde-44ba-42d2-9b80-43b34c9bda5f" providerId="ADAL" clId="{2D15E0F5-C120-4F39-9D03-8A68B464954A}" dt="2022-06-03T18:58:34.944" v="8467" actId="478"/>
          <ac:cxnSpMkLst>
            <pc:docMk/>
            <pc:sldMk cId="551750984" sldId="419"/>
            <ac:cxnSpMk id="8" creationId="{B3B4D5A2-CBC3-4F78-92C9-A765F2A8DD95}"/>
          </ac:cxnSpMkLst>
        </pc:cxnChg>
      </pc:sldChg>
      <pc:sldChg chg="modSp add del mod">
        <pc:chgData name="Buckles, Bradley C. (KSC-UBE00)" userId="c274cfde-44ba-42d2-9b80-43b34c9bda5f" providerId="ADAL" clId="{2D15E0F5-C120-4F39-9D03-8A68B464954A}" dt="2022-06-03T19:00:43.910" v="8487" actId="2696"/>
        <pc:sldMkLst>
          <pc:docMk/>
          <pc:sldMk cId="2506847974" sldId="420"/>
        </pc:sldMkLst>
        <pc:spChg chg="mod">
          <ac:chgData name="Buckles, Bradley C. (KSC-UBE00)" userId="c274cfde-44ba-42d2-9b80-43b34c9bda5f" providerId="ADAL" clId="{2D15E0F5-C120-4F39-9D03-8A68B464954A}" dt="2022-06-03T16:11:03.562" v="165" actId="20577"/>
          <ac:spMkLst>
            <pc:docMk/>
            <pc:sldMk cId="2506847974" sldId="420"/>
            <ac:spMk id="2" creationId="{487A68CB-4ABA-4CFE-80B4-514FD0BDF35B}"/>
          </ac:spMkLst>
        </pc:spChg>
        <pc:picChg chg="mod modCrop">
          <ac:chgData name="Buckles, Bradley C. (KSC-UBE00)" userId="c274cfde-44ba-42d2-9b80-43b34c9bda5f" providerId="ADAL" clId="{2D15E0F5-C120-4F39-9D03-8A68B464954A}" dt="2022-06-03T17:01:03.418" v="5184" actId="1076"/>
          <ac:picMkLst>
            <pc:docMk/>
            <pc:sldMk cId="2506847974" sldId="420"/>
            <ac:picMk id="10" creationId="{F49EECD2-1CE2-4AAA-AD81-0F07558B7F5C}"/>
          </ac:picMkLst>
        </pc:picChg>
      </pc:sldChg>
      <pc:sldChg chg="addSp delSp modSp add mod">
        <pc:chgData name="Buckles, Bradley C. (KSC-UBE00)" userId="c274cfde-44ba-42d2-9b80-43b34c9bda5f" providerId="ADAL" clId="{2D15E0F5-C120-4F39-9D03-8A68B464954A}" dt="2022-06-03T19:40:55.785" v="9393" actId="20577"/>
        <pc:sldMkLst>
          <pc:docMk/>
          <pc:sldMk cId="876398262" sldId="421"/>
        </pc:sldMkLst>
        <pc:spChg chg="mod">
          <ac:chgData name="Buckles, Bradley C. (KSC-UBE00)" userId="c274cfde-44ba-42d2-9b80-43b34c9bda5f" providerId="ADAL" clId="{2D15E0F5-C120-4F39-9D03-8A68B464954A}" dt="2022-06-03T16:50:42.819" v="3750" actId="20577"/>
          <ac:spMkLst>
            <pc:docMk/>
            <pc:sldMk cId="876398262" sldId="421"/>
            <ac:spMk id="2" creationId="{487A68CB-4ABA-4CFE-80B4-514FD0BDF35B}"/>
          </ac:spMkLst>
        </pc:spChg>
        <pc:spChg chg="mod">
          <ac:chgData name="Buckles, Bradley C. (KSC-UBE00)" userId="c274cfde-44ba-42d2-9b80-43b34c9bda5f" providerId="ADAL" clId="{2D15E0F5-C120-4F39-9D03-8A68B464954A}" dt="2022-06-03T19:37:14.370" v="9303" actId="1076"/>
          <ac:spMkLst>
            <pc:docMk/>
            <pc:sldMk cId="876398262" sldId="421"/>
            <ac:spMk id="4" creationId="{18C7214D-C900-4EA1-8E36-65628AAE2A72}"/>
          </ac:spMkLst>
        </pc:spChg>
        <pc:spChg chg="add mod">
          <ac:chgData name="Buckles, Bradley C. (KSC-UBE00)" userId="c274cfde-44ba-42d2-9b80-43b34c9bda5f" providerId="ADAL" clId="{2D15E0F5-C120-4F39-9D03-8A68B464954A}" dt="2022-06-03T19:40:55.785" v="9393" actId="20577"/>
          <ac:spMkLst>
            <pc:docMk/>
            <pc:sldMk cId="876398262" sldId="421"/>
            <ac:spMk id="9" creationId="{A7AFAFE3-18C7-4B47-850B-F2BE5FD84B4F}"/>
          </ac:spMkLst>
        </pc:spChg>
        <pc:picChg chg="del">
          <ac:chgData name="Buckles, Bradley C. (KSC-UBE00)" userId="c274cfde-44ba-42d2-9b80-43b34c9bda5f" providerId="ADAL" clId="{2D15E0F5-C120-4F39-9D03-8A68B464954A}" dt="2022-06-03T16:12:06.786" v="184" actId="478"/>
          <ac:picMkLst>
            <pc:docMk/>
            <pc:sldMk cId="876398262" sldId="421"/>
            <ac:picMk id="10" creationId="{F49EECD2-1CE2-4AAA-AD81-0F07558B7F5C}"/>
          </ac:picMkLst>
        </pc:picChg>
      </pc:sldChg>
      <pc:sldChg chg="addSp delSp modSp add mod ord modAnim">
        <pc:chgData name="Buckles, Bradley C. (KSC-UBE00)" userId="c274cfde-44ba-42d2-9b80-43b34c9bda5f" providerId="ADAL" clId="{2D15E0F5-C120-4F39-9D03-8A68B464954A}" dt="2022-06-03T18:52:18.321" v="7664"/>
        <pc:sldMkLst>
          <pc:docMk/>
          <pc:sldMk cId="3129842273" sldId="422"/>
        </pc:sldMkLst>
        <pc:spChg chg="mod">
          <ac:chgData name="Buckles, Bradley C. (KSC-UBE00)" userId="c274cfde-44ba-42d2-9b80-43b34c9bda5f" providerId="ADAL" clId="{2D15E0F5-C120-4F39-9D03-8A68B464954A}" dt="2022-06-03T16:14:02.046" v="262" actId="20577"/>
          <ac:spMkLst>
            <pc:docMk/>
            <pc:sldMk cId="3129842273" sldId="422"/>
            <ac:spMk id="2" creationId="{487A68CB-4ABA-4CFE-80B4-514FD0BDF35B}"/>
          </ac:spMkLst>
        </pc:spChg>
        <pc:picChg chg="mod">
          <ac:chgData name="Buckles, Bradley C. (KSC-UBE00)" userId="c274cfde-44ba-42d2-9b80-43b34c9bda5f" providerId="ADAL" clId="{2D15E0F5-C120-4F39-9D03-8A68B464954A}" dt="2022-06-03T16:14:33.881" v="268" actId="1076"/>
          <ac:picMkLst>
            <pc:docMk/>
            <pc:sldMk cId="3129842273" sldId="422"/>
            <ac:picMk id="5" creationId="{C97BBF56-450D-43FA-A017-C280CDB96BD2}"/>
          </ac:picMkLst>
        </pc:picChg>
        <pc:picChg chg="mod">
          <ac:chgData name="Buckles, Bradley C. (KSC-UBE00)" userId="c274cfde-44ba-42d2-9b80-43b34c9bda5f" providerId="ADAL" clId="{2D15E0F5-C120-4F39-9D03-8A68B464954A}" dt="2022-06-03T16:14:42.739" v="269" actId="14100"/>
          <ac:picMkLst>
            <pc:docMk/>
            <pc:sldMk cId="3129842273" sldId="422"/>
            <ac:picMk id="7" creationId="{2EC11983-1628-43B6-920B-CB4121875637}"/>
          </ac:picMkLst>
        </pc:picChg>
        <pc:picChg chg="add mod">
          <ac:chgData name="Buckles, Bradley C. (KSC-UBE00)" userId="c274cfde-44ba-42d2-9b80-43b34c9bda5f" providerId="ADAL" clId="{2D15E0F5-C120-4F39-9D03-8A68B464954A}" dt="2022-06-03T16:14:16.442" v="266" actId="1076"/>
          <ac:picMkLst>
            <pc:docMk/>
            <pc:sldMk cId="3129842273" sldId="422"/>
            <ac:picMk id="9" creationId="{90C8C61F-404E-4583-9C9B-EB6C1FD39A95}"/>
          </ac:picMkLst>
        </pc:picChg>
        <pc:picChg chg="del">
          <ac:chgData name="Buckles, Bradley C. (KSC-UBE00)" userId="c274cfde-44ba-42d2-9b80-43b34c9bda5f" providerId="ADAL" clId="{2D15E0F5-C120-4F39-9D03-8A68B464954A}" dt="2022-06-03T16:13:13.752" v="192" actId="478"/>
          <ac:picMkLst>
            <pc:docMk/>
            <pc:sldMk cId="3129842273" sldId="422"/>
            <ac:picMk id="10" creationId="{F49EECD2-1CE2-4AAA-AD81-0F07558B7F5C}"/>
          </ac:picMkLst>
        </pc:picChg>
        <pc:cxnChg chg="del">
          <ac:chgData name="Buckles, Bradley C. (KSC-UBE00)" userId="c274cfde-44ba-42d2-9b80-43b34c9bda5f" providerId="ADAL" clId="{2D15E0F5-C120-4F39-9D03-8A68B464954A}" dt="2022-06-03T16:13:39.289" v="198" actId="478"/>
          <ac:cxnSpMkLst>
            <pc:docMk/>
            <pc:sldMk cId="3129842273" sldId="422"/>
            <ac:cxnSpMk id="8" creationId="{B3B4D5A2-CBC3-4F78-92C9-A765F2A8DD95}"/>
          </ac:cxnSpMkLst>
        </pc:cxnChg>
      </pc:sldChg>
      <pc:sldChg chg="addSp delSp modSp add mod ord">
        <pc:chgData name="Buckles, Bradley C. (KSC-UBE00)" userId="c274cfde-44ba-42d2-9b80-43b34c9bda5f" providerId="ADAL" clId="{2D15E0F5-C120-4F39-9D03-8A68B464954A}" dt="2022-06-03T17:46:38.447" v="7639"/>
        <pc:sldMkLst>
          <pc:docMk/>
          <pc:sldMk cId="657887520" sldId="423"/>
        </pc:sldMkLst>
        <pc:spChg chg="mod">
          <ac:chgData name="Buckles, Bradley C. (KSC-UBE00)" userId="c274cfde-44ba-42d2-9b80-43b34c9bda5f" providerId="ADAL" clId="{2D15E0F5-C120-4F39-9D03-8A68B464954A}" dt="2022-06-03T16:15:23" v="331" actId="20577"/>
          <ac:spMkLst>
            <pc:docMk/>
            <pc:sldMk cId="657887520" sldId="423"/>
            <ac:spMk id="2" creationId="{487A68CB-4ABA-4CFE-80B4-514FD0BDF35B}"/>
          </ac:spMkLst>
        </pc:spChg>
        <pc:spChg chg="mod">
          <ac:chgData name="Buckles, Bradley C. (KSC-UBE00)" userId="c274cfde-44ba-42d2-9b80-43b34c9bda5f" providerId="ADAL" clId="{2D15E0F5-C120-4F39-9D03-8A68B464954A}" dt="2022-06-03T16:16:15.255" v="345" actId="1037"/>
          <ac:spMkLst>
            <pc:docMk/>
            <pc:sldMk cId="657887520" sldId="423"/>
            <ac:spMk id="4" creationId="{18C7214D-C900-4EA1-8E36-65628AAE2A72}"/>
          </ac:spMkLst>
        </pc:spChg>
        <pc:spChg chg="mod">
          <ac:chgData name="Buckles, Bradley C. (KSC-UBE00)" userId="c274cfde-44ba-42d2-9b80-43b34c9bda5f" providerId="ADAL" clId="{2D15E0F5-C120-4F39-9D03-8A68B464954A}" dt="2022-06-03T16:15:41.694" v="336"/>
          <ac:spMkLst>
            <pc:docMk/>
            <pc:sldMk cId="657887520" sldId="423"/>
            <ac:spMk id="13" creationId="{B2A4FD49-8933-4F65-B962-C66266359911}"/>
          </ac:spMkLst>
        </pc:spChg>
        <pc:spChg chg="mod">
          <ac:chgData name="Buckles, Bradley C. (KSC-UBE00)" userId="c274cfde-44ba-42d2-9b80-43b34c9bda5f" providerId="ADAL" clId="{2D15E0F5-C120-4F39-9D03-8A68B464954A}" dt="2022-06-03T16:15:41.694" v="336"/>
          <ac:spMkLst>
            <pc:docMk/>
            <pc:sldMk cId="657887520" sldId="423"/>
            <ac:spMk id="14" creationId="{634F865F-27E7-4DF1-8735-B4361C108841}"/>
          </ac:spMkLst>
        </pc:spChg>
        <pc:spChg chg="mod">
          <ac:chgData name="Buckles, Bradley C. (KSC-UBE00)" userId="c274cfde-44ba-42d2-9b80-43b34c9bda5f" providerId="ADAL" clId="{2D15E0F5-C120-4F39-9D03-8A68B464954A}" dt="2022-06-03T16:15:41.694" v="336"/>
          <ac:spMkLst>
            <pc:docMk/>
            <pc:sldMk cId="657887520" sldId="423"/>
            <ac:spMk id="15" creationId="{960E504A-12C2-471B-85F2-5C5DF6F6866F}"/>
          </ac:spMkLst>
        </pc:spChg>
        <pc:spChg chg="mod">
          <ac:chgData name="Buckles, Bradley C. (KSC-UBE00)" userId="c274cfde-44ba-42d2-9b80-43b34c9bda5f" providerId="ADAL" clId="{2D15E0F5-C120-4F39-9D03-8A68B464954A}" dt="2022-06-03T16:15:41.694" v="336"/>
          <ac:spMkLst>
            <pc:docMk/>
            <pc:sldMk cId="657887520" sldId="423"/>
            <ac:spMk id="16" creationId="{A64AC9DE-0BBE-4FF9-A6FB-4EE754EE722B}"/>
          </ac:spMkLst>
        </pc:spChg>
        <pc:spChg chg="mod">
          <ac:chgData name="Buckles, Bradley C. (KSC-UBE00)" userId="c274cfde-44ba-42d2-9b80-43b34c9bda5f" providerId="ADAL" clId="{2D15E0F5-C120-4F39-9D03-8A68B464954A}" dt="2022-06-03T16:15:41.694" v="336"/>
          <ac:spMkLst>
            <pc:docMk/>
            <pc:sldMk cId="657887520" sldId="423"/>
            <ac:spMk id="17" creationId="{3BEF2BD0-E76C-47B6-94A8-795061BD2E8F}"/>
          </ac:spMkLst>
        </pc:spChg>
        <pc:spChg chg="mod">
          <ac:chgData name="Buckles, Bradley C. (KSC-UBE00)" userId="c274cfde-44ba-42d2-9b80-43b34c9bda5f" providerId="ADAL" clId="{2D15E0F5-C120-4F39-9D03-8A68B464954A}" dt="2022-06-03T16:15:41.694" v="336"/>
          <ac:spMkLst>
            <pc:docMk/>
            <pc:sldMk cId="657887520" sldId="423"/>
            <ac:spMk id="18" creationId="{C00B5830-ACBB-4891-A962-C0F3DE2C4313}"/>
          </ac:spMkLst>
        </pc:spChg>
        <pc:spChg chg="mod">
          <ac:chgData name="Buckles, Bradley C. (KSC-UBE00)" userId="c274cfde-44ba-42d2-9b80-43b34c9bda5f" providerId="ADAL" clId="{2D15E0F5-C120-4F39-9D03-8A68B464954A}" dt="2022-06-03T16:15:41.694" v="336"/>
          <ac:spMkLst>
            <pc:docMk/>
            <pc:sldMk cId="657887520" sldId="423"/>
            <ac:spMk id="19" creationId="{F2564139-BDA6-4FD6-852C-F1B54AA9749C}"/>
          </ac:spMkLst>
        </pc:spChg>
        <pc:spChg chg="mod">
          <ac:chgData name="Buckles, Bradley C. (KSC-UBE00)" userId="c274cfde-44ba-42d2-9b80-43b34c9bda5f" providerId="ADAL" clId="{2D15E0F5-C120-4F39-9D03-8A68B464954A}" dt="2022-06-03T16:15:41.694" v="336"/>
          <ac:spMkLst>
            <pc:docMk/>
            <pc:sldMk cId="657887520" sldId="423"/>
            <ac:spMk id="20" creationId="{DAE200BC-5F06-48F5-BDA4-F6498AA7F228}"/>
          </ac:spMkLst>
        </pc:spChg>
        <pc:spChg chg="mod">
          <ac:chgData name="Buckles, Bradley C. (KSC-UBE00)" userId="c274cfde-44ba-42d2-9b80-43b34c9bda5f" providerId="ADAL" clId="{2D15E0F5-C120-4F39-9D03-8A68B464954A}" dt="2022-06-03T16:15:41.694" v="336"/>
          <ac:spMkLst>
            <pc:docMk/>
            <pc:sldMk cId="657887520" sldId="423"/>
            <ac:spMk id="21" creationId="{81EEF79C-E0B5-4610-9033-9D213BD4BF67}"/>
          </ac:spMkLst>
        </pc:spChg>
        <pc:spChg chg="mod">
          <ac:chgData name="Buckles, Bradley C. (KSC-UBE00)" userId="c274cfde-44ba-42d2-9b80-43b34c9bda5f" providerId="ADAL" clId="{2D15E0F5-C120-4F39-9D03-8A68B464954A}" dt="2022-06-03T16:15:41.694" v="336"/>
          <ac:spMkLst>
            <pc:docMk/>
            <pc:sldMk cId="657887520" sldId="423"/>
            <ac:spMk id="22" creationId="{DFE00F1C-E034-4706-BE36-DC1B49B59BC2}"/>
          </ac:spMkLst>
        </pc:spChg>
        <pc:spChg chg="mod">
          <ac:chgData name="Buckles, Bradley C. (KSC-UBE00)" userId="c274cfde-44ba-42d2-9b80-43b34c9bda5f" providerId="ADAL" clId="{2D15E0F5-C120-4F39-9D03-8A68B464954A}" dt="2022-06-03T16:15:41.694" v="336"/>
          <ac:spMkLst>
            <pc:docMk/>
            <pc:sldMk cId="657887520" sldId="423"/>
            <ac:spMk id="23" creationId="{EAB18279-F714-46B3-A3C8-F9EEFABDCB22}"/>
          </ac:spMkLst>
        </pc:spChg>
        <pc:spChg chg="mod">
          <ac:chgData name="Buckles, Bradley C. (KSC-UBE00)" userId="c274cfde-44ba-42d2-9b80-43b34c9bda5f" providerId="ADAL" clId="{2D15E0F5-C120-4F39-9D03-8A68B464954A}" dt="2022-06-03T16:15:41.694" v="336"/>
          <ac:spMkLst>
            <pc:docMk/>
            <pc:sldMk cId="657887520" sldId="423"/>
            <ac:spMk id="24" creationId="{A7EBB236-7DC6-4783-B143-77DBD266DBB7}"/>
          </ac:spMkLst>
        </pc:spChg>
        <pc:spChg chg="mod">
          <ac:chgData name="Buckles, Bradley C. (KSC-UBE00)" userId="c274cfde-44ba-42d2-9b80-43b34c9bda5f" providerId="ADAL" clId="{2D15E0F5-C120-4F39-9D03-8A68B464954A}" dt="2022-06-03T16:15:41.694" v="336"/>
          <ac:spMkLst>
            <pc:docMk/>
            <pc:sldMk cId="657887520" sldId="423"/>
            <ac:spMk id="25" creationId="{E9ECC4B0-5EC3-4EAF-9F27-0042D0D245E4}"/>
          </ac:spMkLst>
        </pc:spChg>
        <pc:spChg chg="mod">
          <ac:chgData name="Buckles, Bradley C. (KSC-UBE00)" userId="c274cfde-44ba-42d2-9b80-43b34c9bda5f" providerId="ADAL" clId="{2D15E0F5-C120-4F39-9D03-8A68B464954A}" dt="2022-06-03T16:15:41.694" v="336"/>
          <ac:spMkLst>
            <pc:docMk/>
            <pc:sldMk cId="657887520" sldId="423"/>
            <ac:spMk id="26" creationId="{5934C00E-312E-401F-A1E5-F8725463185C}"/>
          </ac:spMkLst>
        </pc:spChg>
        <pc:spChg chg="mod">
          <ac:chgData name="Buckles, Bradley C. (KSC-UBE00)" userId="c274cfde-44ba-42d2-9b80-43b34c9bda5f" providerId="ADAL" clId="{2D15E0F5-C120-4F39-9D03-8A68B464954A}" dt="2022-06-03T16:15:41.694" v="336"/>
          <ac:spMkLst>
            <pc:docMk/>
            <pc:sldMk cId="657887520" sldId="423"/>
            <ac:spMk id="27" creationId="{774CA74C-8F6C-4004-A338-884D75927460}"/>
          </ac:spMkLst>
        </pc:spChg>
        <pc:spChg chg="mod">
          <ac:chgData name="Buckles, Bradley C. (KSC-UBE00)" userId="c274cfde-44ba-42d2-9b80-43b34c9bda5f" providerId="ADAL" clId="{2D15E0F5-C120-4F39-9D03-8A68B464954A}" dt="2022-06-03T16:15:41.694" v="336"/>
          <ac:spMkLst>
            <pc:docMk/>
            <pc:sldMk cId="657887520" sldId="423"/>
            <ac:spMk id="28" creationId="{95A748A4-7CCA-4E44-B441-C7A5481D5870}"/>
          </ac:spMkLst>
        </pc:spChg>
        <pc:spChg chg="mod">
          <ac:chgData name="Buckles, Bradley C. (KSC-UBE00)" userId="c274cfde-44ba-42d2-9b80-43b34c9bda5f" providerId="ADAL" clId="{2D15E0F5-C120-4F39-9D03-8A68B464954A}" dt="2022-06-03T16:15:41.694" v="336"/>
          <ac:spMkLst>
            <pc:docMk/>
            <pc:sldMk cId="657887520" sldId="423"/>
            <ac:spMk id="29" creationId="{1B86C307-AA96-46EB-BBAC-85119353DBFF}"/>
          </ac:spMkLst>
        </pc:spChg>
        <pc:spChg chg="mod">
          <ac:chgData name="Buckles, Bradley C. (KSC-UBE00)" userId="c274cfde-44ba-42d2-9b80-43b34c9bda5f" providerId="ADAL" clId="{2D15E0F5-C120-4F39-9D03-8A68B464954A}" dt="2022-06-03T16:15:41.694" v="336"/>
          <ac:spMkLst>
            <pc:docMk/>
            <pc:sldMk cId="657887520" sldId="423"/>
            <ac:spMk id="30" creationId="{5381CE07-5B19-4C14-A538-4096FCC70280}"/>
          </ac:spMkLst>
        </pc:spChg>
        <pc:spChg chg="mod">
          <ac:chgData name="Buckles, Bradley C. (KSC-UBE00)" userId="c274cfde-44ba-42d2-9b80-43b34c9bda5f" providerId="ADAL" clId="{2D15E0F5-C120-4F39-9D03-8A68B464954A}" dt="2022-06-03T16:15:41.694" v="336"/>
          <ac:spMkLst>
            <pc:docMk/>
            <pc:sldMk cId="657887520" sldId="423"/>
            <ac:spMk id="31" creationId="{B1C5F526-750F-4DE5-9D83-97A650F9C175}"/>
          </ac:spMkLst>
        </pc:spChg>
        <pc:spChg chg="mod">
          <ac:chgData name="Buckles, Bradley C. (KSC-UBE00)" userId="c274cfde-44ba-42d2-9b80-43b34c9bda5f" providerId="ADAL" clId="{2D15E0F5-C120-4F39-9D03-8A68B464954A}" dt="2022-06-03T16:15:41.694" v="336"/>
          <ac:spMkLst>
            <pc:docMk/>
            <pc:sldMk cId="657887520" sldId="423"/>
            <ac:spMk id="32" creationId="{2D2192C2-1D97-4CE3-A779-A5040F7D64CA}"/>
          </ac:spMkLst>
        </pc:spChg>
        <pc:spChg chg="add del mod ord">
          <ac:chgData name="Buckles, Bradley C. (KSC-UBE00)" userId="c274cfde-44ba-42d2-9b80-43b34c9bda5f" providerId="ADAL" clId="{2D15E0F5-C120-4F39-9D03-8A68B464954A}" dt="2022-06-03T16:16:43.713" v="360" actId="478"/>
          <ac:spMkLst>
            <pc:docMk/>
            <pc:sldMk cId="657887520" sldId="423"/>
            <ac:spMk id="33" creationId="{0311878E-783D-4664-861E-5CDFBC018E96}"/>
          </ac:spMkLst>
        </pc:spChg>
        <pc:grpChg chg="add mod">
          <ac:chgData name="Buckles, Bradley C. (KSC-UBE00)" userId="c274cfde-44ba-42d2-9b80-43b34c9bda5f" providerId="ADAL" clId="{2D15E0F5-C120-4F39-9D03-8A68B464954A}" dt="2022-06-03T16:17:12.203" v="362" actId="1076"/>
          <ac:grpSpMkLst>
            <pc:docMk/>
            <pc:sldMk cId="657887520" sldId="423"/>
            <ac:grpSpMk id="11" creationId="{8DD2A2AE-B0EC-439B-B23F-DB3386F86A96}"/>
          </ac:grpSpMkLst>
        </pc:grpChg>
        <pc:picChg chg="add del mod">
          <ac:chgData name="Buckles, Bradley C. (KSC-UBE00)" userId="c274cfde-44ba-42d2-9b80-43b34c9bda5f" providerId="ADAL" clId="{2D15E0F5-C120-4F39-9D03-8A68B464954A}" dt="2022-06-03T16:15:31.285" v="334"/>
          <ac:picMkLst>
            <pc:docMk/>
            <pc:sldMk cId="657887520" sldId="423"/>
            <ac:picMk id="9" creationId="{61CD8EC5-EC6B-4975-9229-8EA2DC219A34}"/>
          </ac:picMkLst>
        </pc:picChg>
        <pc:picChg chg="del">
          <ac:chgData name="Buckles, Bradley C. (KSC-UBE00)" userId="c274cfde-44ba-42d2-9b80-43b34c9bda5f" providerId="ADAL" clId="{2D15E0F5-C120-4F39-9D03-8A68B464954A}" dt="2022-06-03T16:15:25.932" v="332" actId="478"/>
          <ac:picMkLst>
            <pc:docMk/>
            <pc:sldMk cId="657887520" sldId="423"/>
            <ac:picMk id="10" creationId="{F49EECD2-1CE2-4AAA-AD81-0F07558B7F5C}"/>
          </ac:picMkLst>
        </pc:picChg>
        <pc:picChg chg="mod">
          <ac:chgData name="Buckles, Bradley C. (KSC-UBE00)" userId="c274cfde-44ba-42d2-9b80-43b34c9bda5f" providerId="ADAL" clId="{2D15E0F5-C120-4F39-9D03-8A68B464954A}" dt="2022-06-03T16:15:41.694" v="336"/>
          <ac:picMkLst>
            <pc:docMk/>
            <pc:sldMk cId="657887520" sldId="423"/>
            <ac:picMk id="12" creationId="{387A7936-1552-42DF-9A58-4D6C1E8011D5}"/>
          </ac:picMkLst>
        </pc:picChg>
      </pc:sldChg>
      <pc:sldChg chg="addSp delSp modSp add mod ord">
        <pc:chgData name="Buckles, Bradley C. (KSC-UBE00)" userId="c274cfde-44ba-42d2-9b80-43b34c9bda5f" providerId="ADAL" clId="{2D15E0F5-C120-4F39-9D03-8A68B464954A}" dt="2022-06-03T19:18:42.806" v="9140" actId="20577"/>
        <pc:sldMkLst>
          <pc:docMk/>
          <pc:sldMk cId="3211804216" sldId="424"/>
        </pc:sldMkLst>
        <pc:spChg chg="mod">
          <ac:chgData name="Buckles, Bradley C. (KSC-UBE00)" userId="c274cfde-44ba-42d2-9b80-43b34c9bda5f" providerId="ADAL" clId="{2D15E0F5-C120-4F39-9D03-8A68B464954A}" dt="2022-06-03T16:18:04.889" v="409" actId="20577"/>
          <ac:spMkLst>
            <pc:docMk/>
            <pc:sldMk cId="3211804216" sldId="424"/>
            <ac:spMk id="2" creationId="{487A68CB-4ABA-4CFE-80B4-514FD0BDF35B}"/>
          </ac:spMkLst>
        </pc:spChg>
        <pc:spChg chg="del mod topLvl">
          <ac:chgData name="Buckles, Bradley C. (KSC-UBE00)" userId="c274cfde-44ba-42d2-9b80-43b34c9bda5f" providerId="ADAL" clId="{2D15E0F5-C120-4F39-9D03-8A68B464954A}" dt="2022-06-03T17:02:01.413" v="5189" actId="478"/>
          <ac:spMkLst>
            <pc:docMk/>
            <pc:sldMk cId="3211804216" sldId="424"/>
            <ac:spMk id="35" creationId="{30F78F4A-A946-4DE3-BBAB-1B648988DCB8}"/>
          </ac:spMkLst>
        </pc:spChg>
        <pc:spChg chg="add mod">
          <ac:chgData name="Buckles, Bradley C. (KSC-UBE00)" userId="c274cfde-44ba-42d2-9b80-43b34c9bda5f" providerId="ADAL" clId="{2D15E0F5-C120-4F39-9D03-8A68B464954A}" dt="2022-06-03T19:18:42.806" v="9140" actId="20577"/>
          <ac:spMkLst>
            <pc:docMk/>
            <pc:sldMk cId="3211804216" sldId="424"/>
            <ac:spMk id="36" creationId="{87B4CC21-7A37-4C41-A601-FBE9792AE77B}"/>
          </ac:spMkLst>
        </pc:spChg>
        <pc:grpChg chg="del">
          <ac:chgData name="Buckles, Bradley C. (KSC-UBE00)" userId="c274cfde-44ba-42d2-9b80-43b34c9bda5f" providerId="ADAL" clId="{2D15E0F5-C120-4F39-9D03-8A68B464954A}" dt="2022-06-03T16:19:37.840" v="412" actId="478"/>
          <ac:grpSpMkLst>
            <pc:docMk/>
            <pc:sldMk cId="3211804216" sldId="424"/>
            <ac:grpSpMk id="11" creationId="{8DD2A2AE-B0EC-439B-B23F-DB3386F86A96}"/>
          </ac:grpSpMkLst>
        </pc:grpChg>
        <pc:grpChg chg="add del mod">
          <ac:chgData name="Buckles, Bradley C. (KSC-UBE00)" userId="c274cfde-44ba-42d2-9b80-43b34c9bda5f" providerId="ADAL" clId="{2D15E0F5-C120-4F39-9D03-8A68B464954A}" dt="2022-06-03T17:02:01.413" v="5189" actId="478"/>
          <ac:grpSpMkLst>
            <pc:docMk/>
            <pc:sldMk cId="3211804216" sldId="424"/>
            <ac:grpSpMk id="33" creationId="{AF1F5F9F-21C4-48F4-B034-B95ABE2C6BB6}"/>
          </ac:grpSpMkLst>
        </pc:grpChg>
        <pc:picChg chg="del mod topLvl">
          <ac:chgData name="Buckles, Bradley C. (KSC-UBE00)" userId="c274cfde-44ba-42d2-9b80-43b34c9bda5f" providerId="ADAL" clId="{2D15E0F5-C120-4F39-9D03-8A68B464954A}" dt="2022-06-03T19:04:05.012" v="8980" actId="478"/>
          <ac:picMkLst>
            <pc:docMk/>
            <pc:sldMk cId="3211804216" sldId="424"/>
            <ac:picMk id="34" creationId="{A176E031-7FFD-4F90-AC0E-4094BAF44B47}"/>
          </ac:picMkLst>
        </pc:picChg>
        <pc:picChg chg="add mod">
          <ac:chgData name="Buckles, Bradley C. (KSC-UBE00)" userId="c274cfde-44ba-42d2-9b80-43b34c9bda5f" providerId="ADAL" clId="{2D15E0F5-C120-4F39-9D03-8A68B464954A}" dt="2022-06-03T19:04:10.731" v="8982" actId="1076"/>
          <ac:picMkLst>
            <pc:docMk/>
            <pc:sldMk cId="3211804216" sldId="424"/>
            <ac:picMk id="37" creationId="{809C0E1C-24D2-483E-A127-BB931F2E6F68}"/>
          </ac:picMkLst>
        </pc:picChg>
      </pc:sldChg>
      <pc:sldChg chg="addSp delSp modSp add mod ord">
        <pc:chgData name="Buckles, Bradley C. (KSC-UBE00)" userId="c274cfde-44ba-42d2-9b80-43b34c9bda5f" providerId="ADAL" clId="{2D15E0F5-C120-4F39-9D03-8A68B464954A}" dt="2022-06-03T17:46:38.447" v="7639"/>
        <pc:sldMkLst>
          <pc:docMk/>
          <pc:sldMk cId="1683871290" sldId="425"/>
        </pc:sldMkLst>
        <pc:spChg chg="mod">
          <ac:chgData name="Buckles, Bradley C. (KSC-UBE00)" userId="c274cfde-44ba-42d2-9b80-43b34c9bda5f" providerId="ADAL" clId="{2D15E0F5-C120-4F39-9D03-8A68B464954A}" dt="2022-06-03T16:20:40.069" v="454" actId="20577"/>
          <ac:spMkLst>
            <pc:docMk/>
            <pc:sldMk cId="1683871290" sldId="425"/>
            <ac:spMk id="2" creationId="{487A68CB-4ABA-4CFE-80B4-514FD0BDF35B}"/>
          </ac:spMkLst>
        </pc:spChg>
        <pc:spChg chg="add mod">
          <ac:chgData name="Buckles, Bradley C. (KSC-UBE00)" userId="c274cfde-44ba-42d2-9b80-43b34c9bda5f" providerId="ADAL" clId="{2D15E0F5-C120-4F39-9D03-8A68B464954A}" dt="2022-06-03T16:22:34.508" v="907" actId="313"/>
          <ac:spMkLst>
            <pc:docMk/>
            <pc:sldMk cId="1683871290" sldId="425"/>
            <ac:spMk id="33" creationId="{A7350745-E550-4D19-A991-C27CDBD3F9A9}"/>
          </ac:spMkLst>
        </pc:spChg>
        <pc:grpChg chg="del">
          <ac:chgData name="Buckles, Bradley C. (KSC-UBE00)" userId="c274cfde-44ba-42d2-9b80-43b34c9bda5f" providerId="ADAL" clId="{2D15E0F5-C120-4F39-9D03-8A68B464954A}" dt="2022-06-03T16:20:03.343" v="414" actId="478"/>
          <ac:grpSpMkLst>
            <pc:docMk/>
            <pc:sldMk cId="1683871290" sldId="425"/>
            <ac:grpSpMk id="11" creationId="{8DD2A2AE-B0EC-439B-B23F-DB3386F86A96}"/>
          </ac:grpSpMkLst>
        </pc:grpChg>
      </pc:sldChg>
      <pc:sldChg chg="add del ord">
        <pc:chgData name="Buckles, Bradley C. (KSC-UBE00)" userId="c274cfde-44ba-42d2-9b80-43b34c9bda5f" providerId="ADAL" clId="{2D15E0F5-C120-4F39-9D03-8A68B464954A}" dt="2022-06-03T18:57:26.590" v="8437" actId="2696"/>
        <pc:sldMkLst>
          <pc:docMk/>
          <pc:sldMk cId="729906395" sldId="426"/>
        </pc:sldMkLst>
      </pc:sldChg>
      <pc:sldChg chg="modSp add mod ord">
        <pc:chgData name="Buckles, Bradley C. (KSC-UBE00)" userId="c274cfde-44ba-42d2-9b80-43b34c9bda5f" providerId="ADAL" clId="{2D15E0F5-C120-4F39-9D03-8A68B464954A}" dt="2022-06-03T19:20:20.889" v="9163" actId="20577"/>
        <pc:sldMkLst>
          <pc:docMk/>
          <pc:sldMk cId="3034440809" sldId="427"/>
        </pc:sldMkLst>
        <pc:spChg chg="mod">
          <ac:chgData name="Buckles, Bradley C. (KSC-UBE00)" userId="c274cfde-44ba-42d2-9b80-43b34c9bda5f" providerId="ADAL" clId="{2D15E0F5-C120-4F39-9D03-8A68B464954A}" dt="2022-06-03T16:25:12.631" v="1597" actId="20577"/>
          <ac:spMkLst>
            <pc:docMk/>
            <pc:sldMk cId="3034440809" sldId="427"/>
            <ac:spMk id="2" creationId="{487A68CB-4ABA-4CFE-80B4-514FD0BDF35B}"/>
          </ac:spMkLst>
        </pc:spChg>
        <pc:spChg chg="mod">
          <ac:chgData name="Buckles, Bradley C. (KSC-UBE00)" userId="c274cfde-44ba-42d2-9b80-43b34c9bda5f" providerId="ADAL" clId="{2D15E0F5-C120-4F39-9D03-8A68B464954A}" dt="2022-06-03T19:20:20.889" v="9163" actId="20577"/>
          <ac:spMkLst>
            <pc:docMk/>
            <pc:sldMk cId="3034440809" sldId="427"/>
            <ac:spMk id="33" creationId="{A7350745-E550-4D19-A991-C27CDBD3F9A9}"/>
          </ac:spMkLst>
        </pc:spChg>
      </pc:sldChg>
      <pc:sldChg chg="modSp add mod">
        <pc:chgData name="Buckles, Bradley C. (KSC-UBE00)" userId="c274cfde-44ba-42d2-9b80-43b34c9bda5f" providerId="ADAL" clId="{2D15E0F5-C120-4F39-9D03-8A68B464954A}" dt="2022-06-03T16:29:12.022" v="2456" actId="20577"/>
        <pc:sldMkLst>
          <pc:docMk/>
          <pc:sldMk cId="3835909324" sldId="428"/>
        </pc:sldMkLst>
        <pc:spChg chg="mod">
          <ac:chgData name="Buckles, Bradley C. (KSC-UBE00)" userId="c274cfde-44ba-42d2-9b80-43b34c9bda5f" providerId="ADAL" clId="{2D15E0F5-C120-4F39-9D03-8A68B464954A}" dt="2022-06-03T16:29:12.022" v="2456" actId="20577"/>
          <ac:spMkLst>
            <pc:docMk/>
            <pc:sldMk cId="3835909324" sldId="428"/>
            <ac:spMk id="33" creationId="{A7350745-E550-4D19-A991-C27CDBD3F9A9}"/>
          </ac:spMkLst>
        </pc:spChg>
      </pc:sldChg>
      <pc:sldChg chg="modSp add mod ord">
        <pc:chgData name="Buckles, Bradley C. (KSC-UBE00)" userId="c274cfde-44ba-42d2-9b80-43b34c9bda5f" providerId="ADAL" clId="{2D15E0F5-C120-4F39-9D03-8A68B464954A}" dt="2022-06-03T19:31:20.582" v="9276" actId="20577"/>
        <pc:sldMkLst>
          <pc:docMk/>
          <pc:sldMk cId="763168698" sldId="429"/>
        </pc:sldMkLst>
        <pc:spChg chg="mod">
          <ac:chgData name="Buckles, Bradley C. (KSC-UBE00)" userId="c274cfde-44ba-42d2-9b80-43b34c9bda5f" providerId="ADAL" clId="{2D15E0F5-C120-4F39-9D03-8A68B464954A}" dt="2022-06-03T16:46:39.730" v="3302" actId="20577"/>
          <ac:spMkLst>
            <pc:docMk/>
            <pc:sldMk cId="763168698" sldId="429"/>
            <ac:spMk id="2" creationId="{487A68CB-4ABA-4CFE-80B4-514FD0BDF35B}"/>
          </ac:spMkLst>
        </pc:spChg>
        <pc:spChg chg="mod">
          <ac:chgData name="Buckles, Bradley C. (KSC-UBE00)" userId="c274cfde-44ba-42d2-9b80-43b34c9bda5f" providerId="ADAL" clId="{2D15E0F5-C120-4F39-9D03-8A68B464954A}" dt="2022-06-03T19:31:20.582" v="9276" actId="20577"/>
          <ac:spMkLst>
            <pc:docMk/>
            <pc:sldMk cId="763168698" sldId="429"/>
            <ac:spMk id="33" creationId="{A7350745-E550-4D19-A991-C27CDBD3F9A9}"/>
          </ac:spMkLst>
        </pc:spChg>
      </pc:sldChg>
      <pc:sldChg chg="addSp delSp modSp add mod ord">
        <pc:chgData name="Buckles, Bradley C. (KSC-UBE00)" userId="c274cfde-44ba-42d2-9b80-43b34c9bda5f" providerId="ADAL" clId="{2D15E0F5-C120-4F39-9D03-8A68B464954A}" dt="2022-06-03T19:48:39.139" v="9425" actId="404"/>
        <pc:sldMkLst>
          <pc:docMk/>
          <pc:sldMk cId="220117967" sldId="430"/>
        </pc:sldMkLst>
        <pc:spChg chg="mod">
          <ac:chgData name="Buckles, Bradley C. (KSC-UBE00)" userId="c274cfde-44ba-42d2-9b80-43b34c9bda5f" providerId="ADAL" clId="{2D15E0F5-C120-4F39-9D03-8A68B464954A}" dt="2022-06-03T17:00:36.618" v="5180" actId="20577"/>
          <ac:spMkLst>
            <pc:docMk/>
            <pc:sldMk cId="220117967" sldId="430"/>
            <ac:spMk id="2" creationId="{487A68CB-4ABA-4CFE-80B4-514FD0BDF35B}"/>
          </ac:spMkLst>
        </pc:spChg>
        <pc:spChg chg="add del">
          <ac:chgData name="Buckles, Bradley C. (KSC-UBE00)" userId="c274cfde-44ba-42d2-9b80-43b34c9bda5f" providerId="ADAL" clId="{2D15E0F5-C120-4F39-9D03-8A68B464954A}" dt="2022-06-03T17:05:30.570" v="5454"/>
          <ac:spMkLst>
            <pc:docMk/>
            <pc:sldMk cId="220117967" sldId="430"/>
            <ac:spMk id="3" creationId="{127FFFB4-1ED4-4090-94FD-A41216C7F119}"/>
          </ac:spMkLst>
        </pc:spChg>
        <pc:spChg chg="add del mod">
          <ac:chgData name="Buckles, Bradley C. (KSC-UBE00)" userId="c274cfde-44ba-42d2-9b80-43b34c9bda5f" providerId="ADAL" clId="{2D15E0F5-C120-4F39-9D03-8A68B464954A}" dt="2022-06-03T17:09:32.002" v="5671" actId="478"/>
          <ac:spMkLst>
            <pc:docMk/>
            <pc:sldMk cId="220117967" sldId="430"/>
            <ac:spMk id="6" creationId="{B6C3C71D-2BBC-460F-BCBB-C5FB3886F0E2}"/>
          </ac:spMkLst>
        </pc:spChg>
        <pc:spChg chg="mod">
          <ac:chgData name="Buckles, Bradley C. (KSC-UBE00)" userId="c274cfde-44ba-42d2-9b80-43b34c9bda5f" providerId="ADAL" clId="{2D15E0F5-C120-4F39-9D03-8A68B464954A}" dt="2022-06-03T19:48:39.139" v="9425" actId="404"/>
          <ac:spMkLst>
            <pc:docMk/>
            <pc:sldMk cId="220117967" sldId="430"/>
            <ac:spMk id="9" creationId="{A7AFAFE3-18C7-4B47-850B-F2BE5FD84B4F}"/>
          </ac:spMkLst>
        </pc:spChg>
        <pc:graphicFrameChg chg="add del mod">
          <ac:chgData name="Buckles, Bradley C. (KSC-UBE00)" userId="c274cfde-44ba-42d2-9b80-43b34c9bda5f" providerId="ADAL" clId="{2D15E0F5-C120-4F39-9D03-8A68B464954A}" dt="2022-06-03T17:17:11.117" v="6033" actId="478"/>
          <ac:graphicFrameMkLst>
            <pc:docMk/>
            <pc:sldMk cId="220117967" sldId="430"/>
            <ac:graphicFrameMk id="10" creationId="{9979244A-AD02-4B07-9F9F-9876BE62210E}"/>
          </ac:graphicFrameMkLst>
        </pc:graphicFrameChg>
        <pc:picChg chg="add del mod">
          <ac:chgData name="Buckles, Bradley C. (KSC-UBE00)" userId="c274cfde-44ba-42d2-9b80-43b34c9bda5f" providerId="ADAL" clId="{2D15E0F5-C120-4F39-9D03-8A68B464954A}" dt="2022-06-03T19:48:11.282" v="9410" actId="478"/>
          <ac:picMkLst>
            <pc:docMk/>
            <pc:sldMk cId="220117967" sldId="430"/>
            <ac:picMk id="12" creationId="{3E7D28F7-65BD-4868-AB80-8080D25D2560}"/>
          </ac:picMkLst>
        </pc:picChg>
        <pc:picChg chg="add mod">
          <ac:chgData name="Buckles, Bradley C. (KSC-UBE00)" userId="c274cfde-44ba-42d2-9b80-43b34c9bda5f" providerId="ADAL" clId="{2D15E0F5-C120-4F39-9D03-8A68B464954A}" dt="2022-06-03T19:48:20.998" v="9415" actId="1076"/>
          <ac:picMkLst>
            <pc:docMk/>
            <pc:sldMk cId="220117967" sldId="430"/>
            <ac:picMk id="14" creationId="{DED7EA5E-F3E9-4F59-8A84-E4D88D3AB3D3}"/>
          </ac:picMkLst>
        </pc:picChg>
      </pc:sldChg>
      <pc:sldChg chg="new del">
        <pc:chgData name="Buckles, Bradley C. (KSC-UBE00)" userId="c274cfde-44ba-42d2-9b80-43b34c9bda5f" providerId="ADAL" clId="{2D15E0F5-C120-4F39-9D03-8A68B464954A}" dt="2022-06-03T16:37:43.462" v="3059" actId="680"/>
        <pc:sldMkLst>
          <pc:docMk/>
          <pc:sldMk cId="3082740309" sldId="430"/>
        </pc:sldMkLst>
      </pc:sldChg>
      <pc:sldChg chg="addSp modSp add mod ord">
        <pc:chgData name="Buckles, Bradley C. (KSC-UBE00)" userId="c274cfde-44ba-42d2-9b80-43b34c9bda5f" providerId="ADAL" clId="{2D15E0F5-C120-4F39-9D03-8A68B464954A}" dt="2022-06-03T19:49:34.540" v="9440" actId="20577"/>
        <pc:sldMkLst>
          <pc:docMk/>
          <pc:sldMk cId="611617845" sldId="431"/>
        </pc:sldMkLst>
        <pc:spChg chg="mod">
          <ac:chgData name="Buckles, Bradley C. (KSC-UBE00)" userId="c274cfde-44ba-42d2-9b80-43b34c9bda5f" providerId="ADAL" clId="{2D15E0F5-C120-4F39-9D03-8A68B464954A}" dt="2022-06-03T17:09:44.302" v="5683" actId="20577"/>
          <ac:spMkLst>
            <pc:docMk/>
            <pc:sldMk cId="611617845" sldId="431"/>
            <ac:spMk id="2" creationId="{487A68CB-4ABA-4CFE-80B4-514FD0BDF35B}"/>
          </ac:spMkLst>
        </pc:spChg>
        <pc:spChg chg="mod">
          <ac:chgData name="Buckles, Bradley C. (KSC-UBE00)" userId="c274cfde-44ba-42d2-9b80-43b34c9bda5f" providerId="ADAL" clId="{2D15E0F5-C120-4F39-9D03-8A68B464954A}" dt="2022-06-03T19:49:34.540" v="9440" actId="20577"/>
          <ac:spMkLst>
            <pc:docMk/>
            <pc:sldMk cId="611617845" sldId="431"/>
            <ac:spMk id="9" creationId="{A7AFAFE3-18C7-4B47-850B-F2BE5FD84B4F}"/>
          </ac:spMkLst>
        </pc:spChg>
        <pc:picChg chg="add mod">
          <ac:chgData name="Buckles, Bradley C. (KSC-UBE00)" userId="c274cfde-44ba-42d2-9b80-43b34c9bda5f" providerId="ADAL" clId="{2D15E0F5-C120-4F39-9D03-8A68B464954A}" dt="2022-06-03T19:49:33.637" v="9438" actId="1076"/>
          <ac:picMkLst>
            <pc:docMk/>
            <pc:sldMk cId="611617845" sldId="431"/>
            <ac:picMk id="6" creationId="{197A9018-0C31-4191-9462-481A32F00F8F}"/>
          </ac:picMkLst>
        </pc:picChg>
      </pc:sldChg>
      <pc:sldChg chg="modSp add mod">
        <pc:chgData name="Buckles, Bradley C. (KSC-UBE00)" userId="c274cfde-44ba-42d2-9b80-43b34c9bda5f" providerId="ADAL" clId="{2D15E0F5-C120-4F39-9D03-8A68B464954A}" dt="2022-06-03T17:34:17.973" v="7117" actId="20577"/>
        <pc:sldMkLst>
          <pc:docMk/>
          <pc:sldMk cId="2731272254" sldId="432"/>
        </pc:sldMkLst>
        <pc:spChg chg="mod">
          <ac:chgData name="Buckles, Bradley C. (KSC-UBE00)" userId="c274cfde-44ba-42d2-9b80-43b34c9bda5f" providerId="ADAL" clId="{2D15E0F5-C120-4F39-9D03-8A68B464954A}" dt="2022-06-03T17:29:29.186" v="6296" actId="20577"/>
          <ac:spMkLst>
            <pc:docMk/>
            <pc:sldMk cId="2731272254" sldId="432"/>
            <ac:spMk id="2" creationId="{487A68CB-4ABA-4CFE-80B4-514FD0BDF35B}"/>
          </ac:spMkLst>
        </pc:spChg>
        <pc:spChg chg="mod">
          <ac:chgData name="Buckles, Bradley C. (KSC-UBE00)" userId="c274cfde-44ba-42d2-9b80-43b34c9bda5f" providerId="ADAL" clId="{2D15E0F5-C120-4F39-9D03-8A68B464954A}" dt="2022-06-03T17:34:17.973" v="7117" actId="20577"/>
          <ac:spMkLst>
            <pc:docMk/>
            <pc:sldMk cId="2731272254" sldId="432"/>
            <ac:spMk id="33" creationId="{A7350745-E550-4D19-A991-C27CDBD3F9A9}"/>
          </ac:spMkLst>
        </pc:spChg>
      </pc:sldChg>
      <pc:sldChg chg="addSp modSp add mod">
        <pc:chgData name="Buckles, Bradley C. (KSC-UBE00)" userId="c274cfde-44ba-42d2-9b80-43b34c9bda5f" providerId="ADAL" clId="{2D15E0F5-C120-4F39-9D03-8A68B464954A}" dt="2022-06-03T17:36:14.821" v="7410" actId="20577"/>
        <pc:sldMkLst>
          <pc:docMk/>
          <pc:sldMk cId="3643141246" sldId="433"/>
        </pc:sldMkLst>
        <pc:spChg chg="mod">
          <ac:chgData name="Buckles, Bradley C. (KSC-UBE00)" userId="c274cfde-44ba-42d2-9b80-43b34c9bda5f" providerId="ADAL" clId="{2D15E0F5-C120-4F39-9D03-8A68B464954A}" dt="2022-06-03T17:35:01.369" v="7159" actId="20577"/>
          <ac:spMkLst>
            <pc:docMk/>
            <pc:sldMk cId="3643141246" sldId="433"/>
            <ac:spMk id="2" creationId="{487A68CB-4ABA-4CFE-80B4-514FD0BDF35B}"/>
          </ac:spMkLst>
        </pc:spChg>
        <pc:spChg chg="mod">
          <ac:chgData name="Buckles, Bradley C. (KSC-UBE00)" userId="c274cfde-44ba-42d2-9b80-43b34c9bda5f" providerId="ADAL" clId="{2D15E0F5-C120-4F39-9D03-8A68B464954A}" dt="2022-06-03T17:36:14.821" v="7410" actId="20577"/>
          <ac:spMkLst>
            <pc:docMk/>
            <pc:sldMk cId="3643141246" sldId="433"/>
            <ac:spMk id="33" creationId="{A7350745-E550-4D19-A991-C27CDBD3F9A9}"/>
          </ac:spMkLst>
        </pc:spChg>
        <pc:picChg chg="add mod">
          <ac:chgData name="Buckles, Bradley C. (KSC-UBE00)" userId="c274cfde-44ba-42d2-9b80-43b34c9bda5f" providerId="ADAL" clId="{2D15E0F5-C120-4F39-9D03-8A68B464954A}" dt="2022-06-03T17:36:07.668" v="7406" actId="14100"/>
          <ac:picMkLst>
            <pc:docMk/>
            <pc:sldMk cId="3643141246" sldId="433"/>
            <ac:picMk id="9" creationId="{387562F3-6D16-421A-8069-C10A6FE14B99}"/>
          </ac:picMkLst>
        </pc:picChg>
      </pc:sldChg>
      <pc:sldChg chg="addSp delSp modSp add mod">
        <pc:chgData name="Buckles, Bradley C. (KSC-UBE00)" userId="c274cfde-44ba-42d2-9b80-43b34c9bda5f" providerId="ADAL" clId="{2D15E0F5-C120-4F39-9D03-8A68B464954A}" dt="2022-06-03T17:37:26.101" v="7612" actId="20577"/>
        <pc:sldMkLst>
          <pc:docMk/>
          <pc:sldMk cId="3821981502" sldId="434"/>
        </pc:sldMkLst>
        <pc:spChg chg="mod">
          <ac:chgData name="Buckles, Bradley C. (KSC-UBE00)" userId="c274cfde-44ba-42d2-9b80-43b34c9bda5f" providerId="ADAL" clId="{2D15E0F5-C120-4F39-9D03-8A68B464954A}" dt="2022-06-03T17:37:26.101" v="7612" actId="20577"/>
          <ac:spMkLst>
            <pc:docMk/>
            <pc:sldMk cId="3821981502" sldId="434"/>
            <ac:spMk id="33" creationId="{A7350745-E550-4D19-A991-C27CDBD3F9A9}"/>
          </ac:spMkLst>
        </pc:spChg>
        <pc:picChg chg="del">
          <ac:chgData name="Buckles, Bradley C. (KSC-UBE00)" userId="c274cfde-44ba-42d2-9b80-43b34c9bda5f" providerId="ADAL" clId="{2D15E0F5-C120-4F39-9D03-8A68B464954A}" dt="2022-06-03T17:36:24.144" v="7412" actId="478"/>
          <ac:picMkLst>
            <pc:docMk/>
            <pc:sldMk cId="3821981502" sldId="434"/>
            <ac:picMk id="9" creationId="{387562F3-6D16-421A-8069-C10A6FE14B99}"/>
          </ac:picMkLst>
        </pc:picChg>
        <pc:picChg chg="add mod">
          <ac:chgData name="Buckles, Bradley C. (KSC-UBE00)" userId="c274cfde-44ba-42d2-9b80-43b34c9bda5f" providerId="ADAL" clId="{2D15E0F5-C120-4F39-9D03-8A68B464954A}" dt="2022-06-03T17:36:29.648" v="7416" actId="1076"/>
          <ac:picMkLst>
            <pc:docMk/>
            <pc:sldMk cId="3821981502" sldId="434"/>
            <ac:picMk id="10" creationId="{F985C052-5914-47A9-B4E2-6042570503F4}"/>
          </ac:picMkLst>
        </pc:picChg>
      </pc:sldChg>
      <pc:sldChg chg="addSp delSp modSp add mod delAnim modAnim">
        <pc:chgData name="Buckles, Bradley C. (KSC-UBE00)" userId="c274cfde-44ba-42d2-9b80-43b34c9bda5f" providerId="ADAL" clId="{2D15E0F5-C120-4F39-9D03-8A68B464954A}" dt="2022-06-03T19:19:23.157" v="9152" actId="1036"/>
        <pc:sldMkLst>
          <pc:docMk/>
          <pc:sldMk cId="3468555987" sldId="435"/>
        </pc:sldMkLst>
        <pc:spChg chg="mod">
          <ac:chgData name="Buckles, Bradley C. (KSC-UBE00)" userId="c274cfde-44ba-42d2-9b80-43b34c9bda5f" providerId="ADAL" clId="{2D15E0F5-C120-4F39-9D03-8A68B464954A}" dt="2022-06-03T17:38:03.505" v="7622" actId="20577"/>
          <ac:spMkLst>
            <pc:docMk/>
            <pc:sldMk cId="3468555987" sldId="435"/>
            <ac:spMk id="2" creationId="{487A68CB-4ABA-4CFE-80B4-514FD0BDF35B}"/>
          </ac:spMkLst>
        </pc:spChg>
        <pc:picChg chg="add mod">
          <ac:chgData name="Buckles, Bradley C. (KSC-UBE00)" userId="c274cfde-44ba-42d2-9b80-43b34c9bda5f" providerId="ADAL" clId="{2D15E0F5-C120-4F39-9D03-8A68B464954A}" dt="2022-06-03T19:19:23.157" v="9152" actId="1036"/>
          <ac:picMkLst>
            <pc:docMk/>
            <pc:sldMk cId="3468555987" sldId="435"/>
            <ac:picMk id="8" creationId="{7A3F3DB7-BDA1-440E-908A-0E183127C821}"/>
          </ac:picMkLst>
        </pc:picChg>
        <pc:picChg chg="del">
          <ac:chgData name="Buckles, Bradley C. (KSC-UBE00)" userId="c274cfde-44ba-42d2-9b80-43b34c9bda5f" providerId="ADAL" clId="{2D15E0F5-C120-4F39-9D03-8A68B464954A}" dt="2022-06-03T17:38:05.530" v="7623" actId="478"/>
          <ac:picMkLst>
            <pc:docMk/>
            <pc:sldMk cId="3468555987" sldId="435"/>
            <ac:picMk id="9" creationId="{90C8C61F-404E-4583-9C9B-EB6C1FD39A95}"/>
          </ac:picMkLst>
        </pc:picChg>
      </pc:sldChg>
      <pc:sldChg chg="addSp delSp modSp add mod">
        <pc:chgData name="Buckles, Bradley C. (KSC-UBE00)" userId="c274cfde-44ba-42d2-9b80-43b34c9bda5f" providerId="ADAL" clId="{2D15E0F5-C120-4F39-9D03-8A68B464954A}" dt="2022-06-03T19:07:44.903" v="9105" actId="20577"/>
        <pc:sldMkLst>
          <pc:docMk/>
          <pc:sldMk cId="1210861768" sldId="436"/>
        </pc:sldMkLst>
        <pc:spChg chg="mod">
          <ac:chgData name="Buckles, Bradley C. (KSC-UBE00)" userId="c274cfde-44ba-42d2-9b80-43b34c9bda5f" providerId="ADAL" clId="{2D15E0F5-C120-4F39-9D03-8A68B464954A}" dt="2022-06-03T17:56:35.302" v="7659" actId="20577"/>
          <ac:spMkLst>
            <pc:docMk/>
            <pc:sldMk cId="1210861768" sldId="436"/>
            <ac:spMk id="2" creationId="{487A68CB-4ABA-4CFE-80B4-514FD0BDF35B}"/>
          </ac:spMkLst>
        </pc:spChg>
        <pc:spChg chg="mod">
          <ac:chgData name="Buckles, Bradley C. (KSC-UBE00)" userId="c274cfde-44ba-42d2-9b80-43b34c9bda5f" providerId="ADAL" clId="{2D15E0F5-C120-4F39-9D03-8A68B464954A}" dt="2022-06-03T19:07:44.903" v="9105" actId="20577"/>
          <ac:spMkLst>
            <pc:docMk/>
            <pc:sldMk cId="1210861768" sldId="436"/>
            <ac:spMk id="33" creationId="{A7350745-E550-4D19-A991-C27CDBD3F9A9}"/>
          </ac:spMkLst>
        </pc:spChg>
        <pc:picChg chg="del mod">
          <ac:chgData name="Buckles, Bradley C. (KSC-UBE00)" userId="c274cfde-44ba-42d2-9b80-43b34c9bda5f" providerId="ADAL" clId="{2D15E0F5-C120-4F39-9D03-8A68B464954A}" dt="2022-06-03T19:06:18.852" v="8999" actId="478"/>
          <ac:picMkLst>
            <pc:docMk/>
            <pc:sldMk cId="1210861768" sldId="436"/>
            <ac:picMk id="5" creationId="{C97BBF56-450D-43FA-A017-C280CDB96BD2}"/>
          </ac:picMkLst>
        </pc:picChg>
        <pc:picChg chg="add mod">
          <ac:chgData name="Buckles, Bradley C. (KSC-UBE00)" userId="c274cfde-44ba-42d2-9b80-43b34c9bda5f" providerId="ADAL" clId="{2D15E0F5-C120-4F39-9D03-8A68B464954A}" dt="2022-06-03T19:06:18.983" v="9000"/>
          <ac:picMkLst>
            <pc:docMk/>
            <pc:sldMk cId="1210861768" sldId="436"/>
            <ac:picMk id="9" creationId="{746292E9-A8A7-4FFA-9515-84B9DCEBC8B7}"/>
          </ac:picMkLst>
        </pc:picChg>
        <pc:picChg chg="del">
          <ac:chgData name="Buckles, Bradley C. (KSC-UBE00)" userId="c274cfde-44ba-42d2-9b80-43b34c9bda5f" providerId="ADAL" clId="{2D15E0F5-C120-4F39-9D03-8A68B464954A}" dt="2022-06-03T17:56:37.323" v="7660" actId="478"/>
          <ac:picMkLst>
            <pc:docMk/>
            <pc:sldMk cId="1210861768" sldId="436"/>
            <ac:picMk id="10" creationId="{F985C052-5914-47A9-B4E2-6042570503F4}"/>
          </ac:picMkLst>
        </pc:picChg>
      </pc:sldChg>
      <pc:sldChg chg="new del">
        <pc:chgData name="Buckles, Bradley C. (KSC-UBE00)" userId="c274cfde-44ba-42d2-9b80-43b34c9bda5f" providerId="ADAL" clId="{2D15E0F5-C120-4F39-9D03-8A68B464954A}" dt="2022-06-03T17:56:29.301" v="7647" actId="680"/>
        <pc:sldMkLst>
          <pc:docMk/>
          <pc:sldMk cId="1219346013" sldId="436"/>
        </pc:sldMkLst>
      </pc:sldChg>
      <pc:sldChg chg="addSp delSp modSp add mod">
        <pc:chgData name="Buckles, Bradley C. (KSC-UBE00)" userId="c274cfde-44ba-42d2-9b80-43b34c9bda5f" providerId="ADAL" clId="{2D15E0F5-C120-4F39-9D03-8A68B464954A}" dt="2022-06-03T19:00:23.913" v="8481" actId="1037"/>
        <pc:sldMkLst>
          <pc:docMk/>
          <pc:sldMk cId="1842982534" sldId="437"/>
        </pc:sldMkLst>
        <pc:spChg chg="mod">
          <ac:chgData name="Buckles, Bradley C. (KSC-UBE00)" userId="c274cfde-44ba-42d2-9b80-43b34c9bda5f" providerId="ADAL" clId="{2D15E0F5-C120-4F39-9D03-8A68B464954A}" dt="2022-06-03T19:00:12.966" v="8476"/>
          <ac:spMkLst>
            <pc:docMk/>
            <pc:sldMk cId="1842982534" sldId="437"/>
            <ac:spMk id="2" creationId="{487A68CB-4ABA-4CFE-80B4-514FD0BDF35B}"/>
          </ac:spMkLst>
        </pc:spChg>
        <pc:picChg chg="mod">
          <ac:chgData name="Buckles, Bradley C. (KSC-UBE00)" userId="c274cfde-44ba-42d2-9b80-43b34c9bda5f" providerId="ADAL" clId="{2D15E0F5-C120-4F39-9D03-8A68B464954A}" dt="2022-06-03T19:00:23.913" v="8481" actId="1037"/>
          <ac:picMkLst>
            <pc:docMk/>
            <pc:sldMk cId="1842982534" sldId="437"/>
            <ac:picMk id="5" creationId="{C97BBF56-450D-43FA-A017-C280CDB96BD2}"/>
          </ac:picMkLst>
        </pc:picChg>
        <pc:picChg chg="add mod">
          <ac:chgData name="Buckles, Bradley C. (KSC-UBE00)" userId="c274cfde-44ba-42d2-9b80-43b34c9bda5f" providerId="ADAL" clId="{2D15E0F5-C120-4F39-9D03-8A68B464954A}" dt="2022-06-03T18:59:33.163" v="8475" actId="1076"/>
          <ac:picMkLst>
            <pc:docMk/>
            <pc:sldMk cId="1842982534" sldId="437"/>
            <ac:picMk id="8" creationId="{F1AA77FE-079A-4995-B894-2883EA3B0734}"/>
          </ac:picMkLst>
        </pc:picChg>
        <pc:picChg chg="del">
          <ac:chgData name="Buckles, Bradley C. (KSC-UBE00)" userId="c274cfde-44ba-42d2-9b80-43b34c9bda5f" providerId="ADAL" clId="{2D15E0F5-C120-4F39-9D03-8A68B464954A}" dt="2022-06-03T18:59:07.812" v="8471" actId="478"/>
          <ac:picMkLst>
            <pc:docMk/>
            <pc:sldMk cId="1842982534" sldId="437"/>
            <ac:picMk id="10" creationId="{F49EECD2-1CE2-4AAA-AD81-0F07558B7F5C}"/>
          </ac:picMkLst>
        </pc:picChg>
      </pc:sldChg>
      <pc:sldChg chg="modSp add del mod">
        <pc:chgData name="Buckles, Bradley C. (KSC-UBE00)" userId="c274cfde-44ba-42d2-9b80-43b34c9bda5f" providerId="ADAL" clId="{2D15E0F5-C120-4F39-9D03-8A68B464954A}" dt="2022-06-03T19:37:10.548" v="9301" actId="2696"/>
        <pc:sldMkLst>
          <pc:docMk/>
          <pc:sldMk cId="599385446" sldId="438"/>
        </pc:sldMkLst>
        <pc:spChg chg="mod">
          <ac:chgData name="Buckles, Bradley C. (KSC-UBE00)" userId="c274cfde-44ba-42d2-9b80-43b34c9bda5f" providerId="ADAL" clId="{2D15E0F5-C120-4F39-9D03-8A68B464954A}" dt="2022-06-03T19:32:14.071" v="9298" actId="20577"/>
          <ac:spMkLst>
            <pc:docMk/>
            <pc:sldMk cId="599385446" sldId="438"/>
            <ac:spMk id="2" creationId="{487A68CB-4ABA-4CFE-80B4-514FD0BDF35B}"/>
          </ac:spMkLst>
        </pc:spChg>
        <pc:spChg chg="mod">
          <ac:chgData name="Buckles, Bradley C. (KSC-UBE00)" userId="c274cfde-44ba-42d2-9b80-43b34c9bda5f" providerId="ADAL" clId="{2D15E0F5-C120-4F39-9D03-8A68B464954A}" dt="2022-06-03T19:32:26.317" v="9300" actId="27636"/>
          <ac:spMkLst>
            <pc:docMk/>
            <pc:sldMk cId="599385446" sldId="438"/>
            <ac:spMk id="9" creationId="{A7AFAFE3-18C7-4B47-850B-F2BE5FD84B4F}"/>
          </ac:spMkLst>
        </pc:spChg>
      </pc:sldChg>
      <pc:sldMasterChg chg="del delSldLayout">
        <pc:chgData name="Buckles, Bradley C. (KSC-UBE00)" userId="c274cfde-44ba-42d2-9b80-43b34c9bda5f" providerId="ADAL" clId="{2D15E0F5-C120-4F39-9D03-8A68B464954A}" dt="2022-06-03T17:02:08.123" v="5190" actId="2696"/>
        <pc:sldMasterMkLst>
          <pc:docMk/>
          <pc:sldMasterMk cId="483153188" sldId="2147483660"/>
        </pc:sldMasterMkLst>
        <pc:sldLayoutChg chg="del">
          <pc:chgData name="Buckles, Bradley C. (KSC-UBE00)" userId="c274cfde-44ba-42d2-9b80-43b34c9bda5f" providerId="ADAL" clId="{2D15E0F5-C120-4F39-9D03-8A68B464954A}" dt="2022-06-03T17:02:08.123" v="5190" actId="2696"/>
          <pc:sldLayoutMkLst>
            <pc:docMk/>
            <pc:sldMasterMk cId="483153188" sldId="2147483660"/>
            <pc:sldLayoutMk cId="1300804312" sldId="2147483661"/>
          </pc:sldLayoutMkLst>
        </pc:sldLayoutChg>
        <pc:sldLayoutChg chg="del">
          <pc:chgData name="Buckles, Bradley C. (KSC-UBE00)" userId="c274cfde-44ba-42d2-9b80-43b34c9bda5f" providerId="ADAL" clId="{2D15E0F5-C120-4F39-9D03-8A68B464954A}" dt="2022-06-03T17:02:08.123" v="5190" actId="2696"/>
          <pc:sldLayoutMkLst>
            <pc:docMk/>
            <pc:sldMasterMk cId="483153188" sldId="2147483660"/>
            <pc:sldLayoutMk cId="1136801416" sldId="2147483662"/>
          </pc:sldLayoutMkLst>
        </pc:sldLayoutChg>
        <pc:sldLayoutChg chg="del">
          <pc:chgData name="Buckles, Bradley C. (KSC-UBE00)" userId="c274cfde-44ba-42d2-9b80-43b34c9bda5f" providerId="ADAL" clId="{2D15E0F5-C120-4F39-9D03-8A68B464954A}" dt="2022-06-03T17:02:08.123" v="5190" actId="2696"/>
          <pc:sldLayoutMkLst>
            <pc:docMk/>
            <pc:sldMasterMk cId="483153188" sldId="2147483660"/>
            <pc:sldLayoutMk cId="905104786" sldId="2147483663"/>
          </pc:sldLayoutMkLst>
        </pc:sldLayoutChg>
        <pc:sldLayoutChg chg="del">
          <pc:chgData name="Buckles, Bradley C. (KSC-UBE00)" userId="c274cfde-44ba-42d2-9b80-43b34c9bda5f" providerId="ADAL" clId="{2D15E0F5-C120-4F39-9D03-8A68B464954A}" dt="2022-06-03T17:02:08.123" v="5190" actId="2696"/>
          <pc:sldLayoutMkLst>
            <pc:docMk/>
            <pc:sldMasterMk cId="483153188" sldId="2147483660"/>
            <pc:sldLayoutMk cId="3274358681" sldId="2147483664"/>
          </pc:sldLayoutMkLst>
        </pc:sldLayoutChg>
        <pc:sldLayoutChg chg="del">
          <pc:chgData name="Buckles, Bradley C. (KSC-UBE00)" userId="c274cfde-44ba-42d2-9b80-43b34c9bda5f" providerId="ADAL" clId="{2D15E0F5-C120-4F39-9D03-8A68B464954A}" dt="2022-06-03T17:02:08.123" v="5190" actId="2696"/>
          <pc:sldLayoutMkLst>
            <pc:docMk/>
            <pc:sldMasterMk cId="483153188" sldId="2147483660"/>
            <pc:sldLayoutMk cId="2906471269" sldId="2147483665"/>
          </pc:sldLayoutMkLst>
        </pc:sldLayoutChg>
        <pc:sldLayoutChg chg="del">
          <pc:chgData name="Buckles, Bradley C. (KSC-UBE00)" userId="c274cfde-44ba-42d2-9b80-43b34c9bda5f" providerId="ADAL" clId="{2D15E0F5-C120-4F39-9D03-8A68B464954A}" dt="2022-06-03T17:02:08.123" v="5190" actId="2696"/>
          <pc:sldLayoutMkLst>
            <pc:docMk/>
            <pc:sldMasterMk cId="483153188" sldId="2147483660"/>
            <pc:sldLayoutMk cId="3748918032" sldId="2147483666"/>
          </pc:sldLayoutMkLst>
        </pc:sldLayoutChg>
        <pc:sldLayoutChg chg="del">
          <pc:chgData name="Buckles, Bradley C. (KSC-UBE00)" userId="c274cfde-44ba-42d2-9b80-43b34c9bda5f" providerId="ADAL" clId="{2D15E0F5-C120-4F39-9D03-8A68B464954A}" dt="2022-06-03T17:02:08.123" v="5190" actId="2696"/>
          <pc:sldLayoutMkLst>
            <pc:docMk/>
            <pc:sldMasterMk cId="483153188" sldId="2147483660"/>
            <pc:sldLayoutMk cId="2739141777" sldId="2147483667"/>
          </pc:sldLayoutMkLst>
        </pc:sldLayoutChg>
        <pc:sldLayoutChg chg="del">
          <pc:chgData name="Buckles, Bradley C. (KSC-UBE00)" userId="c274cfde-44ba-42d2-9b80-43b34c9bda5f" providerId="ADAL" clId="{2D15E0F5-C120-4F39-9D03-8A68B464954A}" dt="2022-06-03T17:02:08.123" v="5190" actId="2696"/>
          <pc:sldLayoutMkLst>
            <pc:docMk/>
            <pc:sldMasterMk cId="483153188" sldId="2147483660"/>
            <pc:sldLayoutMk cId="803784844" sldId="2147483668"/>
          </pc:sldLayoutMkLst>
        </pc:sldLayoutChg>
        <pc:sldLayoutChg chg="del">
          <pc:chgData name="Buckles, Bradley C. (KSC-UBE00)" userId="c274cfde-44ba-42d2-9b80-43b34c9bda5f" providerId="ADAL" clId="{2D15E0F5-C120-4F39-9D03-8A68B464954A}" dt="2022-06-03T17:02:08.123" v="5190" actId="2696"/>
          <pc:sldLayoutMkLst>
            <pc:docMk/>
            <pc:sldMasterMk cId="483153188" sldId="2147483660"/>
            <pc:sldLayoutMk cId="626748319" sldId="214748366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C9AAA5-04D5-46E9-965A-1741B650E99E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BFA026-8AFD-4FC3-A306-88F418F7F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140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8C457-5B83-4A4C-A10E-0E77CED203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582F01-777D-4508-A633-6A4443F9BE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7B89A3-4DF5-4837-A287-862EB2533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33D1F-0607-4A38-A337-13C4887A422D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CFCE1-BB19-450F-96A7-29AC29ED9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EFC9C-A1E5-4B18-B2FD-8F2E8FD77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A995-3947-4C50-9A90-73DD7ED76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13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C0651-E370-4772-A2EF-BF35E812C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E6843-07B3-4A59-B61E-1B020BBAD7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5E3F3E-A4F4-4370-A1BC-1A26DE179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33D1F-0607-4A38-A337-13C4887A422D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E09894-9D13-4FB1-BD94-1B258BBCC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82A30-D20A-4E65-80FC-2F4DE455D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A995-3947-4C50-9A90-73DD7ED76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338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EED47-23C8-4F1F-8412-C4430BA08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C41CD4-E345-4B66-99C6-51F6E58F3F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CA973C-FF39-48A6-A937-A94830F48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33D1F-0607-4A38-A337-13C4887A422D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2BE430-5146-467E-BF79-3E37166DD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01F31-F54E-41BA-9E76-A0DD122BD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A995-3947-4C50-9A90-73DD7ED76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562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98F34-487A-48E8-86D0-569B60A78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5D62C9-AC41-4B5C-8EF1-52CA9F383A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368770-7C20-421B-8C68-5A2ACCD720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BBEBCB-2613-4F3D-AF7C-1E8AE5A6A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33D1F-0607-4A38-A337-13C4887A422D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EFC49-2687-43D8-B089-DD93687A2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3DB79C-4216-4ACB-A2E3-558E8385C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A995-3947-4C50-9A90-73DD7ED76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966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B4682-0556-4DA3-BC7B-1998E0A5B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626BBF-0039-4AA7-BB59-737EEEB13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262144-61F6-4A4B-A4FF-88035CC56D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7F2A9D-C3C0-4EED-8D75-B75538C15E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13CB65-1C58-44D8-B997-B1B71F685A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1B0A43-5BD1-489A-BABB-4E725E818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33D1F-0607-4A38-A337-13C4887A422D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8441A9-B1A6-4AD4-8DFD-0257F02B7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86DDF4-F63F-4342-970B-415C75E57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A995-3947-4C50-9A90-73DD7ED76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02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2FD81-CC39-4972-A4D6-1D7BCC30A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AC1F79-7F48-4DF5-97A7-FDF66770C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33D1F-0607-4A38-A337-13C4887A422D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E6CDF3-AC6B-4CA8-8F9F-813A3CC6C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BFEC71-A854-4514-9C58-858F53DB9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A995-3947-4C50-9A90-73DD7ED76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55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A247A0-52F6-49C7-AE03-CF5415892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33D1F-0607-4A38-A337-13C4887A422D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3B37A8-5E84-40FB-B92D-ED81BC54A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A1C7D-0154-4AFF-9A4D-8D5C57055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A995-3947-4C50-9A90-73DD7ED76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439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E0E49-B439-49C4-A763-E54756158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97656-A853-4F43-97B4-622F4EC6B4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11D8E-6453-4716-81D2-11D9B6290A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8A1351-F22D-4FAD-B2E8-8C81335FB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33D1F-0607-4A38-A337-13C4887A422D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9A36A1-0D94-40E5-9F6E-4FA56B230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2029AF-3004-46BA-8DD5-709E686E1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A995-3947-4C50-9A90-73DD7ED76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471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13799-1FA3-4F5A-B501-2173BB87C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7F2F73-CB95-4518-B7D1-ECBC41A338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079AA8-1741-4845-BAEB-4EA726A104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081ABD-6A8C-43C4-80E0-15AA9DED2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33D1F-0607-4A38-A337-13C4887A422D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00585A-03F8-481C-80ED-7563E19F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060B1F-A788-469E-9BF2-47635CF19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A995-3947-4C50-9A90-73DD7ED76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928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53B2B-80B9-4E76-91A0-1CC88238E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0179ED-7962-4EDD-A6AB-BB802E7C17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8DCDB8-4555-455F-8BB4-918A71EC1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33D1F-0607-4A38-A337-13C4887A422D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5645C7-2F3F-474C-89AB-898EB6829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00873-D32A-47CA-AACD-EA4A0C759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A995-3947-4C50-9A90-73DD7ED76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759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36704E-EDE0-434C-88BB-10A224A5AF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200629-4381-475D-9CB1-C2E9249826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BBBEE7-7FF2-4695-8964-169C0BBDA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33D1F-0607-4A38-A337-13C4887A422D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0B4961-FFD4-4EB8-B785-1BDE8F95A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3EAF2-7FFA-4A48-AEFB-719E16544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A995-3947-4C50-9A90-73DD7ED76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9150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79D83-A55C-42ED-A35E-2D537F8D8430}" type="datetime1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857D-7A65-4BFC-8E72-31410F98A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144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2B49-5324-46C2-A988-6E6CA041A3BB}" type="datetime1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857D-7A65-4BFC-8E72-31410F98A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9012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FAAB5-4A66-4932-A1A7-021C60965FD4}" type="datetime1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857D-7A65-4BFC-8E72-31410F98A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5441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345F8-B11A-4C4F-95CE-19FCE1E7169E}" type="datetime1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857D-7A65-4BFC-8E72-31410F98A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125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0E859-7737-475D-BE80-EA85DDE538C5}" type="datetime1">
              <a:rPr lang="en-US" smtClean="0"/>
              <a:t>6/3/2022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857D-7A65-4BFC-8E72-31410F98A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3745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8A4C0-30A4-4DA1-8F03-DB17AFE7DF0E}" type="datetime1">
              <a:rPr lang="en-US" smtClean="0"/>
              <a:t>6/3/2022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857D-7A65-4BFC-8E72-31410F98A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5601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E6C56-7341-4C69-A2A5-A69F68704E16}" type="datetime1">
              <a:rPr lang="en-US" smtClean="0"/>
              <a:t>6/3/2022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857D-7A65-4BFC-8E72-31410F98A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2310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91A6-14B3-49C4-90FF-0064373491EA}" type="datetime1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857D-7A65-4BFC-8E72-31410F98A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9891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D7AD7-3615-4AA6-9615-9D2F65CD8E81}" type="datetime1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857D-7A65-4BFC-8E72-31410F98A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651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C0A80-6C98-4397-99CE-CBD568526322}" type="datetime1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857D-7A65-4BFC-8E72-31410F98A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3643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0C2CE-A4E7-4925-B1F2-0AE0706EF7D0}" type="datetime1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857D-7A65-4BFC-8E72-31410F98A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908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158D1F-E2E0-4361-BA12-483DBA5FF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197BB-4F38-41AC-8033-956E12C33A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154AB4-1D50-4726-8D80-B78CB9FE4E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33D1F-0607-4A38-A337-13C4887A422D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A20FE-CDED-4573-9CE3-C98AC39645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803CE4-A214-4FA8-A53C-3549AB7F47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2A995-3947-4C50-9A90-73DD7ED76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644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E9FF2-C33D-441A-A15F-AF730B5E0E07}" type="datetime1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D857D-7A65-4BFC-8E72-31410F98A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528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8.png"/><Relationship Id="rId2" Type="http://schemas.microsoft.com/office/2007/relationships/media" Target="../media/media2.m4v"/><Relationship Id="rId1" Type="http://schemas.openxmlformats.org/officeDocument/2006/relationships/video" Target="NULL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F45F70-5DD9-46CB-A100-5CE357240A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024" r="16024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  <a:softEdge rad="635000"/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24425" y="912813"/>
            <a:ext cx="7181850" cy="1506537"/>
          </a:xfrm>
          <a:solidFill>
            <a:schemeClr val="bg1">
              <a:alpha val="50196"/>
            </a:schemeClr>
          </a:solidFill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Development of Autonomous Excavation Algorithms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67825" y="2733674"/>
            <a:ext cx="2838450" cy="598489"/>
          </a:xfrm>
          <a:solidFill>
            <a:schemeClr val="bg1">
              <a:alpha val="50196"/>
            </a:schemeClr>
          </a:solidFill>
        </p:spPr>
        <p:txBody>
          <a:bodyPr vert="horz" lIns="91440" tIns="45720" rIns="91440" bIns="45720" rtlCol="0" anchor="b">
            <a:normAutofit fontScale="47500" lnSpcReduction="20000"/>
          </a:bodyPr>
          <a:lstStyle/>
          <a:p>
            <a:pPr>
              <a:spcBef>
                <a:spcPct val="0"/>
              </a:spcBef>
            </a:pPr>
            <a:r>
              <a:rPr 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+mj-ea"/>
                <a:cs typeface="+mj-cs"/>
              </a:rPr>
              <a:t>Brad Buckles</a:t>
            </a:r>
          </a:p>
          <a:p>
            <a:pPr>
              <a:spcBef>
                <a:spcPct val="0"/>
              </a:spcBef>
            </a:pPr>
            <a:r>
              <a:rPr 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+mj-ea"/>
                <a:cs typeface="+mj-cs"/>
              </a:rPr>
              <a:t>Bradley.Buckles@nasa.gov</a:t>
            </a:r>
          </a:p>
        </p:txBody>
      </p:sp>
      <p:pic>
        <p:nvPicPr>
          <p:cNvPr id="6" name="Picture 6" descr="Symbols of NASA | NASA">
            <a:extLst>
              <a:ext uri="{FF2B5EF4-FFF2-40B4-BE49-F238E27FC236}">
                <a16:creationId xmlns:a16="http://schemas.microsoft.com/office/drawing/2014/main" id="{DCE3453B-9425-40FA-96AE-8FE85D2AD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6121" y="5263978"/>
            <a:ext cx="2767612" cy="138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C7214D-C900-4EA1-8E36-65628AAE2A72}"/>
              </a:ext>
            </a:extLst>
          </p:cNvPr>
          <p:cNvSpPr/>
          <p:nvPr/>
        </p:nvSpPr>
        <p:spPr>
          <a:xfrm>
            <a:off x="0" y="3890514"/>
            <a:ext cx="12192000" cy="2967487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7A68CB-4ABA-4CFE-80B4-514FD0BDF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238"/>
            <a:ext cx="12192000" cy="104540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alibri Light"/>
              </a:rPr>
              <a:t>RASSOR 2.0 Prototype Excavation Rover</a:t>
            </a:r>
          </a:p>
        </p:txBody>
      </p:sp>
      <p:pic>
        <p:nvPicPr>
          <p:cNvPr id="5" name="Picture 6" descr="Symbols of NASA | NASA">
            <a:extLst>
              <a:ext uri="{FF2B5EF4-FFF2-40B4-BE49-F238E27FC236}">
                <a16:creationId xmlns:a16="http://schemas.microsoft.com/office/drawing/2014/main" id="{C97BBF56-450D-43FA-A017-C280CDB96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4077" y="-4042"/>
            <a:ext cx="2090810" cy="104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EC11983-1628-43B6-920B-CB4121875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1769" y="6495537"/>
            <a:ext cx="1042911" cy="29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B4D5A2-CBC3-4F78-92C9-A765F2A8DD95}"/>
              </a:ext>
            </a:extLst>
          </p:cNvPr>
          <p:cNvCxnSpPr>
            <a:cxnSpLocks/>
          </p:cNvCxnSpPr>
          <p:nvPr/>
        </p:nvCxnSpPr>
        <p:spPr>
          <a:xfrm>
            <a:off x="295739" y="1073923"/>
            <a:ext cx="11610408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87B4CC21-7A37-4C41-A601-FBE9792AE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854" y="1429653"/>
            <a:ext cx="6112870" cy="4351338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RASSOR 2.0 is a prototype robotic excavator developed in the Granular Mechanics and Regolith Operations (GMRO) Lab at Kennedy Space Center</a:t>
            </a:r>
          </a:p>
          <a:p>
            <a:pPr>
              <a:lnSpc>
                <a:spcPct val="110000"/>
              </a:lnSpc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Currently being used for development of excavation algorithms to inform the ISRU Pilot Excavator (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iPEX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) project</a:t>
            </a:r>
          </a:p>
          <a:p>
            <a:pPr>
              <a:lnSpc>
                <a:spcPct val="110000"/>
              </a:lnSpc>
            </a:pP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iPEX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 is a NASA Game Changing Development (GCD) funded project to develop a flight ready robotic excavator to demonstrate lunar excavation.</a:t>
            </a:r>
          </a:p>
          <a:p>
            <a:pPr>
              <a:lnSpc>
                <a:spcPct val="110000"/>
              </a:lnSpc>
            </a:pP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iPEX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 is planned to fly as a Commercial Lunar Payload Service (CLPS) payload</a:t>
            </a:r>
          </a:p>
        </p:txBody>
      </p:sp>
      <p:pic>
        <p:nvPicPr>
          <p:cNvPr id="37" name="Content Placeholder 3">
            <a:extLst>
              <a:ext uri="{FF2B5EF4-FFF2-40B4-BE49-F238E27FC236}">
                <a16:creationId xmlns:a16="http://schemas.microsoft.com/office/drawing/2014/main" id="{809C0E1C-24D2-483E-A127-BB931F2E6F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342" y="1239148"/>
            <a:ext cx="4803804" cy="3190313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1804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C7214D-C900-4EA1-8E36-65628AAE2A72}"/>
              </a:ext>
            </a:extLst>
          </p:cNvPr>
          <p:cNvSpPr/>
          <p:nvPr/>
        </p:nvSpPr>
        <p:spPr>
          <a:xfrm>
            <a:off x="0" y="3890514"/>
            <a:ext cx="12192000" cy="2967487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7A68CB-4ABA-4CFE-80B4-514FD0BDF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238"/>
            <a:ext cx="12192000" cy="104540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alibri Light"/>
              </a:rPr>
              <a:t>Excavation Free Body Diagram</a:t>
            </a:r>
          </a:p>
        </p:txBody>
      </p:sp>
      <p:pic>
        <p:nvPicPr>
          <p:cNvPr id="5" name="Picture 6" descr="Symbols of NASA | NASA">
            <a:extLst>
              <a:ext uri="{FF2B5EF4-FFF2-40B4-BE49-F238E27FC236}">
                <a16:creationId xmlns:a16="http://schemas.microsoft.com/office/drawing/2014/main" id="{C97BBF56-450D-43FA-A017-C280CDB96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4077" y="-4042"/>
            <a:ext cx="2090810" cy="104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EC11983-1628-43B6-920B-CB4121875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1769" y="6495537"/>
            <a:ext cx="1042911" cy="29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B4D5A2-CBC3-4F78-92C9-A765F2A8DD95}"/>
              </a:ext>
            </a:extLst>
          </p:cNvPr>
          <p:cNvCxnSpPr>
            <a:cxnSpLocks/>
          </p:cNvCxnSpPr>
          <p:nvPr/>
        </p:nvCxnSpPr>
        <p:spPr>
          <a:xfrm>
            <a:off x="295739" y="1073923"/>
            <a:ext cx="11610408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D2A2AE-B0EC-439B-B23F-DB3386F86A96}"/>
              </a:ext>
            </a:extLst>
          </p:cNvPr>
          <p:cNvGrpSpPr/>
          <p:nvPr/>
        </p:nvGrpSpPr>
        <p:grpSpPr>
          <a:xfrm>
            <a:off x="244055" y="675221"/>
            <a:ext cx="11662092" cy="4098081"/>
            <a:chOff x="247977" y="2220687"/>
            <a:chExt cx="11662092" cy="409808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87A7936-1552-42DF-9A58-4D6C1E801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E8EAED"/>
                </a:clrFrom>
                <a:clrTo>
                  <a:srgbClr val="E8EAED">
                    <a:alpha val="0"/>
                  </a:srgbClr>
                </a:clrTo>
              </a:clrChange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46447" y="2220687"/>
              <a:ext cx="10947083" cy="3685980"/>
            </a:xfrm>
            <a:prstGeom prst="rect">
              <a:avLst/>
            </a:prstGeom>
          </p:spPr>
        </p:pic>
        <p:sp>
          <p:nvSpPr>
            <p:cNvPr id="13" name="Right Arrow 2">
              <a:extLst>
                <a:ext uri="{FF2B5EF4-FFF2-40B4-BE49-F238E27FC236}">
                  <a16:creationId xmlns:a16="http://schemas.microsoft.com/office/drawing/2014/main" id="{B2A4FD49-8933-4F65-B962-C66266359911}"/>
                </a:ext>
              </a:extLst>
            </p:cNvPr>
            <p:cNvSpPr/>
            <p:nvPr/>
          </p:nvSpPr>
          <p:spPr>
            <a:xfrm rot="10800000">
              <a:off x="2155369" y="5243803"/>
              <a:ext cx="923731" cy="373224"/>
            </a:xfrm>
            <a:prstGeom prst="rightArrow">
              <a:avLst>
                <a:gd name="adj1" fmla="val 25000"/>
                <a:gd name="adj2" fmla="val 112500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ight Arrow 10">
              <a:extLst>
                <a:ext uri="{FF2B5EF4-FFF2-40B4-BE49-F238E27FC236}">
                  <a16:creationId xmlns:a16="http://schemas.microsoft.com/office/drawing/2014/main" id="{634F865F-27E7-4DF1-8735-B4361C108841}"/>
                </a:ext>
              </a:extLst>
            </p:cNvPr>
            <p:cNvSpPr/>
            <p:nvPr/>
          </p:nvSpPr>
          <p:spPr>
            <a:xfrm>
              <a:off x="9333720" y="5243803"/>
              <a:ext cx="923731" cy="373224"/>
            </a:xfrm>
            <a:prstGeom prst="rightArrow">
              <a:avLst>
                <a:gd name="adj1" fmla="val 25000"/>
                <a:gd name="adj2" fmla="val 112500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ight Arrow 13">
              <a:extLst>
                <a:ext uri="{FF2B5EF4-FFF2-40B4-BE49-F238E27FC236}">
                  <a16:creationId xmlns:a16="http://schemas.microsoft.com/office/drawing/2014/main" id="{960E504A-12C2-471B-85F2-5C5DF6F6866F}"/>
                </a:ext>
              </a:extLst>
            </p:cNvPr>
            <p:cNvSpPr/>
            <p:nvPr/>
          </p:nvSpPr>
          <p:spPr>
            <a:xfrm rot="16200000">
              <a:off x="1853677" y="5610211"/>
              <a:ext cx="603382" cy="243790"/>
            </a:xfrm>
            <a:prstGeom prst="rightArrow">
              <a:avLst>
                <a:gd name="adj1" fmla="val 25000"/>
                <a:gd name="adj2" fmla="val 112500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ight Arrow 14">
              <a:extLst>
                <a:ext uri="{FF2B5EF4-FFF2-40B4-BE49-F238E27FC236}">
                  <a16:creationId xmlns:a16="http://schemas.microsoft.com/office/drawing/2014/main" id="{A64AC9DE-0BBE-4FF9-A6FB-4EE754EE722B}"/>
                </a:ext>
              </a:extLst>
            </p:cNvPr>
            <p:cNvSpPr/>
            <p:nvPr/>
          </p:nvSpPr>
          <p:spPr>
            <a:xfrm rot="16200000">
              <a:off x="9955760" y="5610211"/>
              <a:ext cx="603382" cy="243790"/>
            </a:xfrm>
            <a:prstGeom prst="rightArrow">
              <a:avLst>
                <a:gd name="adj1" fmla="val 25000"/>
                <a:gd name="adj2" fmla="val 112500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BEF2BD0-E76C-47B6-94A8-795061BD2E8F}"/>
                </a:ext>
              </a:extLst>
            </p:cNvPr>
            <p:cNvSpPr txBox="1"/>
            <p:nvPr/>
          </p:nvSpPr>
          <p:spPr>
            <a:xfrm>
              <a:off x="2957798" y="5460549"/>
              <a:ext cx="867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MS PGothic" charset="-128"/>
                  <a:cs typeface="+mn-cs"/>
                </a:rPr>
                <a:t>F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MS PGothic" charset="-128"/>
                  <a:cs typeface="+mn-cs"/>
                </a:rPr>
                <a:t>H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-128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00B5830-ACBB-4891-A962-C0F3DE2C4313}"/>
                </a:ext>
              </a:extLst>
            </p:cNvPr>
            <p:cNvSpPr txBox="1"/>
            <p:nvPr/>
          </p:nvSpPr>
          <p:spPr>
            <a:xfrm>
              <a:off x="2155368" y="5949436"/>
              <a:ext cx="867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MS PGothic" charset="-128"/>
                  <a:cs typeface="+mn-cs"/>
                </a:rPr>
                <a:t>F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MS PGothic" charset="-128"/>
                  <a:cs typeface="+mn-cs"/>
                </a:rPr>
                <a:t>V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-128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2564139-BDA6-4FD6-852C-F1B54AA9749C}"/>
                </a:ext>
              </a:extLst>
            </p:cNvPr>
            <p:cNvSpPr txBox="1"/>
            <p:nvPr/>
          </p:nvSpPr>
          <p:spPr>
            <a:xfrm>
              <a:off x="9088898" y="5430415"/>
              <a:ext cx="867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MS PGothic" charset="-128"/>
                  <a:cs typeface="+mn-cs"/>
                </a:rPr>
                <a:t>F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MS PGothic" charset="-128"/>
                  <a:cs typeface="+mn-cs"/>
                </a:rPr>
                <a:t>H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-128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AE200BC-5F06-48F5-BDA4-F6498AA7F228}"/>
                </a:ext>
              </a:extLst>
            </p:cNvPr>
            <p:cNvSpPr txBox="1"/>
            <p:nvPr/>
          </p:nvSpPr>
          <p:spPr>
            <a:xfrm>
              <a:off x="9926809" y="5906667"/>
              <a:ext cx="867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MS PGothic" charset="-128"/>
                  <a:cs typeface="+mn-cs"/>
                </a:rPr>
                <a:t>F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MS PGothic" charset="-128"/>
                  <a:cs typeface="+mn-cs"/>
                </a:rPr>
                <a:t>V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-128"/>
                <a:cs typeface="+mn-cs"/>
              </a:endParaRPr>
            </a:p>
          </p:txBody>
        </p:sp>
        <p:sp>
          <p:nvSpPr>
            <p:cNvPr id="21" name="Right Arrow 20">
              <a:extLst>
                <a:ext uri="{FF2B5EF4-FFF2-40B4-BE49-F238E27FC236}">
                  <a16:creationId xmlns:a16="http://schemas.microsoft.com/office/drawing/2014/main" id="{81EEF79C-E0B5-4610-9033-9D213BD4BF67}"/>
                </a:ext>
              </a:extLst>
            </p:cNvPr>
            <p:cNvSpPr/>
            <p:nvPr/>
          </p:nvSpPr>
          <p:spPr>
            <a:xfrm rot="16200000">
              <a:off x="4442589" y="5558502"/>
              <a:ext cx="603382" cy="243790"/>
            </a:xfrm>
            <a:prstGeom prst="rightArrow">
              <a:avLst>
                <a:gd name="adj1" fmla="val 25000"/>
                <a:gd name="adj2" fmla="val 112500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Right Arrow 21">
              <a:extLst>
                <a:ext uri="{FF2B5EF4-FFF2-40B4-BE49-F238E27FC236}">
                  <a16:creationId xmlns:a16="http://schemas.microsoft.com/office/drawing/2014/main" id="{DFE00F1C-E034-4706-BE36-DC1B49B59BC2}"/>
                </a:ext>
              </a:extLst>
            </p:cNvPr>
            <p:cNvSpPr/>
            <p:nvPr/>
          </p:nvSpPr>
          <p:spPr>
            <a:xfrm rot="16200000">
              <a:off x="7183972" y="5546646"/>
              <a:ext cx="603382" cy="243790"/>
            </a:xfrm>
            <a:prstGeom prst="rightArrow">
              <a:avLst>
                <a:gd name="adj1" fmla="val 25000"/>
                <a:gd name="adj2" fmla="val 112500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Right Arrow 22">
              <a:extLst>
                <a:ext uri="{FF2B5EF4-FFF2-40B4-BE49-F238E27FC236}">
                  <a16:creationId xmlns:a16="http://schemas.microsoft.com/office/drawing/2014/main" id="{EAB18279-F714-46B3-A3C8-F9EEFABDCB22}"/>
                </a:ext>
              </a:extLst>
            </p:cNvPr>
            <p:cNvSpPr/>
            <p:nvPr/>
          </p:nvSpPr>
          <p:spPr>
            <a:xfrm rot="5400000">
              <a:off x="5634134" y="3305952"/>
              <a:ext cx="923731" cy="373224"/>
            </a:xfrm>
            <a:prstGeom prst="rightArrow">
              <a:avLst>
                <a:gd name="adj1" fmla="val 25000"/>
                <a:gd name="adj2" fmla="val 112500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7EBB236-7DC6-4783-B143-77DBD266DBB7}"/>
                </a:ext>
              </a:extLst>
            </p:cNvPr>
            <p:cNvSpPr txBox="1"/>
            <p:nvPr/>
          </p:nvSpPr>
          <p:spPr>
            <a:xfrm>
              <a:off x="4732574" y="5743386"/>
              <a:ext cx="867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MS PGothic" charset="-128"/>
                  <a:cs typeface="+mn-cs"/>
                </a:rPr>
                <a:t>F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MS PGothic" charset="-128"/>
                  <a:cs typeface="+mn-cs"/>
                </a:rPr>
                <a:t>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-128"/>
                <a:cs typeface="+mn-cs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9ECC4B0-5EC3-4EAF-9F27-0042D0D245E4}"/>
                </a:ext>
              </a:extLst>
            </p:cNvPr>
            <p:cNvSpPr txBox="1"/>
            <p:nvPr/>
          </p:nvSpPr>
          <p:spPr>
            <a:xfrm>
              <a:off x="7465560" y="5761167"/>
              <a:ext cx="867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MS PGothic" charset="-128"/>
                  <a:cs typeface="+mn-cs"/>
                </a:rPr>
                <a:t>F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MS PGothic" charset="-128"/>
                  <a:cs typeface="+mn-cs"/>
                </a:rPr>
                <a:t>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-128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934C00E-312E-401F-A1E5-F8725463185C}"/>
                </a:ext>
              </a:extLst>
            </p:cNvPr>
            <p:cNvSpPr txBox="1"/>
            <p:nvPr/>
          </p:nvSpPr>
          <p:spPr>
            <a:xfrm>
              <a:off x="5851661" y="2639981"/>
              <a:ext cx="867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MS PGothic" charset="-128"/>
                  <a:cs typeface="+mn-cs"/>
                </a:rPr>
                <a:t>Mg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74CA74C-8F6C-4004-A338-884D75927460}"/>
                </a:ext>
              </a:extLst>
            </p:cNvPr>
            <p:cNvSpPr txBox="1"/>
            <p:nvPr/>
          </p:nvSpPr>
          <p:spPr>
            <a:xfrm>
              <a:off x="5297099" y="5379343"/>
              <a:ext cx="867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MS PGothic" charset="-128"/>
                  <a:cs typeface="+mn-cs"/>
                </a:rPr>
                <a:t>T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5A748A4-7CCA-4E44-B441-C7A5481D5870}"/>
                </a:ext>
              </a:extLst>
            </p:cNvPr>
            <p:cNvSpPr txBox="1"/>
            <p:nvPr/>
          </p:nvSpPr>
          <p:spPr>
            <a:xfrm>
              <a:off x="7996008" y="5355771"/>
              <a:ext cx="867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MS PGothic" charset="-128"/>
                  <a:cs typeface="+mn-cs"/>
                </a:rPr>
                <a:t>T</a:t>
              </a:r>
            </a:p>
          </p:txBody>
        </p:sp>
        <p:sp>
          <p:nvSpPr>
            <p:cNvPr id="29" name="Right Arrow 30">
              <a:extLst>
                <a:ext uri="{FF2B5EF4-FFF2-40B4-BE49-F238E27FC236}">
                  <a16:creationId xmlns:a16="http://schemas.microsoft.com/office/drawing/2014/main" id="{1B86C307-AA96-46EB-BBAC-85119353DBFF}"/>
                </a:ext>
              </a:extLst>
            </p:cNvPr>
            <p:cNvSpPr/>
            <p:nvPr/>
          </p:nvSpPr>
          <p:spPr>
            <a:xfrm rot="10800000">
              <a:off x="4786457" y="5275764"/>
              <a:ext cx="603382" cy="243790"/>
            </a:xfrm>
            <a:prstGeom prst="rightArrow">
              <a:avLst>
                <a:gd name="adj1" fmla="val 25000"/>
                <a:gd name="adj2" fmla="val 112500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ight Arrow 31">
              <a:extLst>
                <a:ext uri="{FF2B5EF4-FFF2-40B4-BE49-F238E27FC236}">
                  <a16:creationId xmlns:a16="http://schemas.microsoft.com/office/drawing/2014/main" id="{5381CE07-5B19-4C14-A538-4096FCC70280}"/>
                </a:ext>
              </a:extLst>
            </p:cNvPr>
            <p:cNvSpPr/>
            <p:nvPr/>
          </p:nvSpPr>
          <p:spPr>
            <a:xfrm rot="10800000">
              <a:off x="7520596" y="5252378"/>
              <a:ext cx="603382" cy="243790"/>
            </a:xfrm>
            <a:prstGeom prst="rightArrow">
              <a:avLst>
                <a:gd name="adj1" fmla="val 25000"/>
                <a:gd name="adj2" fmla="val 112500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Curved Right Arrow 3">
              <a:extLst>
                <a:ext uri="{FF2B5EF4-FFF2-40B4-BE49-F238E27FC236}">
                  <a16:creationId xmlns:a16="http://schemas.microsoft.com/office/drawing/2014/main" id="{B1C5F526-750F-4DE5-9D83-97A650F9C175}"/>
                </a:ext>
              </a:extLst>
            </p:cNvPr>
            <p:cNvSpPr/>
            <p:nvPr/>
          </p:nvSpPr>
          <p:spPr>
            <a:xfrm>
              <a:off x="247977" y="3214526"/>
              <a:ext cx="802491" cy="2101241"/>
            </a:xfrm>
            <a:prstGeom prst="curvedRightArrow">
              <a:avLst>
                <a:gd name="adj1" fmla="val 11763"/>
                <a:gd name="adj2" fmla="val 59571"/>
                <a:gd name="adj3" fmla="val 4082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Curved Right Arrow 33">
              <a:extLst>
                <a:ext uri="{FF2B5EF4-FFF2-40B4-BE49-F238E27FC236}">
                  <a16:creationId xmlns:a16="http://schemas.microsoft.com/office/drawing/2014/main" id="{2D2192C2-1D97-4CE3-A779-A5040F7D64CA}"/>
                </a:ext>
              </a:extLst>
            </p:cNvPr>
            <p:cNvSpPr/>
            <p:nvPr/>
          </p:nvSpPr>
          <p:spPr>
            <a:xfrm flipH="1">
              <a:off x="11107578" y="3211761"/>
              <a:ext cx="802491" cy="2101241"/>
            </a:xfrm>
            <a:prstGeom prst="curvedRightArrow">
              <a:avLst>
                <a:gd name="adj1" fmla="val 11763"/>
                <a:gd name="adj2" fmla="val 59571"/>
                <a:gd name="adj3" fmla="val 4082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7887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C7214D-C900-4EA1-8E36-65628AAE2A72}"/>
              </a:ext>
            </a:extLst>
          </p:cNvPr>
          <p:cNvSpPr/>
          <p:nvPr/>
        </p:nvSpPr>
        <p:spPr>
          <a:xfrm>
            <a:off x="0" y="3890514"/>
            <a:ext cx="12192000" cy="2967487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7A68CB-4ABA-4CFE-80B4-514FD0BDF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238"/>
            <a:ext cx="12192000" cy="104540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alibri Light"/>
              </a:rPr>
              <a:t>Excavation Concept</a:t>
            </a:r>
          </a:p>
        </p:txBody>
      </p:sp>
      <p:pic>
        <p:nvPicPr>
          <p:cNvPr id="5" name="Picture 6" descr="Symbols of NASA | NASA">
            <a:extLst>
              <a:ext uri="{FF2B5EF4-FFF2-40B4-BE49-F238E27FC236}">
                <a16:creationId xmlns:a16="http://schemas.microsoft.com/office/drawing/2014/main" id="{C97BBF56-450D-43FA-A017-C280CDB96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4077" y="-4042"/>
            <a:ext cx="2090810" cy="104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EC11983-1628-43B6-920B-CB4121875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1769" y="6495537"/>
            <a:ext cx="1042911" cy="29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B4D5A2-CBC3-4F78-92C9-A765F2A8DD95}"/>
              </a:ext>
            </a:extLst>
          </p:cNvPr>
          <p:cNvCxnSpPr>
            <a:cxnSpLocks/>
          </p:cNvCxnSpPr>
          <p:nvPr/>
        </p:nvCxnSpPr>
        <p:spPr>
          <a:xfrm>
            <a:off x="295739" y="1073923"/>
            <a:ext cx="11610408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A7350745-E550-4D19-A991-C27CDBD3F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9653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Reduced gravity and mass limitations limit the traction of the vehicle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Need to be able to excavate without a large reaction force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Counter rotating bucket drums cancel the horizontal digging forces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In order for the forces to be continually balanced, we need autonomy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We call the control loop that enables this autonomy “autodig”</a:t>
            </a:r>
          </a:p>
        </p:txBody>
      </p:sp>
    </p:spTree>
    <p:extLst>
      <p:ext uri="{BB962C8B-B14F-4D97-AF65-F5344CB8AC3E}">
        <p14:creationId xmlns:p14="http://schemas.microsoft.com/office/powerpoint/2010/main" val="1683871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C7214D-C900-4EA1-8E36-65628AAE2A72}"/>
              </a:ext>
            </a:extLst>
          </p:cNvPr>
          <p:cNvSpPr/>
          <p:nvPr/>
        </p:nvSpPr>
        <p:spPr>
          <a:xfrm>
            <a:off x="0" y="3890514"/>
            <a:ext cx="12192000" cy="2967487"/>
          </a:xfrm>
          <a:prstGeom prst="rect">
            <a:avLst/>
          </a:prstGeom>
          <a:blipFill dpi="0" rotWithShape="1">
            <a:blip r:embed="rId4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7A68CB-4ABA-4CFE-80B4-514FD0BDF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67053"/>
            <a:ext cx="12192000" cy="104540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alibri Light"/>
              </a:rPr>
              <a:t>Autodig Demonstration Video</a:t>
            </a:r>
          </a:p>
        </p:txBody>
      </p:sp>
      <p:pic>
        <p:nvPicPr>
          <p:cNvPr id="5" name="Picture 6" descr="Symbols of NASA | NASA">
            <a:extLst>
              <a:ext uri="{FF2B5EF4-FFF2-40B4-BE49-F238E27FC236}">
                <a16:creationId xmlns:a16="http://schemas.microsoft.com/office/drawing/2014/main" id="{C97BBF56-450D-43FA-A017-C280CDB96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2717" y="-3274"/>
            <a:ext cx="1462948" cy="731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EC11983-1628-43B6-920B-CB4121875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494" y="6563297"/>
            <a:ext cx="800186" cy="223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RASSOR Autodig">
            <a:hlinkClick r:id="" action="ppaction://media"/>
            <a:extLst>
              <a:ext uri="{FF2B5EF4-FFF2-40B4-BE49-F238E27FC236}">
                <a16:creationId xmlns:a16="http://schemas.microsoft.com/office/drawing/2014/main" id="{90C8C61F-404E-4583-9C9B-EB6C1FD39A9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9126" y="717176"/>
            <a:ext cx="10272643" cy="5778361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29842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C7214D-C900-4EA1-8E36-65628AAE2A72}"/>
              </a:ext>
            </a:extLst>
          </p:cNvPr>
          <p:cNvSpPr/>
          <p:nvPr/>
        </p:nvSpPr>
        <p:spPr>
          <a:xfrm>
            <a:off x="0" y="3890514"/>
            <a:ext cx="12192000" cy="2967487"/>
          </a:xfrm>
          <a:prstGeom prst="rect">
            <a:avLst/>
          </a:prstGeom>
          <a:blipFill dpi="0" rotWithShape="1">
            <a:blip r:embed="rId4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7A68CB-4ABA-4CFE-80B4-514FD0BDF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67053"/>
            <a:ext cx="12192000" cy="104540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alibri Light"/>
              </a:rPr>
              <a:t>Autodig Software Demonstration Video</a:t>
            </a:r>
          </a:p>
        </p:txBody>
      </p:sp>
      <p:pic>
        <p:nvPicPr>
          <p:cNvPr id="5" name="Picture 6" descr="Symbols of NASA | NASA">
            <a:extLst>
              <a:ext uri="{FF2B5EF4-FFF2-40B4-BE49-F238E27FC236}">
                <a16:creationId xmlns:a16="http://schemas.microsoft.com/office/drawing/2014/main" id="{C97BBF56-450D-43FA-A017-C280CDB96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2717" y="-3274"/>
            <a:ext cx="1462948" cy="731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EC11983-1628-43B6-920B-CB4121875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494" y="6563297"/>
            <a:ext cx="800186" cy="223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simplescreenrecorder-2022-03-29_10.32.31">
            <a:hlinkClick r:id="" action="ppaction://media"/>
            <a:extLst>
              <a:ext uri="{FF2B5EF4-FFF2-40B4-BE49-F238E27FC236}">
                <a16:creationId xmlns:a16="http://schemas.microsoft.com/office/drawing/2014/main" id="{7A3F3DB7-BDA1-440E-908A-0E183127C82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2202" end="85678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81563" y="699381"/>
            <a:ext cx="8628874" cy="585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55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C7214D-C900-4EA1-8E36-65628AAE2A72}"/>
              </a:ext>
            </a:extLst>
          </p:cNvPr>
          <p:cNvSpPr/>
          <p:nvPr/>
        </p:nvSpPr>
        <p:spPr>
          <a:xfrm>
            <a:off x="0" y="3890514"/>
            <a:ext cx="12192000" cy="2967487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7A68CB-4ABA-4CFE-80B4-514FD0BDF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238"/>
            <a:ext cx="12192000" cy="104540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alibri Light"/>
              </a:rPr>
              <a:t>Excavation Concept Continued</a:t>
            </a:r>
          </a:p>
        </p:txBody>
      </p:sp>
      <p:pic>
        <p:nvPicPr>
          <p:cNvPr id="5" name="Picture 6" descr="Symbols of NASA | NASA">
            <a:extLst>
              <a:ext uri="{FF2B5EF4-FFF2-40B4-BE49-F238E27FC236}">
                <a16:creationId xmlns:a16="http://schemas.microsoft.com/office/drawing/2014/main" id="{C97BBF56-450D-43FA-A017-C280CDB96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4077" y="-4042"/>
            <a:ext cx="2090810" cy="104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EC11983-1628-43B6-920B-CB4121875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1769" y="6495537"/>
            <a:ext cx="1042911" cy="29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B4D5A2-CBC3-4F78-92C9-A765F2A8DD95}"/>
              </a:ext>
            </a:extLst>
          </p:cNvPr>
          <p:cNvCxnSpPr>
            <a:cxnSpLocks/>
          </p:cNvCxnSpPr>
          <p:nvPr/>
        </p:nvCxnSpPr>
        <p:spPr>
          <a:xfrm>
            <a:off x="295739" y="1073923"/>
            <a:ext cx="11610408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A7350745-E550-4D19-A991-C27CDBD3F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9653"/>
            <a:ext cx="10515600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A PID loop is used to maintain matching currents (torque) on the front and rear drum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The arms servo up and down to increase/decrease the depth of cut and engagement of the soil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This increases or decreases the resultant torque on the drum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As regolith is collected and stored in the drum, additional current is required to compensate for the increased torque from “tumbling” the regolith inside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The current required to tumble a known mass in free air with no excavation is referred to as the “</a:t>
            </a:r>
            <a:r>
              <a:rPr lang="en-US" i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nominal tumbling current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”</a:t>
            </a: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4440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C7214D-C900-4EA1-8E36-65628AAE2A72}"/>
              </a:ext>
            </a:extLst>
          </p:cNvPr>
          <p:cNvSpPr/>
          <p:nvPr/>
        </p:nvSpPr>
        <p:spPr>
          <a:xfrm>
            <a:off x="0" y="3890514"/>
            <a:ext cx="12192000" cy="2967487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7A68CB-4ABA-4CFE-80B4-514FD0BDF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238"/>
            <a:ext cx="12192000" cy="104540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alibri Light"/>
              </a:rPr>
              <a:t>Excavation Concept Continued</a:t>
            </a:r>
          </a:p>
        </p:txBody>
      </p:sp>
      <p:pic>
        <p:nvPicPr>
          <p:cNvPr id="5" name="Picture 6" descr="Symbols of NASA | NASA">
            <a:extLst>
              <a:ext uri="{FF2B5EF4-FFF2-40B4-BE49-F238E27FC236}">
                <a16:creationId xmlns:a16="http://schemas.microsoft.com/office/drawing/2014/main" id="{C97BBF56-450D-43FA-A017-C280CDB96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4077" y="-4042"/>
            <a:ext cx="2090810" cy="104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EC11983-1628-43B6-920B-CB4121875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1769" y="6495537"/>
            <a:ext cx="1042911" cy="29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B4D5A2-CBC3-4F78-92C9-A765F2A8DD95}"/>
              </a:ext>
            </a:extLst>
          </p:cNvPr>
          <p:cNvCxnSpPr>
            <a:cxnSpLocks/>
          </p:cNvCxnSpPr>
          <p:nvPr/>
        </p:nvCxnSpPr>
        <p:spPr>
          <a:xfrm>
            <a:off x="295739" y="1073923"/>
            <a:ext cx="11610408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A7350745-E550-4D19-A991-C27CDBD3F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9653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Since our goal is to excavate, we need additional torque beyond what it takes to just tumble the mass in the drum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The current setpoint for the PID becomes: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Current Setpoint = Nominal Tumbling Current + Dig Offset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Where the dig offset is a commanded value that encourages digging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A higher dig offset will result in deeper cuts and more “aggressive” digging</a:t>
            </a:r>
          </a:p>
        </p:txBody>
      </p:sp>
    </p:spTree>
    <p:extLst>
      <p:ext uri="{BB962C8B-B14F-4D97-AF65-F5344CB8AC3E}">
        <p14:creationId xmlns:p14="http://schemas.microsoft.com/office/powerpoint/2010/main" val="3835909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C7214D-C900-4EA1-8E36-65628AAE2A72}"/>
              </a:ext>
            </a:extLst>
          </p:cNvPr>
          <p:cNvSpPr/>
          <p:nvPr/>
        </p:nvSpPr>
        <p:spPr>
          <a:xfrm>
            <a:off x="0" y="3890514"/>
            <a:ext cx="12192000" cy="2967487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7A68CB-4ABA-4CFE-80B4-514FD0BDF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79028"/>
            <a:ext cx="12192000" cy="104540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alibri Light"/>
              </a:rPr>
              <a:t>Autodig Algorithm Block Diagram</a:t>
            </a:r>
          </a:p>
        </p:txBody>
      </p:sp>
      <p:pic>
        <p:nvPicPr>
          <p:cNvPr id="5" name="Picture 6" descr="Symbols of NASA | NASA">
            <a:extLst>
              <a:ext uri="{FF2B5EF4-FFF2-40B4-BE49-F238E27FC236}">
                <a16:creationId xmlns:a16="http://schemas.microsoft.com/office/drawing/2014/main" id="{C97BBF56-450D-43FA-A017-C280CDB96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033" y="0"/>
            <a:ext cx="1265820" cy="632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EC11983-1628-43B6-920B-CB4121875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1769" y="6495537"/>
            <a:ext cx="1042911" cy="29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49EECD2-1CE2-4AAA-AD81-0F07558B7F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74" t="-1492" r="34704" b="1492"/>
          <a:stretch/>
        </p:blipFill>
        <p:spPr>
          <a:xfrm>
            <a:off x="63415" y="632910"/>
            <a:ext cx="11966218" cy="622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750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C7214D-C900-4EA1-8E36-65628AAE2A72}"/>
              </a:ext>
            </a:extLst>
          </p:cNvPr>
          <p:cNvSpPr/>
          <p:nvPr/>
        </p:nvSpPr>
        <p:spPr>
          <a:xfrm>
            <a:off x="0" y="3890514"/>
            <a:ext cx="12192000" cy="2967487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7A68CB-4ABA-4CFE-80B4-514FD0BDF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79028"/>
            <a:ext cx="12192000" cy="104540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alibri Light"/>
              </a:rPr>
              <a:t>Mass Estimate Model Generation</a:t>
            </a:r>
          </a:p>
        </p:txBody>
      </p:sp>
      <p:pic>
        <p:nvPicPr>
          <p:cNvPr id="5" name="Picture 6" descr="Symbols of NASA | NASA">
            <a:extLst>
              <a:ext uri="{FF2B5EF4-FFF2-40B4-BE49-F238E27FC236}">
                <a16:creationId xmlns:a16="http://schemas.microsoft.com/office/drawing/2014/main" id="{C97BBF56-450D-43FA-A017-C280CDB96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033" y="0"/>
            <a:ext cx="1265820" cy="632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EC11983-1628-43B6-920B-CB4121875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1769" y="6495537"/>
            <a:ext cx="1042911" cy="29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AA77FE-079A-4995-B894-2883EA3B073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88" t="-1283" r="-1847" b="-1666"/>
          <a:stretch/>
        </p:blipFill>
        <p:spPr>
          <a:xfrm>
            <a:off x="3065165" y="609578"/>
            <a:ext cx="6061669" cy="6254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982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C7214D-C900-4EA1-8E36-65628AAE2A72}"/>
              </a:ext>
            </a:extLst>
          </p:cNvPr>
          <p:cNvSpPr/>
          <p:nvPr/>
        </p:nvSpPr>
        <p:spPr>
          <a:xfrm>
            <a:off x="0" y="3890514"/>
            <a:ext cx="12192000" cy="2967487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7A68CB-4ABA-4CFE-80B4-514FD0BDF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238"/>
            <a:ext cx="12192000" cy="104540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alibri Light"/>
              </a:rPr>
              <a:t>Arm Current Model</a:t>
            </a:r>
          </a:p>
        </p:txBody>
      </p:sp>
      <p:pic>
        <p:nvPicPr>
          <p:cNvPr id="5" name="Picture 6" descr="Symbols of NASA | NASA">
            <a:extLst>
              <a:ext uri="{FF2B5EF4-FFF2-40B4-BE49-F238E27FC236}">
                <a16:creationId xmlns:a16="http://schemas.microsoft.com/office/drawing/2014/main" id="{C97BBF56-450D-43FA-A017-C280CDB96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4077" y="-4042"/>
            <a:ext cx="2090810" cy="104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EC11983-1628-43B6-920B-CB4121875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1769" y="6495537"/>
            <a:ext cx="1042911" cy="29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B4D5A2-CBC3-4F78-92C9-A765F2A8DD95}"/>
              </a:ext>
            </a:extLst>
          </p:cNvPr>
          <p:cNvCxnSpPr>
            <a:cxnSpLocks/>
          </p:cNvCxnSpPr>
          <p:nvPr/>
        </p:nvCxnSpPr>
        <p:spPr>
          <a:xfrm>
            <a:off x="295739" y="1073923"/>
            <a:ext cx="11610408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Content Placeholder 2">
                <a:extLst>
                  <a:ext uri="{FF2B5EF4-FFF2-40B4-BE49-F238E27FC236}">
                    <a16:creationId xmlns:a16="http://schemas.microsoft.com/office/drawing/2014/main" id="{A7350745-E550-4D19-A991-C27CDBD3F9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229715"/>
                <a:ext cx="10515600" cy="5360269"/>
              </a:xfrm>
            </p:spPr>
            <p:txBody>
              <a:bodyPr vert="horz" lIns="91440" tIns="45720" rIns="91440" bIns="45720" rtlCol="0" anchor="t">
                <a:normAutofit fontScale="92500" lnSpcReduction="10000"/>
              </a:bodyPr>
              <a:lstStyle/>
              <a:p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/>
                  </a:rPr>
                  <a:t>Arm Current Model</a:t>
                </a:r>
              </a:p>
              <a:p>
                <a:pPr lvl="1"/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/>
                  </a:rPr>
                  <a:t>Estimates the mass in a drum based off current during an upward movement</a:t>
                </a:r>
              </a:p>
              <a:p>
                <a:pPr lvl="1"/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/>
                  </a:rPr>
                  <a:t>Function of arm position, arm current</a:t>
                </a:r>
              </a:p>
              <a:p>
                <a:pPr lvl="1"/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/>
                  </a:rPr>
                  <a:t>An array of previous sensor readings from the arm is used</a:t>
                </a:r>
              </a:p>
              <a:p>
                <a:pPr lvl="1"/>
                <a:r>
                  <a:rPr lang="en-US" b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/>
                  </a:rPr>
                  <a:t>Computes: </a:t>
                </a:r>
              </a:p>
              <a:p>
                <a:pPr lvl="1"/>
                <a:endParaRPr lang="en-US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/>
                </a:endParaRPr>
              </a:p>
              <a:p>
                <a:pPr marL="9144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𝑐𝑢𝑟𝑟𝑒𝑛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𝑎𝑣𝑒𝑟𝑎𝑔𝑒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naryPr>
                            <m:sub/>
                            <m:sup/>
                            <m:e>
                              <m:func>
                                <m:funcPr>
                                  <m:ctrlPr>
                                    <a:rPr lang="en-US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chemeClr val="tx1">
                                              <a:lumMod val="75000"/>
                                              <a:lumOff val="2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chemeClr val="tx1">
                                              <a:lumMod val="75000"/>
                                              <a:lumOff val="2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𝑝𝑜𝑠𝑖𝑡𝑖𝑜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chemeClr val="tx1">
                                                  <a:lumMod val="75000"/>
                                                  <a:lumOff val="2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chemeClr val="tx1">
                                                  <a:lumMod val="75000"/>
                                                  <a:lumOff val="2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chemeClr val="tx1">
                                                  <a:lumMod val="75000"/>
                                                  <a:lumOff val="2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𝑎𝑟𝑚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  <m:r>
                                <a:rPr lang="en-US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∗</m:t>
                              </m:r>
                              <m:r>
                                <a:rPr lang="en-US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𝑐𝑢𝑟𝑟𝑒𝑛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𝑎𝑟𝑚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r>
                            <a:rPr lang="en-US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𝑛𝑢𝑚</m:t>
                          </m:r>
                          <m:r>
                            <a:rPr lang="en-US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_</m:t>
                          </m:r>
                          <m:r>
                            <a:rPr lang="en-US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𝑑𝑎𝑡𝑎𝑝𝑜𝑖𝑛𝑡𝑠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/>
                </a:endParaRPr>
              </a:p>
              <a:p>
                <a:pPr marL="914400" lvl="2" indent="0">
                  <a:buNone/>
                </a:pPr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/>
                </a:endParaRPr>
              </a:p>
              <a:p>
                <a:pPr lvl="1"/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/>
                  </a:rPr>
                  <a:t>Then, uses the linear function:</a:t>
                </a:r>
              </a:p>
              <a:p>
                <a:pPr marL="457200" lvl="1" indent="0">
                  <a:buNone/>
                </a:pPr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/>
                </a:endParaRPr>
              </a:p>
              <a:p>
                <a:pPr marL="9144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𝑚𝑎𝑠𝑠</m:t>
                      </m:r>
                      <m:r>
                        <a:rPr lang="en-US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</m:t>
                      </m:r>
                      <m:r>
                        <a:rPr lang="en-US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𝑒𝑠𝑡𝑖𝑚𝑎𝑡𝑒</m:t>
                      </m:r>
                      <m:r>
                        <a:rPr lang="en-US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cs typeface="Calibri"/>
                        </a:rPr>
                        <m:t>=4.0629∗</m:t>
                      </m:r>
                      <m:r>
                        <a:rPr lang="en-US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𝑐𝑢𝑟𝑟𝑒𝑛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𝑎𝑣𝑒𝑟𝑎𝑔𝑒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cs typeface="Calibri"/>
                        </a:rPr>
                        <m:t>−17.432 </m:t>
                      </m:r>
                    </m:oMath>
                  </m:oMathPara>
                </a14:m>
                <a:endParaRPr lang="en-US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/>
                </a:endParaRPr>
              </a:p>
              <a:p>
                <a:pPr marL="914400" lvl="2" indent="0">
                  <a:buNone/>
                </a:pPr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/>
                </a:endParaRPr>
              </a:p>
              <a:p>
                <a:pPr lvl="1"/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/>
                  </a:rPr>
                  <a:t>The linear coefficients were determined by gathering data with the robot lifting known masses and fitting the first order polynomial to the data</a:t>
                </a:r>
              </a:p>
              <a:p>
                <a:pPr lvl="1"/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/>
                  </a:rPr>
                  <a:t>The trend was observed to be nearly perfectly linear</a:t>
                </a:r>
              </a:p>
            </p:txBody>
          </p:sp>
        </mc:Choice>
        <mc:Fallback>
          <p:sp>
            <p:nvSpPr>
              <p:cNvPr id="33" name="Content Placeholder 2">
                <a:extLst>
                  <a:ext uri="{FF2B5EF4-FFF2-40B4-BE49-F238E27FC236}">
                    <a16:creationId xmlns:a16="http://schemas.microsoft.com/office/drawing/2014/main" id="{A7350745-E550-4D19-A991-C27CDBD3F9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229715"/>
                <a:ext cx="10515600" cy="5360269"/>
              </a:xfrm>
              <a:blipFill>
                <a:blip r:embed="rId5"/>
                <a:stretch>
                  <a:fillRect l="-928" t="-2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3168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C7214D-C900-4EA1-8E36-65628AAE2A72}"/>
              </a:ext>
            </a:extLst>
          </p:cNvPr>
          <p:cNvSpPr/>
          <p:nvPr/>
        </p:nvSpPr>
        <p:spPr>
          <a:xfrm>
            <a:off x="0" y="3878275"/>
            <a:ext cx="12192000" cy="2967487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7A68CB-4ABA-4CFE-80B4-514FD0BDF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238"/>
            <a:ext cx="12192000" cy="104540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alibri Light"/>
              </a:rPr>
              <a:t>Mass Estimate Model</a:t>
            </a:r>
          </a:p>
        </p:txBody>
      </p:sp>
      <p:pic>
        <p:nvPicPr>
          <p:cNvPr id="5" name="Picture 6" descr="Symbols of NASA | NASA">
            <a:extLst>
              <a:ext uri="{FF2B5EF4-FFF2-40B4-BE49-F238E27FC236}">
                <a16:creationId xmlns:a16="http://schemas.microsoft.com/office/drawing/2014/main" id="{C97BBF56-450D-43FA-A017-C280CDB96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4077" y="-4042"/>
            <a:ext cx="2090810" cy="104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EC11983-1628-43B6-920B-CB4121875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1769" y="6495537"/>
            <a:ext cx="1042911" cy="29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B4D5A2-CBC3-4F78-92C9-A765F2A8DD95}"/>
              </a:ext>
            </a:extLst>
          </p:cNvPr>
          <p:cNvCxnSpPr>
            <a:cxnSpLocks/>
          </p:cNvCxnSpPr>
          <p:nvPr/>
        </p:nvCxnSpPr>
        <p:spPr>
          <a:xfrm>
            <a:off x="295739" y="1073923"/>
            <a:ext cx="11610408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7AFAFE3-18C7-4B47-850B-F2BE5FD84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0204"/>
            <a:ext cx="10515600" cy="569647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Mass Estimate Model</a:t>
            </a:r>
          </a:p>
          <a:p>
            <a:pPr lvl="1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Periodic mass estimates are provided by the Arm Current Model</a:t>
            </a:r>
          </a:p>
          <a:p>
            <a:pPr lvl="1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These typically happen every few seconds</a:t>
            </a:r>
          </a:p>
          <a:p>
            <a:pPr lvl="1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We could use the latest estimate for our drum compensation until we get a new one, Or…</a:t>
            </a:r>
          </a:p>
          <a:p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We can interpolate between each new mass estimate:</a:t>
            </a:r>
          </a:p>
          <a:p>
            <a:pPr lvl="1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This provides smoother and more consistent digging, </a:t>
            </a:r>
          </a:p>
          <a:p>
            <a:pPr lvl="1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Added benefit of filtering some of the error in mass estimations</a:t>
            </a:r>
          </a:p>
          <a:p>
            <a:pPr lvl="1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The excavation rate is assumed to be constant with constant drive speed</a:t>
            </a:r>
          </a:p>
          <a:p>
            <a:pPr lvl="1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Each time we get a new mass estimate, we add that to a dataset with the corresponding distance that has been driven during the dig cycle</a:t>
            </a:r>
          </a:p>
          <a:p>
            <a:pPr lvl="1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A first order polynomial is refit with each estimate</a:t>
            </a:r>
          </a:p>
          <a:p>
            <a:pPr lvl="1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In real-time, the autodig algorithm evaluates the polynomial at its current driven distance and uses the computed mass estimate for drum current compensation</a:t>
            </a:r>
          </a:p>
        </p:txBody>
      </p:sp>
    </p:spTree>
    <p:extLst>
      <p:ext uri="{BB962C8B-B14F-4D97-AF65-F5344CB8AC3E}">
        <p14:creationId xmlns:p14="http://schemas.microsoft.com/office/powerpoint/2010/main" val="876398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C7214D-C900-4EA1-8E36-65628AAE2A72}"/>
              </a:ext>
            </a:extLst>
          </p:cNvPr>
          <p:cNvSpPr/>
          <p:nvPr/>
        </p:nvSpPr>
        <p:spPr>
          <a:xfrm>
            <a:off x="0" y="3878275"/>
            <a:ext cx="12192000" cy="2967487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7A68CB-4ABA-4CFE-80B4-514FD0BDF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238"/>
            <a:ext cx="12192000" cy="104540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alibri Light"/>
              </a:rPr>
              <a:t>Drum Current Compensation Model</a:t>
            </a:r>
          </a:p>
        </p:txBody>
      </p:sp>
      <p:pic>
        <p:nvPicPr>
          <p:cNvPr id="5" name="Picture 6" descr="Symbols of NASA | NASA">
            <a:extLst>
              <a:ext uri="{FF2B5EF4-FFF2-40B4-BE49-F238E27FC236}">
                <a16:creationId xmlns:a16="http://schemas.microsoft.com/office/drawing/2014/main" id="{C97BBF56-450D-43FA-A017-C280CDB96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4077" y="-4042"/>
            <a:ext cx="2090810" cy="104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EC11983-1628-43B6-920B-CB4121875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1769" y="6495537"/>
            <a:ext cx="1042911" cy="29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B4D5A2-CBC3-4F78-92C9-A765F2A8DD95}"/>
              </a:ext>
            </a:extLst>
          </p:cNvPr>
          <p:cNvCxnSpPr>
            <a:cxnSpLocks/>
          </p:cNvCxnSpPr>
          <p:nvPr/>
        </p:nvCxnSpPr>
        <p:spPr>
          <a:xfrm>
            <a:off x="295739" y="1073923"/>
            <a:ext cx="11610408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7AFAFE3-18C7-4B47-850B-F2BE5FD84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29652"/>
            <a:ext cx="4736487" cy="535702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A test was conducted where a known mass is spun in the drum in free air, while the drum was ramped through a range of drum speeds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This test was conducted for multiple known masses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The corresponding plots provided insight to the trends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The same trend was observed across drums speeds for all masses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The regolith mass contributed to a Y-offset of the 2</a:t>
            </a:r>
            <a:r>
              <a:rPr lang="en-US" sz="2000" baseline="300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nd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 order polynomial</a:t>
            </a:r>
          </a:p>
          <a:p>
            <a:pPr lvl="1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ED7EA5E-F3E9-4F59-8A84-E4D88D3AB3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87" y="1073923"/>
            <a:ext cx="6331460" cy="477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17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C7214D-C900-4EA1-8E36-65628AAE2A72}"/>
              </a:ext>
            </a:extLst>
          </p:cNvPr>
          <p:cNvSpPr/>
          <p:nvPr/>
        </p:nvSpPr>
        <p:spPr>
          <a:xfrm>
            <a:off x="0" y="3878275"/>
            <a:ext cx="12192000" cy="2967487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7A68CB-4ABA-4CFE-80B4-514FD0BDF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238"/>
            <a:ext cx="12192000" cy="104540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alibri Light"/>
              </a:rPr>
              <a:t>Drum Current Compensation Model Continued</a:t>
            </a:r>
          </a:p>
        </p:txBody>
      </p:sp>
      <p:pic>
        <p:nvPicPr>
          <p:cNvPr id="5" name="Picture 6" descr="Symbols of NASA | NASA">
            <a:extLst>
              <a:ext uri="{FF2B5EF4-FFF2-40B4-BE49-F238E27FC236}">
                <a16:creationId xmlns:a16="http://schemas.microsoft.com/office/drawing/2014/main" id="{C97BBF56-450D-43FA-A017-C280CDB96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4077" y="-4042"/>
            <a:ext cx="2090810" cy="104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EC11983-1628-43B6-920B-CB4121875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1769" y="6495537"/>
            <a:ext cx="1042911" cy="29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B4D5A2-CBC3-4F78-92C9-A765F2A8DD95}"/>
              </a:ext>
            </a:extLst>
          </p:cNvPr>
          <p:cNvCxnSpPr>
            <a:cxnSpLocks/>
          </p:cNvCxnSpPr>
          <p:nvPr/>
        </p:nvCxnSpPr>
        <p:spPr>
          <a:xfrm>
            <a:off x="295739" y="1073923"/>
            <a:ext cx="11610408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A7AFAFE3-18C7-4B47-850B-F2BE5FD84B4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29652"/>
                <a:ext cx="10515600" cy="5357026"/>
              </a:xfrm>
            </p:spPr>
            <p:txBody>
              <a:bodyPr vert="horz" lIns="91440" tIns="45720" rIns="91440" bIns="45720" rtlCol="0" anchor="t">
                <a:normAutofit/>
              </a:bodyPr>
              <a:lstStyle/>
              <a:p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/>
                  </a:rPr>
                  <a:t>Drum Current Compensation Model</a:t>
                </a:r>
              </a:p>
              <a:p>
                <a:pPr lvl="1"/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/>
                  </a:rPr>
                  <a:t>Predicts the nominal tumbling current for a given mass</a:t>
                </a:r>
              </a:p>
              <a:p>
                <a:pPr lvl="1"/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/>
                  </a:rPr>
                  <a:t>Is a function of:</a:t>
                </a:r>
              </a:p>
              <a:p>
                <a:pPr lvl="2"/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/>
                  </a:rPr>
                  <a:t>regolith mass</a:t>
                </a:r>
              </a:p>
              <a:p>
                <a:pPr lvl="2"/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/>
                  </a:rPr>
                  <a:t>drum speed</a:t>
                </a:r>
              </a:p>
              <a:p>
                <a:pPr lvl="1"/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/>
                  </a:rPr>
                  <a:t>Takes the form of:</a:t>
                </a:r>
              </a:p>
              <a:p>
                <a:pPr marL="9144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𝑛𝑜𝑚𝑖𝑛𝑎𝑙</m:t>
                      </m:r>
                      <m:r>
                        <a:rPr lang="en-US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cs typeface="Calibri"/>
                        </a:rPr>
                        <m:t>1∗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speed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drum</m:t>
                              </m:r>
                            </m:sub>
                          </m:sSub>
                        </m:e>
                        <m:sup>
                          <m:r>
                            <a:rPr lang="en-US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2</m:t>
                          </m:r>
                        </m:sup>
                      </m:sSup>
                      <m:r>
                        <a:rPr lang="en-US" b="0" i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cs typeface="Calibri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a</m:t>
                          </m:r>
                        </m:e>
                        <m:sub>
                          <m:r>
                            <a:rPr lang="en-US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2</m:t>
                          </m:r>
                        </m:sub>
                      </m:sSub>
                      <m:r>
                        <a:rPr lang="en-US" b="0" i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cs typeface="Calibri"/>
                        </a:rPr>
                        <m:t>∗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speed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drum</m:t>
                          </m:r>
                        </m:sub>
                      </m:sSub>
                      <m:r>
                        <a:rPr lang="en-US" b="0" i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cs typeface="Calibri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b</m:t>
                          </m:r>
                        </m:e>
                        <m:sub>
                          <m:r>
                            <a:rPr lang="en-US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1</m:t>
                          </m:r>
                        </m:sub>
                      </m:sSub>
                      <m:r>
                        <a:rPr lang="en-US" b="0" i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cs typeface="Calibri"/>
                        </a:rPr>
                        <m:t>∗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mass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regolith</m:t>
                          </m:r>
                        </m:sub>
                      </m:sSub>
                      <m:r>
                        <a:rPr lang="en-US" b="0" i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cs typeface="Calibri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c</m:t>
                          </m:r>
                        </m:e>
                        <m:sub>
                          <m:r>
                            <a:rPr lang="en-US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/>
                </a:endParaRPr>
              </a:p>
              <a:p>
                <a:pPr lvl="1"/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/>
                  </a:rPr>
                  <a:t>Fit to the complete dataset using the </a:t>
                </a:r>
                <a:r>
                  <a:rPr lang="en-US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/>
                  </a:rPr>
                  <a:t>scipy</a:t>
                </a:r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/>
                  </a:rPr>
                  <a:t> library for Python:</a:t>
                </a:r>
              </a:p>
              <a:p>
                <a:pPr lvl="2"/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/>
                </a:endParaRPr>
              </a:p>
              <a:p>
                <a:pPr lvl="1"/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/>
                </a:endParaRPr>
              </a:p>
            </p:txBody>
          </p:sp>
        </mc:Choice>
        <mc:Fallback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A7AFAFE3-18C7-4B47-850B-F2BE5FD84B4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29652"/>
                <a:ext cx="10515600" cy="5357026"/>
              </a:xfrm>
              <a:blipFill>
                <a:blip r:embed="rId5"/>
                <a:stretch>
                  <a:fillRect l="-1043" t="-1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197A9018-0C31-4191-9462-481A32F00F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3755" y="4681463"/>
            <a:ext cx="8004489" cy="170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617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C7214D-C900-4EA1-8E36-65628AAE2A72}"/>
              </a:ext>
            </a:extLst>
          </p:cNvPr>
          <p:cNvSpPr/>
          <p:nvPr/>
        </p:nvSpPr>
        <p:spPr>
          <a:xfrm>
            <a:off x="0" y="3890514"/>
            <a:ext cx="12192000" cy="2967487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7A68CB-4ABA-4CFE-80B4-514FD0BDF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238"/>
            <a:ext cx="12192000" cy="104540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alibri Light"/>
              </a:rPr>
              <a:t>Autodig Performance</a:t>
            </a:r>
          </a:p>
        </p:txBody>
      </p:sp>
      <p:pic>
        <p:nvPicPr>
          <p:cNvPr id="5" name="Picture 6" descr="Symbols of NASA | NASA">
            <a:extLst>
              <a:ext uri="{FF2B5EF4-FFF2-40B4-BE49-F238E27FC236}">
                <a16:creationId xmlns:a16="http://schemas.microsoft.com/office/drawing/2014/main" id="{C97BBF56-450D-43FA-A017-C280CDB96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4077" y="-4042"/>
            <a:ext cx="2090810" cy="104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EC11983-1628-43B6-920B-CB4121875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1769" y="6495537"/>
            <a:ext cx="1042911" cy="29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B4D5A2-CBC3-4F78-92C9-A765F2A8DD95}"/>
              </a:ext>
            </a:extLst>
          </p:cNvPr>
          <p:cNvCxnSpPr>
            <a:cxnSpLocks/>
          </p:cNvCxnSpPr>
          <p:nvPr/>
        </p:nvCxnSpPr>
        <p:spPr>
          <a:xfrm>
            <a:off x="295739" y="1073923"/>
            <a:ext cx="11610408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A7350745-E550-4D19-A991-C27CDBD3F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9653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Testing of the prototype algorithm showed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Consistency in cut depth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A constant excavation rate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Acceptable accuracy in predicting the collected mass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Responsiveness to disturbances and variation in terrain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Overall, provided reliable excavation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Improvements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Many of the models can be improved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Very small data sets were used for fitting models, use larger datasets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Additional logic, filtering, and intelligence can be added to the algorithm</a:t>
            </a:r>
          </a:p>
        </p:txBody>
      </p:sp>
    </p:spTree>
    <p:extLst>
      <p:ext uri="{BB962C8B-B14F-4D97-AF65-F5344CB8AC3E}">
        <p14:creationId xmlns:p14="http://schemas.microsoft.com/office/powerpoint/2010/main" val="2731272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C7214D-C900-4EA1-8E36-65628AAE2A72}"/>
              </a:ext>
            </a:extLst>
          </p:cNvPr>
          <p:cNvSpPr/>
          <p:nvPr/>
        </p:nvSpPr>
        <p:spPr>
          <a:xfrm>
            <a:off x="0" y="3890514"/>
            <a:ext cx="12192000" cy="2967487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7A68CB-4ABA-4CFE-80B4-514FD0BDF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238"/>
            <a:ext cx="12192000" cy="104540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alibri Light"/>
              </a:rPr>
              <a:t>Autodig Performance Continued</a:t>
            </a:r>
          </a:p>
        </p:txBody>
      </p:sp>
      <p:pic>
        <p:nvPicPr>
          <p:cNvPr id="5" name="Picture 6" descr="Symbols of NASA | NASA">
            <a:extLst>
              <a:ext uri="{FF2B5EF4-FFF2-40B4-BE49-F238E27FC236}">
                <a16:creationId xmlns:a16="http://schemas.microsoft.com/office/drawing/2014/main" id="{C97BBF56-450D-43FA-A017-C280CDB96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4077" y="-4042"/>
            <a:ext cx="2090810" cy="104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EC11983-1628-43B6-920B-CB4121875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1769" y="6495537"/>
            <a:ext cx="1042911" cy="29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B4D5A2-CBC3-4F78-92C9-A765F2A8DD95}"/>
              </a:ext>
            </a:extLst>
          </p:cNvPr>
          <p:cNvCxnSpPr>
            <a:cxnSpLocks/>
          </p:cNvCxnSpPr>
          <p:nvPr/>
        </p:nvCxnSpPr>
        <p:spPr>
          <a:xfrm>
            <a:off x="295739" y="1073923"/>
            <a:ext cx="11610408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A7350745-E550-4D19-A991-C27CDBD3F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9653"/>
            <a:ext cx="456671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A test was conducted where a range of masses to collect was commanded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The excavator automatically stops when it reaches its target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The actual collected regolith was weighed and plotted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7562F3-6D16-421A-8069-C10A6FE14B99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560" y="1413373"/>
            <a:ext cx="6501709" cy="38738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3141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C7214D-C900-4EA1-8E36-65628AAE2A72}"/>
              </a:ext>
            </a:extLst>
          </p:cNvPr>
          <p:cNvSpPr/>
          <p:nvPr/>
        </p:nvSpPr>
        <p:spPr>
          <a:xfrm>
            <a:off x="0" y="3890514"/>
            <a:ext cx="12192000" cy="2967487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7A68CB-4ABA-4CFE-80B4-514FD0BDF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238"/>
            <a:ext cx="12192000" cy="104540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alibri Light"/>
              </a:rPr>
              <a:t>Autodig Performance Continued</a:t>
            </a:r>
          </a:p>
        </p:txBody>
      </p:sp>
      <p:pic>
        <p:nvPicPr>
          <p:cNvPr id="5" name="Picture 6" descr="Symbols of NASA | NASA">
            <a:extLst>
              <a:ext uri="{FF2B5EF4-FFF2-40B4-BE49-F238E27FC236}">
                <a16:creationId xmlns:a16="http://schemas.microsoft.com/office/drawing/2014/main" id="{C97BBF56-450D-43FA-A017-C280CDB96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4077" y="-4042"/>
            <a:ext cx="2090810" cy="104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EC11983-1628-43B6-920B-CB4121875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1769" y="6495537"/>
            <a:ext cx="1042911" cy="29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B4D5A2-CBC3-4F78-92C9-A765F2A8DD95}"/>
              </a:ext>
            </a:extLst>
          </p:cNvPr>
          <p:cNvCxnSpPr>
            <a:cxnSpLocks/>
          </p:cNvCxnSpPr>
          <p:nvPr/>
        </p:nvCxnSpPr>
        <p:spPr>
          <a:xfrm>
            <a:off x="295739" y="1073923"/>
            <a:ext cx="11610408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A7350745-E550-4D19-A991-C27CDBD3F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9653"/>
            <a:ext cx="456671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Some outliers were observed, but improvement of models will help with this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It was observed that the error decreased at higher masses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985C052-5914-47A9-B4E2-6042570503F4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919" y="1407046"/>
            <a:ext cx="6603748" cy="39327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19815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C7214D-C900-4EA1-8E36-65628AAE2A72}"/>
              </a:ext>
            </a:extLst>
          </p:cNvPr>
          <p:cNvSpPr/>
          <p:nvPr/>
        </p:nvSpPr>
        <p:spPr>
          <a:xfrm>
            <a:off x="0" y="3890514"/>
            <a:ext cx="12192000" cy="2967487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7A68CB-4ABA-4CFE-80B4-514FD0BDF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238"/>
            <a:ext cx="12192000" cy="104540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Calibri Light"/>
              </a:rPr>
              <a:t>Future Work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2EC11983-1628-43B6-920B-CB4121875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1769" y="6495537"/>
            <a:ext cx="1042911" cy="29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B4D5A2-CBC3-4F78-92C9-A765F2A8DD95}"/>
              </a:ext>
            </a:extLst>
          </p:cNvPr>
          <p:cNvCxnSpPr>
            <a:cxnSpLocks/>
          </p:cNvCxnSpPr>
          <p:nvPr/>
        </p:nvCxnSpPr>
        <p:spPr>
          <a:xfrm>
            <a:off x="295739" y="1073923"/>
            <a:ext cx="11610408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A7350745-E550-4D19-A991-C27CDBD3F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9653"/>
            <a:ext cx="1022356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Continue development of the autodig algorithm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Improve the models used in the algorithm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Develop automatic calibration routines to tune the various models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Enhance the hazard and rock encounter capabilities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Develop rock clearing algorithms based off of autodig</a:t>
            </a:r>
          </a:p>
        </p:txBody>
      </p:sp>
      <p:pic>
        <p:nvPicPr>
          <p:cNvPr id="9" name="Picture 6" descr="Symbols of NASA | NASA">
            <a:extLst>
              <a:ext uri="{FF2B5EF4-FFF2-40B4-BE49-F238E27FC236}">
                <a16:creationId xmlns:a16="http://schemas.microsoft.com/office/drawing/2014/main" id="{746292E9-A8A7-4FFA-9515-84B9DCEBC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4077" y="-4042"/>
            <a:ext cx="2090810" cy="104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0861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0d27530-d46d-4bb6-bd77-052c2fc248b9">
      <Terms xmlns="http://schemas.microsoft.com/office/infopath/2007/PartnerControls"/>
    </lcf76f155ced4ddcb4097134ff3c332f>
    <TaxCatchAll xmlns="d900e117-17a0-4b24-9e47-511ef1d02c43" xsi:nil="true"/>
    <Date xmlns="50d27530-d46d-4bb6-bd77-052c2fc248b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E54AD68B1514488D78F190B66058FB" ma:contentTypeVersion="15" ma:contentTypeDescription="Create a new document." ma:contentTypeScope="" ma:versionID="5680b75ef605ce248378b426494ccbaf">
  <xsd:schema xmlns:xsd="http://www.w3.org/2001/XMLSchema" xmlns:xs="http://www.w3.org/2001/XMLSchema" xmlns:p="http://schemas.microsoft.com/office/2006/metadata/properties" xmlns:ns2="50d27530-d46d-4bb6-bd77-052c2fc248b9" xmlns:ns3="09198140-1c9f-453d-9162-ad88c9ef3998" xmlns:ns4="d900e117-17a0-4b24-9e47-511ef1d02c43" targetNamespace="http://schemas.microsoft.com/office/2006/metadata/properties" ma:root="true" ma:fieldsID="d0bbce4978ad455cb8ff86f30450d1a5" ns2:_="" ns3:_="" ns4:_="">
    <xsd:import namespace="50d27530-d46d-4bb6-bd77-052c2fc248b9"/>
    <xsd:import namespace="09198140-1c9f-453d-9162-ad88c9ef3998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Date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d27530-d46d-4bb6-bd77-052c2fc248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Date" ma:index="14" nillable="true" ma:displayName="Date" ma:format="DateTime" ma:internalName="Date">
      <xsd:simpleType>
        <xsd:restriction base="dms:DateTime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198140-1c9f-453d-9162-ad88c9ef399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c6bad1d4-a926-466e-bef8-ffee6af9bc5a}" ma:internalName="TaxCatchAll" ma:showField="CatchAllData" ma:web="09198140-1c9f-453d-9162-ad88c9ef399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F180A87-8C57-4A94-9EF1-D3F66E30082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23FF4F-DB49-4EA0-A045-CA4C8ECA26E9}">
  <ds:schemaRefs>
    <ds:schemaRef ds:uri="50d27530-d46d-4bb6-bd77-052c2fc248b9"/>
    <ds:schemaRef ds:uri="d900e117-17a0-4b24-9e47-511ef1d02c43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35D9FB0-E81B-4D6C-A871-6C97D50DB312}">
  <ds:schemaRefs>
    <ds:schemaRef ds:uri="09198140-1c9f-453d-9162-ad88c9ef3998"/>
    <ds:schemaRef ds:uri="50d27530-d46d-4bb6-bd77-052c2fc248b9"/>
    <ds:schemaRef ds:uri="d900e117-17a0-4b24-9e47-511ef1d02c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1410</TotalTime>
  <Words>885</Words>
  <Application>Microsoft Office PowerPoint</Application>
  <PresentationFormat>Widescreen</PresentationFormat>
  <Paragraphs>107</Paragraphs>
  <Slides>18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Agency FB</vt:lpstr>
      <vt:lpstr>Arial</vt:lpstr>
      <vt:lpstr>Calibri</vt:lpstr>
      <vt:lpstr>Calibri Light</vt:lpstr>
      <vt:lpstr>Cambria Math</vt:lpstr>
      <vt:lpstr>Tw Cen MT</vt:lpstr>
      <vt:lpstr>Office Theme</vt:lpstr>
      <vt:lpstr>1_Office Theme</vt:lpstr>
      <vt:lpstr>Development of Autonomous Excavation Algorithms</vt:lpstr>
      <vt:lpstr>RASSOR 2.0 Prototype Excavation Rover</vt:lpstr>
      <vt:lpstr>Excavation Free Body Diagram</vt:lpstr>
      <vt:lpstr>Excavation Concept</vt:lpstr>
      <vt:lpstr>Autodig Demonstration Video</vt:lpstr>
      <vt:lpstr>Autodig Software Demonstration Video</vt:lpstr>
      <vt:lpstr>Excavation Concept Continued</vt:lpstr>
      <vt:lpstr>Excavation Concept Continued</vt:lpstr>
      <vt:lpstr>Autodig Algorithm Block Diagram</vt:lpstr>
      <vt:lpstr>Mass Estimate Model Generation</vt:lpstr>
      <vt:lpstr>Arm Current Model</vt:lpstr>
      <vt:lpstr>Mass Estimate Model</vt:lpstr>
      <vt:lpstr>Drum Current Compensation Model</vt:lpstr>
      <vt:lpstr>Drum Current Compensation Model Continued</vt:lpstr>
      <vt:lpstr>Autodig Performance</vt:lpstr>
      <vt:lpstr>Autodig Performance Continued</vt:lpstr>
      <vt:lpstr>Autodig Performance Continued</vt:lpstr>
      <vt:lpstr>Future 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of Autonomous Excavation Algorithms</dc:title>
  <dc:creator>Buckles, Bradley C. (KSC-UBE00)</dc:creator>
  <cp:lastModifiedBy>Buckles, Bradley C. (KSC-UBE00)</cp:lastModifiedBy>
  <cp:revision>3</cp:revision>
  <dcterms:created xsi:type="dcterms:W3CDTF">2022-06-02T13:49:37Z</dcterms:created>
  <dcterms:modified xsi:type="dcterms:W3CDTF">2022-06-03T19:54:44Z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0x01010027E54AD68B1514488D78F190B66058FB</vt:lpwstr>
  </property>
  <property fmtid="{D5CDD505-2E9C-101B-9397-08002B2CF9AE}" pid="3" name="MediaServiceImageTags">
    <vt:lpwstr/>
  </property>
</Properties>
</file>