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10" r:id="rId2"/>
    <p:sldMasterId id="2147483720" r:id="rId3"/>
    <p:sldMasterId id="2147483734" r:id="rId4"/>
  </p:sldMasterIdLst>
  <p:notesMasterIdLst>
    <p:notesMasterId r:id="rId18"/>
  </p:notesMasterIdLst>
  <p:handoutMasterIdLst>
    <p:handoutMasterId r:id="rId19"/>
  </p:handoutMasterIdLst>
  <p:sldIdLst>
    <p:sldId id="319" r:id="rId5"/>
    <p:sldId id="330" r:id="rId6"/>
    <p:sldId id="606" r:id="rId7"/>
    <p:sldId id="368" r:id="rId8"/>
    <p:sldId id="700" r:id="rId9"/>
    <p:sldId id="635" r:id="rId10"/>
    <p:sldId id="326" r:id="rId11"/>
    <p:sldId id="345" r:id="rId12"/>
    <p:sldId id="694" r:id="rId13"/>
    <p:sldId id="616" r:id="rId14"/>
    <p:sldId id="307" r:id="rId15"/>
    <p:sldId id="291" r:id="rId16"/>
    <p:sldId id="63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3E2D"/>
    <a:srgbClr val="5496AD"/>
    <a:srgbClr val="6A7278"/>
    <a:srgbClr val="4B72B5"/>
    <a:srgbClr val="83AF8C"/>
    <a:srgbClr val="98B7A2"/>
    <a:srgbClr val="91CCCB"/>
    <a:srgbClr val="AF94B8"/>
    <a:srgbClr val="96BDA0"/>
    <a:srgbClr val="BAC6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816" autoAdjust="0"/>
  </p:normalViewPr>
  <p:slideViewPr>
    <p:cSldViewPr snapToGrid="0">
      <p:cViewPr varScale="1">
        <p:scale>
          <a:sx n="100" d="100"/>
          <a:sy n="100" d="100"/>
        </p:scale>
        <p:origin x="252"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EE22AC-C18C-4250-BAC5-069F03D458B2}" type="doc">
      <dgm:prSet loTypeId="urn:microsoft.com/office/officeart/2008/layout/IncreasingCircleProcess" loCatId="list" qsTypeId="urn:microsoft.com/office/officeart/2005/8/quickstyle/simple1" qsCatId="simple" csTypeId="urn:microsoft.com/office/officeart/2005/8/colors/colorful4" csCatId="colorful" phldr="1"/>
      <dgm:spPr/>
      <dgm:t>
        <a:bodyPr/>
        <a:lstStyle/>
        <a:p>
          <a:endParaRPr lang="en-US"/>
        </a:p>
      </dgm:t>
    </dgm:pt>
    <dgm:pt modelId="{7CA0D1BF-C6BC-4B28-AFE3-88914156F29A}">
      <dgm:prSet phldrT="[Text]"/>
      <dgm:spPr/>
      <dgm:t>
        <a:bodyPr/>
        <a:lstStyle/>
        <a:p>
          <a:r>
            <a:rPr lang="en-US" dirty="0">
              <a:solidFill>
                <a:schemeClr val="tx1">
                  <a:lumMod val="75000"/>
                  <a:lumOff val="25000"/>
                </a:schemeClr>
              </a:solidFill>
            </a:rPr>
            <a:t>Idea Generation &amp; Partner Engagement</a:t>
          </a:r>
        </a:p>
      </dgm:t>
    </dgm:pt>
    <dgm:pt modelId="{A2EDFCE9-9CBF-4C5F-AF5B-6CBF5EBF850D}" type="parTrans" cxnId="{95A9531F-189A-4CD2-A95B-E562CF612225}">
      <dgm:prSet/>
      <dgm:spPr/>
      <dgm:t>
        <a:bodyPr/>
        <a:lstStyle/>
        <a:p>
          <a:endParaRPr lang="en-US"/>
        </a:p>
      </dgm:t>
    </dgm:pt>
    <dgm:pt modelId="{2E6CF70D-1A2A-44AE-B7DE-B0114E8321FE}" type="sibTrans" cxnId="{95A9531F-189A-4CD2-A95B-E562CF612225}">
      <dgm:prSet/>
      <dgm:spPr/>
      <dgm:t>
        <a:bodyPr/>
        <a:lstStyle/>
        <a:p>
          <a:endParaRPr lang="en-US"/>
        </a:p>
      </dgm:t>
    </dgm:pt>
    <dgm:pt modelId="{5EA875D1-A103-4B44-85B1-715158FCC9ED}">
      <dgm:prSet phldrT="[Text]"/>
      <dgm:spPr/>
      <dgm:t>
        <a:bodyPr/>
        <a:lstStyle/>
        <a:p>
          <a:r>
            <a:rPr lang="en-US" dirty="0">
              <a:solidFill>
                <a:schemeClr val="tx1">
                  <a:lumMod val="75000"/>
                  <a:lumOff val="25000"/>
                </a:schemeClr>
              </a:solidFill>
            </a:rPr>
            <a:t>Proposal Writing &amp; Approvals</a:t>
          </a:r>
        </a:p>
      </dgm:t>
    </dgm:pt>
    <dgm:pt modelId="{5772E7E7-4256-4E28-96CC-34F6A549DDEF}" type="parTrans" cxnId="{550AD55A-3CB9-4443-962A-F0E5E1D10911}">
      <dgm:prSet/>
      <dgm:spPr/>
      <dgm:t>
        <a:bodyPr/>
        <a:lstStyle/>
        <a:p>
          <a:endParaRPr lang="en-US"/>
        </a:p>
      </dgm:t>
    </dgm:pt>
    <dgm:pt modelId="{0B655C37-2B80-4E35-A4BC-0EDC8DD41895}" type="sibTrans" cxnId="{550AD55A-3CB9-4443-962A-F0E5E1D10911}">
      <dgm:prSet/>
      <dgm:spPr/>
      <dgm:t>
        <a:bodyPr/>
        <a:lstStyle/>
        <a:p>
          <a:endParaRPr lang="en-US"/>
        </a:p>
      </dgm:t>
    </dgm:pt>
    <dgm:pt modelId="{DD5B47FE-5184-47BC-8A06-D8DCFB87D036}">
      <dgm:prSet phldrT="[Text]"/>
      <dgm:spPr/>
      <dgm:t>
        <a:bodyPr/>
        <a:lstStyle/>
        <a:p>
          <a:r>
            <a:rPr lang="en-US" dirty="0">
              <a:solidFill>
                <a:schemeClr val="tx1">
                  <a:lumMod val="75000"/>
                  <a:lumOff val="25000"/>
                </a:schemeClr>
              </a:solidFill>
            </a:rPr>
            <a:t>Project Execution &amp; More Iteration</a:t>
          </a:r>
        </a:p>
      </dgm:t>
    </dgm:pt>
    <dgm:pt modelId="{5AED25C9-2138-4676-A9CD-57D7F3A79917}" type="parTrans" cxnId="{6A501863-AB9B-4A04-A5E1-7C7290525A26}">
      <dgm:prSet/>
      <dgm:spPr/>
      <dgm:t>
        <a:bodyPr/>
        <a:lstStyle/>
        <a:p>
          <a:endParaRPr lang="en-US"/>
        </a:p>
      </dgm:t>
    </dgm:pt>
    <dgm:pt modelId="{FC134873-420C-46E4-B961-FBD4824DF26E}" type="sibTrans" cxnId="{6A501863-AB9B-4A04-A5E1-7C7290525A26}">
      <dgm:prSet/>
      <dgm:spPr/>
      <dgm:t>
        <a:bodyPr/>
        <a:lstStyle/>
        <a:p>
          <a:endParaRPr lang="en-US"/>
        </a:p>
      </dgm:t>
    </dgm:pt>
    <dgm:pt modelId="{4A6C5D9B-A051-4482-93B1-5CD88F660DE2}" type="pres">
      <dgm:prSet presAssocID="{35EE22AC-C18C-4250-BAC5-069F03D458B2}" presName="Name0" presStyleCnt="0">
        <dgm:presLayoutVars>
          <dgm:chMax val="7"/>
          <dgm:chPref val="7"/>
          <dgm:dir/>
          <dgm:animOne val="branch"/>
          <dgm:animLvl val="lvl"/>
        </dgm:presLayoutVars>
      </dgm:prSet>
      <dgm:spPr/>
    </dgm:pt>
    <dgm:pt modelId="{6DA8C42F-4417-4446-BA84-D98DCC6A0508}" type="pres">
      <dgm:prSet presAssocID="{7CA0D1BF-C6BC-4B28-AFE3-88914156F29A}" presName="composite" presStyleCnt="0"/>
      <dgm:spPr/>
    </dgm:pt>
    <dgm:pt modelId="{581057F4-13C2-40A6-A9C0-E0B541D59F86}" type="pres">
      <dgm:prSet presAssocID="{7CA0D1BF-C6BC-4B28-AFE3-88914156F29A}" presName="BackAccent" presStyleLbl="bgShp" presStyleIdx="0" presStyleCnt="3"/>
      <dgm:spPr/>
    </dgm:pt>
    <dgm:pt modelId="{A416300D-DE4E-4D54-97AB-0919F6CDE4C6}" type="pres">
      <dgm:prSet presAssocID="{7CA0D1BF-C6BC-4B28-AFE3-88914156F29A}" presName="Accent" presStyleLbl="alignNode1" presStyleIdx="0" presStyleCnt="3"/>
      <dgm:spPr/>
    </dgm:pt>
    <dgm:pt modelId="{9E103B9C-ABCE-4B80-8199-BB84E5CB08AC}" type="pres">
      <dgm:prSet presAssocID="{7CA0D1BF-C6BC-4B28-AFE3-88914156F29A}" presName="Child" presStyleLbl="revTx" presStyleIdx="0" presStyleCnt="3">
        <dgm:presLayoutVars>
          <dgm:chMax val="0"/>
          <dgm:chPref val="0"/>
          <dgm:bulletEnabled val="1"/>
        </dgm:presLayoutVars>
      </dgm:prSet>
      <dgm:spPr/>
    </dgm:pt>
    <dgm:pt modelId="{6F720670-C45B-4C5A-BC4C-36105BE4353B}" type="pres">
      <dgm:prSet presAssocID="{7CA0D1BF-C6BC-4B28-AFE3-88914156F29A}" presName="Parent" presStyleLbl="revTx" presStyleIdx="0" presStyleCnt="3">
        <dgm:presLayoutVars>
          <dgm:chMax val="1"/>
          <dgm:chPref val="1"/>
          <dgm:bulletEnabled val="1"/>
        </dgm:presLayoutVars>
      </dgm:prSet>
      <dgm:spPr/>
    </dgm:pt>
    <dgm:pt modelId="{E8F9B467-C729-4B08-A1A6-6FC85FBDB0AA}" type="pres">
      <dgm:prSet presAssocID="{2E6CF70D-1A2A-44AE-B7DE-B0114E8321FE}" presName="sibTrans" presStyleCnt="0"/>
      <dgm:spPr/>
    </dgm:pt>
    <dgm:pt modelId="{3C53779D-6E63-48A1-9C4A-1172A4282A55}" type="pres">
      <dgm:prSet presAssocID="{5EA875D1-A103-4B44-85B1-715158FCC9ED}" presName="composite" presStyleCnt="0"/>
      <dgm:spPr/>
    </dgm:pt>
    <dgm:pt modelId="{DC4A8C9F-887A-48F5-A876-8AFF17A22F57}" type="pres">
      <dgm:prSet presAssocID="{5EA875D1-A103-4B44-85B1-715158FCC9ED}" presName="BackAccent" presStyleLbl="bgShp" presStyleIdx="1" presStyleCnt="3"/>
      <dgm:spPr/>
    </dgm:pt>
    <dgm:pt modelId="{5DE1DDBF-F204-4FDF-824C-9F535590C923}" type="pres">
      <dgm:prSet presAssocID="{5EA875D1-A103-4B44-85B1-715158FCC9ED}" presName="Accent" presStyleLbl="alignNode1" presStyleIdx="1" presStyleCnt="3"/>
      <dgm:spPr/>
    </dgm:pt>
    <dgm:pt modelId="{8A46C5D7-3A8D-4867-A720-EE6B44426DA4}" type="pres">
      <dgm:prSet presAssocID="{5EA875D1-A103-4B44-85B1-715158FCC9ED}" presName="Child" presStyleLbl="revTx" presStyleIdx="0" presStyleCnt="3">
        <dgm:presLayoutVars>
          <dgm:chMax val="0"/>
          <dgm:chPref val="0"/>
          <dgm:bulletEnabled val="1"/>
        </dgm:presLayoutVars>
      </dgm:prSet>
      <dgm:spPr/>
    </dgm:pt>
    <dgm:pt modelId="{7B68D865-0370-4160-8A31-6A17941A0A9E}" type="pres">
      <dgm:prSet presAssocID="{5EA875D1-A103-4B44-85B1-715158FCC9ED}" presName="Parent" presStyleLbl="revTx" presStyleIdx="1" presStyleCnt="3">
        <dgm:presLayoutVars>
          <dgm:chMax val="1"/>
          <dgm:chPref val="1"/>
          <dgm:bulletEnabled val="1"/>
        </dgm:presLayoutVars>
      </dgm:prSet>
      <dgm:spPr/>
    </dgm:pt>
    <dgm:pt modelId="{7A9CCBB4-306C-4B16-9C89-8A0BC430699A}" type="pres">
      <dgm:prSet presAssocID="{0B655C37-2B80-4E35-A4BC-0EDC8DD41895}" presName="sibTrans" presStyleCnt="0"/>
      <dgm:spPr/>
    </dgm:pt>
    <dgm:pt modelId="{A98B5BB4-01C0-465B-A41B-53B0D336E96F}" type="pres">
      <dgm:prSet presAssocID="{DD5B47FE-5184-47BC-8A06-D8DCFB87D036}" presName="composite" presStyleCnt="0"/>
      <dgm:spPr/>
    </dgm:pt>
    <dgm:pt modelId="{961EFAA9-C3C2-430F-A974-C165078A4333}" type="pres">
      <dgm:prSet presAssocID="{DD5B47FE-5184-47BC-8A06-D8DCFB87D036}" presName="BackAccent" presStyleLbl="bgShp" presStyleIdx="2" presStyleCnt="3"/>
      <dgm:spPr/>
    </dgm:pt>
    <dgm:pt modelId="{55510579-324C-4CEF-9AB4-E1AE8BBECEB6}" type="pres">
      <dgm:prSet presAssocID="{DD5B47FE-5184-47BC-8A06-D8DCFB87D036}" presName="Accent" presStyleLbl="alignNode1" presStyleIdx="2" presStyleCnt="3"/>
      <dgm:spPr/>
    </dgm:pt>
    <dgm:pt modelId="{572885BD-0B9D-49C1-BE08-FDB81C35E92E}" type="pres">
      <dgm:prSet presAssocID="{DD5B47FE-5184-47BC-8A06-D8DCFB87D036}" presName="Child" presStyleLbl="revTx" presStyleIdx="1" presStyleCnt="3">
        <dgm:presLayoutVars>
          <dgm:chMax val="0"/>
          <dgm:chPref val="0"/>
          <dgm:bulletEnabled val="1"/>
        </dgm:presLayoutVars>
      </dgm:prSet>
      <dgm:spPr/>
    </dgm:pt>
    <dgm:pt modelId="{72DB33AA-AB09-40E8-9B30-F6B5FF807175}" type="pres">
      <dgm:prSet presAssocID="{DD5B47FE-5184-47BC-8A06-D8DCFB87D036}" presName="Parent" presStyleLbl="revTx" presStyleIdx="2" presStyleCnt="3">
        <dgm:presLayoutVars>
          <dgm:chMax val="1"/>
          <dgm:chPref val="1"/>
          <dgm:bulletEnabled val="1"/>
        </dgm:presLayoutVars>
      </dgm:prSet>
      <dgm:spPr/>
    </dgm:pt>
  </dgm:ptLst>
  <dgm:cxnLst>
    <dgm:cxn modelId="{95A9531F-189A-4CD2-A95B-E562CF612225}" srcId="{35EE22AC-C18C-4250-BAC5-069F03D458B2}" destId="{7CA0D1BF-C6BC-4B28-AFE3-88914156F29A}" srcOrd="0" destOrd="0" parTransId="{A2EDFCE9-9CBF-4C5F-AF5B-6CBF5EBF850D}" sibTransId="{2E6CF70D-1A2A-44AE-B7DE-B0114E8321FE}"/>
    <dgm:cxn modelId="{BEDCBD1F-93A3-45C7-A193-234E6D77181A}" type="presOf" srcId="{35EE22AC-C18C-4250-BAC5-069F03D458B2}" destId="{4A6C5D9B-A051-4482-93B1-5CD88F660DE2}" srcOrd="0" destOrd="0" presId="urn:microsoft.com/office/officeart/2008/layout/IncreasingCircleProcess"/>
    <dgm:cxn modelId="{18519D26-E2D5-41CF-A20C-466B2782014D}" type="presOf" srcId="{5EA875D1-A103-4B44-85B1-715158FCC9ED}" destId="{7B68D865-0370-4160-8A31-6A17941A0A9E}" srcOrd="0" destOrd="0" presId="urn:microsoft.com/office/officeart/2008/layout/IncreasingCircleProcess"/>
    <dgm:cxn modelId="{6A501863-AB9B-4A04-A5E1-7C7290525A26}" srcId="{35EE22AC-C18C-4250-BAC5-069F03D458B2}" destId="{DD5B47FE-5184-47BC-8A06-D8DCFB87D036}" srcOrd="2" destOrd="0" parTransId="{5AED25C9-2138-4676-A9CD-57D7F3A79917}" sibTransId="{FC134873-420C-46E4-B961-FBD4824DF26E}"/>
    <dgm:cxn modelId="{596C7C68-10F6-4758-8F89-E4DC35FD2E1E}" type="presOf" srcId="{7CA0D1BF-C6BC-4B28-AFE3-88914156F29A}" destId="{6F720670-C45B-4C5A-BC4C-36105BE4353B}" srcOrd="0" destOrd="0" presId="urn:microsoft.com/office/officeart/2008/layout/IncreasingCircleProcess"/>
    <dgm:cxn modelId="{550AD55A-3CB9-4443-962A-F0E5E1D10911}" srcId="{35EE22AC-C18C-4250-BAC5-069F03D458B2}" destId="{5EA875D1-A103-4B44-85B1-715158FCC9ED}" srcOrd="1" destOrd="0" parTransId="{5772E7E7-4256-4E28-96CC-34F6A549DDEF}" sibTransId="{0B655C37-2B80-4E35-A4BC-0EDC8DD41895}"/>
    <dgm:cxn modelId="{4E64EFEE-FF71-4908-B30B-130B67EE4DD2}" type="presOf" srcId="{DD5B47FE-5184-47BC-8A06-D8DCFB87D036}" destId="{72DB33AA-AB09-40E8-9B30-F6B5FF807175}" srcOrd="0" destOrd="0" presId="urn:microsoft.com/office/officeart/2008/layout/IncreasingCircleProcess"/>
    <dgm:cxn modelId="{93D64EF9-EECB-45D7-AC9B-83A58CBF616C}" type="presParOf" srcId="{4A6C5D9B-A051-4482-93B1-5CD88F660DE2}" destId="{6DA8C42F-4417-4446-BA84-D98DCC6A0508}" srcOrd="0" destOrd="0" presId="urn:microsoft.com/office/officeart/2008/layout/IncreasingCircleProcess"/>
    <dgm:cxn modelId="{39C4DFDA-89B7-443E-AB16-A8D1AF10B4F9}" type="presParOf" srcId="{6DA8C42F-4417-4446-BA84-D98DCC6A0508}" destId="{581057F4-13C2-40A6-A9C0-E0B541D59F86}" srcOrd="0" destOrd="0" presId="urn:microsoft.com/office/officeart/2008/layout/IncreasingCircleProcess"/>
    <dgm:cxn modelId="{9EB1A75C-BDDC-4CEF-A294-E46BAD1CC565}" type="presParOf" srcId="{6DA8C42F-4417-4446-BA84-D98DCC6A0508}" destId="{A416300D-DE4E-4D54-97AB-0919F6CDE4C6}" srcOrd="1" destOrd="0" presId="urn:microsoft.com/office/officeart/2008/layout/IncreasingCircleProcess"/>
    <dgm:cxn modelId="{51AEEF98-D034-4BF8-A284-7844EEA6A4F5}" type="presParOf" srcId="{6DA8C42F-4417-4446-BA84-D98DCC6A0508}" destId="{9E103B9C-ABCE-4B80-8199-BB84E5CB08AC}" srcOrd="2" destOrd="0" presId="urn:microsoft.com/office/officeart/2008/layout/IncreasingCircleProcess"/>
    <dgm:cxn modelId="{5AC6503F-E0B2-491B-ADC8-60AAA5174939}" type="presParOf" srcId="{6DA8C42F-4417-4446-BA84-D98DCC6A0508}" destId="{6F720670-C45B-4C5A-BC4C-36105BE4353B}" srcOrd="3" destOrd="0" presId="urn:microsoft.com/office/officeart/2008/layout/IncreasingCircleProcess"/>
    <dgm:cxn modelId="{A21B33FD-DA9C-4E63-90BD-DBD849AB52E7}" type="presParOf" srcId="{4A6C5D9B-A051-4482-93B1-5CD88F660DE2}" destId="{E8F9B467-C729-4B08-A1A6-6FC85FBDB0AA}" srcOrd="1" destOrd="0" presId="urn:microsoft.com/office/officeart/2008/layout/IncreasingCircleProcess"/>
    <dgm:cxn modelId="{E183B1F6-4295-464D-8F88-527A5A25EC8C}" type="presParOf" srcId="{4A6C5D9B-A051-4482-93B1-5CD88F660DE2}" destId="{3C53779D-6E63-48A1-9C4A-1172A4282A55}" srcOrd="2" destOrd="0" presId="urn:microsoft.com/office/officeart/2008/layout/IncreasingCircleProcess"/>
    <dgm:cxn modelId="{10F3A58B-5B56-41DD-8EC8-5F90B7AD5992}" type="presParOf" srcId="{3C53779D-6E63-48A1-9C4A-1172A4282A55}" destId="{DC4A8C9F-887A-48F5-A876-8AFF17A22F57}" srcOrd="0" destOrd="0" presId="urn:microsoft.com/office/officeart/2008/layout/IncreasingCircleProcess"/>
    <dgm:cxn modelId="{773E2618-A02A-4D82-8FC2-55E126451953}" type="presParOf" srcId="{3C53779D-6E63-48A1-9C4A-1172A4282A55}" destId="{5DE1DDBF-F204-4FDF-824C-9F535590C923}" srcOrd="1" destOrd="0" presId="urn:microsoft.com/office/officeart/2008/layout/IncreasingCircleProcess"/>
    <dgm:cxn modelId="{3DCF974B-6452-4171-AACD-B6F532FF213C}" type="presParOf" srcId="{3C53779D-6E63-48A1-9C4A-1172A4282A55}" destId="{8A46C5D7-3A8D-4867-A720-EE6B44426DA4}" srcOrd="2" destOrd="0" presId="urn:microsoft.com/office/officeart/2008/layout/IncreasingCircleProcess"/>
    <dgm:cxn modelId="{90F34E63-8862-43D3-8B7E-90BB935EE9DF}" type="presParOf" srcId="{3C53779D-6E63-48A1-9C4A-1172A4282A55}" destId="{7B68D865-0370-4160-8A31-6A17941A0A9E}" srcOrd="3" destOrd="0" presId="urn:microsoft.com/office/officeart/2008/layout/IncreasingCircleProcess"/>
    <dgm:cxn modelId="{8BA22FFA-8370-4C82-9862-2D0B962825FD}" type="presParOf" srcId="{4A6C5D9B-A051-4482-93B1-5CD88F660DE2}" destId="{7A9CCBB4-306C-4B16-9C89-8A0BC430699A}" srcOrd="3" destOrd="0" presId="urn:microsoft.com/office/officeart/2008/layout/IncreasingCircleProcess"/>
    <dgm:cxn modelId="{8BE31033-2D4D-4E8E-8250-FE6B2DF40470}" type="presParOf" srcId="{4A6C5D9B-A051-4482-93B1-5CD88F660DE2}" destId="{A98B5BB4-01C0-465B-A41B-53B0D336E96F}" srcOrd="4" destOrd="0" presId="urn:microsoft.com/office/officeart/2008/layout/IncreasingCircleProcess"/>
    <dgm:cxn modelId="{BC6E9DDB-8AC1-4753-9B86-1ED95CCD9A03}" type="presParOf" srcId="{A98B5BB4-01C0-465B-A41B-53B0D336E96F}" destId="{961EFAA9-C3C2-430F-A974-C165078A4333}" srcOrd="0" destOrd="0" presId="urn:microsoft.com/office/officeart/2008/layout/IncreasingCircleProcess"/>
    <dgm:cxn modelId="{E3EA638F-FDD4-43C7-A343-F6910228F6AB}" type="presParOf" srcId="{A98B5BB4-01C0-465B-A41B-53B0D336E96F}" destId="{55510579-324C-4CEF-9AB4-E1AE8BBECEB6}" srcOrd="1" destOrd="0" presId="urn:microsoft.com/office/officeart/2008/layout/IncreasingCircleProcess"/>
    <dgm:cxn modelId="{2FAB0AB8-D208-4679-8CE8-FEC05948A138}" type="presParOf" srcId="{A98B5BB4-01C0-465B-A41B-53B0D336E96F}" destId="{572885BD-0B9D-49C1-BE08-FDB81C35E92E}" srcOrd="2" destOrd="0" presId="urn:microsoft.com/office/officeart/2008/layout/IncreasingCircleProcess"/>
    <dgm:cxn modelId="{7F828936-D32C-48AD-A811-72BDFD3602B2}" type="presParOf" srcId="{A98B5BB4-01C0-465B-A41B-53B0D336E96F}" destId="{72DB33AA-AB09-40E8-9B30-F6B5FF807175}" srcOrd="3" destOrd="0" presId="urn:microsoft.com/office/officeart/2008/layout/Increasing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057F4-13C2-40A6-A9C0-E0B541D59F86}">
      <dsp:nvSpPr>
        <dsp:cNvPr id="0" name=""/>
        <dsp:cNvSpPr/>
      </dsp:nvSpPr>
      <dsp:spPr>
        <a:xfrm>
          <a:off x="4892" y="0"/>
          <a:ext cx="821129" cy="821129"/>
        </a:xfrm>
        <a:prstGeom prst="ellipse">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16300D-DE4E-4D54-97AB-0919F6CDE4C6}">
      <dsp:nvSpPr>
        <dsp:cNvPr id="0" name=""/>
        <dsp:cNvSpPr/>
      </dsp:nvSpPr>
      <dsp:spPr>
        <a:xfrm>
          <a:off x="87005" y="82112"/>
          <a:ext cx="656903" cy="656903"/>
        </a:xfrm>
        <a:prstGeom prst="chord">
          <a:avLst>
            <a:gd name="adj1" fmla="val 1168272"/>
            <a:gd name="adj2" fmla="val 9631728"/>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720670-C45B-4C5A-BC4C-36105BE4353B}">
      <dsp:nvSpPr>
        <dsp:cNvPr id="0" name=""/>
        <dsp:cNvSpPr/>
      </dsp:nvSpPr>
      <dsp:spPr>
        <a:xfrm>
          <a:off x="997090" y="0"/>
          <a:ext cx="2429174" cy="821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kern="1200" dirty="0">
              <a:solidFill>
                <a:schemeClr val="tx1">
                  <a:lumMod val="75000"/>
                  <a:lumOff val="25000"/>
                </a:schemeClr>
              </a:solidFill>
            </a:rPr>
            <a:t>Idea Generation &amp; Partner Engagement</a:t>
          </a:r>
        </a:p>
      </dsp:txBody>
      <dsp:txXfrm>
        <a:off x="997090" y="0"/>
        <a:ext cx="2429174" cy="821129"/>
      </dsp:txXfrm>
    </dsp:sp>
    <dsp:sp modelId="{DC4A8C9F-887A-48F5-A876-8AFF17A22F57}">
      <dsp:nvSpPr>
        <dsp:cNvPr id="0" name=""/>
        <dsp:cNvSpPr/>
      </dsp:nvSpPr>
      <dsp:spPr>
        <a:xfrm>
          <a:off x="3597332" y="0"/>
          <a:ext cx="821129" cy="821129"/>
        </a:xfrm>
        <a:prstGeom prst="ellipse">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E1DDBF-F204-4FDF-824C-9F535590C923}">
      <dsp:nvSpPr>
        <dsp:cNvPr id="0" name=""/>
        <dsp:cNvSpPr/>
      </dsp:nvSpPr>
      <dsp:spPr>
        <a:xfrm>
          <a:off x="3679445" y="82112"/>
          <a:ext cx="656903" cy="656903"/>
        </a:xfrm>
        <a:prstGeom prst="chord">
          <a:avLst>
            <a:gd name="adj1" fmla="val 20431728"/>
            <a:gd name="adj2" fmla="val 11968272"/>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68D865-0370-4160-8A31-6A17941A0A9E}">
      <dsp:nvSpPr>
        <dsp:cNvPr id="0" name=""/>
        <dsp:cNvSpPr/>
      </dsp:nvSpPr>
      <dsp:spPr>
        <a:xfrm>
          <a:off x="4589530" y="0"/>
          <a:ext cx="2429174" cy="821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kern="1200" dirty="0">
              <a:solidFill>
                <a:schemeClr val="tx1">
                  <a:lumMod val="75000"/>
                  <a:lumOff val="25000"/>
                </a:schemeClr>
              </a:solidFill>
            </a:rPr>
            <a:t>Proposal Writing &amp; Approvals</a:t>
          </a:r>
        </a:p>
      </dsp:txBody>
      <dsp:txXfrm>
        <a:off x="4589530" y="0"/>
        <a:ext cx="2429174" cy="821129"/>
      </dsp:txXfrm>
    </dsp:sp>
    <dsp:sp modelId="{961EFAA9-C3C2-430F-A974-C165078A4333}">
      <dsp:nvSpPr>
        <dsp:cNvPr id="0" name=""/>
        <dsp:cNvSpPr/>
      </dsp:nvSpPr>
      <dsp:spPr>
        <a:xfrm>
          <a:off x="7189773" y="0"/>
          <a:ext cx="821129" cy="821129"/>
        </a:xfrm>
        <a:prstGeom prst="ellipse">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510579-324C-4CEF-9AB4-E1AE8BBECEB6}">
      <dsp:nvSpPr>
        <dsp:cNvPr id="0" name=""/>
        <dsp:cNvSpPr/>
      </dsp:nvSpPr>
      <dsp:spPr>
        <a:xfrm>
          <a:off x="7271886" y="82112"/>
          <a:ext cx="656903" cy="656903"/>
        </a:xfrm>
        <a:prstGeom prst="chord">
          <a:avLst>
            <a:gd name="adj1" fmla="val 16200000"/>
            <a:gd name="adj2" fmla="val 16200000"/>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DB33AA-AB09-40E8-9B30-F6B5FF807175}">
      <dsp:nvSpPr>
        <dsp:cNvPr id="0" name=""/>
        <dsp:cNvSpPr/>
      </dsp:nvSpPr>
      <dsp:spPr>
        <a:xfrm>
          <a:off x="8181971" y="0"/>
          <a:ext cx="2429174" cy="821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kern="1200" dirty="0">
              <a:solidFill>
                <a:schemeClr val="tx1">
                  <a:lumMod val="75000"/>
                  <a:lumOff val="25000"/>
                </a:schemeClr>
              </a:solidFill>
            </a:rPr>
            <a:t>Project Execution &amp; More Iteration</a:t>
          </a:r>
        </a:p>
      </dsp:txBody>
      <dsp:txXfrm>
        <a:off x="8181971" y="0"/>
        <a:ext cx="2429174" cy="821129"/>
      </dsp:txXfrm>
    </dsp:sp>
  </dsp:spTree>
</dsp:drawing>
</file>

<file path=ppt/diagrams/layout1.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0C4FE7-1012-9242-BD37-850A8FA790C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E8ADC06-85FD-0E46-8BC9-71D54B0DB8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FF8075-15A9-9142-858E-40AD3F9FDF81}" type="datetimeFigureOut">
              <a:rPr lang="en-US" smtClean="0"/>
              <a:t>6/6/2022</a:t>
            </a:fld>
            <a:endParaRPr lang="en-US"/>
          </a:p>
        </p:txBody>
      </p:sp>
      <p:sp>
        <p:nvSpPr>
          <p:cNvPr id="4" name="Footer Placeholder 3">
            <a:extLst>
              <a:ext uri="{FF2B5EF4-FFF2-40B4-BE49-F238E27FC236}">
                <a16:creationId xmlns:a16="http://schemas.microsoft.com/office/drawing/2014/main" id="{3F550DBA-7553-1848-81D8-BC40AE61DB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D6CD59C-EFA0-A74D-90F2-33D0DD3CB3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0E874A-46F9-6C4B-B2EE-6F499D6A8911}" type="slidenum">
              <a:rPr lang="en-US" smtClean="0"/>
              <a:t>‹#›</a:t>
            </a:fld>
            <a:endParaRPr lang="en-US"/>
          </a:p>
        </p:txBody>
      </p:sp>
    </p:spTree>
    <p:extLst>
      <p:ext uri="{BB962C8B-B14F-4D97-AF65-F5344CB8AC3E}">
        <p14:creationId xmlns:p14="http://schemas.microsoft.com/office/powerpoint/2010/main" val="522366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1B9C7-83AA-4953-9AA2-D5817B86C500}" type="datetimeFigureOut">
              <a:rPr lang="en-US" smtClean="0"/>
              <a:t>6/6/2022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8CC44A-F6C6-4EE8-BA41-5D57D00742E9}" type="slidenum">
              <a:rPr lang="en-US" smtClean="0"/>
              <a:t>‹#›</a:t>
            </a:fld>
            <a:endParaRPr lang="en-US"/>
          </a:p>
        </p:txBody>
      </p:sp>
    </p:spTree>
    <p:extLst>
      <p:ext uri="{BB962C8B-B14F-4D97-AF65-F5344CB8AC3E}">
        <p14:creationId xmlns:p14="http://schemas.microsoft.com/office/powerpoint/2010/main" val="3758741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unsplash.com/@kaiser1310?utm_source=unsplash&amp;utm_medium=referral&amp;utm_content=creditCopyText"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unsplash.com/license" TargetMode="External"/><Relationship Id="rId5" Type="http://schemas.openxmlformats.org/officeDocument/2006/relationships/hyperlink" Target="https://unsplash.com/photos/I621uimW8p0" TargetMode="External"/><Relationship Id="rId4" Type="http://schemas.openxmlformats.org/officeDocument/2006/relationships/hyperlink" Target="https://unsplash.com/?utm_source=unsplash&amp;utm_medium=referral&amp;utm_content=creditCopyText"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flic.kr/p/4ouZ6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1</a:t>
            </a:fld>
            <a:endParaRPr lang="en-US"/>
          </a:p>
        </p:txBody>
      </p:sp>
    </p:spTree>
    <p:extLst>
      <p:ext uri="{BB962C8B-B14F-4D97-AF65-F5344CB8AC3E}">
        <p14:creationId xmlns:p14="http://schemas.microsoft.com/office/powerpoint/2010/main" val="3996529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2</a:t>
            </a:fld>
            <a:endParaRPr lang="en-US"/>
          </a:p>
        </p:txBody>
      </p:sp>
    </p:spTree>
    <p:extLst>
      <p:ext uri="{BB962C8B-B14F-4D97-AF65-F5344CB8AC3E}">
        <p14:creationId xmlns:p14="http://schemas.microsoft.com/office/powerpoint/2010/main" val="3387184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3</a:t>
            </a:fld>
            <a:endParaRPr lang="en-US"/>
          </a:p>
        </p:txBody>
      </p:sp>
    </p:spTree>
    <p:extLst>
      <p:ext uri="{BB962C8B-B14F-4D97-AF65-F5344CB8AC3E}">
        <p14:creationId xmlns:p14="http://schemas.microsoft.com/office/powerpoint/2010/main" val="2326060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Reference: </a:t>
            </a:r>
            <a:r>
              <a:rPr lang="en-US"/>
              <a:t>https://appliedsciences.nasa.gov/</a:t>
            </a:r>
          </a:p>
        </p:txBody>
      </p:sp>
      <p:sp>
        <p:nvSpPr>
          <p:cNvPr id="4" name="Slide Number Placeholder 3"/>
          <p:cNvSpPr>
            <a:spLocks noGrp="1"/>
          </p:cNvSpPr>
          <p:nvPr>
            <p:ph type="sldNum" sz="quarter" idx="10"/>
          </p:nvPr>
        </p:nvSpPr>
        <p:spPr/>
        <p:txBody>
          <a:bodyPr/>
          <a:lstStyle/>
          <a:p>
            <a:fld id="{9D8CC44A-F6C6-4EE8-BA41-5D57D00742E9}" type="slidenum">
              <a:rPr lang="en-US" smtClean="0"/>
              <a:t>4</a:t>
            </a:fld>
            <a:endParaRPr lang="en-US"/>
          </a:p>
        </p:txBody>
      </p:sp>
    </p:spTree>
    <p:extLst>
      <p:ext uri="{BB962C8B-B14F-4D97-AF65-F5344CB8AC3E}">
        <p14:creationId xmlns:p14="http://schemas.microsoft.com/office/powerpoint/2010/main" val="3018452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5</a:t>
            </a:fld>
            <a:endParaRPr lang="en-US"/>
          </a:p>
        </p:txBody>
      </p:sp>
    </p:spTree>
    <p:extLst>
      <p:ext uri="{BB962C8B-B14F-4D97-AF65-F5344CB8AC3E}">
        <p14:creationId xmlns:p14="http://schemas.microsoft.com/office/powerpoint/2010/main" val="269869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6</a:t>
            </a:fld>
            <a:endParaRPr lang="en-US"/>
          </a:p>
        </p:txBody>
      </p:sp>
    </p:spTree>
    <p:extLst>
      <p:ext uri="{BB962C8B-B14F-4D97-AF65-F5344CB8AC3E}">
        <p14:creationId xmlns:p14="http://schemas.microsoft.com/office/powerpoint/2010/main" val="2490565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7</a:t>
            </a:fld>
            <a:endParaRPr lang="en-US"/>
          </a:p>
        </p:txBody>
      </p:sp>
    </p:spTree>
    <p:extLst>
      <p:ext uri="{BB962C8B-B14F-4D97-AF65-F5344CB8AC3E}">
        <p14:creationId xmlns:p14="http://schemas.microsoft.com/office/powerpoint/2010/main" val="798540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8</a:t>
            </a:fld>
            <a:endParaRPr lang="en-US"/>
          </a:p>
        </p:txBody>
      </p:sp>
    </p:spTree>
    <p:extLst>
      <p:ext uri="{BB962C8B-B14F-4D97-AF65-F5344CB8AC3E}">
        <p14:creationId xmlns:p14="http://schemas.microsoft.com/office/powerpoint/2010/main" val="1550308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10</a:t>
            </a:fld>
            <a:endParaRPr lang="en-US"/>
          </a:p>
        </p:txBody>
      </p:sp>
    </p:spTree>
    <p:extLst>
      <p:ext uri="{BB962C8B-B14F-4D97-AF65-F5344CB8AC3E}">
        <p14:creationId xmlns:p14="http://schemas.microsoft.com/office/powerpoint/2010/main" val="1725674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Image Credit: </a:t>
            </a:r>
            <a:r>
              <a:rPr lang="en-US" dirty="0"/>
              <a:t>Photo by </a:t>
            </a:r>
            <a:r>
              <a:rPr lang="en-US" dirty="0">
                <a:hlinkClick r:id="rId3"/>
              </a:rPr>
              <a:t>Jonas Kaiser</a:t>
            </a:r>
            <a:r>
              <a:rPr lang="en-US" dirty="0"/>
              <a:t> on </a:t>
            </a:r>
            <a:r>
              <a:rPr lang="en-US" dirty="0">
                <a:hlinkClick r:id="rId4"/>
              </a:rPr>
              <a:t>Unsplash</a:t>
            </a:r>
            <a:r>
              <a:rPr lang="en-US" dirty="0"/>
              <a:t> </a:t>
            </a:r>
            <a:endParaRPr lang="en-US" dirty="0">
              <a:cs typeface="Calibri"/>
            </a:endParaRPr>
          </a:p>
          <a:p>
            <a:r>
              <a:rPr lang="en-US" dirty="0">
                <a:cs typeface="Calibri"/>
              </a:rPr>
              <a:t>Image Source: </a:t>
            </a:r>
            <a:r>
              <a:rPr lang="en-US" dirty="0">
                <a:hlinkClick r:id="rId5"/>
              </a:rPr>
              <a:t>https://unsplash.com/photos/I621uimW8p0</a:t>
            </a:r>
            <a:r>
              <a:rPr lang="en-US" dirty="0"/>
              <a:t>; license: </a:t>
            </a:r>
            <a:r>
              <a:rPr lang="en-US" dirty="0">
                <a:hlinkClick r:id="rId6"/>
              </a:rPr>
              <a:t>https://unsplash.com/license</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2BA90B-3160-437F-91A1-203573BB0B0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6027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"Vale Maipo, Chile" by robsonfilho. Free to use under Flickr license CC BY-NC 2.0</a:t>
            </a:r>
            <a:endParaRPr lang="en-US" dirty="0">
              <a:cs typeface="Calibri"/>
            </a:endParaRPr>
          </a:p>
          <a:p>
            <a:r>
              <a:rPr lang="en-US" dirty="0"/>
              <a:t>Image Source: </a:t>
            </a:r>
            <a:r>
              <a:rPr lang="en-US" dirty="0">
                <a:hlinkClick r:id="rId3"/>
              </a:rPr>
              <a:t>https://flic.kr/p/4ouZ6m</a:t>
            </a:r>
            <a:endParaRPr lang="en-US" dirty="0"/>
          </a:p>
        </p:txBody>
      </p:sp>
      <p:sp>
        <p:nvSpPr>
          <p:cNvPr id="4" name="Slide Number Placeholder 3"/>
          <p:cNvSpPr>
            <a:spLocks noGrp="1"/>
          </p:cNvSpPr>
          <p:nvPr>
            <p:ph type="sldNum" sz="quarter" idx="5"/>
          </p:nvPr>
        </p:nvSpPr>
        <p:spPr/>
        <p:txBody>
          <a:bodyPr/>
          <a:lstStyle/>
          <a:p>
            <a:fld id="{772BA90B-3160-437F-91A1-203573BB0B03}" type="slidenum">
              <a:rPr lang="en-US"/>
              <a:t>12</a:t>
            </a:fld>
            <a:endParaRPr lang="en-US" dirty="0"/>
          </a:p>
        </p:txBody>
      </p:sp>
    </p:spTree>
    <p:extLst>
      <p:ext uri="{BB962C8B-B14F-4D97-AF65-F5344CB8AC3E}">
        <p14:creationId xmlns:p14="http://schemas.microsoft.com/office/powerpoint/2010/main" val="4142065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13</a:t>
            </a:fld>
            <a:endParaRPr lang="en-US"/>
          </a:p>
        </p:txBody>
      </p:sp>
    </p:spTree>
    <p:extLst>
      <p:ext uri="{BB962C8B-B14F-4D97-AF65-F5344CB8AC3E}">
        <p14:creationId xmlns:p14="http://schemas.microsoft.com/office/powerpoint/2010/main" val="13770631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13.emf"/><Relationship Id="rId4" Type="http://schemas.openxmlformats.org/officeDocument/2006/relationships/image" Target="../media/image16.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2.jpeg"/><Relationship Id="rId2" Type="http://schemas.openxmlformats.org/officeDocument/2006/relationships/image" Target="../media/image18.jpeg"/><Relationship Id="rId1" Type="http://schemas.openxmlformats.org/officeDocument/2006/relationships/slideMaster" Target="../slideMasters/slideMaster3.xml"/><Relationship Id="rId6" Type="http://schemas.openxmlformats.org/officeDocument/2006/relationships/image" Target="../media/image21.png"/><Relationship Id="rId5" Type="http://schemas.openxmlformats.org/officeDocument/2006/relationships/image" Target="../media/image2.emf"/><Relationship Id="rId4" Type="http://schemas.openxmlformats.org/officeDocument/2006/relationships/image" Target="../media/image20.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slideMaster" Target="../slideMasters/slideMaster3.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Nancy.D.Searby@nasa.gov" TargetMode="External"/><Relationship Id="rId1" Type="http://schemas.openxmlformats.org/officeDocument/2006/relationships/slideMaster" Target="../slideMasters/slideMaster3.xml"/><Relationship Id="rId4" Type="http://schemas.openxmlformats.org/officeDocument/2006/relationships/image" Target="../media/image2.e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26.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26.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28.png"/><Relationship Id="rId4" Type="http://schemas.openxmlformats.org/officeDocument/2006/relationships/image" Target="../media/image26.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28.png"/><Relationship Id="rId4" Type="http://schemas.openxmlformats.org/officeDocument/2006/relationships/image" Target="../media/image26.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29.png"/><Relationship Id="rId4" Type="http://schemas.openxmlformats.org/officeDocument/2006/relationships/image" Target="../media/image26.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29.png"/><Relationship Id="rId4" Type="http://schemas.openxmlformats.org/officeDocument/2006/relationships/image" Target="../media/image26.jpe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jpeg"/><Relationship Id="rId1" Type="http://schemas.openxmlformats.org/officeDocument/2006/relationships/slideMaster" Target="../slideMasters/slideMaster4.xml"/><Relationship Id="rId5" Type="http://schemas.openxmlformats.org/officeDocument/2006/relationships/image" Target="../media/image36.png"/><Relationship Id="rId4"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jpeg"/><Relationship Id="rId1" Type="http://schemas.openxmlformats.org/officeDocument/2006/relationships/slideMaster" Target="../slideMasters/slideMaster4.xml"/><Relationship Id="rId5" Type="http://schemas.openxmlformats.org/officeDocument/2006/relationships/image" Target="../media/image37.png"/><Relationship Id="rId4"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jpeg"/><Relationship Id="rId1" Type="http://schemas.openxmlformats.org/officeDocument/2006/relationships/slideMaster" Target="../slideMasters/slideMaster4.xml"/><Relationship Id="rId5" Type="http://schemas.openxmlformats.org/officeDocument/2006/relationships/image" Target="../media/image38.png"/><Relationship Id="rId4" Type="http://schemas.openxmlformats.org/officeDocument/2006/relationships/image" Target="../media/image7.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jpeg"/><Relationship Id="rId1" Type="http://schemas.openxmlformats.org/officeDocument/2006/relationships/slideMaster" Target="../slideMasters/slideMaster4.xml"/><Relationship Id="rId5" Type="http://schemas.openxmlformats.org/officeDocument/2006/relationships/image" Target="../media/image39.png"/><Relationship Id="rId4" Type="http://schemas.openxmlformats.org/officeDocument/2006/relationships/image" Target="../media/image7.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jpeg"/><Relationship Id="rId1" Type="http://schemas.openxmlformats.org/officeDocument/2006/relationships/slideMaster" Target="../slideMasters/slideMaster4.xml"/><Relationship Id="rId5" Type="http://schemas.openxmlformats.org/officeDocument/2006/relationships/image" Target="../media/image40.png"/><Relationship Id="rId4" Type="http://schemas.openxmlformats.org/officeDocument/2006/relationships/image" Target="../media/image7.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jpeg"/><Relationship Id="rId1" Type="http://schemas.openxmlformats.org/officeDocument/2006/relationships/slideMaster" Target="../slideMasters/slideMaster4.xml"/><Relationship Id="rId5" Type="http://schemas.openxmlformats.org/officeDocument/2006/relationships/image" Target="../media/image41.png"/><Relationship Id="rId4" Type="http://schemas.openxmlformats.org/officeDocument/2006/relationships/image" Target="../media/image7.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jpe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jpeg"/><Relationship Id="rId1" Type="http://schemas.openxmlformats.org/officeDocument/2006/relationships/slideMaster" Target="../slideMasters/slideMaster4.xml"/><Relationship Id="rId6" Type="http://schemas.openxmlformats.org/officeDocument/2006/relationships/image" Target="../media/image4.png"/><Relationship Id="rId5" Type="http://schemas.openxmlformats.org/officeDocument/2006/relationships/image" Target="../media/image42.png"/><Relationship Id="rId4" Type="http://schemas.openxmlformats.org/officeDocument/2006/relationships/image" Target="../media/image7.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5" name="Picture Placeholder 35">
            <a:extLst>
              <a:ext uri="{FF2B5EF4-FFF2-40B4-BE49-F238E27FC236}">
                <a16:creationId xmlns:a16="http://schemas.microsoft.com/office/drawing/2014/main" id="{BE0208B1-265D-3F4E-B18E-33538948FDB6}"/>
              </a:ext>
            </a:extLst>
          </p:cNvPr>
          <p:cNvSpPr>
            <a:spLocks noGrp="1"/>
          </p:cNvSpPr>
          <p:nvPr>
            <p:ph type="pic" sz="quarter" idx="14"/>
          </p:nvPr>
        </p:nvSpPr>
        <p:spPr>
          <a:xfrm>
            <a:off x="6276975" y="0"/>
            <a:ext cx="5915025" cy="6870700"/>
          </a:xfrm>
        </p:spPr>
        <p:txBody>
          <a:bodyPr/>
          <a:lstStyle/>
          <a:p>
            <a:endParaRPr lang="en-US"/>
          </a:p>
        </p:txBody>
      </p:sp>
      <p:sp>
        <p:nvSpPr>
          <p:cNvPr id="26" name="Picture Placeholder 37">
            <a:extLst>
              <a:ext uri="{FF2B5EF4-FFF2-40B4-BE49-F238E27FC236}">
                <a16:creationId xmlns:a16="http://schemas.microsoft.com/office/drawing/2014/main" id="{FD9A1EF5-E5D1-4646-9575-4E97313BF9FF}"/>
              </a:ext>
            </a:extLst>
          </p:cNvPr>
          <p:cNvSpPr>
            <a:spLocks noGrp="1"/>
          </p:cNvSpPr>
          <p:nvPr>
            <p:ph type="pic" sz="quarter" idx="15"/>
          </p:nvPr>
        </p:nvSpPr>
        <p:spPr>
          <a:xfrm>
            <a:off x="6276975" y="3005138"/>
            <a:ext cx="1916113" cy="1916112"/>
          </a:xfrm>
        </p:spPr>
        <p:txBody>
          <a:bodyPr/>
          <a:lstStyle/>
          <a:p>
            <a:endParaRPr lang="en-US"/>
          </a:p>
        </p:txBody>
      </p:sp>
      <p:pic>
        <p:nvPicPr>
          <p:cNvPr id="8" name="Picture 7" descr="A picture containing man, black, photo, player&#10;&#10;Description automatically generated">
            <a:extLst>
              <a:ext uri="{FF2B5EF4-FFF2-40B4-BE49-F238E27FC236}">
                <a16:creationId xmlns:a16="http://schemas.microsoft.com/office/drawing/2014/main" id="{EB6A4905-E47A-6E44-BC98-5044A29301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218" y="-184222"/>
            <a:ext cx="6625078" cy="4147127"/>
          </a:xfrm>
          <a:prstGeom prst="rect">
            <a:avLst/>
          </a:prstGeom>
        </p:spPr>
      </p:pic>
      <p:sp>
        <p:nvSpPr>
          <p:cNvPr id="24" name="Picture Placeholder 33">
            <a:extLst>
              <a:ext uri="{FF2B5EF4-FFF2-40B4-BE49-F238E27FC236}">
                <a16:creationId xmlns:a16="http://schemas.microsoft.com/office/drawing/2014/main" id="{5C3C042C-6AE2-C14A-B902-D2F6A5AB0CF0}"/>
              </a:ext>
            </a:extLst>
          </p:cNvPr>
          <p:cNvSpPr>
            <a:spLocks noGrp="1"/>
          </p:cNvSpPr>
          <p:nvPr>
            <p:ph type="pic" sz="quarter" idx="13"/>
          </p:nvPr>
        </p:nvSpPr>
        <p:spPr>
          <a:xfrm>
            <a:off x="3271838" y="0"/>
            <a:ext cx="3005137" cy="3005138"/>
          </a:xfrm>
        </p:spPr>
        <p:txBody>
          <a:bodyPr/>
          <a:lstStyle/>
          <a:p>
            <a:endParaRPr lang="en-US"/>
          </a:p>
        </p:txBody>
      </p:sp>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235187"/>
            <a:ext cx="5337703" cy="1372283"/>
          </a:xfrm>
        </p:spPr>
        <p:txBody>
          <a:bodyPr>
            <a:normAutofit/>
          </a:bodyPr>
          <a:lstStyle>
            <a:lvl1pPr marL="0" indent="0">
              <a:buNone/>
              <a:defRPr sz="4400" b="1">
                <a:solidFill>
                  <a:srgbClr val="244D60"/>
                </a:solidFill>
              </a:defRPr>
            </a:lvl1pPr>
          </a:lstStyle>
          <a:p>
            <a:pPr lvl="0"/>
            <a:endParaRPr lang="en-US"/>
          </a:p>
        </p:txBody>
      </p:sp>
    </p:spTree>
    <p:extLst>
      <p:ext uri="{BB962C8B-B14F-4D97-AF65-F5344CB8AC3E}">
        <p14:creationId xmlns:p14="http://schemas.microsoft.com/office/powerpoint/2010/main" val="167916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75B708-B6E6-D84F-B80D-64C2EBC50B01}"/>
              </a:ext>
            </a:extLst>
          </p:cNvPr>
          <p:cNvSpPr/>
          <p:nvPr userDrawn="1"/>
        </p:nvSpPr>
        <p:spPr>
          <a:xfrm>
            <a:off x="0" y="0"/>
            <a:ext cx="9029700" cy="6858000"/>
          </a:xfrm>
          <a:prstGeom prst="rect">
            <a:avLst/>
          </a:prstGeom>
          <a:solidFill>
            <a:srgbClr val="53585D"/>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man, black, photo, player&#10;&#10;Description automatically generated">
            <a:extLst>
              <a:ext uri="{FF2B5EF4-FFF2-40B4-BE49-F238E27FC236}">
                <a16:creationId xmlns:a16="http://schemas.microsoft.com/office/drawing/2014/main" id="{66C45073-E5F9-FD49-834C-5AB98672CB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13000" y="0"/>
            <a:ext cx="9779000" cy="6121400"/>
          </a:xfrm>
          <a:prstGeom prst="rect">
            <a:avLst/>
          </a:prstGeom>
        </p:spPr>
      </p:pic>
      <p:pic>
        <p:nvPicPr>
          <p:cNvPr id="16" name="Picture 15">
            <a:extLst>
              <a:ext uri="{FF2B5EF4-FFF2-40B4-BE49-F238E27FC236}">
                <a16:creationId xmlns:a16="http://schemas.microsoft.com/office/drawing/2014/main" id="{15655B2F-D905-674A-864A-0506674070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sp>
        <p:nvSpPr>
          <p:cNvPr id="17" name="Text Placeholder 11">
            <a:extLst>
              <a:ext uri="{FF2B5EF4-FFF2-40B4-BE49-F238E27FC236}">
                <a16:creationId xmlns:a16="http://schemas.microsoft.com/office/drawing/2014/main" id="{7F51F50F-2536-724B-8DB7-CB0E696E42FA}"/>
              </a:ext>
            </a:extLst>
          </p:cNvPr>
          <p:cNvSpPr>
            <a:spLocks noGrp="1"/>
          </p:cNvSpPr>
          <p:nvPr>
            <p:ph type="body" sz="quarter" idx="11"/>
          </p:nvPr>
        </p:nvSpPr>
        <p:spPr>
          <a:xfrm>
            <a:off x="577607" y="4145660"/>
            <a:ext cx="5337703" cy="1372283"/>
          </a:xfrm>
        </p:spPr>
        <p:txBody>
          <a:bodyPr>
            <a:normAutofit/>
          </a:bodyPr>
          <a:lstStyle>
            <a:lvl1pPr marL="0" indent="0">
              <a:buNone/>
              <a:defRPr sz="4400" b="1">
                <a:solidFill>
                  <a:schemeClr val="bg1"/>
                </a:solidFill>
              </a:defRPr>
            </a:lvl1pPr>
          </a:lstStyle>
          <a:p>
            <a:pPr lvl="0"/>
            <a:endParaRPr lang="en-US"/>
          </a:p>
        </p:txBody>
      </p:sp>
      <p:sp>
        <p:nvSpPr>
          <p:cNvPr id="18" name="Text Placeholder 13">
            <a:extLst>
              <a:ext uri="{FF2B5EF4-FFF2-40B4-BE49-F238E27FC236}">
                <a16:creationId xmlns:a16="http://schemas.microsoft.com/office/drawing/2014/main" id="{0E5C2E71-44AF-094E-B24B-6F88BE3C4BB4}"/>
              </a:ext>
            </a:extLst>
          </p:cNvPr>
          <p:cNvSpPr>
            <a:spLocks noGrp="1"/>
          </p:cNvSpPr>
          <p:nvPr>
            <p:ph type="body" sz="quarter" idx="12"/>
          </p:nvPr>
        </p:nvSpPr>
        <p:spPr>
          <a:xfrm>
            <a:off x="577607" y="5517944"/>
            <a:ext cx="5337703" cy="717550"/>
          </a:xfrm>
        </p:spPr>
        <p:txBody>
          <a:bodyPr/>
          <a:lstStyle>
            <a:lvl1pPr marL="0" indent="0">
              <a:buNone/>
              <a:defRPr>
                <a:solidFill>
                  <a:srgbClr val="5595AC"/>
                </a:solidFill>
              </a:defRPr>
            </a:lvl1pPr>
          </a:lstStyle>
          <a:p>
            <a:pPr lvl="0"/>
            <a:endParaRPr lang="en-US"/>
          </a:p>
        </p:txBody>
      </p:sp>
    </p:spTree>
    <p:extLst>
      <p:ext uri="{BB962C8B-B14F-4D97-AF65-F5344CB8AC3E}">
        <p14:creationId xmlns:p14="http://schemas.microsoft.com/office/powerpoint/2010/main" val="143595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ghlight and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38EEC9-4E56-AD43-9ABD-0EF7C06118A3}"/>
              </a:ext>
            </a:extLst>
          </p:cNvPr>
          <p:cNvSpPr>
            <a:spLocks noGrp="1"/>
          </p:cNvSpPr>
          <p:nvPr>
            <p:ph type="sldNum" sz="quarter" idx="10"/>
          </p:nvPr>
        </p:nvSpPr>
        <p:spPr/>
        <p:txBody>
          <a:bodyPr/>
          <a:lstStyle/>
          <a:p>
            <a:fld id="{170862A5-B9BF-49AD-B48A-0A94CACC0B01}" type="slidenum">
              <a:rPr lang="en-US" smtClean="0"/>
              <a:t>‹#›</a:t>
            </a:fld>
            <a:endParaRPr lang="en-US"/>
          </a:p>
        </p:txBody>
      </p:sp>
      <p:sp>
        <p:nvSpPr>
          <p:cNvPr id="7" name="Title Placeholder 1">
            <a:extLst>
              <a:ext uri="{FF2B5EF4-FFF2-40B4-BE49-F238E27FC236}">
                <a16:creationId xmlns:a16="http://schemas.microsoft.com/office/drawing/2014/main" id="{A864187F-0EF2-F04A-B5CB-FB635B8737A6}"/>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8" name="Text Placeholder 2">
            <a:extLst>
              <a:ext uri="{FF2B5EF4-FFF2-40B4-BE49-F238E27FC236}">
                <a16:creationId xmlns:a16="http://schemas.microsoft.com/office/drawing/2014/main" id="{442F5FE6-3095-084A-83B6-986F6A3E47D6}"/>
              </a:ext>
            </a:extLst>
          </p:cNvPr>
          <p:cNvSpPr>
            <a:spLocks noGrp="1"/>
          </p:cNvSpPr>
          <p:nvPr>
            <p:ph idx="1" hasCustomPrompt="1"/>
          </p:nvPr>
        </p:nvSpPr>
        <p:spPr>
          <a:xfrm>
            <a:off x="824846" y="1147023"/>
            <a:ext cx="4346378" cy="4726651"/>
          </a:xfrm>
          <a:prstGeom prst="rect">
            <a:avLst/>
          </a:prstGeom>
        </p:spPr>
        <p:txBody>
          <a:bodyPr vert="horz" lIns="91440" tIns="45720" rIns="91440" bIns="45720" rtlCol="0">
            <a:normAutofit/>
          </a:bodyPr>
          <a:lstStyle>
            <a:lvl1pPr marL="0" indent="0">
              <a:lnSpc>
                <a:spcPct val="100000"/>
              </a:lnSpc>
              <a:buNone/>
              <a:defRPr/>
            </a:lvl1pPr>
            <a:lvl2pPr marL="457200" indent="0">
              <a:buNone/>
              <a:defRPr/>
            </a:lvl2pPr>
          </a:lstStyle>
          <a:p>
            <a:pPr lvl="0"/>
            <a:r>
              <a:rPr lang="en-US"/>
              <a:t>Click to edit Master text styles</a:t>
            </a:r>
          </a:p>
        </p:txBody>
      </p:sp>
      <p:sp>
        <p:nvSpPr>
          <p:cNvPr id="9" name="Text Placeholder 2">
            <a:extLst>
              <a:ext uri="{FF2B5EF4-FFF2-40B4-BE49-F238E27FC236}">
                <a16:creationId xmlns:a16="http://schemas.microsoft.com/office/drawing/2014/main" id="{122C73DE-2B98-1E43-9745-F92A04E47B3F}"/>
              </a:ext>
            </a:extLst>
          </p:cNvPr>
          <p:cNvSpPr>
            <a:spLocks noGrp="1"/>
          </p:cNvSpPr>
          <p:nvPr>
            <p:ph idx="11" hasCustomPrompt="1"/>
          </p:nvPr>
        </p:nvSpPr>
        <p:spPr>
          <a:xfrm>
            <a:off x="5728136" y="1147023"/>
            <a:ext cx="5625663" cy="4726650"/>
          </a:xfrm>
          <a:prstGeom prst="rect">
            <a:avLst/>
          </a:prstGeom>
        </p:spPr>
        <p:txBody>
          <a:bodyPr vert="horz" lIns="91440" tIns="45720" rIns="91440" bIns="45720" rtlCol="0">
            <a:normAutofit/>
          </a:bodyPr>
          <a:lstStyle>
            <a:lvl1pPr marL="0" indent="0">
              <a:lnSpc>
                <a:spcPct val="120000"/>
              </a:lnSpc>
              <a:buFont typeface="Arial" panose="020B0604020202020204" pitchFamily="34" charset="0"/>
              <a:buNone/>
              <a:defRPr sz="1600">
                <a:solidFill>
                  <a:srgbClr val="6A7278"/>
                </a:solidFill>
              </a:defRPr>
            </a:lvl1pPr>
            <a:lvl2pPr>
              <a:defRPr sz="1800">
                <a:solidFill>
                  <a:srgbClr val="6A7278"/>
                </a:solidFill>
              </a:defRPr>
            </a:lvl2pPr>
            <a:lvl3pPr>
              <a:defRPr sz="1800">
                <a:solidFill>
                  <a:srgbClr val="6A7278"/>
                </a:solidFill>
              </a:defRPr>
            </a:lvl3pPr>
            <a:lvl4pPr>
              <a:defRPr sz="1800">
                <a:solidFill>
                  <a:srgbClr val="6A7278"/>
                </a:solidFill>
              </a:defRPr>
            </a:lvl4pPr>
            <a:lvl5pPr>
              <a:defRPr sz="1800">
                <a:solidFill>
                  <a:srgbClr val="6A7278"/>
                </a:solidFil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80066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nd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a:p>
        </p:txBody>
      </p:sp>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15" name="Text Placeholder 4">
            <a:extLst>
              <a:ext uri="{FF2B5EF4-FFF2-40B4-BE49-F238E27FC236}">
                <a16:creationId xmlns:a16="http://schemas.microsoft.com/office/drawing/2014/main" id="{144644FA-7648-0A43-A345-7A5EA5DA2C3C}"/>
              </a:ext>
            </a:extLst>
          </p:cNvPr>
          <p:cNvSpPr>
            <a:spLocks noGrp="1"/>
          </p:cNvSpPr>
          <p:nvPr>
            <p:ph type="body" sz="quarter" idx="13"/>
          </p:nvPr>
        </p:nvSpPr>
        <p:spPr>
          <a:xfrm>
            <a:off x="838200" y="1057522"/>
            <a:ext cx="5741275" cy="1733179"/>
          </a:xfrm>
        </p:spPr>
        <p:txBody>
          <a:bodyPr>
            <a:normAutofit/>
          </a:bodyPr>
          <a:lstStyle>
            <a:lvl1pPr marL="0" indent="0">
              <a:lnSpc>
                <a:spcPct val="100000"/>
              </a:lnSpc>
              <a:buNone/>
              <a:defRPr sz="2000">
                <a:solidFill>
                  <a:srgbClr val="5595AC"/>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p:txBody>
      </p:sp>
      <p:sp>
        <p:nvSpPr>
          <p:cNvPr id="16" name="Text Placeholder 4">
            <a:extLst>
              <a:ext uri="{FF2B5EF4-FFF2-40B4-BE49-F238E27FC236}">
                <a16:creationId xmlns:a16="http://schemas.microsoft.com/office/drawing/2014/main" id="{3FB4D0CD-B341-D548-9B4D-961A92CD42C0}"/>
              </a:ext>
            </a:extLst>
          </p:cNvPr>
          <p:cNvSpPr>
            <a:spLocks noGrp="1"/>
          </p:cNvSpPr>
          <p:nvPr>
            <p:ph type="body" sz="quarter" idx="16"/>
          </p:nvPr>
        </p:nvSpPr>
        <p:spPr>
          <a:xfrm>
            <a:off x="838200" y="2913042"/>
            <a:ext cx="5741275" cy="3072124"/>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FB8D763E-D6E0-774D-AF19-B140909726E4}"/>
              </a:ext>
            </a:extLst>
          </p:cNvPr>
          <p:cNvSpPr>
            <a:spLocks noGrp="1"/>
          </p:cNvSpPr>
          <p:nvPr>
            <p:ph type="pic" sz="quarter" idx="17"/>
          </p:nvPr>
        </p:nvSpPr>
        <p:spPr>
          <a:xfrm>
            <a:off x="7010400" y="1057522"/>
            <a:ext cx="4800600" cy="2371478"/>
          </a:xfrm>
        </p:spPr>
        <p:txBody>
          <a:bodyPr/>
          <a:lstStyle/>
          <a:p>
            <a:endParaRPr lang="en-US"/>
          </a:p>
        </p:txBody>
      </p:sp>
      <p:sp>
        <p:nvSpPr>
          <p:cNvPr id="17" name="Picture Placeholder 6">
            <a:extLst>
              <a:ext uri="{FF2B5EF4-FFF2-40B4-BE49-F238E27FC236}">
                <a16:creationId xmlns:a16="http://schemas.microsoft.com/office/drawing/2014/main" id="{40D73DB1-CCC9-CC44-99C6-DEA8015D8013}"/>
              </a:ext>
            </a:extLst>
          </p:cNvPr>
          <p:cNvSpPr>
            <a:spLocks noGrp="1"/>
          </p:cNvSpPr>
          <p:nvPr>
            <p:ph type="pic" sz="quarter" idx="18"/>
          </p:nvPr>
        </p:nvSpPr>
        <p:spPr>
          <a:xfrm>
            <a:off x="7010400" y="3613688"/>
            <a:ext cx="4800600" cy="2371478"/>
          </a:xfrm>
        </p:spPr>
        <p:txBody>
          <a:bodyPr/>
          <a:lstStyle/>
          <a:p>
            <a:endParaRPr lang="en-US"/>
          </a:p>
        </p:txBody>
      </p:sp>
    </p:spTree>
    <p:extLst>
      <p:ext uri="{BB962C8B-B14F-4D97-AF65-F5344CB8AC3E}">
        <p14:creationId xmlns:p14="http://schemas.microsoft.com/office/powerpoint/2010/main" val="21236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4" name="Picture Placeholder 3">
            <a:extLst>
              <a:ext uri="{FF2B5EF4-FFF2-40B4-BE49-F238E27FC236}">
                <a16:creationId xmlns:a16="http://schemas.microsoft.com/office/drawing/2014/main" id="{0E7DED79-22D7-D84F-90B3-9DFB203CEF1D}"/>
              </a:ext>
            </a:extLst>
          </p:cNvPr>
          <p:cNvSpPr>
            <a:spLocks noGrp="1"/>
          </p:cNvSpPr>
          <p:nvPr>
            <p:ph type="pic" sz="quarter" idx="11"/>
          </p:nvPr>
        </p:nvSpPr>
        <p:spPr>
          <a:xfrm>
            <a:off x="0" y="1181100"/>
            <a:ext cx="12192000" cy="5676900"/>
          </a:xfrm>
        </p:spPr>
        <p:txBody>
          <a:bodyPr/>
          <a:lstStyle/>
          <a:p>
            <a:endParaRPr lang="en-US"/>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a:p>
        </p:txBody>
      </p:sp>
    </p:spTree>
    <p:extLst>
      <p:ext uri="{BB962C8B-B14F-4D97-AF65-F5344CB8AC3E}">
        <p14:creationId xmlns:p14="http://schemas.microsoft.com/office/powerpoint/2010/main" val="1833009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nd Blue">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15B4E5AE-096A-064B-870D-E50A40B4907D}"/>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a:p>
        </p:txBody>
      </p:sp>
      <p:sp>
        <p:nvSpPr>
          <p:cNvPr id="12" name="Text Placeholder 4">
            <a:extLst>
              <a:ext uri="{FF2B5EF4-FFF2-40B4-BE49-F238E27FC236}">
                <a16:creationId xmlns:a16="http://schemas.microsoft.com/office/drawing/2014/main" id="{191B24EB-CE46-A340-BA32-23749E8CCB9E}"/>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762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Placehol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AAF1D2-79BC-294B-BCF7-80E46F303888}"/>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
            <a:extLst>
              <a:ext uri="{FF2B5EF4-FFF2-40B4-BE49-F238E27FC236}">
                <a16:creationId xmlns:a16="http://schemas.microsoft.com/office/drawing/2014/main" id="{91972B05-1D0F-F74E-BD9A-4731354560E6}"/>
              </a:ext>
            </a:extLst>
          </p:cNvPr>
          <p:cNvSpPr>
            <a:spLocks noGrp="1"/>
          </p:cNvSpPr>
          <p:nvPr>
            <p:ph idx="1" hasCustomPrompt="1"/>
          </p:nvPr>
        </p:nvSpPr>
        <p:spPr>
          <a:xfrm>
            <a:off x="7445408" y="935182"/>
            <a:ext cx="4123672" cy="4970766"/>
          </a:xfrm>
          <a:prstGeom prst="rect">
            <a:avLst/>
          </a:prstGeom>
        </p:spPr>
        <p:txBody>
          <a:bodyPr vert="horz" lIns="91440" tIns="45720" rIns="91440" bIns="45720" rtlCol="0">
            <a:normAutofit/>
          </a:bodyPr>
          <a:lstStyle>
            <a:lvl1pPr marL="0" indent="0">
              <a:lnSpc>
                <a:spcPct val="110000"/>
              </a:lnSpc>
              <a:buNone/>
              <a:defRPr sz="2400">
                <a:solidFill>
                  <a:schemeClr val="bg1"/>
                </a:solidFill>
                <a:latin typeface="Georgia" panose="02040502050405020303" pitchFamily="18" charset="0"/>
              </a:defRPr>
            </a:lvl1pPr>
            <a:lvl2pPr marL="457200" indent="0">
              <a:buNone/>
              <a:defRPr/>
            </a:lvl2pPr>
          </a:lstStyle>
          <a:p>
            <a:pPr lvl="0"/>
            <a:r>
              <a:rPr lang="en-US"/>
              <a:t>Click to edit Master text styles</a:t>
            </a:r>
          </a:p>
        </p:txBody>
      </p:sp>
      <p:sp>
        <p:nvSpPr>
          <p:cNvPr id="3" name="Slide Number Placeholder 2">
            <a:extLst>
              <a:ext uri="{FF2B5EF4-FFF2-40B4-BE49-F238E27FC236}">
                <a16:creationId xmlns:a16="http://schemas.microsoft.com/office/drawing/2014/main" id="{52CF3811-6341-0840-8BB2-76F02D9FE31E}"/>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a:p>
        </p:txBody>
      </p:sp>
      <p:sp>
        <p:nvSpPr>
          <p:cNvPr id="13" name="Title Placeholder 1">
            <a:extLst>
              <a:ext uri="{FF2B5EF4-FFF2-40B4-BE49-F238E27FC236}">
                <a16:creationId xmlns:a16="http://schemas.microsoft.com/office/drawing/2014/main" id="{3589BC40-3C89-364B-815C-9DCBAA3B8162}"/>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14" name="Text Placeholder 4">
            <a:extLst>
              <a:ext uri="{FF2B5EF4-FFF2-40B4-BE49-F238E27FC236}">
                <a16:creationId xmlns:a16="http://schemas.microsoft.com/office/drawing/2014/main" id="{697144B4-FDBF-344C-B88E-9BAB1FDCC4E5}"/>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024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7" name="Picture Placeholder 33">
            <a:extLst>
              <a:ext uri="{FF2B5EF4-FFF2-40B4-BE49-F238E27FC236}">
                <a16:creationId xmlns:a16="http://schemas.microsoft.com/office/drawing/2014/main" id="{A0FCFC10-9D9A-AE4B-8815-525F14896C46}"/>
              </a:ext>
            </a:extLst>
          </p:cNvPr>
          <p:cNvSpPr>
            <a:spLocks noGrp="1"/>
          </p:cNvSpPr>
          <p:nvPr>
            <p:ph type="pic" sz="quarter" idx="13"/>
          </p:nvPr>
        </p:nvSpPr>
        <p:spPr>
          <a:xfrm>
            <a:off x="6276689" y="-6025"/>
            <a:ext cx="5915311" cy="6851607"/>
          </a:xfrm>
        </p:spPr>
        <p:txBody>
          <a:bodyPr/>
          <a:lstStyle/>
          <a:p>
            <a:endParaRPr lang="en-US"/>
          </a:p>
        </p:txBody>
      </p:sp>
      <p:sp>
        <p:nvSpPr>
          <p:cNvPr id="6" name="Rectangle 5">
            <a:extLst>
              <a:ext uri="{FF2B5EF4-FFF2-40B4-BE49-F238E27FC236}">
                <a16:creationId xmlns:a16="http://schemas.microsoft.com/office/drawing/2014/main" id="{0F101D92-2E8A-3E47-8A47-F4061B4D227D}"/>
              </a:ext>
            </a:extLst>
          </p:cNvPr>
          <p:cNvSpPr/>
          <p:nvPr userDrawn="1"/>
        </p:nvSpPr>
        <p:spPr>
          <a:xfrm>
            <a:off x="0" y="1828800"/>
            <a:ext cx="7366000" cy="3263900"/>
          </a:xfrm>
          <a:prstGeom prst="rect">
            <a:avLst/>
          </a:prstGeom>
          <a:solidFill>
            <a:schemeClr val="bg1"/>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man, black, photo, player&#10;&#10;Description automatically generated">
            <a:extLst>
              <a:ext uri="{FF2B5EF4-FFF2-40B4-BE49-F238E27FC236}">
                <a16:creationId xmlns:a16="http://schemas.microsoft.com/office/drawing/2014/main" id="{43DF6B86-5239-2340-ABE1-8DB7A96BE02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6194" y="88900"/>
            <a:ext cx="5707216" cy="2222500"/>
          </a:xfrm>
          <a:prstGeom prst="rect">
            <a:avLst/>
          </a:prstGeom>
        </p:spPr>
      </p:pic>
      <p:pic>
        <p:nvPicPr>
          <p:cNvPr id="21" name="Picture 20">
            <a:extLst>
              <a:ext uri="{FF2B5EF4-FFF2-40B4-BE49-F238E27FC236}">
                <a16:creationId xmlns:a16="http://schemas.microsoft.com/office/drawing/2014/main" id="{2481820D-9068-8D4C-97F2-A2BEEA596E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1248" y="5930303"/>
            <a:ext cx="2138508" cy="556958"/>
          </a:xfrm>
          <a:prstGeom prst="rect">
            <a:avLst/>
          </a:prstGeom>
        </p:spPr>
      </p:pic>
    </p:spTree>
    <p:extLst>
      <p:ext uri="{BB962C8B-B14F-4D97-AF65-F5344CB8AC3E}">
        <p14:creationId xmlns:p14="http://schemas.microsoft.com/office/powerpoint/2010/main" val="307517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
            <a:ext cx="1147483" cy="6858001"/>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1040" y="6082233"/>
            <a:ext cx="583581" cy="583581"/>
          </a:xfrm>
          <a:prstGeom prst="rect">
            <a:avLst/>
          </a:prstGeom>
        </p:spPr>
      </p:pic>
    </p:spTree>
    <p:extLst>
      <p:ext uri="{BB962C8B-B14F-4D97-AF65-F5344CB8AC3E}">
        <p14:creationId xmlns:p14="http://schemas.microsoft.com/office/powerpoint/2010/main" val="2007718997"/>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07" y="-1574"/>
            <a:ext cx="5590026" cy="6099048"/>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a:latin typeface="Arial" panose="020B0604020202020204" pitchFamily="34" charset="0"/>
                  <a:cs typeface="Arial" panose="020B0604020202020204" pitchFamily="34" charset="0"/>
                </a:rPr>
                <a:t>National</a:t>
              </a:r>
              <a:r>
                <a:rPr lang="en-US" sz="800" b="1" baseline="0">
                  <a:latin typeface="Arial" panose="020B0604020202020204" pitchFamily="34" charset="0"/>
                  <a:cs typeface="Arial" panose="020B0604020202020204" pitchFamily="34" charset="0"/>
                </a:rPr>
                <a:t> Aeronautics and Space Administration</a:t>
              </a:r>
              <a:endParaRPr lang="en-US" sz="800" b="1">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a:solidFill>
                  <a:srgbClr val="B73B52"/>
                </a:solidFill>
                <a:latin typeface="Century Gothic" panose="020B0502020202020204" pitchFamily="34" charset="0"/>
              </a:rPr>
              <a:t>| </a:t>
            </a:r>
            <a:r>
              <a:rPr lang="en-US" sz="1600" spc="100" baseline="0">
                <a:solidFill>
                  <a:srgbClr val="B73B52"/>
                </a:solidFill>
                <a:latin typeface="Century Gothic" panose="020B0502020202020204" pitchFamily="34" charset="0"/>
              </a:rPr>
              <a:t>Spring 2021</a:t>
            </a:r>
          </a:p>
        </p:txBody>
      </p:sp>
      <p:sp>
        <p:nvSpPr>
          <p:cNvPr id="26" name="Rounded Rectangle 25"/>
          <p:cNvSpPr/>
          <p:nvPr userDrawn="1"/>
        </p:nvSpPr>
        <p:spPr>
          <a:xfrm>
            <a:off x="-143435" y="6091356"/>
            <a:ext cx="12505764" cy="314088"/>
          </a:xfrm>
          <a:prstGeom prst="roundRect">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userDrawn="1"/>
        </p:nvSpPr>
        <p:spPr>
          <a:xfrm>
            <a:off x="10984705" y="5682402"/>
            <a:ext cx="1075765" cy="1075765"/>
          </a:xfrm>
          <a:prstGeom prst="ellipse">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95300" y="6175312"/>
            <a:ext cx="993971" cy="161713"/>
          </a:xfrm>
          <a:prstGeom prst="rect">
            <a:avLst/>
          </a:prstGeom>
        </p:spPr>
      </p:pic>
      <p:pic>
        <p:nvPicPr>
          <p:cNvPr id="12" name="Picture 11"/>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89900632"/>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a:latin typeface="Arial" panose="020B0604020202020204" pitchFamily="34" charset="0"/>
                  <a:cs typeface="Arial" panose="020B0604020202020204" pitchFamily="34" charset="0"/>
                </a:rPr>
                <a:t>National</a:t>
              </a:r>
              <a:r>
                <a:rPr lang="en-US" sz="800" b="1" baseline="0">
                  <a:latin typeface="Arial" panose="020B0604020202020204" pitchFamily="34" charset="0"/>
                  <a:cs typeface="Arial" panose="020B0604020202020204" pitchFamily="34" charset="0"/>
                </a:rPr>
                <a:t> Aeronautics and Space Administration</a:t>
              </a:r>
              <a:endParaRPr lang="en-US" sz="800" b="1">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8837904"/>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5778758" y="6142182"/>
            <a:ext cx="634484" cy="634484"/>
          </a:xfrm>
          <a:prstGeom prst="ellipse">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1363960494"/>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178058" y="6142182"/>
            <a:ext cx="634484" cy="634484"/>
          </a:xfrm>
          <a:prstGeom prst="ellipse">
            <a:avLst/>
          </a:prstGeom>
          <a:solidFill>
            <a:srgbClr val="B73B5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3439898973"/>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panose="020B0502020202020204" pitchFamily="34" charset="0"/>
              </a:rPr>
              <a:t>ACKNOWLEDGEMENTS</a:t>
            </a: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992880" y="1887855"/>
            <a:ext cx="4206240" cy="4206240"/>
          </a:xfrm>
          <a:prstGeom prst="rect">
            <a:avLst/>
          </a:prstGeom>
        </p:spPr>
      </p:pic>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51534" y="534958"/>
            <a:ext cx="1468966" cy="22860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4002740"/>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542199783"/>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3519711713"/>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Highlight and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38EEC9-4E56-AD43-9ABD-0EF7C06118A3}"/>
              </a:ext>
            </a:extLst>
          </p:cNvPr>
          <p:cNvSpPr>
            <a:spLocks noGrp="1"/>
          </p:cNvSpPr>
          <p:nvPr>
            <p:ph type="sldNum" sz="quarter" idx="10"/>
          </p:nvPr>
        </p:nvSpPr>
        <p:spPr>
          <a:xfrm>
            <a:off x="9067800" y="6356350"/>
            <a:ext cx="2743200" cy="365125"/>
          </a:xfrm>
          <a:prstGeom prst="rect">
            <a:avLst/>
          </a:prstGeom>
        </p:spPr>
        <p:txBody>
          <a:bodyPr/>
          <a:lstStyle/>
          <a:p>
            <a:fld id="{170862A5-B9BF-49AD-B48A-0A94CACC0B01}" type="slidenum">
              <a:rPr lang="en-US" smtClean="0"/>
              <a:t>‹#›</a:t>
            </a:fld>
            <a:endParaRPr lang="en-US"/>
          </a:p>
        </p:txBody>
      </p:sp>
      <p:sp>
        <p:nvSpPr>
          <p:cNvPr id="7" name="Title Placeholder 1">
            <a:extLst>
              <a:ext uri="{FF2B5EF4-FFF2-40B4-BE49-F238E27FC236}">
                <a16:creationId xmlns:a16="http://schemas.microsoft.com/office/drawing/2014/main" id="{A864187F-0EF2-F04A-B5CB-FB635B8737A6}"/>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8" name="Text Placeholder 2">
            <a:extLst>
              <a:ext uri="{FF2B5EF4-FFF2-40B4-BE49-F238E27FC236}">
                <a16:creationId xmlns:a16="http://schemas.microsoft.com/office/drawing/2014/main" id="{442F5FE6-3095-084A-83B6-986F6A3E47D6}"/>
              </a:ext>
            </a:extLst>
          </p:cNvPr>
          <p:cNvSpPr>
            <a:spLocks noGrp="1"/>
          </p:cNvSpPr>
          <p:nvPr>
            <p:ph idx="1" hasCustomPrompt="1"/>
          </p:nvPr>
        </p:nvSpPr>
        <p:spPr>
          <a:xfrm>
            <a:off x="824846" y="1147023"/>
            <a:ext cx="4346378" cy="4726651"/>
          </a:xfrm>
          <a:prstGeom prst="rect">
            <a:avLst/>
          </a:prstGeom>
        </p:spPr>
        <p:txBody>
          <a:bodyPr vert="horz" lIns="91440" tIns="45720" rIns="91440" bIns="45720" rtlCol="0">
            <a:normAutofit/>
          </a:bodyPr>
          <a:lstStyle>
            <a:lvl1pPr marL="0" indent="0">
              <a:lnSpc>
                <a:spcPct val="100000"/>
              </a:lnSpc>
              <a:buNone/>
              <a:defRPr/>
            </a:lvl1pPr>
            <a:lvl2pPr marL="457200" indent="0">
              <a:buNone/>
              <a:defRPr/>
            </a:lvl2pPr>
          </a:lstStyle>
          <a:p>
            <a:pPr lvl="0"/>
            <a:r>
              <a:rPr lang="en-US"/>
              <a:t>Click to edit Master text styles</a:t>
            </a:r>
          </a:p>
        </p:txBody>
      </p:sp>
      <p:sp>
        <p:nvSpPr>
          <p:cNvPr id="9" name="Text Placeholder 2">
            <a:extLst>
              <a:ext uri="{FF2B5EF4-FFF2-40B4-BE49-F238E27FC236}">
                <a16:creationId xmlns:a16="http://schemas.microsoft.com/office/drawing/2014/main" id="{122C73DE-2B98-1E43-9745-F92A04E47B3F}"/>
              </a:ext>
            </a:extLst>
          </p:cNvPr>
          <p:cNvSpPr>
            <a:spLocks noGrp="1"/>
          </p:cNvSpPr>
          <p:nvPr>
            <p:ph idx="11" hasCustomPrompt="1"/>
          </p:nvPr>
        </p:nvSpPr>
        <p:spPr>
          <a:xfrm>
            <a:off x="5728136" y="1147023"/>
            <a:ext cx="5625663" cy="4726650"/>
          </a:xfrm>
          <a:prstGeom prst="rect">
            <a:avLst/>
          </a:prstGeom>
        </p:spPr>
        <p:txBody>
          <a:bodyPr vert="horz" lIns="91440" tIns="45720" rIns="91440" bIns="45720" rtlCol="0">
            <a:normAutofit/>
          </a:bodyPr>
          <a:lstStyle>
            <a:lvl1pPr marL="0" indent="0">
              <a:lnSpc>
                <a:spcPct val="120000"/>
              </a:lnSpc>
              <a:buFont typeface="Arial" panose="020B0604020202020204" pitchFamily="34" charset="0"/>
              <a:buNone/>
              <a:defRPr sz="1600">
                <a:solidFill>
                  <a:srgbClr val="6A7278"/>
                </a:solidFill>
              </a:defRPr>
            </a:lvl1pPr>
            <a:lvl2pPr>
              <a:defRPr sz="1800">
                <a:solidFill>
                  <a:srgbClr val="6A7278"/>
                </a:solidFill>
              </a:defRPr>
            </a:lvl2pPr>
            <a:lvl3pPr>
              <a:defRPr sz="1800">
                <a:solidFill>
                  <a:srgbClr val="6A7278"/>
                </a:solidFill>
              </a:defRPr>
            </a:lvl3pPr>
            <a:lvl4pPr>
              <a:defRPr sz="1800">
                <a:solidFill>
                  <a:srgbClr val="6A7278"/>
                </a:solidFill>
              </a:defRPr>
            </a:lvl4pPr>
            <a:lvl5pPr>
              <a:defRPr sz="1800">
                <a:solidFill>
                  <a:srgbClr val="6A7278"/>
                </a:solidFil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283397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1D7CFC5B-C61C-5942-AF6B-83A5D56FD9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66145" y="6012842"/>
            <a:ext cx="2138505" cy="556958"/>
          </a:xfrm>
          <a:prstGeom prst="rect">
            <a:avLst/>
          </a:prstGeom>
        </p:spPr>
      </p:pic>
    </p:spTree>
    <p:extLst>
      <p:ext uri="{BB962C8B-B14F-4D97-AF65-F5344CB8AC3E}">
        <p14:creationId xmlns:p14="http://schemas.microsoft.com/office/powerpoint/2010/main" val="302523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B04740F-8080-3740-BF9F-91E83144CD5F}"/>
              </a:ext>
            </a:extLst>
          </p:cNvPr>
          <p:cNvSpPr/>
          <p:nvPr userDrawn="1"/>
        </p:nvSpPr>
        <p:spPr>
          <a:xfrm rot="10800000">
            <a:off x="6276691" y="136"/>
            <a:ext cx="5915309" cy="6857864"/>
          </a:xfrm>
          <a:prstGeom prst="rect">
            <a:avLst/>
          </a:prstGeom>
          <a:blipFill>
            <a:blip r:embed="rId2"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235187"/>
            <a:ext cx="5337703" cy="1372283"/>
          </a:xfrm>
        </p:spPr>
        <p:txBody>
          <a:bodyPr>
            <a:normAutofit/>
          </a:bodyPr>
          <a:lstStyle>
            <a:lvl1pPr marL="0" indent="0">
              <a:buNone/>
              <a:defRPr sz="4400" b="1">
                <a:solidFill>
                  <a:srgbClr val="244D60"/>
                </a:solidFill>
              </a:defRPr>
            </a:lvl1pPr>
          </a:lstStyle>
          <a:p>
            <a:pPr lvl="0"/>
            <a:endParaRPr lang="en-US" dirty="0"/>
          </a:p>
        </p:txBody>
      </p:sp>
      <p:sp>
        <p:nvSpPr>
          <p:cNvPr id="16" name="Rectangle 15">
            <a:extLst>
              <a:ext uri="{FF2B5EF4-FFF2-40B4-BE49-F238E27FC236}">
                <a16:creationId xmlns:a16="http://schemas.microsoft.com/office/drawing/2014/main" id="{0241286F-935A-8C40-BDC1-F6B64E52F14A}"/>
              </a:ext>
            </a:extLst>
          </p:cNvPr>
          <p:cNvSpPr/>
          <p:nvPr userDrawn="1"/>
        </p:nvSpPr>
        <p:spPr>
          <a:xfrm>
            <a:off x="6276691" y="3004481"/>
            <a:ext cx="1916848" cy="1916848"/>
          </a:xfrm>
          <a:prstGeom prst="rect">
            <a:avLst/>
          </a:prstGeom>
          <a:blipFill dpi="0" rotWithShape="0">
            <a:blip r:embed="rId3"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AF68C05-CBB5-A644-8674-428DBCD6F5D3}"/>
              </a:ext>
            </a:extLst>
          </p:cNvPr>
          <p:cNvSpPr/>
          <p:nvPr userDrawn="1"/>
        </p:nvSpPr>
        <p:spPr>
          <a:xfrm>
            <a:off x="3272210" y="0"/>
            <a:ext cx="3004481" cy="3004481"/>
          </a:xfrm>
          <a:prstGeom prst="rect">
            <a:avLst/>
          </a:prstGeom>
          <a:blipFill>
            <a:blip r:embed="rId4"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CB4AA5F-F7EE-8C4E-98B0-C7C75921FA6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666145" y="6012842"/>
            <a:ext cx="2138505" cy="556958"/>
          </a:xfrm>
          <a:prstGeom prst="rect">
            <a:avLst/>
          </a:prstGeom>
        </p:spPr>
      </p:pic>
      <p:pic>
        <p:nvPicPr>
          <p:cNvPr id="8" name="Picture 7" descr="A picture containing man, black, photo, player&#10;&#10;Description automatically generated">
            <a:extLst>
              <a:ext uri="{FF2B5EF4-FFF2-40B4-BE49-F238E27FC236}">
                <a16:creationId xmlns:a16="http://schemas.microsoft.com/office/drawing/2014/main" id="{EB6A4905-E47A-6E44-BC98-5044A29301C5}"/>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06218" y="-184222"/>
            <a:ext cx="6625078" cy="4147127"/>
          </a:xfrm>
          <a:prstGeom prst="rect">
            <a:avLst/>
          </a:prstGeom>
        </p:spPr>
      </p:pic>
    </p:spTree>
    <p:extLst>
      <p:ext uri="{BB962C8B-B14F-4D97-AF65-F5344CB8AC3E}">
        <p14:creationId xmlns:p14="http://schemas.microsoft.com/office/powerpoint/2010/main" val="4221702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Longer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539039-BD63-F543-A4C7-70D910A21C60}"/>
              </a:ext>
            </a:extLst>
          </p:cNvPr>
          <p:cNvSpPr/>
          <p:nvPr userDrawn="1"/>
        </p:nvSpPr>
        <p:spPr>
          <a:xfrm rot="10800000">
            <a:off x="-1" y="-2"/>
            <a:ext cx="8526484" cy="3666495"/>
          </a:xfrm>
          <a:prstGeom prst="rect">
            <a:avLst/>
          </a:prstGeom>
          <a:blipFill>
            <a:blip r:embed="rId2"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6" y="4229931"/>
            <a:ext cx="9373915" cy="1372283"/>
          </a:xfrm>
        </p:spPr>
        <p:txBody>
          <a:bodyPr>
            <a:normAutofit/>
          </a:bodyPr>
          <a:lstStyle>
            <a:lvl1pPr marL="0" indent="0">
              <a:buNone/>
              <a:defRPr sz="4400" b="1">
                <a:solidFill>
                  <a:srgbClr val="244D60"/>
                </a:solidFill>
              </a:defRPr>
            </a:lvl1pPr>
          </a:lstStyle>
          <a:p>
            <a:pPr lvl="0"/>
            <a:endParaRPr lang="en-US" dirty="0"/>
          </a:p>
        </p:txBody>
      </p:sp>
      <p:sp>
        <p:nvSpPr>
          <p:cNvPr id="14" name="Text Placeholder 13">
            <a:extLst>
              <a:ext uri="{FF2B5EF4-FFF2-40B4-BE49-F238E27FC236}">
                <a16:creationId xmlns:a16="http://schemas.microsoft.com/office/drawing/2014/main" id="{821650E7-F972-C745-9B24-6C5DDDFC009C}"/>
              </a:ext>
            </a:extLst>
          </p:cNvPr>
          <p:cNvSpPr>
            <a:spLocks noGrp="1"/>
          </p:cNvSpPr>
          <p:nvPr>
            <p:ph type="body" sz="quarter" idx="12"/>
          </p:nvPr>
        </p:nvSpPr>
        <p:spPr>
          <a:xfrm>
            <a:off x="577607" y="5602215"/>
            <a:ext cx="7473863" cy="717550"/>
          </a:xfrm>
        </p:spPr>
        <p:txBody>
          <a:bodyPr/>
          <a:lstStyle>
            <a:lvl1pPr marL="0" indent="0">
              <a:buNone/>
              <a:defRPr/>
            </a:lvl1pPr>
          </a:lstStyle>
          <a:p>
            <a:pPr lvl="0"/>
            <a:endParaRPr lang="en-US" dirty="0"/>
          </a:p>
        </p:txBody>
      </p:sp>
      <p:sp>
        <p:nvSpPr>
          <p:cNvPr id="19" name="Rectangle 18">
            <a:extLst>
              <a:ext uri="{FF2B5EF4-FFF2-40B4-BE49-F238E27FC236}">
                <a16:creationId xmlns:a16="http://schemas.microsoft.com/office/drawing/2014/main" id="{1AF68C05-CBB5-A644-8674-428DBCD6F5D3}"/>
              </a:ext>
            </a:extLst>
          </p:cNvPr>
          <p:cNvSpPr/>
          <p:nvPr userDrawn="1"/>
        </p:nvSpPr>
        <p:spPr>
          <a:xfrm>
            <a:off x="8526483" y="-3"/>
            <a:ext cx="3665517" cy="3666497"/>
          </a:xfrm>
          <a:prstGeom prst="rect">
            <a:avLst/>
          </a:prstGeom>
          <a:blipFill>
            <a:blip r:embed="rId3"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122A5EE-004D-0D40-A36E-C564367CA31D}"/>
              </a:ext>
            </a:extLst>
          </p:cNvPr>
          <p:cNvSpPr/>
          <p:nvPr userDrawn="1"/>
        </p:nvSpPr>
        <p:spPr>
          <a:xfrm>
            <a:off x="6392476" y="0"/>
            <a:ext cx="2134006" cy="2134577"/>
          </a:xfrm>
          <a:prstGeom prst="rect">
            <a:avLst/>
          </a:prstGeom>
          <a:blipFill>
            <a:blip r:embed="rId4"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BBF13CA-D323-884F-9BC9-4213352EF1C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pic>
        <p:nvPicPr>
          <p:cNvPr id="9" name="Picture 8" descr="A picture containing man, black, photo, player&#10;&#10;Description automatically generated">
            <a:extLst>
              <a:ext uri="{FF2B5EF4-FFF2-40B4-BE49-F238E27FC236}">
                <a16:creationId xmlns:a16="http://schemas.microsoft.com/office/drawing/2014/main" id="{D0D2D26E-D690-904C-BC7A-616CB29EE7C6}"/>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6319804" y="1874649"/>
            <a:ext cx="6028030" cy="4147127"/>
          </a:xfrm>
          <a:prstGeom prst="rect">
            <a:avLst/>
          </a:prstGeom>
        </p:spPr>
      </p:pic>
      <p:pic>
        <p:nvPicPr>
          <p:cNvPr id="4" name="Picture 3" descr="A close up of a leather chair&#10;&#10;Description automatically generated">
            <a:extLst>
              <a:ext uri="{FF2B5EF4-FFF2-40B4-BE49-F238E27FC236}">
                <a16:creationId xmlns:a16="http://schemas.microsoft.com/office/drawing/2014/main" id="{DF129F68-98CD-3F4E-9BF7-713D1CDFB64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526482" y="-1"/>
            <a:ext cx="3665518" cy="3666495"/>
          </a:xfrm>
          <a:prstGeom prst="rect">
            <a:avLst/>
          </a:prstGeom>
        </p:spPr>
      </p:pic>
    </p:spTree>
    <p:extLst>
      <p:ext uri="{BB962C8B-B14F-4D97-AF65-F5344CB8AC3E}">
        <p14:creationId xmlns:p14="http://schemas.microsoft.com/office/powerpoint/2010/main" val="2599276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Longer Titl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539039-BD63-F543-A4C7-70D910A21C60}"/>
              </a:ext>
            </a:extLst>
          </p:cNvPr>
          <p:cNvSpPr/>
          <p:nvPr userDrawn="1"/>
        </p:nvSpPr>
        <p:spPr>
          <a:xfrm rot="10800000">
            <a:off x="-1" y="-2"/>
            <a:ext cx="8526484" cy="3666495"/>
          </a:xfrm>
          <a:prstGeom prst="rect">
            <a:avLst/>
          </a:prstGeom>
          <a:blipFill>
            <a:blip r:embed="rId2"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621132" y="4471909"/>
            <a:ext cx="9373915" cy="1372283"/>
          </a:xfrm>
        </p:spPr>
        <p:txBody>
          <a:bodyPr>
            <a:normAutofit/>
          </a:bodyPr>
          <a:lstStyle>
            <a:lvl1pPr marL="0" indent="0">
              <a:buNone/>
              <a:defRPr sz="4400" b="1">
                <a:solidFill>
                  <a:srgbClr val="244D60"/>
                </a:solidFill>
              </a:defRPr>
            </a:lvl1pPr>
          </a:lstStyle>
          <a:p>
            <a:pPr lvl="0"/>
            <a:endParaRPr lang="en-US" dirty="0"/>
          </a:p>
        </p:txBody>
      </p:sp>
      <p:sp>
        <p:nvSpPr>
          <p:cNvPr id="11" name="Rectangle 10">
            <a:extLst>
              <a:ext uri="{FF2B5EF4-FFF2-40B4-BE49-F238E27FC236}">
                <a16:creationId xmlns:a16="http://schemas.microsoft.com/office/drawing/2014/main" id="{3122A5EE-004D-0D40-A36E-C564367CA31D}"/>
              </a:ext>
            </a:extLst>
          </p:cNvPr>
          <p:cNvSpPr/>
          <p:nvPr userDrawn="1"/>
        </p:nvSpPr>
        <p:spPr>
          <a:xfrm>
            <a:off x="6392476" y="0"/>
            <a:ext cx="2134006" cy="2134577"/>
          </a:xfrm>
          <a:prstGeom prst="rect">
            <a:avLst/>
          </a:prstGeom>
          <a:blipFill>
            <a:blip r:embed="rId3"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B0EE05-E4D5-E84D-BD0E-FBBCA44331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pic>
        <p:nvPicPr>
          <p:cNvPr id="13" name="Picture 12" descr="A picture containing man, black, photo, player&#10;&#10;Description automatically generated">
            <a:extLst>
              <a:ext uri="{FF2B5EF4-FFF2-40B4-BE49-F238E27FC236}">
                <a16:creationId xmlns:a16="http://schemas.microsoft.com/office/drawing/2014/main" id="{7B3D399F-C95F-1146-B19D-03091C67E416}"/>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319804" y="1874649"/>
            <a:ext cx="6028030" cy="4147127"/>
          </a:xfrm>
          <a:prstGeom prst="rect">
            <a:avLst/>
          </a:prstGeom>
        </p:spPr>
      </p:pic>
      <p:pic>
        <p:nvPicPr>
          <p:cNvPr id="8" name="Picture 7" descr="A close up of a leather chair&#10;&#10;Description automatically generated">
            <a:extLst>
              <a:ext uri="{FF2B5EF4-FFF2-40B4-BE49-F238E27FC236}">
                <a16:creationId xmlns:a16="http://schemas.microsoft.com/office/drawing/2014/main" id="{B08305D2-A438-0441-A02E-5EF8CBD46758}"/>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8526482" y="-1"/>
            <a:ext cx="3665518" cy="3666495"/>
          </a:xfrm>
          <a:prstGeom prst="rect">
            <a:avLst/>
          </a:prstGeom>
        </p:spPr>
      </p:pic>
    </p:spTree>
    <p:extLst>
      <p:ext uri="{BB962C8B-B14F-4D97-AF65-F5344CB8AC3E}">
        <p14:creationId xmlns:p14="http://schemas.microsoft.com/office/powerpoint/2010/main" val="3407275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75B708-B6E6-D84F-B80D-64C2EBC50B01}"/>
              </a:ext>
            </a:extLst>
          </p:cNvPr>
          <p:cNvSpPr/>
          <p:nvPr userDrawn="1"/>
        </p:nvSpPr>
        <p:spPr>
          <a:xfrm>
            <a:off x="0" y="0"/>
            <a:ext cx="9029700" cy="6858000"/>
          </a:xfrm>
          <a:prstGeom prst="rect">
            <a:avLst/>
          </a:prstGeom>
          <a:solidFill>
            <a:srgbClr val="53585D"/>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man, black, photo, player&#10;&#10;Description automatically generated">
            <a:extLst>
              <a:ext uri="{FF2B5EF4-FFF2-40B4-BE49-F238E27FC236}">
                <a16:creationId xmlns:a16="http://schemas.microsoft.com/office/drawing/2014/main" id="{66C45073-E5F9-FD49-834C-5AB98672CB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13000" y="0"/>
            <a:ext cx="9779000" cy="6121400"/>
          </a:xfrm>
          <a:prstGeom prst="rect">
            <a:avLst/>
          </a:prstGeom>
        </p:spPr>
      </p:pic>
      <p:pic>
        <p:nvPicPr>
          <p:cNvPr id="16" name="Picture 15">
            <a:extLst>
              <a:ext uri="{FF2B5EF4-FFF2-40B4-BE49-F238E27FC236}">
                <a16:creationId xmlns:a16="http://schemas.microsoft.com/office/drawing/2014/main" id="{15655B2F-D905-674A-864A-0506674070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sp>
        <p:nvSpPr>
          <p:cNvPr id="17" name="Text Placeholder 11">
            <a:extLst>
              <a:ext uri="{FF2B5EF4-FFF2-40B4-BE49-F238E27FC236}">
                <a16:creationId xmlns:a16="http://schemas.microsoft.com/office/drawing/2014/main" id="{7F51F50F-2536-724B-8DB7-CB0E696E42FA}"/>
              </a:ext>
            </a:extLst>
          </p:cNvPr>
          <p:cNvSpPr>
            <a:spLocks noGrp="1"/>
          </p:cNvSpPr>
          <p:nvPr>
            <p:ph type="body" sz="quarter" idx="11"/>
          </p:nvPr>
        </p:nvSpPr>
        <p:spPr>
          <a:xfrm>
            <a:off x="577607" y="4145660"/>
            <a:ext cx="5337703" cy="1372283"/>
          </a:xfrm>
        </p:spPr>
        <p:txBody>
          <a:bodyPr>
            <a:normAutofit/>
          </a:bodyPr>
          <a:lstStyle>
            <a:lvl1pPr marL="0" indent="0">
              <a:buNone/>
              <a:defRPr sz="4400" b="1">
                <a:solidFill>
                  <a:schemeClr val="bg1"/>
                </a:solidFill>
              </a:defRPr>
            </a:lvl1pPr>
          </a:lstStyle>
          <a:p>
            <a:pPr lvl="0"/>
            <a:endParaRPr lang="en-US" dirty="0"/>
          </a:p>
        </p:txBody>
      </p:sp>
      <p:sp>
        <p:nvSpPr>
          <p:cNvPr id="18" name="Text Placeholder 13">
            <a:extLst>
              <a:ext uri="{FF2B5EF4-FFF2-40B4-BE49-F238E27FC236}">
                <a16:creationId xmlns:a16="http://schemas.microsoft.com/office/drawing/2014/main" id="{0E5C2E71-44AF-094E-B24B-6F88BE3C4BB4}"/>
              </a:ext>
            </a:extLst>
          </p:cNvPr>
          <p:cNvSpPr>
            <a:spLocks noGrp="1"/>
          </p:cNvSpPr>
          <p:nvPr>
            <p:ph type="body" sz="quarter" idx="12"/>
          </p:nvPr>
        </p:nvSpPr>
        <p:spPr>
          <a:xfrm>
            <a:off x="577607" y="5517944"/>
            <a:ext cx="5337703" cy="717550"/>
          </a:xfrm>
        </p:spPr>
        <p:txBody>
          <a:bodyPr/>
          <a:lstStyle>
            <a:lvl1pPr marL="0" indent="0">
              <a:buNone/>
              <a:defRPr>
                <a:solidFill>
                  <a:srgbClr val="5595AC"/>
                </a:solidFill>
              </a:defRPr>
            </a:lvl1pPr>
          </a:lstStyle>
          <a:p>
            <a:pPr lvl="0"/>
            <a:endParaRPr lang="en-US" dirty="0"/>
          </a:p>
        </p:txBody>
      </p:sp>
    </p:spTree>
    <p:extLst>
      <p:ext uri="{BB962C8B-B14F-4D97-AF65-F5344CB8AC3E}">
        <p14:creationId xmlns:p14="http://schemas.microsoft.com/office/powerpoint/2010/main" val="92317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ighlight and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38EEC9-4E56-AD43-9ABD-0EF7C06118A3}"/>
              </a:ext>
            </a:extLst>
          </p:cNvPr>
          <p:cNvSpPr>
            <a:spLocks noGrp="1"/>
          </p:cNvSpPr>
          <p:nvPr>
            <p:ph type="sldNum" sz="quarter" idx="10"/>
          </p:nvPr>
        </p:nvSpPr>
        <p:spPr/>
        <p:txBody>
          <a:bodyPr/>
          <a:lstStyle/>
          <a:p>
            <a:fld id="{170862A5-B9BF-49AD-B48A-0A94CACC0B01}" type="slidenum">
              <a:rPr lang="en-US" smtClean="0"/>
              <a:t>‹#›</a:t>
            </a:fld>
            <a:endParaRPr lang="en-US" dirty="0"/>
          </a:p>
        </p:txBody>
      </p:sp>
      <p:sp>
        <p:nvSpPr>
          <p:cNvPr id="7" name="Title Placeholder 1">
            <a:extLst>
              <a:ext uri="{FF2B5EF4-FFF2-40B4-BE49-F238E27FC236}">
                <a16:creationId xmlns:a16="http://schemas.microsoft.com/office/drawing/2014/main" id="{A864187F-0EF2-F04A-B5CB-FB635B8737A6}"/>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8" name="Text Placeholder 2">
            <a:extLst>
              <a:ext uri="{FF2B5EF4-FFF2-40B4-BE49-F238E27FC236}">
                <a16:creationId xmlns:a16="http://schemas.microsoft.com/office/drawing/2014/main" id="{442F5FE6-3095-084A-83B6-986F6A3E47D6}"/>
              </a:ext>
            </a:extLst>
          </p:cNvPr>
          <p:cNvSpPr>
            <a:spLocks noGrp="1"/>
          </p:cNvSpPr>
          <p:nvPr>
            <p:ph idx="1" hasCustomPrompt="1"/>
          </p:nvPr>
        </p:nvSpPr>
        <p:spPr>
          <a:xfrm>
            <a:off x="824846" y="1147023"/>
            <a:ext cx="4346378" cy="4726651"/>
          </a:xfrm>
          <a:prstGeom prst="rect">
            <a:avLst/>
          </a:prstGeom>
        </p:spPr>
        <p:txBody>
          <a:bodyPr vert="horz" lIns="91440" tIns="45720" rIns="91440" bIns="45720" rtlCol="0">
            <a:normAutofit/>
          </a:bodyPr>
          <a:lstStyle>
            <a:lvl1pPr marL="0" indent="0">
              <a:lnSpc>
                <a:spcPct val="100000"/>
              </a:lnSpc>
              <a:buNone/>
              <a:defRPr/>
            </a:lvl1pPr>
            <a:lvl2pPr marL="457200" indent="0">
              <a:buNone/>
              <a:defRPr/>
            </a:lvl2pPr>
          </a:lstStyle>
          <a:p>
            <a:pPr lvl="0"/>
            <a:r>
              <a:rPr lang="en-US" dirty="0"/>
              <a:t>Click to edit Master text styles</a:t>
            </a:r>
          </a:p>
        </p:txBody>
      </p:sp>
      <p:sp>
        <p:nvSpPr>
          <p:cNvPr id="9" name="Text Placeholder 2">
            <a:extLst>
              <a:ext uri="{FF2B5EF4-FFF2-40B4-BE49-F238E27FC236}">
                <a16:creationId xmlns:a16="http://schemas.microsoft.com/office/drawing/2014/main" id="{122C73DE-2B98-1E43-9745-F92A04E47B3F}"/>
              </a:ext>
            </a:extLst>
          </p:cNvPr>
          <p:cNvSpPr>
            <a:spLocks noGrp="1"/>
          </p:cNvSpPr>
          <p:nvPr>
            <p:ph idx="11" hasCustomPrompt="1"/>
          </p:nvPr>
        </p:nvSpPr>
        <p:spPr>
          <a:xfrm>
            <a:off x="5728136" y="1147023"/>
            <a:ext cx="5625663" cy="4726650"/>
          </a:xfrm>
          <a:prstGeom prst="rect">
            <a:avLst/>
          </a:prstGeom>
        </p:spPr>
        <p:txBody>
          <a:bodyPr vert="horz" lIns="91440" tIns="45720" rIns="91440" bIns="45720" rtlCol="0">
            <a:normAutofit/>
          </a:bodyPr>
          <a:lstStyle>
            <a:lvl1pPr marL="0" indent="0">
              <a:lnSpc>
                <a:spcPct val="120000"/>
              </a:lnSpc>
              <a:buFont typeface="Arial" panose="020B0604020202020204" pitchFamily="34" charset="0"/>
              <a:buNone/>
              <a:defRPr sz="1600">
                <a:solidFill>
                  <a:srgbClr val="6A7278"/>
                </a:solidFill>
              </a:defRPr>
            </a:lvl1pPr>
            <a:lvl2pPr>
              <a:defRPr sz="1800">
                <a:solidFill>
                  <a:srgbClr val="6A7278"/>
                </a:solidFill>
              </a:defRPr>
            </a:lvl2pPr>
            <a:lvl3pPr>
              <a:defRPr sz="1800">
                <a:solidFill>
                  <a:srgbClr val="6A7278"/>
                </a:solidFill>
              </a:defRPr>
            </a:lvl3pPr>
            <a:lvl4pPr>
              <a:defRPr sz="1800">
                <a:solidFill>
                  <a:srgbClr val="6A7278"/>
                </a:solidFill>
              </a:defRPr>
            </a:lvl4pPr>
            <a:lvl5pPr>
              <a:defRPr sz="1800">
                <a:solidFill>
                  <a:srgbClr val="6A7278"/>
                </a:solidFill>
              </a:defRPr>
            </a:lvl5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170657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and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dirty="0"/>
          </a:p>
        </p:txBody>
      </p:sp>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15" name="Text Placeholder 4">
            <a:extLst>
              <a:ext uri="{FF2B5EF4-FFF2-40B4-BE49-F238E27FC236}">
                <a16:creationId xmlns:a16="http://schemas.microsoft.com/office/drawing/2014/main" id="{144644FA-7648-0A43-A345-7A5EA5DA2C3C}"/>
              </a:ext>
            </a:extLst>
          </p:cNvPr>
          <p:cNvSpPr>
            <a:spLocks noGrp="1"/>
          </p:cNvSpPr>
          <p:nvPr>
            <p:ph type="body" sz="quarter" idx="13"/>
          </p:nvPr>
        </p:nvSpPr>
        <p:spPr>
          <a:xfrm>
            <a:off x="838200" y="1057522"/>
            <a:ext cx="5741275" cy="1733179"/>
          </a:xfrm>
        </p:spPr>
        <p:txBody>
          <a:bodyPr>
            <a:normAutofit/>
          </a:bodyPr>
          <a:lstStyle>
            <a:lvl1pPr marL="0" indent="0">
              <a:lnSpc>
                <a:spcPct val="100000"/>
              </a:lnSpc>
              <a:buNone/>
              <a:defRPr sz="2000">
                <a:solidFill>
                  <a:srgbClr val="5595AC"/>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p:txBody>
      </p:sp>
      <p:sp>
        <p:nvSpPr>
          <p:cNvPr id="16" name="Text Placeholder 4">
            <a:extLst>
              <a:ext uri="{FF2B5EF4-FFF2-40B4-BE49-F238E27FC236}">
                <a16:creationId xmlns:a16="http://schemas.microsoft.com/office/drawing/2014/main" id="{3FB4D0CD-B341-D548-9B4D-961A92CD42C0}"/>
              </a:ext>
            </a:extLst>
          </p:cNvPr>
          <p:cNvSpPr>
            <a:spLocks noGrp="1"/>
          </p:cNvSpPr>
          <p:nvPr>
            <p:ph type="body" sz="quarter" idx="16"/>
          </p:nvPr>
        </p:nvSpPr>
        <p:spPr>
          <a:xfrm>
            <a:off x="838200" y="2913042"/>
            <a:ext cx="5741275" cy="3072124"/>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a:extLst>
              <a:ext uri="{FF2B5EF4-FFF2-40B4-BE49-F238E27FC236}">
                <a16:creationId xmlns:a16="http://schemas.microsoft.com/office/drawing/2014/main" id="{FB8D763E-D6E0-774D-AF19-B140909726E4}"/>
              </a:ext>
            </a:extLst>
          </p:cNvPr>
          <p:cNvSpPr>
            <a:spLocks noGrp="1"/>
          </p:cNvSpPr>
          <p:nvPr>
            <p:ph type="pic" sz="quarter" idx="17"/>
          </p:nvPr>
        </p:nvSpPr>
        <p:spPr>
          <a:xfrm>
            <a:off x="7010400" y="1057522"/>
            <a:ext cx="4800600" cy="2371478"/>
          </a:xfrm>
        </p:spPr>
        <p:txBody>
          <a:bodyPr/>
          <a:lstStyle/>
          <a:p>
            <a:endParaRPr lang="en-US"/>
          </a:p>
        </p:txBody>
      </p:sp>
      <p:sp>
        <p:nvSpPr>
          <p:cNvPr id="17" name="Picture Placeholder 6">
            <a:extLst>
              <a:ext uri="{FF2B5EF4-FFF2-40B4-BE49-F238E27FC236}">
                <a16:creationId xmlns:a16="http://schemas.microsoft.com/office/drawing/2014/main" id="{40D73DB1-CCC9-CC44-99C6-DEA8015D8013}"/>
              </a:ext>
            </a:extLst>
          </p:cNvPr>
          <p:cNvSpPr>
            <a:spLocks noGrp="1"/>
          </p:cNvSpPr>
          <p:nvPr>
            <p:ph type="pic" sz="quarter" idx="18"/>
          </p:nvPr>
        </p:nvSpPr>
        <p:spPr>
          <a:xfrm>
            <a:off x="7010400" y="3613688"/>
            <a:ext cx="4800600" cy="2371478"/>
          </a:xfrm>
        </p:spPr>
        <p:txBody>
          <a:bodyPr/>
          <a:lstStyle/>
          <a:p>
            <a:endParaRPr lang="en-US"/>
          </a:p>
        </p:txBody>
      </p:sp>
    </p:spTree>
    <p:extLst>
      <p:ext uri="{BB962C8B-B14F-4D97-AF65-F5344CB8AC3E}">
        <p14:creationId xmlns:p14="http://schemas.microsoft.com/office/powerpoint/2010/main" val="41311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4" name="Picture Placeholder 3">
            <a:extLst>
              <a:ext uri="{FF2B5EF4-FFF2-40B4-BE49-F238E27FC236}">
                <a16:creationId xmlns:a16="http://schemas.microsoft.com/office/drawing/2014/main" id="{0E7DED79-22D7-D84F-90B3-9DFB203CEF1D}"/>
              </a:ext>
            </a:extLst>
          </p:cNvPr>
          <p:cNvSpPr>
            <a:spLocks noGrp="1"/>
          </p:cNvSpPr>
          <p:nvPr>
            <p:ph type="pic" sz="quarter" idx="11"/>
          </p:nvPr>
        </p:nvSpPr>
        <p:spPr>
          <a:xfrm>
            <a:off x="0" y="1181100"/>
            <a:ext cx="12192000" cy="5676900"/>
          </a:xfrm>
        </p:spPr>
        <p:txBody>
          <a:bodyPr/>
          <a:lstStyle/>
          <a:p>
            <a:endParaRPr lang="en-US"/>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dirty="0"/>
          </a:p>
        </p:txBody>
      </p:sp>
    </p:spTree>
    <p:extLst>
      <p:ext uri="{BB962C8B-B14F-4D97-AF65-F5344CB8AC3E}">
        <p14:creationId xmlns:p14="http://schemas.microsoft.com/office/powerpoint/2010/main" val="764780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and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46E0496-166A-A840-A52D-EADC6C0B6BEB}"/>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5B4E5AE-096A-064B-870D-E50A40B4907D}"/>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dirty="0"/>
          </a:p>
        </p:txBody>
      </p:sp>
      <p:sp>
        <p:nvSpPr>
          <p:cNvPr id="12" name="Text Placeholder 4">
            <a:extLst>
              <a:ext uri="{FF2B5EF4-FFF2-40B4-BE49-F238E27FC236}">
                <a16:creationId xmlns:a16="http://schemas.microsoft.com/office/drawing/2014/main" id="{191B24EB-CE46-A340-BA32-23749E8CCB9E}"/>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140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nd Placehol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AAF1D2-79BC-294B-BCF7-80E46F303888}"/>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
            <a:extLst>
              <a:ext uri="{FF2B5EF4-FFF2-40B4-BE49-F238E27FC236}">
                <a16:creationId xmlns:a16="http://schemas.microsoft.com/office/drawing/2014/main" id="{91972B05-1D0F-F74E-BD9A-4731354560E6}"/>
              </a:ext>
            </a:extLst>
          </p:cNvPr>
          <p:cNvSpPr>
            <a:spLocks noGrp="1"/>
          </p:cNvSpPr>
          <p:nvPr>
            <p:ph idx="1" hasCustomPrompt="1"/>
          </p:nvPr>
        </p:nvSpPr>
        <p:spPr>
          <a:xfrm>
            <a:off x="7445408" y="935182"/>
            <a:ext cx="4123672" cy="4970766"/>
          </a:xfrm>
          <a:prstGeom prst="rect">
            <a:avLst/>
          </a:prstGeom>
        </p:spPr>
        <p:txBody>
          <a:bodyPr vert="horz" lIns="91440" tIns="45720" rIns="91440" bIns="45720" rtlCol="0">
            <a:normAutofit/>
          </a:bodyPr>
          <a:lstStyle>
            <a:lvl1pPr marL="0" indent="0">
              <a:lnSpc>
                <a:spcPct val="110000"/>
              </a:lnSpc>
              <a:buNone/>
              <a:defRPr sz="2400">
                <a:solidFill>
                  <a:schemeClr val="bg1"/>
                </a:solidFill>
                <a:latin typeface="Georgia" panose="02040502050405020303" pitchFamily="18" charset="0"/>
              </a:defRPr>
            </a:lvl1pPr>
            <a:lvl2pPr marL="457200" indent="0">
              <a:buNone/>
              <a:defRPr/>
            </a:lvl2pPr>
          </a:lstStyle>
          <a:p>
            <a:pPr lvl="0"/>
            <a:r>
              <a:rPr lang="en-US" dirty="0"/>
              <a:t>Click to edit Master text styles</a:t>
            </a:r>
          </a:p>
        </p:txBody>
      </p:sp>
      <p:sp>
        <p:nvSpPr>
          <p:cNvPr id="3" name="Slide Number Placeholder 2">
            <a:extLst>
              <a:ext uri="{FF2B5EF4-FFF2-40B4-BE49-F238E27FC236}">
                <a16:creationId xmlns:a16="http://schemas.microsoft.com/office/drawing/2014/main" id="{52CF3811-6341-0840-8BB2-76F02D9FE31E}"/>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dirty="0"/>
          </a:p>
        </p:txBody>
      </p:sp>
      <p:sp>
        <p:nvSpPr>
          <p:cNvPr id="13" name="Title Placeholder 1">
            <a:extLst>
              <a:ext uri="{FF2B5EF4-FFF2-40B4-BE49-F238E27FC236}">
                <a16:creationId xmlns:a16="http://schemas.microsoft.com/office/drawing/2014/main" id="{3589BC40-3C89-364B-815C-9DCBAA3B8162}"/>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14" name="Text Placeholder 4">
            <a:extLst>
              <a:ext uri="{FF2B5EF4-FFF2-40B4-BE49-F238E27FC236}">
                <a16:creationId xmlns:a16="http://schemas.microsoft.com/office/drawing/2014/main" id="{697144B4-FDBF-344C-B88E-9BAB1FDCC4E5}"/>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45760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101D92-2E8A-3E47-8A47-F4061B4D227D}"/>
              </a:ext>
            </a:extLst>
          </p:cNvPr>
          <p:cNvSpPr/>
          <p:nvPr userDrawn="1"/>
        </p:nvSpPr>
        <p:spPr>
          <a:xfrm>
            <a:off x="0" y="1828800"/>
            <a:ext cx="6008951" cy="3263900"/>
          </a:xfrm>
          <a:prstGeom prst="rect">
            <a:avLst/>
          </a:prstGeom>
          <a:solidFill>
            <a:schemeClr val="bg1"/>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B0676A5-AA79-2F40-ADF3-2F033A99CBB3}"/>
              </a:ext>
            </a:extLst>
          </p:cNvPr>
          <p:cNvSpPr txBox="1"/>
          <p:nvPr userDrawn="1"/>
        </p:nvSpPr>
        <p:spPr>
          <a:xfrm>
            <a:off x="671248" y="2403120"/>
            <a:ext cx="5337703" cy="769441"/>
          </a:xfrm>
          <a:prstGeom prst="rect">
            <a:avLst/>
          </a:prstGeom>
          <a:noFill/>
        </p:spPr>
        <p:txBody>
          <a:bodyPr wrap="square" rtlCol="0">
            <a:spAutoFit/>
          </a:bodyPr>
          <a:lstStyle/>
          <a:p>
            <a:r>
              <a:rPr lang="en-US" sz="4400" b="1" dirty="0">
                <a:solidFill>
                  <a:srgbClr val="244D60"/>
                </a:solidFill>
                <a:latin typeface="Georgia" panose="02040502050405020303" pitchFamily="18" charset="0"/>
              </a:rPr>
              <a:t>Thank You.</a:t>
            </a:r>
          </a:p>
        </p:txBody>
      </p:sp>
      <p:sp>
        <p:nvSpPr>
          <p:cNvPr id="15" name="TextBox 14">
            <a:extLst>
              <a:ext uri="{FF2B5EF4-FFF2-40B4-BE49-F238E27FC236}">
                <a16:creationId xmlns:a16="http://schemas.microsoft.com/office/drawing/2014/main" id="{A9549BFC-7EC3-214E-A900-80804E80CD03}"/>
              </a:ext>
            </a:extLst>
          </p:cNvPr>
          <p:cNvSpPr txBox="1"/>
          <p:nvPr userDrawn="1"/>
        </p:nvSpPr>
        <p:spPr>
          <a:xfrm>
            <a:off x="671248" y="3223361"/>
            <a:ext cx="5831152" cy="400110"/>
          </a:xfrm>
          <a:prstGeom prst="rect">
            <a:avLst/>
          </a:prstGeom>
          <a:noFill/>
        </p:spPr>
        <p:txBody>
          <a:bodyPr wrap="square" rtlCol="0">
            <a:spAutoFit/>
          </a:bodyPr>
          <a:lstStyle/>
          <a:p>
            <a:r>
              <a:rPr lang="en-US" sz="2000" b="0" dirty="0">
                <a:solidFill>
                  <a:srgbClr val="5595AC"/>
                </a:solidFill>
                <a:latin typeface="Georgia" panose="02040502050405020303" pitchFamily="18" charset="0"/>
                <a:hlinkClick r:id="rId2"/>
              </a:rPr>
              <a:t>Nancy.D.Searby@nasa.gov</a:t>
            </a:r>
            <a:r>
              <a:rPr lang="en-US" sz="2000" b="0" dirty="0">
                <a:solidFill>
                  <a:srgbClr val="5595AC"/>
                </a:solidFill>
                <a:latin typeface="Georgia" panose="02040502050405020303" pitchFamily="18" charset="0"/>
              </a:rPr>
              <a:t> </a:t>
            </a:r>
          </a:p>
        </p:txBody>
      </p:sp>
      <p:pic>
        <p:nvPicPr>
          <p:cNvPr id="8" name="Picture 7" descr="A picture containing man, black, photo, player&#10;&#10;Description automatically generated">
            <a:extLst>
              <a:ext uri="{FF2B5EF4-FFF2-40B4-BE49-F238E27FC236}">
                <a16:creationId xmlns:a16="http://schemas.microsoft.com/office/drawing/2014/main" id="{43DF6B86-5239-2340-ABE1-8DB7A96BE0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46194" y="88900"/>
            <a:ext cx="5707216" cy="2222500"/>
          </a:xfrm>
          <a:prstGeom prst="rect">
            <a:avLst/>
          </a:prstGeom>
        </p:spPr>
      </p:pic>
      <p:pic>
        <p:nvPicPr>
          <p:cNvPr id="21" name="Picture 20">
            <a:extLst>
              <a:ext uri="{FF2B5EF4-FFF2-40B4-BE49-F238E27FC236}">
                <a16:creationId xmlns:a16="http://schemas.microsoft.com/office/drawing/2014/main" id="{2481820D-9068-8D4C-97F2-A2BEEA596EB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71248" y="5930303"/>
            <a:ext cx="2138508" cy="556958"/>
          </a:xfrm>
          <a:prstGeom prst="rect">
            <a:avLst/>
          </a:prstGeom>
        </p:spPr>
      </p:pic>
    </p:spTree>
    <p:extLst>
      <p:ext uri="{BB962C8B-B14F-4D97-AF65-F5344CB8AC3E}">
        <p14:creationId xmlns:p14="http://schemas.microsoft.com/office/powerpoint/2010/main" val="362316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5"/>
        <p:cNvGrpSpPr/>
        <p:nvPr/>
      </p:nvGrpSpPr>
      <p:grpSpPr>
        <a:xfrm>
          <a:off x="0" y="0"/>
          <a:ext cx="0" cy="0"/>
          <a:chOff x="0" y="0"/>
          <a:chExt cx="0" cy="0"/>
        </a:xfrm>
      </p:grpSpPr>
      <p:sp>
        <p:nvSpPr>
          <p:cNvPr id="26" name="Google Shape;26;p90"/>
          <p:cNvSpPr txBox="1">
            <a:spLocks noGrp="1"/>
          </p:cNvSpPr>
          <p:nvPr>
            <p:ph type="title"/>
          </p:nvPr>
        </p:nvSpPr>
        <p:spPr>
          <a:xfrm>
            <a:off x="172529" y="76199"/>
            <a:ext cx="9923011" cy="836613"/>
          </a:xfrm>
          <a:prstGeom prst="rect">
            <a:avLst/>
          </a:prstGeom>
          <a:noFill/>
          <a:ln>
            <a:noFill/>
          </a:ln>
        </p:spPr>
        <p:txBody>
          <a:bodyPr spcFirstLastPara="1" wrap="square" lIns="68575" tIns="34275" rIns="68575" bIns="34275" anchor="ctr" anchorCtr="0">
            <a:noAutofit/>
          </a:bodyPr>
          <a:lstStyle>
            <a:lvl1pPr marR="0" lvl="0" algn="l" rtl="0">
              <a:lnSpc>
                <a:spcPct val="80000"/>
              </a:lnSpc>
              <a:spcBef>
                <a:spcPts val="0"/>
              </a:spcBef>
              <a:spcAft>
                <a:spcPts val="0"/>
              </a:spcAft>
              <a:buClr>
                <a:schemeClr val="lt1"/>
              </a:buClr>
              <a:buSzPts val="1400"/>
              <a:buFont typeface="Arial"/>
              <a:buNone/>
              <a:defRPr sz="3600" b="1" i="0" u="none" strike="noStrike" cap="none">
                <a:solidFill>
                  <a:schemeClr val="lt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9pPr>
          </a:lstStyle>
          <a:p>
            <a:endParaRPr/>
          </a:p>
        </p:txBody>
      </p:sp>
      <p:sp>
        <p:nvSpPr>
          <p:cNvPr id="27" name="Google Shape;27;p90"/>
          <p:cNvSpPr txBox="1">
            <a:spLocks noGrp="1"/>
          </p:cNvSpPr>
          <p:nvPr>
            <p:ph type="body" idx="1"/>
          </p:nvPr>
        </p:nvSpPr>
        <p:spPr>
          <a:xfrm>
            <a:off x="389626" y="1157765"/>
            <a:ext cx="11394057" cy="4932483"/>
          </a:xfrm>
          <a:prstGeom prst="rect">
            <a:avLst/>
          </a:prstGeom>
          <a:noFill/>
          <a:ln>
            <a:noFill/>
          </a:ln>
        </p:spPr>
        <p:txBody>
          <a:bodyPr spcFirstLastPara="1" wrap="square" lIns="68575" tIns="34275" rIns="68575" bIns="34275" anchor="t" anchorCtr="0">
            <a:noAutofit/>
          </a:bodyPr>
          <a:lstStyle>
            <a:lvl1pPr marL="609585" marR="0" lvl="0" indent="-441949" algn="l" rtl="0">
              <a:lnSpc>
                <a:spcPct val="90000"/>
              </a:lnSpc>
              <a:spcBef>
                <a:spcPts val="1067"/>
              </a:spcBef>
              <a:spcAft>
                <a:spcPts val="0"/>
              </a:spcAft>
              <a:buClr>
                <a:srgbClr val="267FB0"/>
              </a:buClr>
              <a:buSzPts val="1620"/>
              <a:buFont typeface="Noto Sans Symbols"/>
              <a:buChar char="▪"/>
              <a:defRPr sz="2400" b="0" i="0" u="none" strike="noStrike" cap="none">
                <a:solidFill>
                  <a:srgbClr val="595959"/>
                </a:solidFill>
                <a:latin typeface="Open Sans"/>
                <a:ea typeface="Open Sans"/>
                <a:cs typeface="Open Sans"/>
                <a:sym typeface="Open Sans"/>
              </a:defRPr>
            </a:lvl1pPr>
            <a:lvl2pPr marL="1219170" marR="0" lvl="1" indent="-406390" algn="l" rtl="0">
              <a:lnSpc>
                <a:spcPct val="90000"/>
              </a:lnSpc>
              <a:spcBef>
                <a:spcPts val="533"/>
              </a:spcBef>
              <a:spcAft>
                <a:spcPts val="0"/>
              </a:spcAft>
              <a:buClr>
                <a:srgbClr val="267FB0"/>
              </a:buClr>
              <a:buSzPts val="1200"/>
              <a:buFont typeface="Arial"/>
              <a:buChar char="•"/>
              <a:defRPr sz="2000" b="0" i="0" u="none" strike="noStrike" cap="none">
                <a:solidFill>
                  <a:srgbClr val="595959"/>
                </a:solidFill>
                <a:latin typeface="Open Sans"/>
                <a:ea typeface="Open Sans"/>
                <a:cs typeface="Open Sans"/>
                <a:sym typeface="Open Sans"/>
              </a:defRPr>
            </a:lvl2pPr>
            <a:lvl3pPr marL="1828754" marR="0" lvl="2" indent="-396230" algn="l" rtl="0">
              <a:lnSpc>
                <a:spcPct val="90000"/>
              </a:lnSpc>
              <a:spcBef>
                <a:spcPts val="533"/>
              </a:spcBef>
              <a:spcAft>
                <a:spcPts val="0"/>
              </a:spcAft>
              <a:buClr>
                <a:srgbClr val="267FB0"/>
              </a:buClr>
              <a:buSzPts val="1080"/>
              <a:buFont typeface="Arial"/>
              <a:buChar char="•"/>
              <a:defRPr sz="1800" b="0" i="0" u="none" strike="noStrike" cap="none">
                <a:solidFill>
                  <a:srgbClr val="595959"/>
                </a:solidFill>
                <a:latin typeface="Open Sans"/>
                <a:ea typeface="Open Sans"/>
                <a:cs typeface="Open Sans"/>
                <a:sym typeface="Open Sans"/>
              </a:defRPr>
            </a:lvl3pPr>
            <a:lvl4pPr marL="2438339" marR="0" lvl="3" indent="-386070" algn="l" rtl="0">
              <a:lnSpc>
                <a:spcPct val="90000"/>
              </a:lnSpc>
              <a:spcBef>
                <a:spcPts val="533"/>
              </a:spcBef>
              <a:spcAft>
                <a:spcPts val="0"/>
              </a:spcAft>
              <a:buClr>
                <a:srgbClr val="267FB0"/>
              </a:buClr>
              <a:buSzPts val="960"/>
              <a:buFont typeface="Arial"/>
              <a:buChar char="•"/>
              <a:defRPr sz="1600" b="0" i="0" u="none" strike="noStrike" cap="none">
                <a:solidFill>
                  <a:srgbClr val="595959"/>
                </a:solidFill>
                <a:latin typeface="Open Sans"/>
                <a:ea typeface="Open Sans"/>
                <a:cs typeface="Open Sans"/>
                <a:sym typeface="Open Sans"/>
              </a:defRPr>
            </a:lvl4pPr>
            <a:lvl5pPr marL="3047924" marR="0" lvl="4" indent="-386070" algn="l" rtl="0">
              <a:lnSpc>
                <a:spcPct val="90000"/>
              </a:lnSpc>
              <a:spcBef>
                <a:spcPts val="533"/>
              </a:spcBef>
              <a:spcAft>
                <a:spcPts val="0"/>
              </a:spcAft>
              <a:buClr>
                <a:srgbClr val="267FB0"/>
              </a:buClr>
              <a:buSzPts val="960"/>
              <a:buFont typeface="Arial"/>
              <a:buChar char="•"/>
              <a:defRPr sz="1600" b="0" i="0" u="none" strike="noStrike" cap="none">
                <a:solidFill>
                  <a:srgbClr val="595959"/>
                </a:solidFill>
                <a:latin typeface="Open Sans"/>
                <a:ea typeface="Open Sans"/>
                <a:cs typeface="Open Sans"/>
                <a:sym typeface="Open Sans"/>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7908580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xample Titl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252955"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095999"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33" name="Rectangle 32">
            <a:extLst>
              <a:ext uri="{FF2B5EF4-FFF2-40B4-BE49-F238E27FC236}">
                <a16:creationId xmlns:a16="http://schemas.microsoft.com/office/drawing/2014/main" id="{5EF321E8-B2AD-4FF3-A90D-A2428F976DF5}"/>
              </a:ext>
            </a:extLst>
          </p:cNvPr>
          <p:cNvSpPr/>
          <p:nvPr userDrawn="1"/>
        </p:nvSpPr>
        <p:spPr>
          <a:xfrm>
            <a:off x="311447" y="6288875"/>
            <a:ext cx="4166525" cy="569125"/>
          </a:xfrm>
          <a:prstGeom prst="rect">
            <a:avLst/>
          </a:prstGeom>
        </p:spPr>
        <p:txBody>
          <a:bodyPr wrap="none" anchor="ctr">
            <a:noAutofit/>
          </a:bodyPr>
          <a:lstStyle/>
          <a:p>
            <a:r>
              <a:rPr lang="en-US" sz="1600" dirty="0">
                <a:solidFill>
                  <a:schemeClr val="bg1"/>
                </a:solidFill>
                <a:latin typeface="Century Gothic" panose="020B0502020202020204" pitchFamily="34" charset="0"/>
              </a:rPr>
              <a:t>Node Name (i.e. North Carolina – NCEI) </a:t>
            </a:r>
            <a:endParaRPr lang="en-US" dirty="0">
              <a:solidFill>
                <a:schemeClr val="bg1"/>
              </a:solidFill>
            </a:endParaRPr>
          </a:p>
        </p:txBody>
      </p:sp>
      <p:sp>
        <p:nvSpPr>
          <p:cNvPr id="8" name="Rectangle 7">
            <a:extLst>
              <a:ext uri="{FF2B5EF4-FFF2-40B4-BE49-F238E27FC236}">
                <a16:creationId xmlns:a16="http://schemas.microsoft.com/office/drawing/2014/main" id="{D3F4050D-8D93-4A20-9BCD-B82F0A9A8DB8}"/>
              </a:ext>
            </a:extLst>
          </p:cNvPr>
          <p:cNvSpPr/>
          <p:nvPr userDrawn="1"/>
        </p:nvSpPr>
        <p:spPr>
          <a:xfrm>
            <a:off x="6095999" y="1081697"/>
            <a:ext cx="6156955" cy="520717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itle 1">
            <a:extLst>
              <a:ext uri="{FF2B5EF4-FFF2-40B4-BE49-F238E27FC236}">
                <a16:creationId xmlns:a16="http://schemas.microsoft.com/office/drawing/2014/main" id="{BB8733B0-4E88-4F8F-B5C5-2F8D3820F4E6}"/>
              </a:ext>
            </a:extLst>
          </p:cNvPr>
          <p:cNvSpPr txBox="1">
            <a:spLocks/>
          </p:cNvSpPr>
          <p:nvPr userDrawn="1"/>
        </p:nvSpPr>
        <p:spPr>
          <a:xfrm>
            <a:off x="266700" y="2603075"/>
            <a:ext cx="5486400" cy="1021339"/>
          </a:xfrm>
          <a:prstGeom prst="rect">
            <a:avLst/>
          </a:prstGeom>
        </p:spPr>
        <p:txBody>
          <a:bodyPr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algn="ctr"/>
            <a:r>
              <a:rPr lang="en-US" sz="3500" spc="0" baseline="0" dirty="0">
                <a:solidFill>
                  <a:srgbClr val="CD7143"/>
                </a:solidFill>
              </a:rPr>
              <a:t>STUDY AREA</a:t>
            </a:r>
          </a:p>
          <a:p>
            <a:pPr algn="ctr"/>
            <a:r>
              <a:rPr lang="en-US" sz="2600" b="0" spc="0" baseline="0" dirty="0">
                <a:solidFill>
                  <a:srgbClr val="CD7143"/>
                </a:solidFill>
              </a:rPr>
              <a:t>Agriculture &amp; Food Security</a:t>
            </a:r>
          </a:p>
        </p:txBody>
      </p:sp>
      <p:sp>
        <p:nvSpPr>
          <p:cNvPr id="35" name="Subtitle 2">
            <a:extLst>
              <a:ext uri="{FF2B5EF4-FFF2-40B4-BE49-F238E27FC236}">
                <a16:creationId xmlns:a16="http://schemas.microsoft.com/office/drawing/2014/main" id="{38369C67-C317-4928-A7E4-2FA2D9875A6E}"/>
              </a:ext>
            </a:extLst>
          </p:cNvPr>
          <p:cNvSpPr txBox="1">
            <a:spLocks/>
          </p:cNvSpPr>
          <p:nvPr userDrawn="1"/>
        </p:nvSpPr>
        <p:spPr>
          <a:xfrm>
            <a:off x="266701" y="3927700"/>
            <a:ext cx="5486400" cy="73866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0"/>
              </a:spcBef>
            </a:pPr>
            <a:r>
              <a:rPr lang="en-US" sz="1600" dirty="0">
                <a:solidFill>
                  <a:schemeClr val="tx1">
                    <a:lumMod val="75000"/>
                    <a:lumOff val="25000"/>
                  </a:schemeClr>
                </a:solidFill>
              </a:rPr>
              <a:t>Long Title Goes Here (Title Case)</a:t>
            </a:r>
          </a:p>
          <a:p>
            <a:pPr algn="ctr">
              <a:spcBef>
                <a:spcPts val="0"/>
              </a:spcBef>
            </a:pPr>
            <a:r>
              <a:rPr lang="en-US" sz="1600" dirty="0">
                <a:solidFill>
                  <a:schemeClr val="tx1">
                    <a:lumMod val="75000"/>
                    <a:lumOff val="25000"/>
                  </a:schemeClr>
                </a:solidFill>
              </a:rPr>
              <a:t>Adjust text box width if needed so title takes up a maximum of 3 lines of text</a:t>
            </a:r>
          </a:p>
        </p:txBody>
      </p:sp>
      <p:sp>
        <p:nvSpPr>
          <p:cNvPr id="36" name="TextBox 35">
            <a:extLst>
              <a:ext uri="{FF2B5EF4-FFF2-40B4-BE49-F238E27FC236}">
                <a16:creationId xmlns:a16="http://schemas.microsoft.com/office/drawing/2014/main" id="{9646A8E3-920C-41EE-BCB4-648EE093238D}"/>
              </a:ext>
            </a:extLst>
          </p:cNvPr>
          <p:cNvSpPr txBox="1"/>
          <p:nvPr userDrawn="1"/>
        </p:nvSpPr>
        <p:spPr>
          <a:xfrm>
            <a:off x="311447" y="5154500"/>
            <a:ext cx="5492500" cy="738664"/>
          </a:xfrm>
          <a:prstGeom prst="rect">
            <a:avLst/>
          </a:prstGeom>
          <a:noFill/>
        </p:spPr>
        <p:txBody>
          <a:bodyPr wrap="square" rtlCol="0">
            <a:spAutoFit/>
          </a:bodyPr>
          <a:lstStyle/>
          <a:p>
            <a:pPr algn="ctr"/>
            <a:r>
              <a:rPr lang="en-US" sz="1400" dirty="0">
                <a:latin typeface="Century Gothic" panose="020B0502020202020204" pitchFamily="34" charset="0"/>
              </a:rPr>
              <a:t>Team Member 1</a:t>
            </a:r>
          </a:p>
          <a:p>
            <a:pPr algn="ctr"/>
            <a:r>
              <a:rPr lang="en-US" sz="1400" dirty="0">
                <a:latin typeface="Century Gothic" panose="020B0502020202020204" pitchFamily="34" charset="0"/>
              </a:rPr>
              <a:t>Team Member 2</a:t>
            </a:r>
          </a:p>
          <a:p>
            <a:pPr algn="ctr"/>
            <a:r>
              <a:rPr lang="en-US" sz="1400" dirty="0">
                <a:latin typeface="Century Gothic" panose="020B0502020202020204" pitchFamily="34" charset="0"/>
              </a:rPr>
              <a:t>Team Member 3</a:t>
            </a:r>
          </a:p>
        </p:txBody>
      </p:sp>
      <p:pic>
        <p:nvPicPr>
          <p:cNvPr id="7" name="Picture 6">
            <a:extLst>
              <a:ext uri="{FF2B5EF4-FFF2-40B4-BE49-F238E27FC236}">
                <a16:creationId xmlns:a16="http://schemas.microsoft.com/office/drawing/2014/main" id="{93F71E39-037D-41EE-A8BA-D28D6E58D6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628899" y="1520807"/>
            <a:ext cx="838200" cy="838200"/>
          </a:xfrm>
          <a:prstGeom prst="rect">
            <a:avLst/>
          </a:prstGeom>
        </p:spPr>
      </p:pic>
      <p:sp>
        <p:nvSpPr>
          <p:cNvPr id="21" name="TextBox 20"/>
          <p:cNvSpPr txBox="1"/>
          <p:nvPr userDrawn="1"/>
        </p:nvSpPr>
        <p:spPr>
          <a:xfrm rot="19854675">
            <a:off x="10075970" y="5332347"/>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32" name="TextBox 31"/>
          <p:cNvSpPr txBox="1"/>
          <p:nvPr userDrawn="1"/>
        </p:nvSpPr>
        <p:spPr>
          <a:xfrm>
            <a:off x="6790429" y="2014319"/>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Tree>
    <p:extLst>
      <p:ext uri="{BB962C8B-B14F-4D97-AF65-F5344CB8AC3E}">
        <p14:creationId xmlns:p14="http://schemas.microsoft.com/office/powerpoint/2010/main" val="3541472815"/>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2472">
          <p15:clr>
            <a:srgbClr val="FBAE40"/>
          </p15:clr>
        </p15:guide>
        <p15:guide id="3" pos="7224">
          <p15:clr>
            <a:srgbClr val="FBAE40"/>
          </p15:clr>
        </p15:guide>
        <p15:guide id="4" pos="3624">
          <p15:clr>
            <a:srgbClr val="FBAE40"/>
          </p15:clr>
        </p15:guide>
        <p15:guide id="6" pos="3840">
          <p15:clr>
            <a:srgbClr val="FBAE40"/>
          </p15:clr>
        </p15:guide>
        <p15:guide id="8" orient="horz" pos="1728">
          <p15:clr>
            <a:srgbClr val="FBAE40"/>
          </p15:clr>
        </p15:guide>
        <p15:guide id="9" orient="horz" pos="3768">
          <p15:clr>
            <a:srgbClr val="FBAE40"/>
          </p15:clr>
        </p15:guide>
        <p15:guide id="10" orient="horz" pos="3192">
          <p15:clr>
            <a:srgbClr val="FBAE40"/>
          </p15:clr>
        </p15:guide>
        <p15:guide id="11" orient="horz" pos="2208">
          <p15:clr>
            <a:srgbClr val="FBAE40"/>
          </p15:clr>
        </p15:guide>
        <p15:guide id="12" orient="horz" pos="290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Title_">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192001"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126477"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8" name="Rectangle 7">
            <a:extLst>
              <a:ext uri="{FF2B5EF4-FFF2-40B4-BE49-F238E27FC236}">
                <a16:creationId xmlns:a16="http://schemas.microsoft.com/office/drawing/2014/main" id="{D3F4050D-8D93-4A20-9BCD-B82F0A9A8DB8}"/>
              </a:ext>
            </a:extLst>
          </p:cNvPr>
          <p:cNvSpPr/>
          <p:nvPr userDrawn="1"/>
        </p:nvSpPr>
        <p:spPr>
          <a:xfrm>
            <a:off x="6095999" y="1079479"/>
            <a:ext cx="6096001" cy="520939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93F71E39-037D-41EE-A8BA-D28D6E58D6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628900" y="1529516"/>
            <a:ext cx="838200" cy="838200"/>
          </a:xfrm>
          <a:prstGeom prst="rect">
            <a:avLst/>
          </a:prstGeom>
        </p:spPr>
      </p:pic>
    </p:spTree>
    <p:extLst>
      <p:ext uri="{BB962C8B-B14F-4D97-AF65-F5344CB8AC3E}">
        <p14:creationId xmlns:p14="http://schemas.microsoft.com/office/powerpoint/2010/main" val="1903369621"/>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60">
          <p15:clr>
            <a:srgbClr val="FBAE40"/>
          </p15:clr>
        </p15:guide>
        <p15:guide id="3" pos="7224">
          <p15:clr>
            <a:srgbClr val="FBAE40"/>
          </p15:clr>
        </p15:guide>
        <p15:guide id="4" pos="3624">
          <p15:clr>
            <a:srgbClr val="FBAE40"/>
          </p15:clr>
        </p15:guide>
        <p15:guide id="6" pos="3840">
          <p15:clr>
            <a:srgbClr val="FBAE40"/>
          </p15:clr>
        </p15:guide>
        <p15:guide id="7" orient="horz" pos="672">
          <p15:clr>
            <a:srgbClr val="FBAE40"/>
          </p15:clr>
        </p15:guide>
        <p15:guide id="8" orient="horz" pos="74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Example Titl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252955"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095999"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33" name="Rectangle 32">
            <a:extLst>
              <a:ext uri="{FF2B5EF4-FFF2-40B4-BE49-F238E27FC236}">
                <a16:creationId xmlns:a16="http://schemas.microsoft.com/office/drawing/2014/main" id="{5EF321E8-B2AD-4FF3-A90D-A2428F976DF5}"/>
              </a:ext>
            </a:extLst>
          </p:cNvPr>
          <p:cNvSpPr/>
          <p:nvPr userDrawn="1"/>
        </p:nvSpPr>
        <p:spPr>
          <a:xfrm>
            <a:off x="311447" y="6288875"/>
            <a:ext cx="4166525" cy="569125"/>
          </a:xfrm>
          <a:prstGeom prst="rect">
            <a:avLst/>
          </a:prstGeom>
        </p:spPr>
        <p:txBody>
          <a:bodyPr wrap="none" anchor="ctr">
            <a:noAutofit/>
          </a:bodyPr>
          <a:lstStyle/>
          <a:p>
            <a:r>
              <a:rPr lang="en-US" sz="1600" dirty="0">
                <a:solidFill>
                  <a:schemeClr val="bg1"/>
                </a:solidFill>
                <a:latin typeface="Century Gothic" panose="020B0502020202020204" pitchFamily="34" charset="0"/>
              </a:rPr>
              <a:t>Node Name (i.e. North Carolina – NCEI) </a:t>
            </a:r>
            <a:endParaRPr lang="en-US" dirty="0">
              <a:solidFill>
                <a:schemeClr val="bg1"/>
              </a:solidFill>
            </a:endParaRPr>
          </a:p>
        </p:txBody>
      </p:sp>
      <p:sp>
        <p:nvSpPr>
          <p:cNvPr id="8" name="Rectangle 7">
            <a:extLst>
              <a:ext uri="{FF2B5EF4-FFF2-40B4-BE49-F238E27FC236}">
                <a16:creationId xmlns:a16="http://schemas.microsoft.com/office/drawing/2014/main" id="{D3F4050D-8D93-4A20-9BCD-B82F0A9A8DB8}"/>
              </a:ext>
            </a:extLst>
          </p:cNvPr>
          <p:cNvSpPr/>
          <p:nvPr userDrawn="1"/>
        </p:nvSpPr>
        <p:spPr>
          <a:xfrm>
            <a:off x="6095999" y="1081697"/>
            <a:ext cx="6156955" cy="520717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itle 1">
            <a:extLst>
              <a:ext uri="{FF2B5EF4-FFF2-40B4-BE49-F238E27FC236}">
                <a16:creationId xmlns:a16="http://schemas.microsoft.com/office/drawing/2014/main" id="{BB8733B0-4E88-4F8F-B5C5-2F8D3820F4E6}"/>
              </a:ext>
            </a:extLst>
          </p:cNvPr>
          <p:cNvSpPr txBox="1">
            <a:spLocks/>
          </p:cNvSpPr>
          <p:nvPr userDrawn="1"/>
        </p:nvSpPr>
        <p:spPr>
          <a:xfrm>
            <a:off x="317547" y="2565478"/>
            <a:ext cx="5486400" cy="1021339"/>
          </a:xfrm>
          <a:prstGeom prst="rect">
            <a:avLst/>
          </a:prstGeom>
        </p:spPr>
        <p:txBody>
          <a:bodyPr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algn="ctr"/>
            <a:r>
              <a:rPr lang="en-US" sz="3500" spc="0" baseline="0" dirty="0">
                <a:solidFill>
                  <a:srgbClr val="FF3333"/>
                </a:solidFill>
              </a:rPr>
              <a:t>STUDY AREA</a:t>
            </a:r>
          </a:p>
          <a:p>
            <a:pPr algn="ctr"/>
            <a:r>
              <a:rPr lang="en-US" sz="2600" b="0" spc="0" baseline="0" dirty="0">
                <a:solidFill>
                  <a:srgbClr val="FF3333"/>
                </a:solidFill>
              </a:rPr>
              <a:t>Wildfires</a:t>
            </a:r>
          </a:p>
        </p:txBody>
      </p:sp>
      <p:sp>
        <p:nvSpPr>
          <p:cNvPr id="35" name="Subtitle 2">
            <a:extLst>
              <a:ext uri="{FF2B5EF4-FFF2-40B4-BE49-F238E27FC236}">
                <a16:creationId xmlns:a16="http://schemas.microsoft.com/office/drawing/2014/main" id="{38369C67-C317-4928-A7E4-2FA2D9875A6E}"/>
              </a:ext>
            </a:extLst>
          </p:cNvPr>
          <p:cNvSpPr txBox="1">
            <a:spLocks/>
          </p:cNvSpPr>
          <p:nvPr userDrawn="1"/>
        </p:nvSpPr>
        <p:spPr>
          <a:xfrm>
            <a:off x="317547" y="3949984"/>
            <a:ext cx="5486400" cy="73866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0"/>
              </a:spcBef>
            </a:pPr>
            <a:r>
              <a:rPr lang="en-US" sz="1600" dirty="0">
                <a:solidFill>
                  <a:schemeClr val="tx1">
                    <a:lumMod val="75000"/>
                    <a:lumOff val="25000"/>
                  </a:schemeClr>
                </a:solidFill>
              </a:rPr>
              <a:t>Long Title Goes Here (Title Case)</a:t>
            </a:r>
          </a:p>
          <a:p>
            <a:pPr algn="ctr">
              <a:spcBef>
                <a:spcPts val="0"/>
              </a:spcBef>
            </a:pPr>
            <a:r>
              <a:rPr lang="en-US" sz="1600" dirty="0">
                <a:solidFill>
                  <a:schemeClr val="tx1">
                    <a:lumMod val="75000"/>
                    <a:lumOff val="25000"/>
                  </a:schemeClr>
                </a:solidFill>
              </a:rPr>
              <a:t>Adjust text box width if needed so title takes up a maximum of 3 lines of text</a:t>
            </a:r>
          </a:p>
        </p:txBody>
      </p:sp>
      <p:sp>
        <p:nvSpPr>
          <p:cNvPr id="36" name="TextBox 35">
            <a:extLst>
              <a:ext uri="{FF2B5EF4-FFF2-40B4-BE49-F238E27FC236}">
                <a16:creationId xmlns:a16="http://schemas.microsoft.com/office/drawing/2014/main" id="{9646A8E3-920C-41EE-BCB4-648EE093238D}"/>
              </a:ext>
            </a:extLst>
          </p:cNvPr>
          <p:cNvSpPr txBox="1"/>
          <p:nvPr userDrawn="1"/>
        </p:nvSpPr>
        <p:spPr>
          <a:xfrm>
            <a:off x="298699" y="5142277"/>
            <a:ext cx="5492500" cy="954107"/>
          </a:xfrm>
          <a:prstGeom prst="rect">
            <a:avLst/>
          </a:prstGeom>
          <a:noFill/>
        </p:spPr>
        <p:txBody>
          <a:bodyPr wrap="square" rtlCol="0">
            <a:spAutoFit/>
          </a:bodyPr>
          <a:lstStyle/>
          <a:p>
            <a:pPr algn="ctr"/>
            <a:r>
              <a:rPr lang="en-US" sz="1400" dirty="0">
                <a:latin typeface="Century Gothic" panose="020B0502020202020204" pitchFamily="34" charset="0"/>
              </a:rPr>
              <a:t>Team Member 1</a:t>
            </a:r>
          </a:p>
          <a:p>
            <a:pPr algn="ctr"/>
            <a:r>
              <a:rPr lang="en-US" sz="1400" dirty="0">
                <a:latin typeface="Century Gothic" panose="020B0502020202020204" pitchFamily="34" charset="0"/>
              </a:rPr>
              <a:t>Team Member 2</a:t>
            </a:r>
          </a:p>
          <a:p>
            <a:pPr algn="ctr"/>
            <a:r>
              <a:rPr lang="en-US" sz="1400" dirty="0">
                <a:latin typeface="Century Gothic" panose="020B0502020202020204" pitchFamily="34" charset="0"/>
              </a:rPr>
              <a:t>Team Member 3</a:t>
            </a:r>
          </a:p>
          <a:p>
            <a:pPr algn="ctr"/>
            <a:r>
              <a:rPr lang="en-US" sz="1400" dirty="0">
                <a:latin typeface="Century Gothic" panose="020B0502020202020204" pitchFamily="34" charset="0"/>
              </a:rPr>
              <a:t>Team Member 4</a:t>
            </a:r>
          </a:p>
        </p:txBody>
      </p:sp>
      <p:sp>
        <p:nvSpPr>
          <p:cNvPr id="21" name="TextBox 20"/>
          <p:cNvSpPr txBox="1"/>
          <p:nvPr userDrawn="1"/>
        </p:nvSpPr>
        <p:spPr>
          <a:xfrm rot="19854675">
            <a:off x="10075970" y="5332347"/>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32" name="TextBox 31"/>
          <p:cNvSpPr txBox="1"/>
          <p:nvPr userDrawn="1"/>
        </p:nvSpPr>
        <p:spPr>
          <a:xfrm>
            <a:off x="6790429" y="2014319"/>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pic>
        <p:nvPicPr>
          <p:cNvPr id="26" name="Picture 25" descr="Logo, icon&#10;&#10;Description automatically generated">
            <a:extLst>
              <a:ext uri="{FF2B5EF4-FFF2-40B4-BE49-F238E27FC236}">
                <a16:creationId xmlns:a16="http://schemas.microsoft.com/office/drawing/2014/main" id="{9189F1FD-34B7-4E5E-94E9-86351181266C}"/>
              </a:ext>
            </a:extLst>
          </p:cNvPr>
          <p:cNvPicPr>
            <a:picLocks noChangeAspect="1"/>
          </p:cNvPicPr>
          <p:nvPr userDrawn="1"/>
        </p:nvPicPr>
        <p:blipFill rotWithShape="1">
          <a:blip r:embed="rId5" cstate="print">
            <a:alphaModFix/>
            <a:extLst>
              <a:ext uri="{28A0092B-C50C-407E-A947-70E740481C1C}">
                <a14:useLocalDpi xmlns:a14="http://schemas.microsoft.com/office/drawing/2010/main" val="0"/>
              </a:ext>
            </a:extLst>
          </a:blip>
          <a:srcRect l="9495" r="10563"/>
          <a:stretch/>
        </p:blipFill>
        <p:spPr>
          <a:xfrm>
            <a:off x="2624696" y="1524630"/>
            <a:ext cx="846606" cy="841248"/>
          </a:xfrm>
          <a:prstGeom prst="rect">
            <a:avLst/>
          </a:prstGeom>
        </p:spPr>
      </p:pic>
    </p:spTree>
    <p:extLst>
      <p:ext uri="{BB962C8B-B14F-4D97-AF65-F5344CB8AC3E}">
        <p14:creationId xmlns:p14="http://schemas.microsoft.com/office/powerpoint/2010/main" val="4289346118"/>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2472">
          <p15:clr>
            <a:srgbClr val="FBAE40"/>
          </p15:clr>
        </p15:guide>
        <p15:guide id="3" pos="7224">
          <p15:clr>
            <a:srgbClr val="FBAE40"/>
          </p15:clr>
        </p15:guide>
        <p15:guide id="4" pos="3624">
          <p15:clr>
            <a:srgbClr val="FBAE40"/>
          </p15:clr>
        </p15:guide>
        <p15:guide id="6" pos="3840">
          <p15:clr>
            <a:srgbClr val="FBAE40"/>
          </p15:clr>
        </p15:guide>
        <p15:guide id="8" orient="horz" pos="1728">
          <p15:clr>
            <a:srgbClr val="FBAE40"/>
          </p15:clr>
        </p15:guide>
        <p15:guide id="9" orient="horz" pos="3768">
          <p15:clr>
            <a:srgbClr val="FBAE40"/>
          </p15:clr>
        </p15:guide>
        <p15:guide id="10" orient="horz" pos="3192">
          <p15:clr>
            <a:srgbClr val="FBAE40"/>
          </p15:clr>
        </p15:guide>
        <p15:guide id="11" orient="horz" pos="2208">
          <p15:clr>
            <a:srgbClr val="FBAE40"/>
          </p15:clr>
        </p15:guide>
        <p15:guide id="12" orient="horz" pos="2904">
          <p15:clr>
            <a:srgbClr val="FBAE40"/>
          </p15:clr>
        </p15:guide>
        <p15:guide id="13" pos="2136">
          <p15:clr>
            <a:srgbClr val="FBAE40"/>
          </p15:clr>
        </p15:guide>
        <p15:guide id="14" orient="horz" pos="148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lank Title_">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192001"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126477"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8" name="Rectangle 7">
            <a:extLst>
              <a:ext uri="{FF2B5EF4-FFF2-40B4-BE49-F238E27FC236}">
                <a16:creationId xmlns:a16="http://schemas.microsoft.com/office/drawing/2014/main" id="{D3F4050D-8D93-4A20-9BCD-B82F0A9A8DB8}"/>
              </a:ext>
            </a:extLst>
          </p:cNvPr>
          <p:cNvSpPr/>
          <p:nvPr userDrawn="1"/>
        </p:nvSpPr>
        <p:spPr>
          <a:xfrm>
            <a:off x="6095999" y="1079479"/>
            <a:ext cx="6096001" cy="520939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Logo, icon&#10;&#10;Description automatically generated">
            <a:extLst>
              <a:ext uri="{FF2B5EF4-FFF2-40B4-BE49-F238E27FC236}">
                <a16:creationId xmlns:a16="http://schemas.microsoft.com/office/drawing/2014/main" id="{8FEC0455-EFC2-43A4-BD61-E0878012E37F}"/>
              </a:ext>
            </a:extLst>
          </p:cNvPr>
          <p:cNvPicPr>
            <a:picLocks noChangeAspect="1"/>
          </p:cNvPicPr>
          <p:nvPr userDrawn="1"/>
        </p:nvPicPr>
        <p:blipFill rotWithShape="1">
          <a:blip r:embed="rId5" cstate="print">
            <a:alphaModFix/>
            <a:extLst>
              <a:ext uri="{28A0092B-C50C-407E-A947-70E740481C1C}">
                <a14:useLocalDpi xmlns:a14="http://schemas.microsoft.com/office/drawing/2010/main" val="0"/>
              </a:ext>
            </a:extLst>
          </a:blip>
          <a:srcRect l="9495" r="10563"/>
          <a:stretch/>
        </p:blipFill>
        <p:spPr>
          <a:xfrm>
            <a:off x="2624697" y="1526637"/>
            <a:ext cx="846606" cy="841248"/>
          </a:xfrm>
          <a:prstGeom prst="rect">
            <a:avLst/>
          </a:prstGeom>
        </p:spPr>
      </p:pic>
    </p:spTree>
    <p:extLst>
      <p:ext uri="{BB962C8B-B14F-4D97-AF65-F5344CB8AC3E}">
        <p14:creationId xmlns:p14="http://schemas.microsoft.com/office/powerpoint/2010/main" val="3004724744"/>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60">
          <p15:clr>
            <a:srgbClr val="FBAE40"/>
          </p15:clr>
        </p15:guide>
        <p15:guide id="3" pos="7224">
          <p15:clr>
            <a:srgbClr val="FBAE40"/>
          </p15:clr>
        </p15:guide>
        <p15:guide id="4" pos="3624">
          <p15:clr>
            <a:srgbClr val="FBAE40"/>
          </p15:clr>
        </p15:guide>
        <p15:guide id="6" pos="3840">
          <p15:clr>
            <a:srgbClr val="FBAE40"/>
          </p15:clr>
        </p15:guide>
        <p15:guide id="7" orient="horz" pos="672">
          <p15:clr>
            <a:srgbClr val="FBAE40"/>
          </p15:clr>
        </p15:guide>
        <p15:guide id="8" orient="horz" pos="74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Example Titl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252955"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095999"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33" name="Rectangle 32">
            <a:extLst>
              <a:ext uri="{FF2B5EF4-FFF2-40B4-BE49-F238E27FC236}">
                <a16:creationId xmlns:a16="http://schemas.microsoft.com/office/drawing/2014/main" id="{5EF321E8-B2AD-4FF3-A90D-A2428F976DF5}"/>
              </a:ext>
            </a:extLst>
          </p:cNvPr>
          <p:cNvSpPr/>
          <p:nvPr userDrawn="1"/>
        </p:nvSpPr>
        <p:spPr>
          <a:xfrm>
            <a:off x="311447" y="6288875"/>
            <a:ext cx="4166525" cy="569125"/>
          </a:xfrm>
          <a:prstGeom prst="rect">
            <a:avLst/>
          </a:prstGeom>
        </p:spPr>
        <p:txBody>
          <a:bodyPr wrap="none" anchor="ctr">
            <a:noAutofit/>
          </a:bodyPr>
          <a:lstStyle/>
          <a:p>
            <a:r>
              <a:rPr lang="en-US" sz="1600" dirty="0">
                <a:solidFill>
                  <a:schemeClr val="bg1"/>
                </a:solidFill>
                <a:latin typeface="Century Gothic" panose="020B0502020202020204" pitchFamily="34" charset="0"/>
              </a:rPr>
              <a:t>Node Name (i.e. North Carolina – NCEI) </a:t>
            </a:r>
            <a:endParaRPr lang="en-US" dirty="0">
              <a:solidFill>
                <a:schemeClr val="bg1"/>
              </a:solidFill>
            </a:endParaRPr>
          </a:p>
        </p:txBody>
      </p:sp>
      <p:sp>
        <p:nvSpPr>
          <p:cNvPr id="8" name="Rectangle 7">
            <a:extLst>
              <a:ext uri="{FF2B5EF4-FFF2-40B4-BE49-F238E27FC236}">
                <a16:creationId xmlns:a16="http://schemas.microsoft.com/office/drawing/2014/main" id="{D3F4050D-8D93-4A20-9BCD-B82F0A9A8DB8}"/>
              </a:ext>
            </a:extLst>
          </p:cNvPr>
          <p:cNvSpPr/>
          <p:nvPr userDrawn="1"/>
        </p:nvSpPr>
        <p:spPr>
          <a:xfrm>
            <a:off x="6095999" y="1081697"/>
            <a:ext cx="6156955" cy="520717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itle 1">
            <a:extLst>
              <a:ext uri="{FF2B5EF4-FFF2-40B4-BE49-F238E27FC236}">
                <a16:creationId xmlns:a16="http://schemas.microsoft.com/office/drawing/2014/main" id="{BB8733B0-4E88-4F8F-B5C5-2F8D3820F4E6}"/>
              </a:ext>
            </a:extLst>
          </p:cNvPr>
          <p:cNvSpPr txBox="1">
            <a:spLocks/>
          </p:cNvSpPr>
          <p:nvPr userDrawn="1"/>
        </p:nvSpPr>
        <p:spPr>
          <a:xfrm>
            <a:off x="317547" y="2636119"/>
            <a:ext cx="5486400" cy="1021339"/>
          </a:xfrm>
          <a:prstGeom prst="rect">
            <a:avLst/>
          </a:prstGeom>
        </p:spPr>
        <p:txBody>
          <a:bodyPr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algn="ctr"/>
            <a:r>
              <a:rPr lang="en-US" sz="3500" spc="0" baseline="0" dirty="0">
                <a:solidFill>
                  <a:srgbClr val="5372B3"/>
                </a:solidFill>
              </a:rPr>
              <a:t>STUDY AREA</a:t>
            </a:r>
          </a:p>
          <a:p>
            <a:pPr algn="ctr"/>
            <a:r>
              <a:rPr lang="en-US" sz="2600" b="0" spc="0" baseline="0" dirty="0">
                <a:solidFill>
                  <a:srgbClr val="5372B3"/>
                </a:solidFill>
              </a:rPr>
              <a:t>Climate</a:t>
            </a:r>
          </a:p>
        </p:txBody>
      </p:sp>
      <p:sp>
        <p:nvSpPr>
          <p:cNvPr id="35" name="Subtitle 2">
            <a:extLst>
              <a:ext uri="{FF2B5EF4-FFF2-40B4-BE49-F238E27FC236}">
                <a16:creationId xmlns:a16="http://schemas.microsoft.com/office/drawing/2014/main" id="{38369C67-C317-4928-A7E4-2FA2D9875A6E}"/>
              </a:ext>
            </a:extLst>
          </p:cNvPr>
          <p:cNvSpPr txBox="1">
            <a:spLocks/>
          </p:cNvSpPr>
          <p:nvPr userDrawn="1"/>
        </p:nvSpPr>
        <p:spPr>
          <a:xfrm>
            <a:off x="317547" y="3933638"/>
            <a:ext cx="5486400" cy="73866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0"/>
              </a:spcBef>
            </a:pPr>
            <a:r>
              <a:rPr lang="en-US" sz="1600" dirty="0">
                <a:solidFill>
                  <a:schemeClr val="tx1">
                    <a:lumMod val="75000"/>
                    <a:lumOff val="25000"/>
                  </a:schemeClr>
                </a:solidFill>
              </a:rPr>
              <a:t>Long Title Goes Here (Title Case)</a:t>
            </a:r>
          </a:p>
          <a:p>
            <a:pPr algn="ctr">
              <a:spcBef>
                <a:spcPts val="0"/>
              </a:spcBef>
            </a:pPr>
            <a:r>
              <a:rPr lang="en-US" sz="1600" dirty="0">
                <a:solidFill>
                  <a:schemeClr val="tx1">
                    <a:lumMod val="75000"/>
                    <a:lumOff val="25000"/>
                  </a:schemeClr>
                </a:solidFill>
              </a:rPr>
              <a:t>Adjust text box width if needed so title takes up a maximum of 3 lines of text</a:t>
            </a:r>
          </a:p>
        </p:txBody>
      </p:sp>
      <p:sp>
        <p:nvSpPr>
          <p:cNvPr id="36" name="TextBox 35">
            <a:extLst>
              <a:ext uri="{FF2B5EF4-FFF2-40B4-BE49-F238E27FC236}">
                <a16:creationId xmlns:a16="http://schemas.microsoft.com/office/drawing/2014/main" id="{9646A8E3-920C-41EE-BCB4-648EE093238D}"/>
              </a:ext>
            </a:extLst>
          </p:cNvPr>
          <p:cNvSpPr txBox="1"/>
          <p:nvPr userDrawn="1"/>
        </p:nvSpPr>
        <p:spPr>
          <a:xfrm>
            <a:off x="311447" y="5171496"/>
            <a:ext cx="5492500" cy="738664"/>
          </a:xfrm>
          <a:prstGeom prst="rect">
            <a:avLst/>
          </a:prstGeom>
          <a:noFill/>
        </p:spPr>
        <p:txBody>
          <a:bodyPr wrap="square" rtlCol="0">
            <a:spAutoFit/>
          </a:bodyPr>
          <a:lstStyle/>
          <a:p>
            <a:pPr algn="ctr"/>
            <a:r>
              <a:rPr lang="en-US" sz="1400" dirty="0">
                <a:latin typeface="Century Gothic" panose="020B0502020202020204" pitchFamily="34" charset="0"/>
              </a:rPr>
              <a:t>Team Member 1</a:t>
            </a:r>
          </a:p>
          <a:p>
            <a:pPr algn="ctr"/>
            <a:r>
              <a:rPr lang="en-US" sz="1400" dirty="0">
                <a:latin typeface="Century Gothic" panose="020B0502020202020204" pitchFamily="34" charset="0"/>
              </a:rPr>
              <a:t>Team Member 2</a:t>
            </a:r>
          </a:p>
          <a:p>
            <a:pPr algn="ctr"/>
            <a:r>
              <a:rPr lang="en-US" sz="1400" dirty="0">
                <a:latin typeface="Century Gothic" panose="020B0502020202020204" pitchFamily="34" charset="0"/>
              </a:rPr>
              <a:t>Team Member 3</a:t>
            </a:r>
          </a:p>
        </p:txBody>
      </p:sp>
      <p:sp>
        <p:nvSpPr>
          <p:cNvPr id="21" name="TextBox 20"/>
          <p:cNvSpPr txBox="1"/>
          <p:nvPr userDrawn="1"/>
        </p:nvSpPr>
        <p:spPr>
          <a:xfrm rot="19854675">
            <a:off x="10075970" y="5332347"/>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32" name="TextBox 31"/>
          <p:cNvSpPr txBox="1"/>
          <p:nvPr userDrawn="1"/>
        </p:nvSpPr>
        <p:spPr>
          <a:xfrm>
            <a:off x="6790429" y="2014319"/>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pic>
        <p:nvPicPr>
          <p:cNvPr id="27" name="Picture 26" descr="Icon&#10;&#10;Description automatically generated">
            <a:extLst>
              <a:ext uri="{FF2B5EF4-FFF2-40B4-BE49-F238E27FC236}">
                <a16:creationId xmlns:a16="http://schemas.microsoft.com/office/drawing/2014/main" id="{FAA70B19-0A83-4E40-9A8A-2C4BD65B1259}"/>
              </a:ext>
            </a:extLst>
          </p:cNvPr>
          <p:cNvPicPr>
            <a:picLocks noChangeAspect="1"/>
          </p:cNvPicPr>
          <p:nvPr userDrawn="1"/>
        </p:nvPicPr>
        <p:blipFill>
          <a:blip r:embed="rId5" cstate="print">
            <a:alphaModFix/>
            <a:extLst>
              <a:ext uri="{28A0092B-C50C-407E-A947-70E740481C1C}">
                <a14:useLocalDpi xmlns:a14="http://schemas.microsoft.com/office/drawing/2010/main" val="0"/>
              </a:ext>
            </a:extLst>
          </a:blip>
          <a:stretch>
            <a:fillRect/>
          </a:stretch>
        </p:blipFill>
        <p:spPr>
          <a:xfrm>
            <a:off x="2627375" y="1524630"/>
            <a:ext cx="841248" cy="841248"/>
          </a:xfrm>
          <a:prstGeom prst="rect">
            <a:avLst/>
          </a:prstGeom>
        </p:spPr>
      </p:pic>
    </p:spTree>
    <p:extLst>
      <p:ext uri="{BB962C8B-B14F-4D97-AF65-F5344CB8AC3E}">
        <p14:creationId xmlns:p14="http://schemas.microsoft.com/office/powerpoint/2010/main" val="2831049213"/>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2472">
          <p15:clr>
            <a:srgbClr val="FBAE40"/>
          </p15:clr>
        </p15:guide>
        <p15:guide id="3" pos="7224">
          <p15:clr>
            <a:srgbClr val="FBAE40"/>
          </p15:clr>
        </p15:guide>
        <p15:guide id="4" pos="3624">
          <p15:clr>
            <a:srgbClr val="FBAE40"/>
          </p15:clr>
        </p15:guide>
        <p15:guide id="6" pos="3840">
          <p15:clr>
            <a:srgbClr val="FBAE40"/>
          </p15:clr>
        </p15:guide>
        <p15:guide id="8" orient="horz" pos="1728">
          <p15:clr>
            <a:srgbClr val="FBAE40"/>
          </p15:clr>
        </p15:guide>
        <p15:guide id="9" orient="horz" pos="3768">
          <p15:clr>
            <a:srgbClr val="FBAE40"/>
          </p15:clr>
        </p15:guide>
        <p15:guide id="10" orient="horz" pos="3192">
          <p15:clr>
            <a:srgbClr val="FBAE40"/>
          </p15:clr>
        </p15:guide>
        <p15:guide id="11" orient="horz" pos="2208">
          <p15:clr>
            <a:srgbClr val="FBAE40"/>
          </p15:clr>
        </p15:guide>
        <p15:guide id="12" orient="horz" pos="2904">
          <p15:clr>
            <a:srgbClr val="FBAE40"/>
          </p15:clr>
        </p15:guide>
        <p15:guide id="13" pos="2136">
          <p15:clr>
            <a:srgbClr val="FBAE40"/>
          </p15:clr>
        </p15:guide>
        <p15:guide id="14" orient="horz" pos="148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Blank Title_">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192001"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126477"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8" name="Rectangle 7">
            <a:extLst>
              <a:ext uri="{FF2B5EF4-FFF2-40B4-BE49-F238E27FC236}">
                <a16:creationId xmlns:a16="http://schemas.microsoft.com/office/drawing/2014/main" id="{D3F4050D-8D93-4A20-9BCD-B82F0A9A8DB8}"/>
              </a:ext>
            </a:extLst>
          </p:cNvPr>
          <p:cNvSpPr/>
          <p:nvPr userDrawn="1"/>
        </p:nvSpPr>
        <p:spPr>
          <a:xfrm>
            <a:off x="6095999" y="1079479"/>
            <a:ext cx="6096001" cy="520939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Icon&#10;&#10;Description automatically generated">
            <a:extLst>
              <a:ext uri="{FF2B5EF4-FFF2-40B4-BE49-F238E27FC236}">
                <a16:creationId xmlns:a16="http://schemas.microsoft.com/office/drawing/2014/main" id="{8E4F2FC7-5EB5-4F66-ACFD-103CF20C2342}"/>
              </a:ext>
            </a:extLst>
          </p:cNvPr>
          <p:cNvPicPr>
            <a:picLocks noChangeAspect="1"/>
          </p:cNvPicPr>
          <p:nvPr userDrawn="1"/>
        </p:nvPicPr>
        <p:blipFill>
          <a:blip r:embed="rId5" cstate="print">
            <a:alphaModFix/>
            <a:extLst>
              <a:ext uri="{28A0092B-C50C-407E-A947-70E740481C1C}">
                <a14:useLocalDpi xmlns:a14="http://schemas.microsoft.com/office/drawing/2010/main" val="0"/>
              </a:ext>
            </a:extLst>
          </a:blip>
          <a:stretch>
            <a:fillRect/>
          </a:stretch>
        </p:blipFill>
        <p:spPr>
          <a:xfrm>
            <a:off x="2627375" y="1523348"/>
            <a:ext cx="841248" cy="841248"/>
          </a:xfrm>
          <a:prstGeom prst="rect">
            <a:avLst/>
          </a:prstGeom>
        </p:spPr>
      </p:pic>
    </p:spTree>
    <p:extLst>
      <p:ext uri="{BB962C8B-B14F-4D97-AF65-F5344CB8AC3E}">
        <p14:creationId xmlns:p14="http://schemas.microsoft.com/office/powerpoint/2010/main" val="2192567225"/>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60">
          <p15:clr>
            <a:srgbClr val="FBAE40"/>
          </p15:clr>
        </p15:guide>
        <p15:guide id="3" pos="7224">
          <p15:clr>
            <a:srgbClr val="FBAE40"/>
          </p15:clr>
        </p15:guide>
        <p15:guide id="4" pos="3624">
          <p15:clr>
            <a:srgbClr val="FBAE40"/>
          </p15:clr>
        </p15:guide>
        <p15:guide id="6" pos="3840">
          <p15:clr>
            <a:srgbClr val="FBAE40"/>
          </p15:clr>
        </p15:guide>
        <p15:guide id="7" orient="horz" pos="672">
          <p15:clr>
            <a:srgbClr val="FBAE40"/>
          </p15:clr>
        </p15:guide>
        <p15:guide id="8" orient="horz" pos="74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Icon&#10;&#10;Description automatically generated">
            <a:extLst>
              <a:ext uri="{FF2B5EF4-FFF2-40B4-BE49-F238E27FC236}">
                <a16:creationId xmlns:a16="http://schemas.microsoft.com/office/drawing/2014/main" id="{7B69529B-07C0-4A49-ADEB-29F30A87764F}"/>
              </a:ext>
            </a:extLst>
          </p:cNvPr>
          <p:cNvPicPr>
            <a:picLocks noChangeAspect="1"/>
          </p:cNvPicPr>
          <p:nvPr userDrawn="1"/>
        </p:nvPicPr>
        <p:blipFill>
          <a:blip r:embed="rId2" cstate="print">
            <a:alphaModFix/>
            <a:biLevel thresh="25000"/>
            <a:extLst>
              <a:ext uri="{28A0092B-C50C-407E-A947-70E740481C1C}">
                <a14:useLocalDpi xmlns:a14="http://schemas.microsoft.com/office/drawing/2010/main" val="0"/>
              </a:ext>
            </a:extLst>
          </a:blip>
          <a:stretch>
            <a:fillRect/>
          </a:stretch>
        </p:blipFill>
        <p:spPr>
          <a:xfrm>
            <a:off x="11463805" y="6082284"/>
            <a:ext cx="585216" cy="585216"/>
          </a:xfrm>
          <a:prstGeom prst="rect">
            <a:avLst/>
          </a:prstGeom>
        </p:spPr>
      </p:pic>
    </p:spTree>
    <p:extLst>
      <p:ext uri="{BB962C8B-B14F-4D97-AF65-F5344CB8AC3E}">
        <p14:creationId xmlns:p14="http://schemas.microsoft.com/office/powerpoint/2010/main" val="3757275945"/>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2646757"/>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ttom Line + Ic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7958AF-03E4-44FA-B99D-37513DF597E2}"/>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1445913" y="5984240"/>
            <a:ext cx="526300" cy="526300"/>
          </a:xfrm>
          <a:prstGeom prst="rect">
            <a:avLst/>
          </a:prstGeom>
        </p:spPr>
      </p:pic>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7704058"/>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ttom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92760367"/>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op Line + Ic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4193A075-5CA2-4AC5-947C-61BC80C1ECB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1445913" y="5984240"/>
            <a:ext cx="526300" cy="526300"/>
          </a:xfrm>
          <a:prstGeom prst="rect">
            <a:avLst/>
          </a:prstGeom>
        </p:spPr>
      </p:pic>
    </p:spTree>
    <p:extLst>
      <p:ext uri="{BB962C8B-B14F-4D97-AF65-F5344CB8AC3E}">
        <p14:creationId xmlns:p14="http://schemas.microsoft.com/office/powerpoint/2010/main" val="2158863650"/>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op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50390322"/>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ccent, Bottom Line, + Ic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DDF5DF7-B795-4B42-8DC2-4AA3B2C4B65F}"/>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1445913" y="5984240"/>
            <a:ext cx="526300" cy="526300"/>
          </a:xfrm>
          <a:prstGeom prst="rect">
            <a:avLst/>
          </a:prstGeom>
        </p:spPr>
      </p:pic>
    </p:spTree>
    <p:extLst>
      <p:ext uri="{BB962C8B-B14F-4D97-AF65-F5344CB8AC3E}">
        <p14:creationId xmlns:p14="http://schemas.microsoft.com/office/powerpoint/2010/main" val="4046089656"/>
      </p:ext>
    </p:extLst>
  </p:cSld>
  <p:clrMapOvr>
    <a:masterClrMapping/>
  </p:clrMapOvr>
  <p:extLst>
    <p:ext uri="{DCECCB84-F9BA-43D5-87BE-67443E8EF086}">
      <p15:sldGuideLst xmlns:p15="http://schemas.microsoft.com/office/powerpoint/2012/main">
        <p15:guide id="1" orient="horz" pos="7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ccent + Bottom 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2778957"/>
      </p:ext>
    </p:extLst>
  </p:cSld>
  <p:clrMapOvr>
    <a:masterClrMapping/>
  </p:clrMapOvr>
  <p:extLst>
    <p:ext uri="{DCECCB84-F9BA-43D5-87BE-67443E8EF086}">
      <p15:sldGuideLst xmlns:p15="http://schemas.microsoft.com/office/powerpoint/2012/main">
        <p15:guide id="1" orient="horz" pos="7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5441A789-310C-41A7-8273-BE7B724F8DD9}"/>
              </a:ext>
            </a:extLst>
          </p:cNvPr>
          <p:cNvSpPr txBox="1">
            <a:spLocks/>
          </p:cNvSpPr>
          <p:nvPr userDrawn="1"/>
        </p:nvSpPr>
        <p:spPr>
          <a:xfrm>
            <a:off x="304800" y="383794"/>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3"/>
                </a:solidFill>
                <a:latin typeface="Century Gothic" panose="020B0502020202020204" pitchFamily="34" charset="0"/>
              </a:rPr>
              <a:t>ACKNOWLEDGEMENTS</a:t>
            </a:r>
          </a:p>
        </p:txBody>
      </p:sp>
      <p:sp>
        <p:nvSpPr>
          <p:cNvPr id="6" name="Rectangle 5">
            <a:extLst>
              <a:ext uri="{FF2B5EF4-FFF2-40B4-BE49-F238E27FC236}">
                <a16:creationId xmlns:a16="http://schemas.microsoft.com/office/drawing/2014/main" id="{1749E6B6-CC76-4A5C-81DB-89ED2DB3C815}"/>
              </a:ext>
            </a:extLst>
          </p:cNvPr>
          <p:cNvSpPr/>
          <p:nvPr userDrawn="1"/>
        </p:nvSpPr>
        <p:spPr>
          <a:xfrm flipV="1">
            <a:off x="0" y="114300"/>
            <a:ext cx="213360" cy="909828"/>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Icon&#10;&#10;Description automatically generated">
            <a:extLst>
              <a:ext uri="{FF2B5EF4-FFF2-40B4-BE49-F238E27FC236}">
                <a16:creationId xmlns:a16="http://schemas.microsoft.com/office/drawing/2014/main" id="{2966BBD3-05B3-4C44-9966-5B0EBC7A9769}"/>
              </a:ext>
            </a:extLst>
          </p:cNvPr>
          <p:cNvPicPr>
            <a:picLocks noChangeAspect="1"/>
          </p:cNvPicPr>
          <p:nvPr userDrawn="1"/>
        </p:nvPicPr>
        <p:blipFill>
          <a:blip r:embed="rId2" cstate="print">
            <a:alphaModFix amt="10000"/>
            <a:extLst>
              <a:ext uri="{28A0092B-C50C-407E-A947-70E740481C1C}">
                <a14:useLocalDpi xmlns:a14="http://schemas.microsoft.com/office/drawing/2010/main" val="0"/>
              </a:ext>
            </a:extLst>
          </a:blip>
          <a:stretch>
            <a:fillRect/>
          </a:stretch>
        </p:blipFill>
        <p:spPr>
          <a:xfrm>
            <a:off x="3810000" y="1571625"/>
            <a:ext cx="4572000" cy="4572000"/>
          </a:xfrm>
          <a:prstGeom prst="rect">
            <a:avLst/>
          </a:prstGeom>
        </p:spPr>
      </p:pic>
    </p:spTree>
    <p:extLst>
      <p:ext uri="{BB962C8B-B14F-4D97-AF65-F5344CB8AC3E}">
        <p14:creationId xmlns:p14="http://schemas.microsoft.com/office/powerpoint/2010/main" val="4294416246"/>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72">
          <p15:clr>
            <a:srgbClr val="FBAE40"/>
          </p15:clr>
        </p15:guide>
        <p15:guide id="3" orient="horz" pos="3816">
          <p15:clr>
            <a:srgbClr val="FBAE40"/>
          </p15:clr>
        </p15:guide>
        <p15:guide id="4" pos="523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Bottom Line + Ic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Logo, icon&#10;&#10;Description automatically generated">
            <a:extLst>
              <a:ext uri="{FF2B5EF4-FFF2-40B4-BE49-F238E27FC236}">
                <a16:creationId xmlns:a16="http://schemas.microsoft.com/office/drawing/2014/main" id="{98E27A6F-D7EF-410A-9E8C-FF3B137125B2}"/>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9495" r="10563"/>
          <a:stretch/>
        </p:blipFill>
        <p:spPr>
          <a:xfrm>
            <a:off x="11429670" y="5993626"/>
            <a:ext cx="533730" cy="530352"/>
          </a:xfrm>
          <a:prstGeom prst="rect">
            <a:avLst/>
          </a:prstGeom>
        </p:spPr>
      </p:pic>
    </p:spTree>
    <p:extLst>
      <p:ext uri="{BB962C8B-B14F-4D97-AF65-F5344CB8AC3E}">
        <p14:creationId xmlns:p14="http://schemas.microsoft.com/office/powerpoint/2010/main" val="368773281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104">
          <p15:clr>
            <a:srgbClr val="FBAE40"/>
          </p15:clr>
        </p15:guide>
        <p15:guide id="3" pos="753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Bottom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93057054"/>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op Line + Ic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Logo, icon&#10;&#10;Description automatically generated">
            <a:extLst>
              <a:ext uri="{FF2B5EF4-FFF2-40B4-BE49-F238E27FC236}">
                <a16:creationId xmlns:a16="http://schemas.microsoft.com/office/drawing/2014/main" id="{240BEEE0-EECA-49E9-AEFB-91D144242011}"/>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9495" r="10563"/>
          <a:stretch/>
        </p:blipFill>
        <p:spPr>
          <a:xfrm>
            <a:off x="11429670" y="5993626"/>
            <a:ext cx="533730" cy="530352"/>
          </a:xfrm>
          <a:prstGeom prst="rect">
            <a:avLst/>
          </a:prstGeom>
        </p:spPr>
      </p:pic>
    </p:spTree>
    <p:extLst>
      <p:ext uri="{BB962C8B-B14F-4D97-AF65-F5344CB8AC3E}">
        <p14:creationId xmlns:p14="http://schemas.microsoft.com/office/powerpoint/2010/main" val="4153134613"/>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op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30967368"/>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Accent, Bottom Line, + Ic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Logo, icon&#10;&#10;Description automatically generated">
            <a:extLst>
              <a:ext uri="{FF2B5EF4-FFF2-40B4-BE49-F238E27FC236}">
                <a16:creationId xmlns:a16="http://schemas.microsoft.com/office/drawing/2014/main" id="{505D2F46-6B6D-4327-96E5-69EA042789D7}"/>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9495" r="10563"/>
          <a:stretch/>
        </p:blipFill>
        <p:spPr>
          <a:xfrm>
            <a:off x="11429670" y="5993626"/>
            <a:ext cx="533730" cy="530352"/>
          </a:xfrm>
          <a:prstGeom prst="rect">
            <a:avLst/>
          </a:prstGeom>
        </p:spPr>
      </p:pic>
    </p:spTree>
    <p:extLst>
      <p:ext uri="{BB962C8B-B14F-4D97-AF65-F5344CB8AC3E}">
        <p14:creationId xmlns:p14="http://schemas.microsoft.com/office/powerpoint/2010/main" val="2321531395"/>
      </p:ext>
    </p:extLst>
  </p:cSld>
  <p:clrMapOvr>
    <a:masterClrMapping/>
  </p:clrMapOvr>
  <p:extLst>
    <p:ext uri="{DCECCB84-F9BA-43D5-87BE-67443E8EF086}">
      <p15:sldGuideLst xmlns:p15="http://schemas.microsoft.com/office/powerpoint/2012/main">
        <p15:guide id="1" orient="horz" pos="7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Accent + Bottom 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65668654"/>
      </p:ext>
    </p:extLst>
  </p:cSld>
  <p:clrMapOvr>
    <a:masterClrMapping/>
  </p:clrMapOvr>
  <p:extLst>
    <p:ext uri="{DCECCB84-F9BA-43D5-87BE-67443E8EF086}">
      <p15:sldGuideLst xmlns:p15="http://schemas.microsoft.com/office/powerpoint/2012/main">
        <p15:guide id="1" orient="horz" pos="7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Right Small Bar">
    <p:spTree>
      <p:nvGrpSpPr>
        <p:cNvPr id="1" name=""/>
        <p:cNvGrpSpPr/>
        <p:nvPr/>
      </p:nvGrpSpPr>
      <p:grpSpPr>
        <a:xfrm>
          <a:off x="0" y="0"/>
          <a:ext cx="0" cy="0"/>
          <a:chOff x="0" y="0"/>
          <a:chExt cx="0" cy="0"/>
        </a:xfrm>
      </p:grpSpPr>
      <p:sp>
        <p:nvSpPr>
          <p:cNvPr id="3" name="Rectangle 2"/>
          <p:cNvSpPr/>
          <p:nvPr userDrawn="1"/>
        </p:nvSpPr>
        <p:spPr>
          <a:xfrm>
            <a:off x="11044517" y="-1"/>
            <a:ext cx="1147483" cy="6858001"/>
          </a:xfrm>
          <a:prstGeom prst="rect">
            <a:avLst/>
          </a:prstGeom>
          <a:solidFill>
            <a:srgbClr val="C13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Logo, icon&#10;&#10;Description automatically generated">
            <a:extLst>
              <a:ext uri="{FF2B5EF4-FFF2-40B4-BE49-F238E27FC236}">
                <a16:creationId xmlns:a16="http://schemas.microsoft.com/office/drawing/2014/main" id="{A7C8E472-7900-4846-B02F-7819E8ABBCE6}"/>
              </a:ext>
            </a:extLst>
          </p:cNvPr>
          <p:cNvPicPr>
            <a:picLocks noChangeAspect="1"/>
          </p:cNvPicPr>
          <p:nvPr userDrawn="1"/>
        </p:nvPicPr>
        <p:blipFill rotWithShape="1">
          <a:blip r:embed="rId2" cstate="print">
            <a:biLevel thresh="25000"/>
            <a:alphaModFix/>
            <a:extLst>
              <a:ext uri="{28A0092B-C50C-407E-A947-70E740481C1C}">
                <a14:useLocalDpi xmlns:a14="http://schemas.microsoft.com/office/drawing/2010/main" val="0"/>
              </a:ext>
            </a:extLst>
          </a:blip>
          <a:srcRect l="9495" r="10563"/>
          <a:stretch/>
        </p:blipFill>
        <p:spPr>
          <a:xfrm>
            <a:off x="11454384" y="6082284"/>
            <a:ext cx="588943" cy="585216"/>
          </a:xfrm>
          <a:prstGeom prst="rect">
            <a:avLst/>
          </a:prstGeom>
        </p:spPr>
      </p:pic>
    </p:spTree>
    <p:extLst>
      <p:ext uri="{BB962C8B-B14F-4D97-AF65-F5344CB8AC3E}">
        <p14:creationId xmlns:p14="http://schemas.microsoft.com/office/powerpoint/2010/main" val="669642091"/>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5441A789-310C-41A7-8273-BE7B724F8DD9}"/>
              </a:ext>
            </a:extLst>
          </p:cNvPr>
          <p:cNvSpPr txBox="1">
            <a:spLocks/>
          </p:cNvSpPr>
          <p:nvPr userDrawn="1"/>
        </p:nvSpPr>
        <p:spPr>
          <a:xfrm>
            <a:off x="304800" y="383794"/>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FF3333"/>
                </a:solidFill>
                <a:latin typeface="Century Gothic" panose="020B0502020202020204" pitchFamily="34" charset="0"/>
              </a:rPr>
              <a:t>ACKNOWLEDGEMENTS</a:t>
            </a:r>
          </a:p>
        </p:txBody>
      </p:sp>
      <p:sp>
        <p:nvSpPr>
          <p:cNvPr id="6" name="Rectangle 5">
            <a:extLst>
              <a:ext uri="{FF2B5EF4-FFF2-40B4-BE49-F238E27FC236}">
                <a16:creationId xmlns:a16="http://schemas.microsoft.com/office/drawing/2014/main" id="{1749E6B6-CC76-4A5C-81DB-89ED2DB3C815}"/>
              </a:ext>
            </a:extLst>
          </p:cNvPr>
          <p:cNvSpPr/>
          <p:nvPr userDrawn="1"/>
        </p:nvSpPr>
        <p:spPr>
          <a:xfrm flipV="1">
            <a:off x="0" y="114300"/>
            <a:ext cx="213360" cy="909828"/>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Logo, icon&#10;&#10;Description automatically generated">
            <a:extLst>
              <a:ext uri="{FF2B5EF4-FFF2-40B4-BE49-F238E27FC236}">
                <a16:creationId xmlns:a16="http://schemas.microsoft.com/office/drawing/2014/main" id="{9B605ADC-5884-47C9-B4F2-35B59264A347}"/>
              </a:ext>
            </a:extLst>
          </p:cNvPr>
          <p:cNvPicPr>
            <a:picLocks noChangeAspect="1"/>
          </p:cNvPicPr>
          <p:nvPr userDrawn="1"/>
        </p:nvPicPr>
        <p:blipFill rotWithShape="1">
          <a:blip r:embed="rId2" cstate="print">
            <a:alphaModFix amt="10000"/>
            <a:extLst>
              <a:ext uri="{28A0092B-C50C-407E-A947-70E740481C1C}">
                <a14:useLocalDpi xmlns:a14="http://schemas.microsoft.com/office/drawing/2010/main" val="0"/>
              </a:ext>
            </a:extLst>
          </a:blip>
          <a:srcRect l="9495" r="10563"/>
          <a:stretch/>
        </p:blipFill>
        <p:spPr>
          <a:xfrm>
            <a:off x="3795439" y="1571244"/>
            <a:ext cx="4601120" cy="4572000"/>
          </a:xfrm>
          <a:prstGeom prst="rect">
            <a:avLst/>
          </a:prstGeom>
        </p:spPr>
      </p:pic>
    </p:spTree>
    <p:extLst>
      <p:ext uri="{BB962C8B-B14F-4D97-AF65-F5344CB8AC3E}">
        <p14:creationId xmlns:p14="http://schemas.microsoft.com/office/powerpoint/2010/main" val="651948419"/>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72">
          <p15:clr>
            <a:srgbClr val="FBAE40"/>
          </p15:clr>
        </p15:guide>
        <p15:guide id="3" orient="horz" pos="3816">
          <p15:clr>
            <a:srgbClr val="FBAE40"/>
          </p15:clr>
        </p15:guide>
        <p15:guide id="4" pos="528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Bottom Line + Ic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Icon&#10;&#10;Description automatically generated">
            <a:extLst>
              <a:ext uri="{FF2B5EF4-FFF2-40B4-BE49-F238E27FC236}">
                <a16:creationId xmlns:a16="http://schemas.microsoft.com/office/drawing/2014/main" id="{1FEBC45B-6246-43CD-BC22-AD7C71ABD11D}"/>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tretch>
            <a:fillRect/>
          </a:stretch>
        </p:blipFill>
        <p:spPr>
          <a:xfrm>
            <a:off x="11441926" y="5993626"/>
            <a:ext cx="530352" cy="530352"/>
          </a:xfrm>
          <a:prstGeom prst="rect">
            <a:avLst/>
          </a:prstGeom>
        </p:spPr>
      </p:pic>
    </p:spTree>
    <p:extLst>
      <p:ext uri="{BB962C8B-B14F-4D97-AF65-F5344CB8AC3E}">
        <p14:creationId xmlns:p14="http://schemas.microsoft.com/office/powerpoint/2010/main" val="2032487138"/>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104">
          <p15:clr>
            <a:srgbClr val="FBAE40"/>
          </p15:clr>
        </p15:guide>
        <p15:guide id="3" pos="7536">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Bottom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4723226"/>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op Line + Ic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Icon&#10;&#10;Description automatically generated">
            <a:extLst>
              <a:ext uri="{FF2B5EF4-FFF2-40B4-BE49-F238E27FC236}">
                <a16:creationId xmlns:a16="http://schemas.microsoft.com/office/drawing/2014/main" id="{B59D886E-5779-4A58-B4B8-6702E223BEFB}"/>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tretch>
            <a:fillRect/>
          </a:stretch>
        </p:blipFill>
        <p:spPr>
          <a:xfrm>
            <a:off x="11441926" y="5993626"/>
            <a:ext cx="530352" cy="530352"/>
          </a:xfrm>
          <a:prstGeom prst="rect">
            <a:avLst/>
          </a:prstGeom>
        </p:spPr>
      </p:pic>
    </p:spTree>
    <p:extLst>
      <p:ext uri="{BB962C8B-B14F-4D97-AF65-F5344CB8AC3E}">
        <p14:creationId xmlns:p14="http://schemas.microsoft.com/office/powerpoint/2010/main" val="1901306985"/>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op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89188897"/>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Accent, Bottom Line, + Ic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Icon&#10;&#10;Description automatically generated">
            <a:extLst>
              <a:ext uri="{FF2B5EF4-FFF2-40B4-BE49-F238E27FC236}">
                <a16:creationId xmlns:a16="http://schemas.microsoft.com/office/drawing/2014/main" id="{9883630E-5B7B-41D9-BB04-D0C4D408890B}"/>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tretch>
            <a:fillRect/>
          </a:stretch>
        </p:blipFill>
        <p:spPr>
          <a:xfrm>
            <a:off x="11441926" y="5993626"/>
            <a:ext cx="530352" cy="530352"/>
          </a:xfrm>
          <a:prstGeom prst="rect">
            <a:avLst/>
          </a:prstGeom>
        </p:spPr>
      </p:pic>
    </p:spTree>
    <p:extLst>
      <p:ext uri="{BB962C8B-B14F-4D97-AF65-F5344CB8AC3E}">
        <p14:creationId xmlns:p14="http://schemas.microsoft.com/office/powerpoint/2010/main" val="485044187"/>
      </p:ext>
    </p:extLst>
  </p:cSld>
  <p:clrMapOvr>
    <a:masterClrMapping/>
  </p:clrMapOvr>
  <p:extLst>
    <p:ext uri="{DCECCB84-F9BA-43D5-87BE-67443E8EF086}">
      <p15:sldGuideLst xmlns:p15="http://schemas.microsoft.com/office/powerpoint/2012/main">
        <p15:guide id="1" orient="horz" pos="7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Accent + Bottom 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97752695"/>
      </p:ext>
    </p:extLst>
  </p:cSld>
  <p:clrMapOvr>
    <a:masterClrMapping/>
  </p:clrMapOvr>
  <p:extLst>
    <p:ext uri="{DCECCB84-F9BA-43D5-87BE-67443E8EF086}">
      <p15:sldGuideLst xmlns:p15="http://schemas.microsoft.com/office/powerpoint/2012/main">
        <p15:guide id="1" orient="horz" pos="7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5441A789-310C-41A7-8273-BE7B724F8DD9}"/>
              </a:ext>
            </a:extLst>
          </p:cNvPr>
          <p:cNvSpPr txBox="1">
            <a:spLocks/>
          </p:cNvSpPr>
          <p:nvPr userDrawn="1"/>
        </p:nvSpPr>
        <p:spPr>
          <a:xfrm>
            <a:off x="304800" y="383794"/>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5372B3"/>
                </a:solidFill>
                <a:latin typeface="Century Gothic" panose="020B0502020202020204" pitchFamily="34" charset="0"/>
              </a:rPr>
              <a:t>ACKNOWLEDGEMENTS</a:t>
            </a:r>
          </a:p>
        </p:txBody>
      </p:sp>
      <p:sp>
        <p:nvSpPr>
          <p:cNvPr id="6" name="Rectangle 5">
            <a:extLst>
              <a:ext uri="{FF2B5EF4-FFF2-40B4-BE49-F238E27FC236}">
                <a16:creationId xmlns:a16="http://schemas.microsoft.com/office/drawing/2014/main" id="{1749E6B6-CC76-4A5C-81DB-89ED2DB3C815}"/>
              </a:ext>
            </a:extLst>
          </p:cNvPr>
          <p:cNvSpPr/>
          <p:nvPr userDrawn="1"/>
        </p:nvSpPr>
        <p:spPr>
          <a:xfrm flipV="1">
            <a:off x="0" y="114300"/>
            <a:ext cx="213360" cy="909828"/>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descr="Icon&#10;&#10;Description automatically generated">
            <a:extLst>
              <a:ext uri="{FF2B5EF4-FFF2-40B4-BE49-F238E27FC236}">
                <a16:creationId xmlns:a16="http://schemas.microsoft.com/office/drawing/2014/main" id="{1E1D7DED-F646-4351-BEA2-07FA8F08904F}"/>
              </a:ext>
            </a:extLst>
          </p:cNvPr>
          <p:cNvPicPr>
            <a:picLocks noChangeAspect="1"/>
          </p:cNvPicPr>
          <p:nvPr userDrawn="1"/>
        </p:nvPicPr>
        <p:blipFill>
          <a:blip r:embed="rId2" cstate="print">
            <a:alphaModFix amt="10000"/>
            <a:extLst>
              <a:ext uri="{28A0092B-C50C-407E-A947-70E740481C1C}">
                <a14:useLocalDpi xmlns:a14="http://schemas.microsoft.com/office/drawing/2010/main" val="0"/>
              </a:ext>
            </a:extLst>
          </a:blip>
          <a:stretch>
            <a:fillRect/>
          </a:stretch>
        </p:blipFill>
        <p:spPr>
          <a:xfrm>
            <a:off x="3894584" y="1563737"/>
            <a:ext cx="4572000" cy="4572000"/>
          </a:xfrm>
          <a:prstGeom prst="rect">
            <a:avLst/>
          </a:prstGeom>
        </p:spPr>
      </p:pic>
    </p:spTree>
    <p:extLst>
      <p:ext uri="{BB962C8B-B14F-4D97-AF65-F5344CB8AC3E}">
        <p14:creationId xmlns:p14="http://schemas.microsoft.com/office/powerpoint/2010/main" val="3221015593"/>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72">
          <p15:clr>
            <a:srgbClr val="FBAE40"/>
          </p15:clr>
        </p15:guide>
        <p15:guide id="3" orient="horz" pos="3816">
          <p15:clr>
            <a:srgbClr val="FBAE40"/>
          </p15:clr>
        </p15:guide>
        <p15:guide id="4" pos="52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54AEB2"/>
                </a:solidFill>
                <a:latin typeface="Century Gothic" panose="020B0502020202020204" pitchFamily="34" charset="0"/>
              </a:rPr>
              <a:t>| </a:t>
            </a:r>
            <a:r>
              <a:rPr lang="en-US" sz="1600" spc="100" baseline="0" dirty="0">
                <a:solidFill>
                  <a:srgbClr val="54AEB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54AEB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807690380"/>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266E99"/>
                </a:solidFill>
                <a:latin typeface="Century Gothic" panose="020B0502020202020204" pitchFamily="34" charset="0"/>
              </a:rPr>
              <a:t>| </a:t>
            </a:r>
            <a:r>
              <a:rPr lang="en-US" sz="1600" spc="100" baseline="0" dirty="0">
                <a:solidFill>
                  <a:srgbClr val="266E99"/>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266E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3359982666"/>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8B8580"/>
                </a:solidFill>
                <a:latin typeface="Century Gothic" panose="020B0502020202020204" pitchFamily="34" charset="0"/>
              </a:rPr>
              <a:t>| </a:t>
            </a:r>
            <a:r>
              <a:rPr lang="en-US" sz="1600" spc="100" baseline="0" dirty="0">
                <a:solidFill>
                  <a:srgbClr val="8B8580"/>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8B858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2230193300"/>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8A599A"/>
                </a:solidFill>
                <a:latin typeface="Century Gothic" panose="020B0502020202020204" pitchFamily="34" charset="0"/>
              </a:rPr>
              <a:t>| </a:t>
            </a:r>
            <a:r>
              <a:rPr lang="en-US" sz="1600" spc="100" baseline="0" dirty="0">
                <a:solidFill>
                  <a:srgbClr val="8A599A"/>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8A599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292020810"/>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66A478"/>
                </a:solidFill>
                <a:latin typeface="Century Gothic" panose="020B0502020202020204" pitchFamily="34" charset="0"/>
              </a:rPr>
              <a:t>| </a:t>
            </a:r>
            <a:r>
              <a:rPr lang="en-US" sz="1600" spc="100" baseline="0" dirty="0">
                <a:solidFill>
                  <a:srgbClr val="66A478"/>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66A4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937566190"/>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9EB13D"/>
                </a:solidFill>
                <a:latin typeface="Century Gothic" panose="020B0502020202020204" pitchFamily="34" charset="0"/>
              </a:rPr>
              <a:t>| </a:t>
            </a:r>
            <a:r>
              <a:rPr lang="en-US" sz="1600" spc="100" baseline="0" dirty="0">
                <a:solidFill>
                  <a:srgbClr val="9EB13D"/>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9EB1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3072816466"/>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B73B52"/>
                </a:solidFill>
                <a:latin typeface="Century Gothic" panose="020B0502020202020204" pitchFamily="34" charset="0"/>
              </a:rPr>
              <a:t>| </a:t>
            </a:r>
            <a:r>
              <a:rPr lang="en-US" sz="1600" spc="100" baseline="0" dirty="0">
                <a:solidFill>
                  <a:srgbClr val="B73B5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947147015"/>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Rounded Rectangle 23"/>
          <p:cNvSpPr/>
          <p:nvPr userDrawn="1"/>
        </p:nvSpPr>
        <p:spPr>
          <a:xfrm>
            <a:off x="12536769" y="5845530"/>
            <a:ext cx="679450" cy="659565"/>
          </a:xfrm>
          <a:prstGeom prst="roundRect">
            <a:avLst/>
          </a:prstGeom>
          <a:solidFill>
            <a:srgbClr val="7EB76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6" name="Rounded Rectangle 25"/>
          <p:cNvSpPr/>
          <p:nvPr userDrawn="1"/>
        </p:nvSpPr>
        <p:spPr>
          <a:xfrm>
            <a:off x="-143435" y="6091356"/>
            <a:ext cx="12505764" cy="314088"/>
          </a:xfrm>
          <a:prstGeom prst="roundRect">
            <a:avLst/>
          </a:prstGeom>
          <a:solidFill>
            <a:srgbClr val="CD71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47068" y="4932517"/>
            <a:ext cx="1367335" cy="222457"/>
          </a:xfrm>
          <a:prstGeom prst="rect">
            <a:avLst/>
          </a:prstGeom>
        </p:spPr>
      </p:pic>
      <p:pic>
        <p:nvPicPr>
          <p:cNvPr id="30" name="Picture 2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679785" y="4941482"/>
            <a:ext cx="393419" cy="393419"/>
          </a:xfrm>
          <a:prstGeom prst="rect">
            <a:avLst/>
          </a:prstGeom>
        </p:spPr>
      </p:pic>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CD7142"/>
                </a:solidFill>
                <a:latin typeface="Century Gothic" panose="020B0502020202020204" pitchFamily="34" charset="0"/>
              </a:rPr>
              <a:t>| </a:t>
            </a:r>
            <a:r>
              <a:rPr lang="en-US" sz="1600" spc="100" baseline="0" dirty="0">
                <a:solidFill>
                  <a:srgbClr val="CD714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pic>
        <p:nvPicPr>
          <p:cNvPr id="7" name="Picture 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92305" y="3034552"/>
            <a:ext cx="857810" cy="857810"/>
          </a:xfrm>
          <a:prstGeom prst="rect">
            <a:avLst/>
          </a:prstGeom>
        </p:spPr>
      </p:pic>
      <p:sp>
        <p:nvSpPr>
          <p:cNvPr id="6" name="Oval 5"/>
          <p:cNvSpPr/>
          <p:nvPr userDrawn="1"/>
        </p:nvSpPr>
        <p:spPr>
          <a:xfrm>
            <a:off x="10984705" y="5682402"/>
            <a:ext cx="1075765" cy="1075765"/>
          </a:xfrm>
          <a:prstGeom prst="ellipse">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093682" y="5791379"/>
            <a:ext cx="857810" cy="857810"/>
          </a:xfrm>
          <a:prstGeom prst="rect">
            <a:avLst/>
          </a:prstGeom>
        </p:spPr>
      </p:pic>
      <p:sp>
        <p:nvSpPr>
          <p:cNvPr id="34" name="Oval 33"/>
          <p:cNvSpPr/>
          <p:nvPr userDrawn="1"/>
        </p:nvSpPr>
        <p:spPr>
          <a:xfrm>
            <a:off x="-1285671" y="1302351"/>
            <a:ext cx="1075765" cy="1075765"/>
          </a:xfrm>
          <a:prstGeom prst="ellipse">
            <a:avLst/>
          </a:prstGeom>
          <a:solidFill>
            <a:srgbClr val="D065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76694" y="1411328"/>
            <a:ext cx="857810" cy="857810"/>
          </a:xfrm>
          <a:prstGeom prst="rect">
            <a:avLst/>
          </a:prstGeom>
        </p:spPr>
      </p:pic>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spTree>
    <p:extLst>
      <p:ext uri="{BB962C8B-B14F-4D97-AF65-F5344CB8AC3E}">
        <p14:creationId xmlns:p14="http://schemas.microsoft.com/office/powerpoint/2010/main" val="282603100"/>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guide id="5" pos="4296">
          <p15:clr>
            <a:srgbClr val="FBAE40"/>
          </p15:clr>
        </p15:guide>
        <p15:guide id="6"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7914075"/>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34882"/>
            <a:ext cx="634484" cy="634484"/>
          </a:xfrm>
          <a:prstGeom prst="ellipse">
            <a:avLst/>
          </a:prstGeom>
          <a:solidFill>
            <a:srgbClr val="54AEB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0664"/>
            <a:ext cx="502920" cy="502920"/>
          </a:xfrm>
          <a:prstGeom prst="rect">
            <a:avLst/>
          </a:prstGeom>
        </p:spPr>
      </p:pic>
    </p:spTree>
    <p:extLst>
      <p:ext uri="{BB962C8B-B14F-4D97-AF65-F5344CB8AC3E}">
        <p14:creationId xmlns:p14="http://schemas.microsoft.com/office/powerpoint/2010/main" val="2691848061"/>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54AEB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3786840405"/>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54AEB2"/>
                </a:solidFill>
                <a:latin typeface="Century Gothic" panose="020B0502020202020204" pitchFamily="34" charset="0"/>
              </a:rPr>
              <a:t>ACKNOWLEDGEMENTS</a:t>
            </a: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91942"/>
            <a:ext cx="4206240" cy="4206240"/>
          </a:xfrm>
          <a:prstGeom prst="rect">
            <a:avLst/>
          </a:prstGeom>
        </p:spPr>
      </p:pic>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3400"/>
            <a:ext cx="1468966" cy="228600"/>
          </a:xfrm>
          <a:prstGeom prst="rect">
            <a:avLst/>
          </a:prstGeom>
        </p:spPr>
      </p:pic>
      <p:sp>
        <p:nvSpPr>
          <p:cNvPr id="11" name="Rectangle 10"/>
          <p:cNvSpPr/>
          <p:nvPr userDrawn="1"/>
        </p:nvSpPr>
        <p:spPr>
          <a:xfrm>
            <a:off x="3702756" y="147295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2187738"/>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484687104"/>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277539657"/>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26699697"/>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266E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496499166"/>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266E9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827463316"/>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266E99"/>
                </a:solidFill>
                <a:latin typeface="Century Gothic" panose="020B0502020202020204" pitchFamily="34" charset="0"/>
              </a:rPr>
              <a:t>ACKNOWLEDGEMENTS</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91942"/>
            <a:ext cx="4206240" cy="4206240"/>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7404"/>
            <a:ext cx="1468966" cy="228600"/>
          </a:xfrm>
          <a:prstGeom prst="rect">
            <a:avLst/>
          </a:prstGeom>
        </p:spPr>
      </p:pic>
      <p:sp>
        <p:nvSpPr>
          <p:cNvPr id="11" name="Rectangle 10"/>
          <p:cNvSpPr/>
          <p:nvPr userDrawn="1"/>
        </p:nvSpPr>
        <p:spPr>
          <a:xfrm>
            <a:off x="3702756" y="144574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5004281"/>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321048617"/>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2188112380"/>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81764569"/>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8B858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268700210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8B858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249161136"/>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B8580"/>
                </a:solidFill>
                <a:latin typeface="Century Gothic" panose="020B0502020202020204" pitchFamily="34" charset="0"/>
              </a:rPr>
              <a:t>ACKNOWLEDGEMENTS</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924594"/>
            <a:ext cx="4206240" cy="4206240"/>
          </a:xfrm>
          <a:prstGeom prst="rect">
            <a:avLst/>
          </a:prstGeom>
        </p:spPr>
      </p:pic>
      <p:sp>
        <p:nvSpPr>
          <p:cNvPr id="11" name="Rectangle 10"/>
          <p:cNvSpPr/>
          <p:nvPr userDrawn="1"/>
        </p:nvSpPr>
        <p:spPr>
          <a:xfrm>
            <a:off x="3702756" y="157963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2420" y="535371"/>
            <a:ext cx="1468966" cy="228600"/>
          </a:xfrm>
          <a:prstGeom prst="rect">
            <a:avLst/>
          </a:prstGeom>
        </p:spPr>
      </p:pic>
    </p:spTree>
    <p:extLst>
      <p:ext uri="{BB962C8B-B14F-4D97-AF65-F5344CB8AC3E}">
        <p14:creationId xmlns:p14="http://schemas.microsoft.com/office/powerpoint/2010/main" val="1603872827"/>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3498" y="6082284"/>
            <a:ext cx="585216" cy="585216"/>
          </a:xfrm>
          <a:prstGeom prst="rect">
            <a:avLst/>
          </a:prstGeom>
        </p:spPr>
      </p:pic>
    </p:spTree>
    <p:extLst>
      <p:ext uri="{BB962C8B-B14F-4D97-AF65-F5344CB8AC3E}">
        <p14:creationId xmlns:p14="http://schemas.microsoft.com/office/powerpoint/2010/main" val="680164577"/>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3498" y="6082284"/>
            <a:ext cx="585216" cy="585216"/>
          </a:xfrm>
          <a:prstGeom prst="rect">
            <a:avLst/>
          </a:prstGeom>
        </p:spPr>
      </p:pic>
    </p:spTree>
    <p:extLst>
      <p:ext uri="{BB962C8B-B14F-4D97-AF65-F5344CB8AC3E}">
        <p14:creationId xmlns:p14="http://schemas.microsoft.com/office/powerpoint/2010/main" val="370795502"/>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2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81550921"/>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8A599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53764525"/>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8A599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8431014"/>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A599A"/>
                </a:solidFill>
                <a:latin typeface="Century Gothic" panose="020B0502020202020204" pitchFamily="34" charset="0"/>
              </a:rPr>
              <a:t>ACKNOWLEDGEMENTS</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2417" y="528155"/>
            <a:ext cx="1468966" cy="228600"/>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92880" y="1851660"/>
            <a:ext cx="4206240" cy="4206240"/>
          </a:xfrm>
          <a:prstGeom prst="rect">
            <a:avLst/>
          </a:prstGeom>
        </p:spPr>
      </p:pic>
      <p:sp>
        <p:nvSpPr>
          <p:cNvPr id="11" name="Rectangle 10"/>
          <p:cNvSpPr/>
          <p:nvPr userDrawn="1"/>
        </p:nvSpPr>
        <p:spPr>
          <a:xfrm>
            <a:off x="3702756" y="1650583"/>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3115931"/>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3555470698"/>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4030899609"/>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3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55526275"/>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66A4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7254780"/>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66A47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431665651"/>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7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66A478"/>
                </a:solidFill>
                <a:latin typeface="Century Gothic" panose="020B0502020202020204" pitchFamily="34" charset="0"/>
              </a:rPr>
              <a:t>ACKNOWLEDGEMENTS</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38325"/>
            <a:ext cx="4206240" cy="420624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42009" y="534958"/>
            <a:ext cx="1468966" cy="228600"/>
          </a:xfrm>
          <a:prstGeom prst="rect">
            <a:avLst/>
          </a:prstGeom>
        </p:spPr>
      </p:pic>
    </p:spTree>
    <p:extLst>
      <p:ext uri="{BB962C8B-B14F-4D97-AF65-F5344CB8AC3E}">
        <p14:creationId xmlns:p14="http://schemas.microsoft.com/office/powerpoint/2010/main" val="1436126614"/>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133120452"/>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318440062"/>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7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3000" y="6082284"/>
            <a:ext cx="585216" cy="585216"/>
          </a:xfrm>
          <a:prstGeom prst="rect">
            <a:avLst/>
          </a:prstGeom>
        </p:spPr>
      </p:pic>
    </p:spTree>
    <p:extLst>
      <p:ext uri="{BB962C8B-B14F-4D97-AF65-F5344CB8AC3E}">
        <p14:creationId xmlns:p14="http://schemas.microsoft.com/office/powerpoint/2010/main" val="2354740152"/>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4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89320581"/>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9EB1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255248945"/>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9EB13D"/>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858520489"/>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8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9EB13D"/>
                </a:solidFill>
                <a:latin typeface="Century Gothic" panose="020B0502020202020204" pitchFamily="34" charset="0"/>
              </a:rPr>
              <a:t>ACKNOWLEDGEMENTS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87855"/>
            <a:ext cx="4206240" cy="420624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3400"/>
            <a:ext cx="1468966" cy="228600"/>
          </a:xfrm>
          <a:prstGeom prst="rect">
            <a:avLst/>
          </a:prstGeom>
        </p:spPr>
      </p:pic>
    </p:spTree>
    <p:extLst>
      <p:ext uri="{BB962C8B-B14F-4D97-AF65-F5344CB8AC3E}">
        <p14:creationId xmlns:p14="http://schemas.microsoft.com/office/powerpoint/2010/main" val="3592381473"/>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768549345"/>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909807432"/>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9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3001" y="6082284"/>
            <a:ext cx="585216" cy="585216"/>
          </a:xfrm>
          <a:prstGeom prst="rect">
            <a:avLst/>
          </a:prstGeom>
        </p:spPr>
      </p:pic>
    </p:spTree>
    <p:extLst>
      <p:ext uri="{BB962C8B-B14F-4D97-AF65-F5344CB8AC3E}">
        <p14:creationId xmlns:p14="http://schemas.microsoft.com/office/powerpoint/2010/main" val="1986761885"/>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5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5089769"/>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059288980"/>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B73B5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4177018990"/>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9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B73B52"/>
                </a:solidFill>
                <a:latin typeface="Century Gothic" panose="020B0502020202020204" pitchFamily="34" charset="0"/>
              </a:rPr>
              <a:t>ACKNOWLEDGEMENTS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87855"/>
            <a:ext cx="4206240" cy="4206240"/>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4958"/>
            <a:ext cx="1468966" cy="22860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03428259"/>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6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3781022841"/>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0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933080278"/>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1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3000" y="6082284"/>
            <a:ext cx="585216" cy="585216"/>
          </a:xfrm>
          <a:prstGeom prst="rect">
            <a:avLst/>
          </a:prstGeom>
        </p:spPr>
      </p:pic>
    </p:spTree>
    <p:extLst>
      <p:ext uri="{BB962C8B-B14F-4D97-AF65-F5344CB8AC3E}">
        <p14:creationId xmlns:p14="http://schemas.microsoft.com/office/powerpoint/2010/main" val="1026387083"/>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6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9645145"/>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7_Middle Icon">
    <p:spTree>
      <p:nvGrpSpPr>
        <p:cNvPr id="1" name=""/>
        <p:cNvGrpSpPr/>
        <p:nvPr/>
      </p:nvGrpSpPr>
      <p:grpSpPr>
        <a:xfrm>
          <a:off x="0" y="0"/>
          <a:ext cx="0" cy="0"/>
          <a:chOff x="0" y="0"/>
          <a:chExt cx="0" cy="0"/>
        </a:xfrm>
      </p:grpSpPr>
      <p:grpSp>
        <p:nvGrpSpPr>
          <p:cNvPr id="2" name="Group 1"/>
          <p:cNvGrpSpPr/>
          <p:nvPr userDrawn="1"/>
        </p:nvGrpSpPr>
        <p:grpSpPr>
          <a:xfrm>
            <a:off x="-101601" y="6142182"/>
            <a:ext cx="12358255" cy="634484"/>
            <a:chOff x="-101601" y="6142182"/>
            <a:chExt cx="12358255" cy="634484"/>
          </a:xfrm>
        </p:grpSpPr>
        <p:sp>
          <p:nvSpPr>
            <p:cNvPr id="8" name="Rounded Rectangle 7"/>
            <p:cNvSpPr/>
            <p:nvPr userDrawn="1"/>
          </p:nvSpPr>
          <p:spPr>
            <a:xfrm>
              <a:off x="-101601" y="6379042"/>
              <a:ext cx="12358255" cy="160765"/>
            </a:xfrm>
            <a:prstGeom prst="roundRect">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60284" y="6142182"/>
              <a:ext cx="634484" cy="634484"/>
            </a:xfrm>
            <a:prstGeom prst="ellipse">
              <a:avLst/>
            </a:prstGeom>
            <a:solidFill>
              <a:srgbClr val="CD71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24558" y="6206456"/>
            <a:ext cx="505935" cy="505935"/>
          </a:xfrm>
          <a:prstGeom prst="rect">
            <a:avLst/>
          </a:prstGeom>
        </p:spPr>
      </p:pic>
    </p:spTree>
    <p:extLst>
      <p:ext uri="{BB962C8B-B14F-4D97-AF65-F5344CB8AC3E}">
        <p14:creationId xmlns:p14="http://schemas.microsoft.com/office/powerpoint/2010/main" val="33124507"/>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Left Icon">
    <p:spTree>
      <p:nvGrpSpPr>
        <p:cNvPr id="1" name=""/>
        <p:cNvGrpSpPr/>
        <p:nvPr/>
      </p:nvGrpSpPr>
      <p:grpSpPr>
        <a:xfrm>
          <a:off x="0" y="0"/>
          <a:ext cx="0" cy="0"/>
          <a:chOff x="0" y="0"/>
          <a:chExt cx="0" cy="0"/>
        </a:xfrm>
      </p:grpSpPr>
      <p:grpSp>
        <p:nvGrpSpPr>
          <p:cNvPr id="3" name="Group 2"/>
          <p:cNvGrpSpPr/>
          <p:nvPr userDrawn="1"/>
        </p:nvGrpSpPr>
        <p:grpSpPr>
          <a:xfrm>
            <a:off x="-101601" y="6142182"/>
            <a:ext cx="12358255" cy="634484"/>
            <a:chOff x="-101601" y="6142182"/>
            <a:chExt cx="12358255" cy="634484"/>
          </a:xfrm>
        </p:grpSpPr>
        <p:sp>
          <p:nvSpPr>
            <p:cNvPr id="8" name="Rounded Rectangle 7"/>
            <p:cNvSpPr/>
            <p:nvPr userDrawn="1"/>
          </p:nvSpPr>
          <p:spPr>
            <a:xfrm>
              <a:off x="-101601" y="6379042"/>
              <a:ext cx="12358255" cy="160765"/>
            </a:xfrm>
            <a:prstGeom prst="roundRect">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CD714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332" y="6206456"/>
            <a:ext cx="505935" cy="505935"/>
          </a:xfrm>
          <a:prstGeom prst="rect">
            <a:avLst/>
          </a:prstGeom>
        </p:spPr>
      </p:pic>
    </p:spTree>
    <p:extLst>
      <p:ext uri="{BB962C8B-B14F-4D97-AF65-F5344CB8AC3E}">
        <p14:creationId xmlns:p14="http://schemas.microsoft.com/office/powerpoint/2010/main" val="2608844181"/>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0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B0502020202020204" pitchFamily="34" charset="0"/>
              </a:rPr>
              <a:t>ACKNOWLEDGEMENTS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5113" y="1870322"/>
            <a:ext cx="4201774" cy="4201774"/>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30154" y="540290"/>
            <a:ext cx="1468966" cy="228600"/>
          </a:xfrm>
          <a:prstGeom prst="rect">
            <a:avLst/>
          </a:prstGeom>
        </p:spPr>
      </p:pic>
    </p:spTree>
    <p:extLst>
      <p:ext uri="{BB962C8B-B14F-4D97-AF65-F5344CB8AC3E}">
        <p14:creationId xmlns:p14="http://schemas.microsoft.com/office/powerpoint/2010/main" val="1193038368"/>
      </p:ext>
    </p:extLst>
  </p:cSld>
  <p:clrMapOvr>
    <a:masterClrMapping/>
  </p:clrMapOvr>
  <p:extLst>
    <p:ext uri="{DCECCB84-F9BA-43D5-87BE-67443E8EF086}">
      <p15:sldGuideLst xmlns:p15="http://schemas.microsoft.com/office/powerpoint/2012/main">
        <p15:guide id="1" orient="horz" pos="744">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7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67910" y="6065607"/>
            <a:ext cx="583581" cy="583581"/>
          </a:xfrm>
          <a:prstGeom prst="rect">
            <a:avLst/>
          </a:prstGeom>
        </p:spPr>
      </p:pic>
    </p:spTree>
    <p:extLst>
      <p:ext uri="{BB962C8B-B14F-4D97-AF65-F5344CB8AC3E}">
        <p14:creationId xmlns:p14="http://schemas.microsoft.com/office/powerpoint/2010/main" val="916419289"/>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2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67910" y="6065607"/>
            <a:ext cx="583581" cy="583581"/>
          </a:xfrm>
          <a:prstGeom prst="rect">
            <a:avLst/>
          </a:prstGeom>
        </p:spPr>
      </p:pic>
    </p:spTree>
    <p:extLst>
      <p:ext uri="{BB962C8B-B14F-4D97-AF65-F5344CB8AC3E}">
        <p14:creationId xmlns:p14="http://schemas.microsoft.com/office/powerpoint/2010/main" val="3366146637"/>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3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1040" y="6082233"/>
            <a:ext cx="583581" cy="583581"/>
          </a:xfrm>
          <a:prstGeom prst="rect">
            <a:avLst/>
          </a:prstGeom>
        </p:spPr>
      </p:pic>
    </p:spTree>
    <p:extLst>
      <p:ext uri="{BB962C8B-B14F-4D97-AF65-F5344CB8AC3E}">
        <p14:creationId xmlns:p14="http://schemas.microsoft.com/office/powerpoint/2010/main" val="3894766028"/>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7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7035854"/>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3.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55.xml"/><Relationship Id="rId21" Type="http://schemas.openxmlformats.org/officeDocument/2006/relationships/slideLayout" Target="../slideLayouts/slideLayout50.xml"/><Relationship Id="rId42" Type="http://schemas.openxmlformats.org/officeDocument/2006/relationships/slideLayout" Target="../slideLayouts/slideLayout71.xml"/><Relationship Id="rId47" Type="http://schemas.openxmlformats.org/officeDocument/2006/relationships/slideLayout" Target="../slideLayouts/slideLayout76.xml"/><Relationship Id="rId63" Type="http://schemas.openxmlformats.org/officeDocument/2006/relationships/slideLayout" Target="../slideLayouts/slideLayout92.xml"/><Relationship Id="rId68" Type="http://schemas.openxmlformats.org/officeDocument/2006/relationships/slideLayout" Target="../slideLayouts/slideLayout97.xml"/><Relationship Id="rId84" Type="http://schemas.openxmlformats.org/officeDocument/2006/relationships/slideLayout" Target="../slideLayouts/slideLayout113.xml"/><Relationship Id="rId89" Type="http://schemas.openxmlformats.org/officeDocument/2006/relationships/slideLayout" Target="../slideLayouts/slideLayout118.xml"/><Relationship Id="rId16" Type="http://schemas.openxmlformats.org/officeDocument/2006/relationships/slideLayout" Target="../slideLayouts/slideLayout45.xml"/><Relationship Id="rId11" Type="http://schemas.openxmlformats.org/officeDocument/2006/relationships/slideLayout" Target="../slideLayouts/slideLayout40.xml"/><Relationship Id="rId32" Type="http://schemas.openxmlformats.org/officeDocument/2006/relationships/slideLayout" Target="../slideLayouts/slideLayout61.xml"/><Relationship Id="rId37" Type="http://schemas.openxmlformats.org/officeDocument/2006/relationships/slideLayout" Target="../slideLayouts/slideLayout66.xml"/><Relationship Id="rId53" Type="http://schemas.openxmlformats.org/officeDocument/2006/relationships/slideLayout" Target="../slideLayouts/slideLayout82.xml"/><Relationship Id="rId58" Type="http://schemas.openxmlformats.org/officeDocument/2006/relationships/slideLayout" Target="../slideLayouts/slideLayout87.xml"/><Relationship Id="rId74" Type="http://schemas.openxmlformats.org/officeDocument/2006/relationships/slideLayout" Target="../slideLayouts/slideLayout103.xml"/><Relationship Id="rId79" Type="http://schemas.openxmlformats.org/officeDocument/2006/relationships/slideLayout" Target="../slideLayouts/slideLayout108.xml"/><Relationship Id="rId5" Type="http://schemas.openxmlformats.org/officeDocument/2006/relationships/slideLayout" Target="../slideLayouts/slideLayout34.xml"/><Relationship Id="rId90" Type="http://schemas.openxmlformats.org/officeDocument/2006/relationships/slideLayout" Target="../slideLayouts/slideLayout119.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43" Type="http://schemas.openxmlformats.org/officeDocument/2006/relationships/slideLayout" Target="../slideLayouts/slideLayout72.xml"/><Relationship Id="rId48" Type="http://schemas.openxmlformats.org/officeDocument/2006/relationships/slideLayout" Target="../slideLayouts/slideLayout77.xml"/><Relationship Id="rId56" Type="http://schemas.openxmlformats.org/officeDocument/2006/relationships/slideLayout" Target="../slideLayouts/slideLayout85.xml"/><Relationship Id="rId64" Type="http://schemas.openxmlformats.org/officeDocument/2006/relationships/slideLayout" Target="../slideLayouts/slideLayout93.xml"/><Relationship Id="rId69" Type="http://schemas.openxmlformats.org/officeDocument/2006/relationships/slideLayout" Target="../slideLayouts/slideLayout98.xml"/><Relationship Id="rId77" Type="http://schemas.openxmlformats.org/officeDocument/2006/relationships/slideLayout" Target="../slideLayouts/slideLayout106.xml"/><Relationship Id="rId8" Type="http://schemas.openxmlformats.org/officeDocument/2006/relationships/slideLayout" Target="../slideLayouts/slideLayout37.xml"/><Relationship Id="rId51" Type="http://schemas.openxmlformats.org/officeDocument/2006/relationships/slideLayout" Target="../slideLayouts/slideLayout80.xml"/><Relationship Id="rId72" Type="http://schemas.openxmlformats.org/officeDocument/2006/relationships/slideLayout" Target="../slideLayouts/slideLayout101.xml"/><Relationship Id="rId80" Type="http://schemas.openxmlformats.org/officeDocument/2006/relationships/slideLayout" Target="../slideLayouts/slideLayout109.xml"/><Relationship Id="rId85" Type="http://schemas.openxmlformats.org/officeDocument/2006/relationships/slideLayout" Target="../slideLayouts/slideLayout114.xml"/><Relationship Id="rId3" Type="http://schemas.openxmlformats.org/officeDocument/2006/relationships/slideLayout" Target="../slideLayouts/slideLayout32.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38" Type="http://schemas.openxmlformats.org/officeDocument/2006/relationships/slideLayout" Target="../slideLayouts/slideLayout67.xml"/><Relationship Id="rId46" Type="http://schemas.openxmlformats.org/officeDocument/2006/relationships/slideLayout" Target="../slideLayouts/slideLayout75.xml"/><Relationship Id="rId59" Type="http://schemas.openxmlformats.org/officeDocument/2006/relationships/slideLayout" Target="../slideLayouts/slideLayout88.xml"/><Relationship Id="rId67" Type="http://schemas.openxmlformats.org/officeDocument/2006/relationships/slideLayout" Target="../slideLayouts/slideLayout96.xml"/><Relationship Id="rId20" Type="http://schemas.openxmlformats.org/officeDocument/2006/relationships/slideLayout" Target="../slideLayouts/slideLayout49.xml"/><Relationship Id="rId41" Type="http://schemas.openxmlformats.org/officeDocument/2006/relationships/slideLayout" Target="../slideLayouts/slideLayout70.xml"/><Relationship Id="rId54" Type="http://schemas.openxmlformats.org/officeDocument/2006/relationships/slideLayout" Target="../slideLayouts/slideLayout83.xml"/><Relationship Id="rId62" Type="http://schemas.openxmlformats.org/officeDocument/2006/relationships/slideLayout" Target="../slideLayouts/slideLayout91.xml"/><Relationship Id="rId70" Type="http://schemas.openxmlformats.org/officeDocument/2006/relationships/slideLayout" Target="../slideLayouts/slideLayout99.xml"/><Relationship Id="rId75" Type="http://schemas.openxmlformats.org/officeDocument/2006/relationships/slideLayout" Target="../slideLayouts/slideLayout104.xml"/><Relationship Id="rId83" Type="http://schemas.openxmlformats.org/officeDocument/2006/relationships/slideLayout" Target="../slideLayouts/slideLayout112.xml"/><Relationship Id="rId88" Type="http://schemas.openxmlformats.org/officeDocument/2006/relationships/slideLayout" Target="../slideLayouts/slideLayout117.xml"/><Relationship Id="rId91" Type="http://schemas.openxmlformats.org/officeDocument/2006/relationships/slideLayout" Target="../slideLayouts/slideLayout120.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slideLayout" Target="../slideLayouts/slideLayout65.xml"/><Relationship Id="rId49" Type="http://schemas.openxmlformats.org/officeDocument/2006/relationships/slideLayout" Target="../slideLayouts/slideLayout78.xml"/><Relationship Id="rId57" Type="http://schemas.openxmlformats.org/officeDocument/2006/relationships/slideLayout" Target="../slideLayouts/slideLayout86.xml"/><Relationship Id="rId10" Type="http://schemas.openxmlformats.org/officeDocument/2006/relationships/slideLayout" Target="../slideLayouts/slideLayout39.xml"/><Relationship Id="rId31" Type="http://schemas.openxmlformats.org/officeDocument/2006/relationships/slideLayout" Target="../slideLayouts/slideLayout60.xml"/><Relationship Id="rId44" Type="http://schemas.openxmlformats.org/officeDocument/2006/relationships/slideLayout" Target="../slideLayouts/slideLayout73.xml"/><Relationship Id="rId52" Type="http://schemas.openxmlformats.org/officeDocument/2006/relationships/slideLayout" Target="../slideLayouts/slideLayout81.xml"/><Relationship Id="rId60" Type="http://schemas.openxmlformats.org/officeDocument/2006/relationships/slideLayout" Target="../slideLayouts/slideLayout89.xml"/><Relationship Id="rId65" Type="http://schemas.openxmlformats.org/officeDocument/2006/relationships/slideLayout" Target="../slideLayouts/slideLayout94.xml"/><Relationship Id="rId73" Type="http://schemas.openxmlformats.org/officeDocument/2006/relationships/slideLayout" Target="../slideLayouts/slideLayout102.xml"/><Relationship Id="rId78" Type="http://schemas.openxmlformats.org/officeDocument/2006/relationships/slideLayout" Target="../slideLayouts/slideLayout107.xml"/><Relationship Id="rId81" Type="http://schemas.openxmlformats.org/officeDocument/2006/relationships/slideLayout" Target="../slideLayouts/slideLayout110.xml"/><Relationship Id="rId86" Type="http://schemas.openxmlformats.org/officeDocument/2006/relationships/slideLayout" Target="../slideLayouts/slideLayout115.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9" Type="http://schemas.openxmlformats.org/officeDocument/2006/relationships/slideLayout" Target="../slideLayouts/slideLayout68.xml"/><Relationship Id="rId34" Type="http://schemas.openxmlformats.org/officeDocument/2006/relationships/slideLayout" Target="../slideLayouts/slideLayout63.xml"/><Relationship Id="rId50" Type="http://schemas.openxmlformats.org/officeDocument/2006/relationships/slideLayout" Target="../slideLayouts/slideLayout79.xml"/><Relationship Id="rId55" Type="http://schemas.openxmlformats.org/officeDocument/2006/relationships/slideLayout" Target="../slideLayouts/slideLayout84.xml"/><Relationship Id="rId76" Type="http://schemas.openxmlformats.org/officeDocument/2006/relationships/slideLayout" Target="../slideLayouts/slideLayout105.xml"/><Relationship Id="rId7" Type="http://schemas.openxmlformats.org/officeDocument/2006/relationships/slideLayout" Target="../slideLayouts/slideLayout36.xml"/><Relationship Id="rId71" Type="http://schemas.openxmlformats.org/officeDocument/2006/relationships/slideLayout" Target="../slideLayouts/slideLayout100.xml"/><Relationship Id="rId92" Type="http://schemas.openxmlformats.org/officeDocument/2006/relationships/theme" Target="../theme/theme4.xml"/><Relationship Id="rId2" Type="http://schemas.openxmlformats.org/officeDocument/2006/relationships/slideLayout" Target="../slideLayouts/slideLayout31.xml"/><Relationship Id="rId29" Type="http://schemas.openxmlformats.org/officeDocument/2006/relationships/slideLayout" Target="../slideLayouts/slideLayout58.xml"/><Relationship Id="rId24" Type="http://schemas.openxmlformats.org/officeDocument/2006/relationships/slideLayout" Target="../slideLayouts/slideLayout53.xml"/><Relationship Id="rId40" Type="http://schemas.openxmlformats.org/officeDocument/2006/relationships/slideLayout" Target="../slideLayouts/slideLayout69.xml"/><Relationship Id="rId45" Type="http://schemas.openxmlformats.org/officeDocument/2006/relationships/slideLayout" Target="../slideLayouts/slideLayout74.xml"/><Relationship Id="rId66" Type="http://schemas.openxmlformats.org/officeDocument/2006/relationships/slideLayout" Target="../slideLayouts/slideLayout95.xml"/><Relationship Id="rId87" Type="http://schemas.openxmlformats.org/officeDocument/2006/relationships/slideLayout" Target="../slideLayouts/slideLayout116.xml"/><Relationship Id="rId61" Type="http://schemas.openxmlformats.org/officeDocument/2006/relationships/slideLayout" Target="../slideLayouts/slideLayout90.xml"/><Relationship Id="rId82" Type="http://schemas.openxmlformats.org/officeDocument/2006/relationships/slideLayout" Target="../slideLayouts/slideLayout111.xml"/><Relationship Id="rId1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4"/>
          </p:nvPr>
        </p:nvSpPr>
        <p:spPr>
          <a:xfrm>
            <a:off x="9067800" y="6356350"/>
            <a:ext cx="2743200" cy="365125"/>
          </a:xfrm>
          <a:prstGeom prst="rect">
            <a:avLst/>
          </a:prstGeom>
        </p:spPr>
        <p:txBody>
          <a:bodyPr/>
          <a:lstStyle>
            <a:lvl1pPr algn="r">
              <a:defRPr sz="1200">
                <a:solidFill>
                  <a:srgbClr val="6A7278"/>
                </a:solidFill>
                <a:latin typeface="Arial" panose="020B0604020202020204" pitchFamily="34" charset="0"/>
                <a:cs typeface="Arial" panose="020B0604020202020204" pitchFamily="34" charset="0"/>
              </a:defRPr>
            </a:lvl1pPr>
          </a:lstStyle>
          <a:p>
            <a:fld id="{170862A5-B9BF-49AD-B48A-0A94CACC0B01}" type="slidenum">
              <a:rPr lang="en-US" smtClean="0"/>
              <a:pPr/>
              <a:t>‹#›</a:t>
            </a:fld>
            <a:endParaRPr lang="en-US"/>
          </a:p>
        </p:txBody>
      </p:sp>
      <p:sp>
        <p:nvSpPr>
          <p:cNvPr id="7" name="Title Placeholder 1">
            <a:extLst>
              <a:ext uri="{FF2B5EF4-FFF2-40B4-BE49-F238E27FC236}">
                <a16:creationId xmlns:a16="http://schemas.microsoft.com/office/drawing/2014/main" id="{2CD91EEC-B729-894E-9069-D1575E1B3C84}"/>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817865578"/>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73" r:id="rId3"/>
    <p:sldLayoutId id="2147483680" r:id="rId4"/>
    <p:sldLayoutId id="2147483696" r:id="rId5"/>
    <p:sldLayoutId id="2147483678" r:id="rId6"/>
    <p:sldLayoutId id="2147483674" r:id="rId7"/>
    <p:sldLayoutId id="2147483695" r:id="rId8"/>
    <p:sldLayoutId id="2147483733"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1200" b="1" i="0" kern="1200">
          <a:solidFill>
            <a:srgbClr val="6A7278"/>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943717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9"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p15:clr>
            <a:srgbClr val="F26B43"/>
          </p15:clr>
        </p15:guide>
        <p15:guide id="2" orient="horz" pos="480">
          <p15:clr>
            <a:srgbClr val="F26B43"/>
          </p15:clr>
        </p15:guide>
        <p15:guide id="3" orient="horz" pos="216">
          <p15:clr>
            <a:srgbClr val="F26B43"/>
          </p15:clr>
        </p15:guide>
        <p15:guide id="4" pos="7320">
          <p15:clr>
            <a:srgbClr val="F26B43"/>
          </p15:clr>
        </p15:guide>
        <p15:guide id="5" pos="758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4"/>
          <p:cNvSpPr>
            <a:spLocks noGrp="1"/>
          </p:cNvSpPr>
          <p:nvPr>
            <p:ph type="sldNum" sz="quarter" idx="4"/>
          </p:nvPr>
        </p:nvSpPr>
        <p:spPr>
          <a:xfrm>
            <a:off x="9067800" y="6356350"/>
            <a:ext cx="2743200" cy="365125"/>
          </a:xfrm>
          <a:prstGeom prst="rect">
            <a:avLst/>
          </a:prstGeom>
        </p:spPr>
        <p:txBody>
          <a:bodyPr/>
          <a:lstStyle>
            <a:lvl1pPr algn="r">
              <a:defRPr sz="1200">
                <a:solidFill>
                  <a:srgbClr val="6A7278"/>
                </a:solidFill>
                <a:latin typeface="Arial" panose="020B0604020202020204" pitchFamily="34" charset="0"/>
                <a:cs typeface="Arial" panose="020B0604020202020204" pitchFamily="34" charset="0"/>
              </a:defRPr>
            </a:lvl1pPr>
          </a:lstStyle>
          <a:p>
            <a:fld id="{170862A5-B9BF-49AD-B48A-0A94CACC0B01}" type="slidenum">
              <a:rPr lang="en-US" smtClean="0"/>
              <a:pPr/>
              <a:t>‹#›</a:t>
            </a:fld>
            <a:endParaRPr lang="en-US" dirty="0"/>
          </a:p>
        </p:txBody>
      </p:sp>
      <p:sp>
        <p:nvSpPr>
          <p:cNvPr id="7" name="Title Placeholder 1">
            <a:extLst>
              <a:ext uri="{FF2B5EF4-FFF2-40B4-BE49-F238E27FC236}">
                <a16:creationId xmlns:a16="http://schemas.microsoft.com/office/drawing/2014/main" id="{2CD91EEC-B729-894E-9069-D1575E1B3C84}"/>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9493392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1200" b="1" i="0" kern="1200">
          <a:solidFill>
            <a:srgbClr val="6A7278"/>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039366"/>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 id="2147483755" r:id="rId21"/>
    <p:sldLayoutId id="2147483756" r:id="rId22"/>
    <p:sldLayoutId id="2147483757" r:id="rId23"/>
    <p:sldLayoutId id="2147483758" r:id="rId24"/>
    <p:sldLayoutId id="2147483759" r:id="rId25"/>
    <p:sldLayoutId id="2147483760" r:id="rId26"/>
    <p:sldLayoutId id="2147483761" r:id="rId27"/>
    <p:sldLayoutId id="2147483762" r:id="rId28"/>
    <p:sldLayoutId id="2147483763" r:id="rId29"/>
    <p:sldLayoutId id="2147483764" r:id="rId30"/>
    <p:sldLayoutId id="2147483765" r:id="rId31"/>
    <p:sldLayoutId id="2147483766" r:id="rId32"/>
    <p:sldLayoutId id="2147483767" r:id="rId33"/>
    <p:sldLayoutId id="2147483768" r:id="rId34"/>
    <p:sldLayoutId id="2147483769" r:id="rId35"/>
    <p:sldLayoutId id="2147483770" r:id="rId36"/>
    <p:sldLayoutId id="2147483771" r:id="rId37"/>
    <p:sldLayoutId id="2147483772" r:id="rId38"/>
    <p:sldLayoutId id="2147483773" r:id="rId39"/>
    <p:sldLayoutId id="2147483774" r:id="rId40"/>
    <p:sldLayoutId id="2147483775" r:id="rId41"/>
    <p:sldLayoutId id="2147483776" r:id="rId42"/>
    <p:sldLayoutId id="2147483777" r:id="rId43"/>
    <p:sldLayoutId id="2147483778" r:id="rId44"/>
    <p:sldLayoutId id="2147483779" r:id="rId45"/>
    <p:sldLayoutId id="2147483780" r:id="rId46"/>
    <p:sldLayoutId id="2147483781" r:id="rId47"/>
    <p:sldLayoutId id="2147483782" r:id="rId48"/>
    <p:sldLayoutId id="2147483783" r:id="rId49"/>
    <p:sldLayoutId id="2147483784" r:id="rId50"/>
    <p:sldLayoutId id="2147483785" r:id="rId51"/>
    <p:sldLayoutId id="2147483786" r:id="rId52"/>
    <p:sldLayoutId id="2147483787" r:id="rId53"/>
    <p:sldLayoutId id="2147483788" r:id="rId54"/>
    <p:sldLayoutId id="2147483789" r:id="rId55"/>
    <p:sldLayoutId id="2147483790" r:id="rId56"/>
    <p:sldLayoutId id="2147483791" r:id="rId57"/>
    <p:sldLayoutId id="2147483792" r:id="rId58"/>
    <p:sldLayoutId id="2147483793" r:id="rId59"/>
    <p:sldLayoutId id="2147483794" r:id="rId60"/>
    <p:sldLayoutId id="2147483795" r:id="rId61"/>
    <p:sldLayoutId id="2147483796" r:id="rId62"/>
    <p:sldLayoutId id="2147483797" r:id="rId63"/>
    <p:sldLayoutId id="2147483798" r:id="rId64"/>
    <p:sldLayoutId id="2147483799" r:id="rId65"/>
    <p:sldLayoutId id="2147483800" r:id="rId66"/>
    <p:sldLayoutId id="2147483801" r:id="rId67"/>
    <p:sldLayoutId id="2147483802" r:id="rId68"/>
    <p:sldLayoutId id="2147483803" r:id="rId69"/>
    <p:sldLayoutId id="2147483804" r:id="rId70"/>
    <p:sldLayoutId id="2147483805" r:id="rId71"/>
    <p:sldLayoutId id="2147483806" r:id="rId72"/>
    <p:sldLayoutId id="2147483807" r:id="rId73"/>
    <p:sldLayoutId id="2147483808" r:id="rId74"/>
    <p:sldLayoutId id="2147483809" r:id="rId75"/>
    <p:sldLayoutId id="2147483810" r:id="rId76"/>
    <p:sldLayoutId id="2147483811" r:id="rId77"/>
    <p:sldLayoutId id="2147483812" r:id="rId78"/>
    <p:sldLayoutId id="2147483813" r:id="rId79"/>
    <p:sldLayoutId id="2147483814" r:id="rId80"/>
    <p:sldLayoutId id="2147483815" r:id="rId81"/>
    <p:sldLayoutId id="2147483816" r:id="rId82"/>
    <p:sldLayoutId id="2147483817" r:id="rId83"/>
    <p:sldLayoutId id="2147483818" r:id="rId84"/>
    <p:sldLayoutId id="2147483819" r:id="rId85"/>
    <p:sldLayoutId id="2147483820" r:id="rId86"/>
    <p:sldLayoutId id="2147483821" r:id="rId87"/>
    <p:sldLayoutId id="2147483822" r:id="rId88"/>
    <p:sldLayoutId id="2147483823" r:id="rId89"/>
    <p:sldLayoutId id="2147483824" r:id="rId90"/>
    <p:sldLayoutId id="2147483825" r:id="rId9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p15:clr>
            <a:srgbClr val="F26B43"/>
          </p15:clr>
        </p15:guide>
        <p15:guide id="2" orient="horz" pos="480">
          <p15:clr>
            <a:srgbClr val="F26B43"/>
          </p15:clr>
        </p15:guide>
        <p15:guide id="3" orient="horz" pos="216">
          <p15:clr>
            <a:srgbClr val="F26B43"/>
          </p15:clr>
        </p15:guide>
        <p15:guide id="4" pos="7320">
          <p15:clr>
            <a:srgbClr val="F26B43"/>
          </p15:clr>
        </p15:guide>
        <p15:guide id="5" pos="75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3.jpeg"/></Relationships>
</file>

<file path=ppt/slides/_rels/slide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5.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image" Target="../media/image75.png"/></Relationships>
</file>

<file path=ppt/slides/_rels/slide6.xml.rels><?xml version="1.0" encoding="UTF-8" standalone="yes"?>
<Relationships xmlns="http://schemas.openxmlformats.org/package/2006/relationships"><Relationship Id="rId3" Type="http://schemas.openxmlformats.org/officeDocument/2006/relationships/hyperlink" Target="https://appliedsciences.nasa.gov/join-mission/training/spanish/arset-mapeo-de-cultivos-y-sus-caracteristicas-biofisicas-con-sar"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hyperlink" Target="https://appliedsciences.nasa.gov/join-mission/training/spanish/arset-clasificacion-de-cultivos-agricolas-con-radar-de-apertur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84.jpeg"/><Relationship Id="rId4" Type="http://schemas.openxmlformats.org/officeDocument/2006/relationships/image" Target="../media/image83.jpeg"/></Relationships>
</file>

<file path=ppt/slides/_rels/slide8.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67.png"/><Relationship Id="rId7" Type="http://schemas.openxmlformats.org/officeDocument/2006/relationships/image" Target="../media/image70.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85.png"/><Relationship Id="rId11" Type="http://schemas.openxmlformats.org/officeDocument/2006/relationships/image" Target="../media/image88.png"/><Relationship Id="rId5" Type="http://schemas.openxmlformats.org/officeDocument/2006/relationships/image" Target="../media/image69.png"/><Relationship Id="rId10" Type="http://schemas.openxmlformats.org/officeDocument/2006/relationships/image" Target="../media/image87.png"/><Relationship Id="rId4" Type="http://schemas.openxmlformats.org/officeDocument/2006/relationships/image" Target="../media/image68.png"/><Relationship Id="rId9" Type="http://schemas.openxmlformats.org/officeDocument/2006/relationships/image" Target="../media/image71.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0.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appliedsciences.nasa.gov/nasadevelop" TargetMode="External"/><Relationship Id="rId5" Type="http://schemas.openxmlformats.org/officeDocument/2006/relationships/image" Target="../media/image2.emf"/><Relationship Id="rId4" Type="http://schemas.openxmlformats.org/officeDocument/2006/relationships/hyperlink" Target="mailto:Kenton.W.Ross@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81971F-2155-EF40-AC00-A685D9DFC502}"/>
              </a:ext>
            </a:extLst>
          </p:cNvPr>
          <p:cNvSpPr>
            <a:spLocks noGrp="1"/>
          </p:cNvSpPr>
          <p:nvPr>
            <p:ph type="body" sz="quarter" idx="11"/>
          </p:nvPr>
        </p:nvSpPr>
        <p:spPr>
          <a:xfrm>
            <a:off x="577607" y="3815271"/>
            <a:ext cx="5914633" cy="2040075"/>
          </a:xfrm>
        </p:spPr>
        <p:txBody>
          <a:bodyPr>
            <a:normAutofit fontScale="85000" lnSpcReduction="10000"/>
          </a:bodyPr>
          <a:lstStyle/>
          <a:p>
            <a:r>
              <a:rPr lang="en-US" sz="4300" b="0" dirty="0">
                <a:solidFill>
                  <a:schemeClr val="tx1">
                    <a:lumMod val="65000"/>
                    <a:lumOff val="35000"/>
                  </a:schemeClr>
                </a:solidFill>
              </a:rPr>
              <a:t>Introduction to NASA Earth Science Division’s Applied Sciences Program</a:t>
            </a:r>
          </a:p>
          <a:p>
            <a:r>
              <a:rPr lang="en-US" sz="2600" b="0" dirty="0">
                <a:solidFill>
                  <a:srgbClr val="5496AD"/>
                </a:solidFill>
              </a:rPr>
              <a:t>June 7, 2022</a:t>
            </a:r>
          </a:p>
        </p:txBody>
      </p:sp>
      <p:pic>
        <p:nvPicPr>
          <p:cNvPr id="15" name="Picture 14">
            <a:extLst>
              <a:ext uri="{FF2B5EF4-FFF2-40B4-BE49-F238E27FC236}">
                <a16:creationId xmlns:a16="http://schemas.microsoft.com/office/drawing/2014/main" id="{0BBF13CA-D323-884F-9BC9-4213352EF1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7607" y="5855346"/>
            <a:ext cx="2138508" cy="556958"/>
          </a:xfrm>
          <a:prstGeom prst="rect">
            <a:avLst/>
          </a:prstGeom>
        </p:spPr>
      </p:pic>
      <p:pic>
        <p:nvPicPr>
          <p:cNvPr id="5" name="Picture 4">
            <a:extLst>
              <a:ext uri="{FF2B5EF4-FFF2-40B4-BE49-F238E27FC236}">
                <a16:creationId xmlns:a16="http://schemas.microsoft.com/office/drawing/2014/main" id="{D5E81012-2295-4F69-851D-561CB0555E6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526" r="19446"/>
          <a:stretch/>
        </p:blipFill>
        <p:spPr>
          <a:xfrm>
            <a:off x="6810446" y="0"/>
            <a:ext cx="5381554" cy="6858000"/>
          </a:xfrm>
          <a:prstGeom prst="rect">
            <a:avLst/>
          </a:prstGeom>
        </p:spPr>
      </p:pic>
      <p:sp>
        <p:nvSpPr>
          <p:cNvPr id="3" name="TextBox 2">
            <a:extLst>
              <a:ext uri="{FF2B5EF4-FFF2-40B4-BE49-F238E27FC236}">
                <a16:creationId xmlns:a16="http://schemas.microsoft.com/office/drawing/2014/main" id="{4D16045B-68CD-46E7-943A-876890E768BB}"/>
              </a:ext>
            </a:extLst>
          </p:cNvPr>
          <p:cNvSpPr txBox="1"/>
          <p:nvPr/>
        </p:nvSpPr>
        <p:spPr>
          <a:xfrm>
            <a:off x="6916366" y="69870"/>
            <a:ext cx="5194571" cy="307777"/>
          </a:xfrm>
          <a:prstGeom prst="rect">
            <a:avLst/>
          </a:prstGeom>
          <a:noFill/>
        </p:spPr>
        <p:txBody>
          <a:bodyPr wrap="square" rtlCol="0">
            <a:spAutoFit/>
          </a:bodyPr>
          <a:lstStyle/>
          <a:p>
            <a:pPr algn="ctr"/>
            <a:r>
              <a:rPr lang="en-US" sz="1400" i="1" dirty="0">
                <a:solidFill>
                  <a:schemeClr val="bg1"/>
                </a:solidFill>
                <a:latin typeface="Arial" panose="020B0604020202020204" pitchFamily="34" charset="0"/>
                <a:cs typeface="Arial" panose="020B0604020202020204" pitchFamily="34" charset="0"/>
              </a:rPr>
              <a:t>2020 Landsat 8 OLI Image of the El Yeso reservoir in Chile</a:t>
            </a:r>
          </a:p>
        </p:txBody>
      </p:sp>
    </p:spTree>
    <p:extLst>
      <p:ext uri="{BB962C8B-B14F-4D97-AF65-F5344CB8AC3E}">
        <p14:creationId xmlns:p14="http://schemas.microsoft.com/office/powerpoint/2010/main" val="2603527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spc="200" dirty="0"/>
              <a:t>INTRODUCTION</a:t>
            </a:r>
            <a:endParaRPr lang="en-US" sz="1400" spc="200" dirty="0">
              <a:latin typeface="Arial"/>
              <a:cs typeface="Arial"/>
            </a:endParaRPr>
          </a:p>
        </p:txBody>
      </p:sp>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838199" y="984732"/>
            <a:ext cx="10712117" cy="820004"/>
          </a:xfrm>
        </p:spPr>
        <p:txBody>
          <a:bodyPr anchor="ctr">
            <a:normAutofit/>
          </a:bodyPr>
          <a:lstStyle/>
          <a:p>
            <a:r>
              <a:rPr lang="en-US" altLang="en-US" sz="3200"/>
              <a:t>Earth Science Division</a:t>
            </a:r>
            <a:endParaRPr lang="en-US" sz="3200"/>
          </a:p>
        </p:txBody>
      </p:sp>
      <p:sp>
        <p:nvSpPr>
          <p:cNvPr id="51" name="Content Placeholder 18">
            <a:extLst>
              <a:ext uri="{FF2B5EF4-FFF2-40B4-BE49-F238E27FC236}">
                <a16:creationId xmlns:a16="http://schemas.microsoft.com/office/drawing/2014/main" id="{424F05BB-933B-4BBE-ACCA-DA5322FC1864}"/>
              </a:ext>
            </a:extLst>
          </p:cNvPr>
          <p:cNvSpPr txBox="1">
            <a:spLocks/>
          </p:cNvSpPr>
          <p:nvPr/>
        </p:nvSpPr>
        <p:spPr>
          <a:xfrm>
            <a:off x="838201" y="1741397"/>
            <a:ext cx="11048999" cy="1138963"/>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60325"/>
            <a:r>
              <a:rPr lang="en-US"/>
              <a:t>Using the global vantage point of space, ESD builds fundamental, scientific knowledge about Earth and how it is changing. ESD advances understanding of Earth as an integrated system and develops and tests applications that deliver direct societal benefit. It has five lines of business:</a:t>
            </a:r>
          </a:p>
        </p:txBody>
      </p:sp>
      <p:grpSp>
        <p:nvGrpSpPr>
          <p:cNvPr id="20" name="Google Shape;207;p3">
            <a:extLst>
              <a:ext uri="{FF2B5EF4-FFF2-40B4-BE49-F238E27FC236}">
                <a16:creationId xmlns:a16="http://schemas.microsoft.com/office/drawing/2014/main" id="{86DF99E1-C4A8-4189-B059-EDBFDC3D5021}"/>
              </a:ext>
            </a:extLst>
          </p:cNvPr>
          <p:cNvGrpSpPr/>
          <p:nvPr/>
        </p:nvGrpSpPr>
        <p:grpSpPr>
          <a:xfrm>
            <a:off x="1730118" y="2880360"/>
            <a:ext cx="8731763" cy="3812459"/>
            <a:chOff x="942646" y="2224643"/>
            <a:chExt cx="10261859" cy="4480529"/>
          </a:xfrm>
        </p:grpSpPr>
        <p:sp>
          <p:nvSpPr>
            <p:cNvPr id="21" name="Google Shape;208;p3">
              <a:extLst>
                <a:ext uri="{FF2B5EF4-FFF2-40B4-BE49-F238E27FC236}">
                  <a16:creationId xmlns:a16="http://schemas.microsoft.com/office/drawing/2014/main" id="{CDFCED5D-577F-447A-BCA8-F17784B5AD49}"/>
                </a:ext>
              </a:extLst>
            </p:cNvPr>
            <p:cNvSpPr/>
            <p:nvPr/>
          </p:nvSpPr>
          <p:spPr>
            <a:xfrm>
              <a:off x="1073020" y="2360642"/>
              <a:ext cx="1828800" cy="793103"/>
            </a:xfrm>
            <a:prstGeom prst="roundRect">
              <a:avLst>
                <a:gd name="adj" fmla="val 13600"/>
              </a:avLst>
            </a:prstGeom>
            <a:solidFill>
              <a:srgbClr val="0066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 name="Google Shape;209;p3">
              <a:extLst>
                <a:ext uri="{FF2B5EF4-FFF2-40B4-BE49-F238E27FC236}">
                  <a16:creationId xmlns:a16="http://schemas.microsoft.com/office/drawing/2014/main" id="{D00EF3C9-79C4-4C8A-BF81-95C17A468602}"/>
                </a:ext>
              </a:extLst>
            </p:cNvPr>
            <p:cNvSpPr/>
            <p:nvPr/>
          </p:nvSpPr>
          <p:spPr>
            <a:xfrm>
              <a:off x="3119535" y="2360642"/>
              <a:ext cx="1828800" cy="793103"/>
            </a:xfrm>
            <a:prstGeom prst="roundRect">
              <a:avLst>
                <a:gd name="adj" fmla="val 13600"/>
              </a:avLst>
            </a:prstGeom>
            <a:solidFill>
              <a:srgbClr val="0066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 name="Google Shape;210;p3">
              <a:extLst>
                <a:ext uri="{FF2B5EF4-FFF2-40B4-BE49-F238E27FC236}">
                  <a16:creationId xmlns:a16="http://schemas.microsoft.com/office/drawing/2014/main" id="{1E820309-4D2D-4C65-AA31-057BDF2273BB}"/>
                </a:ext>
              </a:extLst>
            </p:cNvPr>
            <p:cNvSpPr/>
            <p:nvPr/>
          </p:nvSpPr>
          <p:spPr>
            <a:xfrm>
              <a:off x="5166050" y="2360642"/>
              <a:ext cx="1828800" cy="793103"/>
            </a:xfrm>
            <a:prstGeom prst="roundRect">
              <a:avLst>
                <a:gd name="adj" fmla="val 13600"/>
              </a:avLst>
            </a:prstGeom>
            <a:solidFill>
              <a:srgbClr val="0066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 name="Google Shape;211;p3">
              <a:extLst>
                <a:ext uri="{FF2B5EF4-FFF2-40B4-BE49-F238E27FC236}">
                  <a16:creationId xmlns:a16="http://schemas.microsoft.com/office/drawing/2014/main" id="{22E468F3-3336-4D4B-9948-5EFAEBE1A3E4}"/>
                </a:ext>
              </a:extLst>
            </p:cNvPr>
            <p:cNvSpPr/>
            <p:nvPr/>
          </p:nvSpPr>
          <p:spPr>
            <a:xfrm>
              <a:off x="7193903" y="2360642"/>
              <a:ext cx="1828800" cy="793103"/>
            </a:xfrm>
            <a:prstGeom prst="roundRect">
              <a:avLst>
                <a:gd name="adj" fmla="val 13600"/>
              </a:avLst>
            </a:prstGeom>
            <a:solidFill>
              <a:srgbClr val="0066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 name="Google Shape;212;p3">
              <a:extLst>
                <a:ext uri="{FF2B5EF4-FFF2-40B4-BE49-F238E27FC236}">
                  <a16:creationId xmlns:a16="http://schemas.microsoft.com/office/drawing/2014/main" id="{470FFE7A-4275-453D-994E-2C6620409155}"/>
                </a:ext>
              </a:extLst>
            </p:cNvPr>
            <p:cNvSpPr/>
            <p:nvPr/>
          </p:nvSpPr>
          <p:spPr>
            <a:xfrm>
              <a:off x="9240418" y="2360642"/>
              <a:ext cx="1828800" cy="793103"/>
            </a:xfrm>
            <a:prstGeom prst="roundRect">
              <a:avLst>
                <a:gd name="adj" fmla="val 13600"/>
              </a:avLst>
            </a:prstGeom>
            <a:solidFill>
              <a:srgbClr val="0066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6" name="Google Shape;213;p3">
              <a:extLst>
                <a:ext uri="{FF2B5EF4-FFF2-40B4-BE49-F238E27FC236}">
                  <a16:creationId xmlns:a16="http://schemas.microsoft.com/office/drawing/2014/main" id="{44BFE584-FA77-4257-9B90-7CD0DD044DC0}"/>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42646" y="2224643"/>
              <a:ext cx="10261859" cy="4480529"/>
            </a:xfrm>
            <a:prstGeom prst="rect">
              <a:avLst/>
            </a:prstGeom>
            <a:noFill/>
            <a:ln>
              <a:noFill/>
            </a:ln>
          </p:spPr>
        </p:pic>
      </p:grpSp>
    </p:spTree>
    <p:extLst>
      <p:ext uri="{BB962C8B-B14F-4D97-AF65-F5344CB8AC3E}">
        <p14:creationId xmlns:p14="http://schemas.microsoft.com/office/powerpoint/2010/main" val="133286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spc="200"/>
              <a:t>INTRODUCTION TO NASA EARTH SCIENCE</a:t>
            </a:r>
          </a:p>
        </p:txBody>
      </p:sp>
      <p:pic>
        <p:nvPicPr>
          <p:cNvPr id="3" name="Picture 2" descr="Graphical user interface, application&#10;&#10;Description automatically generated">
            <a:extLst>
              <a:ext uri="{FF2B5EF4-FFF2-40B4-BE49-F238E27FC236}">
                <a16:creationId xmlns:a16="http://schemas.microsoft.com/office/drawing/2014/main" id="{0291FFF7-6ABB-4C4F-AC69-DF3D3795607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538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93168"/>
            <a:ext cx="7272130" cy="1059146"/>
          </a:xfrm>
        </p:spPr>
        <p:txBody>
          <a:bodyPr vert="horz" lIns="91440" tIns="45720" rIns="91440" bIns="45720" rtlCol="0" anchor="t">
            <a:normAutofit/>
          </a:bodyPr>
          <a:lstStyle/>
          <a:p>
            <a:r>
              <a:rPr lang="en-US" sz="2800" dirty="0">
                <a:latin typeface="Georgia"/>
              </a:rPr>
              <a:t>Harnessing Earth observations to find solutions to Earth’s greatest challenges.</a:t>
            </a:r>
          </a:p>
        </p:txBody>
      </p:sp>
      <p:sp>
        <p:nvSpPr>
          <p:cNvPr id="4" name="Content Placeholder 3"/>
          <p:cNvSpPr>
            <a:spLocks noGrp="1"/>
          </p:cNvSpPr>
          <p:nvPr>
            <p:ph idx="11"/>
          </p:nvPr>
        </p:nvSpPr>
        <p:spPr>
          <a:xfrm>
            <a:off x="838199" y="2252314"/>
            <a:ext cx="7317793" cy="4470747"/>
          </a:xfrm>
        </p:spPr>
        <p:txBody>
          <a:bodyPr>
            <a:normAutofit/>
          </a:bodyPr>
          <a:lstStyle/>
          <a:p>
            <a:pPr marL="58737" lvl="0">
              <a:spcBef>
                <a:spcPts val="0"/>
              </a:spcBef>
              <a:buClr>
                <a:srgbClr val="5595AC"/>
              </a:buClr>
              <a:buSzPts val="1900"/>
            </a:pPr>
            <a:r>
              <a:rPr lang="en-US" dirty="0">
                <a:latin typeface="+mn-lt"/>
              </a:rPr>
              <a:t>The </a:t>
            </a:r>
            <a:r>
              <a:rPr lang="en-US" b="1" dirty="0">
                <a:latin typeface="+mn-lt"/>
              </a:rPr>
              <a:t>Applied Sciences Program </a:t>
            </a:r>
            <a:r>
              <a:rPr lang="en-US" dirty="0">
                <a:latin typeface="+mn-lt"/>
              </a:rPr>
              <a:t>helps people across the world use NASA data to solve big problems right here on Earth. </a:t>
            </a:r>
          </a:p>
          <a:p>
            <a:pPr marL="285750" lvl="0" indent="-227013">
              <a:buClr>
                <a:srgbClr val="5595AC"/>
              </a:buClr>
              <a:buSzPts val="1900"/>
              <a:buFont typeface="Arial" panose="020B0604020202020204" pitchFamily="34" charset="0"/>
              <a:buChar char="•"/>
            </a:pPr>
            <a:r>
              <a:rPr lang="en-US" dirty="0">
                <a:latin typeface="+mn-lt"/>
              </a:rPr>
              <a:t>Provides support and funding to help institutions and individuals make better decisions about our environment, food, water, health &amp; safety</a:t>
            </a:r>
          </a:p>
          <a:p>
            <a:pPr marL="285750" lvl="0" indent="-227013">
              <a:buClr>
                <a:srgbClr val="5595AC"/>
              </a:buClr>
              <a:buSzPts val="1900"/>
              <a:buFont typeface="Arial" panose="020B0604020202020204" pitchFamily="34" charset="0"/>
              <a:buChar char="•"/>
            </a:pPr>
            <a:r>
              <a:rPr lang="en-US" dirty="0">
                <a:latin typeface="+mn-lt"/>
              </a:rPr>
              <a:t>Enables the early and ongoing involvement of users throughout the lifecycle of Earth science satellite and instrument missions</a:t>
            </a:r>
          </a:p>
          <a:p>
            <a:pPr marL="285750" lvl="0" indent="-227013">
              <a:buClr>
                <a:srgbClr val="5595AC"/>
              </a:buClr>
              <a:buSzPts val="1900"/>
              <a:buFont typeface="Arial" panose="020B0604020202020204" pitchFamily="34" charset="0"/>
              <a:buChar char="•"/>
            </a:pPr>
            <a:r>
              <a:rPr lang="en-US" dirty="0">
                <a:latin typeface="+mn-lt"/>
              </a:rPr>
              <a:t>Supports improved abilities for users to ideate applications, contribute to planning and design, be prepared to use the data after launch, engage with mission scientists, &amp; provide unique feedback to mission teams</a:t>
            </a:r>
          </a:p>
          <a:p>
            <a:pPr marL="285750" lvl="0" indent="-227013">
              <a:buClr>
                <a:srgbClr val="5595AC"/>
              </a:buClr>
              <a:buSzPts val="1900"/>
              <a:buFont typeface="Arial" panose="020B0604020202020204" pitchFamily="34" charset="0"/>
              <a:buChar char="•"/>
            </a:pPr>
            <a:r>
              <a:rPr lang="en-US" dirty="0">
                <a:latin typeface="+mn-lt"/>
              </a:rPr>
              <a:t>Three lines of business: mission engagement, thematic applications, and capacity building</a:t>
            </a:r>
          </a:p>
        </p:txBody>
      </p:sp>
      <p:pic>
        <p:nvPicPr>
          <p:cNvPr id="6" name="Google Shape;401;p6" descr="A picture containing drawing&#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071277" y="5908740"/>
            <a:ext cx="687377" cy="655297"/>
          </a:xfrm>
          <a:prstGeom prst="rect">
            <a:avLst/>
          </a:prstGeom>
          <a:noFill/>
          <a:ln>
            <a:noFill/>
          </a:ln>
        </p:spPr>
      </p:pic>
      <p:sp>
        <p:nvSpPr>
          <p:cNvPr id="11" name="Title 16">
            <a:extLst>
              <a:ext uri="{FF2B5EF4-FFF2-40B4-BE49-F238E27FC236}">
                <a16:creationId xmlns:a16="http://schemas.microsoft.com/office/drawing/2014/main" id="{8AD88A90-F7F4-49C5-8C71-9F35DA0BD5CE}"/>
              </a:ext>
            </a:extLst>
          </p:cNvPr>
          <p:cNvSpPr>
            <a:spLocks noGrp="1"/>
          </p:cNvSpPr>
          <p:nvPr>
            <p:ph type="title"/>
          </p:nvPr>
        </p:nvSpPr>
        <p:spPr>
          <a:xfrm>
            <a:off x="838200" y="365125"/>
            <a:ext cx="10515600" cy="570057"/>
          </a:xfrm>
        </p:spPr>
        <p:txBody>
          <a:bodyPr>
            <a:normAutofit/>
          </a:bodyPr>
          <a:lstStyle/>
          <a:p>
            <a:r>
              <a:rPr lang="en-US" sz="1400" spc="200" dirty="0"/>
              <a:t>INTRODUCTION</a:t>
            </a:r>
          </a:p>
        </p:txBody>
      </p:sp>
      <p:pic>
        <p:nvPicPr>
          <p:cNvPr id="15" name="Picture 14" descr="A picture containing text, clipart&#10;&#10;Description automatically generated">
            <a:extLst>
              <a:ext uri="{FF2B5EF4-FFF2-40B4-BE49-F238E27FC236}">
                <a16:creationId xmlns:a16="http://schemas.microsoft.com/office/drawing/2014/main" id="{AAA688B3-6348-4C0F-A8E7-5A02C084886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32355" y="2902241"/>
            <a:ext cx="570056" cy="570057"/>
          </a:xfrm>
          <a:prstGeom prst="rect">
            <a:avLst/>
          </a:prstGeom>
        </p:spPr>
      </p:pic>
      <p:pic>
        <p:nvPicPr>
          <p:cNvPr id="16" name="Picture 15" descr="A picture containing text, outdoor, clipart&#10;&#10;Description automatically generated">
            <a:extLst>
              <a:ext uri="{FF2B5EF4-FFF2-40B4-BE49-F238E27FC236}">
                <a16:creationId xmlns:a16="http://schemas.microsoft.com/office/drawing/2014/main" id="{2A2A6DA2-A565-4CCC-BDB8-8266EAD7158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32355" y="1430304"/>
            <a:ext cx="570056" cy="570057"/>
          </a:xfrm>
          <a:prstGeom prst="rect">
            <a:avLst/>
          </a:prstGeom>
        </p:spPr>
      </p:pic>
      <p:pic>
        <p:nvPicPr>
          <p:cNvPr id="17" name="Picture 16" descr="Icon&#10;&#10;Description automatically generated">
            <a:extLst>
              <a:ext uri="{FF2B5EF4-FFF2-40B4-BE49-F238E27FC236}">
                <a16:creationId xmlns:a16="http://schemas.microsoft.com/office/drawing/2014/main" id="{FAD22260-4E9E-4F61-937F-8EE4346E790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132355" y="3618044"/>
            <a:ext cx="570056" cy="570057"/>
          </a:xfrm>
          <a:prstGeom prst="rect">
            <a:avLst/>
          </a:prstGeom>
        </p:spPr>
      </p:pic>
      <p:pic>
        <p:nvPicPr>
          <p:cNvPr id="19" name="Picture 18" descr="Icon&#10;&#10;Description automatically generated">
            <a:extLst>
              <a:ext uri="{FF2B5EF4-FFF2-40B4-BE49-F238E27FC236}">
                <a16:creationId xmlns:a16="http://schemas.microsoft.com/office/drawing/2014/main" id="{63921F90-4665-4FB8-86D7-9FFC732E3DF3}"/>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132355" y="725259"/>
            <a:ext cx="570056" cy="570057"/>
          </a:xfrm>
          <a:prstGeom prst="rect">
            <a:avLst/>
          </a:prstGeom>
        </p:spPr>
      </p:pic>
      <p:pic>
        <p:nvPicPr>
          <p:cNvPr id="21" name="Picture 20" descr="Icon&#10;&#10;Description automatically generated">
            <a:extLst>
              <a:ext uri="{FF2B5EF4-FFF2-40B4-BE49-F238E27FC236}">
                <a16:creationId xmlns:a16="http://schemas.microsoft.com/office/drawing/2014/main" id="{A6C55494-2E13-4957-9B7E-2189495CD60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132355" y="4323089"/>
            <a:ext cx="570056" cy="570057"/>
          </a:xfrm>
          <a:prstGeom prst="rect">
            <a:avLst/>
          </a:prstGeom>
        </p:spPr>
      </p:pic>
      <p:pic>
        <p:nvPicPr>
          <p:cNvPr id="22" name="Picture 21">
            <a:extLst>
              <a:ext uri="{FF2B5EF4-FFF2-40B4-BE49-F238E27FC236}">
                <a16:creationId xmlns:a16="http://schemas.microsoft.com/office/drawing/2014/main" id="{6700B1EE-A981-44DD-8666-E2EA905C7E63}"/>
              </a:ext>
            </a:extLst>
          </p:cNvPr>
          <p:cNvPicPr>
            <a:picLocks noChangeAspect="1"/>
          </p:cNvPicPr>
          <p:nvPr/>
        </p:nvPicPr>
        <p:blipFill>
          <a:blip r:embed="rId9"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130919" y="5028134"/>
            <a:ext cx="572929" cy="572929"/>
          </a:xfrm>
          <a:prstGeom prst="rect">
            <a:avLst/>
          </a:prstGeom>
        </p:spPr>
      </p:pic>
      <p:pic>
        <p:nvPicPr>
          <p:cNvPr id="23" name="Picture 22">
            <a:extLst>
              <a:ext uri="{FF2B5EF4-FFF2-40B4-BE49-F238E27FC236}">
                <a16:creationId xmlns:a16="http://schemas.microsoft.com/office/drawing/2014/main" id="{47F73F53-F6A4-4AF0-B2C3-156F24FED003}"/>
              </a:ext>
            </a:extLst>
          </p:cNvPr>
          <p:cNvPicPr>
            <a:picLocks noChangeAspect="1"/>
          </p:cNvPicPr>
          <p:nvPr/>
        </p:nvPicPr>
        <p:blipFill rotWithShape="1">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9085257" y="2135349"/>
            <a:ext cx="664253" cy="642662"/>
          </a:xfrm>
          <a:prstGeom prst="rect">
            <a:avLst/>
          </a:prstGeom>
        </p:spPr>
      </p:pic>
      <p:sp>
        <p:nvSpPr>
          <p:cNvPr id="24" name="Title 16">
            <a:extLst>
              <a:ext uri="{FF2B5EF4-FFF2-40B4-BE49-F238E27FC236}">
                <a16:creationId xmlns:a16="http://schemas.microsoft.com/office/drawing/2014/main" id="{04453A31-29B4-4970-95E8-784D9D30A3DF}"/>
              </a:ext>
            </a:extLst>
          </p:cNvPr>
          <p:cNvSpPr txBox="1">
            <a:spLocks/>
          </p:cNvSpPr>
          <p:nvPr/>
        </p:nvSpPr>
        <p:spPr>
          <a:xfrm>
            <a:off x="9749510" y="715726"/>
            <a:ext cx="1881658"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1400"/>
              <a:t>HEALTH &amp; </a:t>
            </a:r>
          </a:p>
          <a:p>
            <a:r>
              <a:rPr lang="en-US" sz="1400"/>
              <a:t>AIR QUALITY</a:t>
            </a:r>
          </a:p>
        </p:txBody>
      </p:sp>
      <p:sp>
        <p:nvSpPr>
          <p:cNvPr id="25" name="Title 16">
            <a:extLst>
              <a:ext uri="{FF2B5EF4-FFF2-40B4-BE49-F238E27FC236}">
                <a16:creationId xmlns:a16="http://schemas.microsoft.com/office/drawing/2014/main" id="{F0369A28-B177-4210-B3F9-C96F2A66CE20}"/>
              </a:ext>
            </a:extLst>
          </p:cNvPr>
          <p:cNvSpPr txBox="1">
            <a:spLocks/>
          </p:cNvSpPr>
          <p:nvPr/>
        </p:nvSpPr>
        <p:spPr>
          <a:xfrm>
            <a:off x="9749510" y="1430303"/>
            <a:ext cx="1881658"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1400"/>
              <a:t>DISASTERS</a:t>
            </a:r>
          </a:p>
        </p:txBody>
      </p:sp>
      <p:sp>
        <p:nvSpPr>
          <p:cNvPr id="26" name="Title 16">
            <a:extLst>
              <a:ext uri="{FF2B5EF4-FFF2-40B4-BE49-F238E27FC236}">
                <a16:creationId xmlns:a16="http://schemas.microsoft.com/office/drawing/2014/main" id="{857EEFF8-FB1A-4FB6-8DCA-E02D217C1B6E}"/>
              </a:ext>
            </a:extLst>
          </p:cNvPr>
          <p:cNvSpPr txBox="1">
            <a:spLocks/>
          </p:cNvSpPr>
          <p:nvPr/>
        </p:nvSpPr>
        <p:spPr>
          <a:xfrm>
            <a:off x="9749510" y="2167965"/>
            <a:ext cx="1881658"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1400"/>
              <a:t>WILDFIRES</a:t>
            </a:r>
          </a:p>
        </p:txBody>
      </p:sp>
      <p:sp>
        <p:nvSpPr>
          <p:cNvPr id="27" name="Title 16">
            <a:extLst>
              <a:ext uri="{FF2B5EF4-FFF2-40B4-BE49-F238E27FC236}">
                <a16:creationId xmlns:a16="http://schemas.microsoft.com/office/drawing/2014/main" id="{FA70F8DD-1C09-4F72-AED2-86E630D45398}"/>
              </a:ext>
            </a:extLst>
          </p:cNvPr>
          <p:cNvSpPr txBox="1">
            <a:spLocks/>
          </p:cNvSpPr>
          <p:nvPr/>
        </p:nvSpPr>
        <p:spPr>
          <a:xfrm>
            <a:off x="9749510" y="2894711"/>
            <a:ext cx="1881658"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1400"/>
              <a:t>AGRICULTURE</a:t>
            </a:r>
          </a:p>
        </p:txBody>
      </p:sp>
      <p:sp>
        <p:nvSpPr>
          <p:cNvPr id="28" name="Title 16">
            <a:extLst>
              <a:ext uri="{FF2B5EF4-FFF2-40B4-BE49-F238E27FC236}">
                <a16:creationId xmlns:a16="http://schemas.microsoft.com/office/drawing/2014/main" id="{FEAD417F-144C-486E-837F-0B2C4ED82306}"/>
              </a:ext>
            </a:extLst>
          </p:cNvPr>
          <p:cNvSpPr txBox="1">
            <a:spLocks/>
          </p:cNvSpPr>
          <p:nvPr/>
        </p:nvSpPr>
        <p:spPr>
          <a:xfrm>
            <a:off x="9749510" y="3627432"/>
            <a:ext cx="1881658"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1400"/>
              <a:t>ECOLOGICAL FORECASTING</a:t>
            </a:r>
          </a:p>
        </p:txBody>
      </p:sp>
      <p:sp>
        <p:nvSpPr>
          <p:cNvPr id="29" name="Title 16">
            <a:extLst>
              <a:ext uri="{FF2B5EF4-FFF2-40B4-BE49-F238E27FC236}">
                <a16:creationId xmlns:a16="http://schemas.microsoft.com/office/drawing/2014/main" id="{CCD351B7-BDCE-42D4-B7A5-826D5D7597B2}"/>
              </a:ext>
            </a:extLst>
          </p:cNvPr>
          <p:cNvSpPr txBox="1">
            <a:spLocks/>
          </p:cNvSpPr>
          <p:nvPr/>
        </p:nvSpPr>
        <p:spPr>
          <a:xfrm>
            <a:off x="9749510" y="4323089"/>
            <a:ext cx="1881658"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1400"/>
              <a:t>WATER RESOURCES</a:t>
            </a:r>
          </a:p>
        </p:txBody>
      </p:sp>
      <p:sp>
        <p:nvSpPr>
          <p:cNvPr id="30" name="Title 16">
            <a:extLst>
              <a:ext uri="{FF2B5EF4-FFF2-40B4-BE49-F238E27FC236}">
                <a16:creationId xmlns:a16="http://schemas.microsoft.com/office/drawing/2014/main" id="{0594B6EF-3D82-4F54-A6E1-F7FD45DBC331}"/>
              </a:ext>
            </a:extLst>
          </p:cNvPr>
          <p:cNvSpPr txBox="1">
            <a:spLocks/>
          </p:cNvSpPr>
          <p:nvPr/>
        </p:nvSpPr>
        <p:spPr>
          <a:xfrm>
            <a:off x="9749510" y="4984239"/>
            <a:ext cx="1881658"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1400"/>
              <a:t>CLIMATE</a:t>
            </a:r>
          </a:p>
        </p:txBody>
      </p:sp>
      <p:sp>
        <p:nvSpPr>
          <p:cNvPr id="31" name="Title 16">
            <a:extLst>
              <a:ext uri="{FF2B5EF4-FFF2-40B4-BE49-F238E27FC236}">
                <a16:creationId xmlns:a16="http://schemas.microsoft.com/office/drawing/2014/main" id="{7A06C089-4AE5-40FA-82C7-B35C2A62A179}"/>
              </a:ext>
            </a:extLst>
          </p:cNvPr>
          <p:cNvSpPr txBox="1">
            <a:spLocks/>
          </p:cNvSpPr>
          <p:nvPr/>
        </p:nvSpPr>
        <p:spPr>
          <a:xfrm>
            <a:off x="9758654" y="5955168"/>
            <a:ext cx="1881658"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1400"/>
              <a:t>CAPACITY BUILDING</a:t>
            </a:r>
          </a:p>
        </p:txBody>
      </p:sp>
    </p:spTree>
    <p:extLst>
      <p:ext uri="{BB962C8B-B14F-4D97-AF65-F5344CB8AC3E}">
        <p14:creationId xmlns:p14="http://schemas.microsoft.com/office/powerpoint/2010/main" val="62420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spc="200" dirty="0"/>
              <a:t>INTRODUCTION</a:t>
            </a:r>
          </a:p>
        </p:txBody>
      </p:sp>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838200" y="1134056"/>
            <a:ext cx="6062330" cy="830637"/>
          </a:xfrm>
        </p:spPr>
        <p:txBody>
          <a:bodyPr anchor="ctr">
            <a:normAutofit/>
          </a:bodyPr>
          <a:lstStyle/>
          <a:p>
            <a:r>
              <a:rPr lang="en-US" altLang="en-US" sz="2800"/>
              <a:t>Making Earth Data Accessible to All</a:t>
            </a:r>
            <a:endParaRPr lang="en-US" sz="2800"/>
          </a:p>
        </p:txBody>
      </p:sp>
      <p:sp>
        <p:nvSpPr>
          <p:cNvPr id="19" name="Content Placeholder 18">
            <a:extLst>
              <a:ext uri="{FF2B5EF4-FFF2-40B4-BE49-F238E27FC236}">
                <a16:creationId xmlns:a16="http://schemas.microsoft.com/office/drawing/2014/main" id="{0DA1991F-49D9-BF45-9E4A-2271FF763C78}"/>
              </a:ext>
            </a:extLst>
          </p:cNvPr>
          <p:cNvSpPr>
            <a:spLocks noGrp="1"/>
          </p:cNvSpPr>
          <p:nvPr>
            <p:ph idx="11"/>
          </p:nvPr>
        </p:nvSpPr>
        <p:spPr>
          <a:xfrm>
            <a:off x="838202" y="2107449"/>
            <a:ext cx="6379550" cy="4176681"/>
          </a:xfrm>
        </p:spPr>
        <p:txBody>
          <a:bodyPr>
            <a:normAutofit/>
          </a:bodyPr>
          <a:lstStyle/>
          <a:p>
            <a:r>
              <a:rPr lang="en-US" dirty="0"/>
              <a:t>Part of NASA’s Applied Sciences, the </a:t>
            </a:r>
            <a:r>
              <a:rPr lang="en-US" b="1" dirty="0"/>
              <a:t>Capacity Building Program </a:t>
            </a:r>
            <a:r>
              <a:rPr lang="en-US" dirty="0"/>
              <a:t>provides individuals and institutions with workforce development, training activities, and collaborative projects to strengthen understanding of Earth observations and expand their use around the world. </a:t>
            </a:r>
          </a:p>
          <a:p>
            <a:r>
              <a:rPr lang="en-US" dirty="0"/>
              <a:t>Through our ARSET, DEVELOP and SERVIR programs and our Indigenous Peoples Initiative and Prizes &amp; Challenges element, we work with everyone at every level — from first-time users to long-time professional users of Earth observation data.</a:t>
            </a:r>
          </a:p>
          <a:p>
            <a:r>
              <a:rPr lang="en-US" dirty="0"/>
              <a:t>We work through global and domestic networks and organizations, to promote open data access and coordinate capacity building activities focused on users needs.</a:t>
            </a:r>
          </a:p>
        </p:txBody>
      </p:sp>
      <p:sp>
        <p:nvSpPr>
          <p:cNvPr id="8" name="Content Placeholder 17">
            <a:extLst>
              <a:ext uri="{FF2B5EF4-FFF2-40B4-BE49-F238E27FC236}">
                <a16:creationId xmlns:a16="http://schemas.microsoft.com/office/drawing/2014/main" id="{6D2A1F11-5502-483D-8D85-9BF24F812610}"/>
              </a:ext>
            </a:extLst>
          </p:cNvPr>
          <p:cNvSpPr txBox="1">
            <a:spLocks/>
          </p:cNvSpPr>
          <p:nvPr/>
        </p:nvSpPr>
        <p:spPr>
          <a:xfrm>
            <a:off x="7698877" y="352558"/>
            <a:ext cx="3471378"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a:buNone/>
              <a:tabLst/>
              <a:defRPr/>
            </a:pPr>
            <a:r>
              <a:rPr kumimoji="0" lang="en-US" altLang="en-US" sz="2800" b="0" i="0" u="none" strike="noStrike" kern="1200" cap="none" spc="0" normalizeH="0" baseline="0" noProof="0" dirty="0">
                <a:ln>
                  <a:noFill/>
                </a:ln>
                <a:solidFill>
                  <a:srgbClr val="5595AC"/>
                </a:solidFill>
                <a:effectLst/>
                <a:uLnTx/>
                <a:uFillTx/>
                <a:latin typeface="Georgia" panose="02040502050405020303" pitchFamily="18" charset="0"/>
              </a:rPr>
              <a:t>ARSET</a:t>
            </a:r>
            <a:endParaRPr kumimoji="0" lang="en-US" sz="2800" b="0" i="0" u="none" strike="noStrike" kern="1200" cap="none" spc="0" normalizeH="0" baseline="0" noProof="0" dirty="0">
              <a:ln>
                <a:noFill/>
              </a:ln>
              <a:solidFill>
                <a:srgbClr val="5595AC"/>
              </a:solidFill>
              <a:effectLst/>
              <a:uLnTx/>
              <a:uFillTx/>
              <a:latin typeface="Georgia" panose="02040502050405020303" pitchFamily="18" charset="0"/>
            </a:endParaRPr>
          </a:p>
        </p:txBody>
      </p:sp>
      <p:sp>
        <p:nvSpPr>
          <p:cNvPr id="12" name="Content Placeholder 17">
            <a:extLst>
              <a:ext uri="{FF2B5EF4-FFF2-40B4-BE49-F238E27FC236}">
                <a16:creationId xmlns:a16="http://schemas.microsoft.com/office/drawing/2014/main" id="{78828DC9-C56F-4F2D-B4D9-3FED030997A9}"/>
              </a:ext>
            </a:extLst>
          </p:cNvPr>
          <p:cNvSpPr txBox="1">
            <a:spLocks/>
          </p:cNvSpPr>
          <p:nvPr/>
        </p:nvSpPr>
        <p:spPr>
          <a:xfrm>
            <a:off x="7698877" y="2508966"/>
            <a:ext cx="3557543"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a:buNone/>
              <a:tabLst/>
              <a:defRPr/>
            </a:pPr>
            <a:r>
              <a:rPr kumimoji="0" lang="en-US" altLang="en-US" sz="2800" b="0" i="0" u="none" strike="noStrike" kern="1200" cap="none" spc="0" normalizeH="0" baseline="0" noProof="0" dirty="0">
                <a:ln>
                  <a:noFill/>
                </a:ln>
                <a:solidFill>
                  <a:srgbClr val="5595AC"/>
                </a:solidFill>
                <a:effectLst/>
                <a:uLnTx/>
                <a:uFillTx/>
                <a:latin typeface="Georgia" panose="02040502050405020303" pitchFamily="18" charset="0"/>
              </a:rPr>
              <a:t>DEVELOP</a:t>
            </a:r>
            <a:endParaRPr kumimoji="0" lang="en-US" sz="2800" b="0" i="0" u="none" strike="noStrike" kern="1200" cap="none" spc="0" normalizeH="0" baseline="0" noProof="0" dirty="0">
              <a:ln>
                <a:noFill/>
              </a:ln>
              <a:solidFill>
                <a:srgbClr val="5595AC"/>
              </a:solidFill>
              <a:effectLst/>
              <a:uLnTx/>
              <a:uFillTx/>
              <a:latin typeface="Georgia" panose="02040502050405020303" pitchFamily="18" charset="0"/>
            </a:endParaRPr>
          </a:p>
        </p:txBody>
      </p:sp>
      <p:sp>
        <p:nvSpPr>
          <p:cNvPr id="13" name="Content Placeholder 17">
            <a:extLst>
              <a:ext uri="{FF2B5EF4-FFF2-40B4-BE49-F238E27FC236}">
                <a16:creationId xmlns:a16="http://schemas.microsoft.com/office/drawing/2014/main" id="{5E07B039-E17A-4EA3-AE92-91B357F760C5}"/>
              </a:ext>
            </a:extLst>
          </p:cNvPr>
          <p:cNvSpPr txBox="1">
            <a:spLocks/>
          </p:cNvSpPr>
          <p:nvPr/>
        </p:nvSpPr>
        <p:spPr>
          <a:xfrm>
            <a:off x="7698877" y="4674751"/>
            <a:ext cx="3408360"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a:buNone/>
              <a:tabLst/>
              <a:defRPr/>
            </a:pPr>
            <a:r>
              <a:rPr kumimoji="0" lang="en-US" altLang="en-US" sz="2800" b="0" i="0" u="none" strike="noStrike" kern="1200" cap="none" spc="0" normalizeH="0" baseline="0" noProof="0" dirty="0">
                <a:ln>
                  <a:noFill/>
                </a:ln>
                <a:solidFill>
                  <a:srgbClr val="5595AC"/>
                </a:solidFill>
                <a:effectLst/>
                <a:uLnTx/>
                <a:uFillTx/>
                <a:latin typeface="Georgia" panose="02040502050405020303" pitchFamily="18" charset="0"/>
              </a:rPr>
              <a:t>SERVIR</a:t>
            </a:r>
            <a:endParaRPr kumimoji="0" lang="en-US" sz="2800" b="0" i="0" u="none" strike="noStrike" kern="1200" cap="none" spc="0" normalizeH="0" baseline="0" noProof="0" dirty="0">
              <a:ln>
                <a:noFill/>
              </a:ln>
              <a:solidFill>
                <a:srgbClr val="5595AC"/>
              </a:solidFill>
              <a:effectLst/>
              <a:uLnTx/>
              <a:uFillTx/>
              <a:latin typeface="Georgia" panose="02040502050405020303" pitchFamily="18" charset="0"/>
            </a:endParaRPr>
          </a:p>
        </p:txBody>
      </p:sp>
      <p:pic>
        <p:nvPicPr>
          <p:cNvPr id="15" name="Picture 14">
            <a:extLst>
              <a:ext uri="{FF2B5EF4-FFF2-40B4-BE49-F238E27FC236}">
                <a16:creationId xmlns:a16="http://schemas.microsoft.com/office/drawing/2014/main" id="{5A691256-C9A1-481D-8B5A-3863CD735D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36039" y="1349989"/>
            <a:ext cx="2220381" cy="841053"/>
          </a:xfrm>
          <a:prstGeom prst="rect">
            <a:avLst/>
          </a:prstGeom>
        </p:spPr>
      </p:pic>
      <p:pic>
        <p:nvPicPr>
          <p:cNvPr id="20" name="Picture 19">
            <a:extLst>
              <a:ext uri="{FF2B5EF4-FFF2-40B4-BE49-F238E27FC236}">
                <a16:creationId xmlns:a16="http://schemas.microsoft.com/office/drawing/2014/main" id="{2DD748C4-59F7-406B-B7FC-1B371E1AA9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20352" y="1298110"/>
            <a:ext cx="906092" cy="906092"/>
          </a:xfrm>
          <a:prstGeom prst="rect">
            <a:avLst/>
          </a:prstGeom>
        </p:spPr>
      </p:pic>
      <p:sp>
        <p:nvSpPr>
          <p:cNvPr id="21" name="Rectangle 20">
            <a:extLst>
              <a:ext uri="{FF2B5EF4-FFF2-40B4-BE49-F238E27FC236}">
                <a16:creationId xmlns:a16="http://schemas.microsoft.com/office/drawing/2014/main" id="{796C54C0-A24F-4C9F-BF5F-932D127F4AB0}"/>
              </a:ext>
            </a:extLst>
          </p:cNvPr>
          <p:cNvSpPr/>
          <p:nvPr/>
        </p:nvSpPr>
        <p:spPr>
          <a:xfrm>
            <a:off x="7698877" y="894122"/>
            <a:ext cx="3457069" cy="307777"/>
          </a:xfrm>
          <a:prstGeom prst="rect">
            <a:avLst/>
          </a:prstGeom>
          <a:noFill/>
        </p:spPr>
        <p:txBody>
          <a:bodyPr wrap="square">
            <a:spAutoFit/>
          </a:bodyPr>
          <a:lstStyle/>
          <a:p>
            <a:pPr>
              <a:spcBef>
                <a:spcPts val="0"/>
              </a:spcBef>
              <a:spcAft>
                <a:spcPts val="1200"/>
              </a:spcAft>
              <a:buClr>
                <a:srgbClr val="3550A7"/>
              </a:buClr>
            </a:pPr>
            <a:r>
              <a:rPr lang="en-US" sz="1400" u="sng" dirty="0">
                <a:solidFill>
                  <a:srgbClr val="5496AD"/>
                </a:solidFill>
              </a:rPr>
              <a:t>https://appliedsciences.nasa.gov/arset  </a:t>
            </a:r>
          </a:p>
        </p:txBody>
      </p:sp>
      <p:grpSp>
        <p:nvGrpSpPr>
          <p:cNvPr id="22" name="Group 21">
            <a:extLst>
              <a:ext uri="{FF2B5EF4-FFF2-40B4-BE49-F238E27FC236}">
                <a16:creationId xmlns:a16="http://schemas.microsoft.com/office/drawing/2014/main" id="{DB2EA49C-16C1-4CC3-A670-56A2FEF8664D}"/>
              </a:ext>
            </a:extLst>
          </p:cNvPr>
          <p:cNvGrpSpPr/>
          <p:nvPr/>
        </p:nvGrpSpPr>
        <p:grpSpPr>
          <a:xfrm>
            <a:off x="9334047" y="3344628"/>
            <a:ext cx="2117714" cy="1395002"/>
            <a:chOff x="7362821" y="3056214"/>
            <a:chExt cx="4439366" cy="2924344"/>
          </a:xfrm>
        </p:grpSpPr>
        <p:pic>
          <p:nvPicPr>
            <p:cNvPr id="23" name="Picture 22">
              <a:extLst>
                <a:ext uri="{FF2B5EF4-FFF2-40B4-BE49-F238E27FC236}">
                  <a16:creationId xmlns:a16="http://schemas.microsoft.com/office/drawing/2014/main" id="{0E2EFE0D-E0D2-4084-AC51-04693FBAD50C}"/>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362821" y="3056214"/>
              <a:ext cx="4439366" cy="2924344"/>
            </a:xfrm>
            <a:prstGeom prst="rect">
              <a:avLst/>
            </a:prstGeom>
          </p:spPr>
        </p:pic>
        <p:sp>
          <p:nvSpPr>
            <p:cNvPr id="24" name="Oval 23">
              <a:extLst>
                <a:ext uri="{FF2B5EF4-FFF2-40B4-BE49-F238E27FC236}">
                  <a16:creationId xmlns:a16="http://schemas.microsoft.com/office/drawing/2014/main" id="{BD116253-DADA-4E80-8552-EF03D98FB2B9}"/>
                </a:ext>
              </a:extLst>
            </p:cNvPr>
            <p:cNvSpPr/>
            <p:nvPr/>
          </p:nvSpPr>
          <p:spPr>
            <a:xfrm>
              <a:off x="7464054" y="4309290"/>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5" name="Oval 24">
              <a:extLst>
                <a:ext uri="{FF2B5EF4-FFF2-40B4-BE49-F238E27FC236}">
                  <a16:creationId xmlns:a16="http://schemas.microsoft.com/office/drawing/2014/main" id="{40881334-327A-48EB-80DB-6FE4986DC9CE}"/>
                </a:ext>
              </a:extLst>
            </p:cNvPr>
            <p:cNvSpPr/>
            <p:nvPr/>
          </p:nvSpPr>
          <p:spPr>
            <a:xfrm>
              <a:off x="7718395" y="4722972"/>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6" name="Oval 25">
              <a:extLst>
                <a:ext uri="{FF2B5EF4-FFF2-40B4-BE49-F238E27FC236}">
                  <a16:creationId xmlns:a16="http://schemas.microsoft.com/office/drawing/2014/main" id="{A3A5EDA2-FEFE-40B4-B7D3-39ABBB2D7C4C}"/>
                </a:ext>
              </a:extLst>
            </p:cNvPr>
            <p:cNvSpPr/>
            <p:nvPr/>
          </p:nvSpPr>
          <p:spPr>
            <a:xfrm>
              <a:off x="8335287" y="3865278"/>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7" name="Oval 26">
              <a:extLst>
                <a:ext uri="{FF2B5EF4-FFF2-40B4-BE49-F238E27FC236}">
                  <a16:creationId xmlns:a16="http://schemas.microsoft.com/office/drawing/2014/main" id="{223C9311-7400-416C-86BE-FA0C78152801}"/>
                </a:ext>
              </a:extLst>
            </p:cNvPr>
            <p:cNvSpPr/>
            <p:nvPr/>
          </p:nvSpPr>
          <p:spPr>
            <a:xfrm>
              <a:off x="8229554" y="4809271"/>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8" name="Oval 27">
              <a:extLst>
                <a:ext uri="{FF2B5EF4-FFF2-40B4-BE49-F238E27FC236}">
                  <a16:creationId xmlns:a16="http://schemas.microsoft.com/office/drawing/2014/main" id="{EA1FE069-6F09-4471-96E5-88347EB96420}"/>
                </a:ext>
              </a:extLst>
            </p:cNvPr>
            <p:cNvSpPr/>
            <p:nvPr/>
          </p:nvSpPr>
          <p:spPr>
            <a:xfrm>
              <a:off x="8838560" y="4234861"/>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9" name="Oval 28">
              <a:extLst>
                <a:ext uri="{FF2B5EF4-FFF2-40B4-BE49-F238E27FC236}">
                  <a16:creationId xmlns:a16="http://schemas.microsoft.com/office/drawing/2014/main" id="{A2CAD233-5F9C-4267-9AC4-49DD680FB2A8}"/>
                </a:ext>
              </a:extLst>
            </p:cNvPr>
            <p:cNvSpPr/>
            <p:nvPr/>
          </p:nvSpPr>
          <p:spPr>
            <a:xfrm>
              <a:off x="10415726" y="4855568"/>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30" name="Oval 29">
              <a:extLst>
                <a:ext uri="{FF2B5EF4-FFF2-40B4-BE49-F238E27FC236}">
                  <a16:creationId xmlns:a16="http://schemas.microsoft.com/office/drawing/2014/main" id="{233C5DBF-BE6D-4CC4-B629-2260FE610A44}"/>
                </a:ext>
              </a:extLst>
            </p:cNvPr>
            <p:cNvSpPr/>
            <p:nvPr/>
          </p:nvSpPr>
          <p:spPr>
            <a:xfrm>
              <a:off x="10719173" y="4704587"/>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31" name="Oval 30">
              <a:extLst>
                <a:ext uri="{FF2B5EF4-FFF2-40B4-BE49-F238E27FC236}">
                  <a16:creationId xmlns:a16="http://schemas.microsoft.com/office/drawing/2014/main" id="{8AE81550-6B6E-40D6-B09C-7B0F5052D2E3}"/>
                </a:ext>
              </a:extLst>
            </p:cNvPr>
            <p:cNvSpPr/>
            <p:nvPr/>
          </p:nvSpPr>
          <p:spPr>
            <a:xfrm>
              <a:off x="10702164" y="4896454"/>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32" name="Oval 31">
              <a:extLst>
                <a:ext uri="{FF2B5EF4-FFF2-40B4-BE49-F238E27FC236}">
                  <a16:creationId xmlns:a16="http://schemas.microsoft.com/office/drawing/2014/main" id="{86486538-8D30-411F-AD58-9712A85978A9}"/>
                </a:ext>
              </a:extLst>
            </p:cNvPr>
            <p:cNvSpPr/>
            <p:nvPr/>
          </p:nvSpPr>
          <p:spPr>
            <a:xfrm>
              <a:off x="11211819" y="4470152"/>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33" name="Oval 32">
              <a:extLst>
                <a:ext uri="{FF2B5EF4-FFF2-40B4-BE49-F238E27FC236}">
                  <a16:creationId xmlns:a16="http://schemas.microsoft.com/office/drawing/2014/main" id="{C6CF2FAE-00B2-4BB5-928F-F9BC0C32E1E3}"/>
                </a:ext>
              </a:extLst>
            </p:cNvPr>
            <p:cNvSpPr/>
            <p:nvPr/>
          </p:nvSpPr>
          <p:spPr>
            <a:xfrm>
              <a:off x="11099113" y="4243932"/>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34" name="Oval 33">
              <a:extLst>
                <a:ext uri="{FF2B5EF4-FFF2-40B4-BE49-F238E27FC236}">
                  <a16:creationId xmlns:a16="http://schemas.microsoft.com/office/drawing/2014/main" id="{7FED0430-BE28-4B61-8CD8-92C201918D69}"/>
                </a:ext>
              </a:extLst>
            </p:cNvPr>
            <p:cNvSpPr/>
            <p:nvPr/>
          </p:nvSpPr>
          <p:spPr>
            <a:xfrm>
              <a:off x="11485430" y="3808416"/>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grpSp>
      <p:pic>
        <p:nvPicPr>
          <p:cNvPr id="35" name="Picture 34">
            <a:extLst>
              <a:ext uri="{FF2B5EF4-FFF2-40B4-BE49-F238E27FC236}">
                <a16:creationId xmlns:a16="http://schemas.microsoft.com/office/drawing/2014/main" id="{ACA0F87F-B6B2-4CDE-92C9-FDAECEF70D4E}"/>
              </a:ext>
            </a:extLst>
          </p:cNvPr>
          <p:cNvPicPr>
            <a:picLocks noChangeAspect="1"/>
          </p:cNvPicPr>
          <p:nvPr/>
        </p:nvPicPr>
        <p:blipFill>
          <a:blip r:embed="rId6"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7843635" y="3431785"/>
            <a:ext cx="962788" cy="962788"/>
          </a:xfrm>
          <a:prstGeom prst="rect">
            <a:avLst/>
          </a:prstGeom>
        </p:spPr>
      </p:pic>
      <p:sp>
        <p:nvSpPr>
          <p:cNvPr id="36" name="Rectangle 35">
            <a:extLst>
              <a:ext uri="{FF2B5EF4-FFF2-40B4-BE49-F238E27FC236}">
                <a16:creationId xmlns:a16="http://schemas.microsoft.com/office/drawing/2014/main" id="{6D76ED11-BD88-439B-972E-1B6E53D34785}"/>
              </a:ext>
            </a:extLst>
          </p:cNvPr>
          <p:cNvSpPr/>
          <p:nvPr/>
        </p:nvSpPr>
        <p:spPr>
          <a:xfrm>
            <a:off x="7698877" y="3057287"/>
            <a:ext cx="4092070" cy="307777"/>
          </a:xfrm>
          <a:prstGeom prst="rect">
            <a:avLst/>
          </a:prstGeom>
          <a:noFill/>
        </p:spPr>
        <p:txBody>
          <a:bodyPr wrap="square">
            <a:spAutoFit/>
          </a:bodyPr>
          <a:lstStyle/>
          <a:p>
            <a:pPr>
              <a:spcBef>
                <a:spcPts val="0"/>
              </a:spcBef>
              <a:spcAft>
                <a:spcPts val="1200"/>
              </a:spcAft>
              <a:buClr>
                <a:srgbClr val="3550A7"/>
              </a:buClr>
            </a:pPr>
            <a:r>
              <a:rPr lang="en-US" sz="1400" u="sng" dirty="0">
                <a:solidFill>
                  <a:srgbClr val="5496AD"/>
                </a:solidFill>
              </a:rPr>
              <a:t>https://appliedsciences.nasa.gov/nasadevelop</a:t>
            </a:r>
          </a:p>
        </p:txBody>
      </p:sp>
      <p:pic>
        <p:nvPicPr>
          <p:cNvPr id="37" name="Picture 36">
            <a:extLst>
              <a:ext uri="{FF2B5EF4-FFF2-40B4-BE49-F238E27FC236}">
                <a16:creationId xmlns:a16="http://schemas.microsoft.com/office/drawing/2014/main" id="{EC7C08B9-2995-4AFB-83C1-D43199055FD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036039" y="5657205"/>
            <a:ext cx="2541443" cy="999401"/>
          </a:xfrm>
          <a:prstGeom prst="rect">
            <a:avLst/>
          </a:prstGeom>
        </p:spPr>
      </p:pic>
      <p:pic>
        <p:nvPicPr>
          <p:cNvPr id="38" name="Picture 37">
            <a:extLst>
              <a:ext uri="{FF2B5EF4-FFF2-40B4-BE49-F238E27FC236}">
                <a16:creationId xmlns:a16="http://schemas.microsoft.com/office/drawing/2014/main" id="{4A1A6B36-9EAC-49DF-981C-0FA552BD428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59944" y="5694790"/>
            <a:ext cx="946479" cy="946479"/>
          </a:xfrm>
          <a:prstGeom prst="ellipse">
            <a:avLst/>
          </a:prstGeom>
        </p:spPr>
      </p:pic>
      <p:sp>
        <p:nvSpPr>
          <p:cNvPr id="39" name="Rectangle 38">
            <a:extLst>
              <a:ext uri="{FF2B5EF4-FFF2-40B4-BE49-F238E27FC236}">
                <a16:creationId xmlns:a16="http://schemas.microsoft.com/office/drawing/2014/main" id="{9C194AA9-4A04-44D5-BA0C-7085D3975DF2}"/>
              </a:ext>
            </a:extLst>
          </p:cNvPr>
          <p:cNvSpPr/>
          <p:nvPr/>
        </p:nvSpPr>
        <p:spPr>
          <a:xfrm>
            <a:off x="7698877" y="5234923"/>
            <a:ext cx="3457069" cy="307777"/>
          </a:xfrm>
          <a:prstGeom prst="rect">
            <a:avLst/>
          </a:prstGeom>
          <a:noFill/>
        </p:spPr>
        <p:txBody>
          <a:bodyPr wrap="square">
            <a:spAutoFit/>
          </a:bodyPr>
          <a:lstStyle/>
          <a:p>
            <a:pPr>
              <a:spcBef>
                <a:spcPts val="0"/>
              </a:spcBef>
              <a:spcAft>
                <a:spcPts val="1200"/>
              </a:spcAft>
              <a:buClr>
                <a:srgbClr val="3550A7"/>
              </a:buClr>
            </a:pPr>
            <a:r>
              <a:rPr lang="en-US" sz="1400" u="sng" dirty="0">
                <a:solidFill>
                  <a:srgbClr val="5496AD"/>
                </a:solidFill>
              </a:rPr>
              <a:t>https://servirglobal.net</a:t>
            </a:r>
          </a:p>
        </p:txBody>
      </p:sp>
    </p:spTree>
    <p:extLst>
      <p:ext uri="{BB962C8B-B14F-4D97-AF65-F5344CB8AC3E}">
        <p14:creationId xmlns:p14="http://schemas.microsoft.com/office/powerpoint/2010/main" val="787921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spc="200" dirty="0"/>
              <a:t>INTRODUCTION</a:t>
            </a:r>
          </a:p>
        </p:txBody>
      </p:sp>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838200" y="1134056"/>
            <a:ext cx="6062330" cy="830637"/>
          </a:xfrm>
        </p:spPr>
        <p:txBody>
          <a:bodyPr anchor="ctr">
            <a:normAutofit/>
          </a:bodyPr>
          <a:lstStyle/>
          <a:p>
            <a:r>
              <a:rPr lang="en-US" altLang="en-US" sz="2800"/>
              <a:t>ARSET Trainings</a:t>
            </a:r>
            <a:endParaRPr lang="en-US" sz="2800"/>
          </a:p>
        </p:txBody>
      </p:sp>
      <p:sp>
        <p:nvSpPr>
          <p:cNvPr id="19" name="Content Placeholder 18">
            <a:extLst>
              <a:ext uri="{FF2B5EF4-FFF2-40B4-BE49-F238E27FC236}">
                <a16:creationId xmlns:a16="http://schemas.microsoft.com/office/drawing/2014/main" id="{0DA1991F-49D9-BF45-9E4A-2271FF763C78}"/>
              </a:ext>
            </a:extLst>
          </p:cNvPr>
          <p:cNvSpPr>
            <a:spLocks noGrp="1"/>
          </p:cNvSpPr>
          <p:nvPr>
            <p:ph idx="11"/>
          </p:nvPr>
        </p:nvSpPr>
        <p:spPr>
          <a:xfrm>
            <a:off x="838200" y="1964693"/>
            <a:ext cx="10622973" cy="4737443"/>
          </a:xfrm>
        </p:spPr>
        <p:txBody>
          <a:bodyPr>
            <a:noAutofit/>
          </a:bodyPr>
          <a:lstStyle/>
          <a:p>
            <a:pPr>
              <a:spcBef>
                <a:spcPts val="0"/>
              </a:spcBef>
              <a:spcAft>
                <a:spcPts val="600"/>
              </a:spcAft>
              <a:buClr>
                <a:srgbClr val="EF282F"/>
              </a:buClr>
            </a:pPr>
            <a:r>
              <a:rPr lang="en-US" dirty="0">
                <a:solidFill>
                  <a:srgbClr val="6A7278"/>
                </a:solidFill>
                <a:latin typeface="+mn-lt"/>
              </a:rPr>
              <a:t>Through ARSET trainings, you can learn how to: </a:t>
            </a:r>
          </a:p>
          <a:p>
            <a:pPr marL="285750" indent="-285750">
              <a:spcBef>
                <a:spcPts val="0"/>
              </a:spcBef>
              <a:spcAft>
                <a:spcPts val="600"/>
              </a:spcAft>
              <a:buClr>
                <a:srgbClr val="5496AD"/>
              </a:buClr>
              <a:buFont typeface="Arial" panose="020B0604020202020204" pitchFamily="34" charset="0"/>
              <a:buChar char="•"/>
            </a:pPr>
            <a:r>
              <a:rPr lang="en-US" dirty="0">
                <a:solidFill>
                  <a:srgbClr val="6A7278"/>
                </a:solidFill>
                <a:latin typeface="+mn-lt"/>
              </a:rPr>
              <a:t>Use NASA data for environmental management</a:t>
            </a:r>
          </a:p>
          <a:p>
            <a:pPr marL="285750" indent="-285750">
              <a:spcBef>
                <a:spcPts val="0"/>
              </a:spcBef>
              <a:spcAft>
                <a:spcPts val="600"/>
              </a:spcAft>
              <a:buClr>
                <a:srgbClr val="5496AD"/>
              </a:buClr>
              <a:buFont typeface="Arial" panose="020B0604020202020204" pitchFamily="34" charset="0"/>
              <a:buChar char="•"/>
            </a:pPr>
            <a:r>
              <a:rPr lang="en-US" dirty="0">
                <a:solidFill>
                  <a:srgbClr val="6A7278"/>
                </a:solidFill>
                <a:latin typeface="+mn-lt"/>
              </a:rPr>
              <a:t>Search and access NASA resources relevant to your needs</a:t>
            </a:r>
          </a:p>
          <a:p>
            <a:pPr marL="285750" indent="-285750">
              <a:spcBef>
                <a:spcPts val="0"/>
              </a:spcBef>
              <a:spcAft>
                <a:spcPts val="600"/>
              </a:spcAft>
              <a:buClr>
                <a:srgbClr val="5496AD"/>
              </a:buClr>
              <a:buFont typeface="Arial" panose="020B0604020202020204" pitchFamily="34" charset="0"/>
              <a:buChar char="•"/>
            </a:pPr>
            <a:r>
              <a:rPr lang="en-US" dirty="0">
                <a:solidFill>
                  <a:srgbClr val="6A7278"/>
                </a:solidFill>
                <a:latin typeface="+mn-lt"/>
              </a:rPr>
              <a:t>Visualize, interpret, and apply remote sensing data and imagery</a:t>
            </a:r>
          </a:p>
          <a:p>
            <a:pPr marL="285750" indent="-285750">
              <a:spcBef>
                <a:spcPts val="0"/>
              </a:spcBef>
              <a:spcAft>
                <a:spcPts val="600"/>
              </a:spcAft>
              <a:buClr>
                <a:srgbClr val="5496AD"/>
              </a:buClr>
              <a:buFont typeface="Arial" panose="020B0604020202020204" pitchFamily="34" charset="0"/>
              <a:buChar char="•"/>
            </a:pPr>
            <a:endParaRPr lang="en-US" dirty="0">
              <a:solidFill>
                <a:srgbClr val="6A7278"/>
              </a:solidFill>
              <a:latin typeface="+mn-lt"/>
            </a:endParaRPr>
          </a:p>
          <a:p>
            <a:pPr>
              <a:spcBef>
                <a:spcPts val="0"/>
              </a:spcBef>
              <a:spcAft>
                <a:spcPts val="1200"/>
              </a:spcAft>
              <a:buClr>
                <a:srgbClr val="5496AD"/>
              </a:buClr>
            </a:pPr>
            <a:r>
              <a:rPr lang="en-US" b="1" dirty="0">
                <a:solidFill>
                  <a:srgbClr val="6A7278"/>
                </a:solidFill>
                <a:latin typeface="+mn-lt"/>
              </a:rPr>
              <a:t>Recent Agriculture Trainings: </a:t>
            </a:r>
            <a:r>
              <a:rPr lang="en-US" dirty="0">
                <a:solidFill>
                  <a:srgbClr val="6A7278"/>
                </a:solidFill>
                <a:latin typeface="+mn-lt"/>
              </a:rPr>
              <a:t>available for viewing at any time. </a:t>
            </a:r>
          </a:p>
          <a:p>
            <a:pPr marL="742950" lvl="1" indent="-285750">
              <a:spcBef>
                <a:spcPts val="0"/>
              </a:spcBef>
              <a:spcAft>
                <a:spcPts val="1200"/>
              </a:spcAft>
              <a:buClr>
                <a:srgbClr val="5496AD"/>
              </a:buClr>
              <a:buFont typeface="Arial" panose="020B0604020202020204" pitchFamily="34" charset="0"/>
              <a:buChar char="•"/>
            </a:pPr>
            <a:r>
              <a:rPr lang="es-ES" sz="1600" dirty="0">
                <a:solidFill>
                  <a:srgbClr val="6A7278"/>
                </a:solidFill>
                <a:latin typeface="+mn-lt"/>
              </a:rPr>
              <a:t>ARSET - Mapeo de Cultivos y sus Características Biofísicas con SAR Polarimétrico y Teledetección Óptica: </a:t>
            </a:r>
            <a:r>
              <a:rPr lang="es-ES" sz="1600" dirty="0">
                <a:solidFill>
                  <a:srgbClr val="6A7278"/>
                </a:solidFill>
                <a:latin typeface="+mn-lt"/>
                <a:hlinkClick r:id="rId3"/>
              </a:rPr>
              <a:t>https://appliedsciences.nasa.gov/join-mission/training/spanish/arset-mapeo-de-cultivos-y-sus-caracteristicas-biofisicas-con-sar</a:t>
            </a:r>
            <a:r>
              <a:rPr lang="es-ES" sz="1600" dirty="0">
                <a:solidFill>
                  <a:srgbClr val="6A7278"/>
                </a:solidFill>
                <a:latin typeface="+mn-lt"/>
              </a:rPr>
              <a:t> </a:t>
            </a:r>
          </a:p>
          <a:p>
            <a:pPr marL="742950" lvl="1" indent="-285750">
              <a:spcBef>
                <a:spcPts val="0"/>
              </a:spcBef>
              <a:spcAft>
                <a:spcPts val="1200"/>
              </a:spcAft>
              <a:buClr>
                <a:srgbClr val="5496AD"/>
              </a:buClr>
              <a:buFont typeface="Arial" panose="020B0604020202020204" pitchFamily="34" charset="0"/>
              <a:buChar char="•"/>
            </a:pPr>
            <a:r>
              <a:rPr lang="es-ES" sz="1600" dirty="0">
                <a:solidFill>
                  <a:srgbClr val="6A7278"/>
                </a:solidFill>
                <a:latin typeface="+mn-lt"/>
              </a:rPr>
              <a:t>ARSET - Clasificación de Cultivos Agrícolas con Radar de Apertura Sintética y Teledetección Óptica: </a:t>
            </a:r>
            <a:r>
              <a:rPr lang="es-ES" sz="1600" dirty="0">
                <a:solidFill>
                  <a:srgbClr val="6A7278"/>
                </a:solidFill>
                <a:latin typeface="+mn-lt"/>
                <a:hlinkClick r:id="rId4"/>
              </a:rPr>
              <a:t>https://appliedsciences.nasa.gov/join-mission/training/spanish/arset-clasificacion-de-cultivos-agricolas-con-radar-de-apertura</a:t>
            </a:r>
            <a:r>
              <a:rPr lang="es-ES" sz="1600" dirty="0">
                <a:solidFill>
                  <a:srgbClr val="6A7278"/>
                </a:solidFill>
                <a:latin typeface="+mn-lt"/>
              </a:rPr>
              <a:t>  </a:t>
            </a:r>
          </a:p>
          <a:p>
            <a:endParaRPr lang="en-US" dirty="0"/>
          </a:p>
        </p:txBody>
      </p:sp>
      <p:pic>
        <p:nvPicPr>
          <p:cNvPr id="5" name="Content Placeholder 13" descr="A picture containing text, ocean floor&#10;&#10;Description automatically generated">
            <a:extLst>
              <a:ext uri="{FF2B5EF4-FFF2-40B4-BE49-F238E27FC236}">
                <a16:creationId xmlns:a16="http://schemas.microsoft.com/office/drawing/2014/main" id="{9326841C-9F74-4238-BE01-93D53A06D10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09193" y="365125"/>
            <a:ext cx="4653921" cy="2670463"/>
          </a:xfrm>
          <a:prstGeom prst="rect">
            <a:avLst/>
          </a:prstGeom>
        </p:spPr>
      </p:pic>
      <p:pic>
        <p:nvPicPr>
          <p:cNvPr id="6" name="Picture 5">
            <a:extLst>
              <a:ext uri="{FF2B5EF4-FFF2-40B4-BE49-F238E27FC236}">
                <a16:creationId xmlns:a16="http://schemas.microsoft.com/office/drawing/2014/main" id="{8C9B9C43-112F-4C8D-BFB0-385F0ED750B7}"/>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472954" y="2441377"/>
            <a:ext cx="3189189" cy="1188422"/>
          </a:xfrm>
          <a:prstGeom prst="rect">
            <a:avLst/>
          </a:prstGeom>
        </p:spPr>
      </p:pic>
    </p:spTree>
    <p:extLst>
      <p:ext uri="{BB962C8B-B14F-4D97-AF65-F5344CB8AC3E}">
        <p14:creationId xmlns:p14="http://schemas.microsoft.com/office/powerpoint/2010/main" val="557132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spc="200" dirty="0"/>
              <a:t>INTRODUCTION</a:t>
            </a:r>
            <a:endParaRPr lang="en-US" sz="1400" spc="200" dirty="0">
              <a:latin typeface="Arial"/>
              <a:cs typeface="Arial"/>
            </a:endParaRPr>
          </a:p>
        </p:txBody>
      </p:sp>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838199" y="1807692"/>
            <a:ext cx="10712117" cy="675611"/>
          </a:xfrm>
        </p:spPr>
        <p:txBody>
          <a:bodyPr anchor="ctr">
            <a:normAutofit/>
          </a:bodyPr>
          <a:lstStyle/>
          <a:p>
            <a:r>
              <a:rPr lang="en-US" altLang="en-US">
                <a:solidFill>
                  <a:srgbClr val="4B72B5"/>
                </a:solidFill>
              </a:rPr>
              <a:t>Empowered Participants + Earth Observations + Engaged Decision Makers</a:t>
            </a:r>
            <a:endParaRPr lang="en-US">
              <a:solidFill>
                <a:srgbClr val="4B72B5"/>
              </a:solidFill>
            </a:endParaRPr>
          </a:p>
        </p:txBody>
      </p:sp>
      <p:sp>
        <p:nvSpPr>
          <p:cNvPr id="13" name="Content Placeholder 18">
            <a:extLst>
              <a:ext uri="{FF2B5EF4-FFF2-40B4-BE49-F238E27FC236}">
                <a16:creationId xmlns:a16="http://schemas.microsoft.com/office/drawing/2014/main" id="{3AC7D427-CD9E-43CA-82A3-D268CBA59015}"/>
              </a:ext>
            </a:extLst>
          </p:cNvPr>
          <p:cNvSpPr txBox="1">
            <a:spLocks/>
          </p:cNvSpPr>
          <p:nvPr/>
        </p:nvSpPr>
        <p:spPr>
          <a:xfrm>
            <a:off x="801622" y="5020056"/>
            <a:ext cx="10390633" cy="1505092"/>
          </a:xfrm>
          <a:prstGeom prst="rect">
            <a:avLst/>
          </a:prstGeom>
        </p:spPr>
        <p:txBody>
          <a:bodyPr vert="horz" lIns="91440" tIns="45720" rIns="91440" bIns="45720" rtlCol="0">
            <a:normAutofit fontScale="92500"/>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n-US" sz="1800" b="1"/>
              <a:t>DEVELOP bridges the gap between NASA Earth Science and society</a:t>
            </a:r>
            <a:r>
              <a:rPr lang="en-US" sz="1800"/>
              <a:t>, building capacity in both its participants and partner organizations to better prepare them to use remote sensing to address environmental challenges. DEVELOP addresses these challenges by conducting interdisciplinary feasibility projects that apply the lens of NASA Earth observations to community concerns around the globe. </a:t>
            </a:r>
          </a:p>
        </p:txBody>
      </p:sp>
      <p:pic>
        <p:nvPicPr>
          <p:cNvPr id="3" name="Picture 2" descr="A group of people sitting at a desk with computers&#10;&#10;Description automatically generated with low confidence">
            <a:extLst>
              <a:ext uri="{FF2B5EF4-FFF2-40B4-BE49-F238E27FC236}">
                <a16:creationId xmlns:a16="http://schemas.microsoft.com/office/drawing/2014/main" id="{061FEA46-5FFB-4920-BC75-93084D15DB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68188" y="2487168"/>
            <a:ext cx="3079533" cy="1645920"/>
          </a:xfrm>
          <a:prstGeom prst="rect">
            <a:avLst/>
          </a:prstGeom>
        </p:spPr>
      </p:pic>
      <p:pic>
        <p:nvPicPr>
          <p:cNvPr id="9" name="Picture 8" descr="A group of people working in a forest&#10;&#10;Description automatically generated with medium confidence">
            <a:extLst>
              <a:ext uri="{FF2B5EF4-FFF2-40B4-BE49-F238E27FC236}">
                <a16:creationId xmlns:a16="http://schemas.microsoft.com/office/drawing/2014/main" id="{A3549425-9CD5-41C5-979A-4F887635602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856669" y="2487168"/>
            <a:ext cx="3184263" cy="1645920"/>
          </a:xfrm>
          <a:prstGeom prst="rect">
            <a:avLst/>
          </a:prstGeom>
        </p:spPr>
      </p:pic>
      <p:sp>
        <p:nvSpPr>
          <p:cNvPr id="14" name="TextBox 13">
            <a:extLst>
              <a:ext uri="{FF2B5EF4-FFF2-40B4-BE49-F238E27FC236}">
                <a16:creationId xmlns:a16="http://schemas.microsoft.com/office/drawing/2014/main" id="{D83F3EF0-12DB-4F3C-98D3-DBC5B353E027}"/>
              </a:ext>
            </a:extLst>
          </p:cNvPr>
          <p:cNvSpPr txBox="1"/>
          <p:nvPr/>
        </p:nvSpPr>
        <p:spPr>
          <a:xfrm>
            <a:off x="685800" y="4307764"/>
            <a:ext cx="10864516" cy="430887"/>
          </a:xfrm>
          <a:prstGeom prst="rect">
            <a:avLst/>
          </a:prstGeom>
          <a:noFill/>
        </p:spPr>
        <p:txBody>
          <a:bodyPr wrap="square">
            <a:spAutoFit/>
          </a:bodyPr>
          <a:lstStyle/>
          <a:p>
            <a:r>
              <a:rPr lang="en-US" sz="2200" i="1">
                <a:solidFill>
                  <a:srgbClr val="5496AD"/>
                </a:solidFill>
              </a:rPr>
              <a:t>“Shaping the future by integrating Earth observations into global decision making”</a:t>
            </a:r>
            <a:endParaRPr lang="en-US" sz="2200">
              <a:solidFill>
                <a:srgbClr val="5496AD"/>
              </a:solidFill>
            </a:endParaRPr>
          </a:p>
        </p:txBody>
      </p:sp>
      <p:pic>
        <p:nvPicPr>
          <p:cNvPr id="10" name="Picture 9">
            <a:extLst>
              <a:ext uri="{FF2B5EF4-FFF2-40B4-BE49-F238E27FC236}">
                <a16:creationId xmlns:a16="http://schemas.microsoft.com/office/drawing/2014/main" id="{018E394A-9B1F-4008-9DE5-F7C3E61231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88424" y="2483303"/>
            <a:ext cx="2927543" cy="1645920"/>
          </a:xfrm>
          <a:prstGeom prst="rect">
            <a:avLst/>
          </a:prstGeom>
        </p:spPr>
      </p:pic>
      <p:sp>
        <p:nvSpPr>
          <p:cNvPr id="11" name="Content Placeholder 17">
            <a:extLst>
              <a:ext uri="{FF2B5EF4-FFF2-40B4-BE49-F238E27FC236}">
                <a16:creationId xmlns:a16="http://schemas.microsoft.com/office/drawing/2014/main" id="{052D7AF3-0F88-4620-94FF-7AEF7F7DA5C1}"/>
              </a:ext>
            </a:extLst>
          </p:cNvPr>
          <p:cNvSpPr txBox="1">
            <a:spLocks/>
          </p:cNvSpPr>
          <p:nvPr/>
        </p:nvSpPr>
        <p:spPr>
          <a:xfrm>
            <a:off x="838200" y="960320"/>
            <a:ext cx="6062330" cy="83063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a:buNone/>
              <a:defRPr sz="2400" kern="1200">
                <a:solidFill>
                  <a:srgbClr val="5595AC"/>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800"/>
              <a:t>NASA’s DEVELOP Program</a:t>
            </a:r>
            <a:endParaRPr lang="en-US" sz="2800"/>
          </a:p>
        </p:txBody>
      </p:sp>
    </p:spTree>
    <p:extLst>
      <p:ext uri="{BB962C8B-B14F-4D97-AF65-F5344CB8AC3E}">
        <p14:creationId xmlns:p14="http://schemas.microsoft.com/office/powerpoint/2010/main" val="4293651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spc="200" dirty="0"/>
              <a:t>INTRODUCTION</a:t>
            </a:r>
            <a:endParaRPr lang="en-US" sz="1400" spc="200" dirty="0">
              <a:latin typeface="Arial"/>
              <a:cs typeface="Arial"/>
            </a:endParaRPr>
          </a:p>
        </p:txBody>
      </p:sp>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838199" y="984732"/>
            <a:ext cx="10712117" cy="820004"/>
          </a:xfrm>
        </p:spPr>
        <p:txBody>
          <a:bodyPr anchor="ctr">
            <a:normAutofit/>
          </a:bodyPr>
          <a:lstStyle/>
          <a:p>
            <a:r>
              <a:rPr lang="en-US" altLang="en-US" sz="3200" dirty="0"/>
              <a:t>DEVELOP Project Characteristics</a:t>
            </a:r>
            <a:endParaRPr lang="en-US" sz="3200" dirty="0"/>
          </a:p>
        </p:txBody>
      </p:sp>
      <p:sp>
        <p:nvSpPr>
          <p:cNvPr id="13" name="Content Placeholder 18">
            <a:extLst>
              <a:ext uri="{FF2B5EF4-FFF2-40B4-BE49-F238E27FC236}">
                <a16:creationId xmlns:a16="http://schemas.microsoft.com/office/drawing/2014/main" id="{3AC7D427-CD9E-43CA-82A3-D268CBA59015}"/>
              </a:ext>
            </a:extLst>
          </p:cNvPr>
          <p:cNvSpPr txBox="1">
            <a:spLocks/>
          </p:cNvSpPr>
          <p:nvPr/>
        </p:nvSpPr>
        <p:spPr>
          <a:xfrm>
            <a:off x="838201" y="1776601"/>
            <a:ext cx="10712115" cy="4521418"/>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10000"/>
              </a:lnSpc>
              <a:spcBef>
                <a:spcPts val="600"/>
              </a:spcBef>
            </a:pPr>
            <a:r>
              <a:rPr lang="en-US" sz="2800" dirty="0"/>
              <a:t>50+ DEVELOP projects take place each year – at their core they share these characteristics:</a:t>
            </a:r>
            <a:endParaRPr lang="en-US" sz="1400" dirty="0"/>
          </a:p>
          <a:p>
            <a:pPr marL="285750" indent="-225425">
              <a:lnSpc>
                <a:spcPct val="110000"/>
              </a:lnSpc>
              <a:spcBef>
                <a:spcPts val="600"/>
              </a:spcBef>
              <a:buFont typeface="Arial" panose="020B0604020202020204" pitchFamily="34" charset="0"/>
              <a:buChar char="•"/>
            </a:pPr>
            <a:r>
              <a:rPr lang="en-US" dirty="0"/>
              <a:t>Highlight the applications and capabilities of NASA Earth observations</a:t>
            </a:r>
          </a:p>
          <a:p>
            <a:pPr marL="285750" indent="-225425">
              <a:lnSpc>
                <a:spcPct val="110000"/>
              </a:lnSpc>
              <a:spcBef>
                <a:spcPts val="600"/>
              </a:spcBef>
              <a:buFont typeface="Arial" panose="020B0604020202020204" pitchFamily="34" charset="0"/>
              <a:buChar char="•"/>
            </a:pPr>
            <a:r>
              <a:rPr lang="en-US" dirty="0"/>
              <a:t>Assess the feasibility of using Earth observation data for to address community concerns relating to decision-making for real-world environmental issues</a:t>
            </a:r>
          </a:p>
          <a:p>
            <a:pPr marL="285750" indent="-225425">
              <a:lnSpc>
                <a:spcPct val="110000"/>
              </a:lnSpc>
              <a:spcBef>
                <a:spcPts val="600"/>
              </a:spcBef>
              <a:buFont typeface="Arial" panose="020B0604020202020204" pitchFamily="34" charset="0"/>
              <a:buChar char="•"/>
            </a:pPr>
            <a:r>
              <a:rPr lang="en-US" dirty="0"/>
              <a:t>Co-developed with partner organizations who can benefit from using NASA Earth observations to enhance decision making by providing decision support tools</a:t>
            </a:r>
          </a:p>
          <a:p>
            <a:pPr marL="285750" indent="-225425">
              <a:lnSpc>
                <a:spcPct val="110000"/>
              </a:lnSpc>
              <a:spcBef>
                <a:spcPts val="600"/>
              </a:spcBef>
              <a:buFont typeface="Arial" panose="020B0604020202020204" pitchFamily="34" charset="0"/>
              <a:buChar char="•"/>
            </a:pPr>
            <a:r>
              <a:rPr lang="en-US" dirty="0"/>
              <a:t>Conducted in 10-week terms (spring, summer, and fall) by small teams with diverse backgrounds</a:t>
            </a:r>
          </a:p>
          <a:p>
            <a:pPr marL="285750" indent="-225425">
              <a:lnSpc>
                <a:spcPct val="110000"/>
              </a:lnSpc>
              <a:spcBef>
                <a:spcPts val="600"/>
              </a:spcBef>
              <a:buFont typeface="Arial" panose="020B0604020202020204" pitchFamily="34" charset="0"/>
              <a:buChar char="•"/>
            </a:pPr>
            <a:r>
              <a:rPr lang="en-US" dirty="0"/>
              <a:t>Create a consistent set of deliverables </a:t>
            </a:r>
          </a:p>
          <a:p>
            <a:pPr marL="285750" indent="-225425">
              <a:lnSpc>
                <a:spcPct val="110000"/>
              </a:lnSpc>
              <a:spcBef>
                <a:spcPts val="600"/>
              </a:spcBef>
              <a:buFont typeface="Arial" panose="020B0604020202020204" pitchFamily="34" charset="0"/>
              <a:buChar char="•"/>
            </a:pPr>
            <a:r>
              <a:rPr lang="en-US" dirty="0"/>
              <a:t>Research is conducted under the guidance of Science Advisors and mentors from NASA and partner organizations</a:t>
            </a:r>
          </a:p>
          <a:p>
            <a:pPr marL="285750" indent="-225425">
              <a:lnSpc>
                <a:spcPct val="110000"/>
              </a:lnSpc>
              <a:spcBef>
                <a:spcPts val="600"/>
              </a:spcBef>
              <a:buFont typeface="Arial" panose="020B0604020202020204" pitchFamily="34" charset="0"/>
              <a:buChar char="•"/>
            </a:pPr>
            <a:r>
              <a:rPr lang="en-US" dirty="0"/>
              <a:t>Align with at least one of the nine NASA Applied Sciences Program’s National Application Areas:</a:t>
            </a:r>
          </a:p>
          <a:p>
            <a:pPr marL="285750" indent="-225425">
              <a:lnSpc>
                <a:spcPct val="110000"/>
              </a:lnSpc>
              <a:spcBef>
                <a:spcPts val="600"/>
              </a:spcBef>
              <a:buFont typeface="Arial" panose="020B0604020202020204" pitchFamily="34" charset="0"/>
              <a:buChar char="•"/>
            </a:pPr>
            <a:endParaRPr lang="en-US" dirty="0"/>
          </a:p>
          <a:p>
            <a:pPr marL="285750" indent="-225425">
              <a:buFont typeface="Arial" panose="020B0604020202020204" pitchFamily="34" charset="0"/>
              <a:buChar char="•"/>
            </a:pPr>
            <a:endParaRPr lang="en-US" dirty="0"/>
          </a:p>
        </p:txBody>
      </p:sp>
      <p:pic>
        <p:nvPicPr>
          <p:cNvPr id="6" name="Picture 5" descr="A picture containing text, clipart&#10;&#10;Description automatically generated">
            <a:extLst>
              <a:ext uri="{FF2B5EF4-FFF2-40B4-BE49-F238E27FC236}">
                <a16:creationId xmlns:a16="http://schemas.microsoft.com/office/drawing/2014/main" id="{99682CA1-D16A-4AFB-B86D-F708CB276A8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38699" y="5836433"/>
            <a:ext cx="764244" cy="764245"/>
          </a:xfrm>
          <a:prstGeom prst="rect">
            <a:avLst/>
          </a:prstGeom>
        </p:spPr>
      </p:pic>
      <p:pic>
        <p:nvPicPr>
          <p:cNvPr id="7" name="Picture 6" descr="A picture containing text, outdoor, clipart&#10;&#10;Description automatically generated">
            <a:extLst>
              <a:ext uri="{FF2B5EF4-FFF2-40B4-BE49-F238E27FC236}">
                <a16:creationId xmlns:a16="http://schemas.microsoft.com/office/drawing/2014/main" id="{FC49D26B-C9A8-4936-AD37-2A2161DC958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98243" y="5836433"/>
            <a:ext cx="764244" cy="764245"/>
          </a:xfrm>
          <a:prstGeom prst="rect">
            <a:avLst/>
          </a:prstGeom>
        </p:spPr>
      </p:pic>
      <p:pic>
        <p:nvPicPr>
          <p:cNvPr id="8" name="Picture 7" descr="Icon&#10;&#10;Description automatically generated">
            <a:extLst>
              <a:ext uri="{FF2B5EF4-FFF2-40B4-BE49-F238E27FC236}">
                <a16:creationId xmlns:a16="http://schemas.microsoft.com/office/drawing/2014/main" id="{17871D2D-2FD8-4CBA-9C7F-77AACF40142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55673" y="5836433"/>
            <a:ext cx="764244" cy="764245"/>
          </a:xfrm>
          <a:prstGeom prst="rect">
            <a:avLst/>
          </a:prstGeom>
        </p:spPr>
      </p:pic>
      <p:pic>
        <p:nvPicPr>
          <p:cNvPr id="9" name="Picture 8" descr="Icon&#10;&#10;Description automatically generated">
            <a:extLst>
              <a:ext uri="{FF2B5EF4-FFF2-40B4-BE49-F238E27FC236}">
                <a16:creationId xmlns:a16="http://schemas.microsoft.com/office/drawing/2014/main" id="{1F9E0BDD-44F7-45DC-BEAB-6F5849833B2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72303" y="5798221"/>
            <a:ext cx="814010" cy="840669"/>
          </a:xfrm>
          <a:prstGeom prst="rect">
            <a:avLst/>
          </a:prstGeom>
        </p:spPr>
      </p:pic>
      <p:pic>
        <p:nvPicPr>
          <p:cNvPr id="10" name="Picture 9" descr="Icon&#10;&#10;Description automatically generated">
            <a:extLst>
              <a:ext uri="{FF2B5EF4-FFF2-40B4-BE49-F238E27FC236}">
                <a16:creationId xmlns:a16="http://schemas.microsoft.com/office/drawing/2014/main" id="{F10E38FE-2E16-485A-B0CD-E32A4F4CBD2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914873" y="5836433"/>
            <a:ext cx="764244" cy="764245"/>
          </a:xfrm>
          <a:prstGeom prst="rect">
            <a:avLst/>
          </a:prstGeom>
        </p:spPr>
      </p:pic>
      <p:pic>
        <p:nvPicPr>
          <p:cNvPr id="12" name="Picture 11" descr="Icon&#10;&#10;Description automatically generated">
            <a:extLst>
              <a:ext uri="{FF2B5EF4-FFF2-40B4-BE49-F238E27FC236}">
                <a16:creationId xmlns:a16="http://schemas.microsoft.com/office/drawing/2014/main" id="{E1B02CB5-A347-4314-B80A-32F89C4A6DF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51985" y="5798221"/>
            <a:ext cx="829470" cy="840669"/>
          </a:xfrm>
          <a:prstGeom prst="rect">
            <a:avLst/>
          </a:prstGeom>
        </p:spPr>
      </p:pic>
      <p:pic>
        <p:nvPicPr>
          <p:cNvPr id="14" name="Picture 13" descr="Icon&#10;&#10;Description automatically generated">
            <a:extLst>
              <a:ext uri="{FF2B5EF4-FFF2-40B4-BE49-F238E27FC236}">
                <a16:creationId xmlns:a16="http://schemas.microsoft.com/office/drawing/2014/main" id="{B17CE362-7E98-440E-8224-66F8A67802A5}"/>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0333838" y="5836433"/>
            <a:ext cx="764244" cy="764245"/>
          </a:xfrm>
          <a:prstGeom prst="rect">
            <a:avLst/>
          </a:prstGeom>
        </p:spPr>
      </p:pic>
      <p:pic>
        <p:nvPicPr>
          <p:cNvPr id="15" name="Picture 14">
            <a:extLst>
              <a:ext uri="{FF2B5EF4-FFF2-40B4-BE49-F238E27FC236}">
                <a16:creationId xmlns:a16="http://schemas.microsoft.com/office/drawing/2014/main" id="{029D1763-A8E1-48E4-8AC2-5E29C1907E22}"/>
              </a:ext>
            </a:extLst>
          </p:cNvPr>
          <p:cNvPicPr>
            <a:picLocks noChangeAspect="1"/>
          </p:cNvPicPr>
          <p:nvPr/>
        </p:nvPicPr>
        <p:blipFill>
          <a:blip r:embed="rId10"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8031503" y="5834507"/>
            <a:ext cx="768096" cy="768096"/>
          </a:xfrm>
          <a:prstGeom prst="rect">
            <a:avLst/>
          </a:prstGeom>
        </p:spPr>
      </p:pic>
      <p:pic>
        <p:nvPicPr>
          <p:cNvPr id="16" name="Picture 15">
            <a:extLst>
              <a:ext uri="{FF2B5EF4-FFF2-40B4-BE49-F238E27FC236}">
                <a16:creationId xmlns:a16="http://schemas.microsoft.com/office/drawing/2014/main" id="{36A77648-8E9F-4D7B-AE24-9CC425FF9D3C}"/>
              </a:ext>
            </a:extLst>
          </p:cNvPr>
          <p:cNvPicPr>
            <a:picLocks noChangeAspect="1"/>
          </p:cNvPicPr>
          <p:nvPr/>
        </p:nvPicPr>
        <p:blipFill rotWithShape="1">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555329" y="5787764"/>
            <a:ext cx="890528" cy="861582"/>
          </a:xfrm>
          <a:prstGeom prst="rect">
            <a:avLst/>
          </a:prstGeom>
        </p:spPr>
      </p:pic>
    </p:spTree>
    <p:extLst>
      <p:ext uri="{BB962C8B-B14F-4D97-AF65-F5344CB8AC3E}">
        <p14:creationId xmlns:p14="http://schemas.microsoft.com/office/powerpoint/2010/main" val="35751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CF35D51-3B8A-40E7-9586-10FB6700F32B}"/>
              </a:ext>
            </a:extLst>
          </p:cNvPr>
          <p:cNvGraphicFramePr/>
          <p:nvPr/>
        </p:nvGraphicFramePr>
        <p:xfrm>
          <a:off x="824949" y="1868557"/>
          <a:ext cx="10616038" cy="4496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E0701D02-D5D4-487D-9F76-4E0267CD4F71}"/>
              </a:ext>
            </a:extLst>
          </p:cNvPr>
          <p:cNvSpPr>
            <a:spLocks noGrp="1"/>
          </p:cNvSpPr>
          <p:nvPr>
            <p:ph type="title"/>
          </p:nvPr>
        </p:nvSpPr>
        <p:spPr/>
        <p:txBody>
          <a:bodyPr>
            <a:normAutofit/>
          </a:bodyPr>
          <a:lstStyle/>
          <a:p>
            <a:r>
              <a:rPr lang="en-US" sz="1400" dirty="0"/>
              <a:t>INTRODUCTION</a:t>
            </a:r>
          </a:p>
        </p:txBody>
      </p:sp>
      <p:sp>
        <p:nvSpPr>
          <p:cNvPr id="5" name="Content Placeholder 17">
            <a:extLst>
              <a:ext uri="{FF2B5EF4-FFF2-40B4-BE49-F238E27FC236}">
                <a16:creationId xmlns:a16="http://schemas.microsoft.com/office/drawing/2014/main" id="{0FF9CBAC-C6C3-4CD5-AF6F-530F33194E76}"/>
              </a:ext>
            </a:extLst>
          </p:cNvPr>
          <p:cNvSpPr>
            <a:spLocks noGrp="1"/>
          </p:cNvSpPr>
          <p:nvPr>
            <p:ph idx="1"/>
          </p:nvPr>
        </p:nvSpPr>
        <p:spPr>
          <a:xfrm>
            <a:off x="838200" y="868821"/>
            <a:ext cx="10712116" cy="820004"/>
          </a:xfrm>
        </p:spPr>
        <p:txBody>
          <a:bodyPr anchor="ctr">
            <a:normAutofit/>
          </a:bodyPr>
          <a:lstStyle/>
          <a:p>
            <a:r>
              <a:rPr lang="en-US" sz="3200" dirty="0"/>
              <a:t>Project Development Process</a:t>
            </a:r>
          </a:p>
        </p:txBody>
      </p:sp>
      <p:sp>
        <p:nvSpPr>
          <p:cNvPr id="52" name="Content Placeholder 50">
            <a:extLst>
              <a:ext uri="{FF2B5EF4-FFF2-40B4-BE49-F238E27FC236}">
                <a16:creationId xmlns:a16="http://schemas.microsoft.com/office/drawing/2014/main" id="{E5BC424C-AE26-4A64-B170-1CD9F5F4124E}"/>
              </a:ext>
            </a:extLst>
          </p:cNvPr>
          <p:cNvSpPr>
            <a:spLocks noGrp="1"/>
          </p:cNvSpPr>
          <p:nvPr>
            <p:ph idx="11"/>
          </p:nvPr>
        </p:nvSpPr>
        <p:spPr>
          <a:xfrm>
            <a:off x="1093306" y="2842591"/>
            <a:ext cx="3230217" cy="3848099"/>
          </a:xfrm>
        </p:spPr>
        <p:txBody>
          <a:bodyPr>
            <a:normAutofit/>
          </a:bodyPr>
          <a:lstStyle/>
          <a:p>
            <a:pPr marL="285750" indent="-285750">
              <a:buFont typeface="Arial" panose="020B0604020202020204" pitchFamily="34" charset="0"/>
              <a:buChar char="•"/>
            </a:pPr>
            <a:r>
              <a:rPr lang="en-US" dirty="0"/>
              <a:t>Initial engagement w/potential partner – listen to their interests, priorities, needs, and understand their decision-making process.</a:t>
            </a:r>
          </a:p>
          <a:p>
            <a:pPr marL="285750" indent="-285750">
              <a:buFont typeface="Arial" panose="020B0604020202020204" pitchFamily="34" charset="0"/>
              <a:buChar char="•"/>
            </a:pPr>
            <a:r>
              <a:rPr lang="en-US" dirty="0"/>
              <a:t>Generate project idea – identify: study area, thematic focus area, actionable decision, potential end-products</a:t>
            </a:r>
          </a:p>
        </p:txBody>
      </p:sp>
      <p:sp>
        <p:nvSpPr>
          <p:cNvPr id="7" name="Content Placeholder 50">
            <a:extLst>
              <a:ext uri="{FF2B5EF4-FFF2-40B4-BE49-F238E27FC236}">
                <a16:creationId xmlns:a16="http://schemas.microsoft.com/office/drawing/2014/main" id="{231CBBE1-CD86-4DA4-984F-D5854D897186}"/>
              </a:ext>
            </a:extLst>
          </p:cNvPr>
          <p:cNvSpPr txBox="1">
            <a:spLocks/>
          </p:cNvSpPr>
          <p:nvPr/>
        </p:nvSpPr>
        <p:spPr>
          <a:xfrm>
            <a:off x="4671392" y="2842590"/>
            <a:ext cx="3230217" cy="3848099"/>
          </a:xfrm>
          <a:prstGeom prst="rect">
            <a:avLst/>
          </a:prstGeom>
        </p:spPr>
        <p:txBody>
          <a:bodyPr vert="horz" lIns="91440" tIns="45720" rIns="91440" bIns="45720" rtlCol="0">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t>Initial ideas reviewed by DEVELOP National Program Office.</a:t>
            </a:r>
          </a:p>
          <a:p>
            <a:pPr marL="285750" indent="-285750">
              <a:buFont typeface="Arial" panose="020B0604020202020204" pitchFamily="34" charset="0"/>
              <a:buChar char="•"/>
            </a:pPr>
            <a:r>
              <a:rPr lang="en-US" dirty="0"/>
              <a:t>If approved, Fellows draft a proposal – including the partner in review and iteration.</a:t>
            </a:r>
          </a:p>
          <a:p>
            <a:pPr marL="285750" indent="-285750">
              <a:buFont typeface="Arial" panose="020B0604020202020204" pitchFamily="34" charset="0"/>
              <a:buChar char="•"/>
            </a:pPr>
            <a:r>
              <a:rPr lang="en-US" dirty="0"/>
              <a:t>Proposals reviewed and approved by HQ, those selected are scheduled for a specific term and listed in the DEVELOP application.</a:t>
            </a:r>
          </a:p>
          <a:p>
            <a:pPr marL="285750" indent="-285750">
              <a:buFont typeface="Arial" panose="020B0604020202020204" pitchFamily="34" charset="0"/>
              <a:buChar char="•"/>
            </a:pPr>
            <a:endParaRPr lang="en-US" dirty="0"/>
          </a:p>
        </p:txBody>
      </p:sp>
      <p:sp>
        <p:nvSpPr>
          <p:cNvPr id="8" name="Content Placeholder 50">
            <a:extLst>
              <a:ext uri="{FF2B5EF4-FFF2-40B4-BE49-F238E27FC236}">
                <a16:creationId xmlns:a16="http://schemas.microsoft.com/office/drawing/2014/main" id="{71D1A51C-EFD6-4F18-BD1F-13AB2F8FF9DB}"/>
              </a:ext>
            </a:extLst>
          </p:cNvPr>
          <p:cNvSpPr txBox="1">
            <a:spLocks/>
          </p:cNvSpPr>
          <p:nvPr/>
        </p:nvSpPr>
        <p:spPr>
          <a:xfrm>
            <a:off x="8319052" y="2842590"/>
            <a:ext cx="3390292" cy="3848099"/>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t>Communication lines are reopened with partners following approvals.</a:t>
            </a:r>
          </a:p>
          <a:p>
            <a:pPr marL="285750" indent="-285750">
              <a:buFont typeface="Arial" panose="020B0604020202020204" pitchFamily="34" charset="0"/>
              <a:buChar char="•"/>
            </a:pPr>
            <a:r>
              <a:rPr lang="en-US" dirty="0"/>
              <a:t>Partners regularly meet with DEVELOP team during the term to discuss progress and results.</a:t>
            </a:r>
          </a:p>
          <a:p>
            <a:pPr marL="285750" indent="-285750">
              <a:buFont typeface="Arial" panose="020B0604020202020204" pitchFamily="34" charset="0"/>
              <a:buChar char="•"/>
            </a:pPr>
            <a:r>
              <a:rPr lang="en-US" dirty="0"/>
              <a:t>Project results and methods are handed off at the end of the term. </a:t>
            </a:r>
          </a:p>
        </p:txBody>
      </p:sp>
    </p:spTree>
    <p:extLst>
      <p:ext uri="{BB962C8B-B14F-4D97-AF65-F5344CB8AC3E}">
        <p14:creationId xmlns:p14="http://schemas.microsoft.com/office/powerpoint/2010/main" val="2589951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dirty="0">
                <a:latin typeface="Arial"/>
                <a:cs typeface="Arial"/>
              </a:rPr>
              <a:t>INTRODUCTION</a:t>
            </a:r>
            <a:endParaRPr lang="en-US" dirty="0"/>
          </a:p>
        </p:txBody>
      </p:sp>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838200" y="916330"/>
            <a:ext cx="8488680" cy="830637"/>
          </a:xfrm>
        </p:spPr>
        <p:txBody>
          <a:bodyPr anchor="ctr">
            <a:normAutofit/>
          </a:bodyPr>
          <a:lstStyle/>
          <a:p>
            <a:r>
              <a:rPr lang="en-US" altLang="en-US" sz="2800" dirty="0">
                <a:latin typeface="Georgia"/>
              </a:rPr>
              <a:t>Past Projects Partnered w/Chile</a:t>
            </a:r>
            <a:endParaRPr lang="en-US" sz="2800" dirty="0"/>
          </a:p>
        </p:txBody>
      </p:sp>
      <p:sp>
        <p:nvSpPr>
          <p:cNvPr id="8" name="Content Placeholder 18">
            <a:extLst>
              <a:ext uri="{FF2B5EF4-FFF2-40B4-BE49-F238E27FC236}">
                <a16:creationId xmlns:a16="http://schemas.microsoft.com/office/drawing/2014/main" id="{038E581C-E3AE-49BC-8689-6C76EBE189F0}"/>
              </a:ext>
            </a:extLst>
          </p:cNvPr>
          <p:cNvSpPr txBox="1">
            <a:spLocks/>
          </p:cNvSpPr>
          <p:nvPr/>
        </p:nvSpPr>
        <p:spPr>
          <a:xfrm>
            <a:off x="838200" y="1623318"/>
            <a:ext cx="10653346" cy="5218142"/>
          </a:xfrm>
          <a:prstGeom prst="rect">
            <a:avLst/>
          </a:prstGeom>
        </p:spPr>
        <p:txBody>
          <a:bodyPr vert="horz" lIns="91440" tIns="45720" rIns="91440" bIns="45720" rtlCol="0" anchor="t">
            <a:normAutofit fontScale="92500"/>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03225" indent="-342900">
              <a:lnSpc>
                <a:spcPct val="110000"/>
              </a:lnSpc>
              <a:spcBef>
                <a:spcPts val="600"/>
              </a:spcBef>
              <a:buChar char="•"/>
            </a:pPr>
            <a:r>
              <a:rPr lang="en-US" sz="1900" b="1" dirty="0">
                <a:latin typeface="Georgia"/>
              </a:rPr>
              <a:t>Chile Water Resources – Fall 2013</a:t>
            </a:r>
          </a:p>
          <a:p>
            <a:pPr marL="404813">
              <a:lnSpc>
                <a:spcPct val="100000"/>
              </a:lnSpc>
              <a:spcBef>
                <a:spcPts val="0"/>
              </a:spcBef>
              <a:spcAft>
                <a:spcPts val="1200"/>
              </a:spcAft>
            </a:pPr>
            <a:r>
              <a:rPr lang="en-US" dirty="0">
                <a:latin typeface="Georgia"/>
              </a:rPr>
              <a:t>Assessing Potential Water Availability from Andean Snowpack for Agricultural Uses in the Coquimbo Region of Chile </a:t>
            </a:r>
          </a:p>
          <a:p>
            <a:pPr marL="403225" indent="-342900">
              <a:lnSpc>
                <a:spcPct val="110000"/>
              </a:lnSpc>
              <a:spcBef>
                <a:spcPts val="600"/>
              </a:spcBef>
              <a:buChar char="•"/>
            </a:pPr>
            <a:r>
              <a:rPr lang="en-US" sz="1900" b="1" dirty="0">
                <a:latin typeface="Georgia"/>
              </a:rPr>
              <a:t>Chile Water Resources – Spring 2014</a:t>
            </a:r>
          </a:p>
          <a:p>
            <a:pPr marL="404813">
              <a:lnSpc>
                <a:spcPct val="100000"/>
              </a:lnSpc>
              <a:spcBef>
                <a:spcPts val="0"/>
              </a:spcBef>
              <a:spcAft>
                <a:spcPts val="1200"/>
              </a:spcAft>
            </a:pPr>
            <a:r>
              <a:rPr lang="en-US" dirty="0">
                <a:latin typeface="Georgia"/>
              </a:rPr>
              <a:t>Modeling of Snow Melt from Andean Snowpack for More Effective Water Allocation and Planning in the Atacama Region of Chile </a:t>
            </a:r>
          </a:p>
          <a:p>
            <a:pPr marL="403225" indent="-342900">
              <a:lnSpc>
                <a:spcPct val="110000"/>
              </a:lnSpc>
              <a:spcBef>
                <a:spcPts val="600"/>
              </a:spcBef>
              <a:buChar char="•"/>
            </a:pPr>
            <a:r>
              <a:rPr lang="en-US" sz="1900" b="1" dirty="0">
                <a:latin typeface="Georgia"/>
              </a:rPr>
              <a:t>Chile Water Resources – Spring 2017</a:t>
            </a:r>
          </a:p>
          <a:p>
            <a:pPr marL="404813">
              <a:lnSpc>
                <a:spcPct val="100000"/>
              </a:lnSpc>
              <a:spcBef>
                <a:spcPts val="0"/>
              </a:spcBef>
              <a:spcAft>
                <a:spcPts val="1200"/>
              </a:spcAft>
            </a:pPr>
            <a:r>
              <a:rPr lang="en-US" dirty="0">
                <a:latin typeface="Georgia"/>
              </a:rPr>
              <a:t>Integrating NASA Earth Observations into the Google Earth Engine Platform to Enhance Drought Monitoring in Chile </a:t>
            </a:r>
          </a:p>
          <a:p>
            <a:pPr marL="403225" indent="-342900">
              <a:lnSpc>
                <a:spcPct val="110000"/>
              </a:lnSpc>
              <a:spcBef>
                <a:spcPts val="600"/>
              </a:spcBef>
              <a:buChar char="•"/>
            </a:pPr>
            <a:r>
              <a:rPr lang="en-US" sz="1900" b="1" dirty="0">
                <a:latin typeface="Georgia"/>
              </a:rPr>
              <a:t>Chile Water Resources – Summer 2017</a:t>
            </a:r>
            <a:endParaRPr lang="en-US" sz="1900" b="1" dirty="0"/>
          </a:p>
          <a:p>
            <a:pPr marL="404813">
              <a:lnSpc>
                <a:spcPct val="100000"/>
              </a:lnSpc>
              <a:spcBef>
                <a:spcPts val="0"/>
              </a:spcBef>
              <a:spcAft>
                <a:spcPts val="1200"/>
              </a:spcAft>
            </a:pPr>
            <a:r>
              <a:rPr lang="en-US" dirty="0">
                <a:latin typeface="Georgia"/>
              </a:rPr>
              <a:t>Remote Monitoring of Glacier Dynamics and Hydrologic Indicators in Chile's Aconcagua River Valley </a:t>
            </a:r>
          </a:p>
          <a:p>
            <a:pPr marL="403225" indent="-342900">
              <a:lnSpc>
                <a:spcPct val="110000"/>
              </a:lnSpc>
              <a:spcBef>
                <a:spcPts val="600"/>
              </a:spcBef>
              <a:buChar char="•"/>
            </a:pPr>
            <a:r>
              <a:rPr lang="en-US" sz="1900" b="1" dirty="0">
                <a:latin typeface="Georgia"/>
              </a:rPr>
              <a:t>Chile Water Resources – Spring 2019</a:t>
            </a:r>
          </a:p>
          <a:p>
            <a:pPr marL="404813">
              <a:lnSpc>
                <a:spcPct val="100000"/>
              </a:lnSpc>
              <a:spcBef>
                <a:spcPts val="0"/>
              </a:spcBef>
              <a:spcAft>
                <a:spcPts val="1200"/>
              </a:spcAft>
            </a:pPr>
            <a:r>
              <a:rPr lang="en-US" dirty="0">
                <a:latin typeface="Georgia"/>
              </a:rPr>
              <a:t>Monitoring the Extent and Distribution of Saline Systems in Chile’s Atacama Desert Utilizing NASA Earth Observations</a:t>
            </a:r>
          </a:p>
          <a:p>
            <a:pPr marL="403225" indent="-342900">
              <a:lnSpc>
                <a:spcPct val="110000"/>
              </a:lnSpc>
              <a:spcBef>
                <a:spcPts val="600"/>
              </a:spcBef>
              <a:buChar char="•"/>
            </a:pPr>
            <a:r>
              <a:rPr lang="en-US" sz="1900" b="1" dirty="0">
                <a:latin typeface="Georgia"/>
              </a:rPr>
              <a:t>Chile Disasters – Spring 2022</a:t>
            </a:r>
          </a:p>
          <a:p>
            <a:pPr marL="404813">
              <a:lnSpc>
                <a:spcPct val="100000"/>
              </a:lnSpc>
              <a:spcBef>
                <a:spcPts val="0"/>
              </a:spcBef>
            </a:pPr>
            <a:r>
              <a:rPr lang="en-US" dirty="0">
                <a:latin typeface="Georgia"/>
              </a:rPr>
              <a:t>Automating Wildfire Risk and Occurrence Mapping in Google Earth Engine to Improve Wildfire Detection and Response Time Efforts</a:t>
            </a:r>
            <a:endParaRPr lang="en-US" sz="1900" dirty="0"/>
          </a:p>
        </p:txBody>
      </p:sp>
      <p:pic>
        <p:nvPicPr>
          <p:cNvPr id="7" name="Picture 6">
            <a:extLst>
              <a:ext uri="{FF2B5EF4-FFF2-40B4-BE49-F238E27FC236}">
                <a16:creationId xmlns:a16="http://schemas.microsoft.com/office/drawing/2014/main" id="{C77D7D98-941E-410D-9562-5470A8758A9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238298" y="0"/>
            <a:ext cx="2953702" cy="1661457"/>
          </a:xfrm>
          <a:prstGeom prst="rect">
            <a:avLst/>
          </a:prstGeom>
        </p:spPr>
      </p:pic>
    </p:spTree>
    <p:extLst>
      <p:ext uri="{BB962C8B-B14F-4D97-AF65-F5344CB8AC3E}">
        <p14:creationId xmlns:p14="http://schemas.microsoft.com/office/powerpoint/2010/main" val="2669904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EFA7D6FC-D164-47FC-8E40-26D32AADCF92}"/>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13E2D"/>
                </a:solidFill>
                <a:effectLst/>
                <a:uLnTx/>
                <a:uFillTx/>
                <a:latin typeface="Century Gothic" panose="020F0302020204030204"/>
                <a:ea typeface="+mj-ea"/>
                <a:cs typeface="+mj-cs"/>
              </a:rPr>
              <a:t>Chile Wildfires (Sum 2022)</a:t>
            </a:r>
            <a:endParaRPr kumimoji="0" lang="en-US" sz="4000" b="1" i="0" u="none" strike="noStrike" kern="1200" cap="none" spc="0" normalizeH="0" baseline="0" noProof="0" dirty="0">
              <a:ln>
                <a:noFill/>
              </a:ln>
              <a:solidFill>
                <a:srgbClr val="C13E2D"/>
              </a:solidFill>
              <a:effectLst/>
              <a:uLnTx/>
              <a:uFillTx/>
              <a:latin typeface="Century Gothic" panose="020F0302020204030204"/>
              <a:ea typeface="+mj-ea"/>
              <a:cs typeface="+mj-cs"/>
            </a:endParaRPr>
          </a:p>
        </p:txBody>
      </p:sp>
      <p:sp>
        <p:nvSpPr>
          <p:cNvPr id="4" name="Content Placeholder 3">
            <a:extLst>
              <a:ext uri="{FF2B5EF4-FFF2-40B4-BE49-F238E27FC236}">
                <a16:creationId xmlns:a16="http://schemas.microsoft.com/office/drawing/2014/main" id="{AD3AC804-C08D-4FA2-BA55-893B4C47C1EF}"/>
              </a:ext>
            </a:extLst>
          </p:cNvPr>
          <p:cNvSpPr>
            <a:spLocks noGrp="1"/>
          </p:cNvSpPr>
          <p:nvPr/>
        </p:nvSpPr>
        <p:spPr>
          <a:xfrm>
            <a:off x="495299" y="1056333"/>
            <a:ext cx="10263919" cy="91440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Century Gothic"/>
                <a:ea typeface="+mn-ea"/>
                <a:cs typeface="+mn-cs"/>
              </a:rPr>
              <a:t>Community Concern: </a:t>
            </a:r>
            <a:r>
              <a:rPr kumimoji="0" lang="en-US" sz="1800" b="0" i="0" u="none" strike="noStrike" kern="1200" cap="none" spc="0" normalizeH="0" baseline="0" noProof="0" dirty="0">
                <a:ln>
                  <a:noFill/>
                </a:ln>
                <a:solidFill>
                  <a:srgbClr val="3F3F3F"/>
                </a:solidFill>
                <a:effectLst/>
                <a:uLnTx/>
                <a:uFillTx/>
                <a:latin typeface="Century Gothic"/>
                <a:ea typeface="+mn-ea"/>
                <a:cs typeface="+mn-cs"/>
              </a:rPr>
              <a:t>In early 2017 high heat and drought contributed to some of the most damaging fires in Chilean history. One of the ways CONAF is preparing for preventative fire management is by quantifying fires ignited by lightning strikes.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13A24D85-C750-4108-98AB-6D07AC41DA24}"/>
              </a:ext>
            </a:extLst>
          </p:cNvPr>
          <p:cNvSpPr>
            <a:spLocks noGrp="1"/>
          </p:cNvSpPr>
          <p:nvPr/>
        </p:nvSpPr>
        <p:spPr>
          <a:xfrm>
            <a:off x="531198" y="2198937"/>
            <a:ext cx="5852160" cy="91440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Century Gothic"/>
                <a:ea typeface="+mn-ea"/>
                <a:cs typeface="+mn-cs"/>
              </a:rPr>
              <a:t>Partners:</a:t>
            </a:r>
          </a:p>
          <a:p>
            <a:pPr marL="285750" marR="0" lvl="0" indent="-285750" algn="l" defTabSz="914400" rtl="0" eaLnBrk="1" fontAlgn="auto" latinLnBrk="0" hangingPunct="1">
              <a:lnSpc>
                <a:spcPct val="100000"/>
              </a:lnSpc>
              <a:spcBef>
                <a:spcPts val="0"/>
              </a:spcBef>
              <a:spcAft>
                <a:spcPts val="0"/>
              </a:spcAft>
              <a:buClr>
                <a:srgbClr val="C13E2D"/>
              </a:buClr>
              <a:buSzTx/>
              <a:buFont typeface="Arial,Sans-Serif"/>
              <a:buChar char="•"/>
              <a:tabLst/>
              <a:defRPr/>
            </a:pPr>
            <a:r>
              <a:rPr kumimoji="0" lang="en-US" sz="1800" b="0" i="0" u="none" strike="noStrike" kern="1200" cap="none" spc="0" normalizeH="0" baseline="0" noProof="0" dirty="0">
                <a:ln>
                  <a:noFill/>
                </a:ln>
                <a:solidFill>
                  <a:srgbClr val="3F3F3F"/>
                </a:solidFill>
                <a:effectLst/>
                <a:uLnTx/>
                <a:uFillTx/>
                <a:latin typeface="Century Gothic"/>
                <a:ea typeface="+mn-ea"/>
                <a:cs typeface="+mn-cs"/>
              </a:rPr>
              <a:t>Corporación Nacional Forestal (CONAF)</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
                <a:srgbClr val="C13E2D"/>
              </a:buClr>
              <a:buSzTx/>
              <a:buFont typeface="Arial,Sans-Serif"/>
              <a:buChar char="•"/>
              <a:tabLst/>
              <a:defRPr/>
            </a:pPr>
            <a:r>
              <a:rPr kumimoji="0" lang="en-US" sz="1800" b="0" i="0" u="none" strike="noStrike" kern="1200" cap="none" spc="0" normalizeH="0" baseline="0" noProof="0" dirty="0">
                <a:ln>
                  <a:noFill/>
                </a:ln>
                <a:solidFill>
                  <a:srgbClr val="3F3F3F"/>
                </a:solidFill>
                <a:effectLst/>
                <a:uLnTx/>
                <a:uFillTx/>
                <a:latin typeface="Century Gothic"/>
                <a:ea typeface="+mn-ea"/>
                <a:cs typeface="+mn-cs"/>
              </a:rPr>
              <a:t>Embassy of Chile, Agricultural Office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
                <a:srgbClr val="7EB761"/>
              </a:buClr>
              <a:buSzTx/>
              <a:buFont typeface="Arial"/>
              <a:buChar char="•"/>
              <a:tabLst/>
              <a:defRPr/>
            </a:pPr>
            <a:endParaRPr kumimoji="0" lang="en-US" sz="1800" b="0" i="0" u="none" strike="noStrike" kern="1200" cap="none" spc="0" normalizeH="0" baseline="0" noProof="0" dirty="0">
              <a:ln>
                <a:noFill/>
              </a:ln>
              <a:solidFill>
                <a:srgbClr val="3F3F3F"/>
              </a:solidFill>
              <a:effectLst/>
              <a:uLnTx/>
              <a:uFillTx/>
              <a:latin typeface="Century Gothic"/>
              <a:ea typeface="+mn-ea"/>
              <a:cs typeface="+mn-cs"/>
            </a:endParaRPr>
          </a:p>
        </p:txBody>
      </p:sp>
      <p:sp>
        <p:nvSpPr>
          <p:cNvPr id="6" name="Content Placeholder 5">
            <a:extLst>
              <a:ext uri="{FF2B5EF4-FFF2-40B4-BE49-F238E27FC236}">
                <a16:creationId xmlns:a16="http://schemas.microsoft.com/office/drawing/2014/main" id="{32869ABE-DAB3-4FCC-95AC-524A15C2B83A}"/>
              </a:ext>
            </a:extLst>
          </p:cNvPr>
          <p:cNvSpPr>
            <a:spLocks noGrp="1"/>
          </p:cNvSpPr>
          <p:nvPr/>
        </p:nvSpPr>
        <p:spPr>
          <a:xfrm>
            <a:off x="531198" y="3391424"/>
            <a:ext cx="6035040" cy="1005840"/>
          </a:xfrm>
          <a:prstGeom prst="rect">
            <a:avLst/>
          </a:prstGeom>
        </p:spPr>
        <p:txBody>
          <a:bodyPr vert="horz" lIns="91440" tIns="45720" rIns="91440" bIns="45720" numCol="2"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Century Gothic"/>
                <a:ea typeface="+mn-ea"/>
                <a:cs typeface="+mn-cs"/>
              </a:rPr>
              <a:t>Earth Observations: </a:t>
            </a:r>
          </a:p>
          <a:p>
            <a:pPr marL="285750" marR="0" lvl="0" indent="-285750" algn="l" defTabSz="914400" rtl="0" eaLnBrk="1" fontAlgn="auto" latinLnBrk="0" hangingPunct="1">
              <a:lnSpc>
                <a:spcPct val="100000"/>
              </a:lnSpc>
              <a:spcBef>
                <a:spcPts val="0"/>
              </a:spcBef>
              <a:spcAft>
                <a:spcPts val="0"/>
              </a:spcAft>
              <a:buClr>
                <a:srgbClr val="C13E2D"/>
              </a:buClr>
              <a:buSzTx/>
              <a:buFont typeface="Arial,Sans-Serif"/>
              <a:buChar char="•"/>
              <a:tabLst/>
              <a:defRPr/>
            </a:pPr>
            <a:r>
              <a:rPr kumimoji="0" lang="en-US" sz="1800" b="0" i="0" u="none" strike="noStrike" kern="1200" cap="none" spc="0" normalizeH="0" baseline="0" noProof="0" dirty="0">
                <a:ln>
                  <a:noFill/>
                </a:ln>
                <a:solidFill>
                  <a:srgbClr val="3F3F3F"/>
                </a:solidFill>
                <a:effectLst/>
                <a:uLnTx/>
                <a:uFillTx/>
                <a:latin typeface="Century Gothic"/>
                <a:ea typeface="+mn-ea"/>
                <a:cs typeface="+mn-cs"/>
              </a:rPr>
              <a:t>GOES-16 GLM</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
                <a:srgbClr val="C13E2D"/>
              </a:buClr>
              <a:buSzTx/>
              <a:buFont typeface="Arial,Sans-Serif"/>
              <a:buChar char="•"/>
              <a:tabLst/>
              <a:defRPr/>
            </a:pPr>
            <a:r>
              <a:rPr kumimoji="0" lang="en-US" sz="1800" b="0" i="0" u="none" strike="noStrike" kern="1200" cap="none" spc="0" normalizeH="0" baseline="0" noProof="0" dirty="0">
                <a:ln>
                  <a:noFill/>
                </a:ln>
                <a:solidFill>
                  <a:srgbClr val="3F3F3F"/>
                </a:solidFill>
                <a:effectLst/>
                <a:uLnTx/>
                <a:uFillTx/>
                <a:latin typeface="Century Gothic"/>
                <a:ea typeface="+mn-ea"/>
                <a:cs typeface="+mn-cs"/>
              </a:rPr>
              <a:t>Suomi NPP VIIRS</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
                <a:srgbClr val="C13E2D"/>
              </a:buClr>
              <a:buSzTx/>
              <a:buFont typeface="Arial,Sans-Serif"/>
              <a:buChar char="•"/>
              <a:tabLst/>
              <a:defRPr/>
            </a:pPr>
            <a:r>
              <a:rPr kumimoji="0" lang="en-US" sz="1800" b="0" i="0" u="none" strike="noStrike" kern="1200" cap="none" spc="0" normalizeH="0" baseline="0" noProof="0" dirty="0">
                <a:ln>
                  <a:noFill/>
                </a:ln>
                <a:solidFill>
                  <a:srgbClr val="3F3F3F"/>
                </a:solidFill>
                <a:effectLst/>
                <a:uLnTx/>
                <a:uFillTx/>
                <a:latin typeface="Century Gothic"/>
                <a:ea typeface="+mn-ea"/>
                <a:cs typeface="+mn-cs"/>
              </a:rPr>
              <a:t>Terra MODIS</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
                <a:srgbClr val="C13E2D"/>
              </a:buClr>
              <a:buSzTx/>
              <a:buFont typeface="Arial,Sans-Serif"/>
              <a:buChar char="•"/>
              <a:tabLst/>
              <a:defRPr/>
            </a:pPr>
            <a:r>
              <a:rPr kumimoji="0" lang="en-US" sz="1800" b="0" i="0" u="none" strike="noStrike" kern="1200" cap="none" spc="0" normalizeH="0" baseline="0" noProof="0" dirty="0">
                <a:ln>
                  <a:noFill/>
                </a:ln>
                <a:solidFill>
                  <a:srgbClr val="3F3F3F"/>
                </a:solidFill>
                <a:effectLst/>
                <a:uLnTx/>
                <a:uFillTx/>
                <a:latin typeface="Century Gothic"/>
                <a:ea typeface="+mn-ea"/>
                <a:cs typeface="+mn-cs"/>
              </a:rPr>
              <a:t>Aqua MODIS</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
                <a:srgbClr val="C13E2D"/>
              </a:buClr>
              <a:buSzTx/>
              <a:buFont typeface="Arial,Sans-Serif"/>
              <a:buChar char="•"/>
              <a:tabLst/>
              <a:defRPr/>
            </a:pPr>
            <a:r>
              <a:rPr kumimoji="0" lang="en-US" sz="1800" b="0" i="0" u="none" strike="noStrike" kern="1200" cap="none" spc="0" normalizeH="0" baseline="0" noProof="0" dirty="0">
                <a:ln>
                  <a:noFill/>
                </a:ln>
                <a:solidFill>
                  <a:srgbClr val="3F3F3F"/>
                </a:solidFill>
                <a:effectLst/>
                <a:uLnTx/>
                <a:uFillTx/>
                <a:latin typeface="Century Gothic"/>
                <a:ea typeface="+mn-ea"/>
                <a:cs typeface="+mn-cs"/>
              </a:rPr>
              <a:t>Landsat 8 OLI</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sp>
        <p:nvSpPr>
          <p:cNvPr id="7" name="Content Placeholder 6">
            <a:extLst>
              <a:ext uri="{FF2B5EF4-FFF2-40B4-BE49-F238E27FC236}">
                <a16:creationId xmlns:a16="http://schemas.microsoft.com/office/drawing/2014/main" id="{31B0C1EA-8FA9-4F77-9180-D08532FBA00C}"/>
              </a:ext>
            </a:extLst>
          </p:cNvPr>
          <p:cNvSpPr>
            <a:spLocks noGrp="1"/>
          </p:cNvSpPr>
          <p:nvPr/>
        </p:nvSpPr>
        <p:spPr>
          <a:xfrm>
            <a:off x="495300" y="4681623"/>
            <a:ext cx="6210299" cy="173736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Century Gothic"/>
                <a:ea typeface="+mn-ea"/>
                <a:cs typeface="+mn-cs"/>
              </a:rPr>
              <a:t>Impact: </a:t>
            </a:r>
            <a:r>
              <a:rPr kumimoji="0" lang="en-US" sz="1800" b="0" i="0" u="none" strike="noStrike" kern="1200" cap="none" spc="0" normalizeH="0" baseline="0" noProof="0" dirty="0">
                <a:ln>
                  <a:noFill/>
                </a:ln>
                <a:solidFill>
                  <a:srgbClr val="3F3F3F"/>
                </a:solidFill>
                <a:effectLst/>
                <a:uLnTx/>
                <a:uFillTx/>
                <a:latin typeface="Century Gothic"/>
                <a:ea typeface="+mn-ea"/>
                <a:cs typeface="+mn-cs"/>
              </a:rPr>
              <a:t>This work will benefit end users by providing trends in lightning strike location and frequency, as well as observing vegetation health within those high frequency areas. This will allow partners to plan preventative fire measures for areas most at risk for wildfire ignition. </a:t>
            </a:r>
          </a:p>
        </p:txBody>
      </p:sp>
      <p:sp>
        <p:nvSpPr>
          <p:cNvPr id="10" name="Content Placeholder 7">
            <a:extLst>
              <a:ext uri="{FF2B5EF4-FFF2-40B4-BE49-F238E27FC236}">
                <a16:creationId xmlns:a16="http://schemas.microsoft.com/office/drawing/2014/main" id="{23A83EB7-E6C0-0500-D072-9325A19D0A91}"/>
              </a:ext>
            </a:extLst>
          </p:cNvPr>
          <p:cNvSpPr>
            <a:spLocks noGrp="1"/>
          </p:cNvSpPr>
          <p:nvPr/>
        </p:nvSpPr>
        <p:spPr>
          <a:xfrm rot="16200000">
            <a:off x="8921299" y="2851391"/>
            <a:ext cx="5734207"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Century Gothic"/>
                <a:ea typeface="+mn-ea"/>
                <a:cs typeface="+mn-cs"/>
              </a:rPr>
              <a:t>Virginia – Langley</a:t>
            </a:r>
          </a:p>
        </p:txBody>
      </p:sp>
      <p:grpSp>
        <p:nvGrpSpPr>
          <p:cNvPr id="8" name="Group 7">
            <a:extLst>
              <a:ext uri="{FF2B5EF4-FFF2-40B4-BE49-F238E27FC236}">
                <a16:creationId xmlns:a16="http://schemas.microsoft.com/office/drawing/2014/main" id="{13FD6504-3CCD-1556-AA3D-8F5684C047D0}"/>
              </a:ext>
            </a:extLst>
          </p:cNvPr>
          <p:cNvGrpSpPr/>
          <p:nvPr/>
        </p:nvGrpSpPr>
        <p:grpSpPr>
          <a:xfrm>
            <a:off x="6583488" y="2157663"/>
            <a:ext cx="4282529" cy="3387738"/>
            <a:chOff x="6583488" y="2157663"/>
            <a:chExt cx="4282529" cy="3387738"/>
          </a:xfrm>
        </p:grpSpPr>
        <p:pic>
          <p:nvPicPr>
            <p:cNvPr id="11" name="Picture 11">
              <a:extLst>
                <a:ext uri="{FF2B5EF4-FFF2-40B4-BE49-F238E27FC236}">
                  <a16:creationId xmlns:a16="http://schemas.microsoft.com/office/drawing/2014/main" id="{309AC930-CC92-751D-2BF1-6CEF37F7BD49}"/>
                </a:ext>
              </a:extLst>
            </p:cNvPr>
            <p:cNvPicPr>
              <a:picLocks noChangeAspect="1"/>
            </p:cNvPicPr>
            <p:nvPr/>
          </p:nvPicPr>
          <p:blipFill>
            <a:blip r:embed="rId3">
              <a:extLst>
                <a:ext uri="{28A0092B-C50C-407E-A947-70E740481C1C}">
                  <a14:useLocalDpi xmlns:a14="http://schemas.microsoft.com/office/drawing/2010/main" val="0"/>
                </a:ext>
              </a:extLst>
            </a:blip>
            <a:srcRect t="559" b="559"/>
            <a:stretch/>
          </p:blipFill>
          <p:spPr>
            <a:xfrm>
              <a:off x="6584035" y="2157663"/>
              <a:ext cx="4281982" cy="3387264"/>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EC4F5AA3-945E-4EB2-83F0-44D564C981E9}"/>
                </a:ext>
              </a:extLst>
            </p:cNvPr>
            <p:cNvSpPr txBox="1"/>
            <p:nvPr/>
          </p:nvSpPr>
          <p:spPr>
            <a:xfrm>
              <a:off x="6583488" y="5299180"/>
              <a:ext cx="2544286" cy="246221"/>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entury Gothic"/>
                  <a:ea typeface="+mn-ea"/>
                  <a:cs typeface="+mn-cs"/>
                </a:rPr>
                <a:t>Image Credit: NASA Applied Sciences</a:t>
              </a:r>
            </a:p>
          </p:txBody>
        </p:sp>
      </p:grpSp>
    </p:spTree>
    <p:extLst>
      <p:ext uri="{BB962C8B-B14F-4D97-AF65-F5344CB8AC3E}">
        <p14:creationId xmlns:p14="http://schemas.microsoft.com/office/powerpoint/2010/main" val="1306808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C1E75482-6067-477C-AEE7-FA181022E531}"/>
              </a:ext>
            </a:extLst>
          </p:cNvPr>
          <p:cNvSpPr>
            <a:spLocks noGrp="1"/>
          </p:cNvSpPr>
          <p:nvPr/>
        </p:nvSpPr>
        <p:spPr>
          <a:xfrm>
            <a:off x="512349" y="1045337"/>
            <a:ext cx="10627663" cy="123374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Community Concern: </a:t>
            </a:r>
            <a:r>
              <a:rPr lang="en-US" dirty="0">
                <a:solidFill>
                  <a:schemeClr val="tx1">
                    <a:lumMod val="75000"/>
                    <a:lumOff val="25000"/>
                  </a:schemeClr>
                </a:solidFill>
                <a:latin typeface="Century Gothic"/>
                <a:ea typeface="+mn-lt"/>
                <a:cs typeface="+mn-lt"/>
              </a:rPr>
              <a:t>Crop coefficients (Kc) are commonly used to calculate actual crop evapotranspiration and assess irrigation. Although variability between growing seasons, frequently used Kc estimates do not account for geographic and climate conditions which commonly results in inaccurate representations of water usage needs.</a:t>
            </a:r>
          </a:p>
          <a:p>
            <a:endParaRPr lang="en-US" dirty="0">
              <a:solidFill>
                <a:srgbClr val="3F3F3F"/>
              </a:solidFill>
              <a:latin typeface="Century Gothic"/>
              <a:cs typeface="Calibri" panose="020F0502020204030204"/>
            </a:endParaRPr>
          </a:p>
          <a:p>
            <a:endParaRPr lang="en-US" dirty="0">
              <a:solidFill>
                <a:srgbClr val="3F3F3F"/>
              </a:solidFill>
              <a:latin typeface="Century Gothic"/>
            </a:endParaRPr>
          </a:p>
        </p:txBody>
      </p:sp>
      <p:sp>
        <p:nvSpPr>
          <p:cNvPr id="6" name="Content Placeholder 4">
            <a:extLst>
              <a:ext uri="{FF2B5EF4-FFF2-40B4-BE49-F238E27FC236}">
                <a16:creationId xmlns:a16="http://schemas.microsoft.com/office/drawing/2014/main" id="{F1539514-C1B0-4588-BFF3-C322BF0303D9}"/>
              </a:ext>
            </a:extLst>
          </p:cNvPr>
          <p:cNvSpPr>
            <a:spLocks noGrp="1"/>
          </p:cNvSpPr>
          <p:nvPr/>
        </p:nvSpPr>
        <p:spPr>
          <a:xfrm>
            <a:off x="512350" y="2272790"/>
            <a:ext cx="5340130" cy="144004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chemeClr val="tx1">
                    <a:lumMod val="75000"/>
                    <a:lumOff val="25000"/>
                  </a:schemeClr>
                </a:solidFill>
                <a:latin typeface="Century Gothic"/>
              </a:rPr>
              <a:t>Partners:</a:t>
            </a:r>
          </a:p>
          <a:p>
            <a:pPr marL="285750" indent="-285750">
              <a:buClr>
                <a:srgbClr val="CD7142"/>
              </a:buClr>
              <a:buFont typeface="Arial"/>
              <a:buChar char="•"/>
            </a:pPr>
            <a:r>
              <a:rPr lang="en-US" dirty="0">
                <a:solidFill>
                  <a:schemeClr val="tx1">
                    <a:lumMod val="75000"/>
                    <a:lumOff val="25000"/>
                  </a:schemeClr>
                </a:solidFill>
                <a:latin typeface="Century Gothic"/>
                <a:cs typeface="Calibri"/>
              </a:rPr>
              <a:t>Centro</a:t>
            </a:r>
            <a:r>
              <a:rPr lang="en-US" dirty="0">
                <a:solidFill>
                  <a:schemeClr val="tx1">
                    <a:lumMod val="75000"/>
                    <a:lumOff val="25000"/>
                  </a:schemeClr>
                </a:solidFill>
                <a:latin typeface="Century Gothic"/>
                <a:ea typeface="+mn-lt"/>
                <a:cs typeface="+mn-lt"/>
              </a:rPr>
              <a:t> de Información de Recursos Naturales (CIREN)</a:t>
            </a:r>
          </a:p>
          <a:p>
            <a:pPr marL="285750" indent="-285750">
              <a:buClr>
                <a:srgbClr val="CD7142"/>
              </a:buClr>
              <a:buFont typeface="Arial"/>
              <a:buChar char="•"/>
            </a:pPr>
            <a:r>
              <a:rPr lang="en-US" dirty="0">
                <a:solidFill>
                  <a:schemeClr val="tx1">
                    <a:lumMod val="75000"/>
                    <a:lumOff val="25000"/>
                  </a:schemeClr>
                </a:solidFill>
                <a:latin typeface="Century Gothic"/>
                <a:cs typeface="Calibri"/>
              </a:rPr>
              <a:t>Oficina</a:t>
            </a:r>
            <a:r>
              <a:rPr lang="en-US" dirty="0">
                <a:solidFill>
                  <a:schemeClr val="tx1">
                    <a:lumMod val="75000"/>
                    <a:lumOff val="25000"/>
                  </a:schemeClr>
                </a:solidFill>
                <a:latin typeface="Century Gothic"/>
                <a:ea typeface="+mn-lt"/>
                <a:cs typeface="+mn-lt"/>
              </a:rPr>
              <a:t> Agrícola de la Embajada de Chile en los Estados Unidos de América</a:t>
            </a:r>
            <a:endParaRPr lang="en-US" dirty="0">
              <a:solidFill>
                <a:schemeClr val="tx1">
                  <a:lumMod val="75000"/>
                  <a:lumOff val="25000"/>
                </a:schemeClr>
              </a:solidFill>
              <a:latin typeface="Century Gothic"/>
            </a:endParaRPr>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813730F0-37B4-44FA-AA55-7B860B6CDA91}"/>
              </a:ext>
            </a:extLst>
          </p:cNvPr>
          <p:cNvSpPr>
            <a:spLocks noGrp="1"/>
          </p:cNvSpPr>
          <p:nvPr/>
        </p:nvSpPr>
        <p:spPr>
          <a:xfrm>
            <a:off x="512350" y="3846113"/>
            <a:ext cx="4645945" cy="1121869"/>
          </a:xfrm>
          <a:prstGeom prst="rect">
            <a:avLst/>
          </a:prstGeom>
        </p:spPr>
        <p:txBody>
          <a:bodyPr vert="horz" lIns="91440" tIns="45720" rIns="91440" bIns="45720" numCol="2"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Earth Observations: </a:t>
            </a:r>
          </a:p>
          <a:p>
            <a:pPr marL="285750" indent="-285750">
              <a:buClr>
                <a:srgbClr val="CD7142"/>
              </a:buClr>
              <a:buFont typeface="Arial"/>
              <a:buChar char="•"/>
            </a:pPr>
            <a:r>
              <a:rPr lang="en-US" dirty="0">
                <a:solidFill>
                  <a:schemeClr val="tx1">
                    <a:lumMod val="75000"/>
                    <a:lumOff val="25000"/>
                  </a:schemeClr>
                </a:solidFill>
                <a:latin typeface="Century Gothic"/>
              </a:rPr>
              <a:t>Landsat 8 OLI</a:t>
            </a:r>
          </a:p>
          <a:p>
            <a:pPr marL="285750" indent="-285750">
              <a:buClr>
                <a:srgbClr val="CD7142"/>
              </a:buClr>
              <a:buFont typeface="Arial"/>
              <a:buChar char="•"/>
            </a:pPr>
            <a:r>
              <a:rPr lang="en-US" dirty="0">
                <a:solidFill>
                  <a:schemeClr val="tx1">
                    <a:lumMod val="75000"/>
                    <a:lumOff val="25000"/>
                  </a:schemeClr>
                </a:solidFill>
                <a:latin typeface="Century Gothic"/>
              </a:rPr>
              <a:t>Aqua MODIS</a:t>
            </a:r>
          </a:p>
          <a:p>
            <a:pPr marL="285750" indent="-285750">
              <a:buClr>
                <a:srgbClr val="CD7142"/>
              </a:buClr>
              <a:buFont typeface="Arial"/>
              <a:buChar char="•"/>
            </a:pPr>
            <a:r>
              <a:rPr lang="en-US" dirty="0">
                <a:solidFill>
                  <a:schemeClr val="tx1">
                    <a:lumMod val="75000"/>
                    <a:lumOff val="25000"/>
                  </a:schemeClr>
                </a:solidFill>
                <a:latin typeface="Century Gothic"/>
              </a:rPr>
              <a:t>Terra MODIS</a:t>
            </a:r>
          </a:p>
          <a:p>
            <a:pPr marL="285750" indent="-285750">
              <a:buClr>
                <a:srgbClr val="CD7142"/>
              </a:buClr>
              <a:buFont typeface="Arial"/>
              <a:buChar char="•"/>
            </a:pPr>
            <a:endParaRPr lang="en-US" dirty="0">
              <a:solidFill>
                <a:schemeClr val="tx1">
                  <a:lumMod val="75000"/>
                  <a:lumOff val="25000"/>
                </a:schemeClr>
              </a:solidFill>
              <a:latin typeface="Century Gothic"/>
            </a:endParaRPr>
          </a:p>
          <a:p>
            <a:pPr marL="285750" indent="-285750">
              <a:buClr>
                <a:srgbClr val="CD7142"/>
              </a:buClr>
              <a:buFont typeface="Arial"/>
              <a:buChar char="•"/>
            </a:pPr>
            <a:endParaRPr lang="en-US" dirty="0">
              <a:solidFill>
                <a:schemeClr val="tx1">
                  <a:lumMod val="75000"/>
                  <a:lumOff val="25000"/>
                </a:schemeClr>
              </a:solidFill>
              <a:latin typeface="Century Gothic"/>
            </a:endParaRPr>
          </a:p>
          <a:p>
            <a:pPr marL="285750" indent="-285750">
              <a:buClr>
                <a:srgbClr val="CD7142"/>
              </a:buClr>
              <a:buFont typeface="Arial"/>
              <a:buChar char="•"/>
            </a:pPr>
            <a:r>
              <a:rPr lang="en-US" dirty="0">
                <a:solidFill>
                  <a:schemeClr val="tx1">
                    <a:lumMod val="75000"/>
                    <a:lumOff val="25000"/>
                  </a:schemeClr>
                </a:solidFill>
                <a:latin typeface="Century Gothic"/>
              </a:rPr>
              <a:t>Suomi NPP VIIRS</a:t>
            </a:r>
            <a:endParaRPr lang="en-US" dirty="0">
              <a:solidFill>
                <a:schemeClr val="tx1">
                  <a:lumMod val="75000"/>
                  <a:lumOff val="25000"/>
                </a:schemeClr>
              </a:solidFill>
              <a:cs typeface="Calibri"/>
            </a:endParaRPr>
          </a:p>
          <a:p>
            <a:pPr marL="285750" indent="-285750">
              <a:buClr>
                <a:srgbClr val="CD7142"/>
              </a:buClr>
              <a:buFont typeface="Arial"/>
              <a:buChar char="•"/>
            </a:pPr>
            <a:r>
              <a:rPr lang="en-US" dirty="0">
                <a:solidFill>
                  <a:schemeClr val="tx1">
                    <a:lumMod val="75000"/>
                    <a:lumOff val="25000"/>
                  </a:schemeClr>
                </a:solidFill>
                <a:latin typeface="Century Gothic"/>
              </a:rPr>
              <a:t>ISS ECOSTRESS</a:t>
            </a:r>
          </a:p>
          <a:p>
            <a:pPr marL="285750" indent="-285750">
              <a:buClr>
                <a:srgbClr val="CD7142"/>
              </a:buClr>
              <a:buFont typeface="Arial"/>
              <a:buChar char="•"/>
            </a:pPr>
            <a:endParaRPr lang="en-US" dirty="0">
              <a:solidFill>
                <a:srgbClr val="3F3F3F"/>
              </a:solidFill>
              <a:latin typeface="Century Gothic"/>
            </a:endParaRPr>
          </a:p>
        </p:txBody>
      </p:sp>
      <p:sp>
        <p:nvSpPr>
          <p:cNvPr id="16" name="Content Placeholder 6">
            <a:extLst>
              <a:ext uri="{FF2B5EF4-FFF2-40B4-BE49-F238E27FC236}">
                <a16:creationId xmlns:a16="http://schemas.microsoft.com/office/drawing/2014/main" id="{66919115-167F-4E65-8EB4-A65B92AC713A}"/>
              </a:ext>
            </a:extLst>
          </p:cNvPr>
          <p:cNvSpPr>
            <a:spLocks noGrp="1"/>
          </p:cNvSpPr>
          <p:nvPr/>
        </p:nvSpPr>
        <p:spPr>
          <a:xfrm>
            <a:off x="512350" y="5226367"/>
            <a:ext cx="5583650" cy="144004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Impact: </a:t>
            </a:r>
            <a:r>
              <a:rPr lang="en-US" dirty="0">
                <a:solidFill>
                  <a:schemeClr val="tx1">
                    <a:lumMod val="75000"/>
                    <a:lumOff val="25000"/>
                  </a:schemeClr>
                </a:solidFill>
                <a:latin typeface="Century Gothic"/>
                <a:ea typeface="+mn-lt"/>
                <a:cs typeface="+mn-lt"/>
              </a:rPr>
              <a:t>Dual crop coefficient methodologies will provide the partners more accurate approaches to evaluating irrigation needs among crop fields in the Maipo River Valley in Chile.</a:t>
            </a:r>
            <a:endParaRPr lang="en-US" dirty="0">
              <a:solidFill>
                <a:schemeClr val="tx1">
                  <a:lumMod val="75000"/>
                  <a:lumOff val="25000"/>
                </a:schemeClr>
              </a:solidFill>
              <a:latin typeface="Century Gothic"/>
            </a:endParaRPr>
          </a:p>
        </p:txBody>
      </p:sp>
      <p:sp>
        <p:nvSpPr>
          <p:cNvPr id="20" name="Content Placeholder 7">
            <a:extLst>
              <a:ext uri="{FF2B5EF4-FFF2-40B4-BE49-F238E27FC236}">
                <a16:creationId xmlns:a16="http://schemas.microsoft.com/office/drawing/2014/main" id="{76BBCC3C-7786-4500-90CB-2E934D4884DB}"/>
              </a:ext>
            </a:extLst>
          </p:cNvPr>
          <p:cNvSpPr>
            <a:spLocks noGrp="1"/>
          </p:cNvSpPr>
          <p:nvPr/>
        </p:nvSpPr>
        <p:spPr>
          <a:xfrm rot="16200000">
            <a:off x="8903252" y="2833343"/>
            <a:ext cx="577030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Pop-Up Project at University of Virginia</a:t>
            </a:r>
          </a:p>
        </p:txBody>
      </p:sp>
      <p:sp>
        <p:nvSpPr>
          <p:cNvPr id="2" name="Title 4">
            <a:extLst>
              <a:ext uri="{FF2B5EF4-FFF2-40B4-BE49-F238E27FC236}">
                <a16:creationId xmlns:a16="http://schemas.microsoft.com/office/drawing/2014/main" id="{FD24592A-04E3-4062-ADA4-E7C34279390C}"/>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CD7142"/>
                </a:solidFill>
                <a:latin typeface="Century Gothic" panose="020F0302020204030204"/>
              </a:rPr>
              <a:t>Maipo River Valley Agriculture (Sum 2022)</a:t>
            </a:r>
            <a:r>
              <a:rPr lang="en-US" sz="4000" b="1" dirty="0">
                <a:solidFill>
                  <a:srgbClr val="8A599A"/>
                </a:solidFill>
                <a:latin typeface="Century Gothic" panose="020F0302020204030204"/>
              </a:rPr>
              <a:t> </a:t>
            </a:r>
          </a:p>
        </p:txBody>
      </p:sp>
      <p:pic>
        <p:nvPicPr>
          <p:cNvPr id="4" name="Picture 6">
            <a:extLst>
              <a:ext uri="{FF2B5EF4-FFF2-40B4-BE49-F238E27FC236}">
                <a16:creationId xmlns:a16="http://schemas.microsoft.com/office/drawing/2014/main" id="{1902CCA1-DE0A-FBAD-C43D-1DF6A5E2AF3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365367" y="2502444"/>
            <a:ext cx="4114800" cy="3291840"/>
          </a:xfrm>
          <a:prstGeom prst="rect">
            <a:avLst/>
          </a:prstGeom>
          <a:ln>
            <a:noFill/>
          </a:ln>
          <a:effectLst>
            <a:outerShdw blurRad="292100" dist="139700" dir="2700000" algn="tl" rotWithShape="0">
              <a:srgbClr val="333333">
                <a:alpha val="65000"/>
              </a:srgbClr>
            </a:outerShdw>
          </a:effectLst>
        </p:spPr>
      </p:pic>
      <p:sp>
        <p:nvSpPr>
          <p:cNvPr id="12" name="Content Placeholder 3">
            <a:extLst>
              <a:ext uri="{FF2B5EF4-FFF2-40B4-BE49-F238E27FC236}">
                <a16:creationId xmlns:a16="http://schemas.microsoft.com/office/drawing/2014/main" id="{8A124185-36BF-1D0A-D2C1-ED735E6C1816}"/>
              </a:ext>
            </a:extLst>
          </p:cNvPr>
          <p:cNvSpPr>
            <a:spLocks noGrp="1"/>
          </p:cNvSpPr>
          <p:nvPr/>
        </p:nvSpPr>
        <p:spPr>
          <a:xfrm>
            <a:off x="6365367" y="5540393"/>
            <a:ext cx="3645408" cy="25389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bg1"/>
                </a:solidFill>
                <a:latin typeface="Century Gothic"/>
              </a:rPr>
              <a:t>Image Credit: NASA Applied Sciences</a:t>
            </a:r>
          </a:p>
        </p:txBody>
      </p:sp>
    </p:spTree>
    <p:extLst>
      <p:ext uri="{BB962C8B-B14F-4D97-AF65-F5344CB8AC3E}">
        <p14:creationId xmlns:p14="http://schemas.microsoft.com/office/powerpoint/2010/main" val="620458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703385" y="1931221"/>
            <a:ext cx="6999441" cy="1934459"/>
          </a:xfrm>
        </p:spPr>
        <p:txBody>
          <a:bodyPr anchor="ctr">
            <a:normAutofit fontScale="55000" lnSpcReduction="20000"/>
          </a:bodyPr>
          <a:lstStyle/>
          <a:p>
            <a:pPr algn="ctr"/>
            <a:r>
              <a:rPr lang="en-US" altLang="en-US" sz="11500" dirty="0"/>
              <a:t>Discussion &amp; </a:t>
            </a:r>
          </a:p>
          <a:p>
            <a:pPr algn="ctr"/>
            <a:r>
              <a:rPr lang="en-US" altLang="en-US" sz="11500" dirty="0"/>
              <a:t>Q + A</a:t>
            </a:r>
            <a:endParaRPr lang="en-US" sz="11500" dirty="0"/>
          </a:p>
        </p:txBody>
      </p:sp>
      <p:pic>
        <p:nvPicPr>
          <p:cNvPr id="7" name="Content Placeholder 6" descr="A picture containing text&#10;&#10;Description automatically generated">
            <a:extLst>
              <a:ext uri="{FF2B5EF4-FFF2-40B4-BE49-F238E27FC236}">
                <a16:creationId xmlns:a16="http://schemas.microsoft.com/office/drawing/2014/main" id="{07EBA75F-C6FA-4E97-9600-03B9F612DF7A}"/>
              </a:ext>
            </a:extLst>
          </p:cNvPr>
          <p:cNvPicPr>
            <a:picLocks noGrp="1" noChangeAspect="1"/>
          </p:cNvPicPr>
          <p:nvPr>
            <p:ph idx="11"/>
          </p:nvPr>
        </p:nvPicPr>
        <p:blipFill>
          <a:blip r:embed="rId3" cstate="screen">
            <a:extLst>
              <a:ext uri="{28A0092B-C50C-407E-A947-70E740481C1C}">
                <a14:useLocalDpi xmlns:a14="http://schemas.microsoft.com/office/drawing/2010/main"/>
              </a:ext>
            </a:extLst>
          </a:blip>
          <a:stretch>
            <a:fillRect/>
          </a:stretch>
        </p:blipFill>
        <p:spPr>
          <a:xfrm rot="16200000">
            <a:off x="6887475" y="1560785"/>
            <a:ext cx="6865311" cy="3743739"/>
          </a:xfrm>
        </p:spPr>
      </p:pic>
      <p:sp>
        <p:nvSpPr>
          <p:cNvPr id="15" name="Content Placeholder 17">
            <a:extLst>
              <a:ext uri="{FF2B5EF4-FFF2-40B4-BE49-F238E27FC236}">
                <a16:creationId xmlns:a16="http://schemas.microsoft.com/office/drawing/2014/main" id="{E7732957-B03F-4C84-B608-923D92025AFB}"/>
              </a:ext>
            </a:extLst>
          </p:cNvPr>
          <p:cNvSpPr txBox="1">
            <a:spLocks/>
          </p:cNvSpPr>
          <p:nvPr/>
        </p:nvSpPr>
        <p:spPr>
          <a:xfrm>
            <a:off x="838200" y="4193769"/>
            <a:ext cx="6864626" cy="833232"/>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a:buNone/>
              <a:defRPr sz="2400" kern="1200">
                <a:solidFill>
                  <a:srgbClr val="5595AC"/>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2000" dirty="0">
                <a:hlinkClick r:id="rId4"/>
              </a:rPr>
              <a:t>Kenton.W.Ross@nasa.gov</a:t>
            </a:r>
            <a:r>
              <a:rPr lang="en-US" sz="2000" dirty="0"/>
              <a:t> </a:t>
            </a:r>
          </a:p>
        </p:txBody>
      </p:sp>
      <p:pic>
        <p:nvPicPr>
          <p:cNvPr id="16" name="Picture 15">
            <a:extLst>
              <a:ext uri="{FF2B5EF4-FFF2-40B4-BE49-F238E27FC236}">
                <a16:creationId xmlns:a16="http://schemas.microsoft.com/office/drawing/2014/main" id="{5F2A4617-5468-4545-9730-33758583BCA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1248" y="5930303"/>
            <a:ext cx="2138508" cy="556958"/>
          </a:xfrm>
          <a:prstGeom prst="rect">
            <a:avLst/>
          </a:prstGeom>
        </p:spPr>
      </p:pic>
      <p:sp>
        <p:nvSpPr>
          <p:cNvPr id="19" name="Title 16">
            <a:extLst>
              <a:ext uri="{FF2B5EF4-FFF2-40B4-BE49-F238E27FC236}">
                <a16:creationId xmlns:a16="http://schemas.microsoft.com/office/drawing/2014/main" id="{5691FFC0-29B1-49F8-BC6C-67A117FF1412}"/>
              </a:ext>
            </a:extLst>
          </p:cNvPr>
          <p:cNvSpPr>
            <a:spLocks noGrp="1"/>
          </p:cNvSpPr>
          <p:nvPr>
            <p:ph type="title"/>
          </p:nvPr>
        </p:nvSpPr>
        <p:spPr>
          <a:xfrm>
            <a:off x="838200" y="993532"/>
            <a:ext cx="6864626" cy="759336"/>
          </a:xfrm>
        </p:spPr>
        <p:txBody>
          <a:bodyPr>
            <a:normAutofit/>
          </a:bodyPr>
          <a:lstStyle/>
          <a:p>
            <a:pPr algn="ctr"/>
            <a:r>
              <a:rPr lang="en-US" sz="3600" spc="200" dirty="0"/>
              <a:t>THANK YOU</a:t>
            </a:r>
            <a:endParaRPr lang="en-US" sz="3600" spc="200" dirty="0">
              <a:latin typeface="Arial"/>
              <a:cs typeface="Arial"/>
            </a:endParaRPr>
          </a:p>
        </p:txBody>
      </p:sp>
      <p:sp>
        <p:nvSpPr>
          <p:cNvPr id="8" name="TextBox 7">
            <a:extLst>
              <a:ext uri="{FF2B5EF4-FFF2-40B4-BE49-F238E27FC236}">
                <a16:creationId xmlns:a16="http://schemas.microsoft.com/office/drawing/2014/main" id="{A710F2DD-2CB5-472E-AAD4-E99E73B2E24A}"/>
              </a:ext>
            </a:extLst>
          </p:cNvPr>
          <p:cNvSpPr txBox="1"/>
          <p:nvPr/>
        </p:nvSpPr>
        <p:spPr>
          <a:xfrm>
            <a:off x="838200" y="4874300"/>
            <a:ext cx="7109573" cy="461665"/>
          </a:xfrm>
          <a:prstGeom prst="rect">
            <a:avLst/>
          </a:prstGeom>
          <a:noFill/>
        </p:spPr>
        <p:txBody>
          <a:bodyPr wrap="square">
            <a:spAutoFit/>
          </a:bodyPr>
          <a:lstStyle/>
          <a:p>
            <a:pPr marL="115887" algn="ctr">
              <a:spcBef>
                <a:spcPts val="0"/>
              </a:spcBef>
              <a:spcAft>
                <a:spcPts val="1800"/>
              </a:spcAft>
            </a:pPr>
            <a:r>
              <a:rPr lang="en-US" sz="2400" dirty="0">
                <a:hlinkClick r:id="rId6"/>
              </a:rPr>
              <a:t>https://appliedsciences.nasa.gov/</a:t>
            </a:r>
            <a:endParaRPr lang="en-US" sz="2400" dirty="0"/>
          </a:p>
        </p:txBody>
      </p:sp>
    </p:spTree>
    <p:extLst>
      <p:ext uri="{BB962C8B-B14F-4D97-AF65-F5344CB8AC3E}">
        <p14:creationId xmlns:p14="http://schemas.microsoft.com/office/powerpoint/2010/main" val="1996045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ervir Highlights_20191028" id="{A7FD4D31-B20B-B74B-82AF-C8AC2278C00A}" vid="{03EC6B61-F944-B646-B827-3DC62659C544}"/>
    </a:ext>
  </a:extLst>
</a:theme>
</file>

<file path=ppt/theme/theme2.xml><?xml version="1.0" encoding="utf-8"?>
<a:theme xmlns:a="http://schemas.openxmlformats.org/drawingml/2006/main" name="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ervir Highlights_20191028" id="{A7FD4D31-B20B-B74B-82AF-C8AC2278C00A}" vid="{03EC6B61-F944-B646-B827-3DC62659C544}"/>
    </a:ext>
  </a:extLst>
</a:theme>
</file>

<file path=ppt/theme/theme4.xml><?xml version="1.0" encoding="utf-8"?>
<a:theme xmlns:a="http://schemas.openxmlformats.org/drawingml/2006/main" name="1_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1_Theme2</Template>
  <TotalTime>8053</TotalTime>
  <Words>1346</Words>
  <Application>Microsoft Office PowerPoint</Application>
  <PresentationFormat>Widescreen</PresentationFormat>
  <Paragraphs>139</Paragraphs>
  <Slides>13</Slides>
  <Notes>12</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13</vt:i4>
      </vt:variant>
    </vt:vector>
  </HeadingPairs>
  <TitlesOfParts>
    <vt:vector size="26" baseType="lpstr">
      <vt:lpstr>Arial</vt:lpstr>
      <vt:lpstr>Arial,Sans-Serif</vt:lpstr>
      <vt:lpstr>Calibri</vt:lpstr>
      <vt:lpstr>Calibri Light</vt:lpstr>
      <vt:lpstr>Century Gothic</vt:lpstr>
      <vt:lpstr>Georgia</vt:lpstr>
      <vt:lpstr>Noto Sans Symbols</vt:lpstr>
      <vt:lpstr>Open Sans</vt:lpstr>
      <vt:lpstr>Wingdings</vt:lpstr>
      <vt:lpstr>1_Theme2</vt:lpstr>
      <vt:lpstr>Favorites</vt:lpstr>
      <vt:lpstr>2_Theme2</vt:lpstr>
      <vt:lpstr>1_Favorites</vt:lpstr>
      <vt:lpstr>PowerPoint Presentation</vt:lpstr>
      <vt:lpstr>INTRODUCTION</vt:lpstr>
      <vt:lpstr>INTRODUCTION TO NASA EARTH SCIENCE</vt:lpstr>
      <vt:lpstr>INTRODUCTION</vt:lpstr>
      <vt:lpstr>INTRODUCTION</vt:lpstr>
      <vt:lpstr>INTRODUCTION</vt:lpstr>
      <vt:lpstr>INTRODUCTION</vt:lpstr>
      <vt:lpstr>INTRODUCTION</vt:lpstr>
      <vt:lpstr>INTRODUCTION</vt:lpstr>
      <vt:lpstr>INTRODUCTION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Dina Rosenblatt</dc:creator>
  <cp:lastModifiedBy>Childs, Lauren M. (LARC-E3)[DEVELOP]</cp:lastModifiedBy>
  <cp:revision>43</cp:revision>
  <dcterms:created xsi:type="dcterms:W3CDTF">2019-10-30T16:09:36Z</dcterms:created>
  <dcterms:modified xsi:type="dcterms:W3CDTF">2022-06-06T12:46:41Z</dcterms:modified>
</cp:coreProperties>
</file>