
<file path=[Content_Types].xml><?xml version="1.0" encoding="utf-8"?>
<Types xmlns="http://schemas.openxmlformats.org/package/2006/content-types">
  <Default Extension="emf" ContentType="image/x-emf"/>
  <Default Extension="gif" ContentType="image/gif"/>
  <Default Extension="jpeg" ContentType="image/jpeg"/>
  <Default Extension="mov" ContentType="video/quicktime"/>
  <Default Extension="mp4" ContentType="video/mp4"/>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4"/>
    <p:sldMasterId id="2147483733" r:id="rId5"/>
    <p:sldMasterId id="2147483755" r:id="rId6"/>
    <p:sldMasterId id="2147483770" r:id="rId7"/>
  </p:sldMasterIdLst>
  <p:notesMasterIdLst>
    <p:notesMasterId r:id="rId25"/>
  </p:notesMasterIdLst>
  <p:handoutMasterIdLst>
    <p:handoutMasterId r:id="rId26"/>
  </p:handoutMasterIdLst>
  <p:sldIdLst>
    <p:sldId id="38327" r:id="rId8"/>
    <p:sldId id="353" r:id="rId9"/>
    <p:sldId id="38334" r:id="rId10"/>
    <p:sldId id="38211" r:id="rId11"/>
    <p:sldId id="38330" r:id="rId12"/>
    <p:sldId id="38332" r:id="rId13"/>
    <p:sldId id="4428" r:id="rId14"/>
    <p:sldId id="38331" r:id="rId15"/>
    <p:sldId id="38328" r:id="rId16"/>
    <p:sldId id="4434" r:id="rId17"/>
    <p:sldId id="4425" r:id="rId18"/>
    <p:sldId id="7300" r:id="rId19"/>
    <p:sldId id="264" r:id="rId20"/>
    <p:sldId id="38208" r:id="rId21"/>
    <p:sldId id="15763" r:id="rId22"/>
    <p:sldId id="15694" r:id="rId23"/>
    <p:sldId id="4417" r:id="rId24"/>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id="{69CA455E-7A49-4804-9776-2DE0319F64AC}">
          <p14:sldIdLst>
            <p14:sldId id="38327"/>
            <p14:sldId id="353"/>
            <p14:sldId id="38334"/>
            <p14:sldId id="38211"/>
            <p14:sldId id="38330"/>
            <p14:sldId id="38332"/>
            <p14:sldId id="4428"/>
            <p14:sldId id="38331"/>
            <p14:sldId id="38328"/>
            <p14:sldId id="4434"/>
            <p14:sldId id="4425"/>
            <p14:sldId id="7300"/>
            <p14:sldId id="264"/>
            <p14:sldId id="38208"/>
            <p14:sldId id="15763"/>
            <p14:sldId id="15694"/>
            <p14:sldId id="4417"/>
          </p14:sldIdLst>
        </p14:section>
        <p14:section name="Narrative Summary/Stoplight" id="{9F888D91-9DDA-4455-B951-AF0039DD0143}">
          <p14:sldIdLst/>
        </p14:section>
        <p14:section name="Backups" id="{CEE0BA6C-35AF-461E-8843-A7AE8C102076}">
          <p14:sldIdLst/>
        </p14:section>
      </p14:sectionLst>
    </p:ext>
    <p:ext uri="{EFAFB233-063F-42B5-8137-9DF3F51BA10A}">
      <p15:sldGuideLst xmlns:p15="http://schemas.microsoft.com/office/powerpoint/2012/main">
        <p15:guide id="1" orient="horz" pos="2376" userDrawn="1">
          <p15:clr>
            <a:srgbClr val="A4A3A4"/>
          </p15:clr>
        </p15:guide>
        <p15:guide id="2" pos="43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D7F0"/>
    <a:srgbClr val="90B7EB"/>
    <a:srgbClr val="4160D2"/>
    <a:srgbClr val="234B73"/>
    <a:srgbClr val="F9E6D0"/>
    <a:srgbClr val="333E4F"/>
    <a:srgbClr val="3DAD4B"/>
    <a:srgbClr val="B9E842"/>
    <a:srgbClr val="E831E1"/>
    <a:srgbClr val="EE7E2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2CB486-DA84-ADD8-3D74-EE998B27F0CA}" v="18" dt="2022-06-14T16:30:50.673"/>
    <p1510:client id="{A6C49744-8C42-E07C-89E4-2EF611977B5E}" v="1121" dt="2022-06-14T14:33:13.6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376"/>
        <p:guide pos="4392"/>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s, Lindsay E. (HQ-DG000)" userId="S::lhays@ndc.nasa.gov::afff2582-b1aa-4306-9bff-07ca04bdc33f" providerId="AD" clId="Web-{6BBD1E26-22B0-4F61-A711-6E6AB05073D2}"/>
    <pc:docChg chg="modSld">
      <pc:chgData name="Hays, Lindsay E. (HQ-DG000)" userId="S::lhays@ndc.nasa.gov::afff2582-b1aa-4306-9bff-07ca04bdc33f" providerId="AD" clId="Web-{6BBD1E26-22B0-4F61-A711-6E6AB05073D2}" dt="2022-06-13T17:55:10.349" v="132"/>
      <pc:docMkLst>
        <pc:docMk/>
      </pc:docMkLst>
      <pc:sldChg chg="addSp delSp modSp">
        <pc:chgData name="Hays, Lindsay E. (HQ-DG000)" userId="S::lhays@ndc.nasa.gov::afff2582-b1aa-4306-9bff-07ca04bdc33f" providerId="AD" clId="Web-{6BBD1E26-22B0-4F61-A711-6E6AB05073D2}" dt="2022-06-13T17:55:10.349" v="132"/>
        <pc:sldMkLst>
          <pc:docMk/>
          <pc:sldMk cId="3619501128" sldId="38328"/>
        </pc:sldMkLst>
        <pc:spChg chg="add del mod">
          <ac:chgData name="Hays, Lindsay E. (HQ-DG000)" userId="S::lhays@ndc.nasa.gov::afff2582-b1aa-4306-9bff-07ca04bdc33f" providerId="AD" clId="Web-{6BBD1E26-22B0-4F61-A711-6E6AB05073D2}" dt="2022-06-13T17:13:28.191" v="7"/>
          <ac:spMkLst>
            <pc:docMk/>
            <pc:sldMk cId="3619501128" sldId="38328"/>
            <ac:spMk id="5" creationId="{9FF2A387-4B4F-F0BB-3910-B4EDBD806E51}"/>
          </ac:spMkLst>
        </pc:spChg>
        <pc:spChg chg="add mod">
          <ac:chgData name="Hays, Lindsay E. (HQ-DG000)" userId="S::lhays@ndc.nasa.gov::afff2582-b1aa-4306-9bff-07ca04bdc33f" providerId="AD" clId="Web-{6BBD1E26-22B0-4F61-A711-6E6AB05073D2}" dt="2022-06-13T17:53:35.770" v="94"/>
          <ac:spMkLst>
            <pc:docMk/>
            <pc:sldMk cId="3619501128" sldId="38328"/>
            <ac:spMk id="6" creationId="{E909D375-83BB-A6EA-1E61-CF930655679D}"/>
          </ac:spMkLst>
        </pc:spChg>
        <pc:spChg chg="add del mod">
          <ac:chgData name="Hays, Lindsay E. (HQ-DG000)" userId="S::lhays@ndc.nasa.gov::afff2582-b1aa-4306-9bff-07ca04bdc33f" providerId="AD" clId="Web-{6BBD1E26-22B0-4F61-A711-6E6AB05073D2}" dt="2022-06-13T17:13:26.879" v="5"/>
          <ac:spMkLst>
            <pc:docMk/>
            <pc:sldMk cId="3619501128" sldId="38328"/>
            <ac:spMk id="8" creationId="{8E311E9D-E95C-16EC-9CAC-2E054D16470B}"/>
          </ac:spMkLst>
        </pc:spChg>
        <pc:graphicFrameChg chg="add del mod modGraphic">
          <ac:chgData name="Hays, Lindsay E. (HQ-DG000)" userId="S::lhays@ndc.nasa.gov::afff2582-b1aa-4306-9bff-07ca04bdc33f" providerId="AD" clId="Web-{6BBD1E26-22B0-4F61-A711-6E6AB05073D2}" dt="2022-06-13T17:54:12.958" v="105"/>
          <ac:graphicFrameMkLst>
            <pc:docMk/>
            <pc:sldMk cId="3619501128" sldId="38328"/>
            <ac:graphicFrameMk id="5" creationId="{28BCA1F9-5DD2-1D19-A6A7-F398628B4D0D}"/>
          </ac:graphicFrameMkLst>
        </pc:graphicFrameChg>
        <pc:graphicFrameChg chg="add del mod ord modGraphic">
          <ac:chgData name="Hays, Lindsay E. (HQ-DG000)" userId="S::lhays@ndc.nasa.gov::afff2582-b1aa-4306-9bff-07ca04bdc33f" providerId="AD" clId="Web-{6BBD1E26-22B0-4F61-A711-6E6AB05073D2}" dt="2022-06-13T17:13:26.879" v="6"/>
          <ac:graphicFrameMkLst>
            <pc:docMk/>
            <pc:sldMk cId="3619501128" sldId="38328"/>
            <ac:graphicFrameMk id="7" creationId="{1017A1FA-F411-C1E5-A58D-70D219EEFA25}"/>
          </ac:graphicFrameMkLst>
        </pc:graphicFrameChg>
        <pc:graphicFrameChg chg="add del mod modGraphic">
          <ac:chgData name="Hays, Lindsay E. (HQ-DG000)" userId="S::lhays@ndc.nasa.gov::afff2582-b1aa-4306-9bff-07ca04bdc33f" providerId="AD" clId="Web-{6BBD1E26-22B0-4F61-A711-6E6AB05073D2}" dt="2022-06-13T17:55:10.349" v="132"/>
          <ac:graphicFrameMkLst>
            <pc:docMk/>
            <pc:sldMk cId="3619501128" sldId="38328"/>
            <ac:graphicFrameMk id="10" creationId="{A0DACB93-F34E-A4D7-AC2C-172D1ABBA4DA}"/>
          </ac:graphicFrameMkLst>
        </pc:graphicFrameChg>
      </pc:sldChg>
    </pc:docChg>
  </pc:docChgLst>
  <pc:docChgLst>
    <pc:chgData name="Tahu, George (HQ-DA050)" userId="757dadf8-067b-418b-8d9f-9c6b0c24ecfe" providerId="ADAL" clId="{8C8AE468-FA93-9D4C-91E3-CEB2C3A9221A}"/>
    <pc:docChg chg="undo custSel addSld delSld modSld modSection">
      <pc:chgData name="Tahu, George (HQ-DA050)" userId="757dadf8-067b-418b-8d9f-9c6b0c24ecfe" providerId="ADAL" clId="{8C8AE468-FA93-9D4C-91E3-CEB2C3A9221A}" dt="2022-06-13T18:46:41.589" v="173" actId="14100"/>
      <pc:docMkLst>
        <pc:docMk/>
      </pc:docMkLst>
      <pc:sldChg chg="addSp modSp modAnim">
        <pc:chgData name="Tahu, George (HQ-DA050)" userId="757dadf8-067b-418b-8d9f-9c6b0c24ecfe" providerId="ADAL" clId="{8C8AE468-FA93-9D4C-91E3-CEB2C3A9221A}" dt="2022-06-13T16:46:23.267" v="22"/>
        <pc:sldMkLst>
          <pc:docMk/>
          <pc:sldMk cId="3053487898" sldId="264"/>
        </pc:sldMkLst>
        <pc:picChg chg="add mod">
          <ac:chgData name="Tahu, George (HQ-DA050)" userId="757dadf8-067b-418b-8d9f-9c6b0c24ecfe" providerId="ADAL" clId="{8C8AE468-FA93-9D4C-91E3-CEB2C3A9221A}" dt="2022-06-13T16:46:23.267" v="22"/>
          <ac:picMkLst>
            <pc:docMk/>
            <pc:sldMk cId="3053487898" sldId="264"/>
            <ac:picMk id="10" creationId="{C854BD8F-8F97-0A87-D37B-3814D2982DF1}"/>
          </ac:picMkLst>
        </pc:picChg>
      </pc:sldChg>
      <pc:sldChg chg="modSp mod">
        <pc:chgData name="Tahu, George (HQ-DA050)" userId="757dadf8-067b-418b-8d9f-9c6b0c24ecfe" providerId="ADAL" clId="{8C8AE468-FA93-9D4C-91E3-CEB2C3A9221A}" dt="2022-06-13T16:45:13.236" v="19" actId="207"/>
        <pc:sldMkLst>
          <pc:docMk/>
          <pc:sldMk cId="2960917223" sldId="4428"/>
        </pc:sldMkLst>
        <pc:spChg chg="mod">
          <ac:chgData name="Tahu, George (HQ-DA050)" userId="757dadf8-067b-418b-8d9f-9c6b0c24ecfe" providerId="ADAL" clId="{8C8AE468-FA93-9D4C-91E3-CEB2C3A9221A}" dt="2022-06-13T16:45:13.236" v="19" actId="207"/>
          <ac:spMkLst>
            <pc:docMk/>
            <pc:sldMk cId="2960917223" sldId="4428"/>
            <ac:spMk id="2" creationId="{ADABFB02-1CE5-1F4B-AC35-1AB63F4E63B7}"/>
          </ac:spMkLst>
        </pc:spChg>
      </pc:sldChg>
      <pc:sldChg chg="addSp modSp modAnim">
        <pc:chgData name="Tahu, George (HQ-DA050)" userId="757dadf8-067b-418b-8d9f-9c6b0c24ecfe" providerId="ADAL" clId="{8C8AE468-FA93-9D4C-91E3-CEB2C3A9221A}" dt="2022-06-13T16:46:04.562" v="21"/>
        <pc:sldMkLst>
          <pc:docMk/>
          <pc:sldMk cId="3361676130" sldId="7300"/>
        </pc:sldMkLst>
        <pc:picChg chg="add mod">
          <ac:chgData name="Tahu, George (HQ-DA050)" userId="757dadf8-067b-418b-8d9f-9c6b0c24ecfe" providerId="ADAL" clId="{8C8AE468-FA93-9D4C-91E3-CEB2C3A9221A}" dt="2022-06-13T16:46:04.562" v="21"/>
          <ac:picMkLst>
            <pc:docMk/>
            <pc:sldMk cId="3361676130" sldId="7300"/>
            <ac:picMk id="5" creationId="{F6A36150-9DC3-2829-7F9D-61FA94B42EBB}"/>
          </ac:picMkLst>
        </pc:picChg>
      </pc:sldChg>
      <pc:sldChg chg="del">
        <pc:chgData name="Tahu, George (HQ-DA050)" userId="757dadf8-067b-418b-8d9f-9c6b0c24ecfe" providerId="ADAL" clId="{8C8AE468-FA93-9D4C-91E3-CEB2C3A9221A}" dt="2022-06-13T16:47:30.453" v="23" actId="2696"/>
        <pc:sldMkLst>
          <pc:docMk/>
          <pc:sldMk cId="424908890" sldId="15731"/>
        </pc:sldMkLst>
      </pc:sldChg>
      <pc:sldChg chg="modSp mod">
        <pc:chgData name="Tahu, George (HQ-DA050)" userId="757dadf8-067b-418b-8d9f-9c6b0c24ecfe" providerId="ADAL" clId="{8C8AE468-FA93-9D4C-91E3-CEB2C3A9221A}" dt="2022-06-13T16:48:15.119" v="27" actId="179"/>
        <pc:sldMkLst>
          <pc:docMk/>
          <pc:sldMk cId="2327859995" sldId="15763"/>
        </pc:sldMkLst>
        <pc:spChg chg="mod">
          <ac:chgData name="Tahu, George (HQ-DA050)" userId="757dadf8-067b-418b-8d9f-9c6b0c24ecfe" providerId="ADAL" clId="{8C8AE468-FA93-9D4C-91E3-CEB2C3A9221A}" dt="2022-06-13T16:48:15.119" v="27" actId="179"/>
          <ac:spMkLst>
            <pc:docMk/>
            <pc:sldMk cId="2327859995" sldId="15763"/>
            <ac:spMk id="2" creationId="{AC7A200C-BAA2-964A-B1F5-A49C2CE052D7}"/>
          </ac:spMkLst>
        </pc:spChg>
      </pc:sldChg>
      <pc:sldChg chg="addSp delSp modSp del mod">
        <pc:chgData name="Tahu, George (HQ-DA050)" userId="757dadf8-067b-418b-8d9f-9c6b0c24ecfe" providerId="ADAL" clId="{8C8AE468-FA93-9D4C-91E3-CEB2C3A9221A}" dt="2022-06-13T17:05:16.571" v="102" actId="2696"/>
        <pc:sldMkLst>
          <pc:docMk/>
          <pc:sldMk cId="2430593965" sldId="36224"/>
        </pc:sldMkLst>
        <pc:spChg chg="mod">
          <ac:chgData name="Tahu, George (HQ-DA050)" userId="757dadf8-067b-418b-8d9f-9c6b0c24ecfe" providerId="ADAL" clId="{8C8AE468-FA93-9D4C-91E3-CEB2C3A9221A}" dt="2022-06-13T16:54:50.348" v="65" actId="1076"/>
          <ac:spMkLst>
            <pc:docMk/>
            <pc:sldMk cId="2430593965" sldId="36224"/>
            <ac:spMk id="6" creationId="{E4088F66-8888-494B-8CDB-F6DF212C5BA1}"/>
          </ac:spMkLst>
        </pc:spChg>
        <pc:spChg chg="mod">
          <ac:chgData name="Tahu, George (HQ-DA050)" userId="757dadf8-067b-418b-8d9f-9c6b0c24ecfe" providerId="ADAL" clId="{8C8AE468-FA93-9D4C-91E3-CEB2C3A9221A}" dt="2022-06-13T16:54:50.112" v="64" actId="1076"/>
          <ac:spMkLst>
            <pc:docMk/>
            <pc:sldMk cId="2430593965" sldId="36224"/>
            <ac:spMk id="7" creationId="{6746EA8C-654B-43A8-A51A-D314A546DC51}"/>
          </ac:spMkLst>
        </pc:spChg>
        <pc:spChg chg="mod">
          <ac:chgData name="Tahu, George (HQ-DA050)" userId="757dadf8-067b-418b-8d9f-9c6b0c24ecfe" providerId="ADAL" clId="{8C8AE468-FA93-9D4C-91E3-CEB2C3A9221A}" dt="2022-06-13T16:54:49.771" v="63" actId="1076"/>
          <ac:spMkLst>
            <pc:docMk/>
            <pc:sldMk cId="2430593965" sldId="36224"/>
            <ac:spMk id="8" creationId="{F85178E6-DB19-43FC-83F5-8B77F0D7ADEF}"/>
          </ac:spMkLst>
        </pc:spChg>
        <pc:spChg chg="mod">
          <ac:chgData name="Tahu, George (HQ-DA050)" userId="757dadf8-067b-418b-8d9f-9c6b0c24ecfe" providerId="ADAL" clId="{8C8AE468-FA93-9D4C-91E3-CEB2C3A9221A}" dt="2022-06-13T16:54:50.556" v="66" actId="1076"/>
          <ac:spMkLst>
            <pc:docMk/>
            <pc:sldMk cId="2430593965" sldId="36224"/>
            <ac:spMk id="17" creationId="{7AD927FF-502B-4138-8D1D-701E2076396E}"/>
          </ac:spMkLst>
        </pc:spChg>
        <pc:spChg chg="add del">
          <ac:chgData name="Tahu, George (HQ-DA050)" userId="757dadf8-067b-418b-8d9f-9c6b0c24ecfe" providerId="ADAL" clId="{8C8AE468-FA93-9D4C-91E3-CEB2C3A9221A}" dt="2022-06-13T16:54:51.259" v="69" actId="478"/>
          <ac:spMkLst>
            <pc:docMk/>
            <pc:sldMk cId="2430593965" sldId="36224"/>
            <ac:spMk id="18" creationId="{66BACD62-E0C8-0048-80D0-075C074BAAF7}"/>
          </ac:spMkLst>
        </pc:spChg>
        <pc:spChg chg="add del">
          <ac:chgData name="Tahu, George (HQ-DA050)" userId="757dadf8-067b-418b-8d9f-9c6b0c24ecfe" providerId="ADAL" clId="{8C8AE468-FA93-9D4C-91E3-CEB2C3A9221A}" dt="2022-06-13T16:54:50.985" v="68" actId="478"/>
          <ac:spMkLst>
            <pc:docMk/>
            <pc:sldMk cId="2430593965" sldId="36224"/>
            <ac:spMk id="22" creationId="{7F5CFFC5-F2DF-4164-BB4A-D7CA0FAC3981}"/>
          </ac:spMkLst>
        </pc:spChg>
        <pc:spChg chg="mod">
          <ac:chgData name="Tahu, George (HQ-DA050)" userId="757dadf8-067b-418b-8d9f-9c6b0c24ecfe" providerId="ADAL" clId="{8C8AE468-FA93-9D4C-91E3-CEB2C3A9221A}" dt="2022-06-13T16:54:53.602" v="77" actId="20577"/>
          <ac:spMkLst>
            <pc:docMk/>
            <pc:sldMk cId="2430593965" sldId="36224"/>
            <ac:spMk id="23" creationId="{4262C40C-0764-4B77-9D11-B87C8A6F3243}"/>
          </ac:spMkLst>
        </pc:spChg>
        <pc:spChg chg="mod">
          <ac:chgData name="Tahu, George (HQ-DA050)" userId="757dadf8-067b-418b-8d9f-9c6b0c24ecfe" providerId="ADAL" clId="{8C8AE468-FA93-9D4C-91E3-CEB2C3A9221A}" dt="2022-06-13T16:54:52.272" v="73" actId="20577"/>
          <ac:spMkLst>
            <pc:docMk/>
            <pc:sldMk cId="2430593965" sldId="36224"/>
            <ac:spMk id="26" creationId="{15F94BF8-E493-400D-8428-0691A3BBD5F8}"/>
          </ac:spMkLst>
        </pc:spChg>
        <pc:picChg chg="add del mod">
          <ac:chgData name="Tahu, George (HQ-DA050)" userId="757dadf8-067b-418b-8d9f-9c6b0c24ecfe" providerId="ADAL" clId="{8C8AE468-FA93-9D4C-91E3-CEB2C3A9221A}" dt="2022-06-13T16:54:54.256" v="78" actId="931"/>
          <ac:picMkLst>
            <pc:docMk/>
            <pc:sldMk cId="2430593965" sldId="36224"/>
            <ac:picMk id="4" creationId="{42BA35BD-AAFE-A91B-E259-8C4C7B3B265A}"/>
          </ac:picMkLst>
        </pc:picChg>
        <pc:picChg chg="add del mod">
          <ac:chgData name="Tahu, George (HQ-DA050)" userId="757dadf8-067b-418b-8d9f-9c6b0c24ecfe" providerId="ADAL" clId="{8C8AE468-FA93-9D4C-91E3-CEB2C3A9221A}" dt="2022-06-13T16:54:55.183" v="79" actId="478"/>
          <ac:picMkLst>
            <pc:docMk/>
            <pc:sldMk cId="2430593965" sldId="36224"/>
            <ac:picMk id="21" creationId="{B7A5255A-E869-436C-B2CC-85FA1DDE82B5}"/>
          </ac:picMkLst>
        </pc:picChg>
      </pc:sldChg>
      <pc:sldChg chg="modSp mod">
        <pc:chgData name="Tahu, George (HQ-DA050)" userId="757dadf8-067b-418b-8d9f-9c6b0c24ecfe" providerId="ADAL" clId="{8C8AE468-FA93-9D4C-91E3-CEB2C3A9221A}" dt="2022-06-13T16:42:56.194" v="8" actId="20577"/>
        <pc:sldMkLst>
          <pc:docMk/>
          <pc:sldMk cId="1616913038" sldId="38327"/>
        </pc:sldMkLst>
        <pc:spChg chg="mod">
          <ac:chgData name="Tahu, George (HQ-DA050)" userId="757dadf8-067b-418b-8d9f-9c6b0c24ecfe" providerId="ADAL" clId="{8C8AE468-FA93-9D4C-91E3-CEB2C3A9221A}" dt="2022-06-13T16:42:56.194" v="8" actId="20577"/>
          <ac:spMkLst>
            <pc:docMk/>
            <pc:sldMk cId="1616913038" sldId="38327"/>
            <ac:spMk id="35" creationId="{ACB3B62E-6966-F349-968E-FA8F0173359D}"/>
          </ac:spMkLst>
        </pc:spChg>
      </pc:sldChg>
      <pc:sldChg chg="delSp modSp mod">
        <pc:chgData name="Tahu, George (HQ-DA050)" userId="757dadf8-067b-418b-8d9f-9c6b0c24ecfe" providerId="ADAL" clId="{8C8AE468-FA93-9D4C-91E3-CEB2C3A9221A}" dt="2022-06-13T18:19:02.487" v="110" actId="478"/>
        <pc:sldMkLst>
          <pc:docMk/>
          <pc:sldMk cId="3619501128" sldId="38328"/>
        </pc:sldMkLst>
        <pc:spChg chg="del">
          <ac:chgData name="Tahu, George (HQ-DA050)" userId="757dadf8-067b-418b-8d9f-9c6b0c24ecfe" providerId="ADAL" clId="{8C8AE468-FA93-9D4C-91E3-CEB2C3A9221A}" dt="2022-06-13T18:19:02.487" v="110" actId="478"/>
          <ac:spMkLst>
            <pc:docMk/>
            <pc:sldMk cId="3619501128" sldId="38328"/>
            <ac:spMk id="3" creationId="{8557E81C-5C10-1001-B7FF-75C02D95B7FC}"/>
          </ac:spMkLst>
        </pc:spChg>
        <pc:graphicFrameChg chg="mod">
          <ac:chgData name="Tahu, George (HQ-DA050)" userId="757dadf8-067b-418b-8d9f-9c6b0c24ecfe" providerId="ADAL" clId="{8C8AE468-FA93-9D4C-91E3-CEB2C3A9221A}" dt="2022-06-13T18:18:23.595" v="109" actId="572"/>
          <ac:graphicFrameMkLst>
            <pc:docMk/>
            <pc:sldMk cId="3619501128" sldId="38328"/>
            <ac:graphicFrameMk id="10" creationId="{A0DACB93-F34E-A4D7-AC2C-172D1ABBA4DA}"/>
          </ac:graphicFrameMkLst>
        </pc:graphicFrameChg>
      </pc:sldChg>
      <pc:sldChg chg="modSp mod">
        <pc:chgData name="Tahu, George (HQ-DA050)" userId="757dadf8-067b-418b-8d9f-9c6b0c24ecfe" providerId="ADAL" clId="{8C8AE468-FA93-9D4C-91E3-CEB2C3A9221A}" dt="2022-06-13T16:45:20.282" v="20" actId="207"/>
        <pc:sldMkLst>
          <pc:docMk/>
          <pc:sldMk cId="782242632" sldId="38332"/>
        </pc:sldMkLst>
        <pc:spChg chg="mod">
          <ac:chgData name="Tahu, George (HQ-DA050)" userId="757dadf8-067b-418b-8d9f-9c6b0c24ecfe" providerId="ADAL" clId="{8C8AE468-FA93-9D4C-91E3-CEB2C3A9221A}" dt="2022-06-13T16:44:31.592" v="15" actId="207"/>
          <ac:spMkLst>
            <pc:docMk/>
            <pc:sldMk cId="782242632" sldId="38332"/>
            <ac:spMk id="2" creationId="{250C34F7-08E0-856C-5EAF-52FA3757C3AC}"/>
          </ac:spMkLst>
        </pc:spChg>
        <pc:spChg chg="mod">
          <ac:chgData name="Tahu, George (HQ-DA050)" userId="757dadf8-067b-418b-8d9f-9c6b0c24ecfe" providerId="ADAL" clId="{8C8AE468-FA93-9D4C-91E3-CEB2C3A9221A}" dt="2022-06-13T16:45:20.282" v="20" actId="207"/>
          <ac:spMkLst>
            <pc:docMk/>
            <pc:sldMk cId="782242632" sldId="38332"/>
            <ac:spMk id="7" creationId="{25E1FEDE-43B5-5360-D263-0C2EC9919375}"/>
          </ac:spMkLst>
        </pc:spChg>
      </pc:sldChg>
      <pc:sldChg chg="add del">
        <pc:chgData name="Tahu, George (HQ-DA050)" userId="757dadf8-067b-418b-8d9f-9c6b0c24ecfe" providerId="ADAL" clId="{8C8AE468-FA93-9D4C-91E3-CEB2C3A9221A}" dt="2022-06-13T17:01:07.674" v="82" actId="2696"/>
        <pc:sldMkLst>
          <pc:docMk/>
          <pc:sldMk cId="964480392" sldId="38333"/>
        </pc:sldMkLst>
      </pc:sldChg>
      <pc:sldChg chg="addSp delSp modSp add mod">
        <pc:chgData name="Tahu, George (HQ-DA050)" userId="757dadf8-067b-418b-8d9f-9c6b0c24ecfe" providerId="ADAL" clId="{8C8AE468-FA93-9D4C-91E3-CEB2C3A9221A}" dt="2022-06-13T18:46:41.589" v="173" actId="14100"/>
        <pc:sldMkLst>
          <pc:docMk/>
          <pc:sldMk cId="2240000356" sldId="38334"/>
        </pc:sldMkLst>
        <pc:spChg chg="mod">
          <ac:chgData name="Tahu, George (HQ-DA050)" userId="757dadf8-067b-418b-8d9f-9c6b0c24ecfe" providerId="ADAL" clId="{8C8AE468-FA93-9D4C-91E3-CEB2C3A9221A}" dt="2022-06-13T17:03:59.571" v="93" actId="1076"/>
          <ac:spMkLst>
            <pc:docMk/>
            <pc:sldMk cId="2240000356" sldId="38334"/>
            <ac:spMk id="6" creationId="{E4088F66-8888-494B-8CDB-F6DF212C5BA1}"/>
          </ac:spMkLst>
        </pc:spChg>
        <pc:spChg chg="mod">
          <ac:chgData name="Tahu, George (HQ-DA050)" userId="757dadf8-067b-418b-8d9f-9c6b0c24ecfe" providerId="ADAL" clId="{8C8AE468-FA93-9D4C-91E3-CEB2C3A9221A}" dt="2022-06-13T17:03:40.489" v="92" actId="1076"/>
          <ac:spMkLst>
            <pc:docMk/>
            <pc:sldMk cId="2240000356" sldId="38334"/>
            <ac:spMk id="7" creationId="{6746EA8C-654B-43A8-A51A-D314A546DC51}"/>
          </ac:spMkLst>
        </pc:spChg>
        <pc:spChg chg="mod">
          <ac:chgData name="Tahu, George (HQ-DA050)" userId="757dadf8-067b-418b-8d9f-9c6b0c24ecfe" providerId="ADAL" clId="{8C8AE468-FA93-9D4C-91E3-CEB2C3A9221A}" dt="2022-06-13T17:05:01.793" v="101" actId="1037"/>
          <ac:spMkLst>
            <pc:docMk/>
            <pc:sldMk cId="2240000356" sldId="38334"/>
            <ac:spMk id="8" creationId="{F85178E6-DB19-43FC-83F5-8B77F0D7ADEF}"/>
          </ac:spMkLst>
        </pc:spChg>
        <pc:spChg chg="mod">
          <ac:chgData name="Tahu, George (HQ-DA050)" userId="757dadf8-067b-418b-8d9f-9c6b0c24ecfe" providerId="ADAL" clId="{8C8AE468-FA93-9D4C-91E3-CEB2C3A9221A}" dt="2022-06-13T17:04:17.019" v="95" actId="1076"/>
          <ac:spMkLst>
            <pc:docMk/>
            <pc:sldMk cId="2240000356" sldId="38334"/>
            <ac:spMk id="12" creationId="{8FFCEA16-5AB0-43DB-8892-A9A38F69D826}"/>
          </ac:spMkLst>
        </pc:spChg>
        <pc:spChg chg="del">
          <ac:chgData name="Tahu, George (HQ-DA050)" userId="757dadf8-067b-418b-8d9f-9c6b0c24ecfe" providerId="ADAL" clId="{8C8AE468-FA93-9D4C-91E3-CEB2C3A9221A}" dt="2022-06-13T18:44:14.574" v="138" actId="478"/>
          <ac:spMkLst>
            <pc:docMk/>
            <pc:sldMk cId="2240000356" sldId="38334"/>
            <ac:spMk id="14" creationId="{2FEBDDE5-8C63-4B8B-859D-BD0C51994386}"/>
          </ac:spMkLst>
        </pc:spChg>
        <pc:spChg chg="del">
          <ac:chgData name="Tahu, George (HQ-DA050)" userId="757dadf8-067b-418b-8d9f-9c6b0c24ecfe" providerId="ADAL" clId="{8C8AE468-FA93-9D4C-91E3-CEB2C3A9221A}" dt="2022-06-13T17:05:52.273" v="104" actId="478"/>
          <ac:spMkLst>
            <pc:docMk/>
            <pc:sldMk cId="2240000356" sldId="38334"/>
            <ac:spMk id="15" creationId="{D9A499D6-8DAB-4F86-83AE-40FD82A3FB55}"/>
          </ac:spMkLst>
        </pc:spChg>
        <pc:spChg chg="mod">
          <ac:chgData name="Tahu, George (HQ-DA050)" userId="757dadf8-067b-418b-8d9f-9c6b0c24ecfe" providerId="ADAL" clId="{8C8AE468-FA93-9D4C-91E3-CEB2C3A9221A}" dt="2022-06-13T17:03:59.571" v="93" actId="1076"/>
          <ac:spMkLst>
            <pc:docMk/>
            <pc:sldMk cId="2240000356" sldId="38334"/>
            <ac:spMk id="17" creationId="{7AD927FF-502B-4138-8D1D-701E2076396E}"/>
          </ac:spMkLst>
        </pc:spChg>
        <pc:spChg chg="add mod">
          <ac:chgData name="Tahu, George (HQ-DA050)" userId="757dadf8-067b-418b-8d9f-9c6b0c24ecfe" providerId="ADAL" clId="{8C8AE468-FA93-9D4C-91E3-CEB2C3A9221A}" dt="2022-06-13T18:46:41.589" v="173" actId="14100"/>
          <ac:spMkLst>
            <pc:docMk/>
            <pc:sldMk cId="2240000356" sldId="38334"/>
            <ac:spMk id="18" creationId="{10A84F58-504C-9B52-8195-AAA67C6186FD}"/>
          </ac:spMkLst>
        </pc:spChg>
        <pc:spChg chg="add del mod">
          <ac:chgData name="Tahu, George (HQ-DA050)" userId="757dadf8-067b-418b-8d9f-9c6b0c24ecfe" providerId="ADAL" clId="{8C8AE468-FA93-9D4C-91E3-CEB2C3A9221A}" dt="2022-06-13T17:01:18.068" v="84" actId="478"/>
          <ac:spMkLst>
            <pc:docMk/>
            <pc:sldMk cId="2240000356" sldId="38334"/>
            <ac:spMk id="18" creationId="{AE1A9E34-DA37-9D0A-9EC3-D84A067B3B22}"/>
          </ac:spMkLst>
        </pc:spChg>
        <pc:spChg chg="mod">
          <ac:chgData name="Tahu, George (HQ-DA050)" userId="757dadf8-067b-418b-8d9f-9c6b0c24ecfe" providerId="ADAL" clId="{8C8AE468-FA93-9D4C-91E3-CEB2C3A9221A}" dt="2022-06-13T17:05:37.422" v="103" actId="1076"/>
          <ac:spMkLst>
            <pc:docMk/>
            <pc:sldMk cId="2240000356" sldId="38334"/>
            <ac:spMk id="23" creationId="{4262C40C-0764-4B77-9D11-B87C8A6F3243}"/>
          </ac:spMkLst>
        </pc:spChg>
        <pc:picChg chg="del">
          <ac:chgData name="Tahu, George (HQ-DA050)" userId="757dadf8-067b-418b-8d9f-9c6b0c24ecfe" providerId="ADAL" clId="{8C8AE468-FA93-9D4C-91E3-CEB2C3A9221A}" dt="2022-06-13T17:02:50.328" v="85" actId="478"/>
          <ac:picMkLst>
            <pc:docMk/>
            <pc:sldMk cId="2240000356" sldId="38334"/>
            <ac:picMk id="4" creationId="{42BA35BD-AAFE-A91B-E259-8C4C7B3B265A}"/>
          </ac:picMkLst>
        </pc:picChg>
        <pc:picChg chg="add mod modCrop">
          <ac:chgData name="Tahu, George (HQ-DA050)" userId="757dadf8-067b-418b-8d9f-9c6b0c24ecfe" providerId="ADAL" clId="{8C8AE468-FA93-9D4C-91E3-CEB2C3A9221A}" dt="2022-06-13T17:03:30.866" v="91" actId="732"/>
          <ac:picMkLst>
            <pc:docMk/>
            <pc:sldMk cId="2240000356" sldId="38334"/>
            <ac:picMk id="5" creationId="{DDC85288-65C9-15BA-82D8-9D6AF6D3647D}"/>
          </ac:picMkLst>
        </pc:picChg>
        <pc:picChg chg="del">
          <ac:chgData name="Tahu, George (HQ-DA050)" userId="757dadf8-067b-418b-8d9f-9c6b0c24ecfe" providerId="ADAL" clId="{8C8AE468-FA93-9D4C-91E3-CEB2C3A9221A}" dt="2022-06-13T18:44:32.090" v="142" actId="478"/>
          <ac:picMkLst>
            <pc:docMk/>
            <pc:sldMk cId="2240000356" sldId="38334"/>
            <ac:picMk id="13" creationId="{7B9BE734-2508-43E2-886C-383E31E58656}"/>
          </ac:picMkLst>
        </pc:picChg>
        <pc:picChg chg="add mod">
          <ac:chgData name="Tahu, George (HQ-DA050)" userId="757dadf8-067b-418b-8d9f-9c6b0c24ecfe" providerId="ADAL" clId="{8C8AE468-FA93-9D4C-91E3-CEB2C3A9221A}" dt="2022-06-13T18:45:00.552" v="149" actId="1036"/>
          <ac:picMkLst>
            <pc:docMk/>
            <pc:sldMk cId="2240000356" sldId="38334"/>
            <ac:picMk id="1026" creationId="{E1DB91B0-B765-A5A2-D203-F1EF89F53C06}"/>
          </ac:picMkLst>
        </pc:picChg>
      </pc:sldChg>
    </pc:docChg>
  </pc:docChgLst>
  <pc:docChgLst>
    <pc:chgData name="Tahu, George (HQ-DA050)" userId="757dadf8-067b-418b-8d9f-9c6b0c24ecfe" providerId="ADAL" clId="{E713834D-3492-F841-908D-09B9D6E5696E}"/>
    <pc:docChg chg="modSld">
      <pc:chgData name="Tahu, George (HQ-DA050)" userId="757dadf8-067b-418b-8d9f-9c6b0c24ecfe" providerId="ADAL" clId="{E713834D-3492-F841-908D-09B9D6E5696E}" dt="2022-06-14T19:09:12.084" v="113" actId="6549"/>
      <pc:docMkLst>
        <pc:docMk/>
      </pc:docMkLst>
      <pc:sldChg chg="modSp mod">
        <pc:chgData name="Tahu, George (HQ-DA050)" userId="757dadf8-067b-418b-8d9f-9c6b0c24ecfe" providerId="ADAL" clId="{E713834D-3492-F841-908D-09B9D6E5696E}" dt="2022-06-14T19:09:12.084" v="113" actId="6549"/>
        <pc:sldMkLst>
          <pc:docMk/>
          <pc:sldMk cId="2327859995" sldId="15763"/>
        </pc:sldMkLst>
        <pc:spChg chg="mod">
          <ac:chgData name="Tahu, George (HQ-DA050)" userId="757dadf8-067b-418b-8d9f-9c6b0c24ecfe" providerId="ADAL" clId="{E713834D-3492-F841-908D-09B9D6E5696E}" dt="2022-06-14T19:09:12.084" v="113" actId="6549"/>
          <ac:spMkLst>
            <pc:docMk/>
            <pc:sldMk cId="2327859995" sldId="15763"/>
            <ac:spMk id="2" creationId="{AC7A200C-BAA2-964A-B1F5-A49C2CE052D7}"/>
          </ac:spMkLst>
        </pc:spChg>
      </pc:sldChg>
      <pc:sldChg chg="modSp mod">
        <pc:chgData name="Tahu, George (HQ-DA050)" userId="757dadf8-067b-418b-8d9f-9c6b0c24ecfe" providerId="ADAL" clId="{E713834D-3492-F841-908D-09B9D6E5696E}" dt="2022-06-14T18:54:41.937" v="1" actId="14100"/>
        <pc:sldMkLst>
          <pc:docMk/>
          <pc:sldMk cId="2240000356" sldId="38334"/>
        </pc:sldMkLst>
        <pc:spChg chg="mod">
          <ac:chgData name="Tahu, George (HQ-DA050)" userId="757dadf8-067b-418b-8d9f-9c6b0c24ecfe" providerId="ADAL" clId="{E713834D-3492-F841-908D-09B9D6E5696E}" dt="2022-06-14T18:54:41.937" v="1" actId="14100"/>
          <ac:spMkLst>
            <pc:docMk/>
            <pc:sldMk cId="2240000356" sldId="38334"/>
            <ac:spMk id="18" creationId="{10A84F58-504C-9B52-8195-AAA67C6186FD}"/>
          </ac:spMkLst>
        </pc:spChg>
      </pc:sldChg>
    </pc:docChg>
  </pc:docChgLst>
  <pc:docChgLst>
    <pc:chgData name="Meyer, Michael A. (HQ-DG000)" userId="S::mameyer@ndc.nasa.gov::808a1fce-b233-4c4c-a86a-1277c6962872" providerId="AD" clId="Web-{A6C49744-8C42-E07C-89E4-2EF611977B5E}"/>
    <pc:docChg chg="modSld">
      <pc:chgData name="Meyer, Michael A. (HQ-DG000)" userId="S::mameyer@ndc.nasa.gov::808a1fce-b233-4c4c-a86a-1277c6962872" providerId="AD" clId="Web-{A6C49744-8C42-E07C-89E4-2EF611977B5E}" dt="2022-06-14T14:33:13.619" v="574" actId="1076"/>
      <pc:docMkLst>
        <pc:docMk/>
      </pc:docMkLst>
      <pc:sldChg chg="modSp">
        <pc:chgData name="Meyer, Michael A. (HQ-DG000)" userId="S::mameyer@ndc.nasa.gov::808a1fce-b233-4c4c-a86a-1277c6962872" providerId="AD" clId="Web-{A6C49744-8C42-E07C-89E4-2EF611977B5E}" dt="2022-06-14T14:31:23.867" v="565" actId="14100"/>
        <pc:sldMkLst>
          <pc:docMk/>
          <pc:sldMk cId="3102846708" sldId="38211"/>
        </pc:sldMkLst>
        <pc:spChg chg="mod">
          <ac:chgData name="Meyer, Michael A. (HQ-DG000)" userId="S::mameyer@ndc.nasa.gov::808a1fce-b233-4c4c-a86a-1277c6962872" providerId="AD" clId="Web-{A6C49744-8C42-E07C-89E4-2EF611977B5E}" dt="2022-06-14T14:31:23.867" v="565" actId="14100"/>
          <ac:spMkLst>
            <pc:docMk/>
            <pc:sldMk cId="3102846708" sldId="38211"/>
            <ac:spMk id="2" creationId="{B63AAFB2-708C-F043-8FD2-0F6151691DE9}"/>
          </ac:spMkLst>
        </pc:spChg>
        <pc:spChg chg="mod">
          <ac:chgData name="Meyer, Michael A. (HQ-DG000)" userId="S::mameyer@ndc.nasa.gov::808a1fce-b233-4c4c-a86a-1277c6962872" providerId="AD" clId="Web-{A6C49744-8C42-E07C-89E4-2EF611977B5E}" dt="2022-06-14T14:31:08.820" v="563" actId="14100"/>
          <ac:spMkLst>
            <pc:docMk/>
            <pc:sldMk cId="3102846708" sldId="38211"/>
            <ac:spMk id="11" creationId="{94065C19-8A30-7142-9067-E11B88B9F56B}"/>
          </ac:spMkLst>
        </pc:spChg>
        <pc:picChg chg="mod">
          <ac:chgData name="Meyer, Michael A. (HQ-DG000)" userId="S::mameyer@ndc.nasa.gov::808a1fce-b233-4c4c-a86a-1277c6962872" providerId="AD" clId="Web-{A6C49744-8C42-E07C-89E4-2EF611977B5E}" dt="2022-06-14T14:31:03.164" v="562" actId="14100"/>
          <ac:picMkLst>
            <pc:docMk/>
            <pc:sldMk cId="3102846708" sldId="38211"/>
            <ac:picMk id="13" creationId="{A33CBD3A-5632-8D4F-B9DB-1E15F7CC948F}"/>
          </ac:picMkLst>
        </pc:picChg>
      </pc:sldChg>
      <pc:sldChg chg="delSp modSp">
        <pc:chgData name="Meyer, Michael A. (HQ-DG000)" userId="S::mameyer@ndc.nasa.gov::808a1fce-b233-4c4c-a86a-1277c6962872" providerId="AD" clId="Web-{A6C49744-8C42-E07C-89E4-2EF611977B5E}" dt="2022-06-14T14:33:13.619" v="574" actId="1076"/>
        <pc:sldMkLst>
          <pc:docMk/>
          <pc:sldMk cId="2699686725" sldId="38330"/>
        </pc:sldMkLst>
        <pc:spChg chg="mod">
          <ac:chgData name="Meyer, Michael A. (HQ-DG000)" userId="S::mameyer@ndc.nasa.gov::808a1fce-b233-4c4c-a86a-1277c6962872" providerId="AD" clId="Web-{A6C49744-8C42-E07C-89E4-2EF611977B5E}" dt="2022-06-14T14:33:06.650" v="573" actId="1076"/>
          <ac:spMkLst>
            <pc:docMk/>
            <pc:sldMk cId="2699686725" sldId="38330"/>
            <ac:spMk id="2" creationId="{D2074B05-7F41-F399-AB00-17EC3392ED43}"/>
          </ac:spMkLst>
        </pc:spChg>
        <pc:spChg chg="mod">
          <ac:chgData name="Meyer, Michael A. (HQ-DG000)" userId="S::mameyer@ndc.nasa.gov::808a1fce-b233-4c4c-a86a-1277c6962872" providerId="AD" clId="Web-{A6C49744-8C42-E07C-89E4-2EF611977B5E}" dt="2022-06-14T14:33:13.619" v="574" actId="1076"/>
          <ac:spMkLst>
            <pc:docMk/>
            <pc:sldMk cId="2699686725" sldId="38330"/>
            <ac:spMk id="3" creationId="{8C02B22D-1161-8F10-9C72-309B756EEDFD}"/>
          </ac:spMkLst>
        </pc:spChg>
        <pc:spChg chg="del mod">
          <ac:chgData name="Meyer, Michael A. (HQ-DG000)" userId="S::mameyer@ndc.nasa.gov::808a1fce-b233-4c4c-a86a-1277c6962872" providerId="AD" clId="Web-{A6C49744-8C42-E07C-89E4-2EF611977B5E}" dt="2022-06-14T14:23:39.909" v="360"/>
          <ac:spMkLst>
            <pc:docMk/>
            <pc:sldMk cId="2699686725" sldId="38330"/>
            <ac:spMk id="4" creationId="{21F032A7-8D83-5DD1-B81F-AC5A224E4D47}"/>
          </ac:spMkLst>
        </pc:spChg>
      </pc:sldChg>
    </pc:docChg>
  </pc:docChgLst>
  <pc:docChgLst>
    <pc:chgData name="Gramling, Jeffrey J. (HQ-DA050)" userId="S::jgramlin@ndc.nasa.gov::a02d16c0-2bce-4056-8df3-96b80bbb6a96" providerId="AD" clId="Web-{732CB486-DA84-ADD8-3D74-EE998B27F0CA}"/>
    <pc:docChg chg="modSld sldOrd">
      <pc:chgData name="Gramling, Jeffrey J. (HQ-DA050)" userId="S::jgramlin@ndc.nasa.gov::a02d16c0-2bce-4056-8df3-96b80bbb6a96" providerId="AD" clId="Web-{732CB486-DA84-ADD8-3D74-EE998B27F0CA}" dt="2022-06-14T16:30:21.454" v="8" actId="20577"/>
      <pc:docMkLst>
        <pc:docMk/>
      </pc:docMkLst>
      <pc:sldChg chg="ord">
        <pc:chgData name="Gramling, Jeffrey J. (HQ-DA050)" userId="S::jgramlin@ndc.nasa.gov::a02d16c0-2bce-4056-8df3-96b80bbb6a96" providerId="AD" clId="Web-{732CB486-DA84-ADD8-3D74-EE998B27F0CA}" dt="2022-06-14T16:28:56.781" v="0"/>
        <pc:sldMkLst>
          <pc:docMk/>
          <pc:sldMk cId="3998141043" sldId="4425"/>
        </pc:sldMkLst>
      </pc:sldChg>
      <pc:sldChg chg="modSp">
        <pc:chgData name="Gramling, Jeffrey J. (HQ-DA050)" userId="S::jgramlin@ndc.nasa.gov::a02d16c0-2bce-4056-8df3-96b80bbb6a96" providerId="AD" clId="Web-{732CB486-DA84-ADD8-3D74-EE998B27F0CA}" dt="2022-06-14T16:30:21.454" v="8" actId="20577"/>
        <pc:sldMkLst>
          <pc:docMk/>
          <pc:sldMk cId="2327859995" sldId="15763"/>
        </pc:sldMkLst>
        <pc:spChg chg="mod">
          <ac:chgData name="Gramling, Jeffrey J. (HQ-DA050)" userId="S::jgramlin@ndc.nasa.gov::a02d16c0-2bce-4056-8df3-96b80bbb6a96" providerId="AD" clId="Web-{732CB486-DA84-ADD8-3D74-EE998B27F0CA}" dt="2022-06-14T16:30:21.454" v="8" actId="20577"/>
          <ac:spMkLst>
            <pc:docMk/>
            <pc:sldMk cId="2327859995" sldId="15763"/>
            <ac:spMk id="2" creationId="{AC7A200C-BAA2-964A-B1F5-A49C2CE052D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4028440" cy="350520"/>
          </a:xfrm>
          <a:prstGeom prst="rect">
            <a:avLst/>
          </a:prstGeom>
        </p:spPr>
        <p:txBody>
          <a:bodyPr vert="horz" lIns="93152" tIns="46576" rIns="93152" bIns="46576" rtlCol="0"/>
          <a:lstStyle>
            <a:lvl1pPr algn="l">
              <a:defRPr sz="1200"/>
            </a:lvl1pPr>
          </a:lstStyle>
          <a:p>
            <a:endParaRPr lang="en-US"/>
          </a:p>
        </p:txBody>
      </p:sp>
      <p:sp>
        <p:nvSpPr>
          <p:cNvPr id="3" name="Date Placeholder 2"/>
          <p:cNvSpPr>
            <a:spLocks noGrp="1"/>
          </p:cNvSpPr>
          <p:nvPr>
            <p:ph type="dt" sz="quarter" idx="1"/>
          </p:nvPr>
        </p:nvSpPr>
        <p:spPr>
          <a:xfrm>
            <a:off x="5265809" y="0"/>
            <a:ext cx="4028440" cy="350520"/>
          </a:xfrm>
          <a:prstGeom prst="rect">
            <a:avLst/>
          </a:prstGeom>
        </p:spPr>
        <p:txBody>
          <a:bodyPr vert="horz" lIns="93152" tIns="46576" rIns="93152" bIns="46576" rtlCol="0"/>
          <a:lstStyle>
            <a:lvl1pPr algn="r">
              <a:defRPr sz="1200"/>
            </a:lvl1pPr>
          </a:lstStyle>
          <a:p>
            <a:fld id="{5BDC2D13-D6E0-5948-8769-378E99122171}" type="datetimeFigureOut">
              <a:rPr lang="en-US" smtClean="0"/>
              <a:t>6/14/2022</a:t>
            </a:fld>
            <a:endParaRPr lang="en-US"/>
          </a:p>
        </p:txBody>
      </p:sp>
      <p:sp>
        <p:nvSpPr>
          <p:cNvPr id="4" name="Footer Placeholder 3"/>
          <p:cNvSpPr>
            <a:spLocks noGrp="1"/>
          </p:cNvSpPr>
          <p:nvPr>
            <p:ph type="ftr" sz="quarter" idx="2"/>
          </p:nvPr>
        </p:nvSpPr>
        <p:spPr>
          <a:xfrm>
            <a:off x="3" y="6658664"/>
            <a:ext cx="4028440" cy="350520"/>
          </a:xfrm>
          <a:prstGeom prst="rect">
            <a:avLst/>
          </a:prstGeom>
        </p:spPr>
        <p:txBody>
          <a:bodyPr vert="horz" lIns="93152" tIns="46576" rIns="93152" bIns="46576"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52" tIns="46576" rIns="93152" bIns="46576" rtlCol="0" anchor="b"/>
          <a:lstStyle>
            <a:lvl1pPr algn="r">
              <a:defRPr sz="1200"/>
            </a:lvl1pPr>
          </a:lstStyle>
          <a:p>
            <a:fld id="{4F18B000-A4A0-AF47-8010-DDE4749554D1}" type="slidenum">
              <a:rPr lang="en-US" smtClean="0"/>
              <a:t>‹#›</a:t>
            </a:fld>
            <a:endParaRPr lang="en-US"/>
          </a:p>
        </p:txBody>
      </p:sp>
    </p:spTree>
    <p:extLst>
      <p:ext uri="{BB962C8B-B14F-4D97-AF65-F5344CB8AC3E}">
        <p14:creationId xmlns:p14="http://schemas.microsoft.com/office/powerpoint/2010/main" val="31797220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4"/>
            <a:ext cx="4028440" cy="351737"/>
          </a:xfrm>
          <a:prstGeom prst="rect">
            <a:avLst/>
          </a:prstGeom>
        </p:spPr>
        <p:txBody>
          <a:bodyPr vert="horz" lIns="93152" tIns="46576" rIns="93152" bIns="46576" rtlCol="0"/>
          <a:lstStyle>
            <a:lvl1pPr algn="l">
              <a:defRPr sz="1200"/>
            </a:lvl1pPr>
          </a:lstStyle>
          <a:p>
            <a:endParaRPr lang="en-US"/>
          </a:p>
        </p:txBody>
      </p:sp>
      <p:sp>
        <p:nvSpPr>
          <p:cNvPr id="3" name="Date Placeholder 2"/>
          <p:cNvSpPr>
            <a:spLocks noGrp="1"/>
          </p:cNvSpPr>
          <p:nvPr>
            <p:ph type="dt" idx="1"/>
          </p:nvPr>
        </p:nvSpPr>
        <p:spPr>
          <a:xfrm>
            <a:off x="5265809" y="4"/>
            <a:ext cx="4028440" cy="351737"/>
          </a:xfrm>
          <a:prstGeom prst="rect">
            <a:avLst/>
          </a:prstGeom>
        </p:spPr>
        <p:txBody>
          <a:bodyPr vert="horz" lIns="93152" tIns="46576" rIns="93152" bIns="46576" rtlCol="0"/>
          <a:lstStyle>
            <a:lvl1pPr algn="r">
              <a:defRPr sz="1200"/>
            </a:lvl1pPr>
          </a:lstStyle>
          <a:p>
            <a:fld id="{BE2991D7-29C4-4BB9-93F1-40D8C8F28AF1}" type="datetimeFigureOut">
              <a:rPr lang="en-US" smtClean="0"/>
              <a:t>6/14/2022</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52" tIns="46576" rIns="93152" bIns="46576" rtlCol="0" anchor="ctr"/>
          <a:lstStyle/>
          <a:p>
            <a:endParaRPr lang="en-US"/>
          </a:p>
        </p:txBody>
      </p:sp>
      <p:sp>
        <p:nvSpPr>
          <p:cNvPr id="5" name="Notes Placeholder 4"/>
          <p:cNvSpPr>
            <a:spLocks noGrp="1"/>
          </p:cNvSpPr>
          <p:nvPr>
            <p:ph type="body" sz="quarter" idx="3"/>
          </p:nvPr>
        </p:nvSpPr>
        <p:spPr>
          <a:xfrm>
            <a:off x="929640" y="3373757"/>
            <a:ext cx="7437120" cy="2760345"/>
          </a:xfrm>
          <a:prstGeom prst="rect">
            <a:avLst/>
          </a:prstGeom>
        </p:spPr>
        <p:txBody>
          <a:bodyPr vert="horz" lIns="93152" tIns="46576" rIns="93152" bIns="465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6658664"/>
            <a:ext cx="4028440" cy="351736"/>
          </a:xfrm>
          <a:prstGeom prst="rect">
            <a:avLst/>
          </a:prstGeom>
        </p:spPr>
        <p:txBody>
          <a:bodyPr vert="horz" lIns="93152" tIns="46576" rIns="93152" bIns="46576"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52" tIns="46576" rIns="93152" bIns="46576" rtlCol="0" anchor="b"/>
          <a:lstStyle>
            <a:lvl1pPr algn="r">
              <a:defRPr sz="1200"/>
            </a:lvl1pPr>
          </a:lstStyle>
          <a:p>
            <a:fld id="{2D2C6D85-B1D2-4026-BA11-30D809339651}" type="slidenum">
              <a:rPr lang="en-US" smtClean="0"/>
              <a:t>‹#›</a:t>
            </a:fld>
            <a:endParaRPr lang="en-US"/>
          </a:p>
        </p:txBody>
      </p:sp>
    </p:spTree>
    <p:extLst>
      <p:ext uri="{BB962C8B-B14F-4D97-AF65-F5344CB8AC3E}">
        <p14:creationId xmlns:p14="http://schemas.microsoft.com/office/powerpoint/2010/main" val="4261046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nasa.gov/feature/jpl/nasa-s-perseverance-rover-hightails-it-to-martian-delta"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mars.nasa.gov/mars2020/spacecraft/rover/camera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STILL</a:t>
            </a:r>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a:p>
        </p:txBody>
      </p:sp>
    </p:spTree>
    <p:extLst>
      <p:ext uri="{BB962C8B-B14F-4D97-AF65-F5344CB8AC3E}">
        <p14:creationId xmlns:p14="http://schemas.microsoft.com/office/powerpoint/2010/main" val="2043334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-NASA’s Perseverance rover arrived at the doorstep of </a:t>
            </a:r>
            <a:r>
              <a:rPr lang="en-US" err="1"/>
              <a:t>Jezero</a:t>
            </a:r>
            <a:r>
              <a:rPr lang="en-US"/>
              <a:t> Crater’s ancient river delta April 13. Dubbed “Three Forks” by the Perseverance team (a reference to the spot where three route options to the delta merge), the location serves as the staging area for the rover’s second science expedition, the “Delta Front Campaign.”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Delta Front Campaign kicked off April 18</a:t>
            </a:r>
            <a:r>
              <a:rPr lang="en-US" baseline="30000"/>
              <a:t>th</a:t>
            </a:r>
            <a:r>
              <a:rPr lang="en-US"/>
              <a:t> (edge of delta outlined in Orange)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-Team scoping out the best route to ascend the delta, which rises about 130 feet (40 meters) above the crater floor</a:t>
            </a:r>
          </a:p>
          <a:p>
            <a:r>
              <a:rPr lang="en-US"/>
              <a:t>-The delta, a massive fan-shaped collection of rocks and sediment at the western edge of </a:t>
            </a:r>
            <a:r>
              <a:rPr lang="en-US" err="1"/>
              <a:t>Jezero</a:t>
            </a:r>
            <a:r>
              <a:rPr lang="en-US"/>
              <a:t> Crater, formed at the convergence of a Martian river and a crater lake billions of years ago. Its exploration tops the Perseverance science team’s wish list because all the fine-grained sediment deposited at its base long ago is the mission’s best bet for finding the preserved remnants of ancient microbial life.</a:t>
            </a:r>
          </a:p>
          <a:p>
            <a:r>
              <a:rPr lang="en-US"/>
              <a:t>-Perseverance is kicking off its second science campaign more than a month earlier than planned due to the rover’s ability to autonomously negotiate </a:t>
            </a:r>
            <a:r>
              <a:rPr lang="en-US" err="1"/>
              <a:t>Jezero</a:t>
            </a:r>
            <a:r>
              <a:rPr lang="en-US"/>
              <a:t> Crater’s sandpits, craters, boulders, and fields of sharp rocks. The rover’s six flight-grade-aluminum wheels completed 3,116.25 revolutions during the 16,617-foot (5,065-meter) journey to Three Forks. Averaging 692 feet (211 meters) per drive (no driving occurred on six sols), the rover’s artificial-intelligence-assisted </a:t>
            </a:r>
            <a:r>
              <a:rPr lang="en-US" err="1"/>
              <a:t>autonavigation</a:t>
            </a:r>
            <a:r>
              <a:rPr lang="en-US"/>
              <a:t> capability, or </a:t>
            </a:r>
            <a:r>
              <a:rPr lang="en-US">
                <a:hlinkClick r:id="rId3" tooltip="https://www.nasa.gov/feature/jpl/nasa-s-perseverance-rover-hightails-it-to-martian-delta"/>
              </a:rPr>
              <a:t>AutoNav</a:t>
            </a:r>
            <a:r>
              <a:rPr lang="en-US"/>
              <a:t>, assessed 10,744 </a:t>
            </a:r>
            <a:r>
              <a:rPr lang="en-US">
                <a:hlinkClick r:id="rId4" tooltip="https://mars.nasa.gov/mars2020/spacecraft/rover/cameras/"/>
              </a:rPr>
              <a:t>navigation camera</a:t>
            </a:r>
            <a:r>
              <a:rPr lang="en-US"/>
              <a:t> images during the road trip and commanded the rover to halt and turn in place to negotiate surface hazards 55 times.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a:t>
            </a:r>
            <a:r>
              <a:rPr lang="en-US" sz="1200">
                <a:solidFill>
                  <a:srgbClr val="000000"/>
                </a:solidFill>
                <a:latin typeface="Times" pitchFamily="18" charset="0"/>
                <a:ea typeface="Osaka" pitchFamily="28" charset="-128"/>
              </a:rPr>
              <a:t>Ingenuity successfully completed Flight 26 on sol 414 (April 19) to survey the </a:t>
            </a:r>
            <a:r>
              <a:rPr lang="en-US" sz="1200" err="1">
                <a:solidFill>
                  <a:srgbClr val="000000"/>
                </a:solidFill>
                <a:latin typeface="Times" pitchFamily="18" charset="0"/>
                <a:ea typeface="Osaka" pitchFamily="28" charset="-128"/>
              </a:rPr>
              <a:t>backshell</a:t>
            </a:r>
            <a:r>
              <a:rPr lang="en-US" sz="1200">
                <a:solidFill>
                  <a:srgbClr val="000000"/>
                </a:solidFill>
                <a:latin typeface="Times" pitchFamily="18" charset="0"/>
                <a:ea typeface="Osaka" pitchFamily="28" charset="-128"/>
              </a:rPr>
              <a:t> &amp; parachute, and Flight 27 on sol 418 (April 23) was headed toward Three Forks.</a:t>
            </a:r>
          </a:p>
          <a:p>
            <a:endParaRPr lang="en-US"/>
          </a:p>
        </p:txBody>
      </p:sp>
      <p:sp>
        <p:nvSpPr>
          <p:cNvPr id="4" name="Slide Number Placeholder 3"/>
          <p:cNvSpPr>
            <a:spLocks noGrp="1"/>
          </p:cNvSpPr>
          <p:nvPr>
            <p:ph type="sldNum" sz="quarter" idx="5"/>
          </p:nvPr>
        </p:nvSpPr>
        <p:spPr/>
        <p:txBody>
          <a:bodyPr/>
          <a:lstStyle/>
          <a:p>
            <a:fld id="{146C0CBE-288C-D84B-B11F-1B62224BD7E3}" type="slidenum">
              <a:rPr lang="en-US" smtClean="0"/>
              <a:t>3</a:t>
            </a:fld>
            <a:endParaRPr lang="en-US"/>
          </a:p>
        </p:txBody>
      </p:sp>
    </p:spTree>
    <p:extLst>
      <p:ext uri="{BB962C8B-B14F-4D97-AF65-F5344CB8AC3E}">
        <p14:creationId xmlns:p14="http://schemas.microsoft.com/office/powerpoint/2010/main" val="1665875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2C6D85-B1D2-4026-BA11-30D809339651}" type="slidenum">
              <a:rPr lang="en-US" smtClean="0"/>
              <a:t>6</a:t>
            </a:fld>
            <a:endParaRPr lang="en-US"/>
          </a:p>
        </p:txBody>
      </p:sp>
    </p:spTree>
    <p:extLst>
      <p:ext uri="{BB962C8B-B14F-4D97-AF65-F5344CB8AC3E}">
        <p14:creationId xmlns:p14="http://schemas.microsoft.com/office/powerpoint/2010/main" val="1949704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D2C6D85-B1D2-4026-BA11-30D809339651}" type="slidenum">
              <a:rPr lang="en-US" smtClean="0"/>
              <a:t>9</a:t>
            </a:fld>
            <a:endParaRPr lang="en-US"/>
          </a:p>
        </p:txBody>
      </p:sp>
    </p:spTree>
    <p:extLst>
      <p:ext uri="{BB962C8B-B14F-4D97-AF65-F5344CB8AC3E}">
        <p14:creationId xmlns:p14="http://schemas.microsoft.com/office/powerpoint/2010/main" val="26948549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EES Manufacturing Development Unit (MDU) Drop Test:  Drop altitude was ~1000 feet, and the aeroshell impacted at around 74 mph, which is roughly 15-20 mph less than what we expect the actual sample return EES would be—so very close to what we expect it will be in real life.  The outer mold line of the aeroshell is the shape of what would actually fly.  The mass was also equivalent to the expected flight mission.  In short, it was a very successful test -- the aeroshell landed intact and everything worked as expected.</a:t>
            </a:r>
          </a:p>
        </p:txBody>
      </p:sp>
      <p:sp>
        <p:nvSpPr>
          <p:cNvPr id="4" name="Slide Number Placeholder 3"/>
          <p:cNvSpPr>
            <a:spLocks noGrp="1"/>
          </p:cNvSpPr>
          <p:nvPr>
            <p:ph type="sldNum" sz="quarter" idx="5"/>
          </p:nvPr>
        </p:nvSpPr>
        <p:spPr/>
        <p:txBody>
          <a:bodyPr/>
          <a:lstStyle/>
          <a:p>
            <a:fld id="{2D2C6D85-B1D2-4026-BA11-30D809339651}" type="slidenum">
              <a:rPr lang="en-US" smtClean="0"/>
              <a:t>13</a:t>
            </a:fld>
            <a:endParaRPr lang="en-US"/>
          </a:p>
        </p:txBody>
      </p:sp>
    </p:spTree>
    <p:extLst>
      <p:ext uri="{BB962C8B-B14F-4D97-AF65-F5344CB8AC3E}">
        <p14:creationId xmlns:p14="http://schemas.microsoft.com/office/powerpoint/2010/main" val="4213480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68CFC8-B888-C442-A58D-5CFBE81A064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0830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46C0CBE-288C-D84B-B11F-1B62224BD7E3}" type="slidenum">
              <a:rPr lang="en-US" smtClean="0"/>
              <a:t>17</a:t>
            </a:fld>
            <a:endParaRPr lang="en-US"/>
          </a:p>
        </p:txBody>
      </p:sp>
    </p:spTree>
    <p:extLst>
      <p:ext uri="{BB962C8B-B14F-4D97-AF65-F5344CB8AC3E}">
        <p14:creationId xmlns:p14="http://schemas.microsoft.com/office/powerpoint/2010/main" val="329893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8C6A038-CA71-8A43-B1D1-58C8E9E4F1C3}"/>
              </a:ext>
            </a:extLst>
          </p:cNvPr>
          <p:cNvSpPr>
            <a:spLocks noGrp="1"/>
          </p:cNvSpPr>
          <p:nvPr>
            <p:ph type="sldNum" sz="quarter" idx="12"/>
          </p:nvPr>
        </p:nvSpPr>
        <p:spPr>
          <a:xfrm>
            <a:off x="9310816" y="6492875"/>
            <a:ext cx="2743200" cy="365125"/>
          </a:xfrm>
        </p:spPr>
        <p:txBody>
          <a:bodyPr/>
          <a:lstStyle>
            <a:lvl1pPr>
              <a:defRPr sz="900"/>
            </a:lvl1pPr>
          </a:lstStyle>
          <a:p>
            <a:fld id="{1E83853C-5B49-D94F-8309-208528A48354}" type="slidenum">
              <a:rPr lang="en-US" smtClean="0"/>
              <a:pPr/>
              <a:t>‹#›</a:t>
            </a:fld>
            <a:endParaRPr lang="en-US"/>
          </a:p>
        </p:txBody>
      </p:sp>
      <p:sp>
        <p:nvSpPr>
          <p:cNvPr id="5" name="Title Placeholder 1">
            <a:extLst>
              <a:ext uri="{FF2B5EF4-FFF2-40B4-BE49-F238E27FC236}">
                <a16:creationId xmlns:a16="http://schemas.microsoft.com/office/drawing/2014/main" id="{63708A44-8055-3543-A58A-67D97E5BECFF}"/>
              </a:ext>
            </a:extLst>
          </p:cNvPr>
          <p:cNvSpPr>
            <a:spLocks noGrp="1"/>
          </p:cNvSpPr>
          <p:nvPr>
            <p:ph type="title"/>
          </p:nvPr>
        </p:nvSpPr>
        <p:spPr>
          <a:xfrm>
            <a:off x="2446638" y="65902"/>
            <a:ext cx="9024250" cy="972065"/>
          </a:xfrm>
          <a:prstGeom prst="rect">
            <a:avLst/>
          </a:prstGeom>
        </p:spPr>
        <p:txBody>
          <a:bodyPr vert="horz" lIns="91440" tIns="45720" rIns="91440" bIns="45720" rtlCol="0" anchor="ctr">
            <a:normAutofit/>
          </a:bodyPr>
          <a:lstStyle>
            <a:lvl1pPr algn="ctr">
              <a:defRPr/>
            </a:lvl1pPr>
          </a:lstStyle>
          <a:p>
            <a:r>
              <a:rPr lang="en-US"/>
              <a:t>Click to edit Master title style</a:t>
            </a:r>
          </a:p>
        </p:txBody>
      </p:sp>
      <p:sp>
        <p:nvSpPr>
          <p:cNvPr id="6" name="Text Placeholder 2">
            <a:extLst>
              <a:ext uri="{FF2B5EF4-FFF2-40B4-BE49-F238E27FC236}">
                <a16:creationId xmlns:a16="http://schemas.microsoft.com/office/drawing/2014/main" id="{2640F4F1-1D3E-984E-8AF6-D0E93B14702F}"/>
              </a:ext>
            </a:extLst>
          </p:cNvPr>
          <p:cNvSpPr>
            <a:spLocks noGrp="1"/>
          </p:cNvSpPr>
          <p:nvPr>
            <p:ph idx="1"/>
          </p:nvPr>
        </p:nvSpPr>
        <p:spPr>
          <a:xfrm>
            <a:off x="2190235" y="1825625"/>
            <a:ext cx="9006017" cy="4351338"/>
          </a:xfrm>
          <a:prstGeom prst="rect">
            <a:avLst/>
          </a:prstGeom>
        </p:spPr>
        <p:txBody>
          <a:bodyPr vert="horz" lIns="91440" tIns="45720" rIns="91440" bIns="45720" rtlCol="0">
            <a:normAutofit/>
          </a:bodyPr>
          <a:lstStyle>
            <a:lvl1pPr>
              <a:defRPr>
                <a:solidFill>
                  <a:srgbClr val="333E4F"/>
                </a:solidFill>
              </a:defRPr>
            </a:lvl1pPr>
            <a:lvl2pPr>
              <a:defRPr>
                <a:solidFill>
                  <a:srgbClr val="333E4F"/>
                </a:solidFill>
              </a:defRPr>
            </a:lvl2pPr>
            <a:lvl3pPr>
              <a:defRPr>
                <a:solidFill>
                  <a:srgbClr val="333E4F"/>
                </a:solidFill>
              </a:defRPr>
            </a:lvl3pPr>
            <a:lvl4pPr>
              <a:defRPr>
                <a:solidFill>
                  <a:srgbClr val="333E4F"/>
                </a:solidFill>
              </a:defRPr>
            </a:lvl4pPr>
            <a:lvl5pPr>
              <a:defRPr>
                <a:solidFill>
                  <a:srgbClr val="333E4F"/>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1909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4 Content">
    <p:spTree>
      <p:nvGrpSpPr>
        <p:cNvPr id="1" name=""/>
        <p:cNvGrpSpPr/>
        <p:nvPr/>
      </p:nvGrpSpPr>
      <p:grpSpPr>
        <a:xfrm>
          <a:off x="0" y="0"/>
          <a:ext cx="0" cy="0"/>
          <a:chOff x="0" y="0"/>
          <a:chExt cx="0" cy="0"/>
        </a:xfrm>
      </p:grpSpPr>
      <p:sp>
        <p:nvSpPr>
          <p:cNvPr id="13" name="Title 1"/>
          <p:cNvSpPr>
            <a:spLocks noGrp="1"/>
          </p:cNvSpPr>
          <p:nvPr>
            <p:ph type="title" sz="quarter" hasCustomPrompt="1"/>
          </p:nvPr>
        </p:nvSpPr>
        <p:spPr>
          <a:xfrm>
            <a:off x="2775662" y="112123"/>
            <a:ext cx="6738728" cy="983411"/>
          </a:xfrm>
        </p:spPr>
        <p:txBody>
          <a:bodyPr/>
          <a:lstStyle>
            <a:lvl1pPr>
              <a:defRPr sz="2400"/>
            </a:lvl1pPr>
          </a:lstStyle>
          <a:p>
            <a:r>
              <a:rPr lang="en-US"/>
              <a:t>Click to edit Master title style</a:t>
            </a:r>
            <a:br>
              <a:rPr lang="en-US"/>
            </a:br>
            <a:endParaRPr lang="en-US"/>
          </a:p>
        </p:txBody>
      </p:sp>
      <p:sp>
        <p:nvSpPr>
          <p:cNvPr id="4" name="Content Placeholder 2"/>
          <p:cNvSpPr>
            <a:spLocks noGrp="1"/>
          </p:cNvSpPr>
          <p:nvPr>
            <p:ph idx="1"/>
          </p:nvPr>
        </p:nvSpPr>
        <p:spPr>
          <a:xfrm>
            <a:off x="182880" y="1146399"/>
            <a:ext cx="11826240" cy="53400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ASA insignia2Color.eps">
            <a:extLst>
              <a:ext uri="{FF2B5EF4-FFF2-40B4-BE49-F238E27FC236}">
                <a16:creationId xmlns:a16="http://schemas.microsoft.com/office/drawing/2014/main" id="{E3D1FA83-235A-8147-9BAD-6F939AB11E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23390" y="260120"/>
            <a:ext cx="793954" cy="656539"/>
          </a:xfrm>
          <a:prstGeom prst="rect">
            <a:avLst/>
          </a:prstGeom>
        </p:spPr>
      </p:pic>
      <p:pic>
        <p:nvPicPr>
          <p:cNvPr id="6" name="Picture 2" descr="Image result for esa logo">
            <a:extLst>
              <a:ext uri="{FF2B5EF4-FFF2-40B4-BE49-F238E27FC236}">
                <a16:creationId xmlns:a16="http://schemas.microsoft.com/office/drawing/2014/main" id="{50530C88-56B3-5649-AF70-731A2442D20F}"/>
              </a:ext>
            </a:extLst>
          </p:cNvPr>
          <p:cNvPicPr>
            <a:picLocks noChangeAspect="1" noChangeArrowheads="1"/>
          </p:cNvPicPr>
          <p:nvPr userDrawn="1"/>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416338" y="163001"/>
            <a:ext cx="1807052" cy="8970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70D15DF9-50A2-804C-98E2-C52DD65FEFC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4777" y="79523"/>
            <a:ext cx="1033103" cy="1033103"/>
          </a:xfrm>
          <a:prstGeom prst="rect">
            <a:avLst/>
          </a:prstGeom>
        </p:spPr>
      </p:pic>
    </p:spTree>
    <p:extLst>
      <p:ext uri="{BB962C8B-B14F-4D97-AF65-F5344CB8AC3E}">
        <p14:creationId xmlns:p14="http://schemas.microsoft.com/office/powerpoint/2010/main" val="2771944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BD3E90A-F6FC-44F4-920E-564246BD0AFA}" type="datetimeFigureOut">
              <a:rPr lang="en-US" smtClean="0"/>
              <a:t>6/14/2022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B062A8-DD62-49EC-8C55-0F5D47762D11}" type="slidenum">
              <a:rPr lang="en-US" smtClean="0"/>
              <a:t>‹#›</a:t>
            </a:fld>
            <a:endParaRPr lang="en-US"/>
          </a:p>
        </p:txBody>
      </p:sp>
    </p:spTree>
    <p:extLst>
      <p:ext uri="{BB962C8B-B14F-4D97-AF65-F5344CB8AC3E}">
        <p14:creationId xmlns:p14="http://schemas.microsoft.com/office/powerpoint/2010/main" val="1024218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Image/Text Driven Title Dark">
  <p:cSld name="Image/Text Driven Title Dark">
    <p:spTree>
      <p:nvGrpSpPr>
        <p:cNvPr id="1" name="Shape 74"/>
        <p:cNvGrpSpPr/>
        <p:nvPr/>
      </p:nvGrpSpPr>
      <p:grpSpPr>
        <a:xfrm>
          <a:off x="0" y="0"/>
          <a:ext cx="0" cy="0"/>
          <a:chOff x="0" y="0"/>
          <a:chExt cx="0" cy="0"/>
        </a:xfrm>
      </p:grpSpPr>
      <p:cxnSp>
        <p:nvCxnSpPr>
          <p:cNvPr id="75" name="Google Shape;75;p18"/>
          <p:cNvCxnSpPr/>
          <p:nvPr/>
        </p:nvCxnSpPr>
        <p:spPr>
          <a:xfrm>
            <a:off x="635000" y="618123"/>
            <a:ext cx="650024" cy="0"/>
          </a:xfrm>
          <a:prstGeom prst="straightConnector1">
            <a:avLst/>
          </a:prstGeom>
          <a:noFill/>
          <a:ln w="63500" cap="flat" cmpd="sng">
            <a:solidFill>
              <a:srgbClr val="EF2737"/>
            </a:solidFill>
            <a:prstDash val="solid"/>
            <a:round/>
            <a:headEnd type="none" w="sm" len="sm"/>
            <a:tailEnd type="none" w="sm" len="sm"/>
          </a:ln>
        </p:spPr>
      </p:cxnSp>
      <p:sp>
        <p:nvSpPr>
          <p:cNvPr id="76" name="Google Shape;76;p18"/>
          <p:cNvSpPr txBox="1">
            <a:spLocks noGrp="1"/>
          </p:cNvSpPr>
          <p:nvPr>
            <p:ph type="body" idx="1"/>
          </p:nvPr>
        </p:nvSpPr>
        <p:spPr>
          <a:xfrm>
            <a:off x="554187" y="218497"/>
            <a:ext cx="11083629" cy="333907"/>
          </a:xfrm>
          <a:prstGeom prst="rect">
            <a:avLst/>
          </a:prstGeom>
          <a:noFill/>
          <a:ln>
            <a:noFill/>
          </a:ln>
        </p:spPr>
        <p:txBody>
          <a:bodyPr spcFirstLastPara="1" wrap="square" lIns="91450" tIns="91450" rIns="91450" bIns="91450" anchor="t" anchorCtr="0">
            <a:noAutofit/>
          </a:bodyPr>
          <a:lstStyle>
            <a:lvl1pPr marL="609570" lvl="0" indent="-304784" algn="l">
              <a:lnSpc>
                <a:spcPct val="100000"/>
              </a:lnSpc>
              <a:spcBef>
                <a:spcPts val="0"/>
              </a:spcBef>
              <a:spcAft>
                <a:spcPts val="0"/>
              </a:spcAft>
              <a:buClr>
                <a:srgbClr val="EF2737"/>
              </a:buClr>
              <a:buSzPts val="900"/>
              <a:buFont typeface="Inter"/>
              <a:buNone/>
              <a:defRPr sz="1600" b="1" i="0">
                <a:solidFill>
                  <a:srgbClr val="EF2737"/>
                </a:solidFill>
                <a:latin typeface="+mj-lt"/>
                <a:ea typeface="Inter"/>
                <a:cs typeface="Inter"/>
                <a:sym typeface="Inter"/>
              </a:defRPr>
            </a:lvl1pPr>
            <a:lvl2pPr marL="1219140" lvl="1" indent="-448711" algn="l">
              <a:lnSpc>
                <a:spcPct val="120000"/>
              </a:lnSpc>
              <a:spcBef>
                <a:spcPts val="0"/>
              </a:spcBef>
              <a:spcAft>
                <a:spcPts val="0"/>
              </a:spcAft>
              <a:buClr>
                <a:srgbClr val="000000"/>
              </a:buClr>
              <a:buSzPts val="1700"/>
              <a:buChar char="•"/>
              <a:defRPr/>
            </a:lvl2pPr>
            <a:lvl3pPr marL="1828709" lvl="2" indent="-448711" algn="l">
              <a:lnSpc>
                <a:spcPct val="120000"/>
              </a:lnSpc>
              <a:spcBef>
                <a:spcPts val="0"/>
              </a:spcBef>
              <a:spcAft>
                <a:spcPts val="0"/>
              </a:spcAft>
              <a:buClr>
                <a:srgbClr val="000000"/>
              </a:buClr>
              <a:buSzPts val="1700"/>
              <a:buChar char="•"/>
              <a:defRPr/>
            </a:lvl3pPr>
            <a:lvl4pPr marL="2438278" lvl="3" indent="-448711" algn="l">
              <a:lnSpc>
                <a:spcPct val="120000"/>
              </a:lnSpc>
              <a:spcBef>
                <a:spcPts val="0"/>
              </a:spcBef>
              <a:spcAft>
                <a:spcPts val="0"/>
              </a:spcAft>
              <a:buClr>
                <a:srgbClr val="000000"/>
              </a:buClr>
              <a:buSzPts val="1700"/>
              <a:buChar char="•"/>
              <a:defRPr/>
            </a:lvl4pPr>
            <a:lvl5pPr marL="3047848" lvl="4" indent="-448711" algn="l">
              <a:lnSpc>
                <a:spcPct val="120000"/>
              </a:lnSpc>
              <a:spcBef>
                <a:spcPts val="0"/>
              </a:spcBef>
              <a:spcAft>
                <a:spcPts val="0"/>
              </a:spcAft>
              <a:buClr>
                <a:srgbClr val="000000"/>
              </a:buClr>
              <a:buSzPts val="1700"/>
              <a:buChar char="•"/>
              <a:defRPr/>
            </a:lvl5pPr>
            <a:lvl6pPr marL="3657418" lvl="5" indent="-448711" algn="l">
              <a:lnSpc>
                <a:spcPct val="120000"/>
              </a:lnSpc>
              <a:spcBef>
                <a:spcPts val="0"/>
              </a:spcBef>
              <a:spcAft>
                <a:spcPts val="0"/>
              </a:spcAft>
              <a:buClr>
                <a:srgbClr val="000000"/>
              </a:buClr>
              <a:buSzPts val="1700"/>
              <a:buChar char="•"/>
              <a:defRPr/>
            </a:lvl6pPr>
            <a:lvl7pPr marL="4266987" lvl="6" indent="-448711" algn="l">
              <a:lnSpc>
                <a:spcPct val="120000"/>
              </a:lnSpc>
              <a:spcBef>
                <a:spcPts val="0"/>
              </a:spcBef>
              <a:spcAft>
                <a:spcPts val="0"/>
              </a:spcAft>
              <a:buClr>
                <a:srgbClr val="000000"/>
              </a:buClr>
              <a:buSzPts val="1700"/>
              <a:buChar char="•"/>
              <a:defRPr/>
            </a:lvl7pPr>
            <a:lvl8pPr marL="4876557" lvl="7" indent="-448711" algn="l">
              <a:lnSpc>
                <a:spcPct val="120000"/>
              </a:lnSpc>
              <a:spcBef>
                <a:spcPts val="0"/>
              </a:spcBef>
              <a:spcAft>
                <a:spcPts val="0"/>
              </a:spcAft>
              <a:buClr>
                <a:srgbClr val="000000"/>
              </a:buClr>
              <a:buSzPts val="1700"/>
              <a:buChar char="•"/>
              <a:defRPr/>
            </a:lvl8pPr>
            <a:lvl9pPr marL="5486126" lvl="8" indent="-448711" algn="l">
              <a:lnSpc>
                <a:spcPct val="120000"/>
              </a:lnSpc>
              <a:spcBef>
                <a:spcPts val="0"/>
              </a:spcBef>
              <a:spcAft>
                <a:spcPts val="0"/>
              </a:spcAft>
              <a:buClr>
                <a:srgbClr val="000000"/>
              </a:buClr>
              <a:buSzPts val="1700"/>
              <a:buChar char="•"/>
              <a:defRPr/>
            </a:lvl9pPr>
          </a:lstStyle>
          <a:p>
            <a:endParaRPr/>
          </a:p>
        </p:txBody>
      </p:sp>
      <p:sp>
        <p:nvSpPr>
          <p:cNvPr id="77" name="Google Shape;77;p18"/>
          <p:cNvSpPr txBox="1">
            <a:spLocks noGrp="1"/>
          </p:cNvSpPr>
          <p:nvPr>
            <p:ph type="body" idx="2"/>
          </p:nvPr>
        </p:nvSpPr>
        <p:spPr>
          <a:xfrm>
            <a:off x="554187" y="683845"/>
            <a:ext cx="11083629" cy="578803"/>
          </a:xfrm>
          <a:prstGeom prst="rect">
            <a:avLst/>
          </a:prstGeom>
          <a:noFill/>
          <a:ln>
            <a:noFill/>
          </a:ln>
        </p:spPr>
        <p:txBody>
          <a:bodyPr spcFirstLastPara="1" wrap="square" lIns="91450" tIns="91450" rIns="91450" bIns="91450" anchor="t" anchorCtr="0">
            <a:normAutofit/>
          </a:bodyPr>
          <a:lstStyle>
            <a:lvl1pPr marL="609570" lvl="0" indent="-304784" algn="l">
              <a:lnSpc>
                <a:spcPct val="100000"/>
              </a:lnSpc>
              <a:spcBef>
                <a:spcPts val="0"/>
              </a:spcBef>
              <a:spcAft>
                <a:spcPts val="0"/>
              </a:spcAft>
              <a:buClr>
                <a:srgbClr val="000000"/>
              </a:buClr>
              <a:buSzPts val="2200"/>
              <a:buFont typeface="Inter ExtraBold"/>
              <a:buNone/>
              <a:defRPr sz="2933" b="1">
                <a:latin typeface="+mj-lt"/>
                <a:ea typeface="Inter ExtraBold"/>
                <a:cs typeface="Inter ExtraBold"/>
                <a:sym typeface="Inter ExtraBold"/>
              </a:defRPr>
            </a:lvl1pPr>
            <a:lvl2pPr marL="1219140" lvl="1" indent="-448711" algn="l">
              <a:lnSpc>
                <a:spcPct val="120000"/>
              </a:lnSpc>
              <a:spcBef>
                <a:spcPts val="0"/>
              </a:spcBef>
              <a:spcAft>
                <a:spcPts val="0"/>
              </a:spcAft>
              <a:buClr>
                <a:srgbClr val="000000"/>
              </a:buClr>
              <a:buSzPts val="1700"/>
              <a:buChar char="•"/>
              <a:defRPr/>
            </a:lvl2pPr>
            <a:lvl3pPr marL="1828709" lvl="2" indent="-448711" algn="l">
              <a:lnSpc>
                <a:spcPct val="120000"/>
              </a:lnSpc>
              <a:spcBef>
                <a:spcPts val="0"/>
              </a:spcBef>
              <a:spcAft>
                <a:spcPts val="0"/>
              </a:spcAft>
              <a:buClr>
                <a:srgbClr val="000000"/>
              </a:buClr>
              <a:buSzPts val="1700"/>
              <a:buChar char="•"/>
              <a:defRPr/>
            </a:lvl3pPr>
            <a:lvl4pPr marL="2438278" lvl="3" indent="-448711" algn="l">
              <a:lnSpc>
                <a:spcPct val="120000"/>
              </a:lnSpc>
              <a:spcBef>
                <a:spcPts val="0"/>
              </a:spcBef>
              <a:spcAft>
                <a:spcPts val="0"/>
              </a:spcAft>
              <a:buClr>
                <a:srgbClr val="000000"/>
              </a:buClr>
              <a:buSzPts val="1700"/>
              <a:buChar char="•"/>
              <a:defRPr/>
            </a:lvl4pPr>
            <a:lvl5pPr marL="3047848" lvl="4" indent="-448711" algn="l">
              <a:lnSpc>
                <a:spcPct val="120000"/>
              </a:lnSpc>
              <a:spcBef>
                <a:spcPts val="0"/>
              </a:spcBef>
              <a:spcAft>
                <a:spcPts val="0"/>
              </a:spcAft>
              <a:buClr>
                <a:srgbClr val="000000"/>
              </a:buClr>
              <a:buSzPts val="1700"/>
              <a:buChar char="•"/>
              <a:defRPr/>
            </a:lvl5pPr>
            <a:lvl6pPr marL="3657418" lvl="5" indent="-448711" algn="l">
              <a:lnSpc>
                <a:spcPct val="120000"/>
              </a:lnSpc>
              <a:spcBef>
                <a:spcPts val="0"/>
              </a:spcBef>
              <a:spcAft>
                <a:spcPts val="0"/>
              </a:spcAft>
              <a:buClr>
                <a:srgbClr val="000000"/>
              </a:buClr>
              <a:buSzPts val="1700"/>
              <a:buChar char="•"/>
              <a:defRPr/>
            </a:lvl6pPr>
            <a:lvl7pPr marL="4266987" lvl="6" indent="-448711" algn="l">
              <a:lnSpc>
                <a:spcPct val="120000"/>
              </a:lnSpc>
              <a:spcBef>
                <a:spcPts val="0"/>
              </a:spcBef>
              <a:spcAft>
                <a:spcPts val="0"/>
              </a:spcAft>
              <a:buClr>
                <a:srgbClr val="000000"/>
              </a:buClr>
              <a:buSzPts val="1700"/>
              <a:buChar char="•"/>
              <a:defRPr/>
            </a:lvl7pPr>
            <a:lvl8pPr marL="4876557" lvl="7" indent="-448711" algn="l">
              <a:lnSpc>
                <a:spcPct val="120000"/>
              </a:lnSpc>
              <a:spcBef>
                <a:spcPts val="0"/>
              </a:spcBef>
              <a:spcAft>
                <a:spcPts val="0"/>
              </a:spcAft>
              <a:buClr>
                <a:srgbClr val="000000"/>
              </a:buClr>
              <a:buSzPts val="1700"/>
              <a:buChar char="•"/>
              <a:defRPr/>
            </a:lvl8pPr>
            <a:lvl9pPr marL="5486126" lvl="8" indent="-448711" algn="l">
              <a:lnSpc>
                <a:spcPct val="120000"/>
              </a:lnSpc>
              <a:spcBef>
                <a:spcPts val="0"/>
              </a:spcBef>
              <a:spcAft>
                <a:spcPts val="0"/>
              </a:spcAft>
              <a:buClr>
                <a:srgbClr val="000000"/>
              </a:buClr>
              <a:buSzPts val="1700"/>
              <a:buChar char="•"/>
              <a:defRPr/>
            </a:lvl9pPr>
          </a:lstStyle>
          <a:p>
            <a:endParaRPr/>
          </a:p>
        </p:txBody>
      </p:sp>
      <p:pic>
        <p:nvPicPr>
          <p:cNvPr id="79" name="Google Shape;79;p1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299461" y="6089537"/>
            <a:ext cx="581883" cy="583043"/>
          </a:xfrm>
          <a:prstGeom prst="rect">
            <a:avLst/>
          </a:prstGeom>
          <a:noFill/>
          <a:ln>
            <a:noFill/>
          </a:ln>
        </p:spPr>
      </p:pic>
      <p:sp>
        <p:nvSpPr>
          <p:cNvPr id="6" name="Slide Number">
            <a:extLst>
              <a:ext uri="{FF2B5EF4-FFF2-40B4-BE49-F238E27FC236}">
                <a16:creationId xmlns:a16="http://schemas.microsoft.com/office/drawing/2014/main" id="{233D04F1-0AD5-4BAD-85B2-EC26E2D9670F}"/>
              </a:ext>
            </a:extLst>
          </p:cNvPr>
          <p:cNvSpPr txBox="1">
            <a:spLocks noGrp="1"/>
          </p:cNvSpPr>
          <p:nvPr>
            <p:ph type="sldNum" sz="quarter" idx="10"/>
          </p:nvPr>
        </p:nvSpPr>
        <p:spPr>
          <a:xfrm>
            <a:off x="298119" y="6383024"/>
            <a:ext cx="292816" cy="256480"/>
          </a:xfrm>
          <a:prstGeom prst="rect">
            <a:avLst/>
          </a:prstGeom>
          <a:ln w="12700">
            <a:miter lim="400000"/>
          </a:ln>
        </p:spPr>
        <p:txBody>
          <a:bodyPr wrap="square" lIns="50800" tIns="50800" rIns="50800" bIns="50800" anchor="b">
            <a:spAutoFit/>
          </a:bodyPr>
          <a:lstStyle>
            <a:lvl1pPr defTabSz="389370">
              <a:lnSpc>
                <a:spcPct val="100000"/>
              </a:lnSpc>
              <a:defRPr sz="1000" spc="0">
                <a:solidFill>
                  <a:srgbClr val="000000"/>
                </a:solidFill>
                <a:latin typeface="Arial" panose="020B0604020202020204" pitchFamily="34" charset="0"/>
                <a:ea typeface="Inter Light"/>
                <a:cs typeface="Arial" panose="020B0604020202020204" pitchFamily="34" charset="0"/>
                <a:sym typeface="Inter Light"/>
              </a:defRPr>
            </a:lvl1pPr>
          </a:lstStyle>
          <a:p>
            <a:fld id="{86CB4B4D-7CA3-9044-876B-883B54F8677D}" type="slidenum">
              <a:rPr lang="en-US" smtClean="0"/>
              <a:pPr/>
              <a:t>‹#›</a:t>
            </a:fld>
            <a:endParaRPr lang="en-US"/>
          </a:p>
        </p:txBody>
      </p:sp>
      <p:sp>
        <p:nvSpPr>
          <p:cNvPr id="7" name="Rectangle 6">
            <a:extLst>
              <a:ext uri="{FF2B5EF4-FFF2-40B4-BE49-F238E27FC236}">
                <a16:creationId xmlns:a16="http://schemas.microsoft.com/office/drawing/2014/main" id="{91788FF5-4474-49E3-92F2-E7701F695957}"/>
              </a:ext>
            </a:extLst>
          </p:cNvPr>
          <p:cNvSpPr/>
          <p:nvPr userDrawn="1"/>
        </p:nvSpPr>
        <p:spPr>
          <a:xfrm>
            <a:off x="604646" y="6590003"/>
            <a:ext cx="10809249" cy="256545"/>
          </a:xfrm>
          <a:prstGeom prst="rect">
            <a:avLst/>
          </a:prstGeom>
        </p:spPr>
        <p:txBody>
          <a:bodyPr wrap="square">
            <a:spAutoFit/>
          </a:bodyPr>
          <a:lstStyle/>
          <a:p>
            <a:pPr algn="ctr"/>
            <a:r>
              <a:rPr lang="en-US" sz="1067" i="0"/>
              <a:t>This presentation contains pre-decisional information for planning and discussion purposes only.</a:t>
            </a:r>
          </a:p>
        </p:txBody>
      </p:sp>
    </p:spTree>
    <p:extLst>
      <p:ext uri="{BB962C8B-B14F-4D97-AF65-F5344CB8AC3E}">
        <p14:creationId xmlns:p14="http://schemas.microsoft.com/office/powerpoint/2010/main" val="881408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2B5E9-11D4-44F2-930E-E50677CB4E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EBEB0FF-12CA-4408-9EE8-E2441A912528}"/>
              </a:ext>
            </a:extLst>
          </p:cNvPr>
          <p:cNvSpPr>
            <a:spLocks noGrp="1"/>
          </p:cNvSpPr>
          <p:nvPr>
            <p:ph type="dt" sz="half" idx="10"/>
          </p:nvPr>
        </p:nvSpPr>
        <p:spPr/>
        <p:txBody>
          <a:bodyPr/>
          <a:lstStyle/>
          <a:p>
            <a:fld id="{958BFCD7-B870-4458-9DDA-4A0A1C97C3E9}" type="datetimeFigureOut">
              <a:rPr lang="en-US" smtClean="0"/>
              <a:t>6/14/2022</a:t>
            </a:fld>
            <a:endParaRPr lang="en-US"/>
          </a:p>
        </p:txBody>
      </p:sp>
      <p:sp>
        <p:nvSpPr>
          <p:cNvPr id="4" name="Footer Placeholder 3">
            <a:extLst>
              <a:ext uri="{FF2B5EF4-FFF2-40B4-BE49-F238E27FC236}">
                <a16:creationId xmlns:a16="http://schemas.microsoft.com/office/drawing/2014/main" id="{B3A387B1-88CD-4D1C-8300-1D569FF786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C7C8F0C-6BF3-4087-B82B-14E684FEE4B8}"/>
              </a:ext>
            </a:extLst>
          </p:cNvPr>
          <p:cNvSpPr>
            <a:spLocks noGrp="1"/>
          </p:cNvSpPr>
          <p:nvPr>
            <p:ph type="sldNum" sz="quarter" idx="12"/>
          </p:nvPr>
        </p:nvSpPr>
        <p:spPr/>
        <p:txBody>
          <a:bodyPr/>
          <a:lstStyle/>
          <a:p>
            <a:fld id="{F7BCB289-1F38-4EE1-9602-386EA21D1E51}" type="slidenum">
              <a:rPr lang="en-US" smtClean="0"/>
              <a:t>‹#›</a:t>
            </a:fld>
            <a:endParaRPr lang="en-US"/>
          </a:p>
        </p:txBody>
      </p:sp>
      <p:pic>
        <p:nvPicPr>
          <p:cNvPr id="6" name="Picture 5">
            <a:extLst>
              <a:ext uri="{FF2B5EF4-FFF2-40B4-BE49-F238E27FC236}">
                <a16:creationId xmlns:a16="http://schemas.microsoft.com/office/drawing/2014/main" id="{D54F3BBD-D763-B64B-A6DA-CDA9DC2981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18448" y="177494"/>
            <a:ext cx="1033103" cy="1033103"/>
          </a:xfrm>
          <a:prstGeom prst="rect">
            <a:avLst/>
          </a:prstGeom>
        </p:spPr>
      </p:pic>
    </p:spTree>
    <p:extLst>
      <p:ext uri="{BB962C8B-B14F-4D97-AF65-F5344CB8AC3E}">
        <p14:creationId xmlns:p14="http://schemas.microsoft.com/office/powerpoint/2010/main" val="985851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cSld name="5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0CBB48-827C-F74C-A1CB-3F4D0D1B5D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73193"/>
          <a:stretch/>
        </p:blipFill>
        <p:spPr>
          <a:xfrm>
            <a:off x="0" y="0"/>
            <a:ext cx="5842000" cy="6858000"/>
          </a:xfrm>
          <a:prstGeom prst="rect">
            <a:avLst/>
          </a:prstGeom>
        </p:spPr>
      </p:pic>
      <p:sp>
        <p:nvSpPr>
          <p:cNvPr id="9" name="Freeform 5">
            <a:extLst>
              <a:ext uri="{FF2B5EF4-FFF2-40B4-BE49-F238E27FC236}">
                <a16:creationId xmlns:a16="http://schemas.microsoft.com/office/drawing/2014/main" id="{85B63246-8530-DC48-8604-6138BECABBC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gradFill flip="none" rotWithShape="1">
            <a:gsLst>
              <a:gs pos="100000">
                <a:srgbClr val="3D4D64"/>
              </a:gs>
              <a:gs pos="41000">
                <a:srgbClr val="1D2735"/>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solidFill>
                  <a:srgbClr val="97B1D4"/>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97B1D4"/>
                </a:solidFill>
              </a:defRPr>
            </a:lvl1pPr>
          </a:lstStyle>
          <a:p>
            <a:fld id="{2E8C51FE-49D9-314D-9957-ABBF7DDE8782}" type="slidenum">
              <a:rPr lang="en-US" smtClean="0"/>
              <a:pPr/>
              <a:t>‹#›</a:t>
            </a:fld>
            <a:endParaRPr lang="en-US"/>
          </a:p>
        </p:txBody>
      </p:sp>
      <p:sp>
        <p:nvSpPr>
          <p:cNvPr id="4" name="TextBox 3">
            <a:extLst>
              <a:ext uri="{FF2B5EF4-FFF2-40B4-BE49-F238E27FC236}">
                <a16:creationId xmlns:a16="http://schemas.microsoft.com/office/drawing/2014/main" id="{F0EED304-1947-0741-9035-A8DCE67F9F2B}"/>
              </a:ext>
            </a:extLst>
          </p:cNvPr>
          <p:cNvSpPr txBox="1"/>
          <p:nvPr userDrawn="1"/>
        </p:nvSpPr>
        <p:spPr>
          <a:xfrm>
            <a:off x="4339652" y="6566898"/>
            <a:ext cx="480434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aseline="0">
                <a:solidFill>
                  <a:schemeClr val="bg1"/>
                </a:solidFill>
                <a:latin typeface="Arial" panose="020B0604020202020204" pitchFamily="34" charset="0"/>
                <a:cs typeface="Arial" panose="020B0604020202020204" pitchFamily="34" charset="0"/>
              </a:rPr>
              <a:t>Pre-Decisional Information—For Planning and Discussion Purposes Only</a:t>
            </a:r>
          </a:p>
          <a:p>
            <a:endParaRPr lang="en-US"/>
          </a:p>
        </p:txBody>
      </p:sp>
    </p:spTree>
    <p:extLst>
      <p:ext uri="{BB962C8B-B14F-4D97-AF65-F5344CB8AC3E}">
        <p14:creationId xmlns:p14="http://schemas.microsoft.com/office/powerpoint/2010/main" val="16199523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B6A81FF6-946A-DC43-A10A-05616ECCCDBA}"/>
              </a:ext>
            </a:extLst>
          </p:cNvPr>
          <p:cNvSpPr/>
          <p:nvPr userDrawn="1"/>
        </p:nvSpPr>
        <p:spPr>
          <a:xfrm>
            <a:off x="0" y="0"/>
            <a:ext cx="12192000" cy="6858000"/>
          </a:xfrm>
          <a:prstGeom prst="rect">
            <a:avLst/>
          </a:prstGeom>
          <a:gradFill flip="none" rotWithShape="1">
            <a:gsLst>
              <a:gs pos="90000">
                <a:srgbClr val="3D4D64"/>
              </a:gs>
              <a:gs pos="26000">
                <a:srgbClr val="1D273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baseline="0">
              <a:solidFill>
                <a:schemeClr val="bg1"/>
              </a:solidFill>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p:txBody>
          <a:bodyPr/>
          <a:lstStyle>
            <a:lvl1pPr>
              <a:defRPr>
                <a:solidFill>
                  <a:srgbClr val="97B1D4"/>
                </a:solidFill>
              </a:defRPr>
            </a:lvl1pPr>
          </a:lstStyle>
          <a:p>
            <a:fld id="{2E8C51FE-49D9-314D-9957-ABBF7DDE8782}" type="slidenum">
              <a:rPr lang="en-US" smtClean="0"/>
              <a:pPr/>
              <a:t>‹#›</a:t>
            </a:fld>
            <a:endParaRPr lang="en-US"/>
          </a:p>
        </p:txBody>
      </p:sp>
      <p:sp>
        <p:nvSpPr>
          <p:cNvPr id="4" name="Slide Number Placeholder 5">
            <a:extLst>
              <a:ext uri="{FF2B5EF4-FFF2-40B4-BE49-F238E27FC236}">
                <a16:creationId xmlns:a16="http://schemas.microsoft.com/office/drawing/2014/main" id="{AB0FC64A-CC5A-F74E-9592-4C3D15D3E43C}"/>
              </a:ext>
            </a:extLst>
          </p:cNvPr>
          <p:cNvSpPr txBox="1">
            <a:spLocks/>
          </p:cNvSpPr>
          <p:nvPr userDrawn="1"/>
        </p:nvSpPr>
        <p:spPr>
          <a:xfrm>
            <a:off x="3319072" y="6621625"/>
            <a:ext cx="5553855"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rgbClr val="97B1D4"/>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000" baseline="0">
                <a:solidFill>
                  <a:schemeClr val="bg1"/>
                </a:solidFill>
                <a:latin typeface="Arial" panose="020B0604020202020204" pitchFamily="34" charset="0"/>
                <a:cs typeface="Arial" panose="020B0604020202020204" pitchFamily="34" charset="0"/>
              </a:rPr>
              <a:t>Pre-Decisional Information—For Planning and Discussion Purposes Only</a:t>
            </a:r>
          </a:p>
          <a:p>
            <a:endParaRPr lang="en-US"/>
          </a:p>
        </p:txBody>
      </p:sp>
    </p:spTree>
    <p:extLst>
      <p:ext uri="{BB962C8B-B14F-4D97-AF65-F5344CB8AC3E}">
        <p14:creationId xmlns:p14="http://schemas.microsoft.com/office/powerpoint/2010/main" val="1010865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528">
          <p15:clr>
            <a:srgbClr val="FBAE40"/>
          </p15:clr>
        </p15:guide>
        <p15:guide id="2" pos="340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C939768-4B75-F242-A6B4-9CF5A8EECD8E}"/>
              </a:ext>
            </a:extLst>
          </p:cNvPr>
          <p:cNvGrpSpPr/>
          <p:nvPr userDrawn="1"/>
        </p:nvGrpSpPr>
        <p:grpSpPr>
          <a:xfrm>
            <a:off x="-18167" y="-10221"/>
            <a:ext cx="12210167" cy="6869357"/>
            <a:chOff x="0" y="-2662"/>
            <a:chExt cx="12192000" cy="6859136"/>
          </a:xfrm>
        </p:grpSpPr>
        <p:sp>
          <p:nvSpPr>
            <p:cNvPr id="13" name="Rectangle 12">
              <a:extLst>
                <a:ext uri="{FF2B5EF4-FFF2-40B4-BE49-F238E27FC236}">
                  <a16:creationId xmlns:a16="http://schemas.microsoft.com/office/drawing/2014/main" id="{161BA50B-8B1F-A244-B375-F86C8E5436F9}"/>
                </a:ext>
              </a:extLst>
            </p:cNvPr>
            <p:cNvSpPr/>
            <p:nvPr userDrawn="1"/>
          </p:nvSpPr>
          <p:spPr>
            <a:xfrm>
              <a:off x="0" y="0"/>
              <a:ext cx="12192000" cy="6856474"/>
            </a:xfrm>
            <a:prstGeom prst="rect">
              <a:avLst/>
            </a:prstGeom>
            <a:solidFill>
              <a:srgbClr val="3A38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A687"/>
                </a:solidFill>
              </a:endParaRPr>
            </a:p>
          </p:txBody>
        </p:sp>
        <p:sp>
          <p:nvSpPr>
            <p:cNvPr id="15" name="Rectangle 14">
              <a:extLst>
                <a:ext uri="{FF2B5EF4-FFF2-40B4-BE49-F238E27FC236}">
                  <a16:creationId xmlns:a16="http://schemas.microsoft.com/office/drawing/2014/main" id="{99EC7C33-1BA5-1748-8B08-423C53E14A7C}"/>
                </a:ext>
              </a:extLst>
            </p:cNvPr>
            <p:cNvSpPr/>
            <p:nvPr userDrawn="1"/>
          </p:nvSpPr>
          <p:spPr>
            <a:xfrm>
              <a:off x="0" y="-2662"/>
              <a:ext cx="12188952" cy="6856474"/>
            </a:xfrm>
            <a:prstGeom prst="rect">
              <a:avLst/>
            </a:prstGeom>
            <a:gradFill flip="none" rotWithShape="1">
              <a:gsLst>
                <a:gs pos="72038">
                  <a:srgbClr val="128E9F"/>
                </a:gs>
                <a:gs pos="15000">
                  <a:srgbClr val="004984"/>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tabLst>
                  <a:tab pos="7535863" algn="l"/>
                </a:tabLst>
              </a:pPr>
              <a:endParaRPr lang="en-US">
                <a:solidFill>
                  <a:srgbClr val="FFA687"/>
                </a:solidFill>
              </a:endParaRPr>
            </a:p>
          </p:txBody>
        </p:sp>
      </p:grpSp>
      <p:grpSp>
        <p:nvGrpSpPr>
          <p:cNvPr id="16" name="Group 15">
            <a:extLst>
              <a:ext uri="{FF2B5EF4-FFF2-40B4-BE49-F238E27FC236}">
                <a16:creationId xmlns:a16="http://schemas.microsoft.com/office/drawing/2014/main" id="{F3DAB9EF-B79C-C640-9FA8-40D2DFCE2AD1}"/>
              </a:ext>
            </a:extLst>
          </p:cNvPr>
          <p:cNvGrpSpPr/>
          <p:nvPr userDrawn="1"/>
        </p:nvGrpSpPr>
        <p:grpSpPr>
          <a:xfrm>
            <a:off x="517664" y="-19393"/>
            <a:ext cx="4628149" cy="6890327"/>
            <a:chOff x="3308351" y="2370138"/>
            <a:chExt cx="2760662" cy="4110037"/>
          </a:xfrm>
          <a:gradFill flip="none" rotWithShape="1">
            <a:gsLst>
              <a:gs pos="28000">
                <a:srgbClr val="535C6B"/>
              </a:gs>
              <a:gs pos="100000">
                <a:srgbClr val="3C4356"/>
              </a:gs>
            </a:gsLst>
            <a:lin ang="13500000" scaled="1"/>
            <a:tileRect/>
          </a:gradFill>
        </p:grpSpPr>
        <p:sp>
          <p:nvSpPr>
            <p:cNvPr id="22" name="Freeform 10">
              <a:extLst>
                <a:ext uri="{FF2B5EF4-FFF2-40B4-BE49-F238E27FC236}">
                  <a16:creationId xmlns:a16="http://schemas.microsoft.com/office/drawing/2014/main" id="{192CEE28-B58D-3241-B190-DB9DEBDD11C8}"/>
                </a:ext>
              </a:extLst>
            </p:cNvPr>
            <p:cNvSpPr>
              <a:spLocks noEditPoints="1"/>
            </p:cNvSpPr>
            <p:nvPr/>
          </p:nvSpPr>
          <p:spPr bwMode="auto">
            <a:xfrm>
              <a:off x="4494213" y="2370138"/>
              <a:ext cx="1574800" cy="3676650"/>
            </a:xfrm>
            <a:custGeom>
              <a:avLst/>
              <a:gdLst>
                <a:gd name="T0" fmla="*/ 239 w 828"/>
                <a:gd name="T1" fmla="*/ 1416 h 1936"/>
                <a:gd name="T2" fmla="*/ 387 w 828"/>
                <a:gd name="T3" fmla="*/ 1936 h 1936"/>
                <a:gd name="T4" fmla="*/ 127 w 828"/>
                <a:gd name="T5" fmla="*/ 1417 h 1936"/>
                <a:gd name="T6" fmla="*/ 239 w 828"/>
                <a:gd name="T7" fmla="*/ 1416 h 1936"/>
                <a:gd name="T8" fmla="*/ 273 w 828"/>
                <a:gd name="T9" fmla="*/ 883 h 1936"/>
                <a:gd name="T10" fmla="*/ 828 w 828"/>
                <a:gd name="T11" fmla="*/ 3 h 1936"/>
                <a:gd name="T12" fmla="*/ 195 w 828"/>
                <a:gd name="T13" fmla="*/ 0 h 1936"/>
                <a:gd name="T14" fmla="*/ 18 w 828"/>
                <a:gd name="T15" fmla="*/ 883 h 1936"/>
                <a:gd name="T16" fmla="*/ 273 w 828"/>
                <a:gd name="T17" fmla="*/ 883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8" h="1936">
                  <a:moveTo>
                    <a:pt x="239" y="1416"/>
                  </a:moveTo>
                  <a:cubicBezTo>
                    <a:pt x="273" y="1728"/>
                    <a:pt x="387" y="1936"/>
                    <a:pt x="387" y="1936"/>
                  </a:cubicBezTo>
                  <a:cubicBezTo>
                    <a:pt x="271" y="1756"/>
                    <a:pt x="186" y="1583"/>
                    <a:pt x="127" y="1417"/>
                  </a:cubicBezTo>
                  <a:lnTo>
                    <a:pt x="239" y="1416"/>
                  </a:lnTo>
                  <a:close/>
                  <a:moveTo>
                    <a:pt x="273" y="883"/>
                  </a:moveTo>
                  <a:cubicBezTo>
                    <a:pt x="342" y="603"/>
                    <a:pt x="503" y="296"/>
                    <a:pt x="828" y="3"/>
                  </a:cubicBezTo>
                  <a:cubicBezTo>
                    <a:pt x="195" y="0"/>
                    <a:pt x="195" y="0"/>
                    <a:pt x="195" y="0"/>
                  </a:cubicBezTo>
                  <a:cubicBezTo>
                    <a:pt x="82" y="241"/>
                    <a:pt x="0" y="540"/>
                    <a:pt x="18" y="883"/>
                  </a:cubicBezTo>
                  <a:lnTo>
                    <a:pt x="273" y="883"/>
                  </a:lnTo>
                  <a:close/>
                </a:path>
              </a:pathLst>
            </a:custGeom>
            <a:solidFill>
              <a:srgbClr val="2FAEA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1">
              <a:extLst>
                <a:ext uri="{FF2B5EF4-FFF2-40B4-BE49-F238E27FC236}">
                  <a16:creationId xmlns:a16="http://schemas.microsoft.com/office/drawing/2014/main" id="{596FB482-A049-3547-9EDC-6CB459264DF1}"/>
                </a:ext>
              </a:extLst>
            </p:cNvPr>
            <p:cNvSpPr>
              <a:spLocks/>
            </p:cNvSpPr>
            <p:nvPr/>
          </p:nvSpPr>
          <p:spPr bwMode="auto">
            <a:xfrm>
              <a:off x="3343276" y="5254625"/>
              <a:ext cx="542925" cy="1223962"/>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33C1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2">
              <a:extLst>
                <a:ext uri="{FF2B5EF4-FFF2-40B4-BE49-F238E27FC236}">
                  <a16:creationId xmlns:a16="http://schemas.microsoft.com/office/drawing/2014/main" id="{7152F9E5-7B6B-C842-8B3D-E679AF46B9CD}"/>
                </a:ext>
              </a:extLst>
            </p:cNvPr>
            <p:cNvSpPr>
              <a:spLocks noEditPoints="1"/>
            </p:cNvSpPr>
            <p:nvPr/>
          </p:nvSpPr>
          <p:spPr bwMode="auto">
            <a:xfrm>
              <a:off x="3308351" y="2376488"/>
              <a:ext cx="2270125" cy="4103687"/>
            </a:xfrm>
            <a:custGeom>
              <a:avLst/>
              <a:gdLst>
                <a:gd name="T0" fmla="*/ 32 w 1193"/>
                <a:gd name="T1" fmla="*/ 1413 h 2162"/>
                <a:gd name="T2" fmla="*/ 361 w 1193"/>
                <a:gd name="T3" fmla="*/ 2161 h 2162"/>
                <a:gd name="T4" fmla="*/ 1193 w 1193"/>
                <a:gd name="T5" fmla="*/ 2161 h 2162"/>
                <a:gd name="T6" fmla="*/ 955 w 1193"/>
                <a:gd name="T7" fmla="*/ 1903 h 2162"/>
                <a:gd name="T8" fmla="*/ 704 w 1193"/>
                <a:gd name="T9" fmla="*/ 1413 h 2162"/>
                <a:gd name="T10" fmla="*/ 32 w 1193"/>
                <a:gd name="T11" fmla="*/ 1413 h 2162"/>
                <a:gd name="T12" fmla="*/ 0 w 1193"/>
                <a:gd name="T13" fmla="*/ 879 h 2162"/>
                <a:gd name="T14" fmla="*/ 126 w 1193"/>
                <a:gd name="T15" fmla="*/ 299 h 2162"/>
                <a:gd name="T16" fmla="*/ 275 w 1193"/>
                <a:gd name="T17" fmla="*/ 0 h 2162"/>
                <a:gd name="T18" fmla="*/ 725 w 1193"/>
                <a:gd name="T19" fmla="*/ 0 h 2162"/>
                <a:gd name="T20" fmla="*/ 590 w 1193"/>
                <a:gd name="T21" fmla="*/ 879 h 2162"/>
                <a:gd name="T22" fmla="*/ 0 w 1193"/>
                <a:gd name="T23" fmla="*/ 879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3" h="2162">
                  <a:moveTo>
                    <a:pt x="32" y="1413"/>
                  </a:moveTo>
                  <a:cubicBezTo>
                    <a:pt x="79" y="1653"/>
                    <a:pt x="178" y="1910"/>
                    <a:pt x="361" y="2161"/>
                  </a:cubicBezTo>
                  <a:cubicBezTo>
                    <a:pt x="362" y="2162"/>
                    <a:pt x="1193" y="2161"/>
                    <a:pt x="1193" y="2161"/>
                  </a:cubicBezTo>
                  <a:cubicBezTo>
                    <a:pt x="1113" y="2085"/>
                    <a:pt x="1034" y="2000"/>
                    <a:pt x="955" y="1903"/>
                  </a:cubicBezTo>
                  <a:cubicBezTo>
                    <a:pt x="955" y="1903"/>
                    <a:pt x="812" y="1718"/>
                    <a:pt x="704" y="1413"/>
                  </a:cubicBezTo>
                  <a:lnTo>
                    <a:pt x="32" y="1413"/>
                  </a:lnTo>
                  <a:close/>
                  <a:moveTo>
                    <a:pt x="0" y="879"/>
                  </a:moveTo>
                  <a:cubicBezTo>
                    <a:pt x="25" y="534"/>
                    <a:pt x="126" y="299"/>
                    <a:pt x="126" y="299"/>
                  </a:cubicBezTo>
                  <a:cubicBezTo>
                    <a:pt x="173" y="190"/>
                    <a:pt x="220" y="94"/>
                    <a:pt x="275" y="0"/>
                  </a:cubicBezTo>
                  <a:cubicBezTo>
                    <a:pt x="725" y="0"/>
                    <a:pt x="725" y="0"/>
                    <a:pt x="725" y="0"/>
                  </a:cubicBezTo>
                  <a:cubicBezTo>
                    <a:pt x="599" y="319"/>
                    <a:pt x="569" y="617"/>
                    <a:pt x="590" y="879"/>
                  </a:cubicBezTo>
                  <a:lnTo>
                    <a:pt x="0" y="879"/>
                  </a:lnTo>
                  <a:close/>
                </a:path>
              </a:pathLst>
            </a:custGeom>
            <a:solidFill>
              <a:srgbClr val="33C1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1" name="Rectangle 20">
            <a:extLst>
              <a:ext uri="{FF2B5EF4-FFF2-40B4-BE49-F238E27FC236}">
                <a16:creationId xmlns:a16="http://schemas.microsoft.com/office/drawing/2014/main" id="{D44CD564-33BC-7448-AB09-E2836BD0852C}"/>
              </a:ext>
            </a:extLst>
          </p:cNvPr>
          <p:cNvSpPr/>
          <p:nvPr userDrawn="1"/>
        </p:nvSpPr>
        <p:spPr>
          <a:xfrm>
            <a:off x="-9816" y="160317"/>
            <a:ext cx="12198764" cy="6305797"/>
          </a:xfrm>
          <a:prstGeom prst="rect">
            <a:avLst/>
          </a:prstGeom>
          <a:gradFill flip="none" rotWithShape="1">
            <a:gsLst>
              <a:gs pos="0">
                <a:srgbClr val="003B75"/>
              </a:gs>
              <a:gs pos="54000">
                <a:srgbClr val="002139"/>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solidFill>
                  <a:srgbClr val="70FABF"/>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1005840" y="2271860"/>
            <a:ext cx="10619923" cy="1623008"/>
          </a:xfrm>
        </p:spPr>
        <p:txBody>
          <a:bodyPr>
            <a:spAutoFit/>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0" y="7067634"/>
            <a:ext cx="2743200" cy="365125"/>
          </a:xfrm>
        </p:spPr>
        <p:txBody>
          <a:bodyPr/>
          <a:lstStyle>
            <a:lvl1pPr>
              <a:defRPr>
                <a:solidFill>
                  <a:srgbClr val="5FFAC9"/>
                </a:solidFill>
              </a:defRPr>
            </a:lvl1pPr>
          </a:lstStyle>
          <a:p>
            <a:fld id="{18C61A40-1EA2-224C-B3B7-13C9149DDE67}" type="datetime1">
              <a:rPr lang="en-US" smtClean="0"/>
              <a:pPr/>
              <a:t>6/14/2022</a:t>
            </a:fld>
            <a:endParaRPr lang="en-US"/>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42408" y="6422610"/>
            <a:ext cx="4114800" cy="365125"/>
          </a:xfrm>
        </p:spPr>
        <p:txBody>
          <a:bodyPr/>
          <a:lstStyle>
            <a:lvl1pPr>
              <a:defRPr>
                <a:solidFill>
                  <a:srgbClr val="5FFAC9"/>
                </a:solidFill>
              </a:defRPr>
            </a:lvl1pPr>
          </a:lstStyle>
          <a:p>
            <a:endParaRPr lang="en-US"/>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298167" y="6422339"/>
            <a:ext cx="2743200" cy="365125"/>
          </a:xfrm>
          <a:prstGeom prst="rect">
            <a:avLst/>
          </a:prstGeom>
        </p:spPr>
        <p:txBody>
          <a:bodyPr/>
          <a:lstStyle>
            <a:lvl1pPr>
              <a:defRPr>
                <a:solidFill>
                  <a:srgbClr val="5FFAC9"/>
                </a:solidFill>
              </a:defRPr>
            </a:lvl1pPr>
          </a:lstStyle>
          <a:p>
            <a:fld id="{2E8C51FE-49D9-314D-9957-ABBF7DDE8782}" type="slidenum">
              <a:rPr lang="en-US" smtClean="0"/>
              <a:pPr/>
              <a:t>‹#›</a:t>
            </a:fld>
            <a:endParaRPr lang="en-US"/>
          </a:p>
        </p:txBody>
      </p:sp>
    </p:spTree>
    <p:extLst>
      <p:ext uri="{BB962C8B-B14F-4D97-AF65-F5344CB8AC3E}">
        <p14:creationId xmlns:p14="http://schemas.microsoft.com/office/powerpoint/2010/main" val="27705339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F34EB64-87C9-9148-84EB-2A64B7E22C7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p:txBody>
          <a:bodyPr/>
          <a:lstStyle>
            <a:lvl1pPr>
              <a:defRPr>
                <a:solidFill>
                  <a:srgbClr val="65CBF9"/>
                </a:solidFill>
              </a:defRPr>
            </a:lvl1pPr>
          </a:lstStyle>
          <a:p>
            <a:fld id="{2E8C51FE-49D9-314D-9957-ABBF7DDE8782}" type="slidenum">
              <a:rPr lang="en-US" smtClean="0"/>
              <a:pPr/>
              <a:t>‹#›</a:t>
            </a:fld>
            <a:endParaRPr lang="en-US"/>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hasCustomPrompt="1"/>
          </p:nvPr>
        </p:nvSpPr>
        <p:spPr>
          <a:xfrm>
            <a:off x="1472709" y="4098642"/>
            <a:ext cx="5264258" cy="1025922"/>
          </a:xfrm>
        </p:spPr>
        <p:txBody>
          <a:bodyPr wrap="square">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spcBef>
                <a:spcPts val="400"/>
              </a:spcBef>
            </a:pPr>
            <a:r>
              <a:rPr lang="en-US" b="1"/>
              <a:t>PRESENTER NAME</a:t>
            </a:r>
          </a:p>
          <a:p>
            <a:pPr>
              <a:spcBef>
                <a:spcPts val="400"/>
              </a:spcBef>
            </a:pPr>
            <a:r>
              <a:rPr lang="en-US"/>
              <a:t>Title</a:t>
            </a:r>
          </a:p>
          <a:p>
            <a:pPr>
              <a:spcBef>
                <a:spcPts val="400"/>
              </a:spcBef>
            </a:pPr>
            <a:r>
              <a:rPr lang="en-US"/>
              <a:t>Date</a:t>
            </a:r>
          </a:p>
        </p:txBody>
      </p:sp>
      <p:grpSp>
        <p:nvGrpSpPr>
          <p:cNvPr id="2" name="Group 1">
            <a:extLst>
              <a:ext uri="{FF2B5EF4-FFF2-40B4-BE49-F238E27FC236}">
                <a16:creationId xmlns:a16="http://schemas.microsoft.com/office/drawing/2014/main" id="{9A2B6083-2109-7E40-AD81-BCC8CCBD9B12}"/>
              </a:ext>
            </a:extLst>
          </p:cNvPr>
          <p:cNvGrpSpPr/>
          <p:nvPr userDrawn="1"/>
        </p:nvGrpSpPr>
        <p:grpSpPr>
          <a:xfrm>
            <a:off x="-473777" y="-10705"/>
            <a:ext cx="3197522" cy="6876906"/>
            <a:chOff x="-473777" y="-10705"/>
            <a:chExt cx="3197522" cy="6876906"/>
          </a:xfrm>
        </p:grpSpPr>
        <p:sp>
          <p:nvSpPr>
            <p:cNvPr id="15" name="Freeform 5">
              <a:extLst>
                <a:ext uri="{FF2B5EF4-FFF2-40B4-BE49-F238E27FC236}">
                  <a16:creationId xmlns:a16="http://schemas.microsoft.com/office/drawing/2014/main" id="{462C1B29-E598-6E4D-8850-540D54D59E09}"/>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4E617D"/>
                </a:gs>
                <a:gs pos="3000">
                  <a:srgbClr val="5C7292"/>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C4C33094-D84E-564C-83F9-A23BC3DE304E}"/>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5C7292"/>
                </a:gs>
                <a:gs pos="71000">
                  <a:srgbClr val="4E617D"/>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824099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15:guide id="1" orient="horz" pos="2040">
          <p15:clr>
            <a:srgbClr val="FBAE40"/>
          </p15:clr>
        </p15:guide>
        <p15:guide id="2" pos="1128">
          <p15:clr>
            <a:srgbClr val="FBAE40"/>
          </p15:clr>
        </p15:guide>
        <p15:guide id="3" orient="horz" pos="2352">
          <p15:clr>
            <a:srgbClr val="FBAE40"/>
          </p15:clr>
        </p15:guide>
        <p15:guide id="4" orient="horz" pos="26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5F58E15-0FA4-4D8E-96B0-65302DA98CAE}"/>
              </a:ext>
            </a:extLst>
          </p:cNvPr>
          <p:cNvGrpSpPr/>
          <p:nvPr userDrawn="1"/>
        </p:nvGrpSpPr>
        <p:grpSpPr>
          <a:xfrm>
            <a:off x="5303362" y="8577"/>
            <a:ext cx="6888639" cy="6569495"/>
            <a:chOff x="5078520" y="116690"/>
            <a:chExt cx="6921801" cy="6663379"/>
          </a:xfrm>
        </p:grpSpPr>
        <p:pic>
          <p:nvPicPr>
            <p:cNvPr id="12" name="Picture 2" descr="https://i2.wp.com/planetaria.ca/wp-content/uploads/2018/12/46052106421_e61d0c7008_k.jpg">
              <a:extLst>
                <a:ext uri="{FF2B5EF4-FFF2-40B4-BE49-F238E27FC236}">
                  <a16:creationId xmlns:a16="http://schemas.microsoft.com/office/drawing/2014/main" id="{946EEBEC-B5A7-43CA-815F-108352417636}"/>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078520" y="116690"/>
              <a:ext cx="6921801" cy="6663379"/>
            </a:xfrm>
            <a:prstGeom prst="snip2DiagRect">
              <a:avLst>
                <a:gd name="adj1" fmla="val 48932"/>
                <a:gd name="adj2" fmla="val 0"/>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Picture 6" descr="https://s1.cdn.autoevolution.com/images/news/watch-chinese-satellite-shoot-rocket-launch-from-300-miles-up-128474_1.jpg">
              <a:extLst>
                <a:ext uri="{FF2B5EF4-FFF2-40B4-BE49-F238E27FC236}">
                  <a16:creationId xmlns:a16="http://schemas.microsoft.com/office/drawing/2014/main" id="{FA392E74-7A9F-4C96-A285-971CE3CA83B4}"/>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25395" b="74032" l="31925" r="70268">
                          <a14:foregroundMark x1="46385" y1="72453" x2="52478" y2="67001"/>
                        </a14:backgroundRemoval>
                      </a14:imgEffect>
                    </a14:imgLayer>
                  </a14:imgProps>
                </a:ext>
                <a:ext uri="{28A0092B-C50C-407E-A947-70E740481C1C}">
                  <a14:useLocalDpi xmlns:a14="http://schemas.microsoft.com/office/drawing/2010/main"/>
                </a:ext>
              </a:extLst>
            </a:blip>
            <a:srcRect l="31669" t="24277" r="28705" b="20266"/>
            <a:stretch/>
          </p:blipFill>
          <p:spPr bwMode="auto">
            <a:xfrm rot="358953">
              <a:off x="8615191" y="1420412"/>
              <a:ext cx="1339911" cy="106212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ctrTitle" hasCustomPrompt="1"/>
          </p:nvPr>
        </p:nvSpPr>
        <p:spPr>
          <a:xfrm>
            <a:off x="462674" y="288826"/>
            <a:ext cx="9392205" cy="1131159"/>
          </a:xfrm>
          <a:ln>
            <a:noFill/>
          </a:ln>
        </p:spPr>
        <p:txBody>
          <a:bodyPr/>
          <a:lstStyle>
            <a:lvl1pPr algn="l">
              <a:defRPr sz="3000" b="0" i="0">
                <a:solidFill>
                  <a:schemeClr val="bg1"/>
                </a:solidFill>
                <a:latin typeface="+mj-lt"/>
                <a:cs typeface="Arial"/>
              </a:defRPr>
            </a:lvl1pPr>
          </a:lstStyle>
          <a:p>
            <a:r>
              <a:rPr lang="en-US"/>
              <a:t>Section Number and Title</a:t>
            </a:r>
          </a:p>
        </p:txBody>
      </p:sp>
      <p:sp>
        <p:nvSpPr>
          <p:cNvPr id="3" name="Subtitle 2"/>
          <p:cNvSpPr>
            <a:spLocks noGrp="1"/>
          </p:cNvSpPr>
          <p:nvPr>
            <p:ph type="subTitle" idx="1" hasCustomPrompt="1"/>
          </p:nvPr>
        </p:nvSpPr>
        <p:spPr>
          <a:xfrm>
            <a:off x="337957" y="4135968"/>
            <a:ext cx="4820819" cy="1225253"/>
          </a:xfrm>
          <a:prstGeom prst="rect">
            <a:avLst/>
          </a:prstGeom>
          <a:ln>
            <a:noFill/>
          </a:ln>
        </p:spPr>
        <p:txBody>
          <a:bodyPr>
            <a:normAutofit/>
          </a:bodyPr>
          <a:lstStyle>
            <a:lvl1pPr marL="0" indent="0" algn="l">
              <a:buNone/>
              <a:defRPr sz="2100">
                <a:solidFill>
                  <a:schemeClr val="bg1"/>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Name</a:t>
            </a:r>
          </a:p>
          <a:p>
            <a:r>
              <a:rPr lang="en-US"/>
              <a:t>Job Title</a:t>
            </a:r>
          </a:p>
        </p:txBody>
      </p:sp>
    </p:spTree>
    <p:extLst>
      <p:ext uri="{BB962C8B-B14F-4D97-AF65-F5344CB8AC3E}">
        <p14:creationId xmlns:p14="http://schemas.microsoft.com/office/powerpoint/2010/main" val="2778472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itle 13"/>
          <p:cNvSpPr>
            <a:spLocks noGrp="1"/>
          </p:cNvSpPr>
          <p:nvPr>
            <p:ph type="title"/>
          </p:nvPr>
        </p:nvSpPr>
        <p:spPr>
          <a:xfrm>
            <a:off x="203202" y="25400"/>
            <a:ext cx="10763975" cy="642938"/>
          </a:xfrm>
        </p:spPr>
        <p:txBody>
          <a:bodyPr/>
          <a:lstStyle>
            <a:lvl1pPr>
              <a:defRPr sz="2100">
                <a:latin typeface="Arial" panose="020B0604020202020204" pitchFamily="34" charset="0"/>
                <a:cs typeface="Arial" panose="020B0604020202020204" pitchFamily="34" charset="0"/>
              </a:defRPr>
            </a:lvl1pPr>
          </a:lstStyle>
          <a:p>
            <a:r>
              <a:rPr lang="en-US"/>
              <a:t>Click to edit Master title style</a:t>
            </a:r>
          </a:p>
        </p:txBody>
      </p:sp>
      <p:sp>
        <p:nvSpPr>
          <p:cNvPr id="6" name="Content Placeholder 5">
            <a:extLst>
              <a:ext uri="{FF2B5EF4-FFF2-40B4-BE49-F238E27FC236}">
                <a16:creationId xmlns:a16="http://schemas.microsoft.com/office/drawing/2014/main" id="{5D2EDC6C-4562-4AE0-B576-0CFACB9D7C78}"/>
              </a:ext>
            </a:extLst>
          </p:cNvPr>
          <p:cNvSpPr>
            <a:spLocks noGrp="1"/>
          </p:cNvSpPr>
          <p:nvPr>
            <p:ph sz="quarter" idx="10"/>
          </p:nvPr>
        </p:nvSpPr>
        <p:spPr>
          <a:xfrm>
            <a:off x="628651" y="1113905"/>
            <a:ext cx="10602768" cy="519064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BFD08A3E-1778-4618-AF88-1A8B0D3680A1}"/>
              </a:ext>
            </a:extLst>
          </p:cNvPr>
          <p:cNvSpPr>
            <a:spLocks noGrp="1"/>
          </p:cNvSpPr>
          <p:nvPr>
            <p:ph type="sldNum" sz="quarter" idx="4"/>
          </p:nvPr>
        </p:nvSpPr>
        <p:spPr>
          <a:xfrm>
            <a:off x="11317502" y="6629531"/>
            <a:ext cx="878733" cy="187527"/>
          </a:xfrm>
          <a:prstGeom prst="rect">
            <a:avLst/>
          </a:prstGeom>
        </p:spPr>
        <p:txBody>
          <a:bodyPr vert="horz" wrap="square" lIns="91440" tIns="45720" rIns="91440" bIns="45720" rtlCol="0" anchor="ctr">
            <a:noAutofit/>
          </a:bodyPr>
          <a:lstStyle>
            <a:lvl1pPr algn="r">
              <a:defRPr sz="900" b="1">
                <a:solidFill>
                  <a:schemeClr val="tx1">
                    <a:tint val="75000"/>
                  </a:schemeClr>
                </a:solidFill>
                <a:latin typeface="+mn-lt"/>
                <a:ea typeface="ＭＳ Ｐゴシック" charset="0"/>
                <a:cs typeface="ＭＳ Ｐゴシック" charset="0"/>
              </a:defRPr>
            </a:lvl1pPr>
          </a:lstStyle>
          <a:p>
            <a:pPr defTabSz="914400" fontAlgn="base">
              <a:spcBef>
                <a:spcPct val="0"/>
              </a:spcBef>
              <a:spcAft>
                <a:spcPct val="0"/>
              </a:spcAft>
              <a:defRPr/>
            </a:pPr>
            <a:r>
              <a:rPr lang="en-US">
                <a:solidFill>
                  <a:prstClr val="black">
                    <a:tint val="75000"/>
                  </a:prstClr>
                </a:solidFill>
              </a:rPr>
              <a:t>SRL - </a:t>
            </a:r>
            <a:fld id="{30DF542C-FC69-4885-BB89-B2986021DD27}" type="slidenum">
              <a:rPr lang="en-US" smtClean="0">
                <a:solidFill>
                  <a:prstClr val="black">
                    <a:tint val="75000"/>
                  </a:prstClr>
                </a:solidFill>
              </a:rPr>
              <a:pPr defTabSz="914400" fontAlgn="base">
                <a:spcBef>
                  <a:spcPct val="0"/>
                </a:spcBef>
                <a:spcAft>
                  <a:spcPct val="0"/>
                </a:spcAft>
                <a:defRPr/>
              </a:pPr>
              <a:t>‹#›</a:t>
            </a:fld>
            <a:endParaRPr lang="en-US">
              <a:solidFill>
                <a:prstClr val="black">
                  <a:tint val="75000"/>
                </a:prstClr>
              </a:solidFill>
            </a:endParaRPr>
          </a:p>
        </p:txBody>
      </p:sp>
    </p:spTree>
    <p:extLst>
      <p:ext uri="{BB962C8B-B14F-4D97-AF65-F5344CB8AC3E}">
        <p14:creationId xmlns:p14="http://schemas.microsoft.com/office/powerpoint/2010/main" val="28114797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436F09-03BE-41FE-9D16-C90609F54574}"/>
              </a:ext>
            </a:extLst>
          </p:cNvPr>
          <p:cNvSpPr>
            <a:spLocks noGrp="1"/>
          </p:cNvSpPr>
          <p:nvPr>
            <p:ph type="dt" sz="half" idx="10"/>
          </p:nvPr>
        </p:nvSpPr>
        <p:spPr/>
        <p:txBody>
          <a:bodyPr/>
          <a:lstStyle/>
          <a:p>
            <a:endParaRPr lang="en-US"/>
          </a:p>
        </p:txBody>
      </p:sp>
      <p:sp>
        <p:nvSpPr>
          <p:cNvPr id="4" name="Slide Number Placeholder 3">
            <a:extLst>
              <a:ext uri="{FF2B5EF4-FFF2-40B4-BE49-F238E27FC236}">
                <a16:creationId xmlns:a16="http://schemas.microsoft.com/office/drawing/2014/main" id="{9EC9D9C6-FD8E-4139-BCDD-F28FDA128D33}"/>
              </a:ext>
            </a:extLst>
          </p:cNvPr>
          <p:cNvSpPr>
            <a:spLocks noGrp="1"/>
          </p:cNvSpPr>
          <p:nvPr>
            <p:ph type="sldNum" sz="quarter" idx="12"/>
          </p:nvPr>
        </p:nvSpPr>
        <p:spPr>
          <a:xfrm>
            <a:off x="11405937" y="6588071"/>
            <a:ext cx="474358" cy="153888"/>
          </a:xfrm>
          <a:prstGeom prst="rect">
            <a:avLst/>
          </a:prstGeom>
        </p:spPr>
        <p:txBody>
          <a:bodyPr/>
          <a:lstStyle/>
          <a:p>
            <a:fld id="{CC4E42A2-86C3-4F14-A529-AC1F2944A11B}" type="slidenum">
              <a:rPr lang="en-US" smtClean="0"/>
              <a:t>‹#›</a:t>
            </a:fld>
            <a:endParaRPr lang="en-US"/>
          </a:p>
        </p:txBody>
      </p:sp>
    </p:spTree>
    <p:extLst>
      <p:ext uri="{BB962C8B-B14F-4D97-AF65-F5344CB8AC3E}">
        <p14:creationId xmlns:p14="http://schemas.microsoft.com/office/powerpoint/2010/main" val="2798871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14" name="Title 13"/>
          <p:cNvSpPr>
            <a:spLocks noGrp="1"/>
          </p:cNvSpPr>
          <p:nvPr>
            <p:ph type="title"/>
          </p:nvPr>
        </p:nvSpPr>
        <p:spPr>
          <a:xfrm>
            <a:off x="203202" y="25400"/>
            <a:ext cx="10763975" cy="642938"/>
          </a:xfrm>
        </p:spPr>
        <p:txBody>
          <a:bodyPr/>
          <a:lstStyle>
            <a:lvl1pPr>
              <a:defRPr sz="2100">
                <a:latin typeface="Arial" panose="020B0604020202020204" pitchFamily="34" charset="0"/>
                <a:cs typeface="Arial" panose="020B0604020202020204" pitchFamily="34" charset="0"/>
              </a:defRPr>
            </a:lvl1pPr>
          </a:lstStyle>
          <a:p>
            <a:r>
              <a:rPr lang="en-US"/>
              <a:t>Click to edit Master title style</a:t>
            </a:r>
          </a:p>
        </p:txBody>
      </p:sp>
      <p:sp>
        <p:nvSpPr>
          <p:cNvPr id="6" name="Content Placeholder 5">
            <a:extLst>
              <a:ext uri="{FF2B5EF4-FFF2-40B4-BE49-F238E27FC236}">
                <a16:creationId xmlns:a16="http://schemas.microsoft.com/office/drawing/2014/main" id="{5D2EDC6C-4562-4AE0-B576-0CFACB9D7C78}"/>
              </a:ext>
            </a:extLst>
          </p:cNvPr>
          <p:cNvSpPr>
            <a:spLocks noGrp="1"/>
          </p:cNvSpPr>
          <p:nvPr>
            <p:ph sz="quarter" idx="10"/>
          </p:nvPr>
        </p:nvSpPr>
        <p:spPr>
          <a:xfrm>
            <a:off x="331400" y="1108874"/>
            <a:ext cx="6963275" cy="370375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BC12E158-A539-4B08-9097-DDEC885417C9}"/>
              </a:ext>
            </a:extLst>
          </p:cNvPr>
          <p:cNvSpPr>
            <a:spLocks noGrp="1"/>
          </p:cNvSpPr>
          <p:nvPr>
            <p:ph sz="quarter" idx="11"/>
          </p:nvPr>
        </p:nvSpPr>
        <p:spPr>
          <a:xfrm>
            <a:off x="7447546" y="1110843"/>
            <a:ext cx="4343401" cy="2681073"/>
          </a:xfrm>
          <a:prstGeom prst="rect">
            <a:avLst/>
          </a:prstGeom>
          <a:ln>
            <a:solidFill>
              <a:schemeClr val="accent1"/>
            </a:solidFill>
          </a:ln>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806AF5AD-73AB-44C1-8515-2EC11E2932DC}"/>
              </a:ext>
            </a:extLst>
          </p:cNvPr>
          <p:cNvSpPr>
            <a:spLocks noGrp="1"/>
          </p:cNvSpPr>
          <p:nvPr>
            <p:ph sz="quarter" idx="12"/>
          </p:nvPr>
        </p:nvSpPr>
        <p:spPr>
          <a:xfrm>
            <a:off x="7447545" y="3906998"/>
            <a:ext cx="4343401" cy="2681073"/>
          </a:xfrm>
          <a:prstGeom prst="rect">
            <a:avLst/>
          </a:prstGeom>
          <a:ln>
            <a:solidFill>
              <a:schemeClr val="accent1"/>
            </a:solidFill>
          </a:ln>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7501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158678"/>
            <a:ext cx="10972800" cy="5394960"/>
          </a:xfrm>
          <a:prstGeom prst="rect">
            <a:avLst/>
          </a:prstGeom>
        </p:spPr>
        <p:txBody>
          <a:bodyPr>
            <a:spAutoFit/>
          </a:bodyPr>
          <a:lstStyle>
            <a:lvl1pPr>
              <a:defRPr sz="2000">
                <a:solidFill>
                  <a:schemeClr val="accent1">
                    <a:lumMod val="50000"/>
                  </a:schemeClr>
                </a:solidFill>
                <a:latin typeface="Arial" panose="020B0604020202020204" pitchFamily="34" charset="0"/>
                <a:cs typeface="Arial" panose="020B0604020202020204" pitchFamily="34" charset="0"/>
              </a:defRPr>
            </a:lvl1pPr>
            <a:lvl2pPr>
              <a:defRPr sz="1800">
                <a:solidFill>
                  <a:schemeClr val="accent1">
                    <a:lumMod val="50000"/>
                  </a:schemeClr>
                </a:solidFill>
                <a:latin typeface="Arial" panose="020B0604020202020204" pitchFamily="34" charset="0"/>
                <a:cs typeface="Arial" panose="020B0604020202020204" pitchFamily="34" charset="0"/>
              </a:defRPr>
            </a:lvl2pPr>
            <a:lvl3pPr>
              <a:defRPr sz="1600">
                <a:solidFill>
                  <a:schemeClr val="accent1">
                    <a:lumMod val="50000"/>
                  </a:schemeClr>
                </a:solidFill>
                <a:latin typeface="Arial" panose="020B0604020202020204" pitchFamily="34" charset="0"/>
                <a:cs typeface="Arial" panose="020B0604020202020204" pitchFamily="34" charset="0"/>
              </a:defRPr>
            </a:lvl3pPr>
            <a:lvl4pPr>
              <a:defRPr sz="1400">
                <a:solidFill>
                  <a:schemeClr val="accent1">
                    <a:lumMod val="50000"/>
                  </a:schemeClr>
                </a:solidFill>
                <a:latin typeface="Arial" panose="020B0604020202020204" pitchFamily="34" charset="0"/>
                <a:cs typeface="Arial" panose="020B0604020202020204" pitchFamily="34" charset="0"/>
              </a:defRPr>
            </a:lvl4pPr>
            <a:lvl5pPr>
              <a:defRPr sz="1200">
                <a:solidFill>
                  <a:schemeClr val="accent1">
                    <a:lumMod val="50000"/>
                  </a:schemeClr>
                </a:solidFill>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p:txBody>
          <a:bodyPr/>
          <a:lstStyle>
            <a:lvl1pPr>
              <a:defRPr sz="2400">
                <a:solidFill>
                  <a:schemeClr val="accent1"/>
                </a:solidFill>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4"/>
          <p:cNvSpPr>
            <a:spLocks noGrp="1"/>
          </p:cNvSpPr>
          <p:nvPr>
            <p:ph type="sldNum" sz="quarter" idx="12"/>
          </p:nvPr>
        </p:nvSpPr>
        <p:spPr>
          <a:xfrm>
            <a:off x="11335539" y="6657173"/>
            <a:ext cx="856461" cy="200828"/>
          </a:xfrm>
          <a:prstGeom prst="rect">
            <a:avLst/>
          </a:prstGeom>
        </p:spPr>
        <p:txBody>
          <a:bodyPr/>
          <a:lstStyle>
            <a:lvl1pPr>
              <a:defRPr>
                <a:latin typeface="+mn-lt"/>
              </a:defRPr>
            </a:lvl1pPr>
          </a:lstStyle>
          <a:p>
            <a:pPr>
              <a:defRPr/>
            </a:pPr>
            <a:r>
              <a:rPr lang="en-US">
                <a:solidFill>
                  <a:prstClr val="black">
                    <a:tint val="75000"/>
                  </a:prstClr>
                </a:solidFill>
              </a:rPr>
              <a:t>SRL- </a:t>
            </a:r>
            <a:fld id="{0B0D5911-593C-4B7A-998F-6DBC76EF3BD7}"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2541917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14" name="Title 13"/>
          <p:cNvSpPr>
            <a:spLocks noGrp="1"/>
          </p:cNvSpPr>
          <p:nvPr>
            <p:ph type="title"/>
          </p:nvPr>
        </p:nvSpPr>
        <p:spPr>
          <a:xfrm>
            <a:off x="203203" y="25400"/>
            <a:ext cx="10763975" cy="642939"/>
          </a:xfrm>
        </p:spPr>
        <p:txBody>
          <a:bodyPr/>
          <a:lstStyle>
            <a:lvl1pPr>
              <a:defRPr sz="2100">
                <a:latin typeface="Arial" panose="020B0604020202020204" pitchFamily="34" charset="0"/>
                <a:cs typeface="Arial" panose="020B0604020202020204" pitchFamily="34"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6B81F1A5-3209-4526-AFA1-C4406589BDA2}"/>
              </a:ext>
            </a:extLst>
          </p:cNvPr>
          <p:cNvSpPr>
            <a:spLocks noGrp="1"/>
          </p:cNvSpPr>
          <p:nvPr>
            <p:ph type="sldNum" sz="quarter" idx="4"/>
          </p:nvPr>
        </p:nvSpPr>
        <p:spPr>
          <a:xfrm>
            <a:off x="9891861" y="6588071"/>
            <a:ext cx="1988436" cy="153888"/>
          </a:xfrm>
          <a:prstGeom prst="rect">
            <a:avLst/>
          </a:prstGeom>
        </p:spPr>
        <p:txBody>
          <a:bodyPr vert="horz" wrap="square" lIns="0" tIns="0" rIns="0" bIns="0" rtlCol="0" anchor="b" anchorCtr="0">
            <a:spAutoFit/>
          </a:bodyPr>
          <a:lstStyle>
            <a:lvl1pPr algn="r">
              <a:defRPr sz="1000">
                <a:solidFill>
                  <a:schemeClr val="bg1">
                    <a:lumMod val="50000"/>
                  </a:schemeClr>
                </a:solidFill>
                <a:latin typeface="Arial Narrow" pitchFamily="34" charset="0"/>
                <a:cs typeface="Arial" pitchFamily="34" charset="0"/>
              </a:defRPr>
            </a:lvl1pPr>
          </a:lstStyle>
          <a:p>
            <a:pPr defTabSz="685783"/>
            <a:r>
              <a:rPr lang="en-US">
                <a:solidFill>
                  <a:prstClr val="white">
                    <a:lumMod val="50000"/>
                  </a:prstClr>
                </a:solidFill>
              </a:rPr>
              <a:t>SRL - </a:t>
            </a:r>
            <a:fld id="{3A701A60-177B-466A-9341-9EF933434FEE}" type="slidenum">
              <a:rPr lang="en-US" smtClean="0">
                <a:solidFill>
                  <a:prstClr val="white">
                    <a:lumMod val="50000"/>
                  </a:prstClr>
                </a:solidFill>
              </a:rPr>
              <a:pPr defTabSz="685783"/>
              <a:t>‹#›</a:t>
            </a:fld>
            <a:endParaRPr lang="en-US">
              <a:solidFill>
                <a:prstClr val="white">
                  <a:lumMod val="50000"/>
                </a:prstClr>
              </a:solidFill>
            </a:endParaRPr>
          </a:p>
        </p:txBody>
      </p:sp>
      <p:sp>
        <p:nvSpPr>
          <p:cNvPr id="6" name="Content Placeholder 5">
            <a:extLst>
              <a:ext uri="{FF2B5EF4-FFF2-40B4-BE49-F238E27FC236}">
                <a16:creationId xmlns:a16="http://schemas.microsoft.com/office/drawing/2014/main" id="{5D2EDC6C-4562-4AE0-B576-0CFACB9D7C78}"/>
              </a:ext>
            </a:extLst>
          </p:cNvPr>
          <p:cNvSpPr>
            <a:spLocks noGrp="1"/>
          </p:cNvSpPr>
          <p:nvPr>
            <p:ph sz="quarter" idx="10"/>
          </p:nvPr>
        </p:nvSpPr>
        <p:spPr>
          <a:xfrm>
            <a:off x="628651" y="1113905"/>
            <a:ext cx="10602768" cy="153888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1182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5F58E15-0FA4-4D8E-96B0-65302DA98CAE}"/>
              </a:ext>
            </a:extLst>
          </p:cNvPr>
          <p:cNvGrpSpPr/>
          <p:nvPr userDrawn="1"/>
        </p:nvGrpSpPr>
        <p:grpSpPr>
          <a:xfrm>
            <a:off x="5303362" y="8577"/>
            <a:ext cx="6888639" cy="6569495"/>
            <a:chOff x="5078520" y="116690"/>
            <a:chExt cx="6921801" cy="6663379"/>
          </a:xfrm>
        </p:grpSpPr>
        <p:pic>
          <p:nvPicPr>
            <p:cNvPr id="12" name="Picture 2" descr="https://i2.wp.com/planetaria.ca/wp-content/uploads/2018/12/46052106421_e61d0c7008_k.jpg">
              <a:extLst>
                <a:ext uri="{FF2B5EF4-FFF2-40B4-BE49-F238E27FC236}">
                  <a16:creationId xmlns:a16="http://schemas.microsoft.com/office/drawing/2014/main" id="{946EEBEC-B5A7-43CA-815F-108352417636}"/>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078520" y="116690"/>
              <a:ext cx="6921801" cy="6663379"/>
            </a:xfrm>
            <a:prstGeom prst="snip2DiagRect">
              <a:avLst>
                <a:gd name="adj1" fmla="val 48932"/>
                <a:gd name="adj2" fmla="val 0"/>
              </a:avLst>
            </a:prstGeom>
            <a:solidFill>
              <a:srgbClr val="FFFFFF">
                <a:shade val="85000"/>
              </a:srgbClr>
            </a:solidFill>
            <a:ln w="88900" cap="sq">
              <a:no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Picture 6" descr="https://s1.cdn.autoevolution.com/images/news/watch-chinese-satellite-shoot-rocket-launch-from-300-miles-up-128474_1.jpg">
              <a:extLst>
                <a:ext uri="{FF2B5EF4-FFF2-40B4-BE49-F238E27FC236}">
                  <a16:creationId xmlns:a16="http://schemas.microsoft.com/office/drawing/2014/main" id="{FA392E74-7A9F-4C96-A285-971CE3CA83B4}"/>
                </a:ext>
              </a:extLst>
            </p:cNvPr>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25395" b="74032" l="31925" r="70268">
                          <a14:foregroundMark x1="46385" y1="72453" x2="52478" y2="67001"/>
                        </a14:backgroundRemoval>
                      </a14:imgEffect>
                    </a14:imgLayer>
                  </a14:imgProps>
                </a:ext>
                <a:ext uri="{28A0092B-C50C-407E-A947-70E740481C1C}">
                  <a14:useLocalDpi xmlns:a14="http://schemas.microsoft.com/office/drawing/2010/main"/>
                </a:ext>
              </a:extLst>
            </a:blip>
            <a:srcRect l="31669" t="24277" r="28705" b="20266"/>
            <a:stretch/>
          </p:blipFill>
          <p:spPr bwMode="auto">
            <a:xfrm rot="358953">
              <a:off x="8615191" y="1420412"/>
              <a:ext cx="1339911" cy="1062125"/>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ctrTitle" hasCustomPrompt="1"/>
          </p:nvPr>
        </p:nvSpPr>
        <p:spPr>
          <a:xfrm>
            <a:off x="337957" y="646621"/>
            <a:ext cx="9392205" cy="1038127"/>
          </a:xfrm>
          <a:ln>
            <a:noFill/>
          </a:ln>
        </p:spPr>
        <p:txBody>
          <a:bodyPr/>
          <a:lstStyle>
            <a:lvl1pPr algn="l">
              <a:defRPr sz="3000" b="0" i="0">
                <a:solidFill>
                  <a:schemeClr val="bg1"/>
                </a:solidFill>
                <a:latin typeface="+mj-lt"/>
                <a:cs typeface="Arial"/>
              </a:defRPr>
            </a:lvl1pPr>
          </a:lstStyle>
          <a:p>
            <a:r>
              <a:rPr lang="en-US"/>
              <a:t>Section Number and Title</a:t>
            </a:r>
          </a:p>
        </p:txBody>
      </p:sp>
      <p:sp>
        <p:nvSpPr>
          <p:cNvPr id="3" name="Subtitle 2"/>
          <p:cNvSpPr>
            <a:spLocks noGrp="1"/>
          </p:cNvSpPr>
          <p:nvPr>
            <p:ph type="subTitle" idx="1" hasCustomPrompt="1"/>
          </p:nvPr>
        </p:nvSpPr>
        <p:spPr>
          <a:xfrm>
            <a:off x="337957" y="1840832"/>
            <a:ext cx="4820819" cy="3520389"/>
          </a:xfrm>
          <a:prstGeom prst="rect">
            <a:avLst/>
          </a:prstGeom>
          <a:ln>
            <a:noFill/>
          </a:ln>
        </p:spPr>
        <p:txBody>
          <a:bodyPr>
            <a:normAutofit/>
          </a:bodyPr>
          <a:lstStyle>
            <a:lvl1pPr marL="0" indent="0" algn="l">
              <a:buNone/>
              <a:defRPr sz="2100">
                <a:solidFill>
                  <a:schemeClr val="bg1"/>
                </a:solidFill>
                <a:latin typeface="+mj-lt"/>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Name</a:t>
            </a:r>
          </a:p>
          <a:p>
            <a:r>
              <a:rPr lang="en-US"/>
              <a:t>Job Title</a:t>
            </a:r>
          </a:p>
        </p:txBody>
      </p:sp>
      <p:sp>
        <p:nvSpPr>
          <p:cNvPr id="4" name="TextBox 3">
            <a:extLst>
              <a:ext uri="{FF2B5EF4-FFF2-40B4-BE49-F238E27FC236}">
                <a16:creationId xmlns:a16="http://schemas.microsoft.com/office/drawing/2014/main" id="{88C325BE-A113-4610-B9F7-CC57D4018A69}"/>
              </a:ext>
            </a:extLst>
          </p:cNvPr>
          <p:cNvSpPr txBox="1"/>
          <p:nvPr userDrawn="1"/>
        </p:nvSpPr>
        <p:spPr>
          <a:xfrm>
            <a:off x="337957" y="123401"/>
            <a:ext cx="3066545" cy="523220"/>
          </a:xfrm>
          <a:prstGeom prst="rect">
            <a:avLst/>
          </a:prstGeom>
          <a:noFill/>
        </p:spPr>
        <p:txBody>
          <a:bodyPr wrap="none" rtlCol="0">
            <a:spAutoFit/>
          </a:bodyPr>
          <a:lstStyle/>
          <a:p>
            <a:r>
              <a:rPr lang="en-US" sz="2800">
                <a:solidFill>
                  <a:schemeClr val="bg2"/>
                </a:solidFill>
              </a:rPr>
              <a:t>MSR Program MMR</a:t>
            </a:r>
          </a:p>
        </p:txBody>
      </p:sp>
    </p:spTree>
    <p:extLst>
      <p:ext uri="{BB962C8B-B14F-4D97-AF65-F5344CB8AC3E}">
        <p14:creationId xmlns:p14="http://schemas.microsoft.com/office/powerpoint/2010/main" val="12162784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4" name="Title 13"/>
          <p:cNvSpPr>
            <a:spLocks noGrp="1"/>
          </p:cNvSpPr>
          <p:nvPr>
            <p:ph type="title"/>
          </p:nvPr>
        </p:nvSpPr>
        <p:spPr>
          <a:xfrm>
            <a:off x="203202" y="25400"/>
            <a:ext cx="10763975" cy="642938"/>
          </a:xfrm>
        </p:spPr>
        <p:txBody>
          <a:bodyPr/>
          <a:lstStyle>
            <a:lvl1pPr>
              <a:defRPr sz="2100">
                <a:latin typeface="Arial" panose="020B0604020202020204" pitchFamily="34" charset="0"/>
                <a:cs typeface="Arial" panose="020B0604020202020204" pitchFamily="34" charset="0"/>
              </a:defRPr>
            </a:lvl1pPr>
          </a:lstStyle>
          <a:p>
            <a:r>
              <a:rPr lang="en-US"/>
              <a:t>Click to edit Master title style</a:t>
            </a:r>
          </a:p>
        </p:txBody>
      </p:sp>
      <p:sp>
        <p:nvSpPr>
          <p:cNvPr id="7" name="Slide Number Placeholder 5">
            <a:extLst>
              <a:ext uri="{FF2B5EF4-FFF2-40B4-BE49-F238E27FC236}">
                <a16:creationId xmlns:a16="http://schemas.microsoft.com/office/drawing/2014/main" id="{6B81F1A5-3209-4526-AFA1-C4406589BDA2}"/>
              </a:ext>
            </a:extLst>
          </p:cNvPr>
          <p:cNvSpPr>
            <a:spLocks noGrp="1"/>
          </p:cNvSpPr>
          <p:nvPr>
            <p:ph type="sldNum" sz="quarter" idx="4"/>
          </p:nvPr>
        </p:nvSpPr>
        <p:spPr>
          <a:xfrm>
            <a:off x="9891859" y="6588071"/>
            <a:ext cx="1988436" cy="153888"/>
          </a:xfrm>
          <a:prstGeom prst="rect">
            <a:avLst/>
          </a:prstGeom>
        </p:spPr>
        <p:txBody>
          <a:bodyPr vert="horz" wrap="square" lIns="0" tIns="0" rIns="0" bIns="0" rtlCol="0" anchor="b" anchorCtr="0">
            <a:spAutoFit/>
          </a:bodyPr>
          <a:lstStyle>
            <a:lvl1pPr algn="r">
              <a:defRPr sz="1000">
                <a:solidFill>
                  <a:schemeClr val="bg1">
                    <a:lumMod val="50000"/>
                  </a:schemeClr>
                </a:solidFill>
                <a:latin typeface="Arial Narrow" pitchFamily="34" charset="0"/>
                <a:cs typeface="Arial" pitchFamily="34" charset="0"/>
              </a:defRPr>
            </a:lvl1pPr>
          </a:lstStyle>
          <a:p>
            <a:pPr defTabSz="685800"/>
            <a:r>
              <a:rPr lang="en-US">
                <a:solidFill>
                  <a:prstClr val="white">
                    <a:lumMod val="50000"/>
                  </a:prstClr>
                </a:solidFill>
              </a:rPr>
              <a:t>SRL - </a:t>
            </a:r>
            <a:fld id="{3A701A60-177B-466A-9341-9EF933434FEE}" type="slidenum">
              <a:rPr lang="en-US" smtClean="0">
                <a:solidFill>
                  <a:prstClr val="white">
                    <a:lumMod val="50000"/>
                  </a:prstClr>
                </a:solidFill>
              </a:rPr>
              <a:pPr defTabSz="685800"/>
              <a:t>‹#›</a:t>
            </a:fld>
            <a:endParaRPr lang="en-US">
              <a:solidFill>
                <a:prstClr val="white">
                  <a:lumMod val="50000"/>
                </a:prstClr>
              </a:solidFill>
            </a:endParaRPr>
          </a:p>
        </p:txBody>
      </p:sp>
      <p:sp>
        <p:nvSpPr>
          <p:cNvPr id="6" name="Content Placeholder 5">
            <a:extLst>
              <a:ext uri="{FF2B5EF4-FFF2-40B4-BE49-F238E27FC236}">
                <a16:creationId xmlns:a16="http://schemas.microsoft.com/office/drawing/2014/main" id="{5D2EDC6C-4562-4AE0-B576-0CFACB9D7C78}"/>
              </a:ext>
            </a:extLst>
          </p:cNvPr>
          <p:cNvSpPr>
            <a:spLocks noGrp="1"/>
          </p:cNvSpPr>
          <p:nvPr>
            <p:ph sz="quarter" idx="10"/>
          </p:nvPr>
        </p:nvSpPr>
        <p:spPr>
          <a:xfrm>
            <a:off x="628651" y="1113905"/>
            <a:ext cx="10602768" cy="519064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46676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Dual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C68E1-26A5-47F7-B4A5-DBBB4DF7BFD4}"/>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A183A71D-BA7D-41B5-9FE6-8EA725527ECD}"/>
              </a:ext>
            </a:extLst>
          </p:cNvPr>
          <p:cNvSpPr>
            <a:spLocks noGrp="1"/>
          </p:cNvSpPr>
          <p:nvPr>
            <p:ph type="sldNum" sz="quarter" idx="10"/>
          </p:nvPr>
        </p:nvSpPr>
        <p:spPr/>
        <p:txBody>
          <a:bodyPr/>
          <a:lstStyle/>
          <a:p>
            <a:pPr defTabSz="685800"/>
            <a:r>
              <a:rPr lang="en-US">
                <a:solidFill>
                  <a:prstClr val="white">
                    <a:lumMod val="50000"/>
                  </a:prstClr>
                </a:solidFill>
              </a:rPr>
              <a:t>SRL - </a:t>
            </a:r>
            <a:fld id="{3A701A60-177B-466A-9341-9EF933434FEE}" type="slidenum">
              <a:rPr lang="en-US" smtClean="0">
                <a:solidFill>
                  <a:prstClr val="white">
                    <a:lumMod val="50000"/>
                  </a:prstClr>
                </a:solidFill>
              </a:rPr>
              <a:pPr defTabSz="685800"/>
              <a:t>‹#›</a:t>
            </a:fld>
            <a:endParaRPr lang="en-US">
              <a:solidFill>
                <a:prstClr val="white">
                  <a:lumMod val="50000"/>
                </a:prstClr>
              </a:solidFill>
            </a:endParaRPr>
          </a:p>
        </p:txBody>
      </p:sp>
      <p:sp>
        <p:nvSpPr>
          <p:cNvPr id="4" name="Content Placeholder 5">
            <a:extLst>
              <a:ext uri="{FF2B5EF4-FFF2-40B4-BE49-F238E27FC236}">
                <a16:creationId xmlns:a16="http://schemas.microsoft.com/office/drawing/2014/main" id="{F1FEA71B-DE09-4AE1-8E32-AE68BBCACFDC}"/>
              </a:ext>
            </a:extLst>
          </p:cNvPr>
          <p:cNvSpPr>
            <a:spLocks noGrp="1"/>
          </p:cNvSpPr>
          <p:nvPr>
            <p:ph sz="quarter" idx="11"/>
          </p:nvPr>
        </p:nvSpPr>
        <p:spPr>
          <a:xfrm>
            <a:off x="628651" y="1113905"/>
            <a:ext cx="5467349" cy="519064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5">
            <a:extLst>
              <a:ext uri="{FF2B5EF4-FFF2-40B4-BE49-F238E27FC236}">
                <a16:creationId xmlns:a16="http://schemas.microsoft.com/office/drawing/2014/main" id="{EDC74C5D-C582-483E-A457-FBBBC7FFB4AC}"/>
              </a:ext>
            </a:extLst>
          </p:cNvPr>
          <p:cNvSpPr>
            <a:spLocks noGrp="1"/>
          </p:cNvSpPr>
          <p:nvPr>
            <p:ph sz="quarter" idx="12"/>
          </p:nvPr>
        </p:nvSpPr>
        <p:spPr>
          <a:xfrm>
            <a:off x="6556209" y="1113905"/>
            <a:ext cx="5467349" cy="519064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82010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ad Chart">
    <p:spTree>
      <p:nvGrpSpPr>
        <p:cNvPr id="1" name=""/>
        <p:cNvGrpSpPr/>
        <p:nvPr/>
      </p:nvGrpSpPr>
      <p:grpSpPr>
        <a:xfrm>
          <a:off x="0" y="0"/>
          <a:ext cx="0" cy="0"/>
          <a:chOff x="0" y="0"/>
          <a:chExt cx="0" cy="0"/>
        </a:xfrm>
      </p:grpSpPr>
      <p:sp>
        <p:nvSpPr>
          <p:cNvPr id="14" name="Title 13"/>
          <p:cNvSpPr>
            <a:spLocks noGrp="1"/>
          </p:cNvSpPr>
          <p:nvPr>
            <p:ph type="title"/>
          </p:nvPr>
        </p:nvSpPr>
        <p:spPr>
          <a:xfrm>
            <a:off x="203202" y="25400"/>
            <a:ext cx="10763975" cy="642938"/>
          </a:xfrm>
        </p:spPr>
        <p:txBody>
          <a:bodyPr/>
          <a:lstStyle>
            <a:lvl1pPr>
              <a:defRPr sz="2100">
                <a:latin typeface="Arial" panose="020B0604020202020204" pitchFamily="34" charset="0"/>
                <a:cs typeface="Arial" panose="020B0604020202020204" pitchFamily="34" charset="0"/>
              </a:defRPr>
            </a:lvl1pPr>
          </a:lstStyle>
          <a:p>
            <a:r>
              <a:rPr lang="en-US"/>
              <a:t>Click to edit Master title style</a:t>
            </a:r>
          </a:p>
        </p:txBody>
      </p:sp>
      <p:sp>
        <p:nvSpPr>
          <p:cNvPr id="6" name="Content Placeholder 5">
            <a:extLst>
              <a:ext uri="{FF2B5EF4-FFF2-40B4-BE49-F238E27FC236}">
                <a16:creationId xmlns:a16="http://schemas.microsoft.com/office/drawing/2014/main" id="{5D2EDC6C-4562-4AE0-B576-0CFACB9D7C78}"/>
              </a:ext>
            </a:extLst>
          </p:cNvPr>
          <p:cNvSpPr>
            <a:spLocks noGrp="1"/>
          </p:cNvSpPr>
          <p:nvPr>
            <p:ph sz="quarter" idx="10"/>
          </p:nvPr>
        </p:nvSpPr>
        <p:spPr>
          <a:xfrm>
            <a:off x="331400" y="1108874"/>
            <a:ext cx="6963275" cy="370375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5">
            <a:extLst>
              <a:ext uri="{FF2B5EF4-FFF2-40B4-BE49-F238E27FC236}">
                <a16:creationId xmlns:a16="http://schemas.microsoft.com/office/drawing/2014/main" id="{BC12E158-A539-4B08-9097-DDEC885417C9}"/>
              </a:ext>
            </a:extLst>
          </p:cNvPr>
          <p:cNvSpPr>
            <a:spLocks noGrp="1"/>
          </p:cNvSpPr>
          <p:nvPr>
            <p:ph sz="quarter" idx="11"/>
          </p:nvPr>
        </p:nvSpPr>
        <p:spPr>
          <a:xfrm>
            <a:off x="7447546" y="1110843"/>
            <a:ext cx="4343401" cy="2681073"/>
          </a:xfrm>
          <a:prstGeom prst="rect">
            <a:avLst/>
          </a:prstGeom>
          <a:ln>
            <a:solidFill>
              <a:schemeClr val="accent1"/>
            </a:solidFill>
          </a:ln>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5">
            <a:extLst>
              <a:ext uri="{FF2B5EF4-FFF2-40B4-BE49-F238E27FC236}">
                <a16:creationId xmlns:a16="http://schemas.microsoft.com/office/drawing/2014/main" id="{806AF5AD-73AB-44C1-8515-2EC11E2932DC}"/>
              </a:ext>
            </a:extLst>
          </p:cNvPr>
          <p:cNvSpPr>
            <a:spLocks noGrp="1"/>
          </p:cNvSpPr>
          <p:nvPr>
            <p:ph sz="quarter" idx="12"/>
          </p:nvPr>
        </p:nvSpPr>
        <p:spPr>
          <a:xfrm>
            <a:off x="7447545" y="3906998"/>
            <a:ext cx="4343401" cy="2681073"/>
          </a:xfrm>
          <a:prstGeom prst="rect">
            <a:avLst/>
          </a:prstGeom>
          <a:ln>
            <a:solidFill>
              <a:schemeClr val="accent1"/>
            </a:solidFill>
          </a:ln>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AA4C70D0-5548-4BE6-B7BE-4F6E493CB6A7}"/>
              </a:ext>
            </a:extLst>
          </p:cNvPr>
          <p:cNvSpPr>
            <a:spLocks noGrp="1"/>
          </p:cNvSpPr>
          <p:nvPr>
            <p:ph type="sldNum" sz="quarter" idx="4"/>
          </p:nvPr>
        </p:nvSpPr>
        <p:spPr>
          <a:xfrm>
            <a:off x="11553767" y="6626209"/>
            <a:ext cx="474358" cy="153888"/>
          </a:xfrm>
          <a:prstGeom prst="rect">
            <a:avLst/>
          </a:prstGeom>
        </p:spPr>
        <p:txBody>
          <a:bodyPr vert="horz" wrap="square" lIns="0" tIns="0" rIns="0" bIns="0" rtlCol="0" anchor="b" anchorCtr="0">
            <a:spAutoFit/>
          </a:bodyPr>
          <a:lstStyle>
            <a:lvl1pPr algn="r">
              <a:defRPr sz="1000">
                <a:solidFill>
                  <a:schemeClr val="bg1">
                    <a:lumMod val="50000"/>
                  </a:schemeClr>
                </a:solidFill>
                <a:latin typeface="Arial Narrow" pitchFamily="34" charset="0"/>
                <a:cs typeface="Arial" pitchFamily="34" charset="0"/>
              </a:defRPr>
            </a:lvl1pPr>
          </a:lstStyle>
          <a:p>
            <a:pPr defTabSz="685800"/>
            <a:r>
              <a:rPr lang="en-US">
                <a:solidFill>
                  <a:prstClr val="white">
                    <a:lumMod val="50000"/>
                  </a:prstClr>
                </a:solidFill>
              </a:rPr>
              <a:t>SRL - </a:t>
            </a:r>
            <a:fld id="{3A701A60-177B-466A-9341-9EF933434FEE}" type="slidenum">
              <a:rPr lang="en-US" smtClean="0">
                <a:solidFill>
                  <a:prstClr val="white">
                    <a:lumMod val="50000"/>
                  </a:prstClr>
                </a:solidFill>
              </a:rPr>
              <a:pPr defTabSz="685800"/>
              <a:t>‹#›</a:t>
            </a:fld>
            <a:endParaRPr lang="en-US">
              <a:solidFill>
                <a:prstClr val="white">
                  <a:lumMod val="50000"/>
                </a:prstClr>
              </a:solidFill>
            </a:endParaRPr>
          </a:p>
        </p:txBody>
      </p:sp>
    </p:spTree>
    <p:extLst>
      <p:ext uri="{BB962C8B-B14F-4D97-AF65-F5344CB8AC3E}">
        <p14:creationId xmlns:p14="http://schemas.microsoft.com/office/powerpoint/2010/main" val="2579885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410" y="1076667"/>
            <a:ext cx="10943749" cy="1508105"/>
          </a:xfrm>
        </p:spPr>
        <p:txBody>
          <a:bodyPr wrap="square">
            <a:spAutoFit/>
          </a:bodyPr>
          <a:lstStyle>
            <a:lvl1pPr>
              <a:defRPr sz="1905">
                <a:latin typeface="Arial" panose="020B0604020202020204" pitchFamily="34" charset="0"/>
                <a:cs typeface="Arial" panose="020B0604020202020204" pitchFamily="34" charset="0"/>
              </a:defRPr>
            </a:lvl1pPr>
            <a:lvl2pPr>
              <a:defRPr sz="1714">
                <a:latin typeface="Arial" panose="020B0604020202020204" pitchFamily="34" charset="0"/>
                <a:cs typeface="Arial" panose="020B0604020202020204" pitchFamily="34" charset="0"/>
              </a:defRPr>
            </a:lvl2pPr>
            <a:lvl3pPr>
              <a:defRPr sz="1524">
                <a:latin typeface="Arial" panose="020B0604020202020204" pitchFamily="34" charset="0"/>
                <a:cs typeface="Arial" panose="020B0604020202020204" pitchFamily="34" charset="0"/>
              </a:defRPr>
            </a:lvl3pPr>
            <a:lvl4pPr>
              <a:defRPr sz="1333">
                <a:latin typeface="Arial" panose="020B0604020202020204" pitchFamily="34" charset="0"/>
                <a:cs typeface="Arial" panose="020B0604020202020204" pitchFamily="34" charset="0"/>
              </a:defRPr>
            </a:lvl4pPr>
            <a:lvl5pPr>
              <a:defRPr sz="1143">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a:xfrm>
            <a:off x="203204" y="25401"/>
            <a:ext cx="10763974" cy="642938"/>
          </a:xfrm>
        </p:spPr>
        <p:txBody>
          <a:bodyPr/>
          <a:lstStyle>
            <a:lvl1pPr>
              <a:defRPr sz="2667">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4"/>
          <p:cNvSpPr>
            <a:spLocks noGrp="1"/>
          </p:cNvSpPr>
          <p:nvPr>
            <p:ph type="sldNum" sz="quarter" idx="12"/>
          </p:nvPr>
        </p:nvSpPr>
        <p:spPr>
          <a:xfrm>
            <a:off x="11335544" y="6704120"/>
            <a:ext cx="856461" cy="153888"/>
          </a:xfrm>
        </p:spPr>
        <p:txBody>
          <a:bodyPr/>
          <a:lstStyle>
            <a:lvl1pPr>
              <a:defRPr>
                <a:latin typeface="+mn-lt"/>
              </a:defRPr>
            </a:lvl1pPr>
          </a:lstStyle>
          <a:p>
            <a:pPr>
              <a:defRPr/>
            </a:pPr>
            <a:fld id="{0B0D5911-593C-4B7A-998F-6DBC76EF3BD7}" type="slidenum">
              <a:rPr lang="en-US" smtClean="0">
                <a:solidFill>
                  <a:prstClr val="black">
                    <a:tint val="75000"/>
                  </a:prstClr>
                </a:solidFill>
              </a:rPr>
              <a:pPr>
                <a:defRPr/>
              </a:pPr>
              <a:t>‹#›</a:t>
            </a:fld>
            <a:endParaRPr lang="en-US">
              <a:solidFill>
                <a:prstClr val="black">
                  <a:tint val="75000"/>
                </a:prstClr>
              </a:solidFill>
            </a:endParaRPr>
          </a:p>
        </p:txBody>
      </p:sp>
      <p:sp>
        <p:nvSpPr>
          <p:cNvPr id="5" name="Footer Placeholder 4"/>
          <p:cNvSpPr>
            <a:spLocks noGrp="1"/>
          </p:cNvSpPr>
          <p:nvPr>
            <p:ph type="ftr" sz="quarter" idx="11"/>
          </p:nvPr>
        </p:nvSpPr>
        <p:spPr>
          <a:xfrm>
            <a:off x="0" y="6626103"/>
            <a:ext cx="12192000" cy="223329"/>
          </a:xfrm>
          <a:prstGeom prst="rect">
            <a:avLst/>
          </a:prstGeom>
        </p:spPr>
        <p:txBody>
          <a:bodyPr/>
          <a:lstStyle>
            <a:lvl1pPr>
              <a:defRPr sz="667">
                <a:solidFill>
                  <a:schemeClr val="tx1"/>
                </a:solidFill>
              </a:defRPr>
            </a:lvl1pPr>
          </a:lstStyle>
          <a:p>
            <a:pPr fontAlgn="base">
              <a:spcBef>
                <a:spcPct val="0"/>
              </a:spcBef>
              <a:spcAft>
                <a:spcPct val="0"/>
              </a:spcAft>
              <a:defRPr/>
            </a:pPr>
            <a:r>
              <a:rPr lang="en-US" kern="0"/>
              <a:t>The technical data in this document is controlled under the U.S. Export Regulations. Release to foreign persons require an EAR export authorization of ECCN Category 9E515. This technology is exported under license exception Strategic Trade Authorization (STA) per §740.20 or GOV per §740.11.</a:t>
            </a:r>
          </a:p>
          <a:p>
            <a:pPr fontAlgn="base">
              <a:spcBef>
                <a:spcPct val="0"/>
              </a:spcBef>
              <a:spcAft>
                <a:spcPct val="0"/>
              </a:spcAft>
              <a:defRPr/>
            </a:pPr>
            <a:endParaRPr lang="en-US" sz="571"/>
          </a:p>
        </p:txBody>
      </p:sp>
    </p:spTree>
    <p:extLst>
      <p:ext uri="{BB962C8B-B14F-4D97-AF65-F5344CB8AC3E}">
        <p14:creationId xmlns:p14="http://schemas.microsoft.com/office/powerpoint/2010/main" val="8510265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MPR Form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11" name="Content Placeholder 2">
            <a:extLst>
              <a:ext uri="{FF2B5EF4-FFF2-40B4-BE49-F238E27FC236}">
                <a16:creationId xmlns:a16="http://schemas.microsoft.com/office/drawing/2014/main" id="{D9B80195-6DE0-5F44-8201-7DAD9844B10B}"/>
              </a:ext>
            </a:extLst>
          </p:cNvPr>
          <p:cNvSpPr>
            <a:spLocks noGrp="1"/>
          </p:cNvSpPr>
          <p:nvPr>
            <p:ph idx="1"/>
          </p:nvPr>
        </p:nvSpPr>
        <p:spPr>
          <a:xfrm>
            <a:off x="461727" y="704677"/>
            <a:ext cx="11235350" cy="5622925"/>
          </a:xfrm>
        </p:spPr>
        <p:txBody>
          <a:bodyPr>
            <a:normAutofit/>
          </a:bodyPr>
          <a:lstStyle>
            <a:lvl1pPr>
              <a:defRPr sz="1714">
                <a:solidFill>
                  <a:schemeClr val="tx1"/>
                </a:solidFill>
              </a:defRPr>
            </a:lvl1pPr>
            <a:lvl2pPr>
              <a:defRPr sz="1714">
                <a:solidFill>
                  <a:schemeClr val="tx1"/>
                </a:solidFill>
              </a:defRPr>
            </a:lvl2pPr>
            <a:lvl3pPr>
              <a:defRPr sz="1714">
                <a:solidFill>
                  <a:schemeClr val="tx1"/>
                </a:solidFill>
              </a:defRPr>
            </a:lvl3pPr>
            <a:lvl4pPr>
              <a:defRPr sz="1714">
                <a:solidFill>
                  <a:schemeClr val="tx1"/>
                </a:solidFill>
              </a:defRPr>
            </a:lvl4pPr>
            <a:lvl5pPr>
              <a:defRPr sz="1714">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02EDFDA0-DB76-0C49-B3B5-15442D03C9E3}"/>
              </a:ext>
            </a:extLst>
          </p:cNvPr>
          <p:cNvSpPr>
            <a:spLocks noGrp="1"/>
          </p:cNvSpPr>
          <p:nvPr>
            <p:ph type="title" hasCustomPrompt="1"/>
          </p:nvPr>
        </p:nvSpPr>
        <p:spPr>
          <a:xfrm>
            <a:off x="1494480" y="142876"/>
            <a:ext cx="9295440" cy="411480"/>
          </a:xfrm>
        </p:spPr>
        <p:txBody>
          <a:bodyPr>
            <a:normAutofit/>
          </a:bodyPr>
          <a:lstStyle>
            <a:lvl1pPr>
              <a:defRPr kumimoji="0" lang="en-US" sz="2667" b="1" i="0" u="none" strike="noStrike" kern="1200" cap="none" spc="0" normalizeH="0" baseline="0" dirty="0">
                <a:ln>
                  <a:noFill/>
                </a:ln>
                <a:solidFill>
                  <a:schemeClr val="tx1"/>
                </a:solidFill>
                <a:effectLst/>
                <a:uLnTx/>
                <a:uFillTx/>
                <a:latin typeface="+mj-lt"/>
                <a:ea typeface="+mj-ea"/>
                <a:cs typeface="+mj-cs"/>
              </a:defRPr>
            </a:lvl1pPr>
          </a:lstStyle>
          <a:p>
            <a:r>
              <a:rPr lang="en-US"/>
              <a:t> MPR Format (insert Title)</a:t>
            </a:r>
          </a:p>
        </p:txBody>
      </p:sp>
      <p:sp>
        <p:nvSpPr>
          <p:cNvPr id="12" name="Slide Number Placeholder 6"/>
          <p:cNvSpPr>
            <a:spLocks noGrp="1"/>
          </p:cNvSpPr>
          <p:nvPr>
            <p:ph type="sldNum" sz="quarter" idx="12"/>
          </p:nvPr>
        </p:nvSpPr>
        <p:spPr>
          <a:xfrm>
            <a:off x="8610600" y="6567589"/>
            <a:ext cx="2743200" cy="153888"/>
          </a:xfrm>
        </p:spPr>
        <p:txBody>
          <a:bodyPr/>
          <a:lstStyle/>
          <a:p>
            <a:r>
              <a:rPr lang="en-US"/>
              <a:t> Page </a:t>
            </a:r>
            <a:fld id="{BF9707A7-8F8B-4C40-9DAA-998C7DBE1305}" type="slidenum">
              <a:rPr lang="en-US" smtClean="0"/>
              <a:pPr/>
              <a:t>‹#›</a:t>
            </a:fld>
            <a:endParaRPr lang="en-US"/>
          </a:p>
        </p:txBody>
      </p:sp>
    </p:spTree>
    <p:extLst>
      <p:ext uri="{BB962C8B-B14F-4D97-AF65-F5344CB8AC3E}">
        <p14:creationId xmlns:p14="http://schemas.microsoft.com/office/powerpoint/2010/main" val="3786424459"/>
      </p:ext>
    </p:extLst>
  </p:cSld>
  <p:clrMapOvr>
    <a:masterClrMapping/>
  </p:clrMapOvr>
  <p:extLst>
    <p:ext uri="{DCECCB84-F9BA-43D5-87BE-67443E8EF086}">
      <p15:sldGuideLst xmlns:p15="http://schemas.microsoft.com/office/powerpoint/2012/main">
        <p15:guide id="1" orient="horz" pos="336">
          <p15:clr>
            <a:srgbClr val="FBAE40"/>
          </p15:clr>
        </p15:guide>
        <p15:guide id="2" pos="3840">
          <p15:clr>
            <a:srgbClr val="FBAE40"/>
          </p15:clr>
        </p15:guide>
        <p15:guide id="3" orient="horz" pos="31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11" name="Date Placeholder 3">
            <a:extLst>
              <a:ext uri="{FF2B5EF4-FFF2-40B4-BE49-F238E27FC236}">
                <a16:creationId xmlns:a16="http://schemas.microsoft.com/office/drawing/2014/main" id="{6B5188BE-422A-4C46-BF3F-7D579B156E19}"/>
              </a:ext>
            </a:extLst>
          </p:cNvPr>
          <p:cNvSpPr>
            <a:spLocks noGrp="1"/>
          </p:cNvSpPr>
          <p:nvPr>
            <p:ph type="dt" sz="half" idx="2"/>
          </p:nvPr>
        </p:nvSpPr>
        <p:spPr>
          <a:xfrm>
            <a:off x="3721770" y="6607070"/>
            <a:ext cx="844791" cy="250935"/>
          </a:xfrm>
          <a:prstGeom prst="rect">
            <a:avLst/>
          </a:prstGeom>
          <a:effectLst/>
        </p:spPr>
        <p:txBody>
          <a:bodyPr vert="horz" lIns="91440" tIns="45720" rIns="91440" bIns="45720" rtlCol="0" anchor="ctr"/>
          <a:lstStyle>
            <a:lvl1pPr algn="l">
              <a:defRPr sz="857">
                <a:solidFill>
                  <a:srgbClr val="ADB8CC"/>
                </a:solidFill>
                <a:effectLst>
                  <a:glow rad="190500">
                    <a:srgbClr val="0B183D">
                      <a:alpha val="50000"/>
                    </a:srgbClr>
                  </a:glow>
                </a:effectLst>
              </a:defRPr>
            </a:lvl1pPr>
          </a:lstStyle>
          <a:p>
            <a:endParaRPr lang="en-US"/>
          </a:p>
        </p:txBody>
      </p:sp>
      <p:sp>
        <p:nvSpPr>
          <p:cNvPr id="12" name="Footer Placeholder 4">
            <a:extLst>
              <a:ext uri="{FF2B5EF4-FFF2-40B4-BE49-F238E27FC236}">
                <a16:creationId xmlns:a16="http://schemas.microsoft.com/office/drawing/2014/main" id="{38C888A4-6878-D748-B347-A165014ABDC8}"/>
              </a:ext>
            </a:extLst>
          </p:cNvPr>
          <p:cNvSpPr>
            <a:spLocks noGrp="1"/>
          </p:cNvSpPr>
          <p:nvPr>
            <p:ph type="ftr" sz="quarter" idx="3"/>
          </p:nvPr>
        </p:nvSpPr>
        <p:spPr>
          <a:xfrm>
            <a:off x="5027566" y="6607065"/>
            <a:ext cx="3807604" cy="250936"/>
          </a:xfrm>
          <a:prstGeom prst="rect">
            <a:avLst/>
          </a:prstGeom>
          <a:effectLst/>
        </p:spPr>
        <p:txBody>
          <a:bodyPr vert="horz" lIns="91440" tIns="45720" rIns="91440" bIns="45720" rtlCol="0" anchor="ctr"/>
          <a:lstStyle>
            <a:lvl1pPr algn="ctr">
              <a:defRPr sz="952">
                <a:solidFill>
                  <a:srgbClr val="ADB8CC"/>
                </a:solidFill>
                <a:effectLst>
                  <a:glow rad="190500">
                    <a:srgbClr val="0B183D">
                      <a:alpha val="50000"/>
                    </a:srgbClr>
                  </a:glow>
                </a:effectLst>
              </a:defRPr>
            </a:lvl1pPr>
          </a:lstStyle>
          <a:p>
            <a:r>
              <a:rPr lang="en-US"/>
              <a:t>The technical data in this document is controlled under the U.S. Export Regulations. Release to foreign persons require an EAR export authorization of ECCN Category 9E515. This technology is exported under license exception Strategic Trade Authorization (STA) per §740.20 or GOV per §740.11. </a:t>
            </a:r>
          </a:p>
        </p:txBody>
      </p:sp>
      <p:sp>
        <p:nvSpPr>
          <p:cNvPr id="5" name="Slide Number Placeholder 5">
            <a:extLst>
              <a:ext uri="{FF2B5EF4-FFF2-40B4-BE49-F238E27FC236}">
                <a16:creationId xmlns:a16="http://schemas.microsoft.com/office/drawing/2014/main" id="{9D47F61E-F8D2-CB4F-B177-62E2FE9F76D7}"/>
              </a:ext>
            </a:extLst>
          </p:cNvPr>
          <p:cNvSpPr txBox="1">
            <a:spLocks/>
          </p:cNvSpPr>
          <p:nvPr userDrawn="1"/>
        </p:nvSpPr>
        <p:spPr>
          <a:xfrm>
            <a:off x="9958324" y="6607065"/>
            <a:ext cx="1324282" cy="250936"/>
          </a:xfrm>
          <a:prstGeom prst="rect">
            <a:avLst/>
          </a:prstGeom>
          <a:effectLst/>
        </p:spPr>
        <p:txBody>
          <a:bodyPr vert="horz" lIns="87086" tIns="43543" rIns="87086" bIns="43543" rtlCol="0" anchor="ctr"/>
          <a:lstStyle>
            <a:defPPr>
              <a:defRPr lang="en-US"/>
            </a:defPPr>
            <a:lvl1pPr marL="0" algn="r" defTabSz="914400" rtl="0" eaLnBrk="1" latinLnBrk="0" hangingPunct="1">
              <a:defRPr sz="1200" b="1" kern="1200">
                <a:solidFill>
                  <a:srgbClr val="ADB8CC"/>
                </a:solidFill>
                <a:effectLst>
                  <a:glow rad="190500">
                    <a:srgbClr val="0B183D">
                      <a:alpha val="50000"/>
                    </a:srgbClr>
                  </a:glow>
                </a:effectLst>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43"/>
              <a:t> Page </a:t>
            </a:r>
            <a:fld id="{64E252D3-1CC9-3246-851A-BBA6A7ADC075}" type="slidenum">
              <a:rPr lang="en-US" sz="1143" smtClean="0"/>
              <a:pPr/>
              <a:t>‹#›</a:t>
            </a:fld>
            <a:endParaRPr lang="en-US" sz="1143"/>
          </a:p>
        </p:txBody>
      </p:sp>
    </p:spTree>
    <p:extLst>
      <p:ext uri="{BB962C8B-B14F-4D97-AF65-F5344CB8AC3E}">
        <p14:creationId xmlns:p14="http://schemas.microsoft.com/office/powerpoint/2010/main" val="42209959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410" y="1076667"/>
            <a:ext cx="10943749" cy="1508105"/>
          </a:xfrm>
        </p:spPr>
        <p:txBody>
          <a:bodyPr wrap="square">
            <a:spAutoFit/>
          </a:bodyPr>
          <a:lstStyle>
            <a:lvl1pPr>
              <a:defRPr sz="1905">
                <a:latin typeface="Arial" panose="020B0604020202020204" pitchFamily="34" charset="0"/>
                <a:cs typeface="Arial" panose="020B0604020202020204" pitchFamily="34" charset="0"/>
              </a:defRPr>
            </a:lvl1pPr>
            <a:lvl2pPr>
              <a:defRPr sz="1714">
                <a:latin typeface="Arial" panose="020B0604020202020204" pitchFamily="34" charset="0"/>
                <a:cs typeface="Arial" panose="020B0604020202020204" pitchFamily="34" charset="0"/>
              </a:defRPr>
            </a:lvl2pPr>
            <a:lvl3pPr>
              <a:defRPr sz="1524">
                <a:latin typeface="Arial" panose="020B0604020202020204" pitchFamily="34" charset="0"/>
                <a:cs typeface="Arial" panose="020B0604020202020204" pitchFamily="34" charset="0"/>
              </a:defRPr>
            </a:lvl3pPr>
            <a:lvl4pPr>
              <a:defRPr sz="1333">
                <a:latin typeface="Arial" panose="020B0604020202020204" pitchFamily="34" charset="0"/>
                <a:cs typeface="Arial" panose="020B0604020202020204" pitchFamily="34" charset="0"/>
              </a:defRPr>
            </a:lvl4pPr>
            <a:lvl5pPr>
              <a:defRPr sz="1143">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a:xfrm>
            <a:off x="203204" y="25401"/>
            <a:ext cx="10763974" cy="642938"/>
          </a:xfrm>
        </p:spPr>
        <p:txBody>
          <a:bodyPr/>
          <a:lstStyle>
            <a:lvl1pPr>
              <a:defRPr sz="2667">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4"/>
          <p:cNvSpPr>
            <a:spLocks noGrp="1"/>
          </p:cNvSpPr>
          <p:nvPr>
            <p:ph type="sldNum" sz="quarter" idx="12"/>
          </p:nvPr>
        </p:nvSpPr>
        <p:spPr>
          <a:xfrm>
            <a:off x="11335544" y="6704120"/>
            <a:ext cx="856461" cy="153888"/>
          </a:xfrm>
        </p:spPr>
        <p:txBody>
          <a:bodyPr/>
          <a:lstStyle>
            <a:lvl1pPr>
              <a:defRPr>
                <a:latin typeface="+mn-lt"/>
              </a:defRPr>
            </a:lvl1pPr>
          </a:lstStyle>
          <a:p>
            <a:pPr>
              <a:defRPr/>
            </a:pPr>
            <a:fld id="{0B0D5911-593C-4B7A-998F-6DBC76EF3BD7}" type="slidenum">
              <a:rPr lang="en-US" smtClean="0">
                <a:solidFill>
                  <a:prstClr val="black">
                    <a:tint val="75000"/>
                  </a:prstClr>
                </a:solidFill>
              </a:rPr>
              <a:pPr>
                <a:defRPr/>
              </a:pPr>
              <a:t>‹#›</a:t>
            </a:fld>
            <a:endParaRPr lang="en-US">
              <a:solidFill>
                <a:prstClr val="black">
                  <a:tint val="75000"/>
                </a:prstClr>
              </a:solidFill>
            </a:endParaRPr>
          </a:p>
        </p:txBody>
      </p:sp>
      <p:sp>
        <p:nvSpPr>
          <p:cNvPr id="5" name="Footer Placeholder 4"/>
          <p:cNvSpPr>
            <a:spLocks noGrp="1"/>
          </p:cNvSpPr>
          <p:nvPr>
            <p:ph type="ftr" sz="quarter" idx="11"/>
          </p:nvPr>
        </p:nvSpPr>
        <p:spPr>
          <a:xfrm>
            <a:off x="0" y="6626103"/>
            <a:ext cx="12192000" cy="223329"/>
          </a:xfrm>
          <a:prstGeom prst="rect">
            <a:avLst/>
          </a:prstGeom>
        </p:spPr>
        <p:txBody>
          <a:bodyPr/>
          <a:lstStyle>
            <a:lvl1pPr>
              <a:defRPr sz="667">
                <a:solidFill>
                  <a:schemeClr val="tx1"/>
                </a:solidFill>
              </a:defRPr>
            </a:lvl1pPr>
          </a:lstStyle>
          <a:p>
            <a:pPr fontAlgn="base">
              <a:spcBef>
                <a:spcPct val="0"/>
              </a:spcBef>
              <a:spcAft>
                <a:spcPct val="0"/>
              </a:spcAft>
              <a:defRPr/>
            </a:pPr>
            <a:r>
              <a:rPr lang="en-US" kern="0"/>
              <a:t>The technical data in this document is controlled under the U.S. Export Regulations. Release to foreign persons require an EAR export authorization of ECCN Category 9E515. This technology is exported under license exception Strategic Trade Authorization (STA) per §740.20 or GOV per §740.11.</a:t>
            </a:r>
          </a:p>
          <a:p>
            <a:pPr fontAlgn="base">
              <a:spcBef>
                <a:spcPct val="0"/>
              </a:spcBef>
              <a:spcAft>
                <a:spcPct val="0"/>
              </a:spcAft>
              <a:defRPr/>
            </a:pPr>
            <a:endParaRPr lang="en-US" sz="571"/>
          </a:p>
        </p:txBody>
      </p:sp>
    </p:spTree>
    <p:extLst>
      <p:ext uri="{BB962C8B-B14F-4D97-AF65-F5344CB8AC3E}">
        <p14:creationId xmlns:p14="http://schemas.microsoft.com/office/powerpoint/2010/main" val="14030412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410" y="1076667"/>
            <a:ext cx="10943749" cy="1508105"/>
          </a:xfrm>
        </p:spPr>
        <p:txBody>
          <a:bodyPr wrap="square">
            <a:spAutoFit/>
          </a:bodyPr>
          <a:lstStyle>
            <a:lvl1pPr>
              <a:defRPr sz="1905">
                <a:latin typeface="Arial" panose="020B0604020202020204" pitchFamily="34" charset="0"/>
                <a:cs typeface="Arial" panose="020B0604020202020204" pitchFamily="34" charset="0"/>
              </a:defRPr>
            </a:lvl1pPr>
            <a:lvl2pPr>
              <a:defRPr sz="1714">
                <a:latin typeface="Arial" panose="020B0604020202020204" pitchFamily="34" charset="0"/>
                <a:cs typeface="Arial" panose="020B0604020202020204" pitchFamily="34" charset="0"/>
              </a:defRPr>
            </a:lvl2pPr>
            <a:lvl3pPr>
              <a:defRPr sz="1524">
                <a:latin typeface="Arial" panose="020B0604020202020204" pitchFamily="34" charset="0"/>
                <a:cs typeface="Arial" panose="020B0604020202020204" pitchFamily="34" charset="0"/>
              </a:defRPr>
            </a:lvl3pPr>
            <a:lvl4pPr>
              <a:defRPr sz="1333">
                <a:latin typeface="Arial" panose="020B0604020202020204" pitchFamily="34" charset="0"/>
                <a:cs typeface="Arial" panose="020B0604020202020204" pitchFamily="34" charset="0"/>
              </a:defRPr>
            </a:lvl4pPr>
            <a:lvl5pPr>
              <a:defRPr sz="1143">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a:xfrm>
            <a:off x="203204" y="25401"/>
            <a:ext cx="10763974" cy="642938"/>
          </a:xfrm>
        </p:spPr>
        <p:txBody>
          <a:bodyPr/>
          <a:lstStyle>
            <a:lvl1pPr>
              <a:defRPr sz="2667">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4"/>
          <p:cNvSpPr>
            <a:spLocks noGrp="1"/>
          </p:cNvSpPr>
          <p:nvPr>
            <p:ph type="sldNum" sz="quarter" idx="12"/>
          </p:nvPr>
        </p:nvSpPr>
        <p:spPr>
          <a:xfrm>
            <a:off x="11335544" y="6704120"/>
            <a:ext cx="856461" cy="153888"/>
          </a:xfrm>
        </p:spPr>
        <p:txBody>
          <a:bodyPr/>
          <a:lstStyle>
            <a:lvl1pPr>
              <a:defRPr>
                <a:latin typeface="+mn-lt"/>
              </a:defRPr>
            </a:lvl1pPr>
          </a:lstStyle>
          <a:p>
            <a:pPr>
              <a:defRPr/>
            </a:pPr>
            <a:fld id="{0B0D5911-593C-4B7A-998F-6DBC76EF3BD7}" type="slidenum">
              <a:rPr lang="en-US" smtClean="0">
                <a:solidFill>
                  <a:prstClr val="black">
                    <a:tint val="75000"/>
                  </a:prstClr>
                </a:solidFill>
              </a:rPr>
              <a:pPr>
                <a:defRPr/>
              </a:pPr>
              <a:t>‹#›</a:t>
            </a:fld>
            <a:endParaRPr lang="en-US">
              <a:solidFill>
                <a:prstClr val="black">
                  <a:tint val="75000"/>
                </a:prstClr>
              </a:solidFill>
            </a:endParaRPr>
          </a:p>
        </p:txBody>
      </p:sp>
      <p:sp>
        <p:nvSpPr>
          <p:cNvPr id="5" name="Footer Placeholder 4"/>
          <p:cNvSpPr>
            <a:spLocks noGrp="1"/>
          </p:cNvSpPr>
          <p:nvPr>
            <p:ph type="ftr" sz="quarter" idx="11"/>
          </p:nvPr>
        </p:nvSpPr>
        <p:spPr>
          <a:xfrm>
            <a:off x="0" y="6626103"/>
            <a:ext cx="12192000" cy="223329"/>
          </a:xfrm>
          <a:prstGeom prst="rect">
            <a:avLst/>
          </a:prstGeom>
        </p:spPr>
        <p:txBody>
          <a:bodyPr/>
          <a:lstStyle>
            <a:lvl1pPr>
              <a:defRPr sz="667">
                <a:solidFill>
                  <a:schemeClr val="tx1"/>
                </a:solidFill>
              </a:defRPr>
            </a:lvl1pPr>
          </a:lstStyle>
          <a:p>
            <a:pPr fontAlgn="base">
              <a:spcBef>
                <a:spcPct val="0"/>
              </a:spcBef>
              <a:spcAft>
                <a:spcPct val="0"/>
              </a:spcAft>
              <a:defRPr/>
            </a:pPr>
            <a:r>
              <a:rPr lang="en-US" kern="0"/>
              <a:t>The technical data in this document is controlled under the U.S. Export Regulations. Release to foreign persons require an EAR export authorization of ECCN Category 9E515. This technology is exported under license exception Strategic Trade Authorization (STA) per §740.20 or GOV per §740.11.</a:t>
            </a:r>
          </a:p>
          <a:p>
            <a:pPr fontAlgn="base">
              <a:spcBef>
                <a:spcPct val="0"/>
              </a:spcBef>
              <a:spcAft>
                <a:spcPct val="0"/>
              </a:spcAft>
              <a:defRPr/>
            </a:pPr>
            <a:endParaRPr lang="en-US" sz="571"/>
          </a:p>
        </p:txBody>
      </p:sp>
    </p:spTree>
    <p:extLst>
      <p:ext uri="{BB962C8B-B14F-4D97-AF65-F5344CB8AC3E}">
        <p14:creationId xmlns:p14="http://schemas.microsoft.com/office/powerpoint/2010/main" val="22454234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410" y="1076667"/>
            <a:ext cx="10943749" cy="1508105"/>
          </a:xfrm>
        </p:spPr>
        <p:txBody>
          <a:bodyPr wrap="square">
            <a:spAutoFit/>
          </a:bodyPr>
          <a:lstStyle>
            <a:lvl1pPr>
              <a:defRPr sz="1905">
                <a:latin typeface="Arial" panose="020B0604020202020204" pitchFamily="34" charset="0"/>
                <a:cs typeface="Arial" panose="020B0604020202020204" pitchFamily="34" charset="0"/>
              </a:defRPr>
            </a:lvl1pPr>
            <a:lvl2pPr>
              <a:defRPr sz="1714">
                <a:latin typeface="Arial" panose="020B0604020202020204" pitchFamily="34" charset="0"/>
                <a:cs typeface="Arial" panose="020B0604020202020204" pitchFamily="34" charset="0"/>
              </a:defRPr>
            </a:lvl2pPr>
            <a:lvl3pPr>
              <a:defRPr sz="1524">
                <a:latin typeface="Arial" panose="020B0604020202020204" pitchFamily="34" charset="0"/>
                <a:cs typeface="Arial" panose="020B0604020202020204" pitchFamily="34" charset="0"/>
              </a:defRPr>
            </a:lvl3pPr>
            <a:lvl4pPr>
              <a:defRPr sz="1333">
                <a:latin typeface="Arial" panose="020B0604020202020204" pitchFamily="34" charset="0"/>
                <a:cs typeface="Arial" panose="020B0604020202020204" pitchFamily="34" charset="0"/>
              </a:defRPr>
            </a:lvl4pPr>
            <a:lvl5pPr>
              <a:defRPr sz="1143">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a:xfrm>
            <a:off x="203204" y="25401"/>
            <a:ext cx="10763974" cy="642938"/>
          </a:xfrm>
        </p:spPr>
        <p:txBody>
          <a:bodyPr/>
          <a:lstStyle>
            <a:lvl1pPr>
              <a:defRPr sz="2667">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4"/>
          <p:cNvSpPr>
            <a:spLocks noGrp="1"/>
          </p:cNvSpPr>
          <p:nvPr>
            <p:ph type="sldNum" sz="quarter" idx="12"/>
          </p:nvPr>
        </p:nvSpPr>
        <p:spPr>
          <a:xfrm>
            <a:off x="11335544" y="6704120"/>
            <a:ext cx="856461" cy="153888"/>
          </a:xfrm>
        </p:spPr>
        <p:txBody>
          <a:bodyPr/>
          <a:lstStyle>
            <a:lvl1pPr>
              <a:defRPr>
                <a:latin typeface="+mn-lt"/>
              </a:defRPr>
            </a:lvl1pPr>
          </a:lstStyle>
          <a:p>
            <a:pPr>
              <a:defRPr/>
            </a:pPr>
            <a:fld id="{0B0D5911-593C-4B7A-998F-6DBC76EF3BD7}" type="slidenum">
              <a:rPr lang="en-US" smtClean="0">
                <a:solidFill>
                  <a:prstClr val="black">
                    <a:tint val="75000"/>
                  </a:prstClr>
                </a:solidFill>
              </a:rPr>
              <a:pPr>
                <a:defRPr/>
              </a:pPr>
              <a:t>‹#›</a:t>
            </a:fld>
            <a:endParaRPr lang="en-US">
              <a:solidFill>
                <a:prstClr val="black">
                  <a:tint val="75000"/>
                </a:prstClr>
              </a:solidFill>
            </a:endParaRPr>
          </a:p>
        </p:txBody>
      </p:sp>
      <p:sp>
        <p:nvSpPr>
          <p:cNvPr id="5" name="Footer Placeholder 4"/>
          <p:cNvSpPr>
            <a:spLocks noGrp="1"/>
          </p:cNvSpPr>
          <p:nvPr>
            <p:ph type="ftr" sz="quarter" idx="11"/>
          </p:nvPr>
        </p:nvSpPr>
        <p:spPr>
          <a:xfrm>
            <a:off x="0" y="6626103"/>
            <a:ext cx="12192000" cy="223329"/>
          </a:xfrm>
          <a:prstGeom prst="rect">
            <a:avLst/>
          </a:prstGeom>
        </p:spPr>
        <p:txBody>
          <a:bodyPr/>
          <a:lstStyle>
            <a:lvl1pPr>
              <a:defRPr sz="667">
                <a:solidFill>
                  <a:schemeClr val="tx1"/>
                </a:solidFill>
              </a:defRPr>
            </a:lvl1pPr>
          </a:lstStyle>
          <a:p>
            <a:pPr fontAlgn="base">
              <a:spcBef>
                <a:spcPct val="0"/>
              </a:spcBef>
              <a:spcAft>
                <a:spcPct val="0"/>
              </a:spcAft>
              <a:defRPr/>
            </a:pPr>
            <a:r>
              <a:rPr lang="en-US" kern="0"/>
              <a:t>The technical data in this document is controlled under the U.S. Export Regulations. Release to foreign persons require an EAR export authorization of ECCN Category 9E515. This technology is exported under license exception Strategic Trade Authorization (STA) per §740.20 or GOV per §740.11.</a:t>
            </a:r>
          </a:p>
          <a:p>
            <a:pPr fontAlgn="base">
              <a:spcBef>
                <a:spcPct val="0"/>
              </a:spcBef>
              <a:spcAft>
                <a:spcPct val="0"/>
              </a:spcAft>
              <a:defRPr/>
            </a:pPr>
            <a:endParaRPr lang="en-US" sz="571"/>
          </a:p>
        </p:txBody>
      </p:sp>
    </p:spTree>
    <p:extLst>
      <p:ext uri="{BB962C8B-B14F-4D97-AF65-F5344CB8AC3E}">
        <p14:creationId xmlns:p14="http://schemas.microsoft.com/office/powerpoint/2010/main" val="19323664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410" y="1076667"/>
            <a:ext cx="10943749" cy="1508105"/>
          </a:xfrm>
        </p:spPr>
        <p:txBody>
          <a:bodyPr wrap="square">
            <a:spAutoFit/>
          </a:bodyPr>
          <a:lstStyle>
            <a:lvl1pPr>
              <a:defRPr sz="1905">
                <a:latin typeface="Arial" panose="020B0604020202020204" pitchFamily="34" charset="0"/>
                <a:cs typeface="Arial" panose="020B0604020202020204" pitchFamily="34" charset="0"/>
              </a:defRPr>
            </a:lvl1pPr>
            <a:lvl2pPr>
              <a:defRPr sz="1714">
                <a:latin typeface="Arial" panose="020B0604020202020204" pitchFamily="34" charset="0"/>
                <a:cs typeface="Arial" panose="020B0604020202020204" pitchFamily="34" charset="0"/>
              </a:defRPr>
            </a:lvl2pPr>
            <a:lvl3pPr>
              <a:defRPr sz="1524">
                <a:latin typeface="Arial" panose="020B0604020202020204" pitchFamily="34" charset="0"/>
                <a:cs typeface="Arial" panose="020B0604020202020204" pitchFamily="34" charset="0"/>
              </a:defRPr>
            </a:lvl3pPr>
            <a:lvl4pPr>
              <a:defRPr sz="1333">
                <a:latin typeface="Arial" panose="020B0604020202020204" pitchFamily="34" charset="0"/>
                <a:cs typeface="Arial" panose="020B0604020202020204" pitchFamily="34" charset="0"/>
              </a:defRPr>
            </a:lvl4pPr>
            <a:lvl5pPr>
              <a:defRPr sz="1143">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a:xfrm>
            <a:off x="203204" y="25401"/>
            <a:ext cx="10763974" cy="642938"/>
          </a:xfrm>
        </p:spPr>
        <p:txBody>
          <a:bodyPr/>
          <a:lstStyle>
            <a:lvl1pPr>
              <a:defRPr sz="2667">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4"/>
          <p:cNvSpPr>
            <a:spLocks noGrp="1"/>
          </p:cNvSpPr>
          <p:nvPr>
            <p:ph type="sldNum" sz="quarter" idx="12"/>
          </p:nvPr>
        </p:nvSpPr>
        <p:spPr>
          <a:xfrm>
            <a:off x="11335544" y="6704120"/>
            <a:ext cx="856461" cy="153888"/>
          </a:xfrm>
        </p:spPr>
        <p:txBody>
          <a:bodyPr/>
          <a:lstStyle>
            <a:lvl1pPr>
              <a:defRPr>
                <a:latin typeface="+mn-lt"/>
              </a:defRPr>
            </a:lvl1pPr>
          </a:lstStyle>
          <a:p>
            <a:pPr>
              <a:defRPr/>
            </a:pPr>
            <a:fld id="{0B0D5911-593C-4B7A-998F-6DBC76EF3BD7}" type="slidenum">
              <a:rPr lang="en-US" smtClean="0">
                <a:solidFill>
                  <a:prstClr val="black">
                    <a:tint val="75000"/>
                  </a:prstClr>
                </a:solidFill>
              </a:rPr>
              <a:pPr>
                <a:defRPr/>
              </a:pPr>
              <a:t>‹#›</a:t>
            </a:fld>
            <a:endParaRPr lang="en-US">
              <a:solidFill>
                <a:prstClr val="black">
                  <a:tint val="75000"/>
                </a:prstClr>
              </a:solidFill>
            </a:endParaRPr>
          </a:p>
        </p:txBody>
      </p:sp>
      <p:sp>
        <p:nvSpPr>
          <p:cNvPr id="5" name="Footer Placeholder 4"/>
          <p:cNvSpPr>
            <a:spLocks noGrp="1"/>
          </p:cNvSpPr>
          <p:nvPr>
            <p:ph type="ftr" sz="quarter" idx="11"/>
          </p:nvPr>
        </p:nvSpPr>
        <p:spPr>
          <a:xfrm>
            <a:off x="0" y="6626103"/>
            <a:ext cx="12192000" cy="223329"/>
          </a:xfrm>
          <a:prstGeom prst="rect">
            <a:avLst/>
          </a:prstGeom>
        </p:spPr>
        <p:txBody>
          <a:bodyPr/>
          <a:lstStyle>
            <a:lvl1pPr>
              <a:defRPr sz="667">
                <a:solidFill>
                  <a:schemeClr val="tx1"/>
                </a:solidFill>
              </a:defRPr>
            </a:lvl1pPr>
          </a:lstStyle>
          <a:p>
            <a:pPr fontAlgn="base">
              <a:spcBef>
                <a:spcPct val="0"/>
              </a:spcBef>
              <a:spcAft>
                <a:spcPct val="0"/>
              </a:spcAft>
              <a:defRPr/>
            </a:pPr>
            <a:r>
              <a:rPr lang="en-US" kern="0"/>
              <a:t>The technical data in this document is controlled under the U.S. Export Regulations. Release to foreign persons require an EAR export authorization of ECCN Category 9E515. This technology is exported under license exception Strategic Trade Authorization (STA) per §740.20 or GOV per §740.11.</a:t>
            </a:r>
          </a:p>
          <a:p>
            <a:pPr fontAlgn="base">
              <a:spcBef>
                <a:spcPct val="0"/>
              </a:spcBef>
              <a:spcAft>
                <a:spcPct val="0"/>
              </a:spcAft>
              <a:defRPr/>
            </a:pPr>
            <a:endParaRPr lang="en-US" sz="571"/>
          </a:p>
        </p:txBody>
      </p:sp>
    </p:spTree>
    <p:extLst>
      <p:ext uri="{BB962C8B-B14F-4D97-AF65-F5344CB8AC3E}">
        <p14:creationId xmlns:p14="http://schemas.microsoft.com/office/powerpoint/2010/main" val="14536124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97410" y="1076667"/>
            <a:ext cx="10943749" cy="1508105"/>
          </a:xfrm>
        </p:spPr>
        <p:txBody>
          <a:bodyPr wrap="square">
            <a:spAutoFit/>
          </a:bodyPr>
          <a:lstStyle>
            <a:lvl1pPr>
              <a:defRPr sz="1905">
                <a:latin typeface="Arial" panose="020B0604020202020204" pitchFamily="34" charset="0"/>
                <a:cs typeface="Arial" panose="020B0604020202020204" pitchFamily="34" charset="0"/>
              </a:defRPr>
            </a:lvl1pPr>
            <a:lvl2pPr>
              <a:defRPr sz="1714">
                <a:latin typeface="Arial" panose="020B0604020202020204" pitchFamily="34" charset="0"/>
                <a:cs typeface="Arial" panose="020B0604020202020204" pitchFamily="34" charset="0"/>
              </a:defRPr>
            </a:lvl2pPr>
            <a:lvl3pPr>
              <a:defRPr sz="1524">
                <a:latin typeface="Arial" panose="020B0604020202020204" pitchFamily="34" charset="0"/>
                <a:cs typeface="Arial" panose="020B0604020202020204" pitchFamily="34" charset="0"/>
              </a:defRPr>
            </a:lvl3pPr>
            <a:lvl4pPr>
              <a:defRPr sz="1333">
                <a:latin typeface="Arial" panose="020B0604020202020204" pitchFamily="34" charset="0"/>
                <a:cs typeface="Arial" panose="020B0604020202020204" pitchFamily="34" charset="0"/>
              </a:defRPr>
            </a:lvl4pPr>
            <a:lvl5pPr>
              <a:defRPr sz="1143">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3"/>
          <p:cNvSpPr>
            <a:spLocks noGrp="1"/>
          </p:cNvSpPr>
          <p:nvPr>
            <p:ph type="title"/>
          </p:nvPr>
        </p:nvSpPr>
        <p:spPr>
          <a:xfrm>
            <a:off x="203204" y="25401"/>
            <a:ext cx="10763974" cy="642938"/>
          </a:xfrm>
        </p:spPr>
        <p:txBody>
          <a:bodyPr/>
          <a:lstStyle>
            <a:lvl1pPr>
              <a:defRPr sz="2667">
                <a:latin typeface="Arial" panose="020B0604020202020204" pitchFamily="34" charset="0"/>
                <a:cs typeface="Arial" panose="020B0604020202020204" pitchFamily="34" charset="0"/>
              </a:defRPr>
            </a:lvl1pPr>
          </a:lstStyle>
          <a:p>
            <a:r>
              <a:rPr lang="en-US"/>
              <a:t>Click to edit Master title style</a:t>
            </a:r>
          </a:p>
        </p:txBody>
      </p:sp>
      <p:sp>
        <p:nvSpPr>
          <p:cNvPr id="6" name="Slide Number Placeholder 4"/>
          <p:cNvSpPr>
            <a:spLocks noGrp="1"/>
          </p:cNvSpPr>
          <p:nvPr>
            <p:ph type="sldNum" sz="quarter" idx="12"/>
          </p:nvPr>
        </p:nvSpPr>
        <p:spPr>
          <a:xfrm>
            <a:off x="11335544" y="6704120"/>
            <a:ext cx="856461" cy="153888"/>
          </a:xfrm>
        </p:spPr>
        <p:txBody>
          <a:bodyPr/>
          <a:lstStyle>
            <a:lvl1pPr>
              <a:defRPr>
                <a:latin typeface="+mn-lt"/>
              </a:defRPr>
            </a:lvl1pPr>
          </a:lstStyle>
          <a:p>
            <a:pPr>
              <a:defRPr/>
            </a:pPr>
            <a:fld id="{0B0D5911-593C-4B7A-998F-6DBC76EF3BD7}" type="slidenum">
              <a:rPr lang="en-US" smtClean="0">
                <a:solidFill>
                  <a:prstClr val="black">
                    <a:tint val="75000"/>
                  </a:prstClr>
                </a:solidFill>
              </a:rPr>
              <a:pPr>
                <a:defRPr/>
              </a:pPr>
              <a:t>‹#›</a:t>
            </a:fld>
            <a:endParaRPr lang="en-US">
              <a:solidFill>
                <a:prstClr val="black">
                  <a:tint val="75000"/>
                </a:prstClr>
              </a:solidFill>
            </a:endParaRPr>
          </a:p>
        </p:txBody>
      </p:sp>
      <p:sp>
        <p:nvSpPr>
          <p:cNvPr id="5" name="Footer Placeholder 4"/>
          <p:cNvSpPr>
            <a:spLocks noGrp="1"/>
          </p:cNvSpPr>
          <p:nvPr>
            <p:ph type="ftr" sz="quarter" idx="11"/>
          </p:nvPr>
        </p:nvSpPr>
        <p:spPr>
          <a:xfrm>
            <a:off x="0" y="6626103"/>
            <a:ext cx="12192000" cy="223329"/>
          </a:xfrm>
          <a:prstGeom prst="rect">
            <a:avLst/>
          </a:prstGeom>
        </p:spPr>
        <p:txBody>
          <a:bodyPr/>
          <a:lstStyle>
            <a:lvl1pPr>
              <a:defRPr sz="667">
                <a:solidFill>
                  <a:schemeClr val="tx1"/>
                </a:solidFill>
              </a:defRPr>
            </a:lvl1pPr>
          </a:lstStyle>
          <a:p>
            <a:pPr fontAlgn="base">
              <a:spcBef>
                <a:spcPct val="0"/>
              </a:spcBef>
              <a:spcAft>
                <a:spcPct val="0"/>
              </a:spcAft>
              <a:defRPr/>
            </a:pPr>
            <a:r>
              <a:rPr lang="en-US" kern="0"/>
              <a:t>The technical data in this document is controlled under the U.S. Export Regulations. Release to foreign persons require an EAR export authorization of ECCN Category 9E515. This technology is exported under license exception Strategic Trade Authorization (STA) per §740.20 or GOV per §740.11.</a:t>
            </a:r>
          </a:p>
          <a:p>
            <a:pPr fontAlgn="base">
              <a:spcBef>
                <a:spcPct val="0"/>
              </a:spcBef>
              <a:spcAft>
                <a:spcPct val="0"/>
              </a:spcAft>
              <a:defRPr/>
            </a:pPr>
            <a:endParaRPr lang="en-US" sz="571"/>
          </a:p>
        </p:txBody>
      </p:sp>
    </p:spTree>
    <p:extLst>
      <p:ext uri="{BB962C8B-B14F-4D97-AF65-F5344CB8AC3E}">
        <p14:creationId xmlns:p14="http://schemas.microsoft.com/office/powerpoint/2010/main" val="18500957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lank">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64" y="-1"/>
            <a:ext cx="11053997" cy="715245"/>
          </a:xfrm>
        </p:spPr>
        <p:txBody>
          <a:bodyPr/>
          <a:lstStyle>
            <a:lvl1pPr>
              <a:defRPr b="1"/>
            </a:lvl1pPr>
          </a:lstStyle>
          <a:p>
            <a:r>
              <a:rPr lang="en-US"/>
              <a:t>Click to edit Master title style</a:t>
            </a:r>
          </a:p>
        </p:txBody>
      </p:sp>
      <p:sp>
        <p:nvSpPr>
          <p:cNvPr id="6" name="Slide Number Placeholder 4"/>
          <p:cNvSpPr>
            <a:spLocks noGrp="1"/>
          </p:cNvSpPr>
          <p:nvPr>
            <p:ph type="sldNum" sz="quarter" idx="12"/>
          </p:nvPr>
        </p:nvSpPr>
        <p:spPr>
          <a:xfrm>
            <a:off x="10913181" y="6539023"/>
            <a:ext cx="1227667" cy="247193"/>
          </a:xfrm>
          <a:prstGeom prst="rect">
            <a:avLst/>
          </a:prstGeom>
        </p:spPr>
        <p:txBody>
          <a:bodyPr/>
          <a:lstStyle>
            <a:lvl1pPr>
              <a:defRPr/>
            </a:lvl1pPr>
          </a:lstStyle>
          <a:p>
            <a:fld id="{499DA0C4-2A15-40C4-89F9-2C59579AF06E}" type="slidenum">
              <a:rPr lang="en-US" smtClean="0"/>
              <a:t>‹#›</a:t>
            </a:fld>
            <a:endParaRPr lang="en-US"/>
          </a:p>
        </p:txBody>
      </p:sp>
      <p:sp>
        <p:nvSpPr>
          <p:cNvPr id="7" name="Footer Placeholder 3">
            <a:extLst>
              <a:ext uri="{FF2B5EF4-FFF2-40B4-BE49-F238E27FC236}">
                <a16:creationId xmlns:a16="http://schemas.microsoft.com/office/drawing/2014/main" id="{D6650598-19A1-3A4F-8BD1-BD2625120B0A}"/>
              </a:ext>
            </a:extLst>
          </p:cNvPr>
          <p:cNvSpPr>
            <a:spLocks noGrp="1"/>
          </p:cNvSpPr>
          <p:nvPr>
            <p:ph type="ftr" sz="quarter" idx="13"/>
          </p:nvPr>
        </p:nvSpPr>
        <p:spPr>
          <a:xfrm>
            <a:off x="554739" y="6524282"/>
            <a:ext cx="11084637" cy="281544"/>
          </a:xfrm>
        </p:spPr>
        <p:txBody>
          <a:bodyPr/>
          <a:lstStyle/>
          <a:p>
            <a:r>
              <a:rPr lang="en-US"/>
              <a:t>Pre-decisional, for planning and discussion purposes only.</a:t>
            </a:r>
            <a:endParaRPr lang="en-US" sz="100"/>
          </a:p>
        </p:txBody>
      </p:sp>
    </p:spTree>
    <p:extLst>
      <p:ext uri="{BB962C8B-B14F-4D97-AF65-F5344CB8AC3E}">
        <p14:creationId xmlns:p14="http://schemas.microsoft.com/office/powerpoint/2010/main" val="75028345"/>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st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0B598-B487-E64D-947F-1C223AF6B94A}"/>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E813568F-71A5-564D-AC11-9A1D318B7F4E}"/>
              </a:ext>
            </a:extLst>
          </p:cNvPr>
          <p:cNvSpPr>
            <a:spLocks noGrp="1"/>
          </p:cNvSpPr>
          <p:nvPr>
            <p:ph type="sldNum" sz="quarter" idx="10"/>
          </p:nvPr>
        </p:nvSpPr>
        <p:spPr/>
        <p:txBody>
          <a:bodyPr/>
          <a:lstStyle/>
          <a:p>
            <a:pPr defTabSz="914400" fontAlgn="base">
              <a:spcBef>
                <a:spcPct val="0"/>
              </a:spcBef>
              <a:spcAft>
                <a:spcPct val="0"/>
              </a:spcAft>
              <a:defRPr/>
            </a:pPr>
            <a:fld id="{30DF542C-FC69-4885-BB89-B2986021DD27}" type="slidenum">
              <a:rPr lang="en-US" smtClean="0">
                <a:solidFill>
                  <a:prstClr val="black">
                    <a:tint val="75000"/>
                  </a:prstClr>
                </a:solidFill>
              </a:rPr>
              <a:pPr defTabSz="914400" fontAlgn="base">
                <a:spcBef>
                  <a:spcPct val="0"/>
                </a:spcBef>
                <a:spcAft>
                  <a:spcPct val="0"/>
                </a:spcAft>
                <a:defRPr/>
              </a:pPr>
              <a:t>‹#›</a:t>
            </a:fld>
            <a:endParaRPr lang="en-US">
              <a:solidFill>
                <a:prstClr val="black">
                  <a:tint val="75000"/>
                </a:prstClr>
              </a:solidFill>
            </a:endParaRPr>
          </a:p>
        </p:txBody>
      </p:sp>
      <p:sp>
        <p:nvSpPr>
          <p:cNvPr id="5" name="Footer Placeholder 3">
            <a:extLst>
              <a:ext uri="{FF2B5EF4-FFF2-40B4-BE49-F238E27FC236}">
                <a16:creationId xmlns:a16="http://schemas.microsoft.com/office/drawing/2014/main" id="{D3D22DA0-514A-7E46-863E-64235E3DFDD9}"/>
              </a:ext>
            </a:extLst>
          </p:cNvPr>
          <p:cNvSpPr>
            <a:spLocks noGrp="1"/>
          </p:cNvSpPr>
          <p:nvPr>
            <p:ph type="ftr" sz="quarter" idx="11"/>
          </p:nvPr>
        </p:nvSpPr>
        <p:spPr>
          <a:xfrm>
            <a:off x="445462" y="6566624"/>
            <a:ext cx="10872039" cy="287337"/>
          </a:xfrm>
        </p:spPr>
        <p:txBody>
          <a:bodyPr/>
          <a:lstStyle>
            <a:lvl1pPr>
              <a:defRPr sz="1050">
                <a:solidFill>
                  <a:schemeClr val="tx1"/>
                </a:solidFill>
              </a:defRPr>
            </a:lvl1pPr>
          </a:lstStyle>
          <a:p>
            <a:pPr>
              <a:defRPr/>
            </a:pPr>
            <a:r>
              <a:rPr lang="en-US"/>
              <a:t>Pre-decisional, for planning and discussion purposes only.</a:t>
            </a:r>
          </a:p>
        </p:txBody>
      </p:sp>
    </p:spTree>
    <p:extLst>
      <p:ext uri="{BB962C8B-B14F-4D97-AF65-F5344CB8AC3E}">
        <p14:creationId xmlns:p14="http://schemas.microsoft.com/office/powerpoint/2010/main" val="5754182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0B96F-8E6F-1E41-BDB4-51EF88DAE8B0}"/>
              </a:ext>
            </a:extLst>
          </p:cNvPr>
          <p:cNvSpPr>
            <a:spLocks noGrp="1"/>
          </p:cNvSpPr>
          <p:nvPr>
            <p:ph type="title"/>
          </p:nvPr>
        </p:nvSpPr>
        <p:spPr/>
        <p:txBody>
          <a:bodyPr>
            <a:normAutofit/>
          </a:bodyPr>
          <a:lstStyle/>
          <a:p>
            <a:r>
              <a:rPr lang="en-US"/>
              <a:t>Click to edit Master title style</a:t>
            </a:r>
          </a:p>
        </p:txBody>
      </p:sp>
      <p:sp>
        <p:nvSpPr>
          <p:cNvPr id="3" name="Slide Number Placeholder 2">
            <a:extLst>
              <a:ext uri="{FF2B5EF4-FFF2-40B4-BE49-F238E27FC236}">
                <a16:creationId xmlns:a16="http://schemas.microsoft.com/office/drawing/2014/main" id="{8039033C-A6E9-D44C-BCE1-8D654E92CFCA}"/>
              </a:ext>
            </a:extLst>
          </p:cNvPr>
          <p:cNvSpPr>
            <a:spLocks noGrp="1"/>
          </p:cNvSpPr>
          <p:nvPr>
            <p:ph type="sldNum" sz="quarter" idx="10"/>
          </p:nvPr>
        </p:nvSpPr>
        <p:spPr/>
        <p:txBody>
          <a:bodyPr/>
          <a:lstStyle/>
          <a:p>
            <a:pPr defTabSz="914400" fontAlgn="base">
              <a:spcBef>
                <a:spcPct val="0"/>
              </a:spcBef>
              <a:spcAft>
                <a:spcPct val="0"/>
              </a:spcAft>
              <a:defRPr/>
            </a:pPr>
            <a:fld id="{30DF542C-FC69-4885-BB89-B2986021DD27}" type="slidenum">
              <a:rPr lang="en-US" smtClean="0">
                <a:solidFill>
                  <a:prstClr val="black">
                    <a:tint val="75000"/>
                  </a:prstClr>
                </a:solidFill>
              </a:rPr>
              <a:pPr defTabSz="914400" fontAlgn="base">
                <a:spcBef>
                  <a:spcPct val="0"/>
                </a:spcBef>
                <a:spcAft>
                  <a:spcPct val="0"/>
                </a:spcAft>
                <a:defRPr/>
              </a:pPr>
              <a:t>‹#›</a:t>
            </a:fld>
            <a:endParaRPr lang="en-US">
              <a:solidFill>
                <a:prstClr val="black">
                  <a:tint val="75000"/>
                </a:prstClr>
              </a:solidFill>
            </a:endParaRPr>
          </a:p>
        </p:txBody>
      </p:sp>
      <p:sp>
        <p:nvSpPr>
          <p:cNvPr id="6" name="Content Placeholder 5">
            <a:extLst>
              <a:ext uri="{FF2B5EF4-FFF2-40B4-BE49-F238E27FC236}">
                <a16:creationId xmlns:a16="http://schemas.microsoft.com/office/drawing/2014/main" id="{7165A14C-57B0-D74D-BA05-7B1310369729}"/>
              </a:ext>
            </a:extLst>
          </p:cNvPr>
          <p:cNvSpPr>
            <a:spLocks noGrp="1"/>
          </p:cNvSpPr>
          <p:nvPr>
            <p:ph sz="quarter" idx="12"/>
          </p:nvPr>
        </p:nvSpPr>
        <p:spPr>
          <a:xfrm>
            <a:off x="203201" y="924339"/>
            <a:ext cx="11723755" cy="55758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3ABA509E-3753-AC4D-B30C-C619003CE3FA}"/>
              </a:ext>
            </a:extLst>
          </p:cNvPr>
          <p:cNvSpPr>
            <a:spLocks noGrp="1"/>
          </p:cNvSpPr>
          <p:nvPr>
            <p:ph type="ftr" sz="quarter" idx="13"/>
          </p:nvPr>
        </p:nvSpPr>
        <p:spPr/>
        <p:txBody>
          <a:bodyPr/>
          <a:lstStyle/>
          <a:p>
            <a:r>
              <a:rPr lang="en-US"/>
              <a:t>Pre-decisional, for planning and discussion purposes only.</a:t>
            </a:r>
            <a:endParaRPr lang="en-US" sz="100"/>
          </a:p>
        </p:txBody>
      </p:sp>
    </p:spTree>
    <p:extLst>
      <p:ext uri="{BB962C8B-B14F-4D97-AF65-F5344CB8AC3E}">
        <p14:creationId xmlns:p14="http://schemas.microsoft.com/office/powerpoint/2010/main" val="7096050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748368" y="3417043"/>
            <a:ext cx="9443633" cy="3320717"/>
          </a:xfrm>
          <a:prstGeom prst="rect">
            <a:avLst/>
          </a:prstGeom>
        </p:spPr>
      </p:pic>
      <p:sp>
        <p:nvSpPr>
          <p:cNvPr id="2" name="Title 1"/>
          <p:cNvSpPr>
            <a:spLocks noGrp="1"/>
          </p:cNvSpPr>
          <p:nvPr>
            <p:ph type="ctrTitle"/>
          </p:nvPr>
        </p:nvSpPr>
        <p:spPr>
          <a:xfrm>
            <a:off x="337958" y="1561384"/>
            <a:ext cx="9392205" cy="1131159"/>
          </a:xfrm>
          <a:ln>
            <a:noFill/>
          </a:ln>
        </p:spPr>
        <p:txBody>
          <a:bodyPr/>
          <a:lstStyle>
            <a:lvl1pPr algn="l">
              <a:defRPr sz="4000" b="0" i="0">
                <a:solidFill>
                  <a:schemeClr val="bg1"/>
                </a:solidFill>
                <a:latin typeface="+mj-lt"/>
                <a:cs typeface="Arial"/>
              </a:defRPr>
            </a:lvl1pPr>
          </a:lstStyle>
          <a:p>
            <a:r>
              <a:rPr lang="en-US"/>
              <a:t>Click to edit Master title style</a:t>
            </a:r>
          </a:p>
        </p:txBody>
      </p:sp>
      <p:sp>
        <p:nvSpPr>
          <p:cNvPr id="3" name="Subtitle 2"/>
          <p:cNvSpPr>
            <a:spLocks noGrp="1"/>
          </p:cNvSpPr>
          <p:nvPr>
            <p:ph type="subTitle" idx="1"/>
          </p:nvPr>
        </p:nvSpPr>
        <p:spPr>
          <a:xfrm>
            <a:off x="337957" y="4135966"/>
            <a:ext cx="4820819" cy="1225253"/>
          </a:xfrm>
          <a:ln>
            <a:noFill/>
          </a:ln>
        </p:spPr>
        <p:txBody>
          <a:bodyPr>
            <a:normAutofit/>
          </a:bodyPr>
          <a:lstStyle>
            <a:lvl1pPr marL="0" indent="0" algn="l">
              <a:buNone/>
              <a:defRPr sz="2800">
                <a:solidFill>
                  <a:schemeClr val="bg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Slide Number Placeholder 4">
            <a:extLst>
              <a:ext uri="{FF2B5EF4-FFF2-40B4-BE49-F238E27FC236}">
                <a16:creationId xmlns:a16="http://schemas.microsoft.com/office/drawing/2014/main" id="{28B1211D-6CE1-EA43-9BAE-C9B841BF97A5}"/>
              </a:ext>
            </a:extLst>
          </p:cNvPr>
          <p:cNvSpPr>
            <a:spLocks noGrp="1"/>
          </p:cNvSpPr>
          <p:nvPr>
            <p:ph type="sldNum" sz="quarter" idx="11"/>
          </p:nvPr>
        </p:nvSpPr>
        <p:spPr/>
        <p:txBody>
          <a:bodyPr/>
          <a:lstStyle/>
          <a:p>
            <a:pPr defTabSz="914400" fontAlgn="base">
              <a:spcBef>
                <a:spcPct val="0"/>
              </a:spcBef>
              <a:spcAft>
                <a:spcPct val="0"/>
              </a:spcAft>
              <a:defRPr/>
            </a:pPr>
            <a:fld id="{30DF542C-FC69-4885-BB89-B2986021DD27}" type="slidenum">
              <a:rPr lang="en-US" smtClean="0">
                <a:solidFill>
                  <a:prstClr val="black">
                    <a:tint val="75000"/>
                  </a:prstClr>
                </a:solidFill>
              </a:rPr>
              <a:pPr defTabSz="914400" fontAlgn="base">
                <a:spcBef>
                  <a:spcPct val="0"/>
                </a:spcBef>
                <a:spcAft>
                  <a:spcPct val="0"/>
                </a:spcAft>
                <a:defRPr/>
              </a:pPr>
              <a:t>‹#›</a:t>
            </a:fld>
            <a:endParaRPr lang="en-US">
              <a:solidFill>
                <a:prstClr val="black">
                  <a:tint val="75000"/>
                </a:prstClr>
              </a:solidFill>
            </a:endParaRPr>
          </a:p>
        </p:txBody>
      </p:sp>
      <p:sp>
        <p:nvSpPr>
          <p:cNvPr id="7" name="Footer Placeholder 6">
            <a:extLst>
              <a:ext uri="{FF2B5EF4-FFF2-40B4-BE49-F238E27FC236}">
                <a16:creationId xmlns:a16="http://schemas.microsoft.com/office/drawing/2014/main" id="{63232B3A-4A75-8641-83A6-A733F930516A}"/>
              </a:ext>
            </a:extLst>
          </p:cNvPr>
          <p:cNvSpPr>
            <a:spLocks noGrp="1"/>
          </p:cNvSpPr>
          <p:nvPr>
            <p:ph type="ftr" sz="quarter" idx="12"/>
          </p:nvPr>
        </p:nvSpPr>
        <p:spPr/>
        <p:txBody>
          <a:bodyPr/>
          <a:lstStyle>
            <a:lvl1pPr>
              <a:defRPr>
                <a:solidFill>
                  <a:schemeClr val="bg1"/>
                </a:solidFill>
              </a:defRPr>
            </a:lvl1pPr>
          </a:lstStyle>
          <a:p>
            <a:r>
              <a:rPr lang="en-US"/>
              <a:t>Pre-decisional, for planning and discussion purposes only.</a:t>
            </a:r>
            <a:endParaRPr lang="en-US" sz="100"/>
          </a:p>
        </p:txBody>
      </p:sp>
      <p:pic>
        <p:nvPicPr>
          <p:cNvPr id="8" name="Picture 5">
            <a:extLst>
              <a:ext uri="{FF2B5EF4-FFF2-40B4-BE49-F238E27FC236}">
                <a16:creationId xmlns:a16="http://schemas.microsoft.com/office/drawing/2014/main" id="{5A2AB96D-44FB-4251-9793-CF1543B026FC}"/>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1279559" y="190500"/>
            <a:ext cx="6127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8545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16597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1"/>
          </p:nvPr>
        </p:nvSpPr>
        <p:spPr>
          <a:xfrm>
            <a:off x="1583820" y="6567489"/>
            <a:ext cx="9474041" cy="287337"/>
          </a:xfrm>
        </p:spPr>
        <p:txBody>
          <a:bodyPr/>
          <a:lstStyle>
            <a:lvl1pPr>
              <a:defRPr sz="1050"/>
            </a:lvl1pPr>
          </a:lstStyle>
          <a:p>
            <a:r>
              <a:rPr lang="en-US"/>
              <a:t>Use or disclosure of data contained on this page is subject to the restriction(s) on the title page of this document.</a:t>
            </a:r>
          </a:p>
        </p:txBody>
      </p:sp>
      <p:sp>
        <p:nvSpPr>
          <p:cNvPr id="2" name="Title 1"/>
          <p:cNvSpPr>
            <a:spLocks noGrp="1"/>
          </p:cNvSpPr>
          <p:nvPr>
            <p:ph type="title"/>
          </p:nvPr>
        </p:nvSpPr>
        <p:spPr>
          <a:xfrm>
            <a:off x="3864" y="-1"/>
            <a:ext cx="11053997" cy="715245"/>
          </a:xfrm>
        </p:spPr>
        <p:txBody>
          <a:bodyPr/>
          <a:lstStyle>
            <a:lvl1pPr>
              <a:defRPr b="1"/>
            </a:lvl1pPr>
          </a:lstStyle>
          <a:p>
            <a:r>
              <a:rPr lang="en-US"/>
              <a:t>Click to edit Master title style</a:t>
            </a:r>
          </a:p>
        </p:txBody>
      </p:sp>
      <p:sp>
        <p:nvSpPr>
          <p:cNvPr id="12" name="Content Placeholder 11"/>
          <p:cNvSpPr>
            <a:spLocks noGrp="1"/>
          </p:cNvSpPr>
          <p:nvPr>
            <p:ph sz="quarter" idx="13"/>
          </p:nvPr>
        </p:nvSpPr>
        <p:spPr>
          <a:xfrm>
            <a:off x="306919" y="1143002"/>
            <a:ext cx="11607096" cy="4995333"/>
          </a:xfrm>
        </p:spPr>
        <p:txBody>
          <a:bodyPr>
            <a:normAutofit/>
          </a:bodyPr>
          <a:lstStyle>
            <a:lvl1pPr>
              <a:defRPr sz="2400"/>
            </a:lvl1pPr>
            <a:lvl2pPr>
              <a:defRPr sz="2000"/>
            </a:lvl2pPr>
            <a:lvl3pPr>
              <a:defRPr sz="1600"/>
            </a:lvl3pPr>
            <a:lvl4pPr>
              <a:defRPr sz="1600"/>
            </a:lvl4pPr>
            <a:lvl5pPr>
              <a:defRPr sz="16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4"/>
          <p:cNvSpPr>
            <a:spLocks noGrp="1"/>
          </p:cNvSpPr>
          <p:nvPr>
            <p:ph type="sldNum" sz="quarter" idx="12"/>
          </p:nvPr>
        </p:nvSpPr>
        <p:spPr>
          <a:xfrm>
            <a:off x="10913181" y="6539023"/>
            <a:ext cx="1227667" cy="247193"/>
          </a:xfrm>
          <a:prstGeom prst="rect">
            <a:avLst/>
          </a:prstGeom>
        </p:spPr>
        <p:txBody>
          <a:bodyPr/>
          <a:lstStyle>
            <a:lvl1pPr>
              <a:defRPr/>
            </a:lvl1pPr>
          </a:lstStyle>
          <a:p>
            <a:fld id="{499DA0C4-2A15-40C4-89F9-2C59579AF06E}" type="slidenum">
              <a:rPr lang="en-US" smtClean="0"/>
              <a:t>‹#›</a:t>
            </a:fld>
            <a:endParaRPr lang="en-US"/>
          </a:p>
        </p:txBody>
      </p:sp>
    </p:spTree>
    <p:extLst>
      <p:ext uri="{BB962C8B-B14F-4D97-AF65-F5344CB8AC3E}">
        <p14:creationId xmlns:p14="http://schemas.microsoft.com/office/powerpoint/2010/main" val="1628621119"/>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0247C-2F7E-0B4E-8E87-115F45CBD65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B2E6F654-ECD9-DB4A-B3D9-C587A7BD894C}"/>
              </a:ext>
            </a:extLst>
          </p:cNvPr>
          <p:cNvSpPr>
            <a:spLocks noGrp="1"/>
          </p:cNvSpPr>
          <p:nvPr>
            <p:ph type="sldNum" sz="quarter" idx="10"/>
          </p:nvPr>
        </p:nvSpPr>
        <p:spPr/>
        <p:txBody>
          <a:bodyPr/>
          <a:lstStyle/>
          <a:p>
            <a:pPr defTabSz="914400" fontAlgn="base">
              <a:spcBef>
                <a:spcPct val="0"/>
              </a:spcBef>
              <a:spcAft>
                <a:spcPct val="0"/>
              </a:spcAft>
              <a:defRPr/>
            </a:pPr>
            <a:fld id="{30DF542C-FC69-4885-BB89-B2986021DD27}" type="slidenum">
              <a:rPr lang="en-US" smtClean="0">
                <a:solidFill>
                  <a:prstClr val="black">
                    <a:tint val="75000"/>
                  </a:prstClr>
                </a:solidFill>
              </a:rPr>
              <a:pPr defTabSz="914400" fontAlgn="base">
                <a:spcBef>
                  <a:spcPct val="0"/>
                </a:spcBef>
                <a:spcAft>
                  <a:spcPct val="0"/>
                </a:spcAft>
                <a:defRPr/>
              </a:pPr>
              <a:t>‹#›</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6516B388-9AEB-7B4B-B35F-DFBF141F163D}"/>
              </a:ext>
            </a:extLst>
          </p:cNvPr>
          <p:cNvSpPr>
            <a:spLocks noGrp="1"/>
          </p:cNvSpPr>
          <p:nvPr>
            <p:ph type="ftr" sz="quarter" idx="11"/>
          </p:nvPr>
        </p:nvSpPr>
        <p:spPr/>
        <p:txBody>
          <a:bodyPr/>
          <a:lstStyle/>
          <a:p>
            <a:r>
              <a:rPr lang="en-US"/>
              <a:t>Pre-decisional, for planning and discussion purposes only.</a:t>
            </a:r>
            <a:endParaRPr lang="en-US" sz="100"/>
          </a:p>
        </p:txBody>
      </p:sp>
    </p:spTree>
    <p:extLst>
      <p:ext uri="{BB962C8B-B14F-4D97-AF65-F5344CB8AC3E}">
        <p14:creationId xmlns:p14="http://schemas.microsoft.com/office/powerpoint/2010/main" val="323959570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Content Placeholder 11"/>
          <p:cNvSpPr>
            <a:spLocks noGrp="1"/>
          </p:cNvSpPr>
          <p:nvPr>
            <p:ph sz="quarter" idx="13"/>
          </p:nvPr>
        </p:nvSpPr>
        <p:spPr>
          <a:xfrm>
            <a:off x="306919" y="1143003"/>
            <a:ext cx="11607096" cy="53331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5"/>
          </p:nvPr>
        </p:nvSpPr>
        <p:spPr/>
        <p:txBody>
          <a:bodyPr/>
          <a:lstStyle/>
          <a:p>
            <a:pPr>
              <a:defRPr/>
            </a:pPr>
            <a:fld id="{EC136BD2-DFF8-4B5C-A260-74180818CB6C}" type="slidenum">
              <a:rPr lang="en-US" sz="750" smtClean="0">
                <a:solidFill>
                  <a:prstClr val="black">
                    <a:tint val="75000"/>
                  </a:prstClr>
                </a:solidFill>
                <a:ea typeface="+mn-ea"/>
                <a:cs typeface="+mn-cs"/>
              </a:rPr>
              <a:pPr>
                <a:defRPr/>
              </a:pPr>
              <a:t>‹#›</a:t>
            </a:fld>
            <a:endParaRPr lang="en-US" sz="750">
              <a:solidFill>
                <a:prstClr val="black">
                  <a:tint val="75000"/>
                </a:prstClr>
              </a:solidFill>
              <a:ea typeface="+mn-ea"/>
              <a:cs typeface="+mn-cs"/>
            </a:endParaRPr>
          </a:p>
        </p:txBody>
      </p:sp>
      <p:sp>
        <p:nvSpPr>
          <p:cNvPr id="5" name="Footer Placeholder 4"/>
          <p:cNvSpPr>
            <a:spLocks noGrp="1"/>
          </p:cNvSpPr>
          <p:nvPr>
            <p:ph type="ftr" sz="quarter" idx="3"/>
          </p:nvPr>
        </p:nvSpPr>
        <p:spPr>
          <a:xfrm>
            <a:off x="306919" y="6524282"/>
            <a:ext cx="11607096" cy="281544"/>
          </a:xfrm>
          <a:prstGeom prst="rect">
            <a:avLst/>
          </a:prstGeom>
        </p:spPr>
        <p:txBody>
          <a:bodyPr anchor="ctr"/>
          <a:lstStyle>
            <a:lvl1pPr algn="ctr">
              <a:defRPr sz="800">
                <a:solidFill>
                  <a:schemeClr val="tx1"/>
                </a:solidFill>
              </a:defRPr>
            </a:lvl1pPr>
          </a:lstStyle>
          <a:p>
            <a:r>
              <a:rPr lang="en-US"/>
              <a:t>Pre-decisional, for planning and discussion purposes only.</a:t>
            </a:r>
            <a:endParaRPr lang="en-US" sz="100"/>
          </a:p>
        </p:txBody>
      </p:sp>
    </p:spTree>
    <p:extLst>
      <p:ext uri="{BB962C8B-B14F-4D97-AF65-F5344CB8AC3E}">
        <p14:creationId xmlns:p14="http://schemas.microsoft.com/office/powerpoint/2010/main" val="36322996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Text">
    <p:spTree>
      <p:nvGrpSpPr>
        <p:cNvPr id="1" name=""/>
        <p:cNvGrpSpPr/>
        <p:nvPr/>
      </p:nvGrpSpPr>
      <p:grpSpPr>
        <a:xfrm>
          <a:off x="0" y="0"/>
          <a:ext cx="0" cy="0"/>
          <a:chOff x="0" y="0"/>
          <a:chExt cx="0" cy="0"/>
        </a:xfrm>
      </p:grpSpPr>
      <p:sp>
        <p:nvSpPr>
          <p:cNvPr id="6" name="Content Placeholder 2"/>
          <p:cNvSpPr>
            <a:spLocks noGrp="1"/>
          </p:cNvSpPr>
          <p:nvPr>
            <p:ph idx="1" hasCustomPrompt="1"/>
          </p:nvPr>
        </p:nvSpPr>
        <p:spPr>
          <a:xfrm>
            <a:off x="134294" y="914400"/>
            <a:ext cx="11905306" cy="5638800"/>
          </a:xfrm>
          <a:prstGeom prst="rect">
            <a:avLst/>
          </a:prstGeom>
        </p:spPr>
        <p:txBody>
          <a:bodyPr lIns="64291" tIns="32146" rIns="64291" bIns="32146">
            <a:normAutofit/>
          </a:bodyPr>
          <a:lstStyle>
            <a:lvl1pPr>
              <a:buSzPct val="100000"/>
              <a:defRPr sz="2400" baseline="0">
                <a:solidFill>
                  <a:schemeClr val="tx1"/>
                </a:solidFill>
                <a:latin typeface="Arial" pitchFamily="34" charset="0"/>
                <a:cs typeface="Arial" pitchFamily="34" charset="0"/>
              </a:defRPr>
            </a:lvl1pPr>
            <a:lvl2pPr marL="803520" indent="-303552">
              <a:buSzPct val="100000"/>
              <a:buFont typeface="Arial" panose="020B0604020202020204" pitchFamily="34" charset="0"/>
              <a:buChar char="̶"/>
              <a:defRPr sz="2200">
                <a:solidFill>
                  <a:schemeClr val="tx1"/>
                </a:solidFill>
                <a:latin typeface="Arial" pitchFamily="34" charset="0"/>
                <a:cs typeface="Arial" pitchFamily="34" charset="0"/>
              </a:defRPr>
            </a:lvl2pPr>
            <a:lvl3pPr marL="1083637" indent="-271188">
              <a:buSzPct val="100000"/>
              <a:buFont typeface="Wingdings" panose="05000000000000000000" pitchFamily="2" charset="2"/>
              <a:buChar char="§"/>
              <a:defRPr sz="2000">
                <a:solidFill>
                  <a:schemeClr val="tx1"/>
                </a:solidFill>
                <a:latin typeface="Arial" pitchFamily="34" charset="0"/>
                <a:cs typeface="Arial" pitchFamily="34" charset="0"/>
              </a:defRPr>
            </a:lvl3pPr>
            <a:lvl4pPr marL="1374911" indent="-249983">
              <a:buSzPct val="100000"/>
              <a:buFont typeface="Courier New" panose="02070309020205020404" pitchFamily="49" charset="0"/>
              <a:buChar char="o"/>
              <a:defRPr sz="1800">
                <a:solidFill>
                  <a:schemeClr val="tx1"/>
                </a:solidFill>
                <a:latin typeface="Arial" pitchFamily="34" charset="0"/>
                <a:cs typeface="Arial" pitchFamily="34" charset="0"/>
              </a:defRPr>
            </a:lvl4pPr>
            <a:lvl5pPr marL="1676231" indent="-238825">
              <a:buSzPct val="100000"/>
              <a:buFont typeface="Arial" panose="020B0604020202020204" pitchFamily="34" charset="0"/>
              <a:buChar char="•"/>
              <a:defRPr sz="1600">
                <a:solidFill>
                  <a:schemeClr val="tx1"/>
                </a:solidFill>
                <a:latin typeface="Arial" pitchFamily="34" charset="0"/>
                <a:cs typeface="Arial" pitchFamily="34" charset="0"/>
              </a:defRPr>
            </a:lvl5pPr>
          </a:lstStyle>
          <a:p>
            <a:pPr lvl="0"/>
            <a:r>
              <a:rPr lang="en-US"/>
              <a:t>Click to edit slide bulleted list</a:t>
            </a:r>
          </a:p>
          <a:p>
            <a:pPr lvl="1"/>
            <a:r>
              <a:rPr lang="en-US"/>
              <a:t>Second level</a:t>
            </a:r>
          </a:p>
          <a:p>
            <a:pPr lvl="2"/>
            <a:r>
              <a:rPr lang="en-US"/>
              <a:t>Third level</a:t>
            </a:r>
          </a:p>
          <a:p>
            <a:pPr lvl="3"/>
            <a:r>
              <a:rPr lang="en-US"/>
              <a:t>Fourth level</a:t>
            </a:r>
          </a:p>
          <a:p>
            <a:pPr lvl="4"/>
            <a:r>
              <a:rPr lang="en-US"/>
              <a:t>Fifth level</a:t>
            </a:r>
          </a:p>
        </p:txBody>
      </p:sp>
      <p:sp>
        <p:nvSpPr>
          <p:cNvPr id="9" name="Title 1"/>
          <p:cNvSpPr>
            <a:spLocks noGrp="1"/>
          </p:cNvSpPr>
          <p:nvPr>
            <p:ph type="title" hasCustomPrompt="1"/>
          </p:nvPr>
        </p:nvSpPr>
        <p:spPr>
          <a:xfrm>
            <a:off x="134294" y="115156"/>
            <a:ext cx="7239000" cy="646844"/>
          </a:xfrm>
          <a:prstGeom prst="rect">
            <a:avLst/>
          </a:prstGeom>
        </p:spPr>
        <p:txBody>
          <a:bodyPr lIns="0" tIns="0" rIns="0" bIns="0" anchor="ctr">
            <a:normAutofit/>
          </a:bodyPr>
          <a:lstStyle>
            <a:lvl1pPr>
              <a:defRPr sz="2800" b="1" i="0">
                <a:solidFill>
                  <a:schemeClr val="tx1"/>
                </a:solidFill>
                <a:latin typeface="Arial" pitchFamily="34" charset="0"/>
                <a:cs typeface="Arial" pitchFamily="34" charset="0"/>
              </a:defRPr>
            </a:lvl1pPr>
          </a:lstStyle>
          <a:p>
            <a:r>
              <a:rPr lang="en-US"/>
              <a:t>Click to edit slide “Title”</a:t>
            </a:r>
          </a:p>
        </p:txBody>
      </p:sp>
      <p:cxnSp>
        <p:nvCxnSpPr>
          <p:cNvPr id="4" name="Straight Connector 3"/>
          <p:cNvCxnSpPr/>
          <p:nvPr userDrawn="1"/>
        </p:nvCxnSpPr>
        <p:spPr bwMode="auto">
          <a:xfrm>
            <a:off x="134294" y="762000"/>
            <a:ext cx="10990906" cy="0"/>
          </a:xfrm>
          <a:prstGeom prst="line">
            <a:avLst/>
          </a:prstGeom>
          <a:ln>
            <a:solidFill>
              <a:srgbClr val="0A1D5F"/>
            </a:solidFill>
            <a:headEnd type="none" w="med" len="med"/>
            <a:tailEnd type="none" w="med" len="med"/>
          </a:ln>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22350845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9.png"/><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EE15E8-BD0D-274B-9D00-8DEAFC9CDA6C}"/>
              </a:ext>
            </a:extLst>
          </p:cNvPr>
          <p:cNvSpPr>
            <a:spLocks noGrp="1"/>
          </p:cNvSpPr>
          <p:nvPr>
            <p:ph type="title"/>
          </p:nvPr>
        </p:nvSpPr>
        <p:spPr>
          <a:xfrm>
            <a:off x="2239662" y="65903"/>
            <a:ext cx="8907162" cy="97206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C17A22-6E93-2840-BE7A-71ED2FCE7ECF}"/>
              </a:ext>
            </a:extLst>
          </p:cNvPr>
          <p:cNvSpPr>
            <a:spLocks noGrp="1"/>
          </p:cNvSpPr>
          <p:nvPr>
            <p:ph type="body" idx="1"/>
          </p:nvPr>
        </p:nvSpPr>
        <p:spPr>
          <a:xfrm>
            <a:off x="2183028" y="1825625"/>
            <a:ext cx="9013224"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C39919-699B-554F-8146-4ED77B33B6B6}"/>
              </a:ext>
            </a:extLst>
          </p:cNvPr>
          <p:cNvSpPr>
            <a:spLocks noGrp="1"/>
          </p:cNvSpPr>
          <p:nvPr>
            <p:ph type="sldNum" sz="quarter" idx="4"/>
          </p:nvPr>
        </p:nvSpPr>
        <p:spPr>
          <a:xfrm>
            <a:off x="9333471" y="6489614"/>
            <a:ext cx="2743200" cy="365125"/>
          </a:xfrm>
          <a:prstGeom prst="rect">
            <a:avLst/>
          </a:prstGeom>
        </p:spPr>
        <p:txBody>
          <a:bodyPr vert="horz" lIns="91440" tIns="45720" rIns="91440" bIns="45720" rtlCol="0" anchor="ctr"/>
          <a:lstStyle>
            <a:lvl1pPr algn="r">
              <a:defRPr sz="900">
                <a:solidFill>
                  <a:srgbClr val="9CB1D0"/>
                </a:solidFill>
                <a:latin typeface="Arial" panose="020B0604020202020204" pitchFamily="34" charset="0"/>
                <a:cs typeface="Arial" panose="020B0604020202020204" pitchFamily="34" charset="0"/>
              </a:defRPr>
            </a:lvl1pPr>
          </a:lstStyle>
          <a:p>
            <a:fld id="{1E83853C-5B49-D94F-8309-208528A48354}" type="slidenum">
              <a:rPr lang="en-US" smtClean="0"/>
              <a:pPr/>
              <a:t>‹#›</a:t>
            </a:fld>
            <a:endParaRPr lang="en-US"/>
          </a:p>
        </p:txBody>
      </p:sp>
      <p:grpSp>
        <p:nvGrpSpPr>
          <p:cNvPr id="7" name="Group 6">
            <a:extLst>
              <a:ext uri="{FF2B5EF4-FFF2-40B4-BE49-F238E27FC236}">
                <a16:creationId xmlns:a16="http://schemas.microsoft.com/office/drawing/2014/main" id="{755FA82B-CB5E-4D46-BC46-2DCE55A4C73E}"/>
              </a:ext>
            </a:extLst>
          </p:cNvPr>
          <p:cNvGrpSpPr/>
          <p:nvPr userDrawn="1"/>
        </p:nvGrpSpPr>
        <p:grpSpPr>
          <a:xfrm>
            <a:off x="-473778" y="-10705"/>
            <a:ext cx="3197523" cy="6876906"/>
            <a:chOff x="-473777" y="-10705"/>
            <a:chExt cx="3197522" cy="6876906"/>
          </a:xfrm>
        </p:grpSpPr>
        <p:sp>
          <p:nvSpPr>
            <p:cNvPr id="8" name="Freeform 5">
              <a:extLst>
                <a:ext uri="{FF2B5EF4-FFF2-40B4-BE49-F238E27FC236}">
                  <a16:creationId xmlns:a16="http://schemas.microsoft.com/office/drawing/2014/main" id="{93566B09-F241-D54A-868A-125734AD963C}"/>
                </a:ext>
              </a:extLst>
            </p:cNvPr>
            <p:cNvSpPr>
              <a:spLocks/>
            </p:cNvSpPr>
            <p:nvPr/>
          </p:nvSpPr>
          <p:spPr bwMode="auto">
            <a:xfrm>
              <a:off x="-473777" y="-10705"/>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4E617D"/>
                </a:gs>
                <a:gs pos="3000">
                  <a:srgbClr val="5C7292"/>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Freeform 6">
              <a:extLst>
                <a:ext uri="{FF2B5EF4-FFF2-40B4-BE49-F238E27FC236}">
                  <a16:creationId xmlns:a16="http://schemas.microsoft.com/office/drawing/2014/main" id="{AF47B376-D5DD-474E-B279-8F8A052FA9B1}"/>
                </a:ext>
              </a:extLst>
            </p:cNvPr>
            <p:cNvSpPr>
              <a:spLocks noEditPoints="1"/>
            </p:cNvSpPr>
            <p:nvPr/>
          </p:nvSpPr>
          <p:spPr bwMode="auto">
            <a:xfrm>
              <a:off x="-14253" y="-1132"/>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5C7292"/>
                </a:gs>
                <a:gs pos="71000">
                  <a:srgbClr val="4E617D"/>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0" name="TextBox 9">
            <a:extLst>
              <a:ext uri="{FF2B5EF4-FFF2-40B4-BE49-F238E27FC236}">
                <a16:creationId xmlns:a16="http://schemas.microsoft.com/office/drawing/2014/main" id="{18828BF5-B7BE-CF48-B999-FA6D83CEC902}"/>
              </a:ext>
            </a:extLst>
          </p:cNvPr>
          <p:cNvSpPr txBox="1"/>
          <p:nvPr userDrawn="1"/>
        </p:nvSpPr>
        <p:spPr>
          <a:xfrm>
            <a:off x="0" y="6411058"/>
            <a:ext cx="1433383" cy="369332"/>
          </a:xfrm>
          <a:prstGeom prst="rect">
            <a:avLst/>
          </a:prstGeom>
          <a:noFill/>
        </p:spPr>
        <p:txBody>
          <a:bodyPr wrap="square" rtlCol="0">
            <a:spAutoFit/>
          </a:bodyPr>
          <a:lstStyle/>
          <a:p>
            <a:pPr algn="ctr"/>
            <a:r>
              <a:rPr lang="en-US" sz="900" b="0">
                <a:solidFill>
                  <a:schemeClr val="bg1"/>
                </a:solidFill>
                <a:latin typeface="Arial" panose="020B0604020202020204" pitchFamily="34" charset="0"/>
                <a:cs typeface="Arial" panose="020B0604020202020204" pitchFamily="34" charset="0"/>
              </a:rPr>
              <a:t>Mars Sample Return (Formulation/Phase A)</a:t>
            </a:r>
          </a:p>
        </p:txBody>
      </p:sp>
    </p:spTree>
    <p:extLst>
      <p:ext uri="{BB962C8B-B14F-4D97-AF65-F5344CB8AC3E}">
        <p14:creationId xmlns:p14="http://schemas.microsoft.com/office/powerpoint/2010/main" val="902767961"/>
      </p:ext>
    </p:extLst>
  </p:cSld>
  <p:clrMap bg1="lt1" tx1="dk1" bg2="lt2" tx2="dk2" accent1="accent1" accent2="accent2" accent3="accent3" accent4="accent4" accent5="accent5" accent6="accent6" hlink="hlink" folHlink="folHlink"/>
  <p:sldLayoutIdLst>
    <p:sldLayoutId id="2147483724" r:id="rId1"/>
    <p:sldLayoutId id="2147483726" r:id="rId2"/>
    <p:sldLayoutId id="2147483785" r:id="rId3"/>
    <p:sldLayoutId id="2147483786" r:id="rId4"/>
    <p:sldLayoutId id="2147483787" r:id="rId5"/>
    <p:sldLayoutId id="2147483788" r:id="rId6"/>
    <p:sldLayoutId id="2147483789" r:id="rId7"/>
    <p:sldLayoutId id="2147483790" r:id="rId8"/>
    <p:sldLayoutId id="2147483792" r:id="rId9"/>
  </p:sldLayoutIdLst>
  <p:txStyles>
    <p:titleStyle>
      <a:lvl1pPr algn="ctr" defTabSz="914400" rtl="0" eaLnBrk="1" latinLnBrk="0" hangingPunct="1">
        <a:lnSpc>
          <a:spcPct val="90000"/>
        </a:lnSpc>
        <a:spcBef>
          <a:spcPct val="0"/>
        </a:spcBef>
        <a:buNone/>
        <a:defRPr sz="3200" kern="1200">
          <a:solidFill>
            <a:srgbClr val="9CB1D0"/>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333E4F"/>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333E4F"/>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333E4F"/>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333E4F"/>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333E4F"/>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03202" y="25400"/>
            <a:ext cx="873336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3" name="Rectangle 8"/>
          <p:cNvSpPr>
            <a:spLocks noChangeArrowheads="1"/>
          </p:cNvSpPr>
          <p:nvPr/>
        </p:nvSpPr>
        <p:spPr bwMode="auto">
          <a:xfrm rot="10800000" flipH="1">
            <a:off x="3864" y="876436"/>
            <a:ext cx="12187767" cy="26855"/>
          </a:xfrm>
          <a:prstGeom prst="rect">
            <a:avLst/>
          </a:prstGeom>
          <a:solidFill>
            <a:srgbClr val="800000"/>
          </a:solidFill>
          <a:ln w="9525">
            <a:solidFill>
              <a:srgbClr val="800000"/>
            </a:solidFill>
            <a:miter lim="800000"/>
            <a:headEnd/>
            <a:tailEnd/>
          </a:ln>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1034" name="Rectangle 7"/>
          <p:cNvSpPr>
            <a:spLocks noChangeArrowheads="1"/>
          </p:cNvSpPr>
          <p:nvPr/>
        </p:nvSpPr>
        <p:spPr bwMode="auto">
          <a:xfrm rot="10800000" flipH="1">
            <a:off x="-2116" y="711203"/>
            <a:ext cx="12198351" cy="145333"/>
          </a:xfrm>
          <a:prstGeom prst="rect">
            <a:avLst/>
          </a:prstGeom>
          <a:gradFill flip="none" rotWithShape="1">
            <a:gsLst>
              <a:gs pos="0">
                <a:schemeClr val="tx2">
                  <a:lumMod val="60000"/>
                  <a:lumOff val="40000"/>
                </a:schemeClr>
              </a:gs>
              <a:gs pos="78000">
                <a:schemeClr val="accent5">
                  <a:lumMod val="75000"/>
                </a:schemeClr>
              </a:gs>
            </a:gsLst>
            <a:lin ang="0" scaled="1"/>
            <a:tileRect/>
          </a:gradFill>
          <a:ln w="9525">
            <a:noFill/>
            <a:miter lim="800000"/>
            <a:headEnd/>
            <a:tailEnd/>
          </a:ln>
        </p:spPr>
        <p:txBody>
          <a:bodyPr rot="10800000" wrap="none" anchor="ctr"/>
          <a:lstStyle/>
          <a:p>
            <a:pPr marL="0" marR="0" lvl="0" indent="0" algn="r" defTabSz="685800" rtl="0" eaLnBrk="1" fontAlgn="base" latinLnBrk="0" hangingPunct="1">
              <a:lnSpc>
                <a:spcPct val="100000"/>
              </a:lnSpc>
              <a:spcBef>
                <a:spcPct val="0"/>
              </a:spcBef>
              <a:spcAft>
                <a:spcPct val="0"/>
              </a:spcAft>
              <a:buClrTx/>
              <a:buSzTx/>
              <a:buFontTx/>
              <a:buNone/>
              <a:tabLst/>
              <a:defRPr/>
            </a:pPr>
            <a:r>
              <a:rPr kumimoji="0" lang="en-US" sz="825" b="0" i="0" u="none" strike="noStrike" kern="1200" cap="none" spc="0" normalizeH="0" baseline="0" noProof="0">
                <a:ln>
                  <a:noFill/>
                </a:ln>
                <a:solidFill>
                  <a:prstClr val="white"/>
                </a:solidFill>
                <a:effectLst/>
                <a:uLnTx/>
                <a:uFillTx/>
                <a:latin typeface="Helvetica Light"/>
                <a:ea typeface="Helvetica Light"/>
                <a:cs typeface="Helvetica Light"/>
              </a:rPr>
              <a:t>Mars Sample Return Lander</a:t>
            </a:r>
          </a:p>
        </p:txBody>
      </p:sp>
      <p:sp>
        <p:nvSpPr>
          <p:cNvPr id="2" name="TextBox 1">
            <a:extLst>
              <a:ext uri="{FF2B5EF4-FFF2-40B4-BE49-F238E27FC236}">
                <a16:creationId xmlns:a16="http://schemas.microsoft.com/office/drawing/2014/main" id="{DE01A236-0781-481C-B291-06C147AE1BC0}"/>
              </a:ext>
            </a:extLst>
          </p:cNvPr>
          <p:cNvSpPr txBox="1"/>
          <p:nvPr userDrawn="1"/>
        </p:nvSpPr>
        <p:spPr>
          <a:xfrm>
            <a:off x="3864" y="6600185"/>
            <a:ext cx="1103187" cy="246221"/>
          </a:xfrm>
          <a:prstGeom prst="rect">
            <a:avLst/>
          </a:prstGeom>
          <a:noFill/>
        </p:spPr>
        <p:txBody>
          <a:bodyPr wrap="none" rtlCol="0">
            <a:spAutoFit/>
          </a:bodyPr>
          <a:lstStyle/>
          <a:p>
            <a:r>
              <a:rPr lang="en-US" sz="1000"/>
              <a:t>Date: Feb 3, 2022</a:t>
            </a:r>
          </a:p>
        </p:txBody>
      </p:sp>
      <p:sp>
        <p:nvSpPr>
          <p:cNvPr id="9" name="Slide Number Placeholder 4">
            <a:extLst>
              <a:ext uri="{FF2B5EF4-FFF2-40B4-BE49-F238E27FC236}">
                <a16:creationId xmlns:a16="http://schemas.microsoft.com/office/drawing/2014/main" id="{99BE527E-62EA-4242-BA73-1BC5AA179E47}"/>
              </a:ext>
            </a:extLst>
          </p:cNvPr>
          <p:cNvSpPr>
            <a:spLocks noGrp="1"/>
          </p:cNvSpPr>
          <p:nvPr>
            <p:ph type="sldNum" sz="quarter" idx="4"/>
          </p:nvPr>
        </p:nvSpPr>
        <p:spPr>
          <a:xfrm>
            <a:off x="11317502" y="6629531"/>
            <a:ext cx="878733" cy="187527"/>
          </a:xfrm>
          <a:prstGeom prst="rect">
            <a:avLst/>
          </a:prstGeom>
        </p:spPr>
        <p:txBody>
          <a:bodyPr vert="horz" wrap="square" lIns="91440" tIns="45720" rIns="91440" bIns="45720" rtlCol="0" anchor="ctr">
            <a:noAutofit/>
          </a:bodyPr>
          <a:lstStyle>
            <a:lvl1pPr algn="r">
              <a:defRPr sz="900" b="1">
                <a:solidFill>
                  <a:schemeClr val="tx1">
                    <a:tint val="75000"/>
                  </a:schemeClr>
                </a:solidFill>
                <a:latin typeface="+mn-lt"/>
                <a:ea typeface="ＭＳ Ｐゴシック" charset="0"/>
                <a:cs typeface="ＭＳ Ｐゴシック" charset="0"/>
              </a:defRPr>
            </a:lvl1pPr>
          </a:lstStyle>
          <a:p>
            <a:pPr defTabSz="914400" fontAlgn="base">
              <a:spcBef>
                <a:spcPct val="0"/>
              </a:spcBef>
              <a:spcAft>
                <a:spcPct val="0"/>
              </a:spcAft>
              <a:defRPr/>
            </a:pPr>
            <a:r>
              <a:rPr lang="en-US">
                <a:solidFill>
                  <a:prstClr val="black">
                    <a:tint val="75000"/>
                  </a:prstClr>
                </a:solidFill>
              </a:rPr>
              <a:t>SRL - </a:t>
            </a:r>
            <a:fld id="{30DF542C-FC69-4885-BB89-B2986021DD27}" type="slidenum">
              <a:rPr lang="en-US" smtClean="0">
                <a:solidFill>
                  <a:prstClr val="black">
                    <a:tint val="75000"/>
                  </a:prstClr>
                </a:solidFill>
              </a:rPr>
              <a:pPr defTabSz="914400" fontAlgn="base">
                <a:spcBef>
                  <a:spcPct val="0"/>
                </a:spcBef>
                <a:spcAft>
                  <a:spcPct val="0"/>
                </a:spcAft>
                <a:defRPr/>
              </a:pPr>
              <a:t>‹#›</a:t>
            </a:fld>
            <a:endParaRPr lang="en-US">
              <a:solidFill>
                <a:prstClr val="black">
                  <a:tint val="75000"/>
                </a:prstClr>
              </a:solidFill>
            </a:endParaRPr>
          </a:p>
        </p:txBody>
      </p:sp>
    </p:spTree>
    <p:extLst>
      <p:ext uri="{BB962C8B-B14F-4D97-AF65-F5344CB8AC3E}">
        <p14:creationId xmlns:p14="http://schemas.microsoft.com/office/powerpoint/2010/main" val="1719950316"/>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7" r:id="rId3"/>
    <p:sldLayoutId id="2147483738" r:id="rId4"/>
    <p:sldLayoutId id="2147483739" r:id="rId5"/>
    <p:sldLayoutId id="2147483740" r:id="rId6"/>
  </p:sldLayoutIdLst>
  <p:hf hdr="0" ftr="0" dt="0"/>
  <p:txStyles>
    <p:titleStyle>
      <a:lvl1pPr algn="l" rtl="0" eaLnBrk="1" fontAlgn="base" hangingPunct="1">
        <a:spcBef>
          <a:spcPct val="0"/>
        </a:spcBef>
        <a:spcAft>
          <a:spcPct val="0"/>
        </a:spcAft>
        <a:defRPr sz="2400" b="1">
          <a:solidFill>
            <a:schemeClr val="tx1"/>
          </a:solidFill>
          <a:latin typeface="Arial"/>
          <a:ea typeface="ＭＳ Ｐゴシック" charset="0"/>
          <a:cs typeface="Arial"/>
        </a:defRPr>
      </a:lvl1pPr>
      <a:lvl2pPr algn="l" rtl="0" eaLnBrk="1" fontAlgn="base" hangingPunct="1">
        <a:spcBef>
          <a:spcPct val="0"/>
        </a:spcBef>
        <a:spcAft>
          <a:spcPct val="0"/>
        </a:spcAft>
        <a:defRPr sz="2100">
          <a:solidFill>
            <a:schemeClr val="tx1"/>
          </a:solidFill>
          <a:latin typeface="Helvetica Light" charset="0"/>
          <a:ea typeface="ＭＳ Ｐゴシック" charset="0"/>
          <a:cs typeface="Helvetica Light"/>
        </a:defRPr>
      </a:lvl2pPr>
      <a:lvl3pPr algn="l" rtl="0" eaLnBrk="1" fontAlgn="base" hangingPunct="1">
        <a:spcBef>
          <a:spcPct val="0"/>
        </a:spcBef>
        <a:spcAft>
          <a:spcPct val="0"/>
        </a:spcAft>
        <a:defRPr sz="2100">
          <a:solidFill>
            <a:schemeClr val="tx1"/>
          </a:solidFill>
          <a:latin typeface="Helvetica Light" charset="0"/>
          <a:ea typeface="ＭＳ Ｐゴシック" charset="0"/>
          <a:cs typeface="Helvetica Light"/>
        </a:defRPr>
      </a:lvl3pPr>
      <a:lvl4pPr algn="l" rtl="0" eaLnBrk="1" fontAlgn="base" hangingPunct="1">
        <a:spcBef>
          <a:spcPct val="0"/>
        </a:spcBef>
        <a:spcAft>
          <a:spcPct val="0"/>
        </a:spcAft>
        <a:defRPr sz="2100">
          <a:solidFill>
            <a:schemeClr val="tx1"/>
          </a:solidFill>
          <a:latin typeface="Helvetica Light" charset="0"/>
          <a:ea typeface="ＭＳ Ｐゴシック" charset="0"/>
          <a:cs typeface="Helvetica Light"/>
        </a:defRPr>
      </a:lvl4pPr>
      <a:lvl5pPr algn="l" rtl="0" eaLnBrk="1" fontAlgn="base" hangingPunct="1">
        <a:spcBef>
          <a:spcPct val="0"/>
        </a:spcBef>
        <a:spcAft>
          <a:spcPct val="0"/>
        </a:spcAft>
        <a:defRPr sz="2100">
          <a:solidFill>
            <a:schemeClr val="tx1"/>
          </a:solidFill>
          <a:latin typeface="Helvetica Light" charset="0"/>
          <a:ea typeface="ＭＳ Ｐゴシック" charset="0"/>
          <a:cs typeface="Helvetica Light"/>
        </a:defRPr>
      </a:lvl5pPr>
      <a:lvl6pPr marL="342900" algn="ctr" rtl="0" eaLnBrk="1" fontAlgn="base" hangingPunct="1">
        <a:spcBef>
          <a:spcPct val="0"/>
        </a:spcBef>
        <a:spcAft>
          <a:spcPct val="0"/>
        </a:spcAft>
        <a:defRPr sz="2100">
          <a:solidFill>
            <a:srgbClr val="800000"/>
          </a:solidFill>
          <a:latin typeface="Arial" charset="0"/>
        </a:defRPr>
      </a:lvl6pPr>
      <a:lvl7pPr marL="685800" algn="ctr" rtl="0" eaLnBrk="1" fontAlgn="base" hangingPunct="1">
        <a:spcBef>
          <a:spcPct val="0"/>
        </a:spcBef>
        <a:spcAft>
          <a:spcPct val="0"/>
        </a:spcAft>
        <a:defRPr sz="2100">
          <a:solidFill>
            <a:srgbClr val="800000"/>
          </a:solidFill>
          <a:latin typeface="Arial" charset="0"/>
        </a:defRPr>
      </a:lvl7pPr>
      <a:lvl8pPr marL="1028700" algn="ctr" rtl="0" eaLnBrk="1" fontAlgn="base" hangingPunct="1">
        <a:spcBef>
          <a:spcPct val="0"/>
        </a:spcBef>
        <a:spcAft>
          <a:spcPct val="0"/>
        </a:spcAft>
        <a:defRPr sz="2100">
          <a:solidFill>
            <a:srgbClr val="800000"/>
          </a:solidFill>
          <a:latin typeface="Arial" charset="0"/>
        </a:defRPr>
      </a:lvl8pPr>
      <a:lvl9pPr marL="1371600" algn="ctr" rtl="0" eaLnBrk="1" fontAlgn="base" hangingPunct="1">
        <a:spcBef>
          <a:spcPct val="0"/>
        </a:spcBef>
        <a:spcAft>
          <a:spcPct val="0"/>
        </a:spcAft>
        <a:defRPr sz="2100">
          <a:solidFill>
            <a:srgbClr val="800000"/>
          </a:solidFill>
          <a:latin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Arial"/>
          <a:ea typeface="ＭＳ Ｐゴシック" charset="0"/>
          <a:cs typeface="Arial"/>
        </a:defRPr>
      </a:lvl1pPr>
      <a:lvl2pPr marL="557213" indent="-214313" algn="l" rtl="0" eaLnBrk="1" fontAlgn="base" hangingPunct="1">
        <a:spcBef>
          <a:spcPct val="20000"/>
        </a:spcBef>
        <a:spcAft>
          <a:spcPct val="0"/>
        </a:spcAft>
        <a:buChar char="–"/>
        <a:defRPr sz="2000">
          <a:solidFill>
            <a:schemeClr val="tx1"/>
          </a:solidFill>
          <a:latin typeface="Arial"/>
          <a:ea typeface="ＭＳ Ｐゴシック" charset="-128"/>
          <a:cs typeface="Arial"/>
        </a:defRPr>
      </a:lvl2pPr>
      <a:lvl3pPr marL="857250" indent="-171450" algn="l" rtl="0" eaLnBrk="1" fontAlgn="base" hangingPunct="1">
        <a:spcBef>
          <a:spcPct val="20000"/>
        </a:spcBef>
        <a:spcAft>
          <a:spcPct val="0"/>
        </a:spcAft>
        <a:buFont typeface="Courier New" panose="02070309020205020404" pitchFamily="49" charset="0"/>
        <a:buChar char="o"/>
        <a:defRPr sz="2000">
          <a:solidFill>
            <a:schemeClr val="tx1"/>
          </a:solidFill>
          <a:latin typeface="Arial"/>
          <a:ea typeface="ＭＳ Ｐゴシック" charset="-128"/>
          <a:cs typeface="Arial"/>
        </a:defRPr>
      </a:lvl3pPr>
      <a:lvl4pPr marL="1200150" indent="-171450" algn="l" rtl="0" eaLnBrk="1" fontAlgn="base" hangingPunct="1">
        <a:spcBef>
          <a:spcPct val="20000"/>
        </a:spcBef>
        <a:spcAft>
          <a:spcPct val="0"/>
        </a:spcAft>
        <a:buFont typeface="Wingdings" panose="05000000000000000000" pitchFamily="2" charset="2"/>
        <a:buChar char="§"/>
        <a:defRPr sz="1600">
          <a:solidFill>
            <a:schemeClr val="tx1"/>
          </a:solidFill>
          <a:latin typeface="Arial"/>
          <a:ea typeface="ＭＳ Ｐゴシック" charset="-128"/>
          <a:cs typeface="Arial"/>
        </a:defRPr>
      </a:lvl4pPr>
      <a:lvl5pPr marL="1543050" indent="-171450" algn="l" rtl="0" eaLnBrk="1" fontAlgn="base" hangingPunct="1">
        <a:spcBef>
          <a:spcPct val="20000"/>
        </a:spcBef>
        <a:spcAft>
          <a:spcPct val="0"/>
        </a:spcAft>
        <a:buChar char="»"/>
        <a:defRPr sz="1200">
          <a:solidFill>
            <a:schemeClr val="tx1"/>
          </a:solidFill>
          <a:latin typeface="Arial"/>
          <a:ea typeface="ＭＳ Ｐゴシック" charset="-128"/>
          <a:cs typeface="Arial"/>
        </a:defRPr>
      </a:lvl5pPr>
      <a:lvl6pPr marL="1885950" indent="-171450" algn="l" rtl="0" eaLnBrk="1" fontAlgn="base" hangingPunct="1">
        <a:spcBef>
          <a:spcPct val="20000"/>
        </a:spcBef>
        <a:spcAft>
          <a:spcPct val="0"/>
        </a:spcAft>
        <a:buChar char="»"/>
        <a:defRPr sz="1050">
          <a:solidFill>
            <a:srgbClr val="004080"/>
          </a:solidFill>
          <a:latin typeface="+mn-lt"/>
        </a:defRPr>
      </a:lvl6pPr>
      <a:lvl7pPr marL="2228850" indent="-171450" algn="l" rtl="0" eaLnBrk="1" fontAlgn="base" hangingPunct="1">
        <a:spcBef>
          <a:spcPct val="20000"/>
        </a:spcBef>
        <a:spcAft>
          <a:spcPct val="0"/>
        </a:spcAft>
        <a:buChar char="»"/>
        <a:defRPr sz="1050">
          <a:solidFill>
            <a:srgbClr val="004080"/>
          </a:solidFill>
          <a:latin typeface="+mn-lt"/>
        </a:defRPr>
      </a:lvl7pPr>
      <a:lvl8pPr marL="2571750" indent="-171450" algn="l" rtl="0" eaLnBrk="1" fontAlgn="base" hangingPunct="1">
        <a:spcBef>
          <a:spcPct val="20000"/>
        </a:spcBef>
        <a:spcAft>
          <a:spcPct val="0"/>
        </a:spcAft>
        <a:buChar char="»"/>
        <a:defRPr sz="1050">
          <a:solidFill>
            <a:srgbClr val="004080"/>
          </a:solidFill>
          <a:latin typeface="+mn-lt"/>
        </a:defRPr>
      </a:lvl8pPr>
      <a:lvl9pPr marL="2914650" indent="-171450" algn="l" rtl="0" eaLnBrk="1" fontAlgn="base" hangingPunct="1">
        <a:spcBef>
          <a:spcPct val="20000"/>
        </a:spcBef>
        <a:spcAft>
          <a:spcPct val="0"/>
        </a:spcAft>
        <a:buChar char="»"/>
        <a:defRPr sz="1050">
          <a:solidFill>
            <a:srgbClr val="004080"/>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03202" y="25400"/>
            <a:ext cx="8733367"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3" name="Rectangle 8"/>
          <p:cNvSpPr>
            <a:spLocks noChangeArrowheads="1"/>
          </p:cNvSpPr>
          <p:nvPr/>
        </p:nvSpPr>
        <p:spPr bwMode="auto">
          <a:xfrm rot="10800000" flipH="1">
            <a:off x="3864" y="876436"/>
            <a:ext cx="12187767" cy="26855"/>
          </a:xfrm>
          <a:prstGeom prst="rect">
            <a:avLst/>
          </a:prstGeom>
          <a:solidFill>
            <a:srgbClr val="800000"/>
          </a:solidFill>
          <a:ln w="9525">
            <a:solidFill>
              <a:srgbClr val="800000"/>
            </a:solidFill>
            <a:miter lim="800000"/>
            <a:headEnd/>
            <a:tailEnd/>
          </a:ln>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Arial" pitchFamily="34" charset="0"/>
              <a:ea typeface="ＭＳ Ｐゴシック" pitchFamily="34" charset="-128"/>
              <a:cs typeface="+mn-cs"/>
            </a:endParaRPr>
          </a:p>
        </p:txBody>
      </p:sp>
      <p:sp>
        <p:nvSpPr>
          <p:cNvPr id="1034" name="Rectangle 7"/>
          <p:cNvSpPr>
            <a:spLocks noChangeArrowheads="1"/>
          </p:cNvSpPr>
          <p:nvPr/>
        </p:nvSpPr>
        <p:spPr bwMode="auto">
          <a:xfrm rot="10800000" flipH="1">
            <a:off x="-2116" y="711203"/>
            <a:ext cx="12198351" cy="145333"/>
          </a:xfrm>
          <a:prstGeom prst="rect">
            <a:avLst/>
          </a:prstGeom>
          <a:gradFill flip="none" rotWithShape="1">
            <a:gsLst>
              <a:gs pos="0">
                <a:schemeClr val="tx2">
                  <a:lumMod val="60000"/>
                  <a:lumOff val="40000"/>
                </a:schemeClr>
              </a:gs>
              <a:gs pos="78000">
                <a:schemeClr val="accent5">
                  <a:lumMod val="75000"/>
                </a:schemeClr>
              </a:gs>
            </a:gsLst>
            <a:lin ang="0" scaled="1"/>
            <a:tileRect/>
          </a:gradFill>
          <a:ln w="9525">
            <a:noFill/>
            <a:miter lim="800000"/>
            <a:headEnd/>
            <a:tailEnd/>
          </a:ln>
        </p:spPr>
        <p:txBody>
          <a:bodyPr rot="10800000" wrap="none" anchor="ctr"/>
          <a:lstStyle/>
          <a:p>
            <a:pPr marL="0" marR="0" lvl="0" indent="0" algn="r" defTabSz="685800" rtl="0" eaLnBrk="1" fontAlgn="base" latinLnBrk="0" hangingPunct="1">
              <a:lnSpc>
                <a:spcPct val="100000"/>
              </a:lnSpc>
              <a:spcBef>
                <a:spcPct val="0"/>
              </a:spcBef>
              <a:spcAft>
                <a:spcPct val="0"/>
              </a:spcAft>
              <a:buClrTx/>
              <a:buSzTx/>
              <a:buFontTx/>
              <a:buNone/>
              <a:tabLst/>
              <a:defRPr/>
            </a:pPr>
            <a:r>
              <a:rPr kumimoji="0" lang="en-US" sz="825" b="0" i="0" u="none" strike="noStrike" kern="1200" cap="none" spc="0" normalizeH="0" baseline="0" noProof="0">
                <a:ln>
                  <a:noFill/>
                </a:ln>
                <a:solidFill>
                  <a:prstClr val="white"/>
                </a:solidFill>
                <a:effectLst/>
                <a:uLnTx/>
                <a:uFillTx/>
                <a:latin typeface="Helvetica Light"/>
                <a:ea typeface="Helvetica Light"/>
                <a:cs typeface="Helvetica Light"/>
              </a:rPr>
              <a:t>Mars Sample Return Lander</a:t>
            </a:r>
          </a:p>
        </p:txBody>
      </p:sp>
      <p:sp>
        <p:nvSpPr>
          <p:cNvPr id="10" name="Slide Number Placeholder 5">
            <a:extLst>
              <a:ext uri="{FF2B5EF4-FFF2-40B4-BE49-F238E27FC236}">
                <a16:creationId xmlns:a16="http://schemas.microsoft.com/office/drawing/2014/main" id="{B1E1F9EF-AFFF-441D-BB74-BEBCE19C6F81}"/>
              </a:ext>
            </a:extLst>
          </p:cNvPr>
          <p:cNvSpPr>
            <a:spLocks noGrp="1"/>
          </p:cNvSpPr>
          <p:nvPr>
            <p:ph type="sldNum" sz="quarter" idx="4"/>
          </p:nvPr>
        </p:nvSpPr>
        <p:spPr>
          <a:xfrm>
            <a:off x="11405937" y="6588071"/>
            <a:ext cx="474358" cy="153888"/>
          </a:xfrm>
          <a:prstGeom prst="rect">
            <a:avLst/>
          </a:prstGeom>
        </p:spPr>
        <p:txBody>
          <a:bodyPr vert="horz" wrap="square" lIns="0" tIns="0" rIns="0" bIns="0" rtlCol="0" anchor="b" anchorCtr="0">
            <a:spAutoFit/>
          </a:bodyPr>
          <a:lstStyle>
            <a:lvl1pPr algn="r">
              <a:defRPr sz="1000">
                <a:solidFill>
                  <a:schemeClr val="bg1">
                    <a:lumMod val="50000"/>
                  </a:schemeClr>
                </a:solidFill>
                <a:latin typeface="Arial Narrow" pitchFamily="34" charset="0"/>
                <a:cs typeface="Arial" pitchFamily="34" charset="0"/>
              </a:defRPr>
            </a:lvl1pPr>
          </a:lstStyle>
          <a:p>
            <a:pPr defTabSz="685800"/>
            <a:r>
              <a:rPr lang="en-US">
                <a:solidFill>
                  <a:prstClr val="white">
                    <a:lumMod val="50000"/>
                  </a:prstClr>
                </a:solidFill>
              </a:rPr>
              <a:t>SRL - </a:t>
            </a:r>
            <a:fld id="{3A701A60-177B-466A-9341-9EF933434FEE}" type="slidenum">
              <a:rPr lang="en-US" smtClean="0">
                <a:solidFill>
                  <a:prstClr val="white">
                    <a:lumMod val="50000"/>
                  </a:prstClr>
                </a:solidFill>
              </a:rPr>
              <a:pPr defTabSz="685800"/>
              <a:t>‹#›</a:t>
            </a:fld>
            <a:endParaRPr lang="en-US">
              <a:solidFill>
                <a:prstClr val="white">
                  <a:lumMod val="50000"/>
                </a:prstClr>
              </a:solidFill>
            </a:endParaRPr>
          </a:p>
        </p:txBody>
      </p:sp>
    </p:spTree>
    <p:extLst>
      <p:ext uri="{BB962C8B-B14F-4D97-AF65-F5344CB8AC3E}">
        <p14:creationId xmlns:p14="http://schemas.microsoft.com/office/powerpoint/2010/main" val="4151691564"/>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Lst>
  <p:hf hdr="0" ftr="0" dt="0"/>
  <p:txStyles>
    <p:titleStyle>
      <a:lvl1pPr algn="l" rtl="0" eaLnBrk="1" fontAlgn="base" hangingPunct="1">
        <a:spcBef>
          <a:spcPct val="0"/>
        </a:spcBef>
        <a:spcAft>
          <a:spcPct val="0"/>
        </a:spcAft>
        <a:defRPr sz="2400" b="1">
          <a:solidFill>
            <a:schemeClr val="tx1"/>
          </a:solidFill>
          <a:latin typeface="Arial"/>
          <a:ea typeface="ＭＳ Ｐゴシック" charset="0"/>
          <a:cs typeface="Arial"/>
        </a:defRPr>
      </a:lvl1pPr>
      <a:lvl2pPr algn="l" rtl="0" eaLnBrk="1" fontAlgn="base" hangingPunct="1">
        <a:spcBef>
          <a:spcPct val="0"/>
        </a:spcBef>
        <a:spcAft>
          <a:spcPct val="0"/>
        </a:spcAft>
        <a:defRPr sz="2100">
          <a:solidFill>
            <a:schemeClr val="tx1"/>
          </a:solidFill>
          <a:latin typeface="Helvetica Light" charset="0"/>
          <a:ea typeface="ＭＳ Ｐゴシック" charset="0"/>
          <a:cs typeface="Helvetica Light"/>
        </a:defRPr>
      </a:lvl2pPr>
      <a:lvl3pPr algn="l" rtl="0" eaLnBrk="1" fontAlgn="base" hangingPunct="1">
        <a:spcBef>
          <a:spcPct val="0"/>
        </a:spcBef>
        <a:spcAft>
          <a:spcPct val="0"/>
        </a:spcAft>
        <a:defRPr sz="2100">
          <a:solidFill>
            <a:schemeClr val="tx1"/>
          </a:solidFill>
          <a:latin typeface="Helvetica Light" charset="0"/>
          <a:ea typeface="ＭＳ Ｐゴシック" charset="0"/>
          <a:cs typeface="Helvetica Light"/>
        </a:defRPr>
      </a:lvl3pPr>
      <a:lvl4pPr algn="l" rtl="0" eaLnBrk="1" fontAlgn="base" hangingPunct="1">
        <a:spcBef>
          <a:spcPct val="0"/>
        </a:spcBef>
        <a:spcAft>
          <a:spcPct val="0"/>
        </a:spcAft>
        <a:defRPr sz="2100">
          <a:solidFill>
            <a:schemeClr val="tx1"/>
          </a:solidFill>
          <a:latin typeface="Helvetica Light" charset="0"/>
          <a:ea typeface="ＭＳ Ｐゴシック" charset="0"/>
          <a:cs typeface="Helvetica Light"/>
        </a:defRPr>
      </a:lvl4pPr>
      <a:lvl5pPr algn="l" rtl="0" eaLnBrk="1" fontAlgn="base" hangingPunct="1">
        <a:spcBef>
          <a:spcPct val="0"/>
        </a:spcBef>
        <a:spcAft>
          <a:spcPct val="0"/>
        </a:spcAft>
        <a:defRPr sz="2100">
          <a:solidFill>
            <a:schemeClr val="tx1"/>
          </a:solidFill>
          <a:latin typeface="Helvetica Light" charset="0"/>
          <a:ea typeface="ＭＳ Ｐゴシック" charset="0"/>
          <a:cs typeface="Helvetica Light"/>
        </a:defRPr>
      </a:lvl5pPr>
      <a:lvl6pPr marL="342900" algn="ctr" rtl="0" eaLnBrk="1" fontAlgn="base" hangingPunct="1">
        <a:spcBef>
          <a:spcPct val="0"/>
        </a:spcBef>
        <a:spcAft>
          <a:spcPct val="0"/>
        </a:spcAft>
        <a:defRPr sz="2100">
          <a:solidFill>
            <a:srgbClr val="800000"/>
          </a:solidFill>
          <a:latin typeface="Arial" charset="0"/>
        </a:defRPr>
      </a:lvl6pPr>
      <a:lvl7pPr marL="685800" algn="ctr" rtl="0" eaLnBrk="1" fontAlgn="base" hangingPunct="1">
        <a:spcBef>
          <a:spcPct val="0"/>
        </a:spcBef>
        <a:spcAft>
          <a:spcPct val="0"/>
        </a:spcAft>
        <a:defRPr sz="2100">
          <a:solidFill>
            <a:srgbClr val="800000"/>
          </a:solidFill>
          <a:latin typeface="Arial" charset="0"/>
        </a:defRPr>
      </a:lvl7pPr>
      <a:lvl8pPr marL="1028700" algn="ctr" rtl="0" eaLnBrk="1" fontAlgn="base" hangingPunct="1">
        <a:spcBef>
          <a:spcPct val="0"/>
        </a:spcBef>
        <a:spcAft>
          <a:spcPct val="0"/>
        </a:spcAft>
        <a:defRPr sz="2100">
          <a:solidFill>
            <a:srgbClr val="800000"/>
          </a:solidFill>
          <a:latin typeface="Arial" charset="0"/>
        </a:defRPr>
      </a:lvl8pPr>
      <a:lvl9pPr marL="1371600" algn="ctr" rtl="0" eaLnBrk="1" fontAlgn="base" hangingPunct="1">
        <a:spcBef>
          <a:spcPct val="0"/>
        </a:spcBef>
        <a:spcAft>
          <a:spcPct val="0"/>
        </a:spcAft>
        <a:defRPr sz="2100">
          <a:solidFill>
            <a:srgbClr val="800000"/>
          </a:solidFill>
          <a:latin typeface="Arial" charset="0"/>
        </a:defRPr>
      </a:lvl9pPr>
    </p:titleStyle>
    <p:bodyStyle>
      <a:lvl1pPr marL="257175" indent="-257175" algn="l" rtl="0" eaLnBrk="1" fontAlgn="base" hangingPunct="1">
        <a:spcBef>
          <a:spcPct val="20000"/>
        </a:spcBef>
        <a:spcAft>
          <a:spcPct val="0"/>
        </a:spcAft>
        <a:buChar char="•"/>
        <a:defRPr sz="2400">
          <a:solidFill>
            <a:schemeClr val="tx1"/>
          </a:solidFill>
          <a:latin typeface="Arial"/>
          <a:ea typeface="ＭＳ Ｐゴシック" charset="0"/>
          <a:cs typeface="Arial"/>
        </a:defRPr>
      </a:lvl1pPr>
      <a:lvl2pPr marL="557213" indent="-214313" algn="l" rtl="0" eaLnBrk="1" fontAlgn="base" hangingPunct="1">
        <a:spcBef>
          <a:spcPct val="20000"/>
        </a:spcBef>
        <a:spcAft>
          <a:spcPct val="0"/>
        </a:spcAft>
        <a:buChar char="–"/>
        <a:defRPr sz="2000">
          <a:solidFill>
            <a:schemeClr val="tx1"/>
          </a:solidFill>
          <a:latin typeface="Arial"/>
          <a:ea typeface="ＭＳ Ｐゴシック" charset="-128"/>
          <a:cs typeface="Arial"/>
        </a:defRPr>
      </a:lvl2pPr>
      <a:lvl3pPr marL="857250" indent="-171450" algn="l" rtl="0" eaLnBrk="1" fontAlgn="base" hangingPunct="1">
        <a:spcBef>
          <a:spcPct val="20000"/>
        </a:spcBef>
        <a:spcAft>
          <a:spcPct val="0"/>
        </a:spcAft>
        <a:buFont typeface="Courier New" panose="02070309020205020404" pitchFamily="49" charset="0"/>
        <a:buChar char="o"/>
        <a:defRPr sz="2000">
          <a:solidFill>
            <a:schemeClr val="tx1"/>
          </a:solidFill>
          <a:latin typeface="Arial"/>
          <a:ea typeface="ＭＳ Ｐゴシック" charset="-128"/>
          <a:cs typeface="Arial"/>
        </a:defRPr>
      </a:lvl3pPr>
      <a:lvl4pPr marL="1200150" indent="-171450" algn="l" rtl="0" eaLnBrk="1" fontAlgn="base" hangingPunct="1">
        <a:spcBef>
          <a:spcPct val="20000"/>
        </a:spcBef>
        <a:spcAft>
          <a:spcPct val="0"/>
        </a:spcAft>
        <a:buFont typeface="Wingdings" panose="05000000000000000000" pitchFamily="2" charset="2"/>
        <a:buChar char="§"/>
        <a:defRPr sz="1600">
          <a:solidFill>
            <a:schemeClr val="tx1"/>
          </a:solidFill>
          <a:latin typeface="Arial"/>
          <a:ea typeface="ＭＳ Ｐゴシック" charset="-128"/>
          <a:cs typeface="Arial"/>
        </a:defRPr>
      </a:lvl4pPr>
      <a:lvl5pPr marL="1543050" indent="-171450" algn="l" rtl="0" eaLnBrk="1" fontAlgn="base" hangingPunct="1">
        <a:spcBef>
          <a:spcPct val="20000"/>
        </a:spcBef>
        <a:spcAft>
          <a:spcPct val="0"/>
        </a:spcAft>
        <a:buChar char="»"/>
        <a:defRPr sz="1200">
          <a:solidFill>
            <a:schemeClr val="tx1"/>
          </a:solidFill>
          <a:latin typeface="Arial"/>
          <a:ea typeface="ＭＳ Ｐゴシック" charset="-128"/>
          <a:cs typeface="Arial"/>
        </a:defRPr>
      </a:lvl5pPr>
      <a:lvl6pPr marL="1885950" indent="-171450" algn="l" rtl="0" eaLnBrk="1" fontAlgn="base" hangingPunct="1">
        <a:spcBef>
          <a:spcPct val="20000"/>
        </a:spcBef>
        <a:spcAft>
          <a:spcPct val="0"/>
        </a:spcAft>
        <a:buChar char="»"/>
        <a:defRPr sz="1050">
          <a:solidFill>
            <a:srgbClr val="004080"/>
          </a:solidFill>
          <a:latin typeface="+mn-lt"/>
        </a:defRPr>
      </a:lvl6pPr>
      <a:lvl7pPr marL="2228850" indent="-171450" algn="l" rtl="0" eaLnBrk="1" fontAlgn="base" hangingPunct="1">
        <a:spcBef>
          <a:spcPct val="20000"/>
        </a:spcBef>
        <a:spcAft>
          <a:spcPct val="0"/>
        </a:spcAft>
        <a:buChar char="»"/>
        <a:defRPr sz="1050">
          <a:solidFill>
            <a:srgbClr val="004080"/>
          </a:solidFill>
          <a:latin typeface="+mn-lt"/>
        </a:defRPr>
      </a:lvl7pPr>
      <a:lvl8pPr marL="2571750" indent="-171450" algn="l" rtl="0" eaLnBrk="1" fontAlgn="base" hangingPunct="1">
        <a:spcBef>
          <a:spcPct val="20000"/>
        </a:spcBef>
        <a:spcAft>
          <a:spcPct val="0"/>
        </a:spcAft>
        <a:buChar char="»"/>
        <a:defRPr sz="1050">
          <a:solidFill>
            <a:srgbClr val="004080"/>
          </a:solidFill>
          <a:latin typeface="+mn-lt"/>
        </a:defRPr>
      </a:lvl8pPr>
      <a:lvl9pPr marL="2914650" indent="-171450" algn="l" rtl="0" eaLnBrk="1" fontAlgn="base" hangingPunct="1">
        <a:spcBef>
          <a:spcPct val="20000"/>
        </a:spcBef>
        <a:spcAft>
          <a:spcPct val="0"/>
        </a:spcAft>
        <a:buChar char="»"/>
        <a:defRPr sz="1050">
          <a:solidFill>
            <a:srgbClr val="004080"/>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03200" y="25400"/>
            <a:ext cx="10495061" cy="64293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p>
            <a:pPr lvl="0"/>
            <a:r>
              <a:rPr lang="en-US"/>
              <a:t>Click to edit Master title style</a:t>
            </a:r>
          </a:p>
        </p:txBody>
      </p:sp>
      <p:sp>
        <p:nvSpPr>
          <p:cNvPr id="1027" name="Rectangle 3"/>
          <p:cNvSpPr>
            <a:spLocks noGrp="1" noChangeArrowheads="1"/>
          </p:cNvSpPr>
          <p:nvPr>
            <p:ph type="body" idx="1"/>
          </p:nvPr>
        </p:nvSpPr>
        <p:spPr bwMode="auto">
          <a:xfrm>
            <a:off x="203200" y="923187"/>
            <a:ext cx="11684000" cy="56010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4"/>
          </p:nvPr>
        </p:nvSpPr>
        <p:spPr>
          <a:xfrm>
            <a:off x="11317500" y="6578070"/>
            <a:ext cx="878733" cy="275890"/>
          </a:xfrm>
          <a:prstGeom prst="rect">
            <a:avLst/>
          </a:prstGeom>
        </p:spPr>
        <p:txBody>
          <a:bodyPr vert="horz" wrap="square" lIns="91440" tIns="45720" rIns="91440" bIns="45720" rtlCol="0" anchor="ctr">
            <a:noAutofit/>
          </a:bodyPr>
          <a:lstStyle>
            <a:lvl1pPr algn="r">
              <a:defRPr sz="800">
                <a:solidFill>
                  <a:schemeClr val="tx1">
                    <a:tint val="75000"/>
                  </a:schemeClr>
                </a:solidFill>
                <a:latin typeface="+mn-lt"/>
                <a:ea typeface="ＭＳ Ｐゴシック" charset="0"/>
                <a:cs typeface="ＭＳ Ｐゴシック" charset="0"/>
              </a:defRPr>
            </a:lvl1pPr>
          </a:lstStyle>
          <a:p>
            <a:pPr defTabSz="914400" fontAlgn="base">
              <a:spcBef>
                <a:spcPct val="0"/>
              </a:spcBef>
              <a:spcAft>
                <a:spcPct val="0"/>
              </a:spcAft>
              <a:defRPr/>
            </a:pPr>
            <a:fld id="{30DF542C-FC69-4885-BB89-B2986021DD27}" type="slidenum">
              <a:rPr lang="en-US" smtClean="0">
                <a:solidFill>
                  <a:prstClr val="black">
                    <a:tint val="75000"/>
                  </a:prstClr>
                </a:solidFill>
              </a:rPr>
              <a:pPr defTabSz="914400" fontAlgn="base">
                <a:spcBef>
                  <a:spcPct val="0"/>
                </a:spcBef>
                <a:spcAft>
                  <a:spcPct val="0"/>
                </a:spcAft>
                <a:defRPr/>
              </a:pPr>
              <a:t>‹#›</a:t>
            </a:fld>
            <a:endParaRPr lang="en-US">
              <a:solidFill>
                <a:prstClr val="black">
                  <a:tint val="75000"/>
                </a:prstClr>
              </a:solidFill>
            </a:endParaRPr>
          </a:p>
        </p:txBody>
      </p:sp>
      <p:sp>
        <p:nvSpPr>
          <p:cNvPr id="1033" name="Rectangle 8"/>
          <p:cNvSpPr>
            <a:spLocks noChangeArrowheads="1"/>
          </p:cNvSpPr>
          <p:nvPr/>
        </p:nvSpPr>
        <p:spPr bwMode="auto">
          <a:xfrm rot="10800000" flipH="1">
            <a:off x="3863" y="876434"/>
            <a:ext cx="12187767" cy="26855"/>
          </a:xfrm>
          <a:prstGeom prst="rect">
            <a:avLst/>
          </a:prstGeom>
          <a:solidFill>
            <a:srgbClr val="800000"/>
          </a:solidFill>
          <a:ln w="9525">
            <a:solidFill>
              <a:srgbClr val="800000"/>
            </a:solidFill>
            <a:miter lim="800000"/>
            <a:headEnd/>
            <a:tailEnd/>
          </a:ln>
        </p:spPr>
        <p:txBody>
          <a:bodyPr wrap="none" anchor="ctr"/>
          <a:lstStyle/>
          <a:p>
            <a:pPr defTabSz="914400" fontAlgn="base">
              <a:spcBef>
                <a:spcPct val="0"/>
              </a:spcBef>
              <a:spcAft>
                <a:spcPct val="0"/>
              </a:spcAft>
            </a:pPr>
            <a:endParaRPr lang="en-US" sz="1800">
              <a:solidFill>
                <a:prstClr val="black"/>
              </a:solidFill>
              <a:latin typeface="Arial" pitchFamily="34" charset="0"/>
              <a:ea typeface="ＭＳ Ｐゴシック" pitchFamily="34" charset="-128"/>
            </a:endParaRPr>
          </a:p>
        </p:txBody>
      </p:sp>
      <p:sp>
        <p:nvSpPr>
          <p:cNvPr id="1034" name="Rectangle 7"/>
          <p:cNvSpPr>
            <a:spLocks noChangeArrowheads="1"/>
          </p:cNvSpPr>
          <p:nvPr/>
        </p:nvSpPr>
        <p:spPr bwMode="auto">
          <a:xfrm rot="10800000" flipH="1">
            <a:off x="-2117" y="711201"/>
            <a:ext cx="12198351" cy="145333"/>
          </a:xfrm>
          <a:prstGeom prst="rect">
            <a:avLst/>
          </a:prstGeom>
          <a:gradFill flip="none" rotWithShape="1">
            <a:gsLst>
              <a:gs pos="0">
                <a:schemeClr val="tx2">
                  <a:lumMod val="60000"/>
                  <a:lumOff val="40000"/>
                </a:schemeClr>
              </a:gs>
              <a:gs pos="78000">
                <a:schemeClr val="accent5">
                  <a:lumMod val="75000"/>
                </a:schemeClr>
              </a:gs>
            </a:gsLst>
            <a:lin ang="0" scaled="1"/>
            <a:tileRect/>
          </a:gradFill>
          <a:ln w="9525">
            <a:noFill/>
            <a:miter lim="800000"/>
            <a:headEnd/>
            <a:tailEnd/>
          </a:ln>
        </p:spPr>
        <p:txBody>
          <a:bodyPr rot="10800000" wrap="none" anchor="ctr"/>
          <a:lstStyle/>
          <a:p>
            <a:pPr algn="r" defTabSz="914400" fontAlgn="base">
              <a:spcBef>
                <a:spcPct val="0"/>
              </a:spcBef>
              <a:spcAft>
                <a:spcPct val="0"/>
              </a:spcAft>
            </a:pPr>
            <a:r>
              <a:rPr lang="en-US" sz="1100">
                <a:solidFill>
                  <a:prstClr val="white"/>
                </a:solidFill>
                <a:latin typeface="Helvetica Light"/>
                <a:ea typeface="Helvetica Light"/>
                <a:cs typeface="Helvetica Light"/>
              </a:rPr>
              <a:t>Mars Sample Return</a:t>
            </a:r>
          </a:p>
        </p:txBody>
      </p:sp>
      <p:sp>
        <p:nvSpPr>
          <p:cNvPr id="8" name="Footer Placeholder 4"/>
          <p:cNvSpPr>
            <a:spLocks noGrp="1"/>
          </p:cNvSpPr>
          <p:nvPr>
            <p:ph type="ftr" sz="quarter" idx="3"/>
          </p:nvPr>
        </p:nvSpPr>
        <p:spPr>
          <a:xfrm>
            <a:off x="554739" y="6524282"/>
            <a:ext cx="11084637" cy="281544"/>
          </a:xfrm>
          <a:prstGeom prst="rect">
            <a:avLst/>
          </a:prstGeom>
        </p:spPr>
        <p:txBody>
          <a:bodyPr anchor="ctr"/>
          <a:lstStyle>
            <a:lvl1pPr algn="ctr">
              <a:defRPr sz="800">
                <a:solidFill>
                  <a:schemeClr val="tx1"/>
                </a:solidFill>
              </a:defRPr>
            </a:lvl1pPr>
          </a:lstStyle>
          <a:p>
            <a:r>
              <a:rPr lang="en-US"/>
              <a:t>Pre-decisional, for planning and discussion purposes only.</a:t>
            </a:r>
            <a:endParaRPr lang="en-US" sz="100"/>
          </a:p>
        </p:txBody>
      </p:sp>
      <p:pic>
        <p:nvPicPr>
          <p:cNvPr id="9" name="Picture 5">
            <a:extLst>
              <a:ext uri="{FF2B5EF4-FFF2-40B4-BE49-F238E27FC236}">
                <a16:creationId xmlns:a16="http://schemas.microsoft.com/office/drawing/2014/main" id="{051B22FC-F974-431D-AEF3-3116E68172D1}"/>
              </a:ext>
            </a:extLst>
          </p:cNvPr>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305823" y="111477"/>
            <a:ext cx="61277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9119102"/>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81" r:id="rId9"/>
  </p:sldLayoutIdLst>
  <p:hf hdr="0" dt="0"/>
  <p:txStyles>
    <p:titleStyle>
      <a:lvl1pPr algn="l" rtl="0" eaLnBrk="1" fontAlgn="base" hangingPunct="1">
        <a:spcBef>
          <a:spcPct val="0"/>
        </a:spcBef>
        <a:spcAft>
          <a:spcPct val="0"/>
        </a:spcAft>
        <a:defRPr sz="2800" b="1">
          <a:solidFill>
            <a:schemeClr val="tx1"/>
          </a:solidFill>
          <a:latin typeface="Arial"/>
          <a:ea typeface="ＭＳ Ｐゴシック" charset="0"/>
          <a:cs typeface="Arial"/>
        </a:defRPr>
      </a:lvl1pPr>
      <a:lvl2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2pPr>
      <a:lvl3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3pPr>
      <a:lvl4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4pPr>
      <a:lvl5pPr algn="l" rtl="0" eaLnBrk="1" fontAlgn="base" hangingPunct="1">
        <a:spcBef>
          <a:spcPct val="0"/>
        </a:spcBef>
        <a:spcAft>
          <a:spcPct val="0"/>
        </a:spcAft>
        <a:defRPr sz="2800">
          <a:solidFill>
            <a:schemeClr val="tx1"/>
          </a:solidFill>
          <a:latin typeface="Helvetica Light" charset="0"/>
          <a:ea typeface="ＭＳ Ｐゴシック" charset="0"/>
          <a:cs typeface="Helvetica Light"/>
        </a:defRPr>
      </a:lvl5pPr>
      <a:lvl6pPr marL="457200" algn="ctr" rtl="0" eaLnBrk="1" fontAlgn="base" hangingPunct="1">
        <a:spcBef>
          <a:spcPct val="0"/>
        </a:spcBef>
        <a:spcAft>
          <a:spcPct val="0"/>
        </a:spcAft>
        <a:defRPr sz="2800">
          <a:solidFill>
            <a:srgbClr val="800000"/>
          </a:solidFill>
          <a:latin typeface="Arial" charset="0"/>
        </a:defRPr>
      </a:lvl6pPr>
      <a:lvl7pPr marL="914400" algn="ctr" rtl="0" eaLnBrk="1" fontAlgn="base" hangingPunct="1">
        <a:spcBef>
          <a:spcPct val="0"/>
        </a:spcBef>
        <a:spcAft>
          <a:spcPct val="0"/>
        </a:spcAft>
        <a:defRPr sz="2800">
          <a:solidFill>
            <a:srgbClr val="800000"/>
          </a:solidFill>
          <a:latin typeface="Arial" charset="0"/>
        </a:defRPr>
      </a:lvl7pPr>
      <a:lvl8pPr marL="1371600" algn="ctr" rtl="0" eaLnBrk="1" fontAlgn="base" hangingPunct="1">
        <a:spcBef>
          <a:spcPct val="0"/>
        </a:spcBef>
        <a:spcAft>
          <a:spcPct val="0"/>
        </a:spcAft>
        <a:defRPr sz="2800">
          <a:solidFill>
            <a:srgbClr val="800000"/>
          </a:solidFill>
          <a:latin typeface="Arial" charset="0"/>
        </a:defRPr>
      </a:lvl8pPr>
      <a:lvl9pPr marL="1828800" algn="ctr" rtl="0" eaLnBrk="1" fontAlgn="base" hangingPunct="1">
        <a:spcBef>
          <a:spcPct val="0"/>
        </a:spcBef>
        <a:spcAft>
          <a:spcPct val="0"/>
        </a:spcAft>
        <a:defRPr sz="2800">
          <a:solidFill>
            <a:srgbClr val="800000"/>
          </a:solidFill>
          <a:latin typeface="Arial" charset="0"/>
        </a:defRPr>
      </a:lvl9pPr>
    </p:titleStyle>
    <p:bodyStyle>
      <a:lvl1pPr marL="342900" indent="-342900" algn="l" rtl="0" eaLnBrk="1" fontAlgn="base" hangingPunct="1">
        <a:spcBef>
          <a:spcPct val="20000"/>
        </a:spcBef>
        <a:spcAft>
          <a:spcPct val="0"/>
        </a:spcAft>
        <a:buChar char="•"/>
        <a:defRPr sz="2000">
          <a:solidFill>
            <a:schemeClr val="tx1"/>
          </a:solidFill>
          <a:latin typeface="Arial"/>
          <a:ea typeface="ＭＳ Ｐゴシック" charset="0"/>
          <a:cs typeface="Arial"/>
        </a:defRPr>
      </a:lvl1pPr>
      <a:lvl2pPr marL="742950" indent="-285750" algn="l" rtl="0" eaLnBrk="1" fontAlgn="base" hangingPunct="1">
        <a:spcBef>
          <a:spcPct val="20000"/>
        </a:spcBef>
        <a:spcAft>
          <a:spcPct val="0"/>
        </a:spcAft>
        <a:buChar char="–"/>
        <a:defRPr sz="1800">
          <a:solidFill>
            <a:schemeClr val="tx1"/>
          </a:solidFill>
          <a:latin typeface="Arial"/>
          <a:ea typeface="ＭＳ Ｐゴシック" charset="-128"/>
          <a:cs typeface="Arial"/>
        </a:defRPr>
      </a:lvl2pPr>
      <a:lvl3pPr marL="1143000" indent="-228600" algn="l" rtl="0" eaLnBrk="1" fontAlgn="base" hangingPunct="1">
        <a:spcBef>
          <a:spcPct val="20000"/>
        </a:spcBef>
        <a:spcAft>
          <a:spcPct val="0"/>
        </a:spcAft>
        <a:buChar char="•"/>
        <a:defRPr sz="1600">
          <a:solidFill>
            <a:schemeClr val="tx1"/>
          </a:solidFill>
          <a:latin typeface="Arial"/>
          <a:ea typeface="ＭＳ Ｐゴシック" charset="-128"/>
          <a:cs typeface="Arial"/>
        </a:defRPr>
      </a:lvl3pPr>
      <a:lvl4pPr marL="1600200" indent="-228600" algn="l" rtl="0" eaLnBrk="1" fontAlgn="base" hangingPunct="1">
        <a:spcBef>
          <a:spcPct val="20000"/>
        </a:spcBef>
        <a:spcAft>
          <a:spcPct val="0"/>
        </a:spcAft>
        <a:buChar char="–"/>
        <a:defRPr sz="1400">
          <a:solidFill>
            <a:schemeClr val="tx1"/>
          </a:solidFill>
          <a:latin typeface="Arial"/>
          <a:ea typeface="ＭＳ Ｐゴシック" charset="-128"/>
          <a:cs typeface="Arial"/>
        </a:defRPr>
      </a:lvl4pPr>
      <a:lvl5pPr marL="2057400" indent="-228600" algn="l" rtl="0" eaLnBrk="1" fontAlgn="base" hangingPunct="1">
        <a:spcBef>
          <a:spcPct val="20000"/>
        </a:spcBef>
        <a:spcAft>
          <a:spcPct val="0"/>
        </a:spcAft>
        <a:buChar char="»"/>
        <a:defRPr sz="1200">
          <a:solidFill>
            <a:schemeClr val="tx1"/>
          </a:solidFill>
          <a:latin typeface="Arial"/>
          <a:ea typeface="ＭＳ Ｐゴシック" charset="-128"/>
          <a:cs typeface="Arial"/>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9.xml"/><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4.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3" Type="http://schemas.openxmlformats.org/officeDocument/2006/relationships/hyperlink" Target="https://gcc02.safelinks.protection.outlook.com/?url=http%3A%2F%2Femail.liebertpub.com%2Fc%2F11b2xP8GTA5pSFiaQwOwGrsYd&amp;data=05%7C01%7Cmichael.a.meyer%40nasa.gov%7Cac81e0582ff14dab1d2108da45549f8d%7C7005d45845be48ae8140d43da96dd17b%7C0%7C0%7C637898526997967012%7CUnknown%7CTWFpbGZsb3d8eyJWIjoiMC4wLjAwMDAiLCJQIjoiV2luMzIiLCJBTiI6Ik1haWwiLCJXVCI6Mn0%3D%7C3000%7C%7C%7C&amp;sdata=tHnCW1WGLIs8sC%2BMBOZ81zRW7zn1uf56MOz8Ue2ara4%3D&amp;reserved=0" TargetMode="External"/><Relationship Id="rId18" Type="http://schemas.openxmlformats.org/officeDocument/2006/relationships/hyperlink" Target="https://gcc02.safelinks.protection.outlook.com/?url=http%3A%2F%2Femail.liebertpub.com%2Fc%2F11b2A03qp4spRyYhjKtZrwlz5&amp;data=05%7C01%7Cmichael.a.meyer%40nasa.gov%7Cac81e0582ff14dab1d2108da45549f8d%7C7005d45845be48ae8140d43da96dd17b%7C0%7C0%7C637898526997967012%7CUnknown%7CTWFpbGZsb3d8eyJWIjoiMC4wLjAwMDAiLCJQIjoiV2luMzIiLCJBTiI6Ik1haWwiLCJXVCI6Mn0%3D%7C3000%7C%7C%7C&amp;sdata=7xg70Rebq5Zu9o1SMzGP2hqN80DT9uxmMhqj%2FRCHYng%3D&amp;reserved=0" TargetMode="External"/><Relationship Id="rId26" Type="http://schemas.openxmlformats.org/officeDocument/2006/relationships/hyperlink" Target="https://gcc02.safelinks.protection.outlook.com/?url=http%3A%2F%2Femail.liebertpub.com%2Fc%2F11b2CTWp53CpQ5SpWI2BMXwmf&amp;data=05%7C01%7Cmichael.a.meyer%40nasa.gov%7Cac81e0582ff14dab1d2108da45549f8d%7C7005d45845be48ae8140d43da96dd17b%7C0%7C0%7C637898526998123202%7CUnknown%7CTWFpbGZsb3d8eyJWIjoiMC4wLjAwMDAiLCJQIjoiV2luMzIiLCJBTiI6Ik1haWwiLCJXVCI6Mn0%3D%7C3000%7C%7C%7C&amp;sdata=rhOjchmSSFDrfWNc5KqngD2enI651YFlPhZREpaWMU4%3D&amp;reserved=0" TargetMode="External"/><Relationship Id="rId39" Type="http://schemas.openxmlformats.org/officeDocument/2006/relationships/image" Target="../media/image23.gif"/><Relationship Id="rId21" Type="http://schemas.openxmlformats.org/officeDocument/2006/relationships/hyperlink" Target="https://gcc02.safelinks.protection.outlook.com/?url=http%3A%2F%2Femail.liebertpub.com%2Fc%2F11b2B5vN9ODUR0OkymjIP3MRw&amp;data=05%7C01%7Cmichael.a.meyer%40nasa.gov%7Cac81e0582ff14dab1d2108da45549f8d%7C7005d45845be48ae8140d43da96dd17b%7C0%7C0%7C637898526997967012%7CUnknown%7CTWFpbGZsb3d8eyJWIjoiMC4wLjAwMDAiLCJQIjoiV2luMzIiLCJBTiI6Ik1haWwiLCJXVCI6Mn0%3D%7C3000%7C%7C%7C&amp;sdata=8GdYzsBN1eayHPBEGlK5ZqnQCmnUaftZ1IlKK0zL1bI%3D&amp;reserved=0" TargetMode="External"/><Relationship Id="rId34" Type="http://schemas.openxmlformats.org/officeDocument/2006/relationships/image" Target="../media/image18.png"/><Relationship Id="rId7" Type="http://schemas.openxmlformats.org/officeDocument/2006/relationships/hyperlink" Target="https://gcc02.safelinks.protection.outlook.com/?url=http%3A%2F%2Femail.liebertpub.com%2Fc%2F11b2rioun6YpVYfRqRO8pcPbB&amp;data=05%7C01%7Cmichael.a.meyer%40nasa.gov%7Cac81e0582ff14dab1d2108da45549f8d%7C7005d45845be48ae8140d43da96dd17b%7C0%7C0%7C637898526997967012%7CUnknown%7CTWFpbGZsb3d8eyJWIjoiMC4wLjAwMDAiLCJQIjoiV2luMzIiLCJBTiI6Ik1haWwiLCJXVCI6Mn0%3D%7C3000%7C%7C%7C&amp;sdata=eOgnDoh7r16TggdDt6Axw530Jx%2BlSDJO%2B7%2BSLIaWo48%3D&amp;reserved=0" TargetMode="External"/><Relationship Id="rId12" Type="http://schemas.openxmlformats.org/officeDocument/2006/relationships/hyperlink" Target="https://gcc02.safelinks.protection.outlook.com/?url=http%3A%2F%2Femail.liebertpub.com%2Fc%2F11b2xsEzjkGUSQG9LERWTgjS4&amp;data=05%7C01%7Cmichael.a.meyer%40nasa.gov%7Cac81e0582ff14dab1d2108da45549f8d%7C7005d45845be48ae8140d43da96dd17b%7C0%7C0%7C637898526997967012%7CUnknown%7CTWFpbGZsb3d8eyJWIjoiMC4wLjAwMDAiLCJQIjoiV2luMzIiLCJBTiI6Ik1haWwiLCJXVCI6Mn0%3D%7C3000%7C%7C%7C&amp;sdata=gGqc5U78P%2FqZuO4XdwxjW8JQyYH7k%2BVPh9OromrCYa8%3D&amp;reserved=0" TargetMode="External"/><Relationship Id="rId17" Type="http://schemas.openxmlformats.org/officeDocument/2006/relationships/hyperlink" Target="https://gcc02.safelinks.protection.outlook.com/?url=http%3A%2F%2Femail.liebertpub.com%2Fc%2F11b2zh5bezFpRVKfa0APRa3mN&amp;data=05%7C01%7Cmichael.a.meyer%40nasa.gov%7Cac81e0582ff14dab1d2108da45549f8d%7C7005d45845be48ae8140d43da96dd17b%7C0%7C0%7C637898526997967012%7CUnknown%7CTWFpbGZsb3d8eyJWIjoiMC4wLjAwMDAiLCJQIjoiV2luMzIiLCJBTiI6Ik1haWwiLCJXVCI6Mn0%3D%7C3000%7C%7C%7C&amp;sdata=sNoTImWgdfqtyFaR%2BGC1BFfwmYaC7in%2BN9ed%2FFdLSm4%3D&amp;reserved=0" TargetMode="External"/><Relationship Id="rId25" Type="http://schemas.openxmlformats.org/officeDocument/2006/relationships/hyperlink" Target="https://gcc02.safelinks.protection.outlook.com/?url=http%3A%2F%2Femail.liebertpub.com%2Fc%2F11b2CxshuOdUQhgoRQ61ZMng6&amp;data=05%7C01%7Cmichael.a.meyer%40nasa.gov%7Cac81e0582ff14dab1d2108da45549f8d%7C7005d45845be48ae8140d43da96dd17b%7C0%7C0%7C637898526998123202%7CUnknown%7CTWFpbGZsb3d8eyJWIjoiMC4wLjAwMDAiLCJQIjoiV2luMzIiLCJBTiI6Ik1haWwiLCJXVCI6Mn0%3D%7C3000%7C%7C%7C&amp;sdata=USuZsuhNr%2BaiuaLdBOUZ13%2FHzB6foxgUrFZXtiUQPk0%3D&amp;reserved=0" TargetMode="External"/><Relationship Id="rId33" Type="http://schemas.openxmlformats.org/officeDocument/2006/relationships/hyperlink" Target="https://gcc02.safelinks.protection.outlook.com/?url=http%3A%2F%2Femail.liebertpub.com%2Fc%2F11b2GajvliaUOrozExxNVzQfy%3Fl%3D63%26c%3D6187%26a%3D100603%26m%3D3617958&amp;data=05%7C01%7Cmichael.a.meyer%40nasa.gov%7Cac81e0582ff14dab1d2108da45549f8d%7C7005d45845be48ae8140d43da96dd17b%7C0%7C0%7C637898526998123202%7CUnknown%7CTWFpbGZsb3d8eyJWIjoiMC4wLjAwMDAiLCJQIjoiV2luMzIiLCJBTiI6Ik1haWwiLCJXVCI6Mn0%3D%7C3000%7C%7C%7C&amp;sdata=HsR0ufCbRh7hqCvChr0QZMRMNfxC0Xlg2Vxewp5%2FQ2k%3D&amp;reserved=0" TargetMode="External"/><Relationship Id="rId38" Type="http://schemas.openxmlformats.org/officeDocument/2006/relationships/image" Target="../media/image22.png"/><Relationship Id="rId2" Type="http://schemas.openxmlformats.org/officeDocument/2006/relationships/notesSlide" Target="../notesSlides/notesSlide3.xml"/><Relationship Id="rId16" Type="http://schemas.openxmlformats.org/officeDocument/2006/relationships/hyperlink" Target="https://gcc02.safelinks.protection.outlook.com/?url=http%3A%2F%2Femail.liebertpub.com%2Fc%2F11b2yUB3EkgUS78e58Eg3YUgE&amp;data=05%7C01%7Cmichael.a.meyer%40nasa.gov%7Cac81e0582ff14dab1d2108da45549f8d%7C7005d45845be48ae8140d43da96dd17b%7C0%7C0%7C637898526997967012%7CUnknown%7CTWFpbGZsb3d8eyJWIjoiMC4wLjAwMDAiLCJQIjoiV2luMzIiLCJBTiI6Ik1haWwiLCJXVCI6Mn0%3D%7C3000%7C%7C%7C&amp;sdata=reOq5IPo3ILsXxd5f5it87ImOnfWmKAjk8YDK1910XY%3D&amp;reserved=0" TargetMode="External"/><Relationship Id="rId20" Type="http://schemas.openxmlformats.org/officeDocument/2006/relationships/hyperlink" Target="https://gcc02.safelinks.protection.outlook.com/?url=http%3A%2F%2Femail.liebertpub.com%2Fc%2F11b2AJ1FzzfpRccjtun91SDLn&amp;data=05%7C01%7Cmichael.a.meyer%40nasa.gov%7Cac81e0582ff14dab1d2108da45549f8d%7C7005d45845be48ae8140d43da96dd17b%7C0%7C0%7C637898526997967012%7CUnknown%7CTWFpbGZsb3d8eyJWIjoiMC4wLjAwMDAiLCJQIjoiV2luMzIiLCJBTiI6Ik1haWwiLCJXVCI6Mn0%3D%7C3000%7C%7C%7C&amp;sdata=pMLKEFHup%2BT%2BpgVSAonwKcybduHtdqfqYGbYKLLwgT4%3D&amp;reserved=0" TargetMode="External"/><Relationship Id="rId29" Type="http://schemas.openxmlformats.org/officeDocument/2006/relationships/hyperlink" Target="https://gcc02.safelinks.protection.outlook.com/?url=http%3A%2F%2Femail.liebertpub.com%2Fc%2F11b2FrlgaNnUOOaxuNEEldy3g&amp;data=05%7C01%7Cmichael.a.meyer%40nasa.gov%7Cac81e0582ff14dab1d2108da45549f8d%7C7005d45845be48ae8140d43da96dd17b%7C0%7C0%7C637898526998123202%7CUnknown%7CTWFpbGZsb3d8eyJWIjoiMC4wLjAwMDAiLCJQIjoiV2luMzIiLCJBTiI6Ik1haWwiLCJXVCI6Mn0%3D%7C3000%7C%7C%7C&amp;sdata=1KB%2FqWYORrEdH3jh2%2BjyVoVLsseMcVIX5CdUnmUBvUk%3D&amp;reserved=0" TargetMode="External"/><Relationship Id="rId1" Type="http://schemas.openxmlformats.org/officeDocument/2006/relationships/slideLayout" Target="../slideLayouts/slideLayout6.xml"/><Relationship Id="rId6" Type="http://schemas.openxmlformats.org/officeDocument/2006/relationships/hyperlink" Target="https://gcc02.safelinks.protection.outlook.com/?url=http%3A%2F%2Femail.liebertpub.com%2Fc%2F11b2qVUmMRzUW9DQlZRyC1G5s&amp;data=05%7C01%7Cmichael.a.meyer%40nasa.gov%7Cac81e0582ff14dab1d2108da45549f8d%7C7005d45845be48ae8140d43da96dd17b%7C0%7C0%7C637898526997967012%7CUnknown%7CTWFpbGZsb3d8eyJWIjoiMC4wLjAwMDAiLCJQIjoiV2luMzIiLCJBTiI6Ik1haWwiLCJXVCI6Mn0%3D%7C3000%7C%7C%7C&amp;sdata=P3nuHcCa8XJRs4%2Fhnsw0o4WO9woMxNxaZ5fw%2FBXCmNs%3D&amp;reserved=0" TargetMode="External"/><Relationship Id="rId11" Type="http://schemas.openxmlformats.org/officeDocument/2006/relationships/hyperlink" Target="https://gcc02.safelinks.protection.outlook.com/?url=http%3A%2F%2Femail.liebertpub.com%2Fc%2F11b2x6arJ5ipT248GMVn65aLV&amp;data=05%7C01%7Cmichael.a.meyer%40nasa.gov%7Cac81e0582ff14dab1d2108da45549f8d%7C7005d45845be48ae8140d43da96dd17b%7C0%7C0%7C637898526997967012%7CUnknown%7CTWFpbGZsb3d8eyJWIjoiMC4wLjAwMDAiLCJQIjoiV2luMzIiLCJBTiI6Ik1haWwiLCJXVCI6Mn0%3D%7C3000%7C%7C%7C&amp;sdata=dhSwBZQOcXGIs2G46JdFGx4BccVdRc0QRL8AQ5RJGfo%3D&amp;reserved=0" TargetMode="External"/><Relationship Id="rId24" Type="http://schemas.openxmlformats.org/officeDocument/2006/relationships/hyperlink" Target="https://gcc02.safelinks.protection.outlook.com/?url=http%3A%2F%2Femail.liebertpub.com%2Fc%2F11b2CaY9UyPpQsEnMY9scBe9X&amp;data=05%7C01%7Cmichael.a.meyer%40nasa.gov%7Cac81e0582ff14dab1d2108da45549f8d%7C7005d45845be48ae8140d43da96dd17b%7C0%7C0%7C637898526997967012%7CUnknown%7CTWFpbGZsb3d8eyJWIjoiMC4wLjAwMDAiLCJQIjoiV2luMzIiLCJBTiI6Ik1haWwiLCJXVCI6Mn0%3D%7C3000%7C%7C%7C&amp;sdata=1GDgVGLa%2FGL72%2FenIzQOjd2%2FLlqo8W30Dgfqr%2BFMUsY%3D&amp;reserved=0" TargetMode="External"/><Relationship Id="rId32" Type="http://schemas.openxmlformats.org/officeDocument/2006/relationships/hyperlink" Target="https://gcc02.safelinks.protection.outlook.com/?url=http%3A%2F%2Femail.liebertpub.com%2Fc%2F11b2FNPnL2MpOCMyzFBe8oH9p&amp;data=05%7C01%7Cmichael.a.meyer%40nasa.gov%7Cac81e0582ff14dab1d2108da45549f8d%7C7005d45845be48ae8140d43da96dd17b%7C0%7C0%7C637898526998123202%7CUnknown%7CTWFpbGZsb3d8eyJWIjoiMC4wLjAwMDAiLCJQIjoiV2luMzIiLCJBTiI6Ik1haWwiLCJXVCI6Mn0%3D%7C3000%7C%7C%7C&amp;sdata=JoMWJdRAIWaeINWVEUblpXn4tsLM%2BqJ3Zrq4VaYKies%3D&amp;reserved=0" TargetMode="External"/><Relationship Id="rId37" Type="http://schemas.openxmlformats.org/officeDocument/2006/relationships/image" Target="../media/image21.png"/><Relationship Id="rId5" Type="http://schemas.openxmlformats.org/officeDocument/2006/relationships/hyperlink" Target="https://gcc02.safelinks.protection.outlook.com/?url=http%3A%2F%2Femail.liebertpub.com%2Fc%2F11b2qzqfcCbpWl1Ph7UYOQwZj&amp;data=05%7C01%7Cmichael.a.meyer%40nasa.gov%7Cac81e0582ff14dab1d2108da45549f8d%7C7005d45845be48ae8140d43da96dd17b%7C0%7C0%7C637898526997967012%7CUnknown%7CTWFpbGZsb3d8eyJWIjoiMC4wLjAwMDAiLCJQIjoiV2luMzIiLCJBTiI6Ik1haWwiLCJXVCI6Mn0%3D%7C3000%7C%7C%7C&amp;sdata=HsYjX4hpIDmcCqqFZz9qFhXPySVgLFQBLX23Y8joYaM%3D&amp;reserved=0" TargetMode="External"/><Relationship Id="rId15" Type="http://schemas.openxmlformats.org/officeDocument/2006/relationships/hyperlink" Target="https://gcc02.safelinks.protection.outlook.com/?url=http%3A%2F%2Femail.liebertpub.com%2Fc%2F11b2yy6W44SpSiwd0gHGgNLav&amp;data=05%7C01%7Cmichael.a.meyer%40nasa.gov%7Cac81e0582ff14dab1d2108da45549f8d%7C7005d45845be48ae8140d43da96dd17b%7C0%7C0%7C637898526997967012%7CUnknown%7CTWFpbGZsb3d8eyJWIjoiMC4wLjAwMDAiLCJQIjoiV2luMzIiLCJBTiI6Ik1haWwiLCJXVCI6Mn0%3D%7C3000%7C%7C%7C&amp;sdata=qatfozOQ7KGDHRYdGeZ1sQiEC9BB9X%2Bm9HzBQwFfrls%3D&amp;reserved=0" TargetMode="External"/><Relationship Id="rId23" Type="http://schemas.openxmlformats.org/officeDocument/2006/relationships/hyperlink" Target="https://gcc02.safelinks.protection.outlook.com/?url=http%3A%2F%2Femail.liebertpub.com%2Fc%2F11b2BOu2kjqUQE2mI6cSpq53O&amp;data=05%7C01%7Cmichael.a.meyer%40nasa.gov%7Cac81e0582ff14dab1d2108da45549f8d%7C7005d45845be48ae8140d43da96dd17b%7C0%7C0%7C637898526997967012%7CUnknown%7CTWFpbGZsb3d8eyJWIjoiMC4wLjAwMDAiLCJQIjoiV2luMzIiLCJBTiI6Ik1haWwiLCJXVCI6Mn0%3D%7C3000%7C%7C%7C&amp;sdata=Q9Zq61pUEikjnQ0CeLkNuX4ejIoLDug6K8LbEke9z30%3D&amp;reserved=0" TargetMode="External"/><Relationship Id="rId28" Type="http://schemas.openxmlformats.org/officeDocument/2006/relationships/hyperlink" Target="https://gcc02.safelinks.protection.outlook.com/?url=http%3A%2F%2Femail.liebertpub.com%2Fc%2F11b2DZoLPNNUPxItbjSlauXEG&amp;data=05%7C01%7Cmichael.a.meyer%40nasa.gov%7Cac81e0582ff14dab1d2108da45549f8d%7C7005d45845be48ae8140d43da96dd17b%7C0%7C0%7C637898526998123202%7CUnknown%7CTWFpbGZsb3d8eyJWIjoiMC4wLjAwMDAiLCJQIjoiV2luMzIiLCJBTiI6Ik1haWwiLCJXVCI6Mn0%3D%7C3000%7C%7C%7C&amp;sdata=Q96%2F74xd5x6eFJWAiAKQPodxpZtsC421opjKveMEnBI%3D&amp;reserved=0" TargetMode="External"/><Relationship Id="rId36" Type="http://schemas.openxmlformats.org/officeDocument/2006/relationships/image" Target="../media/image20.jpeg"/><Relationship Id="rId10" Type="http://schemas.openxmlformats.org/officeDocument/2006/relationships/hyperlink" Target="https://gcc02.safelinks.protection.outlook.com/?url=http%3A%2F%2Femail.liebertpub.com%2Fc%2F11b2wJGk8PTUTds7BUYNiU1FM&amp;data=05%7C01%7Cmichael.a.meyer%40nasa.gov%7Cac81e0582ff14dab1d2108da45549f8d%7C7005d45845be48ae8140d43da96dd17b%7C0%7C0%7C637898526997967012%7CUnknown%7CTWFpbGZsb3d8eyJWIjoiMC4wLjAwMDAiLCJQIjoiV2luMzIiLCJBTiI6Ik1haWwiLCJXVCI6Mn0%3D%7C3000%7C%7C%7C&amp;sdata=7X89s4zD2y70hvwfwV77ygrHSdzkU6DysCAQOXPr5VQ%3D&amp;reserved=0" TargetMode="External"/><Relationship Id="rId19" Type="http://schemas.openxmlformats.org/officeDocument/2006/relationships/hyperlink" Target="https://gcc02.safelinks.protection.outlook.com/?url=http%3A%2F%2Femail.liebertpub.com%2Fc%2F11b2AmxxZjQURnAioCqzeHuFe&amp;data=05%7C01%7Cmichael.a.meyer%40nasa.gov%7Cac81e0582ff14dab1d2108da45549f8d%7C7005d45845be48ae8140d43da96dd17b%7C0%7C0%7C637898526997967012%7CUnknown%7CTWFpbGZsb3d8eyJWIjoiMC4wLjAwMDAiLCJQIjoiV2luMzIiLCJBTiI6Ik1haWwiLCJXVCI6Mn0%3D%7C3000%7C%7C%7C&amp;sdata=xElYcJSf8qAG9SfLTD%2Fd9GHJZFlOOTt%2BLtbZdHHz5yk%3D&amp;reserved=0" TargetMode="External"/><Relationship Id="rId31" Type="http://schemas.openxmlformats.org/officeDocument/2006/relationships/hyperlink" Target="mailto:updates@email.liebertpub.com" TargetMode="External"/><Relationship Id="rId4" Type="http://schemas.openxmlformats.org/officeDocument/2006/relationships/hyperlink" Target="https://gcc02.safelinks.protection.outlook.com/?url=http%3A%2F%2Femail.liebertpub.com%2Fc%2F11b2qcW7CmMUWwpOcfYp1FnTa&amp;data=05%7C01%7Cmichael.a.meyer%40nasa.gov%7Cac81e0582ff14dab1d2108da45549f8d%7C7005d45845be48ae8140d43da96dd17b%7C0%7C0%7C637898526997967012%7CUnknown%7CTWFpbGZsb3d8eyJWIjoiMC4wLjAwMDAiLCJQIjoiV2luMzIiLCJBTiI6Ik1haWwiLCJXVCI6Mn0%3D%7C3000%7C%7C%7C&amp;sdata=XRamZWsuVx5OvJPyhfYMAvB2OsJWRDwzTOKpwdTgFCM%3D&amp;reserved=0" TargetMode="External"/><Relationship Id="rId9" Type="http://schemas.openxmlformats.org/officeDocument/2006/relationships/hyperlink" Target="https://gcc02.safelinks.protection.outlook.com/?url=http%3A%2F%2Femail.liebertpub.com%2Fc%2F11b2wnccyAvpToQ6x32dvISzD&amp;data=05%7C01%7Cmichael.a.meyer%40nasa.gov%7Cac81e0582ff14dab1d2108da45549f8d%7C7005d45845be48ae8140d43da96dd17b%7C0%7C0%7C637898526997967012%7CUnknown%7CTWFpbGZsb3d8eyJWIjoiMC4wLjAwMDAiLCJQIjoiV2luMzIiLCJBTiI6Ik1haWwiLCJXVCI6Mn0%3D%7C3000%7C%7C%7C&amp;sdata=VBkSaS2WW7ZF%2BacFPWtEDhvPAu5x3XXmbXTDex5Ok58%3D&amp;reserved=0" TargetMode="External"/><Relationship Id="rId14" Type="http://schemas.openxmlformats.org/officeDocument/2006/relationships/hyperlink" Target="https://gcc02.safelinks.protection.outlook.com/?url=http%3A%2F%2Femail.liebertpub.com%2Fc%2F11b2ybCOtPtUStUbVoL6tCC4m&amp;data=05%7C01%7Cmichael.a.meyer%40nasa.gov%7Cac81e0582ff14dab1d2108da45549f8d%7C7005d45845be48ae8140d43da96dd17b%7C0%7C0%7C637898526997967012%7CUnknown%7CTWFpbGZsb3d8eyJWIjoiMC4wLjAwMDAiLCJQIjoiV2luMzIiLCJBTiI6Ik1haWwiLCJXVCI6Mn0%3D%7C3000%7C%7C%7C&amp;sdata=GJqwrwqnAIiN9dNl3DsIK1qnbmqskDkNM8QU%2BzTCWVY%3D&amp;reserved=0" TargetMode="External"/><Relationship Id="rId22" Type="http://schemas.openxmlformats.org/officeDocument/2006/relationships/hyperlink" Target="https://gcc02.safelinks.protection.outlook.com/?url=http%3A%2F%2Femail.liebertpub.com%2Fc%2F11b2BrZUK42pQPqlDegiCeVXF&amp;data=05%7C01%7Cmichael.a.meyer%40nasa.gov%7Cac81e0582ff14dab1d2108da45549f8d%7C7005d45845be48ae8140d43da96dd17b%7C0%7C0%7C637898526997967012%7CUnknown%7CTWFpbGZsb3d8eyJWIjoiMC4wLjAwMDAiLCJQIjoiV2luMzIiLCJBTiI6Ik1haWwiLCJXVCI6Mn0%3D%7C3000%7C%7C%7C&amp;sdata=fxnDWjUZ2wXPc3t7j%2BbH0ZPLkPAGnsxcBB3XbvXS1NE%3D&amp;reserved=0" TargetMode="External"/><Relationship Id="rId27" Type="http://schemas.openxmlformats.org/officeDocument/2006/relationships/hyperlink" Target="https://gcc02.safelinks.protection.outlook.com/?url=http%3A%2F%2Femail.liebertpub.com%2Fc%2F11b2DgqwFj0UPUur1zZbA8Fso&amp;data=05%7C01%7Cmichael.a.meyer%40nasa.gov%7Cac81e0582ff14dab1d2108da45549f8d%7C7005d45845be48ae8140d43da96dd17b%7C0%7C0%7C637898526998123202%7CUnknown%7CTWFpbGZsb3d8eyJWIjoiMC4wLjAwMDAiLCJQIjoiV2luMzIiLCJBTiI6Ik1haWwiLCJXVCI6Mn0%3D%7C3000%7C%7C%7C&amp;sdata=NWOfJWYSUW7r8wUA5zvqRYGPcpUQZZTOEpNVNX8mhHw%3D&amp;reserved=0" TargetMode="External"/><Relationship Id="rId30" Type="http://schemas.openxmlformats.org/officeDocument/2006/relationships/hyperlink" Target="mailto:michael.a.meyer@nasa.gov" TargetMode="External"/><Relationship Id="rId35" Type="http://schemas.openxmlformats.org/officeDocument/2006/relationships/image" Target="../media/image19.jpeg"/><Relationship Id="rId8" Type="http://schemas.openxmlformats.org/officeDocument/2006/relationships/hyperlink" Target="https://gcc02.safelinks.protection.outlook.com/?url=http%3A%2F%2Femail.liebertpub.com%2Fc%2F11b2w0I4Yl6UTAe5sb5DIxJtu&amp;data=05%7C01%7Cmichael.a.meyer%40nasa.gov%7Cac81e0582ff14dab1d2108da45549f8d%7C7005d45845be48ae8140d43da96dd17b%7C0%7C0%7C637898526997967012%7CUnknown%7CTWFpbGZsb3d8eyJWIjoiMC4wLjAwMDAiLCJQIjoiV2luMzIiLCJBTiI6Ik1haWwiLCJXVCI6Mn0%3D%7C3000%7C%7C%7C&amp;sdata=HNBqAtYcPG24%2B1UZYmAN7J3J5G0JNG97pah580xR4kI%3D&amp;reserved=0" TargetMode="External"/><Relationship Id="rId3" Type="http://schemas.openxmlformats.org/officeDocument/2006/relationships/hyperlink" Target="https://gcc02.safelinks.protection.outlook.com/?url=http%3A%2F%2Femail.liebertpub.com%2Fq%2F1H74Y9Pp7XGSHIb24BvvR%2Fwv&amp;data=05%7C01%7Cmichael.a.meyer%40nasa.gov%7Cac81e0582ff14dab1d2108da45549f8d%7C7005d45845be48ae8140d43da96dd17b%7C0%7C0%7C637898526997967012%7CUnknown%7CTWFpbGZsb3d8eyJWIjoiMC4wLjAwMDAiLCJQIjoiV2luMzIiLCJBTiI6Ik1haWwiLCJXVCI6Mn0%3D%7C3000%7C%7C%7C&amp;sdata=Lpxz6Mt%2B818adFJmqU1GKfOGqwoPisHWZyIaFKvZYyI%3D&amp;reserved=0"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 Id="rId5" Type="http://schemas.openxmlformats.org/officeDocument/2006/relationships/image" Target="../media/image27.tiff"/><Relationship Id="rId4" Type="http://schemas.openxmlformats.org/officeDocument/2006/relationships/image" Target="../media/image26.tif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0.pn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29.jpeg"/><Relationship Id="rId5" Type="http://schemas.openxmlformats.org/officeDocument/2006/relationships/image" Target="../media/image1.emf"/><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1B254E-A277-A14D-A5A7-826D96BB0F46}"/>
              </a:ext>
            </a:extLst>
          </p:cNvPr>
          <p:cNvSpPr>
            <a:spLocks noGrp="1"/>
          </p:cNvSpPr>
          <p:nvPr>
            <p:ph type="sldNum" sz="quarter" idx="12"/>
          </p:nvPr>
        </p:nvSpPr>
        <p:spPr/>
        <p:txBody>
          <a:bodyPr/>
          <a:lstStyle/>
          <a:p>
            <a:fld id="{2E8C51FE-49D9-314D-9957-ABBF7DDE8782}" type="slidenum">
              <a:rPr lang="en-US" smtClean="0"/>
              <a:t>1</a:t>
            </a:fld>
            <a:endParaRPr lang="en-US"/>
          </a:p>
        </p:txBody>
      </p:sp>
      <p:sp>
        <p:nvSpPr>
          <p:cNvPr id="35" name="Subtitle 34">
            <a:extLst>
              <a:ext uri="{FF2B5EF4-FFF2-40B4-BE49-F238E27FC236}">
                <a16:creationId xmlns:a16="http://schemas.microsoft.com/office/drawing/2014/main" id="{ACB3B62E-6966-F349-968E-FA8F0173359D}"/>
              </a:ext>
            </a:extLst>
          </p:cNvPr>
          <p:cNvSpPr>
            <a:spLocks noGrp="1"/>
          </p:cNvSpPr>
          <p:nvPr>
            <p:ph type="subTitle" idx="1"/>
          </p:nvPr>
        </p:nvSpPr>
        <p:spPr>
          <a:xfrm>
            <a:off x="1770190" y="3654624"/>
            <a:ext cx="6270723" cy="2433487"/>
          </a:xfrm>
        </p:spPr>
        <p:txBody>
          <a:bodyPr wrap="square">
            <a:spAutoFit/>
          </a:bodyPr>
          <a:lstStyle/>
          <a:p>
            <a:pPr>
              <a:spcBef>
                <a:spcPts val="400"/>
              </a:spcBef>
            </a:pPr>
            <a:r>
              <a:rPr lang="en-US"/>
              <a:t>Jeff Gramling​</a:t>
            </a:r>
          </a:p>
          <a:p>
            <a:pPr>
              <a:spcBef>
                <a:spcPts val="400"/>
              </a:spcBef>
            </a:pPr>
            <a:r>
              <a:rPr lang="en-US" sz="1200"/>
              <a:t>Director, Mars Sample Return Program</a:t>
            </a:r>
          </a:p>
          <a:p>
            <a:pPr>
              <a:spcBef>
                <a:spcPts val="1600"/>
              </a:spcBef>
            </a:pPr>
            <a:r>
              <a:rPr lang="en-US"/>
              <a:t>Dr. Michael Meyer</a:t>
            </a:r>
          </a:p>
          <a:p>
            <a:pPr>
              <a:spcBef>
                <a:spcPts val="400"/>
              </a:spcBef>
            </a:pPr>
            <a:r>
              <a:rPr lang="en-US" sz="1200"/>
              <a:t>Mars Lead Scientist</a:t>
            </a:r>
          </a:p>
          <a:p>
            <a:pPr>
              <a:spcBef>
                <a:spcPts val="400"/>
              </a:spcBef>
            </a:pPr>
            <a:endParaRPr lang="en-US"/>
          </a:p>
          <a:p>
            <a:pPr>
              <a:spcBef>
                <a:spcPts val="400"/>
              </a:spcBef>
            </a:pPr>
            <a:r>
              <a:rPr lang="en-US"/>
              <a:t>Planetary Science Advisory Committee</a:t>
            </a:r>
          </a:p>
          <a:p>
            <a:pPr>
              <a:spcBef>
                <a:spcPts val="400"/>
              </a:spcBef>
            </a:pPr>
            <a:endParaRPr lang="en-US"/>
          </a:p>
          <a:p>
            <a:pPr>
              <a:spcBef>
                <a:spcPts val="400"/>
              </a:spcBef>
            </a:pPr>
            <a:r>
              <a:rPr lang="en-US"/>
              <a:t>June 21, 2022</a:t>
            </a:r>
            <a:endParaRPr lang="en-US" sz="1800"/>
          </a:p>
        </p:txBody>
      </p:sp>
      <p:pic>
        <p:nvPicPr>
          <p:cNvPr id="4" name="Picture 3">
            <a:extLst>
              <a:ext uri="{FF2B5EF4-FFF2-40B4-BE49-F238E27FC236}">
                <a16:creationId xmlns:a16="http://schemas.microsoft.com/office/drawing/2014/main" id="{C4C5ABF2-43DC-3A49-8E12-5B4E5DD99A8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74214" y="2375226"/>
            <a:ext cx="2489998" cy="522455"/>
          </a:xfrm>
          <a:prstGeom prst="rect">
            <a:avLst/>
          </a:prstGeom>
        </p:spPr>
      </p:pic>
      <p:pic>
        <p:nvPicPr>
          <p:cNvPr id="5" name="Picture 4">
            <a:extLst>
              <a:ext uri="{FF2B5EF4-FFF2-40B4-BE49-F238E27FC236}">
                <a16:creationId xmlns:a16="http://schemas.microsoft.com/office/drawing/2014/main" id="{5FAC0FBD-9C14-464B-BCF8-BC22F7AF225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8963" y="3050086"/>
            <a:ext cx="4435310" cy="322366"/>
          </a:xfrm>
          <a:prstGeom prst="rect">
            <a:avLst/>
          </a:prstGeom>
        </p:spPr>
      </p:pic>
      <p:pic>
        <p:nvPicPr>
          <p:cNvPr id="6" name="Picture 5">
            <a:extLst>
              <a:ext uri="{FF2B5EF4-FFF2-40B4-BE49-F238E27FC236}">
                <a16:creationId xmlns:a16="http://schemas.microsoft.com/office/drawing/2014/main" id="{0068B1F3-1777-1A43-9EAE-197AEB94833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632326" y="1094410"/>
            <a:ext cx="2999923" cy="1066238"/>
          </a:xfrm>
          <a:prstGeom prst="rect">
            <a:avLst/>
          </a:prstGeom>
        </p:spPr>
      </p:pic>
    </p:spTree>
    <p:extLst>
      <p:ext uri="{BB962C8B-B14F-4D97-AF65-F5344CB8AC3E}">
        <p14:creationId xmlns:p14="http://schemas.microsoft.com/office/powerpoint/2010/main" val="1616913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F485C22-206F-9B43-BA9A-2B8EBFA8E7E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91069"/>
            <a:ext cx="12202882" cy="6858000"/>
          </a:xfrm>
          <a:prstGeom prst="rect">
            <a:avLst/>
          </a:prstGeom>
        </p:spPr>
      </p:pic>
      <p:sp>
        <p:nvSpPr>
          <p:cNvPr id="6" name="TextBox 5">
            <a:extLst>
              <a:ext uri="{FF2B5EF4-FFF2-40B4-BE49-F238E27FC236}">
                <a16:creationId xmlns:a16="http://schemas.microsoft.com/office/drawing/2014/main" id="{0C124BB4-61D6-5548-B1B6-BA93B900B990}"/>
              </a:ext>
            </a:extLst>
          </p:cNvPr>
          <p:cNvSpPr txBox="1"/>
          <p:nvPr/>
        </p:nvSpPr>
        <p:spPr>
          <a:xfrm>
            <a:off x="1364776" y="2448689"/>
            <a:ext cx="9553433" cy="3600986"/>
          </a:xfrm>
          <a:prstGeom prst="rect">
            <a:avLst/>
          </a:prstGeom>
          <a:noFill/>
        </p:spPr>
        <p:txBody>
          <a:bodyPr wrap="square" lIns="91440" tIns="45720" rIns="91440" bIns="45720" rtlCol="0" anchor="t">
            <a:spAutoFit/>
          </a:bodyPr>
          <a:lstStyle/>
          <a:p>
            <a:pPr lvl="0" algn="ctr">
              <a:defRPr/>
            </a:pPr>
            <a:r>
              <a:rPr lang="en-US" sz="2000">
                <a:solidFill>
                  <a:schemeClr val="bg1"/>
                </a:solidFill>
                <a:latin typeface="Arial"/>
                <a:cs typeface="Arial"/>
              </a:rPr>
              <a:t>A priority since 1980 and of three National Academy Decadal Surveys</a:t>
            </a:r>
          </a:p>
          <a:p>
            <a:pPr lvl="0" algn="ctr">
              <a:defRPr/>
            </a:pPr>
            <a:r>
              <a:rPr lang="en-US" sz="2000">
                <a:solidFill>
                  <a:schemeClr val="bg1"/>
                </a:solidFill>
                <a:latin typeface="Arial"/>
                <a:cs typeface="Arial"/>
              </a:rPr>
              <a:t>A first-step “round-trip” in advance of humans to Mars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endParaRPr>
          </a:p>
          <a:p>
            <a:pPr algn="ctr" defTabSz="914400">
              <a:defRPr/>
            </a:pPr>
            <a:r>
              <a:rPr kumimoji="0" lang="en-US" sz="2000" i="0" u="none" strike="noStrike" kern="1200" cap="none" spc="0" normalizeH="0" baseline="0" noProof="0">
                <a:ln>
                  <a:noFill/>
                </a:ln>
                <a:solidFill>
                  <a:schemeClr val="bg1"/>
                </a:solidFill>
                <a:effectLst/>
                <a:uLnTx/>
                <a:uFillTx/>
                <a:latin typeface="Arial"/>
                <a:cs typeface="Arial"/>
              </a:rPr>
              <a:t>The oldest known life on Earth existed ~3.5 billion years ago,</a:t>
            </a:r>
            <a:r>
              <a:rPr lang="en-US" sz="2000">
                <a:solidFill>
                  <a:schemeClr val="bg1"/>
                </a:solidFill>
                <a:latin typeface="Arial"/>
                <a:cs typeface="Arial"/>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a:ln>
                  <a:noFill/>
                </a:ln>
                <a:solidFill>
                  <a:schemeClr val="bg1"/>
                </a:solidFill>
                <a:effectLst/>
                <a:uLnTx/>
                <a:uFillTx/>
                <a:latin typeface="Arial"/>
                <a:cs typeface="Arial"/>
              </a:rPr>
              <a:t>a time when Mars was habitable. Today, </a:t>
            </a:r>
            <a:br>
              <a:rPr lang="en-US" sz="2000" i="0" u="none" strike="noStrike" kern="1200" cap="none" spc="0" normalizeH="0" baseline="0" noProof="0">
                <a:ln>
                  <a:noFill/>
                </a:ln>
                <a:effectLst/>
                <a:uLnTx/>
                <a:uFillTx/>
                <a:latin typeface="Arial" panose="020B0604020202020204" pitchFamily="34" charset="0"/>
                <a:cs typeface="Arial" panose="020B0604020202020204" pitchFamily="34" charset="0"/>
              </a:rPr>
            </a:br>
            <a:r>
              <a:rPr lang="en-US" sz="2000">
                <a:solidFill>
                  <a:schemeClr val="bg1"/>
                </a:solidFill>
                <a:latin typeface="Arial"/>
                <a:cs typeface="Arial"/>
              </a:rPr>
              <a:t>       </a:t>
            </a:r>
            <a:r>
              <a:rPr kumimoji="0" lang="en-US" sz="2000" i="0" u="none" strike="noStrike" kern="1200" cap="none" spc="0" normalizeH="0" baseline="0" noProof="0">
                <a:ln>
                  <a:noFill/>
                </a:ln>
                <a:solidFill>
                  <a:schemeClr val="bg1"/>
                </a:solidFill>
                <a:effectLst/>
                <a:uLnTx/>
                <a:uFillTx/>
                <a:latin typeface="Arial"/>
                <a:cs typeface="Arial"/>
              </a:rPr>
              <a:t> &lt;&lt;1% of the Earth’s surface is 3 billion years or older</a:t>
            </a:r>
            <a:endParaRPr lang="en-US" sz="2000" i="0" u="none" strike="noStrike" kern="1200" cap="none" spc="0" normalizeH="0" baseline="0" noProof="0">
              <a:ln>
                <a:noFill/>
              </a:ln>
              <a:solidFill>
                <a:schemeClr val="bg1"/>
              </a:solidFill>
              <a:effectLst/>
              <a:uLnTx/>
              <a:uFillTx/>
              <a:latin typeface="Arial"/>
              <a:cs typeface="Arial"/>
            </a:endParaRPr>
          </a:p>
          <a:p>
            <a:pPr marL="600075" marR="0" lvl="2"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a:ln>
                  <a:noFill/>
                </a:ln>
                <a:solidFill>
                  <a:schemeClr val="bg1"/>
                </a:solidFill>
                <a:effectLst/>
                <a:uLnTx/>
                <a:uFillTx/>
                <a:latin typeface="Arial"/>
                <a:cs typeface="Arial"/>
              </a:rPr>
              <a:t>&gt;50% of the Mars’ surface is 3 billion years or older</a:t>
            </a:r>
            <a:endParaRPr lang="en-US" sz="2000" i="0" u="none" strike="noStrike" kern="1200" cap="none" spc="0" normalizeH="0" baseline="0" noProof="0">
              <a:ln>
                <a:noFill/>
              </a:ln>
              <a:solidFill>
                <a:schemeClr val="bg1"/>
              </a:solidFill>
              <a:effectLst/>
              <a:uLnTx/>
              <a:uFillTx/>
              <a:latin typeface="Arial"/>
              <a:cs typeface="Arial"/>
            </a:endParaRPr>
          </a:p>
          <a:p>
            <a:pPr marL="449580" marR="0" lvl="1" indent="-19240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a:p>
            <a:pPr marL="449580" marR="0" lvl="1" indent="-19240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2000" i="0"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a:p>
            <a:pPr algn="ctr" defTabSz="914400">
              <a:defRPr/>
            </a:pPr>
            <a:r>
              <a:rPr kumimoji="0" lang="en-US" sz="2400" b="1" i="1" u="none" strike="noStrike" kern="1200" cap="none" spc="0" normalizeH="0" baseline="0" noProof="0">
                <a:ln>
                  <a:noFill/>
                </a:ln>
                <a:solidFill>
                  <a:schemeClr val="bg1"/>
                </a:solidFill>
                <a:effectLst/>
                <a:uLnTx/>
                <a:uFillTx/>
                <a:latin typeface="Arial"/>
                <a:cs typeface="Arial"/>
              </a:rPr>
              <a:t>The first billion years and life’s beginning in the Solar System:</a:t>
            </a:r>
            <a:r>
              <a:rPr lang="en-US" sz="2400" b="1" i="1">
                <a:solidFill>
                  <a:schemeClr val="bg1"/>
                </a:solidFill>
                <a:latin typeface="Arial"/>
                <a:cs typeface="Arial"/>
              </a:rPr>
              <a:t> </a:t>
            </a:r>
            <a:endParaRPr lang="en-US" sz="2400" b="1" i="1" u="none" strike="noStrike" kern="1200" cap="none" spc="0" normalizeH="0" baseline="0" noProof="0">
              <a:ln>
                <a:noFill/>
              </a:ln>
              <a:solidFill>
                <a:schemeClr val="bg1"/>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chemeClr val="bg1"/>
                </a:solidFill>
                <a:effectLst/>
                <a:uLnTx/>
                <a:uFillTx/>
                <a:latin typeface="Arial"/>
                <a:cs typeface="Arial"/>
              </a:rPr>
              <a:t>The record is on Mars</a:t>
            </a:r>
            <a:endParaRPr lang="en-US" sz="2400" b="1" i="1" u="none" strike="noStrike" kern="1200" cap="none" spc="0" normalizeH="0" baseline="0" noProof="0">
              <a:ln>
                <a:noFill/>
              </a:ln>
              <a:solidFill>
                <a:schemeClr val="bg1"/>
              </a:solidFill>
              <a:effectLst/>
              <a:uLnTx/>
              <a:uFillTx/>
              <a:latin typeface="Arial"/>
              <a:cs typeface="Arial"/>
            </a:endParaRPr>
          </a:p>
        </p:txBody>
      </p:sp>
      <p:sp>
        <p:nvSpPr>
          <p:cNvPr id="7" name="Title 6">
            <a:extLst>
              <a:ext uri="{FF2B5EF4-FFF2-40B4-BE49-F238E27FC236}">
                <a16:creationId xmlns:a16="http://schemas.microsoft.com/office/drawing/2014/main" id="{CD6803E8-FFF6-5B4D-90E0-486C05DA2ECF}"/>
              </a:ext>
            </a:extLst>
          </p:cNvPr>
          <p:cNvSpPr txBox="1">
            <a:spLocks/>
          </p:cNvSpPr>
          <p:nvPr/>
        </p:nvSpPr>
        <p:spPr>
          <a:xfrm>
            <a:off x="119920" y="759371"/>
            <a:ext cx="11962151" cy="126430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b="1">
                <a:solidFill>
                  <a:srgbClr val="455770"/>
                </a:solidFill>
              </a:rPr>
              <a:t>GOAL —</a:t>
            </a:r>
          </a:p>
          <a:p>
            <a:pPr algn="ctr"/>
            <a:r>
              <a:rPr lang="en-US" b="1">
                <a:solidFill>
                  <a:srgbClr val="455770"/>
                </a:solidFill>
              </a:rPr>
              <a:t>First Sample Return From Another Planet</a:t>
            </a:r>
          </a:p>
        </p:txBody>
      </p:sp>
      <p:sp>
        <p:nvSpPr>
          <p:cNvPr id="9" name="Rectangle 8">
            <a:extLst>
              <a:ext uri="{FF2B5EF4-FFF2-40B4-BE49-F238E27FC236}">
                <a16:creationId xmlns:a16="http://schemas.microsoft.com/office/drawing/2014/main" id="{46D4073D-7A60-5F48-95A0-A59BD063EE87}"/>
              </a:ext>
            </a:extLst>
          </p:cNvPr>
          <p:cNvSpPr/>
          <p:nvPr/>
        </p:nvSpPr>
        <p:spPr>
          <a:xfrm>
            <a:off x="10882" y="6632799"/>
            <a:ext cx="12192000" cy="412230"/>
          </a:xfrm>
          <a:prstGeom prst="rect">
            <a:avLst/>
          </a:prstGeom>
          <a:solidFill>
            <a:srgbClr val="455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5C7292"/>
                </a:solidFill>
              </a:ln>
            </a:endParaRPr>
          </a:p>
        </p:txBody>
      </p:sp>
      <p:sp>
        <p:nvSpPr>
          <p:cNvPr id="10" name="Rectangle 9">
            <a:extLst>
              <a:ext uri="{FF2B5EF4-FFF2-40B4-BE49-F238E27FC236}">
                <a16:creationId xmlns:a16="http://schemas.microsoft.com/office/drawing/2014/main" id="{ADE3358E-8FF4-424C-84A2-67B8EC4E925C}"/>
              </a:ext>
            </a:extLst>
          </p:cNvPr>
          <p:cNvSpPr/>
          <p:nvPr/>
        </p:nvSpPr>
        <p:spPr>
          <a:xfrm>
            <a:off x="0" y="0"/>
            <a:ext cx="12192000" cy="412230"/>
          </a:xfrm>
          <a:prstGeom prst="rect">
            <a:avLst/>
          </a:prstGeom>
          <a:solidFill>
            <a:srgbClr val="455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5C7292"/>
                </a:solidFill>
              </a:ln>
            </a:endParaRPr>
          </a:p>
        </p:txBody>
      </p:sp>
      <p:sp>
        <p:nvSpPr>
          <p:cNvPr id="11" name="Slide Number Placeholder 3">
            <a:extLst>
              <a:ext uri="{FF2B5EF4-FFF2-40B4-BE49-F238E27FC236}">
                <a16:creationId xmlns:a16="http://schemas.microsoft.com/office/drawing/2014/main" id="{928C8DF8-DC36-DF4A-BA6F-CD2709F88BB9}"/>
              </a:ext>
            </a:extLst>
          </p:cNvPr>
          <p:cNvSpPr txBox="1">
            <a:spLocks/>
          </p:cNvSpPr>
          <p:nvPr/>
        </p:nvSpPr>
        <p:spPr>
          <a:xfrm>
            <a:off x="9437918" y="6656351"/>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rgbClr val="9CB1D0"/>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E8C51FE-49D9-314D-9957-ABBF7DDE8782}" type="slidenum">
              <a:rPr lang="en-US" smtClean="0">
                <a:solidFill>
                  <a:schemeClr val="bg2"/>
                </a:solidFill>
              </a:rPr>
              <a:pPr/>
              <a:t>2</a:t>
            </a:fld>
            <a:endParaRPr lang="en-US">
              <a:solidFill>
                <a:schemeClr val="bg2"/>
              </a:solidFill>
            </a:endParaRPr>
          </a:p>
        </p:txBody>
      </p:sp>
    </p:spTree>
    <p:extLst>
      <p:ext uri="{BB962C8B-B14F-4D97-AF65-F5344CB8AC3E}">
        <p14:creationId xmlns:p14="http://schemas.microsoft.com/office/powerpoint/2010/main" val="11662486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C85288-65C9-15BA-82D8-9D6AF6D3647D}"/>
              </a:ext>
            </a:extLst>
          </p:cNvPr>
          <p:cNvPicPr>
            <a:picLocks noChangeAspect="1"/>
          </p:cNvPicPr>
          <p:nvPr/>
        </p:nvPicPr>
        <p:blipFill rotWithShape="1">
          <a:blip r:embed="rId3"/>
          <a:srcRect t="2013"/>
          <a:stretch/>
        </p:blipFill>
        <p:spPr>
          <a:xfrm>
            <a:off x="14496" y="0"/>
            <a:ext cx="12177503" cy="6858000"/>
          </a:xfrm>
          <a:prstGeom prst="rect">
            <a:avLst/>
          </a:prstGeom>
        </p:spPr>
      </p:pic>
      <p:sp>
        <p:nvSpPr>
          <p:cNvPr id="2" name="Slide Number Placeholder 1">
            <a:extLst>
              <a:ext uri="{FF2B5EF4-FFF2-40B4-BE49-F238E27FC236}">
                <a16:creationId xmlns:a16="http://schemas.microsoft.com/office/drawing/2014/main" id="{9094ADD8-1D22-4CF9-9935-C08670BC6DCB}"/>
              </a:ext>
            </a:extLst>
          </p:cNvPr>
          <p:cNvSpPr>
            <a:spLocks noGrp="1"/>
          </p:cNvSpPr>
          <p:nvPr>
            <p:ph type="sldNum" sz="quarter" idx="12"/>
          </p:nvPr>
        </p:nvSpPr>
        <p:spPr/>
        <p:txBody>
          <a:bodyPr/>
          <a:lstStyle/>
          <a:p>
            <a:fld id="{2E8C51FE-49D9-314D-9957-ABBF7DDE8782}" type="slidenum">
              <a:rPr lang="en-US" smtClean="0"/>
              <a:pPr/>
              <a:t>3</a:t>
            </a:fld>
            <a:endParaRPr lang="en-US"/>
          </a:p>
        </p:txBody>
      </p:sp>
      <p:sp>
        <p:nvSpPr>
          <p:cNvPr id="6" name="TextBox 5">
            <a:extLst>
              <a:ext uri="{FF2B5EF4-FFF2-40B4-BE49-F238E27FC236}">
                <a16:creationId xmlns:a16="http://schemas.microsoft.com/office/drawing/2014/main" id="{E4088F66-8888-494B-8CDB-F6DF212C5BA1}"/>
              </a:ext>
            </a:extLst>
          </p:cNvPr>
          <p:cNvSpPr txBox="1"/>
          <p:nvPr/>
        </p:nvSpPr>
        <p:spPr>
          <a:xfrm>
            <a:off x="8674620" y="3806902"/>
            <a:ext cx="2064989" cy="261610"/>
          </a:xfrm>
          <a:prstGeom prst="rect">
            <a:avLst/>
          </a:prstGeom>
          <a:noFill/>
        </p:spPr>
        <p:txBody>
          <a:bodyPr wrap="none" rtlCol="0">
            <a:spAutoFit/>
          </a:bodyPr>
          <a:lstStyle/>
          <a:p>
            <a:r>
              <a:rPr lang="en-US" sz="1100">
                <a:solidFill>
                  <a:srgbClr val="FFFFFF"/>
                </a:solidFill>
                <a:effectLst>
                  <a:outerShdw blurRad="50800" dist="38100" dir="2700000" algn="tl" rotWithShape="0">
                    <a:prstClr val="black">
                      <a:alpha val="40000"/>
                    </a:prstClr>
                  </a:outerShdw>
                </a:effectLst>
              </a:rPr>
              <a:t>Octavia E. Butler Landing Site</a:t>
            </a:r>
          </a:p>
        </p:txBody>
      </p:sp>
      <p:sp>
        <p:nvSpPr>
          <p:cNvPr id="7" name="TextBox 6">
            <a:extLst>
              <a:ext uri="{FF2B5EF4-FFF2-40B4-BE49-F238E27FC236}">
                <a16:creationId xmlns:a16="http://schemas.microsoft.com/office/drawing/2014/main" id="{6746EA8C-654B-43A8-A51A-D314A546DC51}"/>
              </a:ext>
            </a:extLst>
          </p:cNvPr>
          <p:cNvSpPr txBox="1"/>
          <p:nvPr/>
        </p:nvSpPr>
        <p:spPr>
          <a:xfrm>
            <a:off x="3652609" y="3026931"/>
            <a:ext cx="944489" cy="261610"/>
          </a:xfrm>
          <a:prstGeom prst="rect">
            <a:avLst/>
          </a:prstGeom>
          <a:noFill/>
        </p:spPr>
        <p:txBody>
          <a:bodyPr wrap="none" rtlCol="0">
            <a:spAutoFit/>
          </a:bodyPr>
          <a:lstStyle/>
          <a:p>
            <a:r>
              <a:rPr lang="en-US" sz="1100">
                <a:solidFill>
                  <a:srgbClr val="FFFFFF"/>
                </a:solidFill>
                <a:effectLst>
                  <a:outerShdw blurRad="50800" dist="38100" dir="2700000" algn="tl" rotWithShape="0">
                    <a:prstClr val="black">
                      <a:alpha val="40000"/>
                    </a:prstClr>
                  </a:outerShdw>
                </a:effectLst>
              </a:rPr>
              <a:t>Three Forks</a:t>
            </a:r>
          </a:p>
        </p:txBody>
      </p:sp>
      <p:sp>
        <p:nvSpPr>
          <p:cNvPr id="8" name="TextBox 7">
            <a:extLst>
              <a:ext uri="{FF2B5EF4-FFF2-40B4-BE49-F238E27FC236}">
                <a16:creationId xmlns:a16="http://schemas.microsoft.com/office/drawing/2014/main" id="{F85178E6-DB19-43FC-83F5-8B77F0D7ADEF}"/>
              </a:ext>
            </a:extLst>
          </p:cNvPr>
          <p:cNvSpPr txBox="1"/>
          <p:nvPr/>
        </p:nvSpPr>
        <p:spPr>
          <a:xfrm>
            <a:off x="7807846" y="5155382"/>
            <a:ext cx="2574744" cy="261610"/>
          </a:xfrm>
          <a:prstGeom prst="rect">
            <a:avLst/>
          </a:prstGeom>
          <a:noFill/>
        </p:spPr>
        <p:txBody>
          <a:bodyPr wrap="none" rtlCol="0">
            <a:spAutoFit/>
          </a:bodyPr>
          <a:lstStyle/>
          <a:p>
            <a:r>
              <a:rPr lang="en-US" sz="1100">
                <a:solidFill>
                  <a:srgbClr val="FFFFFF"/>
                </a:solidFill>
                <a:effectLst>
                  <a:outerShdw blurRad="50800" dist="38100" dir="2700000" algn="tl" rotWithShape="0">
                    <a:prstClr val="black">
                      <a:alpha val="40000"/>
                    </a:prstClr>
                  </a:outerShdw>
                </a:effectLst>
              </a:rPr>
              <a:t>Crater Floor   Science Campaign Area</a:t>
            </a:r>
          </a:p>
        </p:txBody>
      </p:sp>
      <p:sp>
        <p:nvSpPr>
          <p:cNvPr id="12" name="TextBox 11">
            <a:extLst>
              <a:ext uri="{FF2B5EF4-FFF2-40B4-BE49-F238E27FC236}">
                <a16:creationId xmlns:a16="http://schemas.microsoft.com/office/drawing/2014/main" id="{8FFCEA16-5AB0-43DB-8892-A9A38F69D826}"/>
              </a:ext>
            </a:extLst>
          </p:cNvPr>
          <p:cNvSpPr txBox="1"/>
          <p:nvPr/>
        </p:nvSpPr>
        <p:spPr>
          <a:xfrm>
            <a:off x="8193738" y="5772585"/>
            <a:ext cx="3656052" cy="584775"/>
          </a:xfrm>
          <a:prstGeom prst="rect">
            <a:avLst/>
          </a:prstGeom>
          <a:noFill/>
        </p:spPr>
        <p:txBody>
          <a:bodyPr wrap="square">
            <a:spAutoFit/>
          </a:bodyPr>
          <a:lstStyle/>
          <a:p>
            <a:pPr marL="628650" lvl="1" indent="-285750" defTabSz="685800">
              <a:spcBef>
                <a:spcPts val="375"/>
              </a:spcBef>
              <a:buSzPct val="125000"/>
              <a:buFont typeface="Wingdings" panose="05000000000000000000" pitchFamily="2" charset="2"/>
              <a:buChar char="v"/>
            </a:pPr>
            <a:r>
              <a:rPr lang="en-US" sz="1600" b="1">
                <a:solidFill>
                  <a:schemeClr val="accent4">
                    <a:lumMod val="40000"/>
                    <a:lumOff val="60000"/>
                  </a:schemeClr>
                </a:solidFill>
                <a:latin typeface="Arial" panose="020B0604020202020204" pitchFamily="34" charset="0"/>
                <a:cs typeface="Arial" panose="020B0604020202020204" pitchFamily="34" charset="0"/>
              </a:rPr>
              <a:t>Perseverance set single-sol record 319.786m (Sol 351 )</a:t>
            </a:r>
          </a:p>
        </p:txBody>
      </p:sp>
      <p:sp>
        <p:nvSpPr>
          <p:cNvPr id="17" name="Star: 5 Points 16">
            <a:extLst>
              <a:ext uri="{FF2B5EF4-FFF2-40B4-BE49-F238E27FC236}">
                <a16:creationId xmlns:a16="http://schemas.microsoft.com/office/drawing/2014/main" id="{7AD927FF-502B-4138-8D1D-701E2076396E}"/>
              </a:ext>
            </a:extLst>
          </p:cNvPr>
          <p:cNvSpPr/>
          <p:nvPr/>
        </p:nvSpPr>
        <p:spPr>
          <a:xfrm>
            <a:off x="8374415" y="3789766"/>
            <a:ext cx="254000" cy="279143"/>
          </a:xfrm>
          <a:prstGeom prst="star5">
            <a:avLst/>
          </a:prstGeom>
          <a:solidFill>
            <a:srgbClr val="00CC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4262C40C-0764-4B77-9D11-B87C8A6F3243}"/>
              </a:ext>
            </a:extLst>
          </p:cNvPr>
          <p:cNvSpPr txBox="1"/>
          <p:nvPr/>
        </p:nvSpPr>
        <p:spPr>
          <a:xfrm>
            <a:off x="4507355" y="2575493"/>
            <a:ext cx="4057126" cy="584775"/>
          </a:xfrm>
          <a:prstGeom prst="rect">
            <a:avLst/>
          </a:prstGeom>
          <a:noFill/>
        </p:spPr>
        <p:txBody>
          <a:bodyPr wrap="square">
            <a:spAutoFit/>
          </a:bodyPr>
          <a:lstStyle/>
          <a:p>
            <a:pPr marL="628650" lvl="1" indent="-285750" defTabSz="685800">
              <a:spcBef>
                <a:spcPts val="375"/>
              </a:spcBef>
              <a:buSzPct val="125000"/>
              <a:buFont typeface="Wingdings" panose="05000000000000000000" pitchFamily="2" charset="2"/>
              <a:buChar char="v"/>
            </a:pPr>
            <a:r>
              <a:rPr lang="en-US" sz="1600" b="1">
                <a:solidFill>
                  <a:schemeClr val="accent4">
                    <a:lumMod val="40000"/>
                    <a:lumOff val="60000"/>
                  </a:schemeClr>
                </a:solidFill>
                <a:latin typeface="Arial" panose="020B0604020202020204" pitchFamily="34" charset="0"/>
                <a:cs typeface="Arial" panose="020B0604020202020204" pitchFamily="34" charset="0"/>
              </a:rPr>
              <a:t>28 successful flights &amp; over 1 </a:t>
            </a:r>
            <a:r>
              <a:rPr lang="en-US" sz="1600" b="1" err="1">
                <a:solidFill>
                  <a:schemeClr val="accent4">
                    <a:lumMod val="40000"/>
                    <a:lumOff val="60000"/>
                  </a:schemeClr>
                </a:solidFill>
                <a:latin typeface="Arial" panose="020B0604020202020204" pitchFamily="34" charset="0"/>
                <a:cs typeface="Arial" panose="020B0604020202020204" pitchFamily="34" charset="0"/>
              </a:rPr>
              <a:t>yr</a:t>
            </a:r>
            <a:r>
              <a:rPr lang="en-US" sz="1600" b="1">
                <a:solidFill>
                  <a:schemeClr val="accent4">
                    <a:lumMod val="40000"/>
                    <a:lumOff val="60000"/>
                  </a:schemeClr>
                </a:solidFill>
                <a:latin typeface="Arial" panose="020B0604020202020204" pitchFamily="34" charset="0"/>
                <a:cs typeface="Arial" panose="020B0604020202020204" pitchFamily="34" charset="0"/>
              </a:rPr>
              <a:t> of ops for Ingenuity!</a:t>
            </a:r>
          </a:p>
        </p:txBody>
      </p:sp>
      <p:sp>
        <p:nvSpPr>
          <p:cNvPr id="24" name="Title 6">
            <a:extLst>
              <a:ext uri="{FF2B5EF4-FFF2-40B4-BE49-F238E27FC236}">
                <a16:creationId xmlns:a16="http://schemas.microsoft.com/office/drawing/2014/main" id="{80A41AA7-AE10-47EB-A674-7789E43623AB}"/>
              </a:ext>
            </a:extLst>
          </p:cNvPr>
          <p:cNvSpPr txBox="1">
            <a:spLocks/>
          </p:cNvSpPr>
          <p:nvPr/>
        </p:nvSpPr>
        <p:spPr>
          <a:xfrm>
            <a:off x="2328422" y="217105"/>
            <a:ext cx="9025378" cy="590931"/>
          </a:xfrm>
          <a:prstGeom prst="rect">
            <a:avLst/>
          </a:prstGeom>
        </p:spPr>
        <p:txBody>
          <a:bodyPr/>
          <a:lstStyle>
            <a:lvl1pPr algn="l" defTabSz="914400" rtl="0" eaLnBrk="1" latinLnBrk="0" hangingPunct="1">
              <a:lnSpc>
                <a:spcPct val="90000"/>
              </a:lnSpc>
              <a:spcBef>
                <a:spcPct val="0"/>
              </a:spcBef>
              <a:buNone/>
              <a:defRPr sz="4000" b="0" kern="1200">
                <a:solidFill>
                  <a:srgbClr val="DFBB8B"/>
                </a:solidFill>
                <a:latin typeface="Arial" panose="020B0604020202020204" pitchFamily="34" charset="0"/>
                <a:ea typeface="+mj-ea"/>
                <a:cs typeface="Arial" panose="020B0604020202020204" pitchFamily="34" charset="0"/>
              </a:defRPr>
            </a:lvl1pPr>
          </a:lstStyle>
          <a:p>
            <a:pPr algn="r"/>
            <a:r>
              <a:rPr lang="en-US" sz="3600">
                <a:solidFill>
                  <a:schemeClr val="accent4">
                    <a:lumMod val="40000"/>
                    <a:lumOff val="60000"/>
                  </a:schemeClr>
                </a:solidFill>
              </a:rPr>
              <a:t>Mars2020</a:t>
            </a:r>
          </a:p>
        </p:txBody>
      </p:sp>
      <p:sp>
        <p:nvSpPr>
          <p:cNvPr id="26" name="TextBox 25">
            <a:extLst>
              <a:ext uri="{FF2B5EF4-FFF2-40B4-BE49-F238E27FC236}">
                <a16:creationId xmlns:a16="http://schemas.microsoft.com/office/drawing/2014/main" id="{15F94BF8-E493-400D-8428-0691A3BBD5F8}"/>
              </a:ext>
            </a:extLst>
          </p:cNvPr>
          <p:cNvSpPr txBox="1"/>
          <p:nvPr/>
        </p:nvSpPr>
        <p:spPr>
          <a:xfrm>
            <a:off x="86924" y="141202"/>
            <a:ext cx="5211268" cy="861774"/>
          </a:xfrm>
          <a:prstGeom prst="rect">
            <a:avLst/>
          </a:prstGeom>
          <a:noFill/>
        </p:spPr>
        <p:txBody>
          <a:bodyPr wrap="square">
            <a:spAutoFit/>
          </a:bodyPr>
          <a:lstStyle/>
          <a:p>
            <a:r>
              <a:rPr lang="en-US" b="1">
                <a:solidFill>
                  <a:schemeClr val="bg1"/>
                </a:solidFill>
                <a:latin typeface="Arial" panose="020B0604020202020204" pitchFamily="34" charset="0"/>
                <a:ea typeface="Calibri" panose="020F0502020204030204" pitchFamily="34" charset="0"/>
                <a:cs typeface="Arial" panose="020B0604020202020204" pitchFamily="34" charset="0"/>
              </a:rPr>
              <a:t>Perseverance</a:t>
            </a:r>
            <a:r>
              <a:rPr lang="en-US" b="1">
                <a:solidFill>
                  <a:schemeClr val="bg1"/>
                </a:solidFill>
                <a:effectLst/>
                <a:latin typeface="Arial" panose="020B0604020202020204" pitchFamily="34" charset="0"/>
                <a:ea typeface="Calibri" panose="020F0502020204030204" pitchFamily="34" charset="0"/>
                <a:cs typeface="Arial" panose="020B0604020202020204" pitchFamily="34" charset="0"/>
              </a:rPr>
              <a:t> Odometer: 12052.7 meters*</a:t>
            </a:r>
            <a:br>
              <a:rPr lang="en-US" b="1">
                <a:solidFill>
                  <a:schemeClr val="bg1"/>
                </a:solidFill>
                <a:effectLst/>
                <a:latin typeface="Arial" panose="020B0604020202020204" pitchFamily="34" charset="0"/>
                <a:ea typeface="Calibri" panose="020F0502020204030204" pitchFamily="34" charset="0"/>
                <a:cs typeface="Arial" panose="020B0604020202020204" pitchFamily="34" charset="0"/>
              </a:rPr>
            </a:br>
            <a:r>
              <a:rPr lang="en-US" b="1">
                <a:solidFill>
                  <a:schemeClr val="bg1"/>
                </a:solidFill>
                <a:effectLst/>
                <a:latin typeface="Arial" panose="020B0604020202020204" pitchFamily="34" charset="0"/>
                <a:ea typeface="Calibri" panose="020F0502020204030204" pitchFamily="34" charset="0"/>
                <a:cs typeface="Arial" panose="020B0604020202020204" pitchFamily="34" charset="0"/>
              </a:rPr>
              <a:t>Ingenuity Log: </a:t>
            </a:r>
            <a:r>
              <a:rPr lang="en-US" b="1">
                <a:solidFill>
                  <a:schemeClr val="bg1"/>
                </a:solidFill>
                <a:latin typeface="Arial" panose="020B0604020202020204" pitchFamily="34" charset="0"/>
                <a:ea typeface="Calibri" panose="020F0502020204030204" pitchFamily="34" charset="0"/>
                <a:cs typeface="Arial" panose="020B0604020202020204" pitchFamily="34" charset="0"/>
              </a:rPr>
              <a:t>28 flights, 6909 m, 3254.9 sec*</a:t>
            </a:r>
          </a:p>
          <a:p>
            <a:r>
              <a:rPr lang="en-US" sz="1400" b="1">
                <a:solidFill>
                  <a:schemeClr val="bg1"/>
                </a:solidFill>
                <a:latin typeface="Arial" panose="020B0604020202020204" pitchFamily="34" charset="0"/>
                <a:ea typeface="Calibri" panose="020F0502020204030204" pitchFamily="34" charset="0"/>
                <a:cs typeface="Arial" panose="020B0604020202020204" pitchFamily="34" charset="0"/>
              </a:rPr>
              <a:t>*June 10, 2022, Sol 464 </a:t>
            </a:r>
            <a:endParaRPr lang="en-US" sz="1400" b="1">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47B47819-C3C5-4C9A-9558-1162C9753A7C}"/>
              </a:ext>
            </a:extLst>
          </p:cNvPr>
          <p:cNvSpPr txBox="1"/>
          <p:nvPr/>
        </p:nvSpPr>
        <p:spPr>
          <a:xfrm>
            <a:off x="4937325" y="1958639"/>
            <a:ext cx="5789594" cy="584775"/>
          </a:xfrm>
          <a:prstGeom prst="rect">
            <a:avLst/>
          </a:prstGeom>
          <a:noFill/>
        </p:spPr>
        <p:txBody>
          <a:bodyPr wrap="square">
            <a:spAutoFit/>
          </a:bodyPr>
          <a:lstStyle/>
          <a:p>
            <a:pPr marL="628650" lvl="1" indent="-285750" defTabSz="685800">
              <a:spcBef>
                <a:spcPts val="375"/>
              </a:spcBef>
              <a:buSzPct val="125000"/>
              <a:buFont typeface="Wingdings" panose="05000000000000000000" pitchFamily="2" charset="2"/>
              <a:buChar char="v"/>
            </a:pPr>
            <a:r>
              <a:rPr lang="en-US" sz="1600" b="1" u="sng">
                <a:solidFill>
                  <a:schemeClr val="accent4">
                    <a:lumMod val="40000"/>
                    <a:lumOff val="60000"/>
                  </a:schemeClr>
                </a:solidFill>
                <a:latin typeface="Arial" panose="020B0604020202020204" pitchFamily="34" charset="0"/>
                <a:cs typeface="Arial" panose="020B0604020202020204" pitchFamily="34" charset="0"/>
              </a:rPr>
              <a:t>Power of AutoNav</a:t>
            </a:r>
            <a:r>
              <a:rPr lang="en-US" sz="1600" b="1">
                <a:solidFill>
                  <a:schemeClr val="accent4">
                    <a:lumMod val="40000"/>
                    <a:lumOff val="60000"/>
                  </a:schemeClr>
                </a:solidFill>
                <a:latin typeface="Arial" panose="020B0604020202020204" pitchFamily="34" charset="0"/>
                <a:cs typeface="Arial" panose="020B0604020202020204" pitchFamily="34" charset="0"/>
              </a:rPr>
              <a:t> Perseverance set multi-sol plan record distance 528.673 m (Sol 404-405 )</a:t>
            </a:r>
          </a:p>
        </p:txBody>
      </p:sp>
      <p:pic>
        <p:nvPicPr>
          <p:cNvPr id="1026" name="Picture 2" descr="May be an image of outdoors">
            <a:extLst>
              <a:ext uri="{FF2B5EF4-FFF2-40B4-BE49-F238E27FC236}">
                <a16:creationId xmlns:a16="http://schemas.microsoft.com/office/drawing/2014/main" id="{E1DB91B0-B765-A5A2-D203-F1EF89F53C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9" r="79" b="38859"/>
          <a:stretch/>
        </p:blipFill>
        <p:spPr bwMode="auto">
          <a:xfrm>
            <a:off x="86924" y="3830755"/>
            <a:ext cx="5378968" cy="2468288"/>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10A84F58-504C-9B52-8195-AAA67C6186FD}"/>
              </a:ext>
            </a:extLst>
          </p:cNvPr>
          <p:cNvSpPr/>
          <p:nvPr/>
        </p:nvSpPr>
        <p:spPr>
          <a:xfrm>
            <a:off x="2497233" y="6166448"/>
            <a:ext cx="3368875" cy="646331"/>
          </a:xfrm>
          <a:prstGeom prst="rect">
            <a:avLst/>
          </a:prstGeom>
          <a:solidFill>
            <a:schemeClr val="bg2"/>
          </a:solidFill>
        </p:spPr>
        <p:txBody>
          <a:bodyPr wrap="square">
            <a:spAutoFit/>
          </a:bodyPr>
          <a:lstStyle/>
          <a:p>
            <a:r>
              <a:rPr lang="en-US" sz="1200"/>
              <a:t>NASA’s Perseverance rover at </a:t>
            </a:r>
            <a:r>
              <a:rPr lang="en-US" sz="1200" err="1"/>
              <a:t>Hogwallow</a:t>
            </a:r>
            <a:r>
              <a:rPr lang="en-US" sz="1200"/>
              <a:t> Flats on June 10, 2022, the 464th Martian day, or sol, of the mission. Credit: NASA/JPL-Caltech/USGS/</a:t>
            </a:r>
            <a:r>
              <a:rPr lang="en-US" sz="1200" err="1"/>
              <a:t>UofA</a:t>
            </a:r>
            <a:r>
              <a:rPr lang="en-US" sz="1200"/>
              <a:t> (PH)</a:t>
            </a:r>
          </a:p>
        </p:txBody>
      </p:sp>
    </p:spTree>
    <p:extLst>
      <p:ext uri="{BB962C8B-B14F-4D97-AF65-F5344CB8AC3E}">
        <p14:creationId xmlns:p14="http://schemas.microsoft.com/office/powerpoint/2010/main" val="2240000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76E873F-3AD2-824C-8721-90820C9AA359}"/>
              </a:ext>
            </a:extLst>
          </p:cNvPr>
          <p:cNvSpPr>
            <a:spLocks noGrp="1"/>
          </p:cNvSpPr>
          <p:nvPr>
            <p:ph type="title" sz="quarter"/>
          </p:nvPr>
        </p:nvSpPr>
        <p:spPr/>
        <p:txBody>
          <a:bodyPr/>
          <a:lstStyle/>
          <a:p>
            <a:r>
              <a:rPr lang="en-US">
                <a:solidFill>
                  <a:schemeClr val="accent1">
                    <a:lumMod val="75000"/>
                  </a:schemeClr>
                </a:solidFill>
              </a:rPr>
              <a:t>Samples Collected by Perseverance</a:t>
            </a:r>
          </a:p>
        </p:txBody>
      </p:sp>
      <p:sp>
        <p:nvSpPr>
          <p:cNvPr id="4" name="Slide Number Placeholder 3">
            <a:extLst>
              <a:ext uri="{FF2B5EF4-FFF2-40B4-BE49-F238E27FC236}">
                <a16:creationId xmlns:a16="http://schemas.microsoft.com/office/drawing/2014/main" id="{EBFADB4F-97AF-334F-B338-64F874397EE8}"/>
              </a:ext>
            </a:extLst>
          </p:cNvPr>
          <p:cNvSpPr>
            <a:spLocks noGrp="1"/>
          </p:cNvSpPr>
          <p:nvPr>
            <p:ph type="sldNum" sz="quarter" idx="4294967295"/>
          </p:nvPr>
        </p:nvSpPr>
        <p:spPr>
          <a:xfrm>
            <a:off x="9448800" y="6489700"/>
            <a:ext cx="2743200" cy="365125"/>
          </a:xfrm>
        </p:spPr>
        <p:txBody>
          <a:bodyPr/>
          <a:lstStyle/>
          <a:p>
            <a:pPr>
              <a:defRPr/>
            </a:pPr>
            <a:fld id="{0B0D5911-593C-4B7A-998F-6DBC76EF3BD7}" type="slidenum">
              <a:rPr lang="en-US" smtClean="0">
                <a:solidFill>
                  <a:schemeClr val="bg1"/>
                </a:solidFill>
              </a:rPr>
              <a:pPr>
                <a:defRPr/>
              </a:pPr>
              <a:t>4</a:t>
            </a:fld>
            <a:endParaRPr lang="en-US">
              <a:solidFill>
                <a:schemeClr val="bg1"/>
              </a:solidFill>
            </a:endParaRPr>
          </a:p>
        </p:txBody>
      </p:sp>
      <p:sp>
        <p:nvSpPr>
          <p:cNvPr id="11" name="TextBox 10">
            <a:extLst>
              <a:ext uri="{FF2B5EF4-FFF2-40B4-BE49-F238E27FC236}">
                <a16:creationId xmlns:a16="http://schemas.microsoft.com/office/drawing/2014/main" id="{94065C19-8A30-7142-9067-E11B88B9F56B}"/>
              </a:ext>
            </a:extLst>
          </p:cNvPr>
          <p:cNvSpPr txBox="1"/>
          <p:nvPr/>
        </p:nvSpPr>
        <p:spPr>
          <a:xfrm>
            <a:off x="1700593" y="978724"/>
            <a:ext cx="4347692" cy="3416320"/>
          </a:xfrm>
          <a:prstGeom prst="rect">
            <a:avLst/>
          </a:prstGeom>
          <a:noFill/>
        </p:spPr>
        <p:txBody>
          <a:bodyPr wrap="square" lIns="91440" tIns="45720" rIns="91440" bIns="45720" rtlCol="0" anchor="t">
            <a:spAutoFit/>
          </a:bodyPr>
          <a:lstStyle/>
          <a:p>
            <a:r>
              <a:rPr lang="en-US"/>
              <a:t>Perseverance has arrived at the delta front.  Has 8 rock samples collected during Crater Floor Science Campaign.</a:t>
            </a:r>
          </a:p>
          <a:p>
            <a:pPr lvl="1"/>
            <a:r>
              <a:rPr lang="en-US"/>
              <a:t>Total 10 tubes sealed:</a:t>
            </a:r>
            <a:endParaRPr lang="en-US">
              <a:cs typeface="Calibri"/>
            </a:endParaRPr>
          </a:p>
          <a:p>
            <a:pPr lvl="1"/>
            <a:r>
              <a:rPr lang="en-US"/>
              <a:t>1 Witness blank </a:t>
            </a:r>
            <a:endParaRPr lang="en-US">
              <a:cs typeface="Calibri"/>
            </a:endParaRPr>
          </a:p>
          <a:p>
            <a:pPr lvl="1"/>
            <a:r>
              <a:rPr lang="en-US"/>
              <a:t>1 Atmospheric sample</a:t>
            </a:r>
            <a:endParaRPr lang="en-US">
              <a:cs typeface="Calibri"/>
            </a:endParaRPr>
          </a:p>
          <a:p>
            <a:pPr lvl="1"/>
            <a:r>
              <a:rPr lang="en-US"/>
              <a:t>4 pairs of rock core samples</a:t>
            </a:r>
            <a:endParaRPr lang="en-US">
              <a:cs typeface="Calibri"/>
            </a:endParaRPr>
          </a:p>
          <a:p>
            <a:endParaRPr lang="en-US"/>
          </a:p>
          <a:p>
            <a:r>
              <a:rPr lang="en-US">
                <a:cs typeface="Calibri"/>
              </a:rPr>
              <a:t>An initial 30-day report is prepared for each sample that will provide contextual information on the returned samples.  </a:t>
            </a:r>
          </a:p>
          <a:p>
            <a:endParaRPr lang="en-US">
              <a:cs typeface="Calibri"/>
            </a:endParaRPr>
          </a:p>
        </p:txBody>
      </p:sp>
      <p:sp>
        <p:nvSpPr>
          <p:cNvPr id="15" name="Oval 14">
            <a:extLst>
              <a:ext uri="{FF2B5EF4-FFF2-40B4-BE49-F238E27FC236}">
                <a16:creationId xmlns:a16="http://schemas.microsoft.com/office/drawing/2014/main" id="{039B8D4E-33EE-CE46-B551-03354330C0B8}"/>
              </a:ext>
            </a:extLst>
          </p:cNvPr>
          <p:cNvSpPr/>
          <p:nvPr/>
        </p:nvSpPr>
        <p:spPr>
          <a:xfrm flipH="1">
            <a:off x="7202084" y="4405657"/>
            <a:ext cx="48964" cy="20529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6" name="Group 15">
            <a:extLst>
              <a:ext uri="{FF2B5EF4-FFF2-40B4-BE49-F238E27FC236}">
                <a16:creationId xmlns:a16="http://schemas.microsoft.com/office/drawing/2014/main" id="{AF4D8AE9-E6FB-3E43-A17B-3E3D22C55DA5}"/>
              </a:ext>
            </a:extLst>
          </p:cNvPr>
          <p:cNvGrpSpPr/>
          <p:nvPr/>
        </p:nvGrpSpPr>
        <p:grpSpPr>
          <a:xfrm>
            <a:off x="9242684" y="6320913"/>
            <a:ext cx="1806807" cy="369332"/>
            <a:chOff x="2532615" y="6228312"/>
            <a:chExt cx="1119538" cy="270563"/>
          </a:xfrm>
        </p:grpSpPr>
        <p:sp>
          <p:nvSpPr>
            <p:cNvPr id="14" name="Oval 13">
              <a:extLst>
                <a:ext uri="{FF2B5EF4-FFF2-40B4-BE49-F238E27FC236}">
                  <a16:creationId xmlns:a16="http://schemas.microsoft.com/office/drawing/2014/main" id="{C47F33C7-DABC-BF41-A202-8DC02BB1493F}"/>
                </a:ext>
              </a:extLst>
            </p:cNvPr>
            <p:cNvSpPr/>
            <p:nvPr/>
          </p:nvSpPr>
          <p:spPr>
            <a:xfrm>
              <a:off x="2532615" y="6285295"/>
              <a:ext cx="139756" cy="156598"/>
            </a:xfrm>
            <a:prstGeom prst="ellipse">
              <a:avLst/>
            </a:prstGeom>
            <a:solidFill>
              <a:srgbClr val="FF00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TextBox 5">
              <a:extLst>
                <a:ext uri="{FF2B5EF4-FFF2-40B4-BE49-F238E27FC236}">
                  <a16:creationId xmlns:a16="http://schemas.microsoft.com/office/drawing/2014/main" id="{6D6B08E2-184A-914B-8CDA-45633A4FA97A}"/>
                </a:ext>
              </a:extLst>
            </p:cNvPr>
            <p:cNvSpPr txBox="1"/>
            <p:nvPr/>
          </p:nvSpPr>
          <p:spPr>
            <a:xfrm>
              <a:off x="2700971" y="6228312"/>
              <a:ext cx="951182" cy="270563"/>
            </a:xfrm>
            <a:prstGeom prst="rect">
              <a:avLst/>
            </a:prstGeom>
            <a:noFill/>
          </p:spPr>
          <p:txBody>
            <a:bodyPr wrap="none" rtlCol="0">
              <a:spAutoFit/>
            </a:bodyPr>
            <a:lstStyle/>
            <a:p>
              <a:r>
                <a:rPr lang="en-US"/>
                <a:t>Sampling Sites</a:t>
              </a:r>
            </a:p>
          </p:txBody>
        </p:sp>
      </p:grpSp>
      <p:pic>
        <p:nvPicPr>
          <p:cNvPr id="13" name="Picture 12">
            <a:extLst>
              <a:ext uri="{FF2B5EF4-FFF2-40B4-BE49-F238E27FC236}">
                <a16:creationId xmlns:a16="http://schemas.microsoft.com/office/drawing/2014/main" id="{A33CBD3A-5632-8D4F-B9DB-1E15F7CC948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7700" y="1557210"/>
            <a:ext cx="5888043" cy="4545639"/>
          </a:xfrm>
          <a:prstGeom prst="rect">
            <a:avLst/>
          </a:prstGeom>
        </p:spPr>
      </p:pic>
      <p:sp>
        <p:nvSpPr>
          <p:cNvPr id="2" name="TextBox 1">
            <a:extLst>
              <a:ext uri="{FF2B5EF4-FFF2-40B4-BE49-F238E27FC236}">
                <a16:creationId xmlns:a16="http://schemas.microsoft.com/office/drawing/2014/main" id="{B63AAFB2-708C-F043-8FD2-0F6151691DE9}"/>
              </a:ext>
            </a:extLst>
          </p:cNvPr>
          <p:cNvSpPr txBox="1"/>
          <p:nvPr/>
        </p:nvSpPr>
        <p:spPr>
          <a:xfrm>
            <a:off x="1702941" y="4309669"/>
            <a:ext cx="4350362" cy="2031325"/>
          </a:xfrm>
          <a:prstGeom prst="rect">
            <a:avLst/>
          </a:prstGeom>
          <a:noFill/>
        </p:spPr>
        <p:txBody>
          <a:bodyPr wrap="square" lIns="91440" tIns="45720" rIns="91440" bIns="45720" rtlCol="0" anchor="t">
            <a:spAutoFit/>
          </a:bodyPr>
          <a:lstStyle/>
          <a:p>
            <a:r>
              <a:rPr lang="en-US"/>
              <a:t>Landing site characterization for the first depot at the “Landing Strip” are underway.</a:t>
            </a:r>
          </a:p>
          <a:p>
            <a:endParaRPr lang="en-US">
              <a:solidFill>
                <a:schemeClr val="bg1"/>
              </a:solidFill>
            </a:endParaRPr>
          </a:p>
          <a:p>
            <a:r>
              <a:rPr lang="en-US"/>
              <a:t>Science Community Workshop for depot of the first sample set is being planned for last week in September 2022</a:t>
            </a:r>
            <a:endParaRPr lang="en-US">
              <a:cs typeface="Calibri"/>
            </a:endParaRPr>
          </a:p>
          <a:p>
            <a:endParaRPr lang="en-US">
              <a:solidFill>
                <a:schemeClr val="bg1"/>
              </a:solidFill>
            </a:endParaRPr>
          </a:p>
        </p:txBody>
      </p:sp>
      <p:sp>
        <p:nvSpPr>
          <p:cNvPr id="7" name="Oval 6">
            <a:extLst>
              <a:ext uri="{FF2B5EF4-FFF2-40B4-BE49-F238E27FC236}">
                <a16:creationId xmlns:a16="http://schemas.microsoft.com/office/drawing/2014/main" id="{3E8A2BE1-1955-6E49-9EC4-FB1F8E8DDE87}"/>
              </a:ext>
            </a:extLst>
          </p:cNvPr>
          <p:cNvSpPr/>
          <p:nvPr/>
        </p:nvSpPr>
        <p:spPr>
          <a:xfrm>
            <a:off x="9323652" y="6473774"/>
            <a:ext cx="63610" cy="6361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lide Number Placeholder 3">
            <a:extLst>
              <a:ext uri="{FF2B5EF4-FFF2-40B4-BE49-F238E27FC236}">
                <a16:creationId xmlns:a16="http://schemas.microsoft.com/office/drawing/2014/main" id="{654AF14A-DA9B-A84E-B60F-55A6B41E8E0E}"/>
              </a:ext>
            </a:extLst>
          </p:cNvPr>
          <p:cNvSpPr txBox="1">
            <a:spLocks/>
          </p:cNvSpPr>
          <p:nvPr/>
        </p:nvSpPr>
        <p:spPr>
          <a:xfrm>
            <a:off x="9387262" y="653738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rgbClr val="9CB1D0"/>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E8C51FE-49D9-314D-9957-ABBF7DDE8782}" type="slidenum">
              <a:rPr lang="en-US" smtClean="0"/>
              <a:pPr/>
              <a:t>4</a:t>
            </a:fld>
            <a:endParaRPr lang="en-US"/>
          </a:p>
        </p:txBody>
      </p:sp>
    </p:spTree>
    <p:extLst>
      <p:ext uri="{BB962C8B-B14F-4D97-AF65-F5344CB8AC3E}">
        <p14:creationId xmlns:p14="http://schemas.microsoft.com/office/powerpoint/2010/main" val="3102846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74B05-7F41-F399-AB00-17EC3392ED43}"/>
              </a:ext>
            </a:extLst>
          </p:cNvPr>
          <p:cNvSpPr>
            <a:spLocks noGrp="1"/>
          </p:cNvSpPr>
          <p:nvPr>
            <p:ph type="title"/>
          </p:nvPr>
        </p:nvSpPr>
        <p:spPr>
          <a:xfrm>
            <a:off x="2328422" y="423411"/>
            <a:ext cx="9025378" cy="923330"/>
          </a:xfrm>
        </p:spPr>
        <p:txBody>
          <a:bodyPr/>
          <a:lstStyle/>
          <a:p>
            <a:r>
              <a:rPr lang="en-US" sz="3600" b="1">
                <a:solidFill>
                  <a:schemeClr val="accent1">
                    <a:lumMod val="40000"/>
                    <a:lumOff val="60000"/>
                  </a:schemeClr>
                </a:solidFill>
                <a:latin typeface="Arial"/>
                <a:cs typeface="Arial"/>
              </a:rPr>
              <a:t>MSR: </a:t>
            </a:r>
            <a:br>
              <a:rPr lang="en-US" sz="3600" b="1">
                <a:solidFill>
                  <a:schemeClr val="accent1">
                    <a:lumMod val="40000"/>
                    <a:lumOff val="60000"/>
                  </a:schemeClr>
                </a:solidFill>
                <a:latin typeface="Arial"/>
                <a:cs typeface="Arial"/>
              </a:rPr>
            </a:br>
            <a:r>
              <a:rPr lang="en-US" sz="2400" b="1">
                <a:solidFill>
                  <a:schemeClr val="accent1">
                    <a:lumMod val="40000"/>
                    <a:lumOff val="60000"/>
                  </a:schemeClr>
                </a:solidFill>
                <a:latin typeface="Arial"/>
                <a:cs typeface="Arial"/>
              </a:rPr>
              <a:t>Potential benefits from samples already cached</a:t>
            </a:r>
            <a:endParaRPr lang="en-US">
              <a:solidFill>
                <a:schemeClr val="accent1">
                  <a:lumMod val="40000"/>
                  <a:lumOff val="60000"/>
                </a:schemeClr>
              </a:solidFill>
              <a:latin typeface="Arial"/>
              <a:cs typeface="Arial"/>
            </a:endParaRPr>
          </a:p>
        </p:txBody>
      </p:sp>
      <p:sp>
        <p:nvSpPr>
          <p:cNvPr id="3" name="Content Placeholder 2">
            <a:extLst>
              <a:ext uri="{FF2B5EF4-FFF2-40B4-BE49-F238E27FC236}">
                <a16:creationId xmlns:a16="http://schemas.microsoft.com/office/drawing/2014/main" id="{8C02B22D-1161-8F10-9C72-309B756EEDFD}"/>
              </a:ext>
            </a:extLst>
          </p:cNvPr>
          <p:cNvSpPr>
            <a:spLocks noGrp="1"/>
          </p:cNvSpPr>
          <p:nvPr>
            <p:ph idx="1"/>
          </p:nvPr>
        </p:nvSpPr>
        <p:spPr>
          <a:xfrm>
            <a:off x="1674552" y="1791683"/>
            <a:ext cx="10011170" cy="4355038"/>
          </a:xfrm>
        </p:spPr>
        <p:txBody>
          <a:bodyPr vert="horz" wrap="square" lIns="91440" tIns="45720" rIns="91440" bIns="45720" rtlCol="0" anchor="t">
            <a:spAutoFit/>
          </a:bodyPr>
          <a:lstStyle/>
          <a:p>
            <a:pPr marL="342900" indent="-342900" fontAlgn="base"/>
            <a:r>
              <a:rPr lang="en-US">
                <a:latin typeface="Arial"/>
                <a:cs typeface="Arial"/>
              </a:rPr>
              <a:t>Igneous rocks will provide absolute age of the </a:t>
            </a:r>
            <a:r>
              <a:rPr lang="en-US" err="1">
                <a:latin typeface="Arial"/>
                <a:cs typeface="Arial"/>
              </a:rPr>
              <a:t>Jezero</a:t>
            </a:r>
            <a:r>
              <a:rPr lang="en-US">
                <a:latin typeface="Arial"/>
                <a:cs typeface="Arial"/>
              </a:rPr>
              <a:t> crater region and anchor the ages of </a:t>
            </a:r>
            <a:r>
              <a:rPr lang="en-US" err="1">
                <a:latin typeface="Arial"/>
                <a:cs typeface="Arial"/>
              </a:rPr>
              <a:t>martian</a:t>
            </a:r>
            <a:r>
              <a:rPr lang="en-US">
                <a:latin typeface="Arial"/>
                <a:cs typeface="Arial"/>
              </a:rPr>
              <a:t> epochs </a:t>
            </a:r>
            <a:endParaRPr lang="en-US"/>
          </a:p>
          <a:p>
            <a:pPr marL="342900" indent="-342900"/>
            <a:r>
              <a:rPr lang="en-US">
                <a:latin typeface="Arial"/>
                <a:cs typeface="Arial"/>
              </a:rPr>
              <a:t>Salts and other products of aqueous alteration will provide insights into the history of water in this region on Mars</a:t>
            </a:r>
          </a:p>
          <a:p>
            <a:pPr marL="342900" indent="-342900" fontAlgn="base"/>
            <a:r>
              <a:rPr lang="en-US">
                <a:latin typeface="Arial"/>
                <a:cs typeface="Arial"/>
              </a:rPr>
              <a:t>Organic compounds already detected in some samples – will be able to determine the specific compound(s) and potentially deduce their origin (biogenic vs abiogenic) </a:t>
            </a:r>
            <a:endParaRPr lang="en-US"/>
          </a:p>
          <a:p>
            <a:pPr marL="342900" indent="-342900" fontAlgn="base"/>
            <a:r>
              <a:rPr lang="en-US">
                <a:latin typeface="Arial"/>
                <a:cs typeface="Arial"/>
              </a:rPr>
              <a:t>The samples will help address major gaps in our knowledge for future human exploration</a:t>
            </a:r>
            <a:endParaRPr lang="en-US"/>
          </a:p>
        </p:txBody>
      </p:sp>
    </p:spTree>
    <p:extLst>
      <p:ext uri="{BB962C8B-B14F-4D97-AF65-F5344CB8AC3E}">
        <p14:creationId xmlns:p14="http://schemas.microsoft.com/office/powerpoint/2010/main" val="26996867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C34F7-08E0-856C-5EAF-52FA3757C3AC}"/>
              </a:ext>
            </a:extLst>
          </p:cNvPr>
          <p:cNvSpPr>
            <a:spLocks noGrp="1"/>
          </p:cNvSpPr>
          <p:nvPr>
            <p:ph type="title"/>
          </p:nvPr>
        </p:nvSpPr>
        <p:spPr>
          <a:xfrm>
            <a:off x="1727841" y="2131783"/>
            <a:ext cx="6168327" cy="3416320"/>
          </a:xfrm>
        </p:spPr>
        <p:txBody>
          <a:bodyPr/>
          <a:lstStyle/>
          <a:p>
            <a:r>
              <a:rPr lang="en-US" sz="2000">
                <a:solidFill>
                  <a:schemeClr val="bg1"/>
                </a:solidFill>
              </a:rPr>
              <a:t>“Mars Sample Return (MSR) has been a high priority for the planetary science community for more than four decades. Analyzing </a:t>
            </a:r>
            <a:r>
              <a:rPr lang="en-US" sz="2000" err="1">
                <a:solidFill>
                  <a:schemeClr val="bg1"/>
                </a:solidFill>
              </a:rPr>
              <a:t>martian</a:t>
            </a:r>
            <a:r>
              <a:rPr lang="en-US" sz="2000">
                <a:solidFill>
                  <a:schemeClr val="bg1"/>
                </a:solidFill>
              </a:rPr>
              <a:t> samples in terrestrial laboratories would advance our understanding of Mars in multiple ways that are impossible using </a:t>
            </a:r>
            <a:r>
              <a:rPr lang="en-US" sz="2000" i="1">
                <a:solidFill>
                  <a:schemeClr val="bg1"/>
                </a:solidFill>
              </a:rPr>
              <a:t>in situ </a:t>
            </a:r>
            <a:r>
              <a:rPr lang="en-US" sz="2000">
                <a:solidFill>
                  <a:schemeClr val="bg1"/>
                </a:solidFill>
              </a:rPr>
              <a:t>missions alone," states special supplement authors in the forward. "The purpose of this special issue of</a:t>
            </a:r>
            <a:r>
              <a:rPr lang="en-US" sz="2000" b="1" i="1">
                <a:solidFill>
                  <a:schemeClr val="bg1"/>
                </a:solidFill>
              </a:rPr>
              <a:t> Astrobiology</a:t>
            </a:r>
            <a:r>
              <a:rPr lang="en-US" sz="2000">
                <a:solidFill>
                  <a:schemeClr val="bg1"/>
                </a:solidFill>
              </a:rPr>
              <a:t> is to collate and publish these scientific and planning reports for MSR in a single location and make them available to the community of scientists interested in MSR." </a:t>
            </a:r>
          </a:p>
        </p:txBody>
      </p:sp>
      <p:graphicFrame>
        <p:nvGraphicFramePr>
          <p:cNvPr id="4" name="Content Placeholder 3">
            <a:extLst>
              <a:ext uri="{FF2B5EF4-FFF2-40B4-BE49-F238E27FC236}">
                <a16:creationId xmlns:a16="http://schemas.microsoft.com/office/drawing/2014/main" id="{477ADD86-1B2C-FA7A-A235-8AF06596052E}"/>
              </a:ext>
            </a:extLst>
          </p:cNvPr>
          <p:cNvGraphicFramePr>
            <a:graphicFrameLocks noGrp="1"/>
          </p:cNvGraphicFramePr>
          <p:nvPr>
            <p:ph idx="1"/>
            <p:extLst>
              <p:ext uri="{D42A27DB-BD31-4B8C-83A1-F6EECF244321}">
                <p14:modId xmlns:p14="http://schemas.microsoft.com/office/powerpoint/2010/main" val="530454353"/>
              </p:ext>
            </p:extLst>
          </p:nvPr>
        </p:nvGraphicFramePr>
        <p:xfrm>
          <a:off x="5184130" y="-11691286"/>
          <a:ext cx="1799028" cy="3548725"/>
        </p:xfrm>
        <a:graphic>
          <a:graphicData uri="http://schemas.openxmlformats.org/drawingml/2006/table">
            <a:tbl>
              <a:tblPr rtl="1"/>
              <a:tblGrid>
                <a:gridCol w="966660">
                  <a:extLst>
                    <a:ext uri="{9D8B030D-6E8A-4147-A177-3AD203B41FA5}">
                      <a16:colId xmlns:a16="http://schemas.microsoft.com/office/drawing/2014/main" val="2195505975"/>
                    </a:ext>
                  </a:extLst>
                </a:gridCol>
                <a:gridCol w="832368">
                  <a:extLst>
                    <a:ext uri="{9D8B030D-6E8A-4147-A177-3AD203B41FA5}">
                      <a16:colId xmlns:a16="http://schemas.microsoft.com/office/drawing/2014/main" val="4232062464"/>
                    </a:ext>
                  </a:extLst>
                </a:gridCol>
              </a:tblGrid>
              <a:tr h="0">
                <a:tc>
                  <a:txBody>
                    <a:bodyPr/>
                    <a:lstStyle/>
                    <a:p>
                      <a:endParaRPr lang="en-US" sz="100"/>
                    </a:p>
                  </a:txBody>
                  <a:tcPr marL="0" marR="0" marT="0" marB="0" anchor="ctr">
                    <a:lnL>
                      <a:noFill/>
                    </a:lnL>
                    <a:lnT>
                      <a:noFill/>
                    </a:lnT>
                    <a:lnB>
                      <a:noFill/>
                    </a:lnB>
                    <a:solidFill>
                      <a:srgbClr val="E0E0DF"/>
                    </a:solidFill>
                  </a:tcPr>
                </a:tc>
                <a:tc>
                  <a:txBody>
                    <a:bodyPr/>
                    <a:lstStyle/>
                    <a:p>
                      <a:endParaRPr lang="en-US" sz="100"/>
                    </a:p>
                  </a:txBody>
                  <a:tcPr marL="403" marR="403" marT="201" marB="201"/>
                </a:tc>
                <a:extLst>
                  <a:ext uri="{0D108BD9-81ED-4DB2-BD59-A6C34878D82A}">
                    <a16:rowId xmlns:a16="http://schemas.microsoft.com/office/drawing/2014/main" val="3762622071"/>
                  </a:ext>
                </a:extLst>
              </a:tr>
              <a:tr h="0">
                <a:tc>
                  <a:txBody>
                    <a:bodyPr/>
                    <a:lstStyle/>
                    <a:p>
                      <a:endParaRPr lang="en-US" sz="100"/>
                    </a:p>
                  </a:txBody>
                  <a:tcPr marL="210" marR="210" marT="210" marB="210" anchor="ctr">
                    <a:lnL>
                      <a:noFill/>
                    </a:lnL>
                    <a:lnT>
                      <a:noFill/>
                    </a:lnT>
                    <a:lnB>
                      <a:noFill/>
                    </a:lnB>
                    <a:solidFill>
                      <a:srgbClr val="E0E0DF"/>
                    </a:solidFill>
                  </a:tcPr>
                </a:tc>
                <a:tc>
                  <a:txBody>
                    <a:bodyPr/>
                    <a:lstStyle/>
                    <a:p>
                      <a:endParaRPr lang="en-US" sz="100"/>
                    </a:p>
                  </a:txBody>
                  <a:tcPr marL="403" marR="403" marT="201" marB="201"/>
                </a:tc>
                <a:extLst>
                  <a:ext uri="{0D108BD9-81ED-4DB2-BD59-A6C34878D82A}">
                    <a16:rowId xmlns:a16="http://schemas.microsoft.com/office/drawing/2014/main" val="1264957552"/>
                  </a:ext>
                </a:extLst>
              </a:tr>
              <a:tr h="0">
                <a:tc>
                  <a:txBody>
                    <a:bodyPr/>
                    <a:lstStyle/>
                    <a:p>
                      <a:pPr algn="l"/>
                      <a:r>
                        <a:rPr lang="en-US" sz="100" b="0" u="none" strike="noStrike">
                          <a:solidFill>
                            <a:srgbClr val="333333"/>
                          </a:solidFill>
                          <a:effectLst/>
                          <a:latin typeface="Arial" panose="020B0604020202020204" pitchFamily="34" charset="0"/>
                          <a:hlinkClick r:id="rId3" tooltip="https://gcc02.safelinks.protection.outlook.com/?url=http%3A%2F%2Femail.liebertpub.com%2Fq%2F1H74Y9Pp7XGSHIb24BvvR%2Fwv&amp;data=05%7C01%7Cmichael.a.meyer%40nasa.gov%7Cac81e0582ff14dab1d2108da45549f8d%7C7005d45845be48ae8140d43da96dd17b%7C0%7C0%7C637898526997967012%7CUnknown%7CTWFpbGZsb3d8eyJWIjoiMC4wLjAwMDAiLCJQIjoiV2luMzIiLCJBTiI6Ik1haWwiLCJXVCI6Mn0%3D%7C3000%7C%7C%7C&amp;sdata=Lpxz6Mt%2B818adFJmqU1GKfOGqwoPisHWZyIaFKvZYyI%3D&amp;reserved=0"/>
                        </a:rPr>
                        <a:t>View this email online</a:t>
                      </a:r>
                      <a:endParaRPr lang="en-US" sz="100" b="0">
                        <a:solidFill>
                          <a:srgbClr val="333333"/>
                        </a:solidFill>
                        <a:effectLst/>
                        <a:latin typeface="Arial" panose="020B0604020202020204" pitchFamily="34" charset="0"/>
                      </a:endParaRPr>
                    </a:p>
                  </a:txBody>
                  <a:tcPr marL="0" marR="0" marT="0" marB="0" anchor="ctr">
                    <a:lnL>
                      <a:noFill/>
                    </a:lnL>
                    <a:lnT>
                      <a:noFill/>
                    </a:lnT>
                    <a:lnB>
                      <a:noFill/>
                    </a:lnB>
                    <a:solidFill>
                      <a:srgbClr val="E0E0DF"/>
                    </a:solidFill>
                  </a:tcPr>
                </a:tc>
                <a:tc>
                  <a:txBody>
                    <a:bodyPr/>
                    <a:lstStyle/>
                    <a:p>
                      <a:endParaRPr lang="en-US" sz="100"/>
                    </a:p>
                  </a:txBody>
                  <a:tcPr marL="403" marR="403" marT="201" marB="201"/>
                </a:tc>
                <a:extLst>
                  <a:ext uri="{0D108BD9-81ED-4DB2-BD59-A6C34878D82A}">
                    <a16:rowId xmlns:a16="http://schemas.microsoft.com/office/drawing/2014/main" val="2816944765"/>
                  </a:ext>
                </a:extLst>
              </a:tr>
              <a:tr h="0">
                <a:tc>
                  <a:txBody>
                    <a:bodyPr/>
                    <a:lstStyle/>
                    <a:p>
                      <a:endParaRPr lang="en-US" sz="100"/>
                    </a:p>
                  </a:txBody>
                  <a:tcPr marL="0" marR="0" marT="0" marB="0" anchor="ctr">
                    <a:lnL>
                      <a:noFill/>
                    </a:lnL>
                    <a:lnT>
                      <a:noFill/>
                    </a:lnT>
                    <a:lnB>
                      <a:noFill/>
                    </a:lnB>
                    <a:solidFill>
                      <a:srgbClr val="E0E0DF"/>
                    </a:solidFill>
                  </a:tcPr>
                </a:tc>
                <a:tc>
                  <a:txBody>
                    <a:bodyPr/>
                    <a:lstStyle/>
                    <a:p>
                      <a:endParaRPr lang="en-US" sz="100"/>
                    </a:p>
                  </a:txBody>
                  <a:tcPr marL="403" marR="403" marT="201" marB="201"/>
                </a:tc>
                <a:extLst>
                  <a:ext uri="{0D108BD9-81ED-4DB2-BD59-A6C34878D82A}">
                    <a16:rowId xmlns:a16="http://schemas.microsoft.com/office/drawing/2014/main" val="1137299998"/>
                  </a:ext>
                </a:extLst>
              </a:tr>
              <a:tr h="0">
                <a:tc>
                  <a:txBody>
                    <a:bodyPr/>
                    <a:lstStyle/>
                    <a:p>
                      <a:endParaRPr lang="en-US" sz="100"/>
                    </a:p>
                  </a:txBody>
                  <a:tcPr marL="0" marR="0" marT="0" marB="839"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643318635"/>
                  </a:ext>
                </a:extLst>
              </a:tr>
              <a:tr h="0">
                <a:tc>
                  <a:txBody>
                    <a:bodyPr/>
                    <a:lstStyle/>
                    <a:p>
                      <a:endParaRPr lang="en-US" sz="100"/>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681817724"/>
                  </a:ext>
                </a:extLst>
              </a:tr>
              <a:tr h="0">
                <a:tc>
                  <a:txBody>
                    <a:bodyPr/>
                    <a:lstStyle/>
                    <a:p>
                      <a:pPr algn="ctr"/>
                      <a:endParaRPr lang="en-US" sz="100">
                        <a:effectLst/>
                        <a:latin typeface="Arial" panose="020B0604020202020204" pitchFamily="34" charset="0"/>
                      </a:endParaRPr>
                    </a:p>
                  </a:txBody>
                  <a:tcPr marL="0" marR="0" marT="0" marB="42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60629306"/>
                  </a:ext>
                </a:extLst>
              </a:tr>
              <a:tr h="0">
                <a:tc>
                  <a:txBody>
                    <a:bodyPr/>
                    <a:lstStyle/>
                    <a:p>
                      <a:endParaRPr lang="en-US" sz="100"/>
                    </a:p>
                  </a:txBody>
                  <a:tcPr marL="0" marR="0" marT="0" marB="839"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749083078"/>
                  </a:ext>
                </a:extLst>
              </a:tr>
              <a:tr h="0">
                <a:tc>
                  <a:txBody>
                    <a:bodyPr/>
                    <a:lstStyle/>
                    <a:p>
                      <a:endParaRPr lang="en-US" sz="100"/>
                    </a:p>
                  </a:txBody>
                  <a:tcPr marL="0" marR="0" marT="0" marB="0">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891125723"/>
                  </a:ext>
                </a:extLst>
              </a:tr>
              <a:tr h="0">
                <a:tc>
                  <a:txBody>
                    <a:bodyPr/>
                    <a:lstStyle/>
                    <a:p>
                      <a:endParaRPr lang="en-US" sz="100"/>
                    </a:p>
                  </a:txBody>
                  <a:tcPr marL="0" marR="0" marT="0" marB="0">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556698054"/>
                  </a:ext>
                </a:extLst>
              </a:tr>
              <a:tr h="0">
                <a:tc>
                  <a:txBody>
                    <a:bodyPr/>
                    <a:lstStyle/>
                    <a:p>
                      <a:endParaRPr lang="en-US" sz="100"/>
                    </a:p>
                  </a:txBody>
                  <a:tcPr marL="2517" marR="2517" marT="0" marB="0">
                    <a:lnL>
                      <a:noFill/>
                    </a:lnL>
                    <a:lnT>
                      <a:noFill/>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281953750"/>
                  </a:ext>
                </a:extLst>
              </a:tr>
              <a:tr h="0">
                <a:tc>
                  <a:txBody>
                    <a:bodyPr/>
                    <a:lstStyle/>
                    <a:p>
                      <a:pPr algn="ctr" rtl="1"/>
                      <a:endParaRPr lang="en-US" sz="100" b="0">
                        <a:effectLst/>
                        <a:latin typeface="Arial" panose="020B0604020202020204" pitchFamily="34" charset="0"/>
                      </a:endParaRPr>
                    </a:p>
                  </a:txBody>
                  <a:tcPr marL="0" marR="0" marT="0" marB="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FF"/>
                    </a:solidFill>
                  </a:tcPr>
                </a:tc>
                <a:tc>
                  <a:txBody>
                    <a:bodyPr/>
                    <a:lstStyle/>
                    <a:p>
                      <a:endParaRPr lang="en-US" sz="100"/>
                    </a:p>
                  </a:txBody>
                  <a:tcPr marL="0" marR="0" marT="0" marB="0">
                    <a:lnL w="9525" cap="flat" cmpd="sng" algn="ctr">
                      <a:solidFill>
                        <a:srgbClr val="000000"/>
                      </a:solidFill>
                      <a:prstDash val="solid"/>
                      <a:round/>
                      <a:headEnd type="none" w="med" len="med"/>
                      <a:tailEnd type="none" w="med" len="med"/>
                    </a:lnL>
                    <a:lnR>
                      <a:noFill/>
                    </a:lnR>
                    <a:lnB>
                      <a:noFill/>
                    </a:lnB>
                    <a:solidFill>
                      <a:srgbClr val="FFFFFF"/>
                    </a:solidFill>
                  </a:tcPr>
                </a:tc>
                <a:extLst>
                  <a:ext uri="{0D108BD9-81ED-4DB2-BD59-A6C34878D82A}">
                    <a16:rowId xmlns:a16="http://schemas.microsoft.com/office/drawing/2014/main" val="2154816575"/>
                  </a:ext>
                </a:extLst>
              </a:tr>
              <a:tr h="0">
                <a:tc>
                  <a:txBody>
                    <a:bodyPr/>
                    <a:lstStyle/>
                    <a:p>
                      <a:endParaRPr lang="en-US" sz="100"/>
                    </a:p>
                  </a:txBody>
                  <a:tcPr marL="839" marR="839" marT="0" marB="0">
                    <a:lnL>
                      <a:noFill/>
                    </a:lnL>
                    <a:lnT w="9525" cap="flat" cmpd="sng" algn="ctr">
                      <a:solidFill>
                        <a:srgbClr val="000000"/>
                      </a:solidFill>
                      <a:prstDash val="solid"/>
                      <a:round/>
                      <a:headEnd type="none" w="med" len="med"/>
                      <a:tailEnd type="none" w="med" len="med"/>
                    </a:lnT>
                    <a:lnB>
                      <a:noFill/>
                    </a:lnB>
                    <a:solidFill>
                      <a:srgbClr val="FFFFFF"/>
                    </a:solidFill>
                  </a:tcPr>
                </a:tc>
                <a:tc>
                  <a:txBody>
                    <a:bodyPr/>
                    <a:lstStyle/>
                    <a:p>
                      <a:endParaRPr lang="en-US" sz="100"/>
                    </a:p>
                  </a:txBody>
                  <a:tcPr marL="403" marR="403" marT="201" marB="201">
                    <a:lnT>
                      <a:noFill/>
                    </a:lnT>
                  </a:tcPr>
                </a:tc>
                <a:extLst>
                  <a:ext uri="{0D108BD9-81ED-4DB2-BD59-A6C34878D82A}">
                    <a16:rowId xmlns:a16="http://schemas.microsoft.com/office/drawing/2014/main" val="2850529100"/>
                  </a:ext>
                </a:extLst>
              </a:tr>
              <a:tr h="0">
                <a:tc>
                  <a:txBody>
                    <a:bodyPr/>
                    <a:lstStyle/>
                    <a:p>
                      <a:endParaRPr lang="en-US" sz="100"/>
                    </a:p>
                  </a:txBody>
                  <a:tcPr marL="403" marR="403" marT="201" marB="201">
                    <a:lnT>
                      <a:noFill/>
                    </a:lnT>
                  </a:tcPr>
                </a:tc>
                <a:tc>
                  <a:txBody>
                    <a:bodyPr/>
                    <a:lstStyle/>
                    <a:p>
                      <a:endParaRPr lang="en-US" sz="100"/>
                    </a:p>
                  </a:txBody>
                  <a:tcPr marL="403" marR="403" marT="201" marB="201"/>
                </a:tc>
                <a:extLst>
                  <a:ext uri="{0D108BD9-81ED-4DB2-BD59-A6C34878D82A}">
                    <a16:rowId xmlns:a16="http://schemas.microsoft.com/office/drawing/2014/main" val="1420565516"/>
                  </a:ext>
                </a:extLst>
              </a:tr>
              <a:tr h="0">
                <a:tc>
                  <a:txBody>
                    <a:bodyPr/>
                    <a:lstStyle/>
                    <a:p>
                      <a:endParaRPr lang="en-US" sz="100"/>
                    </a:p>
                  </a:txBody>
                  <a:tcPr marL="0" marR="0" marT="0" marB="839">
                    <a:lnL>
                      <a:noFill/>
                    </a:lnL>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940724094"/>
                  </a:ext>
                </a:extLst>
              </a:tr>
              <a:tr h="0">
                <a:tc>
                  <a:txBody>
                    <a:bodyPr/>
                    <a:lstStyle/>
                    <a:p>
                      <a:pPr algn="l" rtl="0"/>
                      <a:r>
                        <a:rPr lang="en-US" sz="100" b="1">
                          <a:solidFill>
                            <a:srgbClr val="333333"/>
                          </a:solidFill>
                          <a:effectLst/>
                          <a:latin typeface="Arial" panose="020B0604020202020204" pitchFamily="34" charset="0"/>
                        </a:rPr>
                        <a:t>Latest Impact Factor: 4.335</a:t>
                      </a:r>
                      <a:endParaRPr lang="en-US" sz="100" b="0">
                        <a:effectLst/>
                        <a:latin typeface="Arial" panose="020B0604020202020204" pitchFamily="34" charset="0"/>
                      </a:endParaRPr>
                    </a:p>
                  </a:txBody>
                  <a:tcPr marL="0" marR="0" marT="0" marB="0">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47517121"/>
                  </a:ext>
                </a:extLst>
              </a:tr>
              <a:tr h="0">
                <a:tc>
                  <a:txBody>
                    <a:bodyPr/>
                    <a:lstStyle/>
                    <a:p>
                      <a:pPr algn="l" rtl="0"/>
                      <a:r>
                        <a:rPr lang="en-US" sz="100" b="1">
                          <a:solidFill>
                            <a:srgbClr val="013C5C"/>
                          </a:solidFill>
                          <a:effectLst/>
                          <a:latin typeface="Arial" panose="020B0604020202020204" pitchFamily="34" charset="0"/>
                        </a:rPr>
                        <a:t>SPECIAL SUPPLEMENT</a:t>
                      </a:r>
                      <a:br>
                        <a:rPr lang="en-US" sz="100" b="1">
                          <a:solidFill>
                            <a:srgbClr val="013C5C"/>
                          </a:solidFill>
                          <a:effectLst/>
                          <a:latin typeface="Arial" panose="020B0604020202020204" pitchFamily="34" charset="0"/>
                        </a:rPr>
                      </a:br>
                      <a:r>
                        <a:rPr lang="en-US" sz="100" b="1">
                          <a:solidFill>
                            <a:srgbClr val="013C5C"/>
                          </a:solidFill>
                          <a:effectLst/>
                          <a:latin typeface="Arial" panose="020B0604020202020204" pitchFamily="34" charset="0"/>
                        </a:rPr>
                        <a:t>Mars Sample Return: Planning for</a:t>
                      </a:r>
                      <a:br>
                        <a:rPr lang="en-US" sz="100" b="1">
                          <a:solidFill>
                            <a:srgbClr val="013C5C"/>
                          </a:solidFill>
                          <a:effectLst/>
                          <a:latin typeface="Arial" panose="020B0604020202020204" pitchFamily="34" charset="0"/>
                        </a:rPr>
                      </a:br>
                      <a:r>
                        <a:rPr lang="en-US" sz="100" b="1">
                          <a:solidFill>
                            <a:srgbClr val="013C5C"/>
                          </a:solidFill>
                          <a:effectLst/>
                          <a:latin typeface="Arial" panose="020B0604020202020204" pitchFamily="34" charset="0"/>
                        </a:rPr>
                        <a:t>Returned Sample Science</a:t>
                      </a:r>
                      <a:endParaRPr lang="en-US" sz="100" b="0">
                        <a:effectLst/>
                        <a:latin typeface="Arial" panose="020B0604020202020204" pitchFamily="34" charset="0"/>
                      </a:endParaRPr>
                    </a:p>
                  </a:txBody>
                  <a:tcPr marL="0" marR="0" marT="0" marB="839">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731959361"/>
                  </a:ext>
                </a:extLst>
              </a:tr>
              <a:tr h="0">
                <a:tc>
                  <a:txBody>
                    <a:bodyPr/>
                    <a:lstStyle/>
                    <a:p>
                      <a:endParaRPr lang="en-US" sz="100"/>
                    </a:p>
                  </a:txBody>
                  <a:tcPr marL="403" marR="403" marT="201" marB="201">
                    <a:lnT>
                      <a:noFill/>
                    </a:lnT>
                  </a:tcPr>
                </a:tc>
                <a:tc>
                  <a:txBody>
                    <a:bodyPr/>
                    <a:lstStyle/>
                    <a:p>
                      <a:endParaRPr lang="en-US" sz="100"/>
                    </a:p>
                  </a:txBody>
                  <a:tcPr marL="403" marR="403" marT="201" marB="201"/>
                </a:tc>
                <a:extLst>
                  <a:ext uri="{0D108BD9-81ED-4DB2-BD59-A6C34878D82A}">
                    <a16:rowId xmlns:a16="http://schemas.microsoft.com/office/drawing/2014/main" val="3968318786"/>
                  </a:ext>
                </a:extLst>
              </a:tr>
              <a:tr h="0">
                <a:tc>
                  <a:txBody>
                    <a:bodyPr/>
                    <a:lstStyle/>
                    <a:p>
                      <a:endParaRPr lang="en-US" sz="100"/>
                    </a:p>
                  </a:txBody>
                  <a:tcPr marL="0" marR="0" marT="0" marB="839">
                    <a:lnL>
                      <a:noFill/>
                    </a:lnL>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379421309"/>
                  </a:ext>
                </a:extLst>
              </a:tr>
              <a:tr h="0">
                <a:tc>
                  <a:txBody>
                    <a:bodyPr/>
                    <a:lstStyle/>
                    <a:p>
                      <a:pPr algn="ctr" rtl="1"/>
                      <a:endParaRPr lang="en-US" sz="100">
                        <a:effectLst/>
                        <a:latin typeface="Arial" panose="020B0604020202020204" pitchFamily="34" charset="0"/>
                      </a:endParaRPr>
                    </a:p>
                  </a:txBody>
                  <a:tcPr marL="403" marR="403" marT="201" marB="201" anchor="ctr">
                    <a:lnL>
                      <a:noFill/>
                    </a:lnL>
                    <a:lnT>
                      <a:noFill/>
                    </a:lnT>
                    <a:lnB>
                      <a:noFill/>
                    </a:lnB>
                  </a:tcPr>
                </a:tc>
                <a:tc>
                  <a:txBody>
                    <a:bodyPr/>
                    <a:lstStyle/>
                    <a:p>
                      <a:endParaRPr lang="en-US" sz="100"/>
                    </a:p>
                  </a:txBody>
                  <a:tcPr marL="403" marR="403" marT="201" marB="201"/>
                </a:tc>
                <a:extLst>
                  <a:ext uri="{0D108BD9-81ED-4DB2-BD59-A6C34878D82A}">
                    <a16:rowId xmlns:a16="http://schemas.microsoft.com/office/drawing/2014/main" val="3248127984"/>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044535017"/>
                  </a:ext>
                </a:extLst>
              </a:tr>
              <a:tr h="27792">
                <a:tc>
                  <a:txBody>
                    <a:bodyPr/>
                    <a:lstStyle/>
                    <a:p>
                      <a:pPr algn="l"/>
                      <a:r>
                        <a:rPr lang="en-US" sz="100" b="0">
                          <a:solidFill>
                            <a:srgbClr val="000000"/>
                          </a:solidFill>
                          <a:effectLst/>
                          <a:latin typeface="Arial" panose="020B0604020202020204" pitchFamily="34" charset="0"/>
                        </a:rPr>
                        <a:t>"Mars Sample Return (MSR) has been a high priority for the planetary science community for more than four decades. Analyzing martian samples in terrestrial laboratories would advance our understanding of Mars in multiple ways that are impossible using </a:t>
                      </a:r>
                      <a:r>
                        <a:rPr lang="en-US" sz="100" b="0" i="1">
                          <a:solidFill>
                            <a:srgbClr val="000000"/>
                          </a:solidFill>
                          <a:effectLst/>
                          <a:latin typeface="Arial" panose="020B0604020202020204" pitchFamily="34" charset="0"/>
                        </a:rPr>
                        <a:t>in situ </a:t>
                      </a:r>
                      <a:r>
                        <a:rPr lang="en-US" sz="100" b="0">
                          <a:solidFill>
                            <a:srgbClr val="000000"/>
                          </a:solidFill>
                          <a:effectLst/>
                          <a:latin typeface="Arial" panose="020B0604020202020204" pitchFamily="34" charset="0"/>
                        </a:rPr>
                        <a:t>missions alone," states special supplement authors in the </a:t>
                      </a:r>
                      <a:r>
                        <a:rPr lang="en-US" sz="100" b="0" u="sng">
                          <a:solidFill>
                            <a:srgbClr val="3274A6"/>
                          </a:solidFill>
                          <a:effectLst/>
                          <a:latin typeface="Arial" panose="020B0604020202020204" pitchFamily="34" charset="0"/>
                          <a:hlinkClick r:id="rId4" tooltip="https://gcc02.safelinks.protection.outlook.com/?url=http%3A%2F%2Femail.liebertpub.com%2Fc%2F11b2qcW7CmMUWwpOcfYp1FnTa&amp;data=05%7C01%7Cmichael.a.meyer%40nasa.gov%7Cac81e0582ff14dab1d2108da45549f8d%7C7005d45845be48ae8140d43da96dd17b%7C0%7C0%7C637898526997967012%7CUnknown%7CTWFpbGZsb3d8eyJWIjoiMC4wLjAwMDAiLCJQIjoiV2luMzIiLCJBTiI6Ik1haWwiLCJXVCI6Mn0%3D%7C3000%7C%7C%7C&amp;sdata=XRamZWsuVx5OvJPyhfYMAvB2OsJWRDwzTOKpwdTgFCM%3D&amp;reserved=0"/>
                        </a:rPr>
                        <a:t>foreword</a:t>
                      </a:r>
                      <a:r>
                        <a:rPr lang="en-US" sz="100" b="0">
                          <a:solidFill>
                            <a:srgbClr val="000000"/>
                          </a:solidFill>
                          <a:effectLst/>
                          <a:latin typeface="Arial" panose="020B0604020202020204" pitchFamily="34" charset="0"/>
                        </a:rPr>
                        <a:t>. "The purpose of this special issue of</a:t>
                      </a:r>
                      <a:r>
                        <a:rPr lang="en-US" sz="100" b="1" i="1">
                          <a:solidFill>
                            <a:srgbClr val="000000"/>
                          </a:solidFill>
                          <a:effectLst/>
                          <a:latin typeface="Arial" panose="020B0604020202020204" pitchFamily="34" charset="0"/>
                        </a:rPr>
                        <a:t> Astrobiology</a:t>
                      </a:r>
                      <a:r>
                        <a:rPr lang="en-US" sz="100" b="0">
                          <a:solidFill>
                            <a:srgbClr val="000000"/>
                          </a:solidFill>
                          <a:effectLst/>
                          <a:latin typeface="Arial" panose="020B0604020202020204" pitchFamily="34" charset="0"/>
                        </a:rPr>
                        <a:t> is to collate and publish these scientific and planning reports for MSR in a single location and make them available to the community of scientists interested in MSR."</a:t>
                      </a:r>
                      <a:br>
                        <a:rPr lang="en-US" sz="100" b="0">
                          <a:effectLst/>
                          <a:latin typeface="Arial" panose="020B0604020202020204" pitchFamily="34" charset="0"/>
                        </a:rPr>
                      </a:br>
                      <a:r>
                        <a:rPr lang="en-US" sz="100" b="0">
                          <a:effectLst/>
                          <a:latin typeface="Arial" panose="020B0604020202020204" pitchFamily="34" charset="0"/>
                        </a:rPr>
                        <a:t> </a:t>
                      </a:r>
                    </a:p>
                    <a:p>
                      <a:pPr algn="ctr"/>
                      <a:r>
                        <a:rPr lang="en-US" sz="100" b="1">
                          <a:solidFill>
                            <a:srgbClr val="013C5C"/>
                          </a:solidFill>
                          <a:effectLst/>
                          <a:latin typeface="Arial" panose="020B0604020202020204" pitchFamily="34" charset="0"/>
                        </a:rPr>
                        <a:t>Read the full special supplement now:</a:t>
                      </a:r>
                      <a:br>
                        <a:rPr lang="en-US" sz="100">
                          <a:effectLst/>
                          <a:latin typeface="Arial" panose="020B0604020202020204" pitchFamily="34" charset="0"/>
                        </a:rPr>
                      </a:br>
                      <a:r>
                        <a:rPr lang="en-US" sz="10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812589082"/>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109691794"/>
                  </a:ext>
                </a:extLst>
              </a:tr>
              <a:tr h="0">
                <a:tc>
                  <a:txBody>
                    <a:bodyPr/>
                    <a:lstStyle/>
                    <a:p>
                      <a:pPr algn="l"/>
                      <a:r>
                        <a:rPr lang="en-US" sz="100" b="1">
                          <a:solidFill>
                            <a:srgbClr val="013C5C"/>
                          </a:solidFill>
                          <a:effectLst/>
                          <a:latin typeface="Arial" panose="020B0604020202020204" pitchFamily="34" charset="0"/>
                        </a:rPr>
                        <a:t>In Memoriam</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004883543"/>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994492005"/>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856821713"/>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960438700"/>
                  </a:ext>
                </a:extLst>
              </a:tr>
              <a:tr h="0">
                <a:tc>
                  <a:txBody>
                    <a:bodyPr/>
                    <a:lstStyle/>
                    <a:p>
                      <a:pPr algn="ctr"/>
                      <a:r>
                        <a:rPr lang="en-US" sz="100" b="0" u="none" strike="noStrike">
                          <a:solidFill>
                            <a:srgbClr val="000000"/>
                          </a:solidFill>
                          <a:effectLst/>
                          <a:latin typeface="Arial" panose="020B0604020202020204" pitchFamily="34" charset="0"/>
                          <a:hlinkClick r:id="rId5" tooltip="https://gcc02.safelinks.protection.outlook.com/?url=http%3A%2F%2Femail.liebertpub.com%2Fc%2F11b2qzqfcCbpWl1Ph7UYOQwZj&amp;data=05%7C01%7Cmichael.a.meyer%40nasa.gov%7Cac81e0582ff14dab1d2108da45549f8d%7C7005d45845be48ae8140d43da96dd17b%7C0%7C0%7C637898526997967012%7CUnknown%7CTWFpbGZsb3d8eyJWIjoiMC4wLjAwMDAiLCJQIjoiV2luMzIiLCJBTiI6Ik1haWwiLCJXVCI6Mn0%3D%7C3000%7C%7C%7C&amp;sdata=HsYjX4hpIDmcCqqFZz9qFhXPySVgLFQBLX23Y8joYaM%3D&amp;reserved=0"/>
                        </a:rPr>
                        <a:t>Tullis C. Onstott</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004746986"/>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958246594"/>
                  </a:ext>
                </a:extLst>
              </a:tr>
              <a:tr h="0">
                <a:tc>
                  <a:txBody>
                    <a:bodyPr/>
                    <a:lstStyle/>
                    <a:p>
                      <a:pPr algn="l"/>
                      <a:r>
                        <a:rPr lang="en-US" sz="100" b="0" u="sng">
                          <a:solidFill>
                            <a:srgbClr val="3274A6"/>
                          </a:solidFill>
                          <a:effectLst/>
                          <a:latin typeface="Arial" panose="020B0604020202020204" pitchFamily="34" charset="0"/>
                          <a:hlinkClick r:id="rId6" tooltip="https://gcc02.safelinks.protection.outlook.com/?url=http%3A%2F%2Femail.liebertpub.com%2Fc%2F11b2qVUmMRzUW9DQlZRyC1G5s&amp;data=05%7C01%7Cmichael.a.meyer%40nasa.gov%7Cac81e0582ff14dab1d2108da45549f8d%7C7005d45845be48ae8140d43da96dd17b%7C0%7C0%7C637898526997967012%7CUnknown%7CTWFpbGZsb3d8eyJWIjoiMC4wLjAwMDAiLCJQIjoiV2luMzIiLCJBTiI6Ik1haWwiLCJXVCI6Mn0%3D%7C3000%7C%7C%7C&amp;sdata=P3nuHcCa8XJRs4%2Fhnsw0o4WO9woMxNxaZ5fw%2FBXCmNs%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535531351"/>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733779445"/>
                  </a:ext>
                </a:extLst>
              </a:tr>
              <a:tr h="0">
                <a:tc>
                  <a:txBody>
                    <a:bodyPr/>
                    <a:lstStyle/>
                    <a:p>
                      <a:pPr algn="ctr"/>
                      <a:r>
                        <a:rPr lang="en-US" sz="100" b="1">
                          <a:solidFill>
                            <a:srgbClr val="013C5C"/>
                          </a:solidFill>
                          <a:effectLst/>
                          <a:latin typeface="Arial" panose="020B0604020202020204" pitchFamily="34" charset="0"/>
                        </a:rPr>
                        <a:t>Foreword</a:t>
                      </a:r>
                      <a:br>
                        <a:rPr lang="en-US" sz="100" b="0">
                          <a:effectLst/>
                          <a:latin typeface="Arial" panose="020B0604020202020204" pitchFamily="34" charset="0"/>
                        </a:rPr>
                      </a:br>
                      <a:br>
                        <a:rPr lang="en-US" sz="100" b="0">
                          <a:effectLst/>
                          <a:latin typeface="Arial" panose="020B0604020202020204" pitchFamily="34" charset="0"/>
                        </a:rPr>
                      </a:b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082848062"/>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847129472"/>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422312277"/>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618023402"/>
                  </a:ext>
                </a:extLst>
              </a:tr>
              <a:tr h="0">
                <a:tc>
                  <a:txBody>
                    <a:bodyPr/>
                    <a:lstStyle/>
                    <a:p>
                      <a:pPr algn="ctr"/>
                      <a:r>
                        <a:rPr lang="en-US" sz="100" b="0" u="none" strike="noStrike">
                          <a:solidFill>
                            <a:srgbClr val="000000"/>
                          </a:solidFill>
                          <a:effectLst/>
                          <a:latin typeface="Arial" panose="020B0604020202020204" pitchFamily="34" charset="0"/>
                          <a:hlinkClick r:id="rId7" tooltip="https://gcc02.safelinks.protection.outlook.com/?url=http%3A%2F%2Femail.liebertpub.com%2Fc%2F11b2rioun6YpVYfRqRO8pcPbB&amp;data=05%7C01%7Cmichael.a.meyer%40nasa.gov%7Cac81e0582ff14dab1d2108da45549f8d%7C7005d45845be48ae8140d43da96dd17b%7C0%7C0%7C637898526997967012%7CUnknown%7CTWFpbGZsb3d8eyJWIjoiMC4wLjAwMDAiLCJQIjoiV2luMzIiLCJBTiI6Ik1haWwiLCJXVCI6Mn0%3D%7C3000%7C%7C%7C&amp;sdata=eOgnDoh7r16TggdDt6Axw530Jx%2BlSDJO%2B7%2BSLIaWo48%3D&amp;reserved=0"/>
                        </a:rPr>
                        <a:t>Mars Sample Return (MSR): Planning for Returned Sample Science</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056252152"/>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778175356"/>
                  </a:ext>
                </a:extLst>
              </a:tr>
              <a:tr h="0">
                <a:tc>
                  <a:txBody>
                    <a:bodyPr/>
                    <a:lstStyle/>
                    <a:p>
                      <a:pPr algn="l"/>
                      <a:r>
                        <a:rPr lang="en-US" sz="100" b="0" i="1">
                          <a:solidFill>
                            <a:srgbClr val="333333"/>
                          </a:solidFill>
                          <a:effectLst/>
                          <a:latin typeface="Arial" panose="020B0604020202020204" pitchFamily="34" charset="0"/>
                        </a:rPr>
                        <a:t>Gerhard Kminek, Michael A. Meyer, David W. Beaty, Brandi L. Carrier, Timothy Haltigin, and Lindsay E. Hays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8" tooltip="https://gcc02.safelinks.protection.outlook.com/?url=http%3A%2F%2Femail.liebertpub.com%2Fc%2F11b2w0I4Yl6UTAe5sb5DIxJtu&amp;data=05%7C01%7Cmichael.a.meyer%40nasa.gov%7Cac81e0582ff14dab1d2108da45549f8d%7C7005d45845be48ae8140d43da96dd17b%7C0%7C0%7C637898526997967012%7CUnknown%7CTWFpbGZsb3d8eyJWIjoiMC4wLjAwMDAiLCJQIjoiV2luMzIiLCJBTiI6Ik1haWwiLCJXVCI6Mn0%3D%7C3000%7C%7C%7C&amp;sdata=HNBqAtYcPG24%2B1UZYmAN7J3J5G0JNG97pah580xR4kI%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554895176"/>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219943468"/>
                  </a:ext>
                </a:extLst>
              </a:tr>
              <a:tr h="0">
                <a:tc>
                  <a:txBody>
                    <a:bodyPr/>
                    <a:lstStyle/>
                    <a:p>
                      <a:pPr algn="l"/>
                      <a:r>
                        <a:rPr lang="en-US" sz="100" b="1">
                          <a:solidFill>
                            <a:srgbClr val="013C5C"/>
                          </a:solidFill>
                          <a:effectLst/>
                          <a:latin typeface="Arial" panose="020B0604020202020204" pitchFamily="34" charset="0"/>
                        </a:rPr>
                        <a:t>News &amp; Views</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623757182"/>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008600064"/>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389192177"/>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4645610"/>
                  </a:ext>
                </a:extLst>
              </a:tr>
              <a:tr h="0">
                <a:tc>
                  <a:txBody>
                    <a:bodyPr/>
                    <a:lstStyle/>
                    <a:p>
                      <a:pPr algn="ctr"/>
                      <a:r>
                        <a:rPr lang="en-US" sz="100" b="0" u="none" strike="noStrike">
                          <a:solidFill>
                            <a:srgbClr val="000000"/>
                          </a:solidFill>
                          <a:effectLst/>
                          <a:latin typeface="Arial" panose="020B0604020202020204" pitchFamily="34" charset="0"/>
                          <a:hlinkClick r:id="rId9" tooltip="https://gcc02.safelinks.protection.outlook.com/?url=http%3A%2F%2Femail.liebertpub.com%2Fc%2F11b2wnccyAvpToQ6x32dvISzD&amp;data=05%7C01%7Cmichael.a.meyer%40nasa.gov%7Cac81e0582ff14dab1d2108da45549f8d%7C7005d45845be48ae8140d43da96dd17b%7C0%7C0%7C637898526997967012%7CUnknown%7CTWFpbGZsb3d8eyJWIjoiMC4wLjAwMDAiLCJQIjoiV2luMzIiLCJBTiI6Ik1haWwiLCJXVCI6Mn0%3D%7C3000%7C%7C%7C&amp;sdata=VBkSaS2WW7ZF%2BacFPWtEDhvPAu5x3XXmbXTDex5Ok58%3D&amp;reserved=0"/>
                        </a:rPr>
                        <a:t>Final Report of the Mars Sample Return Science Planning Group 2 (MSPG2)</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733204790"/>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06992290"/>
                  </a:ext>
                </a:extLst>
              </a:tr>
              <a:tr h="0">
                <a:tc>
                  <a:txBody>
                    <a:bodyPr/>
                    <a:lstStyle/>
                    <a:p>
                      <a:pPr algn="l"/>
                      <a:r>
                        <a:rPr lang="en-US" sz="100" b="0" i="1">
                          <a:solidFill>
                            <a:srgbClr val="333333"/>
                          </a:solidFill>
                          <a:effectLst/>
                          <a:latin typeface="Arial" panose="020B0604020202020204" pitchFamily="34" charset="0"/>
                        </a:rPr>
                        <a:t>Michael A. Meyer, Gerhard Kminek, David W. Beaty, Brandi L. Carrier, Timothy Haltigin, Lindsay E. Hays, Carl B. Agree, Henner Busemann, Barbara Cavalazzi, Charles S. Cockell, Vinciane Debaille, Daniel P. Glavin, Monica M. Grady, Ernst Hauber, Aurore Hutzler, Bernard Marty, Francis M. McCubbin, Lisa M. Pratt, Aaron B. Regberg, Alvin L. Smith, Caroline L. Smith, Roger E. Summons, Timothy D. Swindle, Kimberly T. Tait, Nicholas J. Tosca, Arya Udry, Tomohiro Usui, Michael A. Velbel, Meenakshi Wadhwa, Frances Westall, and Maria-Paz Zorzano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10" tooltip="https://gcc02.safelinks.protection.outlook.com/?url=http%3A%2F%2Femail.liebertpub.com%2Fc%2F11b2wJGk8PTUTds7BUYNiU1FM&amp;data=05%7C01%7Cmichael.a.meyer%40nasa.gov%7Cac81e0582ff14dab1d2108da45549f8d%7C7005d45845be48ae8140d43da96dd17b%7C0%7C0%7C637898526997967012%7CUnknown%7CTWFpbGZsb3d8eyJWIjoiMC4wLjAwMDAiLCJQIjoiV2luMzIiLCJBTiI6Ik1haWwiLCJXVCI6Mn0%3D%7C3000%7C%7C%7C&amp;sdata=7X89s4zD2y70hvwfwV77ygrHSdzkU6DysCAQOXPr5VQ%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520231714"/>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813051307"/>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035578361"/>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956474710"/>
                  </a:ext>
                </a:extLst>
              </a:tr>
              <a:tr h="0">
                <a:tc>
                  <a:txBody>
                    <a:bodyPr/>
                    <a:lstStyle/>
                    <a:p>
                      <a:pPr algn="ctr"/>
                      <a:r>
                        <a:rPr lang="en-US" sz="100" b="0" u="none" strike="noStrike">
                          <a:solidFill>
                            <a:srgbClr val="000000"/>
                          </a:solidFill>
                          <a:effectLst/>
                          <a:latin typeface="Arial" panose="020B0604020202020204" pitchFamily="34" charset="0"/>
                          <a:hlinkClick r:id="rId11" tooltip="https://gcc02.safelinks.protection.outlook.com/?url=http%3A%2F%2Femail.liebertpub.com%2Fc%2F11b2x6arJ5ipT248GMVn65aLV&amp;data=05%7C01%7Cmichael.a.meyer%40nasa.gov%7Cac81e0582ff14dab1d2108da45549f8d%7C7005d45845be48ae8140d43da96dd17b%7C0%7C0%7C637898526997967012%7CUnknown%7CTWFpbGZsb3d8eyJWIjoiMC4wLjAwMDAiLCJQIjoiV2luMzIiLCJBTiI6Ik1haWwiLCJXVCI6Mn0%3D%7C3000%7C%7C%7C&amp;sdata=dhSwBZQOcXGIs2G46JdFGx4BccVdRc0QRL8AQ5RJGfo%3D&amp;reserved=0"/>
                        </a:rPr>
                        <a:t>Rationale and Proposed Design for a Mars Sample Return (MSR) Science Program</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613932369"/>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578674817"/>
                  </a:ext>
                </a:extLst>
              </a:tr>
              <a:tr h="0">
                <a:tc>
                  <a:txBody>
                    <a:bodyPr/>
                    <a:lstStyle/>
                    <a:p>
                      <a:pPr algn="l"/>
                      <a:r>
                        <a:rPr lang="en-US" sz="100" b="0" i="1">
                          <a:solidFill>
                            <a:srgbClr val="333333"/>
                          </a:solidFill>
                          <a:effectLst/>
                          <a:latin typeface="Arial" panose="020B0604020202020204" pitchFamily="34" charset="0"/>
                        </a:rPr>
                        <a:t>Timothy Haltigin, Ernst Hauber, Gerhard Kminek, Michael A. Meyer, Carl B. Agee, Henner Busemann, Brandi L. Carrier, Daniel P. Glavin, Lindsay E. Hays, Bernard Marty, Lisa M. Pratt, Arya Udry, Maria-Paz Zorzano, David W. Beaty, Barbara Cavalazzi, Charles S. Cockell, Vinciane Debaille, Monica M. Grady, Aurore Hutzler, Francis M. McCubbin, Aaron B. Regberg, Alvin L. Smith, Caroline L. Smith, Roger E. Summons, Timothy D. Swindle, Kimberly T. Tait, Nicholas J. Tosca, Tomohiro Usui, Michael A. Velbel, Meenakshi Wadhwa, and Frances Westall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12" tooltip="https://gcc02.safelinks.protection.outlook.com/?url=http%3A%2F%2Femail.liebertpub.com%2Fc%2F11b2xsEzjkGUSQG9LERWTgjS4&amp;data=05%7C01%7Cmichael.a.meyer%40nasa.gov%7Cac81e0582ff14dab1d2108da45549f8d%7C7005d45845be48ae8140d43da96dd17b%7C0%7C0%7C637898526997967012%7CUnknown%7CTWFpbGZsb3d8eyJWIjoiMC4wLjAwMDAiLCJQIjoiV2luMzIiLCJBTiI6Ik1haWwiLCJXVCI6Mn0%3D%7C3000%7C%7C%7C&amp;sdata=gGqc5U78P%2FqZuO4XdwxjW8JQyYH7k%2BVPh9OromrCYa8%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553633956"/>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023853791"/>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873120692"/>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087895888"/>
                  </a:ext>
                </a:extLst>
              </a:tr>
              <a:tr h="0">
                <a:tc>
                  <a:txBody>
                    <a:bodyPr/>
                    <a:lstStyle/>
                    <a:p>
                      <a:pPr algn="ctr"/>
                      <a:r>
                        <a:rPr lang="en-US" sz="100" b="0" u="none" strike="noStrike">
                          <a:solidFill>
                            <a:srgbClr val="000000"/>
                          </a:solidFill>
                          <a:effectLst/>
                          <a:latin typeface="Arial" panose="020B0604020202020204" pitchFamily="34" charset="0"/>
                          <a:hlinkClick r:id="rId13" tooltip="https://gcc02.safelinks.protection.outlook.com/?url=http%3A%2F%2Femail.liebertpub.com%2Fc%2F11b2xP8GTA5pSFiaQwOwGrsYd&amp;data=05%7C01%7Cmichael.a.meyer%40nasa.gov%7Cac81e0582ff14dab1d2108da45549f8d%7C7005d45845be48ae8140d43da96dd17b%7C0%7C0%7C637898526997967012%7CUnknown%7CTWFpbGZsb3d8eyJWIjoiMC4wLjAwMDAiLCJQIjoiV2luMzIiLCJBTiI6Ik1haWwiLCJXVCI6Mn0%3D%7C3000%7C%7C%7C&amp;sdata=tHnCW1WGLIs8sC%2BMBOZ81zRW7zn1uf56MOz8Ue2ara4%3D&amp;reserved=0"/>
                        </a:rPr>
                        <a:t>Preliminary Planning for Mars Sample Return (MSR) Curation Activities in a Sample Receiving Facility (SRF)</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243289357"/>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920334040"/>
                  </a:ext>
                </a:extLst>
              </a:tr>
              <a:tr h="0">
                <a:tc>
                  <a:txBody>
                    <a:bodyPr/>
                    <a:lstStyle/>
                    <a:p>
                      <a:pPr algn="l"/>
                      <a:r>
                        <a:rPr lang="en-US" sz="100" b="0" i="1">
                          <a:solidFill>
                            <a:srgbClr val="333333"/>
                          </a:solidFill>
                          <a:effectLst/>
                          <a:latin typeface="Arial" panose="020B0604020202020204" pitchFamily="34" charset="0"/>
                        </a:rPr>
                        <a:t>Kimberly T. Tait, Francis M. McCubbin, Caroline L. Smith, Carl B. Agee, Henner Busemann, Barbara Cavalazzi, Vinciane Debaille, Aurore Hutzler, Tomohiro Usui, Gerhard Kminek, Michael A. Meyer, David W. Beaty, Brandi L. Carrier, Timothy Haltigin, Lindsay E. Hays, Charles S. Cockell, Daniel P. Glavin, Monica M. Grady, Ernst Hauber, Bernard Marty, Lisa M. Pratt, Aaron B. Regberg, Alvin L. Smith, Roger E. Summons, Timothy D. Swindle, Nicholas J. Tosca, Arya Udry, Michael A. Velbel, Meenakshi Wadhwa, Frances Westall, and Maria-Paz Zorzano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14" tooltip="https://gcc02.safelinks.protection.outlook.com/?url=http%3A%2F%2Femail.liebertpub.com%2Fc%2F11b2ybCOtPtUStUbVoL6tCC4m&amp;data=05%7C01%7Cmichael.a.meyer%40nasa.gov%7Cac81e0582ff14dab1d2108da45549f8d%7C7005d45845be48ae8140d43da96dd17b%7C0%7C0%7C637898526997967012%7CUnknown%7CTWFpbGZsb3d8eyJWIjoiMC4wLjAwMDAiLCJQIjoiV2luMzIiLCJBTiI6Ik1haWwiLCJXVCI6Mn0%3D%7C3000%7C%7C%7C&amp;sdata=GJqwrwqnAIiN9dNl3DsIK1qnbmqskDkNM8QU%2BzTCWVY%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875641048"/>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716535249"/>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339793109"/>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429177254"/>
                  </a:ext>
                </a:extLst>
              </a:tr>
              <a:tr h="0">
                <a:tc>
                  <a:txBody>
                    <a:bodyPr/>
                    <a:lstStyle/>
                    <a:p>
                      <a:pPr algn="ctr"/>
                      <a:r>
                        <a:rPr lang="en-US" sz="100" b="0" u="none" strike="noStrike">
                          <a:solidFill>
                            <a:srgbClr val="000000"/>
                          </a:solidFill>
                          <a:effectLst/>
                          <a:latin typeface="Arial" panose="020B0604020202020204" pitchFamily="34" charset="0"/>
                          <a:hlinkClick r:id="rId15" tooltip="https://gcc02.safelinks.protection.outlook.com/?url=http%3A%2F%2Femail.liebertpub.com%2Fc%2F11b2yy6W44SpSiwd0gHGgNLav&amp;data=05%7C01%7Cmichael.a.meyer%40nasa.gov%7Cac81e0582ff14dab1d2108da45549f8d%7C7005d45845be48ae8140d43da96dd17b%7C0%7C0%7C637898526997967012%7CUnknown%7CTWFpbGZsb3d8eyJWIjoiMC4wLjAwMDAiLCJQIjoiV2luMzIiLCJBTiI6Ik1haWwiLCJXVCI6Mn0%3D%7C3000%7C%7C%7C&amp;sdata=qatfozOQ7KGDHRYdGeZ1sQiEC9BB9X%2Bm9HzBQwFfrls%3D&amp;reserved=0"/>
                        </a:rPr>
                        <a:t>Time-Sensitive Aspects of Mars Sample Return (MSR) Science</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315018177"/>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850810394"/>
                  </a:ext>
                </a:extLst>
              </a:tr>
              <a:tr h="29001">
                <a:tc>
                  <a:txBody>
                    <a:bodyPr/>
                    <a:lstStyle/>
                    <a:p>
                      <a:pPr algn="l"/>
                      <a:r>
                        <a:rPr lang="en-US" sz="100" b="0" i="1">
                          <a:solidFill>
                            <a:srgbClr val="333333"/>
                          </a:solidFill>
                          <a:effectLst/>
                          <a:latin typeface="Arial" panose="020B0604020202020204" pitchFamily="34" charset="0"/>
                        </a:rPr>
                        <a:t>Prof. Nicholas J. Tosca, Dr. Carl B. Agee, Prof. Charles S. Cockell, Dr. Daniel P. Glavin, Dr. Aurore Hutzler, Dr. Bernard Marty, Dr. Francis M. McCubbin, Dr. Aaron B. Regberg, Prof. Michael A. Velbel, Dr. Gerhard Kminek, Dr. Michael A. Meyer, Dr. David W. Beaty, Dr. Brandi L. Carrier, Dr. Timothy Haltigin, Dr. Lindsay E. Hays, Dr. Henner Busemann, Dr. Barbara Cavalazzi, Dr. Vinciane Debaille, Dr. Monica M. Grady, Dr. Ernst Hauber, Dr. Lisa M. Pratt, Dr. Alvin L. Smith, Dr. Caroline L. Smith, Prof. Roger E. Summons, Dr. Timothy D. Swindle, Dr. Kimberly T. Tait, Prof. Arya Udry, Prof. Tomohiro Usui, Prof. Meenakshi Wadhwa, Dr. Frances Westall, and Dr. Maria-Paz Zorzano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16" tooltip="https://gcc02.safelinks.protection.outlook.com/?url=http%3A%2F%2Femail.liebertpub.com%2Fc%2F11b2yUB3EkgUS78e58Eg3YUgE&amp;data=05%7C01%7Cmichael.a.meyer%40nasa.gov%7Cac81e0582ff14dab1d2108da45549f8d%7C7005d45845be48ae8140d43da96dd17b%7C0%7C0%7C637898526997967012%7CUnknown%7CTWFpbGZsb3d8eyJWIjoiMC4wLjAwMDAiLCJQIjoiV2luMzIiLCJBTiI6Ik1haWwiLCJXVCI6Mn0%3D%7C3000%7C%7C%7C&amp;sdata=reOq5IPo3ILsXxd5f5it87ImOnfWmKAjk8YDK1910XY%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938308719"/>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852292734"/>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068613705"/>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962730072"/>
                  </a:ext>
                </a:extLst>
              </a:tr>
              <a:tr h="0">
                <a:tc>
                  <a:txBody>
                    <a:bodyPr/>
                    <a:lstStyle/>
                    <a:p>
                      <a:pPr algn="ctr"/>
                      <a:r>
                        <a:rPr lang="en-US" sz="100" b="0" u="none" strike="noStrike">
                          <a:solidFill>
                            <a:srgbClr val="000000"/>
                          </a:solidFill>
                          <a:effectLst/>
                          <a:latin typeface="Arial" panose="020B0604020202020204" pitchFamily="34" charset="0"/>
                          <a:hlinkClick r:id="rId17" tooltip="https://gcc02.safelinks.protection.outlook.com/?url=http%3A%2F%2Femail.liebertpub.com%2Fc%2F11b2zh5bezFpRVKfa0APRa3mN&amp;data=05%7C01%7Cmichael.a.meyer%40nasa.gov%7Cac81e0582ff14dab1d2108da45549f8d%7C7005d45845be48ae8140d43da96dd17b%7C0%7C0%7C637898526997967012%7CUnknown%7CTWFpbGZsb3d8eyJWIjoiMC4wLjAwMDAiLCJQIjoiV2luMzIiLCJBTiI6Ik1haWwiLCJXVCI6Mn0%3D%7C3000%7C%7C%7C&amp;sdata=sNoTImWgdfqtyFaR%2BGC1BFfwmYaC7in%2BN9ed%2FFdLSm4%3D&amp;reserved=0"/>
                        </a:rPr>
                        <a:t>Planning Implications Related to Sterilization-Sensitive Science Investigations Associated with Mars Sample Return (MSR)</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701340661"/>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836677658"/>
                  </a:ext>
                </a:extLst>
              </a:tr>
              <a:tr h="29001">
                <a:tc>
                  <a:txBody>
                    <a:bodyPr/>
                    <a:lstStyle/>
                    <a:p>
                      <a:pPr algn="l"/>
                      <a:r>
                        <a:rPr lang="en-US" sz="100" b="0" i="1">
                          <a:solidFill>
                            <a:srgbClr val="333333"/>
                          </a:solidFill>
                          <a:effectLst/>
                          <a:latin typeface="Arial" panose="020B0604020202020204" pitchFamily="34" charset="0"/>
                        </a:rPr>
                        <a:t>Prof. Michael A. Velbel, Prof. Charles S. Cockell, Dr. Daniel P. Glavin, Dr. Bernard Marty, Dr. Aaron B. Regberg, Dr. Alvin L. Smith, Prof. Nicholas J. Tosca, Prof. Meenakshi Wadhwa, Dr. Gerhard Kminek, Dr. Michael A. Meyer, Dr. David W. Beaty, Dr. Brandi Lee Carrier, Dr. Timothy Haltigin, Dr. Lindsay E. Hays, Dr. Carl B. Agee, Dr. Henner Busemann, Dr. Barbara Cavalazzi, Dr. Vinciane Debaille, Dr. Monica M. Grady, Dr. Ernst Hauber, Dr. Aurore Hutzler, Dr. Francis M. McCubbin, Dr. Lisa M. Pratt, Dr. Caroline L. Smith, Prof. Roger E. Summons, Dr. Timothy D. Swindle, Dr. Kimberly T. Tait, Prof. Arya Udry, Prof. Tomohiro Usui, Dr. Frances Westall, and Dr. Maria-Paz Zorzano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18" tooltip="https://gcc02.safelinks.protection.outlook.com/?url=http%3A%2F%2Femail.liebertpub.com%2Fc%2F11b2A03qp4spRyYhjKtZrwlz5&amp;data=05%7C01%7Cmichael.a.meyer%40nasa.gov%7Cac81e0582ff14dab1d2108da45549f8d%7C7005d45845be48ae8140d43da96dd17b%7C0%7C0%7C637898526997967012%7CUnknown%7CTWFpbGZsb3d8eyJWIjoiMC4wLjAwMDAiLCJQIjoiV2luMzIiLCJBTiI6Ik1haWwiLCJXVCI6Mn0%3D%7C3000%7C%7C%7C&amp;sdata=7xg70Rebq5Zu9o1SMzGP2hqN80DT9uxmMhqj%2FRCHYng%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172460641"/>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266464935"/>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788762391"/>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42064148"/>
                  </a:ext>
                </a:extLst>
              </a:tr>
              <a:tr h="0">
                <a:tc>
                  <a:txBody>
                    <a:bodyPr/>
                    <a:lstStyle/>
                    <a:p>
                      <a:pPr algn="ctr"/>
                      <a:r>
                        <a:rPr lang="en-US" sz="100" b="0" u="none" strike="noStrike">
                          <a:solidFill>
                            <a:srgbClr val="000000"/>
                          </a:solidFill>
                          <a:effectLst/>
                          <a:latin typeface="Arial" panose="020B0604020202020204" pitchFamily="34" charset="0"/>
                          <a:hlinkClick r:id="rId19" tooltip="https://gcc02.safelinks.protection.outlook.com/?url=http%3A%2F%2Femail.liebertpub.com%2Fc%2F11b2AmxxZjQURnAioCqzeHuFe&amp;data=05%7C01%7Cmichael.a.meyer%40nasa.gov%7Cac81e0582ff14dab1d2108da45549f8d%7C7005d45845be48ae8140d43da96dd17b%7C0%7C0%7C637898526997967012%7CUnknown%7CTWFpbGZsb3d8eyJWIjoiMC4wLjAwMDAiLCJQIjoiV2luMzIiLCJBTiI6Ik1haWwiLCJXVCI6Mn0%3D%7C3000%7C%7C%7C&amp;sdata=xElYcJSf8qAG9SfLTD%2Fd9GHJZFlOOTt%2BLtbZdHHz5yk%3D&amp;reserved=0"/>
                        </a:rPr>
                        <a:t>Scientific Value of Including an Atmospheric Sample as Part of Mars Sample Return (MSR)</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093763403"/>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120036522"/>
                  </a:ext>
                </a:extLst>
              </a:tr>
              <a:tr h="0">
                <a:tc>
                  <a:txBody>
                    <a:bodyPr/>
                    <a:lstStyle/>
                    <a:p>
                      <a:pPr algn="l"/>
                      <a:r>
                        <a:rPr lang="en-US" sz="100" b="0" i="1">
                          <a:solidFill>
                            <a:srgbClr val="333333"/>
                          </a:solidFill>
                          <a:effectLst/>
                          <a:latin typeface="Arial" panose="020B0604020202020204" pitchFamily="34" charset="0"/>
                        </a:rPr>
                        <a:t>Timothy D. Swindle, Sushil Atreya, Henner Busemann, Julia A. Cartwright, Paul Mahaffy, Bernard Marty, Andreas Pack, and Susanne P. Schwenzer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20" tooltip="https://gcc02.safelinks.protection.outlook.com/?url=http%3A%2F%2Femail.liebertpub.com%2Fc%2F11b2AJ1FzzfpRccjtun91SDLn&amp;data=05%7C01%7Cmichael.a.meyer%40nasa.gov%7Cac81e0582ff14dab1d2108da45549f8d%7C7005d45845be48ae8140d43da96dd17b%7C0%7C0%7C637898526997967012%7CUnknown%7CTWFpbGZsb3d8eyJWIjoiMC4wLjAwMDAiLCJQIjoiV2luMzIiLCJBTiI6Ik1haWwiLCJXVCI6Mn0%3D%7C3000%7C%7C%7C&amp;sdata=pMLKEFHup%2BT%2BpgVSAonwKcybduHtdqfqYGbYKLLwgT4%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579621820"/>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084529396"/>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260924036"/>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070930844"/>
                  </a:ext>
                </a:extLst>
              </a:tr>
              <a:tr h="0">
                <a:tc>
                  <a:txBody>
                    <a:bodyPr/>
                    <a:lstStyle/>
                    <a:p>
                      <a:pPr algn="ctr"/>
                      <a:r>
                        <a:rPr lang="en-US" sz="100" b="0" u="none" strike="noStrike">
                          <a:solidFill>
                            <a:srgbClr val="000000"/>
                          </a:solidFill>
                          <a:effectLst/>
                          <a:latin typeface="Arial" panose="020B0604020202020204" pitchFamily="34" charset="0"/>
                          <a:hlinkClick r:id="rId21" tooltip="https://gcc02.safelinks.protection.outlook.com/?url=http%3A%2F%2Femail.liebertpub.com%2Fc%2F11b2B5vN9ODUR0OkymjIP3MRw&amp;data=05%7C01%7Cmichael.a.meyer%40nasa.gov%7Cac81e0582ff14dab1d2108da45549f8d%7C7005d45845be48ae8140d43da96dd17b%7C0%7C0%7C637898526997967012%7CUnknown%7CTWFpbGZsb3d8eyJWIjoiMC4wLjAwMDAiLCJQIjoiV2luMzIiLCJBTiI6Ik1haWwiLCJXVCI6Mn0%3D%7C3000%7C%7C%7C&amp;sdata=8GdYzsBN1eayHPBEGlK5ZqnQCmnUaftZ1IlKK0zL1bI%3D&amp;reserved=0"/>
                        </a:rPr>
                        <a:t>The Scientific Importance of Returning Airfall Dust as a Part of Mars Sample Return (MSR)</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095051652"/>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172840678"/>
                  </a:ext>
                </a:extLst>
              </a:tr>
              <a:tr h="0">
                <a:tc>
                  <a:txBody>
                    <a:bodyPr/>
                    <a:lstStyle/>
                    <a:p>
                      <a:pPr algn="l"/>
                      <a:r>
                        <a:rPr lang="en-US" sz="100" b="0" i="1">
                          <a:solidFill>
                            <a:srgbClr val="333333"/>
                          </a:solidFill>
                          <a:effectLst/>
                          <a:latin typeface="Arial" panose="020B0604020202020204" pitchFamily="34" charset="0"/>
                        </a:rPr>
                        <a:t>Monica M. Grady, Roger E. Summons, Timothy D. Swindle, Frances Westall, Gerhard Kminek, Michael A. Meyer, David W. Beaty, Brandi L. Carrier, Timothy Haltigin, Lindsay E. Hays, Carl B. Agee, Henner Busemann, Barbara Cavalazzi, Charles S. Cockell, Vinciane Debaille, Daniel P. Glavin, Ernst Hauber, Aurore Hutzler, Bernard Marty, Francis M. McCubbin, Lisa M. Pratt, Aaron B. Regberg, Alvin L. Smith, Caroline L. Smith, Kimberly T. Tait, Nicholas J. Tosca, Arya Udry, Tomohiro Usui, Michael A. Velbel, Meenakshi Wadhwa, and Maria-Paz Zorzano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22" tooltip="https://gcc02.safelinks.protection.outlook.com/?url=http%3A%2F%2Femail.liebertpub.com%2Fc%2F11b2BrZUK42pQPqlDegiCeVXF&amp;data=05%7C01%7Cmichael.a.meyer%40nasa.gov%7Cac81e0582ff14dab1d2108da45549f8d%7C7005d45845be48ae8140d43da96dd17b%7C0%7C0%7C637898526997967012%7CUnknown%7CTWFpbGZsb3d8eyJWIjoiMC4wLjAwMDAiLCJQIjoiV2luMzIiLCJBTiI6Ik1haWwiLCJXVCI6Mn0%3D%7C3000%7C%7C%7C&amp;sdata=fxnDWjUZ2wXPc3t7j%2BbH0ZPLkPAGnsxcBB3XbvXS1NE%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238432290"/>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057650431"/>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375760548"/>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357369931"/>
                  </a:ext>
                </a:extLst>
              </a:tr>
              <a:tr h="0">
                <a:tc>
                  <a:txBody>
                    <a:bodyPr/>
                    <a:lstStyle/>
                    <a:p>
                      <a:pPr algn="ctr"/>
                      <a:r>
                        <a:rPr lang="en-US" sz="100" b="0" u="none" strike="noStrike">
                          <a:solidFill>
                            <a:srgbClr val="000000"/>
                          </a:solidFill>
                          <a:effectLst/>
                          <a:latin typeface="Arial" panose="020B0604020202020204" pitchFamily="34" charset="0"/>
                          <a:hlinkClick r:id="rId23" tooltip="https://gcc02.safelinks.protection.outlook.com/?url=http%3A%2F%2Femail.liebertpub.com%2Fc%2F11b2BOu2kjqUQE2mI6cSpq53O&amp;data=05%7C01%7Cmichael.a.meyer%40nasa.gov%7Cac81e0582ff14dab1d2108da45549f8d%7C7005d45845be48ae8140d43da96dd17b%7C0%7C0%7C637898526997967012%7CUnknown%7CTWFpbGZsb3d8eyJWIjoiMC4wLjAwMDAiLCJQIjoiV2luMzIiLCJBTiI6Ik1haWwiLCJXVCI6Mn0%3D%7C3000%7C%7C%7C&amp;sdata=Q9Zq61pUEikjnQ0CeLkNuX4ejIoLDug6K8LbEke9z30%3D&amp;reserved=0"/>
                        </a:rPr>
                        <a:t>COSPAR Sample Safety Assessment Framework (SSAF)</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300399098"/>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815969796"/>
                  </a:ext>
                </a:extLst>
              </a:tr>
              <a:tr h="0">
                <a:tc>
                  <a:txBody>
                    <a:bodyPr/>
                    <a:lstStyle/>
                    <a:p>
                      <a:pPr algn="l"/>
                      <a:r>
                        <a:rPr lang="en-US" sz="100" b="0" i="1">
                          <a:solidFill>
                            <a:srgbClr val="333333"/>
                          </a:solidFill>
                          <a:effectLst/>
                          <a:latin typeface="Arial" panose="020B0604020202020204" pitchFamily="34" charset="0"/>
                        </a:rPr>
                        <a:t>Gerhard Kminek, James N. Benardini, Frank E. Brenker, Timothy Brooks, Aaron S. Burton, Suresh Dhaniyala, Jason P. Dworkin, Jeffrey L. Fortman, Mihaela Glamoclija, Monica M. Grady, Heather V. Graham, Junichi Haruyama, Thomas L. Kieft, Marion Koopmans, Francis M. McCubbin, Michael A. Meyer, Christian Mustin, Tullis C. Onstott, Neil Pearce, Lisa M. Pratt, Mark A. Sephton, Sandra Siljeström, Haruna Sugahara, Shino Suzuki, Yohey Suzuki, Mark van Zuilen, and Michel Viso </a:t>
                      </a:r>
                      <a:r>
                        <a:rPr lang="en-US" sz="100" b="0" u="sng">
                          <a:solidFill>
                            <a:srgbClr val="3274A6"/>
                          </a:solidFill>
                          <a:effectLst/>
                          <a:latin typeface="Arial" panose="020B0604020202020204" pitchFamily="34" charset="0"/>
                          <a:hlinkClick r:id="rId24" tooltip="https://gcc02.safelinks.protection.outlook.com/?url=http%3A%2F%2Femail.liebertpub.com%2Fc%2F11b2CaY9UyPpQsEnMY9scBe9X&amp;data=05%7C01%7Cmichael.a.meyer%40nasa.gov%7Cac81e0582ff14dab1d2108da45549f8d%7C7005d45845be48ae8140d43da96dd17b%7C0%7C0%7C637898526997967012%7CUnknown%7CTWFpbGZsb3d8eyJWIjoiMC4wLjAwMDAiLCJQIjoiV2luMzIiLCJBTiI6Ik1haWwiLCJXVCI6Mn0%3D%7C3000%7C%7C%7C&amp;sdata=1GDgVGLa%2FGL72%2FenIzQOjd2%2FLlqo8W30Dgfqr%2BFMUsY%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885242540"/>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900320756"/>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151975966"/>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236748812"/>
                  </a:ext>
                </a:extLst>
              </a:tr>
              <a:tr h="0">
                <a:tc>
                  <a:txBody>
                    <a:bodyPr/>
                    <a:lstStyle/>
                    <a:p>
                      <a:pPr algn="ctr"/>
                      <a:r>
                        <a:rPr lang="en-US" sz="100" b="0" u="none" strike="noStrike">
                          <a:solidFill>
                            <a:srgbClr val="000000"/>
                          </a:solidFill>
                          <a:effectLst/>
                          <a:latin typeface="Arial" panose="020B0604020202020204" pitchFamily="34" charset="0"/>
                          <a:hlinkClick r:id="rId25" tooltip="https://gcc02.safelinks.protection.outlook.com/?url=http%3A%2F%2Femail.liebertpub.com%2Fc%2F11b2CxshuOdUQhgoRQ61ZMng6&amp;data=05%7C01%7Cmichael.a.meyer%40nasa.gov%7Cac81e0582ff14dab1d2108da45549f8d%7C7005d45845be48ae8140d43da96dd17b%7C0%7C0%7C637898526998123202%7CUnknown%7CTWFpbGZsb3d8eyJWIjoiMC4wLjAwMDAiLCJQIjoiV2luMzIiLCJBTiI6Ik1haWwiLCJXVCI6Mn0%3D%7C3000%7C%7C%7C&amp;sdata=USuZsuhNr%2BaiuaLdBOUZ13%2FHzB6foxgUrFZXtiUQPk0%3D&amp;reserved=0"/>
                        </a:rPr>
                        <a:t>Science and Curation Considerations for the Design of a Mars Sample Return (MSR) Sample Receiving Facility (SRF)</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462148409"/>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635691331"/>
                  </a:ext>
                </a:extLst>
              </a:tr>
              <a:tr h="0">
                <a:tc>
                  <a:txBody>
                    <a:bodyPr/>
                    <a:lstStyle/>
                    <a:p>
                      <a:pPr algn="l"/>
                      <a:r>
                        <a:rPr lang="en-US" sz="100" b="0" i="1">
                          <a:solidFill>
                            <a:srgbClr val="333333"/>
                          </a:solidFill>
                          <a:effectLst/>
                          <a:latin typeface="Arial" panose="020B0604020202020204" pitchFamily="34" charset="0"/>
                        </a:rPr>
                        <a:t>Brandi L. Carrier, David W. Beaty, Aurore Hutzler, Alvin L. Smith, Gerhard Kminek, Michael A. Meyer, Timothy Haltigin, Lindsay E. Hays, Carl B. Agee, Henner Busemann, Barbara Cavalazzi, Charles S. Cockell, Vinciane Debaille, Daniel P. Glavin, Monica M. Grady, Ernst Hauber, Bernard Marty, Francis M. McCubbin, Lisa M. Pratt, Aaron B. Regberg, Caroline L. Smith, Roger E. Summons, Timothy D. Swindle, Kimberly T. Tait, Nicholas J. Tosca, Arya Udry, Tomohiro Usui, Michael A. Velbel, Meenakshi Wadhwa, Frances Westall, and Maria-Paz Zorzano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26" tooltip="https://gcc02.safelinks.protection.outlook.com/?url=http%3A%2F%2Femail.liebertpub.com%2Fc%2F11b2CTWp53CpQ5SpWI2BMXwmf&amp;data=05%7C01%7Cmichael.a.meyer%40nasa.gov%7Cac81e0582ff14dab1d2108da45549f8d%7C7005d45845be48ae8140d43da96dd17b%7C0%7C0%7C637898526998123202%7CUnknown%7CTWFpbGZsb3d8eyJWIjoiMC4wLjAwMDAiLCJQIjoiV2luMzIiLCJBTiI6Ik1haWwiLCJXVCI6Mn0%3D%7C3000%7C%7C%7C&amp;sdata=rhOjchmSSFDrfWNc5KqngD2enI651YFlPhZREpaWMU4%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235536535"/>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938179567"/>
                  </a:ext>
                </a:extLst>
              </a:tr>
              <a:tr h="0">
                <a:tc>
                  <a:txBody>
                    <a:bodyPr/>
                    <a:lstStyle/>
                    <a:p>
                      <a:pPr algn="ctr"/>
                      <a:r>
                        <a:rPr lang="en-US" sz="100" b="1">
                          <a:effectLst/>
                          <a:latin typeface="Arial" panose="020B0604020202020204" pitchFamily="34" charset="0"/>
                        </a:rPr>
                        <a:t>[Open Access] </a:t>
                      </a:r>
                      <a:endParaRPr lang="en-US" sz="10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093398973"/>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805850561"/>
                  </a:ext>
                </a:extLst>
              </a:tr>
              <a:tr h="0">
                <a:tc>
                  <a:txBody>
                    <a:bodyPr/>
                    <a:lstStyle/>
                    <a:p>
                      <a:pPr algn="ctr"/>
                      <a:r>
                        <a:rPr lang="en-US" sz="100" b="0" u="none" strike="noStrike">
                          <a:solidFill>
                            <a:srgbClr val="000000"/>
                          </a:solidFill>
                          <a:effectLst/>
                          <a:latin typeface="Arial" panose="020B0604020202020204" pitchFamily="34" charset="0"/>
                          <a:hlinkClick r:id="rId27" tooltip="https://gcc02.safelinks.protection.outlook.com/?url=http%3A%2F%2Femail.liebertpub.com%2Fc%2F11b2DgqwFj0UPUur1zZbA8Fso&amp;data=05%7C01%7Cmichael.a.meyer%40nasa.gov%7Cac81e0582ff14dab1d2108da45549f8d%7C7005d45845be48ae8140d43da96dd17b%7C0%7C0%7C637898526998123202%7CUnknown%7CTWFpbGZsb3d8eyJWIjoiMC4wLjAwMDAiLCJQIjoiV2luMzIiLCJBTiI6Ik1haWwiLCJXVCI6Mn0%3D%7C3000%7C%7C%7C&amp;sdata=NWOfJWYSUW7r8wUA5zvqRYGPcpUQZZTOEpNVNX8mhHw%3D&amp;reserved=0"/>
                        </a:rPr>
                        <a:t>Recommendation on Orbiting Sample Cleanliness</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46470462"/>
                  </a:ext>
                </a:extLst>
              </a:tr>
              <a:tr h="0">
                <a:tc>
                  <a:txBody>
                    <a:bodyPr/>
                    <a:lstStyle/>
                    <a:p>
                      <a:endParaRPr lang="en-US" sz="100"/>
                    </a:p>
                  </a:txBody>
                  <a:tcPr marL="839" marR="839"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2634436595"/>
                  </a:ext>
                </a:extLst>
              </a:tr>
              <a:tr h="0">
                <a:tc>
                  <a:txBody>
                    <a:bodyPr/>
                    <a:lstStyle/>
                    <a:p>
                      <a:pPr algn="l"/>
                      <a:r>
                        <a:rPr lang="en-US" sz="100" b="0" i="1">
                          <a:solidFill>
                            <a:srgbClr val="333333"/>
                          </a:solidFill>
                          <a:effectLst/>
                          <a:latin typeface="Arial" panose="020B0604020202020204" pitchFamily="34" charset="0"/>
                        </a:rPr>
                        <a:t>Charles S. Cockell, Rohit Chitale, Brian Clement, Alfonso Davila, Katherine H. Freeman, Katherine L. French, Daniel P. Glavin, Lindsay E. Hays, Kimberly Hummel, Michael A. Meyer, Lisa M. Pratt, Christopher Salvo, Elaine Seasly, and Kar Wing Tsang </a:t>
                      </a:r>
                      <a:r>
                        <a:rPr lang="en-US" sz="100" b="0">
                          <a:effectLst/>
                          <a:latin typeface="Arial" panose="020B0604020202020204" pitchFamily="34" charset="0"/>
                        </a:rPr>
                        <a:t> </a:t>
                      </a:r>
                      <a:r>
                        <a:rPr lang="en-US" sz="100" b="0" u="sng">
                          <a:solidFill>
                            <a:srgbClr val="3274A6"/>
                          </a:solidFill>
                          <a:effectLst/>
                          <a:latin typeface="Arial" panose="020B0604020202020204" pitchFamily="34" charset="0"/>
                          <a:hlinkClick r:id="rId28" tooltip="https://gcc02.safelinks.protection.outlook.com/?url=http%3A%2F%2Femail.liebertpub.com%2Fc%2F11b2DZoLPNNUPxItbjSlauXEG&amp;data=05%7C01%7Cmichael.a.meyer%40nasa.gov%7Cac81e0582ff14dab1d2108da45549f8d%7C7005d45845be48ae8140d43da96dd17b%7C0%7C0%7C637898526998123202%7CUnknown%7CTWFpbGZsb3d8eyJWIjoiMC4wLjAwMDAiLCJQIjoiV2luMzIiLCJBTiI6Ik1haWwiLCJXVCI6Mn0%3D%7C3000%7C%7C%7C&amp;sdata=Q96%2F74xd5x6eFJWAiAKQPodxpZtsC421opjKveMEnBI%3D&amp;reserved=0"/>
                        </a:rPr>
                        <a:t>Read Now</a:t>
                      </a:r>
                      <a:br>
                        <a:rPr lang="en-US" sz="100" b="0">
                          <a:effectLst/>
                          <a:latin typeface="Arial" panose="020B0604020202020204" pitchFamily="34" charset="0"/>
                        </a:rPr>
                      </a:br>
                      <a:r>
                        <a:rPr lang="en-US" sz="100" b="0">
                          <a:effectLst/>
                          <a:latin typeface="Arial" panose="020B0604020202020204" pitchFamily="34" charset="0"/>
                        </a:rPr>
                        <a:t> </a:t>
                      </a: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535397922"/>
                  </a:ext>
                </a:extLst>
              </a:tr>
              <a:tr h="0">
                <a:tc>
                  <a:txBody>
                    <a:bodyPr/>
                    <a:lstStyle/>
                    <a:p>
                      <a:endParaRPr lang="en-US" sz="100"/>
                    </a:p>
                  </a:txBody>
                  <a:tcPr marL="0" marR="0" marT="0" marB="839"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823494538"/>
                  </a:ext>
                </a:extLst>
              </a:tr>
              <a:tr h="0">
                <a:tc>
                  <a:txBody>
                    <a:bodyPr/>
                    <a:lstStyle/>
                    <a:p>
                      <a:endParaRPr lang="en-US" sz="100"/>
                    </a:p>
                  </a:txBody>
                  <a:tcPr marL="839" marR="839" marT="0" marB="839"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728206699"/>
                  </a:ext>
                </a:extLst>
              </a:tr>
              <a:tr h="0">
                <a:tc>
                  <a:txBody>
                    <a:bodyPr/>
                    <a:lstStyle/>
                    <a:p>
                      <a:pPr algn="ctr"/>
                      <a:r>
                        <a:rPr lang="en-US" sz="100" b="1">
                          <a:effectLst/>
                          <a:latin typeface="Arial" panose="020B0604020202020204" pitchFamily="34" charset="0"/>
                        </a:rPr>
                        <a:t>Maximize the global visibility and impact of your next published article.</a:t>
                      </a:r>
                      <a:endParaRPr lang="en-US" sz="100" b="0">
                        <a:effectLst/>
                        <a:latin typeface="Arial" panose="020B0604020202020204" pitchFamily="34" charset="0"/>
                      </a:endParaRPr>
                    </a:p>
                  </a:txBody>
                  <a:tcPr marL="0" marR="0" marT="0" marB="0"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516535716"/>
                  </a:ext>
                </a:extLst>
              </a:tr>
              <a:tr h="0">
                <a:tc>
                  <a:txBody>
                    <a:bodyPr/>
                    <a:lstStyle/>
                    <a:p>
                      <a:pPr algn="ctr"/>
                      <a:endParaRPr lang="en-US" sz="100">
                        <a:effectLst/>
                        <a:latin typeface="Arial" panose="020B0604020202020204" pitchFamily="34" charset="0"/>
                      </a:endParaRPr>
                    </a:p>
                  </a:txBody>
                  <a:tcPr marL="0" marR="0" marT="0" marB="839"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472369538"/>
                  </a:ext>
                </a:extLst>
              </a:tr>
              <a:tr h="0">
                <a:tc>
                  <a:txBody>
                    <a:bodyPr/>
                    <a:lstStyle/>
                    <a:p>
                      <a:endParaRPr lang="en-US" sz="100"/>
                    </a:p>
                  </a:txBody>
                  <a:tcPr marL="420" marR="420" marT="0" marB="0" anchor="ctr">
                    <a:lnL>
                      <a:noFill/>
                    </a:lnL>
                    <a:lnT>
                      <a:noFill/>
                    </a:lnT>
                    <a:lnB w="9525" cap="flat" cmpd="sng" algn="ctr">
                      <a:solidFill>
                        <a:srgbClr val="9C9C9C"/>
                      </a:solidFill>
                      <a:prstDash val="solid"/>
                      <a:round/>
                      <a:headEnd type="none" w="med" len="med"/>
                      <a:tailEnd type="none" w="med" len="med"/>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433427111"/>
                  </a:ext>
                </a:extLst>
              </a:tr>
              <a:tr h="0">
                <a:tc>
                  <a:txBody>
                    <a:bodyPr/>
                    <a:lstStyle/>
                    <a:p>
                      <a:endParaRPr lang="en-US" sz="100"/>
                    </a:p>
                  </a:txBody>
                  <a:tcPr marL="420" marR="420" marT="420" marB="420" anchor="ctr">
                    <a:lnL>
                      <a:noFill/>
                    </a:lnL>
                    <a:lnT w="9525" cap="flat" cmpd="sng" algn="ctr">
                      <a:solidFill>
                        <a:srgbClr val="9C9C9C"/>
                      </a:solidFill>
                      <a:prstDash val="solid"/>
                      <a:round/>
                      <a:headEnd type="none" w="med" len="med"/>
                      <a:tailEnd type="none" w="med" len="med"/>
                    </a:lnT>
                    <a:lnB w="9525" cap="flat" cmpd="sng" algn="ctr">
                      <a:solidFill>
                        <a:srgbClr val="9C9C9C"/>
                      </a:solidFill>
                      <a:prstDash val="solid"/>
                      <a:round/>
                      <a:headEnd type="none" w="med" len="med"/>
                      <a:tailEnd type="none" w="med" len="med"/>
                    </a:lnB>
                    <a:solidFill>
                      <a:srgbClr val="FFFFFF"/>
                    </a:solidFill>
                  </a:tcPr>
                </a:tc>
                <a:tc>
                  <a:txBody>
                    <a:bodyPr/>
                    <a:lstStyle/>
                    <a:p>
                      <a:endParaRPr lang="en-US" sz="100"/>
                    </a:p>
                  </a:txBody>
                  <a:tcPr marL="403" marR="403" marT="201" marB="201">
                    <a:lnB w="9525" cap="flat" cmpd="sng" algn="ctr">
                      <a:solidFill>
                        <a:srgbClr val="9C9C9C"/>
                      </a:solidFill>
                      <a:prstDash val="solid"/>
                      <a:round/>
                      <a:headEnd type="none" w="med" len="med"/>
                      <a:tailEnd type="none" w="med" len="med"/>
                    </a:lnB>
                  </a:tcPr>
                </a:tc>
                <a:extLst>
                  <a:ext uri="{0D108BD9-81ED-4DB2-BD59-A6C34878D82A}">
                    <a16:rowId xmlns:a16="http://schemas.microsoft.com/office/drawing/2014/main" val="1288542116"/>
                  </a:ext>
                </a:extLst>
              </a:tr>
              <a:tr h="0">
                <a:tc>
                  <a:txBody>
                    <a:bodyPr/>
                    <a:lstStyle/>
                    <a:p>
                      <a:pPr algn="ctr"/>
                      <a:endParaRPr lang="en-US" sz="100">
                        <a:effectLst/>
                        <a:latin typeface="Arial" panose="020B0604020202020204" pitchFamily="34" charset="0"/>
                      </a:endParaRPr>
                    </a:p>
                  </a:txBody>
                  <a:tcPr marL="0" marR="839" marT="0" marB="0" anchor="ctr">
                    <a:lnL>
                      <a:noFill/>
                    </a:lnL>
                    <a:lnR>
                      <a:noFill/>
                    </a:lnR>
                    <a:lnT w="9525" cap="flat" cmpd="sng" algn="ctr">
                      <a:solidFill>
                        <a:srgbClr val="9C9C9C"/>
                      </a:solidFill>
                      <a:prstDash val="solid"/>
                      <a:round/>
                      <a:headEnd type="none" w="med" len="med"/>
                      <a:tailEnd type="none" w="med" len="med"/>
                    </a:lnT>
                    <a:lnB w="9525" cap="flat" cmpd="sng" algn="ctr">
                      <a:solidFill>
                        <a:srgbClr val="9C9C9C"/>
                      </a:solidFill>
                      <a:prstDash val="solid"/>
                      <a:round/>
                      <a:headEnd type="none" w="med" len="med"/>
                      <a:tailEnd type="none" w="med" len="med"/>
                    </a:lnB>
                    <a:solidFill>
                      <a:srgbClr val="FFFFFF"/>
                    </a:solidFill>
                  </a:tcPr>
                </a:tc>
                <a:tc>
                  <a:txBody>
                    <a:bodyPr/>
                    <a:lstStyle/>
                    <a:p>
                      <a:pPr algn="ctr"/>
                      <a:endParaRPr lang="en-US" sz="100">
                        <a:effectLst/>
                        <a:latin typeface="Arial" panose="020B0604020202020204" pitchFamily="34" charset="0"/>
                      </a:endParaRPr>
                    </a:p>
                  </a:txBody>
                  <a:tcPr marL="0" marR="0" marT="0" marB="0" anchor="ctr">
                    <a:lnL>
                      <a:noFill/>
                    </a:lnL>
                    <a:lnR>
                      <a:noFill/>
                    </a:lnR>
                    <a:lnT w="9525" cap="flat" cmpd="sng" algn="ctr">
                      <a:solidFill>
                        <a:srgbClr val="9C9C9C"/>
                      </a:solidFill>
                      <a:prstDash val="solid"/>
                      <a:round/>
                      <a:headEnd type="none" w="med" len="med"/>
                      <a:tailEnd type="none" w="med" len="med"/>
                    </a:lnT>
                    <a:lnB w="9525" cap="flat" cmpd="sng" algn="ctr">
                      <a:solidFill>
                        <a:srgbClr val="9C9C9C"/>
                      </a:solidFill>
                      <a:prstDash val="solid"/>
                      <a:round/>
                      <a:headEnd type="none" w="med" len="med"/>
                      <a:tailEnd type="none" w="med" len="med"/>
                    </a:lnB>
                    <a:solidFill>
                      <a:srgbClr val="FFFFFF"/>
                    </a:solidFill>
                  </a:tcPr>
                </a:tc>
                <a:extLst>
                  <a:ext uri="{0D108BD9-81ED-4DB2-BD59-A6C34878D82A}">
                    <a16:rowId xmlns:a16="http://schemas.microsoft.com/office/drawing/2014/main" val="1372966527"/>
                  </a:ext>
                </a:extLst>
              </a:tr>
              <a:tr h="0">
                <a:tc>
                  <a:txBody>
                    <a:bodyPr/>
                    <a:lstStyle/>
                    <a:p>
                      <a:endParaRPr lang="en-US" sz="100"/>
                    </a:p>
                  </a:txBody>
                  <a:tcPr marL="839" marR="839" marT="1259" marB="420" anchor="ctr">
                    <a:lnL>
                      <a:noFill/>
                    </a:lnL>
                    <a:lnT w="9525" cap="flat" cmpd="sng" algn="ctr">
                      <a:solidFill>
                        <a:srgbClr val="9C9C9C"/>
                      </a:solidFill>
                      <a:prstDash val="solid"/>
                      <a:round/>
                      <a:headEnd type="none" w="med" len="med"/>
                      <a:tailEnd type="none" w="med" len="med"/>
                    </a:lnT>
                    <a:lnB>
                      <a:noFill/>
                    </a:lnB>
                    <a:solidFill>
                      <a:srgbClr val="FFFFFF"/>
                    </a:solidFill>
                  </a:tcPr>
                </a:tc>
                <a:tc>
                  <a:txBody>
                    <a:bodyPr/>
                    <a:lstStyle/>
                    <a:p>
                      <a:endParaRPr lang="en-US" sz="100"/>
                    </a:p>
                  </a:txBody>
                  <a:tcPr marL="403" marR="403" marT="201" marB="201">
                    <a:lnT w="9525" cap="flat" cmpd="sng" algn="ctr">
                      <a:solidFill>
                        <a:srgbClr val="9C9C9C"/>
                      </a:solidFill>
                      <a:prstDash val="solid"/>
                      <a:round/>
                      <a:headEnd type="none" w="med" len="med"/>
                      <a:tailEnd type="none" w="med" len="med"/>
                    </a:lnT>
                  </a:tcPr>
                </a:tc>
                <a:extLst>
                  <a:ext uri="{0D108BD9-81ED-4DB2-BD59-A6C34878D82A}">
                    <a16:rowId xmlns:a16="http://schemas.microsoft.com/office/drawing/2014/main" val="81765149"/>
                  </a:ext>
                </a:extLst>
              </a:tr>
              <a:tr h="0">
                <a:tc>
                  <a:txBody>
                    <a:bodyPr/>
                    <a:lstStyle/>
                    <a:p>
                      <a:pPr algn="ctr"/>
                      <a:r>
                        <a:rPr lang="en-US" sz="100">
                          <a:effectLst/>
                          <a:latin typeface="Arial" panose="020B0604020202020204" pitchFamily="34" charset="0"/>
                        </a:rPr>
                        <a:t>© 2022 Mary Ann Liebert, Inc., publishers. All Rights Reserved</a:t>
                      </a:r>
                      <a:br>
                        <a:rPr lang="en-US" sz="100">
                          <a:effectLst/>
                          <a:latin typeface="Arial" panose="020B0604020202020204" pitchFamily="34" charset="0"/>
                        </a:rPr>
                      </a:br>
                      <a:br>
                        <a:rPr lang="en-US" sz="100">
                          <a:effectLst/>
                          <a:latin typeface="Arial" panose="020B0604020202020204" pitchFamily="34" charset="0"/>
                        </a:rPr>
                      </a:br>
                      <a:r>
                        <a:rPr lang="en-US" sz="100">
                          <a:effectLst/>
                          <a:latin typeface="Arial" panose="020B0604020202020204" pitchFamily="34" charset="0"/>
                        </a:rPr>
                        <a:t>140 Huguenot Street, 3rd Floor, New Rochelle, NY, 10801-5215, USA</a:t>
                      </a:r>
                      <a:br>
                        <a:rPr lang="en-US" sz="100">
                          <a:effectLst/>
                          <a:latin typeface="Arial" panose="020B0604020202020204" pitchFamily="34" charset="0"/>
                        </a:rPr>
                      </a:br>
                      <a:br>
                        <a:rPr lang="en-US" sz="100">
                          <a:effectLst/>
                          <a:latin typeface="Arial" panose="020B0604020202020204" pitchFamily="34" charset="0"/>
                        </a:rPr>
                      </a:br>
                      <a:r>
                        <a:rPr lang="en-US" sz="100" b="1">
                          <a:effectLst/>
                          <a:latin typeface="Arial" panose="020B0604020202020204" pitchFamily="34" charset="0"/>
                        </a:rPr>
                        <a:t>Refine your email preferences:</a:t>
                      </a:r>
                      <a:br>
                        <a:rPr lang="en-US" sz="100" b="1">
                          <a:effectLst/>
                          <a:latin typeface="Arial" panose="020B0604020202020204" pitchFamily="34" charset="0"/>
                        </a:rPr>
                      </a:br>
                      <a:r>
                        <a:rPr lang="en-US" sz="100" b="1" u="none" strike="noStrike">
                          <a:solidFill>
                            <a:srgbClr val="892035"/>
                          </a:solidFill>
                          <a:effectLst/>
                          <a:latin typeface="Arial" panose="020B0604020202020204" pitchFamily="34" charset="0"/>
                          <a:hlinkClick r:id="rId29" tooltip="https://gcc02.safelinks.protection.outlook.com/?url=http%3A%2F%2Femail.liebertpub.com%2Fc%2F11b2FrlgaNnUOOaxuNEEldy3g&amp;data=05%7C01%7Cmichael.a.meyer%40nasa.gov%7Cac81e0582ff14dab1d2108da45549f8d%7C7005d45845be48ae8140d43da96dd17b%7C0%7C0%7C637898526998123202%7CUnknown%7CTWFpbGZsb3d8eyJWIjoiMC4wLjAwMDAiLCJQIjoiV2luMzIiLCJBTiI6Ik1haWwiLCJXVCI6Mn0%3D%7C3000%7C%7C%7C&amp;sdata=1KB%2FqWYORrEdH3jh2%2BjyVoVLsseMcVIX5CdUnmUBvUk%3D&amp;reserved=0"/>
                        </a:rPr>
                        <a:t>Liebert Connect</a:t>
                      </a:r>
                      <a:br>
                        <a:rPr lang="en-US" sz="100">
                          <a:effectLst/>
                          <a:latin typeface="Arial" panose="020B0604020202020204" pitchFamily="34" charset="0"/>
                        </a:rPr>
                      </a:br>
                      <a:br>
                        <a:rPr lang="en-US" sz="100">
                          <a:effectLst/>
                          <a:latin typeface="Arial" panose="020B0604020202020204" pitchFamily="34" charset="0"/>
                        </a:rPr>
                      </a:br>
                      <a:r>
                        <a:rPr lang="en-US" sz="100">
                          <a:effectLst/>
                          <a:latin typeface="Arial" panose="020B0604020202020204" pitchFamily="34" charset="0"/>
                        </a:rPr>
                        <a:t>You have received this email at </a:t>
                      </a:r>
                      <a:r>
                        <a:rPr lang="en-US" sz="100" u="none" strike="noStrike">
                          <a:solidFill>
                            <a:srgbClr val="892035"/>
                          </a:solidFill>
                          <a:effectLst/>
                          <a:latin typeface="Arial" panose="020B0604020202020204" pitchFamily="34" charset="0"/>
                          <a:hlinkClick r:id="rId30" tooltip="mailto:michael.a.meyer@nasa.gov"/>
                        </a:rPr>
                        <a:t>michael.a.meyer@nasa.gov</a:t>
                      </a:r>
                      <a:r>
                        <a:rPr lang="en-US" sz="100">
                          <a:effectLst/>
                          <a:latin typeface="Arial" panose="020B0604020202020204" pitchFamily="34" charset="0"/>
                        </a:rPr>
                        <a:t>.</a:t>
                      </a:r>
                      <a:br>
                        <a:rPr lang="en-US" sz="100">
                          <a:effectLst/>
                          <a:latin typeface="Arial" panose="020B0604020202020204" pitchFamily="34" charset="0"/>
                        </a:rPr>
                      </a:br>
                      <a:r>
                        <a:rPr lang="en-US" sz="100">
                          <a:effectLst/>
                          <a:latin typeface="Arial" panose="020B0604020202020204" pitchFamily="34" charset="0"/>
                        </a:rPr>
                        <a:t>Make sure you receive your requested Mary Ann Liebert, Inc. email alerts;</a:t>
                      </a:r>
                      <a:br>
                        <a:rPr lang="en-US" sz="100">
                          <a:effectLst/>
                          <a:latin typeface="Arial" panose="020B0604020202020204" pitchFamily="34" charset="0"/>
                        </a:rPr>
                      </a:br>
                      <a:r>
                        <a:rPr lang="en-US" sz="100">
                          <a:effectLst/>
                          <a:latin typeface="Arial" panose="020B0604020202020204" pitchFamily="34" charset="0"/>
                        </a:rPr>
                        <a:t>add </a:t>
                      </a:r>
                      <a:r>
                        <a:rPr lang="en-US" sz="100" u="none" strike="noStrike">
                          <a:solidFill>
                            <a:srgbClr val="892035"/>
                          </a:solidFill>
                          <a:effectLst/>
                          <a:latin typeface="Arial" panose="020B0604020202020204" pitchFamily="34" charset="0"/>
                          <a:hlinkClick r:id="rId31" tooltip="mailto:updates@email.liebertpub.com"/>
                        </a:rPr>
                        <a:t>updates@email.liebertpub.com</a:t>
                      </a:r>
                      <a:r>
                        <a:rPr lang="en-US" sz="100">
                          <a:effectLst/>
                          <a:latin typeface="Arial" panose="020B0604020202020204" pitchFamily="34" charset="0"/>
                        </a:rPr>
                        <a:t> to your Address Book or Safe Senders List. </a:t>
                      </a:r>
                    </a:p>
                  </a:txBody>
                  <a:tcPr marL="0" marR="0" marT="0" marB="0">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1174438772"/>
                  </a:ext>
                </a:extLst>
              </a:tr>
              <a:tr h="0">
                <a:tc>
                  <a:txBody>
                    <a:bodyPr/>
                    <a:lstStyle/>
                    <a:p>
                      <a:pPr algn="ctr"/>
                      <a:r>
                        <a:rPr lang="en-US" sz="100" b="0" u="sng">
                          <a:solidFill>
                            <a:srgbClr val="333333"/>
                          </a:solidFill>
                          <a:effectLst/>
                          <a:latin typeface="Arial" panose="020B0604020202020204" pitchFamily="34" charset="0"/>
                          <a:hlinkClick r:id="rId32" tooltip="https://gcc02.safelinks.protection.outlook.com/?url=http%3A%2F%2Femail.liebertpub.com%2Fc%2F11b2FNPnL2MpOCMyzFBe8oH9p&amp;data=05%7C01%7Cmichael.a.meyer%40nasa.gov%7Cac81e0582ff14dab1d2108da45549f8d%7C7005d45845be48ae8140d43da96dd17b%7C0%7C0%7C637898526998123202%7CUnknown%7CTWFpbGZsb3d8eyJWIjoiMC4wLjAwMDAiLCJQIjoiV2luMzIiLCJBTiI6Ik1haWwiLCJXVCI6Mn0%3D%7C3000%7C%7C%7C&amp;sdata=JoMWJdRAIWaeINWVEUblpXn4tsLM%2BqJ3Zrq4VaYKies%3D&amp;reserved=0"/>
                        </a:rPr>
                        <a:t>Privacy Policy</a:t>
                      </a:r>
                      <a:r>
                        <a:rPr lang="en-US" sz="100">
                          <a:effectLst/>
                          <a:latin typeface="Arial" panose="020B0604020202020204" pitchFamily="34" charset="0"/>
                        </a:rPr>
                        <a:t>  |   </a:t>
                      </a:r>
                      <a:r>
                        <a:rPr lang="en-US" sz="100" b="0" u="sng">
                          <a:solidFill>
                            <a:srgbClr val="333333"/>
                          </a:solidFill>
                          <a:effectLst/>
                          <a:latin typeface="Arial" panose="020B0604020202020204" pitchFamily="34" charset="0"/>
                          <a:hlinkClick r:id="rId33" tooltip="https://gcc02.safelinks.protection.outlook.com/?url=http%3A%2F%2Femail.liebertpub.com%2Fc%2F11b2GajvliaUOrozExxNVzQfy%3Fl%3D63%26c%3D6187%26a%3D100603%26m%3D3617958&amp;data=05%7C01%7Cmichael.a.meyer%40nasa.gov%7Cac81e0582ff14dab1d2108da45549f8d%7C7005d45845be48ae8140d43da96dd17b%7C0%7C0%7C637898526998123202%7CUnknown%7CTWFpbGZsb3d8eyJWIjoiMC4wLjAwMDAiLCJQIjoiV2luMzIiLCJBTiI6Ik1haWwiLCJXVCI6Mn0%3D%7C3000%7C%7C%7C&amp;sdata=HsR0ufCbRh7hqCvChr0QZMRMNfxC0Xlg2Vxewp5%2FQ2k%3D&amp;reserved=0"/>
                        </a:rPr>
                        <a:t>Unsubscribe from Featured Articles</a:t>
                      </a:r>
                      <a:endParaRPr lang="en-US" sz="100">
                        <a:effectLst/>
                        <a:latin typeface="Arial" panose="020B0604020202020204" pitchFamily="34" charset="0"/>
                      </a:endParaRPr>
                    </a:p>
                  </a:txBody>
                  <a:tcPr marL="0" marR="839" marT="0" marB="839" anchor="ctr">
                    <a:lnL>
                      <a:noFill/>
                    </a:lnL>
                    <a:lnT>
                      <a:noFill/>
                    </a:lnT>
                    <a:lnB>
                      <a:noFill/>
                    </a:lnB>
                    <a:solidFill>
                      <a:srgbClr val="FFFFFF"/>
                    </a:solidFill>
                  </a:tcPr>
                </a:tc>
                <a:tc>
                  <a:txBody>
                    <a:bodyPr/>
                    <a:lstStyle/>
                    <a:p>
                      <a:endParaRPr lang="en-US" sz="100"/>
                    </a:p>
                  </a:txBody>
                  <a:tcPr marL="403" marR="403" marT="201" marB="201"/>
                </a:tc>
                <a:extLst>
                  <a:ext uri="{0D108BD9-81ED-4DB2-BD59-A6C34878D82A}">
                    <a16:rowId xmlns:a16="http://schemas.microsoft.com/office/drawing/2014/main" val="344873757"/>
                  </a:ext>
                </a:extLst>
              </a:tr>
              <a:tr h="0">
                <a:tc>
                  <a:txBody>
                    <a:bodyPr/>
                    <a:lstStyle/>
                    <a:p>
                      <a:pPr algn="ctr"/>
                      <a:r>
                        <a:rPr lang="en-US" sz="100">
                          <a:effectLst/>
                          <a:latin typeface="Arial" panose="020B0604020202020204" pitchFamily="34" charset="0"/>
                        </a:rPr>
                        <a:t>  </a:t>
                      </a:r>
                    </a:p>
                  </a:txBody>
                  <a:tcPr marL="0" marR="0" marT="1259" marB="0" anchor="ctr">
                    <a:lnL>
                      <a:noFill/>
                    </a:lnL>
                    <a:lnT>
                      <a:noFill/>
                    </a:lnT>
                    <a:lnB>
                      <a:noFill/>
                    </a:lnB>
                    <a:solidFill>
                      <a:srgbClr val="E0E0DF"/>
                    </a:solidFill>
                  </a:tcPr>
                </a:tc>
                <a:tc>
                  <a:txBody>
                    <a:bodyPr/>
                    <a:lstStyle/>
                    <a:p>
                      <a:endParaRPr lang="en-US" sz="100"/>
                    </a:p>
                  </a:txBody>
                  <a:tcPr marL="403" marR="403" marT="201" marB="201"/>
                </a:tc>
                <a:extLst>
                  <a:ext uri="{0D108BD9-81ED-4DB2-BD59-A6C34878D82A}">
                    <a16:rowId xmlns:a16="http://schemas.microsoft.com/office/drawing/2014/main" val="2365705144"/>
                  </a:ext>
                </a:extLst>
              </a:tr>
            </a:tbl>
          </a:graphicData>
        </a:graphic>
      </p:graphicFrame>
      <p:pic>
        <p:nvPicPr>
          <p:cNvPr id="1025" name="Picture 1" descr="Mary Ann Liebert, Inc.">
            <a:extLst>
              <a:ext uri="{FF2B5EF4-FFF2-40B4-BE49-F238E27FC236}">
                <a16:creationId xmlns:a16="http://schemas.microsoft.com/office/drawing/2014/main" id="{A56B111E-3FE2-0D8A-71BB-C6D6ADB16FAE}"/>
              </a:ext>
            </a:extLst>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6926262" y="-11691938"/>
            <a:ext cx="282368625" cy="2222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6E925421-90F1-F866-CB05-997EF5A965E7}"/>
              </a:ext>
            </a:extLst>
          </p:cNvPr>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6926262" y="-11691938"/>
            <a:ext cx="40338375" cy="16383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Liebert Open Access">
            <a:extLst>
              <a:ext uri="{FF2B5EF4-FFF2-40B4-BE49-F238E27FC236}">
                <a16:creationId xmlns:a16="http://schemas.microsoft.com/office/drawing/2014/main" id="{DCF50860-042D-6D82-EFD1-00651558C028}"/>
              </a:ext>
            </a:extLst>
          </p:cNvPr>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6926262" y="-11691938"/>
            <a:ext cx="72609075" cy="4572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acebook">
            <a:extLst>
              <a:ext uri="{FF2B5EF4-FFF2-40B4-BE49-F238E27FC236}">
                <a16:creationId xmlns:a16="http://schemas.microsoft.com/office/drawing/2014/main" id="{19DC0CD1-CFC0-C3B5-C29F-D0BB35AF9A0D}"/>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6926263" y="-11691938"/>
            <a:ext cx="10084594" cy="3175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Twitter">
            <a:extLst>
              <a:ext uri="{FF2B5EF4-FFF2-40B4-BE49-F238E27FC236}">
                <a16:creationId xmlns:a16="http://schemas.microsoft.com/office/drawing/2014/main" id="{7D928D1A-F2C6-CD83-EB7F-719CBFF12DF1}"/>
              </a:ext>
            </a:extLst>
          </p:cNvPr>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6926263" y="-11691938"/>
            <a:ext cx="10084594" cy="31750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a:extLst>
              <a:ext uri="{FF2B5EF4-FFF2-40B4-BE49-F238E27FC236}">
                <a16:creationId xmlns:a16="http://schemas.microsoft.com/office/drawing/2014/main" id="{BF5AA227-2CDC-74FA-6025-5E3126B21CAC}"/>
              </a:ext>
            </a:extLst>
          </p:cNvPr>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13015913" y="-8269288"/>
            <a:ext cx="403384" cy="127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ext&#10;&#10;Description automatically generated with medium confidence">
            <a:extLst>
              <a:ext uri="{FF2B5EF4-FFF2-40B4-BE49-F238E27FC236}">
                <a16:creationId xmlns:a16="http://schemas.microsoft.com/office/drawing/2014/main" id="{870720F7-8B11-6849-26DE-2575BD04CE99}"/>
              </a:ext>
            </a:extLst>
          </p:cNvPr>
          <p:cNvPicPr>
            <a:picLocks noChangeAspect="1"/>
          </p:cNvPicPr>
          <p:nvPr/>
        </p:nvPicPr>
        <p:blipFill>
          <a:blip r:embed="rId35"/>
          <a:stretch>
            <a:fillRect/>
          </a:stretch>
        </p:blipFill>
        <p:spPr>
          <a:xfrm>
            <a:off x="8291157" y="742955"/>
            <a:ext cx="3677403" cy="4762237"/>
          </a:xfrm>
          <a:prstGeom prst="rect">
            <a:avLst/>
          </a:prstGeom>
        </p:spPr>
      </p:pic>
      <p:sp>
        <p:nvSpPr>
          <p:cNvPr id="7" name="TextBox 6">
            <a:extLst>
              <a:ext uri="{FF2B5EF4-FFF2-40B4-BE49-F238E27FC236}">
                <a16:creationId xmlns:a16="http://schemas.microsoft.com/office/drawing/2014/main" id="{25E1FEDE-43B5-5360-D263-0C2EC9919375}"/>
              </a:ext>
            </a:extLst>
          </p:cNvPr>
          <p:cNvSpPr txBox="1"/>
          <p:nvPr/>
        </p:nvSpPr>
        <p:spPr>
          <a:xfrm>
            <a:off x="2278251" y="395206"/>
            <a:ext cx="5222929" cy="1384995"/>
          </a:xfrm>
          <a:prstGeom prst="rect">
            <a:avLst/>
          </a:prstGeom>
          <a:noFill/>
        </p:spPr>
        <p:txBody>
          <a:bodyPr wrap="square" rtlCol="0">
            <a:spAutoFit/>
          </a:bodyPr>
          <a:lstStyle/>
          <a:p>
            <a:r>
              <a:rPr lang="en-US" sz="2800">
                <a:solidFill>
                  <a:srgbClr val="BDD7F0"/>
                </a:solidFill>
              </a:rPr>
              <a:t>SPECIAL SUPPLEMENT  </a:t>
            </a:r>
          </a:p>
          <a:p>
            <a:r>
              <a:rPr lang="en-US" sz="2800">
                <a:solidFill>
                  <a:srgbClr val="BDD7F0"/>
                </a:solidFill>
              </a:rPr>
              <a:t>Mars Sample Return: Planning for Returned Sample Science</a:t>
            </a:r>
          </a:p>
        </p:txBody>
      </p:sp>
      <p:sp>
        <p:nvSpPr>
          <p:cNvPr id="8" name="TextBox 7">
            <a:extLst>
              <a:ext uri="{FF2B5EF4-FFF2-40B4-BE49-F238E27FC236}">
                <a16:creationId xmlns:a16="http://schemas.microsoft.com/office/drawing/2014/main" id="{B039722F-8677-0B76-C769-2AB2A91A6CA0}"/>
              </a:ext>
            </a:extLst>
          </p:cNvPr>
          <p:cNvSpPr txBox="1"/>
          <p:nvPr/>
        </p:nvSpPr>
        <p:spPr>
          <a:xfrm>
            <a:off x="8519930" y="5657855"/>
            <a:ext cx="3219856" cy="338554"/>
          </a:xfrm>
          <a:prstGeom prst="rect">
            <a:avLst/>
          </a:prstGeom>
          <a:noFill/>
        </p:spPr>
        <p:txBody>
          <a:bodyPr wrap="none" rtlCol="0">
            <a:spAutoFit/>
          </a:bodyPr>
          <a:lstStyle/>
          <a:p>
            <a:r>
              <a:rPr lang="en-US" sz="1600">
                <a:solidFill>
                  <a:srgbClr val="90B7EB"/>
                </a:solidFill>
              </a:rPr>
              <a:t>Volume 22  Supplement 1 June 2022</a:t>
            </a:r>
          </a:p>
        </p:txBody>
      </p:sp>
    </p:spTree>
    <p:extLst>
      <p:ext uri="{BB962C8B-B14F-4D97-AF65-F5344CB8AC3E}">
        <p14:creationId xmlns:p14="http://schemas.microsoft.com/office/powerpoint/2010/main" val="7822426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BFB02-1CE5-1F4B-AC35-1AB63F4E63B7}"/>
              </a:ext>
            </a:extLst>
          </p:cNvPr>
          <p:cNvSpPr>
            <a:spLocks noGrp="1"/>
          </p:cNvSpPr>
          <p:nvPr>
            <p:ph type="title"/>
          </p:nvPr>
        </p:nvSpPr>
        <p:spPr>
          <a:xfrm>
            <a:off x="2328422" y="455964"/>
            <a:ext cx="9025378" cy="812530"/>
          </a:xfrm>
        </p:spPr>
        <p:txBody>
          <a:bodyPr/>
          <a:lstStyle/>
          <a:p>
            <a:r>
              <a:rPr lang="en-US">
                <a:solidFill>
                  <a:srgbClr val="BDD7F0"/>
                </a:solidFill>
              </a:rPr>
              <a:t>NASA</a:t>
            </a:r>
            <a:r>
              <a:rPr lang="en-US">
                <a:solidFill>
                  <a:srgbClr val="BDD7EF"/>
                </a:solidFill>
              </a:rPr>
              <a:t> ESA MSR Science MoU </a:t>
            </a:r>
            <a:br>
              <a:rPr lang="en-US">
                <a:solidFill>
                  <a:srgbClr val="BDD7EF"/>
                </a:solidFill>
              </a:rPr>
            </a:br>
            <a:r>
              <a:rPr lang="en-US" sz="2000">
                <a:solidFill>
                  <a:srgbClr val="BDD7EF"/>
                </a:solidFill>
              </a:rPr>
              <a:t>in review at State Department – soon to ESA</a:t>
            </a:r>
          </a:p>
        </p:txBody>
      </p:sp>
      <p:sp>
        <p:nvSpPr>
          <p:cNvPr id="3" name="Content Placeholder 2">
            <a:extLst>
              <a:ext uri="{FF2B5EF4-FFF2-40B4-BE49-F238E27FC236}">
                <a16:creationId xmlns:a16="http://schemas.microsoft.com/office/drawing/2014/main" id="{9AE137C7-E6FD-D948-8A65-6AF9257D4201}"/>
              </a:ext>
            </a:extLst>
          </p:cNvPr>
          <p:cNvSpPr>
            <a:spLocks noGrp="1"/>
          </p:cNvSpPr>
          <p:nvPr>
            <p:ph idx="1"/>
          </p:nvPr>
        </p:nvSpPr>
        <p:spPr>
          <a:xfrm>
            <a:off x="1849348" y="1474970"/>
            <a:ext cx="9730695" cy="4501232"/>
          </a:xfrm>
        </p:spPr>
        <p:txBody>
          <a:bodyPr/>
          <a:lstStyle/>
          <a:p>
            <a:pPr>
              <a:lnSpc>
                <a:spcPct val="100000"/>
              </a:lnSpc>
            </a:pPr>
            <a:r>
              <a:rPr lang="en-US" sz="2000"/>
              <a:t>"NASA and ESA, through a dedicated joint body to be established, shall have and provide, equitable access to returned samples for scientific research, and shall establish procedures for open competition for access by the international scientific community. Use and curation of samples shall be governed by a future agreement between the Parties, and be based on </a:t>
            </a:r>
            <a:r>
              <a:rPr lang="en-US" sz="2000" b="1" i="1"/>
              <a:t>the principles of transparency, scientific maximization, accessibility, return of investment, and recognizing the samples as a single collection</a:t>
            </a:r>
            <a:r>
              <a:rPr lang="en-US" sz="2000" i="1"/>
              <a:t>.</a:t>
            </a:r>
            <a:r>
              <a:rPr lang="en-US" sz="2000"/>
              <a:t>” – NASA  ESA MoU signed October 2020</a:t>
            </a:r>
          </a:p>
          <a:p>
            <a:pPr marL="285750" indent="-285750">
              <a:lnSpc>
                <a:spcPct val="100000"/>
              </a:lnSpc>
              <a:buFont typeface="Arial" panose="020B0604020202020204" pitchFamily="34" charset="0"/>
              <a:buChar char="•"/>
            </a:pPr>
            <a:r>
              <a:rPr lang="en-US" sz="2000"/>
              <a:t>The scope of the </a:t>
            </a:r>
            <a:r>
              <a:rPr lang="en-US" sz="2000" b="1"/>
              <a:t>MSR Science MoU </a:t>
            </a:r>
            <a:r>
              <a:rPr lang="en-US" sz="2000"/>
              <a:t>covers the science management of the Mars samples, from the caching of M2020 samples, through the MSR program flight elements, to the sample handling, curation and scientific analyses on ground until completion of the first round of objective-driven science.</a:t>
            </a:r>
          </a:p>
          <a:p>
            <a:pPr marL="742950" lvl="1" indent="-285750">
              <a:lnSpc>
                <a:spcPct val="100000"/>
              </a:lnSpc>
              <a:buFont typeface="Arial" panose="020B0604020202020204" pitchFamily="34" charset="0"/>
              <a:buChar char="•"/>
            </a:pPr>
            <a:r>
              <a:rPr lang="en-US" sz="1800"/>
              <a:t>Does not intend to cover </a:t>
            </a:r>
            <a:r>
              <a:rPr lang="en-US" sz="1800" i="1"/>
              <a:t>any agreements </a:t>
            </a:r>
            <a:r>
              <a:rPr lang="en-US" sz="1800"/>
              <a:t>on the ground-based infrastructure to be used once the samples landed on Earth but permit the needed planning activities to prepare for handling the samples upon return to Earth.</a:t>
            </a:r>
          </a:p>
        </p:txBody>
      </p:sp>
      <p:sp>
        <p:nvSpPr>
          <p:cNvPr id="4" name="Slide Number Placeholder 3">
            <a:extLst>
              <a:ext uri="{FF2B5EF4-FFF2-40B4-BE49-F238E27FC236}">
                <a16:creationId xmlns:a16="http://schemas.microsoft.com/office/drawing/2014/main" id="{19C41922-039F-7E43-8EB7-3CA901EA3F3E}"/>
              </a:ext>
            </a:extLst>
          </p:cNvPr>
          <p:cNvSpPr>
            <a:spLocks noGrp="1"/>
          </p:cNvSpPr>
          <p:nvPr>
            <p:ph type="sldNum" sz="quarter" idx="12"/>
          </p:nvPr>
        </p:nvSpPr>
        <p:spPr/>
        <p:txBody>
          <a:bodyPr/>
          <a:lstStyle/>
          <a:p>
            <a:fld id="{2E8C51FE-49D9-314D-9957-ABBF7DDE8782}" type="slidenum">
              <a:rPr lang="en-US" smtClean="0"/>
              <a:pPr/>
              <a:t>7</a:t>
            </a:fld>
            <a:endParaRPr lang="en-US"/>
          </a:p>
        </p:txBody>
      </p:sp>
    </p:spTree>
    <p:extLst>
      <p:ext uri="{BB962C8B-B14F-4D97-AF65-F5344CB8AC3E}">
        <p14:creationId xmlns:p14="http://schemas.microsoft.com/office/powerpoint/2010/main" val="2960917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FE68D-26F1-EF4E-BB88-3F13AF74CE84}"/>
              </a:ext>
            </a:extLst>
          </p:cNvPr>
          <p:cNvSpPr>
            <a:spLocks noGrp="1"/>
          </p:cNvSpPr>
          <p:nvPr>
            <p:ph type="title"/>
          </p:nvPr>
        </p:nvSpPr>
        <p:spPr>
          <a:xfrm>
            <a:off x="2718943" y="194861"/>
            <a:ext cx="9025378" cy="812530"/>
          </a:xfrm>
        </p:spPr>
        <p:txBody>
          <a:bodyPr/>
          <a:lstStyle/>
          <a:p>
            <a:r>
              <a:rPr lang="en-US" sz="3200">
                <a:solidFill>
                  <a:srgbClr val="BDD7EF"/>
                </a:solidFill>
              </a:rPr>
              <a:t>MSR Campaign Science Group phase 1 </a:t>
            </a:r>
            <a:br>
              <a:rPr lang="en-US" sz="3600">
                <a:solidFill>
                  <a:srgbClr val="BDD7EF"/>
                </a:solidFill>
              </a:rPr>
            </a:br>
            <a:r>
              <a:rPr lang="en-US" sz="2000">
                <a:solidFill>
                  <a:srgbClr val="BDD7EF"/>
                </a:solidFill>
              </a:rPr>
              <a:t>meeting June 28-29</a:t>
            </a:r>
          </a:p>
        </p:txBody>
      </p:sp>
      <p:sp>
        <p:nvSpPr>
          <p:cNvPr id="3" name="Content Placeholder 2">
            <a:extLst>
              <a:ext uri="{FF2B5EF4-FFF2-40B4-BE49-F238E27FC236}">
                <a16:creationId xmlns:a16="http://schemas.microsoft.com/office/drawing/2014/main" id="{1EE120E3-FB6B-8D44-B91E-45B8B21117E6}"/>
              </a:ext>
            </a:extLst>
          </p:cNvPr>
          <p:cNvSpPr>
            <a:spLocks noGrp="1"/>
          </p:cNvSpPr>
          <p:nvPr>
            <p:ph idx="1"/>
          </p:nvPr>
        </p:nvSpPr>
        <p:spPr>
          <a:xfrm>
            <a:off x="2001567" y="1212842"/>
            <a:ext cx="9397953" cy="5550237"/>
          </a:xfrm>
        </p:spPr>
        <p:txBody>
          <a:bodyPr/>
          <a:lstStyle/>
          <a:p>
            <a:r>
              <a:rPr lang="en-GB" sz="2000"/>
              <a:t>MCSG1 </a:t>
            </a:r>
            <a:r>
              <a:rPr lang="en-US" sz="2000"/>
              <a:t>to support the </a:t>
            </a:r>
            <a:r>
              <a:rPr lang="en-GB" sz="2000"/>
              <a:t>Lead Scientists in the planning and oversight process during the implementation of the Science Management Plan and the execution of the MSR Science Program</a:t>
            </a:r>
            <a:endParaRPr lang="en-US" sz="2000"/>
          </a:p>
          <a:p>
            <a:pPr lvl="1"/>
            <a:r>
              <a:rPr lang="en-GB" sz="1600"/>
              <a:t>members selected through an open, international, competitive call (80 applicants, 16 selected)</a:t>
            </a:r>
          </a:p>
          <a:p>
            <a:pPr lvl="1"/>
            <a:r>
              <a:rPr lang="en-GB" sz="1600"/>
              <a:t>co-chaired by Michael Meyer (NASA) and Gerhard </a:t>
            </a:r>
            <a:r>
              <a:rPr lang="en-GB" sz="1600" err="1"/>
              <a:t>Kminek</a:t>
            </a:r>
            <a:r>
              <a:rPr lang="en-GB" sz="1600"/>
              <a:t> (ESA), MSR Lead Scientists</a:t>
            </a:r>
            <a:endParaRPr lang="en-US" sz="1600"/>
          </a:p>
          <a:p>
            <a:pPr marL="285750" indent="-285750">
              <a:buFont typeface="Arial" panose="020B0604020202020204" pitchFamily="34" charset="0"/>
              <a:buChar char="•"/>
            </a:pPr>
            <a:r>
              <a:rPr lang="en-GB" sz="2000" u="sng"/>
              <a:t>Reviewing</a:t>
            </a:r>
            <a:r>
              <a:rPr lang="en-GB" sz="2000"/>
              <a:t> Level 1 and derived science requirements</a:t>
            </a:r>
            <a:endParaRPr lang="en-US" sz="2000"/>
          </a:p>
          <a:p>
            <a:pPr marL="285750" indent="-285750">
              <a:buFont typeface="Arial" panose="020B0604020202020204" pitchFamily="34" charset="0"/>
              <a:buChar char="•"/>
            </a:pPr>
            <a:r>
              <a:rPr lang="en-GB" sz="2000" u="sng"/>
              <a:t>Maintaining</a:t>
            </a:r>
            <a:r>
              <a:rPr lang="en-GB" sz="2000"/>
              <a:t> what constitutes a Scientifically Return Worthy (SRW) sample cache and strategy for depot formation</a:t>
            </a:r>
          </a:p>
          <a:p>
            <a:pPr marL="285750" indent="-285750">
              <a:buFont typeface="Arial" panose="020B0604020202020204" pitchFamily="34" charset="0"/>
              <a:buChar char="•"/>
            </a:pPr>
            <a:r>
              <a:rPr lang="en-GB" sz="2000" u="sng"/>
              <a:t>Developing</a:t>
            </a:r>
            <a:r>
              <a:rPr lang="en-GB" sz="2000"/>
              <a:t> MSR science R&amp;D roadmap; selection criteria for science team;</a:t>
            </a:r>
            <a:r>
              <a:rPr lang="en-US" sz="2000"/>
              <a:t> </a:t>
            </a:r>
            <a:r>
              <a:rPr lang="en-GB" sz="2000"/>
              <a:t>MSR Sample Management Plan;</a:t>
            </a:r>
            <a:r>
              <a:rPr lang="en-US" sz="2000"/>
              <a:t> </a:t>
            </a:r>
            <a:r>
              <a:rPr lang="en-GB" sz="2000"/>
              <a:t>Data Management Plan;</a:t>
            </a:r>
            <a:r>
              <a:rPr lang="en-US" sz="2000"/>
              <a:t> </a:t>
            </a:r>
            <a:r>
              <a:rPr lang="en-GB" sz="2000"/>
              <a:t>and Communication Plan</a:t>
            </a:r>
            <a:endParaRPr lang="en-US" sz="2000"/>
          </a:p>
          <a:p>
            <a:pPr marL="285750" lvl="0" indent="-285750">
              <a:buFont typeface="Arial" panose="020B0604020202020204" pitchFamily="34" charset="0"/>
              <a:buChar char="•"/>
            </a:pPr>
            <a:r>
              <a:rPr lang="en-GB" sz="2000" u="sng"/>
              <a:t>Establishing</a:t>
            </a:r>
            <a:r>
              <a:rPr lang="en-GB" sz="2000"/>
              <a:t> MSR science objectives and MSR science success criteria </a:t>
            </a:r>
          </a:p>
          <a:p>
            <a:pPr marL="285750" lvl="0" indent="-285750">
              <a:buFont typeface="Arial" panose="020B0604020202020204" pitchFamily="34" charset="0"/>
              <a:buChar char="•"/>
            </a:pPr>
            <a:r>
              <a:rPr lang="en-GB" sz="2000" u="sng"/>
              <a:t>Supporting </a:t>
            </a:r>
            <a:r>
              <a:rPr lang="en-GB" sz="2000"/>
              <a:t> depot location, science requirements for handling the samples,</a:t>
            </a:r>
            <a:r>
              <a:rPr lang="en-US" sz="2000"/>
              <a:t> </a:t>
            </a:r>
            <a:r>
              <a:rPr lang="en-GB" sz="2000"/>
              <a:t>coordination with curation and planetary protection</a:t>
            </a:r>
            <a:endParaRPr lang="en-US" sz="2000"/>
          </a:p>
          <a:p>
            <a:pPr marL="285750" lvl="0" indent="-285750">
              <a:buFont typeface="Arial" panose="020B0604020202020204" pitchFamily="34" charset="0"/>
              <a:buChar char="•"/>
            </a:pPr>
            <a:r>
              <a:rPr lang="en-GB" sz="2000" u="sng"/>
              <a:t>Informing</a:t>
            </a:r>
            <a:r>
              <a:rPr lang="en-GB" sz="2000"/>
              <a:t> and participating in the public outreach process</a:t>
            </a:r>
            <a:endParaRPr lang="en-US" sz="2000"/>
          </a:p>
          <a:p>
            <a:endParaRPr lang="en-US"/>
          </a:p>
        </p:txBody>
      </p:sp>
      <p:sp>
        <p:nvSpPr>
          <p:cNvPr id="4" name="Slide Number Placeholder 3">
            <a:extLst>
              <a:ext uri="{FF2B5EF4-FFF2-40B4-BE49-F238E27FC236}">
                <a16:creationId xmlns:a16="http://schemas.microsoft.com/office/drawing/2014/main" id="{A7C8DC52-0764-1649-B1D5-7AAF963C23C4}"/>
              </a:ext>
            </a:extLst>
          </p:cNvPr>
          <p:cNvSpPr>
            <a:spLocks noGrp="1"/>
          </p:cNvSpPr>
          <p:nvPr>
            <p:ph type="sldNum" sz="quarter" idx="12"/>
          </p:nvPr>
        </p:nvSpPr>
        <p:spPr/>
        <p:txBody>
          <a:bodyPr/>
          <a:lstStyle/>
          <a:p>
            <a:fld id="{2E8C51FE-49D9-314D-9957-ABBF7DDE8782}" type="slidenum">
              <a:rPr lang="en-US" smtClean="0"/>
              <a:pPr/>
              <a:t>8</a:t>
            </a:fld>
            <a:endParaRPr lang="en-US"/>
          </a:p>
        </p:txBody>
      </p:sp>
    </p:spTree>
    <p:extLst>
      <p:ext uri="{BB962C8B-B14F-4D97-AF65-F5344CB8AC3E}">
        <p14:creationId xmlns:p14="http://schemas.microsoft.com/office/powerpoint/2010/main" val="7684070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B7956-45A7-B5F2-D29A-4381CB834B19}"/>
              </a:ext>
            </a:extLst>
          </p:cNvPr>
          <p:cNvSpPr>
            <a:spLocks noGrp="1"/>
          </p:cNvSpPr>
          <p:nvPr>
            <p:ph type="title"/>
          </p:nvPr>
        </p:nvSpPr>
        <p:spPr>
          <a:xfrm>
            <a:off x="2328422" y="225680"/>
            <a:ext cx="9025378" cy="535531"/>
          </a:xfrm>
        </p:spPr>
        <p:txBody>
          <a:bodyPr/>
          <a:lstStyle/>
          <a:p>
            <a:r>
              <a:rPr lang="en-US"/>
              <a:t>MCSG1 Members</a:t>
            </a:r>
          </a:p>
        </p:txBody>
      </p:sp>
      <p:graphicFrame>
        <p:nvGraphicFramePr>
          <p:cNvPr id="10" name="Table 10">
            <a:extLst>
              <a:ext uri="{FF2B5EF4-FFF2-40B4-BE49-F238E27FC236}">
                <a16:creationId xmlns:a16="http://schemas.microsoft.com/office/drawing/2014/main" id="{A0DACB93-F34E-A4D7-AC2C-172D1ABBA4DA}"/>
              </a:ext>
            </a:extLst>
          </p:cNvPr>
          <p:cNvGraphicFramePr>
            <a:graphicFrameLocks noGrp="1"/>
          </p:cNvGraphicFramePr>
          <p:nvPr>
            <p:ph idx="1"/>
            <p:extLst>
              <p:ext uri="{D42A27DB-BD31-4B8C-83A1-F6EECF244321}">
                <p14:modId xmlns:p14="http://schemas.microsoft.com/office/powerpoint/2010/main" val="1781481546"/>
              </p:ext>
            </p:extLst>
          </p:nvPr>
        </p:nvGraphicFramePr>
        <p:xfrm>
          <a:off x="1765139" y="1051367"/>
          <a:ext cx="10285420" cy="4693920"/>
        </p:xfrm>
        <a:graphic>
          <a:graphicData uri="http://schemas.openxmlformats.org/drawingml/2006/table">
            <a:tbl>
              <a:tblPr firstRow="1" bandRow="1">
                <a:tableStyleId>{5940675A-B579-460E-94D1-54222C63F5DA}</a:tableStyleId>
              </a:tblPr>
              <a:tblGrid>
                <a:gridCol w="1900176">
                  <a:extLst>
                    <a:ext uri="{9D8B030D-6E8A-4147-A177-3AD203B41FA5}">
                      <a16:colId xmlns:a16="http://schemas.microsoft.com/office/drawing/2014/main" val="1047772163"/>
                    </a:ext>
                  </a:extLst>
                </a:gridCol>
                <a:gridCol w="3077985">
                  <a:extLst>
                    <a:ext uri="{9D8B030D-6E8A-4147-A177-3AD203B41FA5}">
                      <a16:colId xmlns:a16="http://schemas.microsoft.com/office/drawing/2014/main" val="1260127380"/>
                    </a:ext>
                  </a:extLst>
                </a:gridCol>
                <a:gridCol w="1755492">
                  <a:extLst>
                    <a:ext uri="{9D8B030D-6E8A-4147-A177-3AD203B41FA5}">
                      <a16:colId xmlns:a16="http://schemas.microsoft.com/office/drawing/2014/main" val="2090430670"/>
                    </a:ext>
                  </a:extLst>
                </a:gridCol>
                <a:gridCol w="3551767">
                  <a:extLst>
                    <a:ext uri="{9D8B030D-6E8A-4147-A177-3AD203B41FA5}">
                      <a16:colId xmlns:a16="http://schemas.microsoft.com/office/drawing/2014/main" val="1013639616"/>
                    </a:ext>
                  </a:extLst>
                </a:gridCol>
              </a:tblGrid>
              <a:tr h="243819">
                <a:tc>
                  <a:txBody>
                    <a:bodyPr/>
                    <a:lstStyle/>
                    <a:p>
                      <a:r>
                        <a:rPr lang="en-US" sz="1600" b="1"/>
                        <a:t>Audrey Bovier</a:t>
                      </a:r>
                    </a:p>
                  </a:txBody>
                  <a:tcPr anchor="ctr">
                    <a:solidFill>
                      <a:schemeClr val="accent2">
                        <a:lumMod val="20000"/>
                        <a:lumOff val="80000"/>
                      </a:schemeClr>
                    </a:solidFill>
                  </a:tcPr>
                </a:tc>
                <a:tc>
                  <a:txBody>
                    <a:bodyPr/>
                    <a:lstStyle/>
                    <a:p>
                      <a:r>
                        <a:rPr lang="en-US" sz="1400"/>
                        <a:t>Universität Bayreuth, </a:t>
                      </a:r>
                      <a:r>
                        <a:rPr lang="en-US" sz="1400" err="1"/>
                        <a:t>Bayerisches</a:t>
                      </a:r>
                      <a:r>
                        <a:rPr lang="en-US" sz="1400"/>
                        <a:t> </a:t>
                      </a:r>
                      <a:r>
                        <a:rPr lang="en-US" sz="1400" err="1"/>
                        <a:t>Geoinstitut</a:t>
                      </a:r>
                      <a:endParaRPr lang="en-US" sz="1400"/>
                    </a:p>
                  </a:txBody>
                  <a:tcPr anchor="ctr">
                    <a:lnR w="38100" cap="flat" cmpd="sng" algn="ctr">
                      <a:solidFill>
                        <a:schemeClr val="tx1"/>
                      </a:solidFill>
                      <a:prstDash val="solid"/>
                      <a:round/>
                      <a:headEnd type="none" w="med" len="med"/>
                      <a:tailEnd type="none" w="med" len="med"/>
                    </a:lnR>
                    <a:solidFill>
                      <a:schemeClr val="accent2">
                        <a:lumMod val="20000"/>
                        <a:lumOff val="80000"/>
                      </a:schemeClr>
                    </a:solidFill>
                  </a:tcPr>
                </a:tc>
                <a:tc>
                  <a:txBody>
                    <a:bodyPr/>
                    <a:lstStyle/>
                    <a:p>
                      <a:pPr marL="0" lvl="0" algn="l" rtl="0">
                        <a:spcBef>
                          <a:spcPts val="0"/>
                        </a:spcBef>
                        <a:spcAft>
                          <a:spcPts val="0"/>
                        </a:spcAft>
                        <a:buNone/>
                      </a:pPr>
                      <a:r>
                        <a:rPr lang="en-US" sz="1600" b="1" kern="1200">
                          <a:effectLst/>
                        </a:rPr>
                        <a:t>Suzanne Schwenzer</a:t>
                      </a:r>
                      <a:endParaRPr lang="en-US" b="1">
                        <a:effectLst/>
                      </a:endParaRPr>
                    </a:p>
                  </a:txBody>
                  <a:tcPr anchor="ctr">
                    <a:lnL w="38100" cap="flat" cmpd="sng" algn="ctr">
                      <a:solidFill>
                        <a:schemeClr val="tx1"/>
                      </a:solidFill>
                      <a:prstDash val="solid"/>
                      <a:round/>
                      <a:headEnd type="none" w="med" len="med"/>
                      <a:tailEnd type="none" w="med" len="med"/>
                    </a:lnL>
                    <a:solidFill>
                      <a:schemeClr val="accent2">
                        <a:lumMod val="20000"/>
                        <a:lumOff val="80000"/>
                      </a:schemeClr>
                    </a:solidFill>
                  </a:tcPr>
                </a:tc>
                <a:tc>
                  <a:txBody>
                    <a:bodyPr/>
                    <a:lstStyle/>
                    <a:p>
                      <a:r>
                        <a:rPr lang="en-US" sz="1400"/>
                        <a:t>Open University, School of Earth, Environment and Ecosystem Sci.</a:t>
                      </a:r>
                    </a:p>
                  </a:txBody>
                  <a:tcPr anchor="ctr">
                    <a:solidFill>
                      <a:schemeClr val="accent2">
                        <a:lumMod val="20000"/>
                        <a:lumOff val="80000"/>
                      </a:schemeClr>
                    </a:solidFill>
                  </a:tcPr>
                </a:tc>
                <a:extLst>
                  <a:ext uri="{0D108BD9-81ED-4DB2-BD59-A6C34878D82A}">
                    <a16:rowId xmlns:a16="http://schemas.microsoft.com/office/drawing/2014/main" val="3230432091"/>
                  </a:ext>
                </a:extLst>
              </a:tr>
              <a:tr h="370840">
                <a:tc>
                  <a:txBody>
                    <a:bodyPr/>
                    <a:lstStyle/>
                    <a:p>
                      <a:r>
                        <a:rPr lang="en-US" sz="1600" b="1"/>
                        <a:t>Andrew Czaja</a:t>
                      </a:r>
                    </a:p>
                  </a:txBody>
                  <a:tcPr anchor="ctr">
                    <a:solidFill>
                      <a:schemeClr val="accent1">
                        <a:lumMod val="20000"/>
                        <a:lumOff val="80000"/>
                      </a:schemeClr>
                    </a:solidFill>
                  </a:tcPr>
                </a:tc>
                <a:tc>
                  <a:txBody>
                    <a:bodyPr/>
                    <a:lstStyle/>
                    <a:p>
                      <a:r>
                        <a:rPr lang="en-US" sz="1400"/>
                        <a:t>University of Cincinnati, Dept. of Geology</a:t>
                      </a:r>
                    </a:p>
                  </a:txBody>
                  <a:tcPr anchor="ctr">
                    <a:lnR w="381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lvl="0" algn="l" rtl="0">
                        <a:spcBef>
                          <a:spcPts val="0"/>
                        </a:spcBef>
                        <a:spcAft>
                          <a:spcPts val="0"/>
                        </a:spcAft>
                        <a:buNone/>
                      </a:pPr>
                      <a:r>
                        <a:rPr lang="en-US" sz="1600" b="1" kern="1200">
                          <a:effectLst/>
                        </a:rPr>
                        <a:t>Andrew Steele</a:t>
                      </a:r>
                      <a:endParaRPr lang="en-US" b="1">
                        <a:effectLst/>
                      </a:endParaRPr>
                    </a:p>
                  </a:txBody>
                  <a:tcPr anchor="ctr">
                    <a:lnL w="38100"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r>
                        <a:rPr lang="en-US" sz="1400"/>
                        <a:t>Carnegie Institution of Washington, Earth and Planetary Laboratory</a:t>
                      </a:r>
                    </a:p>
                  </a:txBody>
                  <a:tcPr anchor="ctr">
                    <a:solidFill>
                      <a:schemeClr val="accent1">
                        <a:lumMod val="20000"/>
                        <a:lumOff val="80000"/>
                      </a:schemeClr>
                    </a:solidFill>
                  </a:tcPr>
                </a:tc>
                <a:extLst>
                  <a:ext uri="{0D108BD9-81ED-4DB2-BD59-A6C34878D82A}">
                    <a16:rowId xmlns:a16="http://schemas.microsoft.com/office/drawing/2014/main" val="1699003250"/>
                  </a:ext>
                </a:extLst>
              </a:tr>
              <a:tr h="370840">
                <a:tc>
                  <a:txBody>
                    <a:bodyPr/>
                    <a:lstStyle/>
                    <a:p>
                      <a:r>
                        <a:rPr lang="en-US" sz="1600" b="1"/>
                        <a:t>Nicolas </a:t>
                      </a:r>
                      <a:r>
                        <a:rPr lang="en-US" sz="1600" b="1" err="1"/>
                        <a:t>Dauphas</a:t>
                      </a:r>
                      <a:endParaRPr lang="en-US" sz="1600" b="1"/>
                    </a:p>
                  </a:txBody>
                  <a:tcPr anchor="ctr">
                    <a:solidFill>
                      <a:schemeClr val="accent2">
                        <a:lumMod val="20000"/>
                        <a:lumOff val="80000"/>
                      </a:schemeClr>
                    </a:solidFill>
                  </a:tcPr>
                </a:tc>
                <a:tc>
                  <a:txBody>
                    <a:bodyPr/>
                    <a:lstStyle/>
                    <a:p>
                      <a:r>
                        <a:rPr lang="en-US" sz="1400"/>
                        <a:t>The University of Chicago, Dept. </a:t>
                      </a:r>
                      <a:r>
                        <a:rPr lang="en-US" sz="1400" err="1"/>
                        <a:t>Geophys</a:t>
                      </a:r>
                      <a:r>
                        <a:rPr lang="en-US" sz="1400"/>
                        <a:t>. Science &amp; Fermi Inst.</a:t>
                      </a:r>
                    </a:p>
                  </a:txBody>
                  <a:tcPr anchor="ctr">
                    <a:lnR w="38100" cap="flat" cmpd="sng" algn="ctr">
                      <a:solidFill>
                        <a:schemeClr val="tx1"/>
                      </a:solidFill>
                      <a:prstDash val="solid"/>
                      <a:round/>
                      <a:headEnd type="none" w="med" len="med"/>
                      <a:tailEnd type="none" w="med" len="med"/>
                    </a:lnR>
                    <a:solidFill>
                      <a:schemeClr val="accent2">
                        <a:lumMod val="20000"/>
                        <a:lumOff val="80000"/>
                      </a:schemeClr>
                    </a:solidFill>
                  </a:tcPr>
                </a:tc>
                <a:tc>
                  <a:txBody>
                    <a:bodyPr/>
                    <a:lstStyle/>
                    <a:p>
                      <a:pPr marL="0" lvl="0" algn="l" rtl="0">
                        <a:spcBef>
                          <a:spcPts val="0"/>
                        </a:spcBef>
                        <a:spcAft>
                          <a:spcPts val="0"/>
                        </a:spcAft>
                        <a:buNone/>
                      </a:pPr>
                      <a:r>
                        <a:rPr lang="en-US" sz="1600" b="1" kern="1200">
                          <a:effectLst/>
                        </a:rPr>
                        <a:t>Kimberly Tait</a:t>
                      </a:r>
                      <a:endParaRPr lang="en-US" b="1">
                        <a:effectLst/>
                      </a:endParaRPr>
                    </a:p>
                  </a:txBody>
                  <a:tcPr anchor="ctr">
                    <a:lnL w="38100" cap="flat" cmpd="sng" algn="ctr">
                      <a:solidFill>
                        <a:schemeClr val="tx1"/>
                      </a:solidFill>
                      <a:prstDash val="solid"/>
                      <a:round/>
                      <a:headEnd type="none" w="med" len="med"/>
                      <a:tailEnd type="none" w="med" len="med"/>
                    </a:lnL>
                    <a:solidFill>
                      <a:schemeClr val="accent2">
                        <a:lumMod val="20000"/>
                        <a:lumOff val="80000"/>
                      </a:schemeClr>
                    </a:solidFill>
                  </a:tcPr>
                </a:tc>
                <a:tc>
                  <a:txBody>
                    <a:bodyPr/>
                    <a:lstStyle/>
                    <a:p>
                      <a:r>
                        <a:rPr lang="en-US" sz="1400"/>
                        <a:t>Royal Ontario Museum (ROM), Department of Natural History</a:t>
                      </a:r>
                    </a:p>
                  </a:txBody>
                  <a:tcPr anchor="ctr">
                    <a:solidFill>
                      <a:schemeClr val="accent2">
                        <a:lumMod val="20000"/>
                        <a:lumOff val="80000"/>
                      </a:schemeClr>
                    </a:solidFill>
                  </a:tcPr>
                </a:tc>
                <a:extLst>
                  <a:ext uri="{0D108BD9-81ED-4DB2-BD59-A6C34878D82A}">
                    <a16:rowId xmlns:a16="http://schemas.microsoft.com/office/drawing/2014/main" val="4240512006"/>
                  </a:ext>
                </a:extLst>
              </a:tr>
              <a:tr h="370840">
                <a:tc>
                  <a:txBody>
                    <a:bodyPr/>
                    <a:lstStyle/>
                    <a:p>
                      <a:r>
                        <a:rPr lang="en-US" sz="1600" b="1"/>
                        <a:t>Katherine French</a:t>
                      </a:r>
                    </a:p>
                  </a:txBody>
                  <a:tcPr anchor="ctr">
                    <a:solidFill>
                      <a:schemeClr val="accent1">
                        <a:lumMod val="20000"/>
                        <a:lumOff val="80000"/>
                      </a:schemeClr>
                    </a:solidFill>
                  </a:tcPr>
                </a:tc>
                <a:tc>
                  <a:txBody>
                    <a:bodyPr/>
                    <a:lstStyle/>
                    <a:p>
                      <a:r>
                        <a:rPr lang="en-US" sz="1400"/>
                        <a:t>U.S. Geological Survey (USGS), Central Energy Resources Science Center</a:t>
                      </a:r>
                    </a:p>
                  </a:txBody>
                  <a:tcPr anchor="ctr">
                    <a:lnR w="381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lvl="0" algn="l" rtl="0">
                        <a:spcBef>
                          <a:spcPts val="0"/>
                        </a:spcBef>
                        <a:spcAft>
                          <a:spcPts val="0"/>
                        </a:spcAft>
                        <a:buNone/>
                      </a:pPr>
                      <a:r>
                        <a:rPr lang="en-US" sz="1600" b="1" kern="1200">
                          <a:effectLst/>
                        </a:rPr>
                        <a:t>Michael Thorpe</a:t>
                      </a:r>
                      <a:endParaRPr lang="en-US" b="1">
                        <a:effectLst/>
                      </a:endParaRPr>
                    </a:p>
                  </a:txBody>
                  <a:tcPr anchor="ctr">
                    <a:lnL w="38100"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r>
                        <a:rPr lang="en-US" sz="1400"/>
                        <a:t>Texas State University, JSC</a:t>
                      </a:r>
                    </a:p>
                  </a:txBody>
                  <a:tcPr anchor="ctr">
                    <a:solidFill>
                      <a:schemeClr val="accent1">
                        <a:lumMod val="20000"/>
                        <a:lumOff val="80000"/>
                      </a:schemeClr>
                    </a:solidFill>
                  </a:tcPr>
                </a:tc>
                <a:extLst>
                  <a:ext uri="{0D108BD9-81ED-4DB2-BD59-A6C34878D82A}">
                    <a16:rowId xmlns:a16="http://schemas.microsoft.com/office/drawing/2014/main" val="2275334018"/>
                  </a:ext>
                </a:extLst>
              </a:tr>
              <a:tr h="370840">
                <a:tc>
                  <a:txBody>
                    <a:bodyPr/>
                    <a:lstStyle/>
                    <a:p>
                      <a:r>
                        <a:rPr lang="en-US" sz="1600" b="1"/>
                        <a:t>Lydia Hallis</a:t>
                      </a:r>
                    </a:p>
                  </a:txBody>
                  <a:tcPr anchor="ctr">
                    <a:solidFill>
                      <a:schemeClr val="accent2">
                        <a:lumMod val="20000"/>
                        <a:lumOff val="80000"/>
                      </a:schemeClr>
                    </a:solidFill>
                  </a:tcPr>
                </a:tc>
                <a:tc>
                  <a:txBody>
                    <a:bodyPr/>
                    <a:lstStyle/>
                    <a:p>
                      <a:r>
                        <a:rPr lang="en-US" sz="1400"/>
                        <a:t>University of Glasgow, School of Geographical and Earth Sci.</a:t>
                      </a:r>
                    </a:p>
                  </a:txBody>
                  <a:tcPr anchor="ctr">
                    <a:lnR w="38100" cap="flat" cmpd="sng" algn="ctr">
                      <a:solidFill>
                        <a:schemeClr val="tx1"/>
                      </a:solidFill>
                      <a:prstDash val="solid"/>
                      <a:round/>
                      <a:headEnd type="none" w="med" len="med"/>
                      <a:tailEnd type="none" w="med" len="med"/>
                    </a:lnR>
                    <a:solidFill>
                      <a:schemeClr val="accent2">
                        <a:lumMod val="20000"/>
                        <a:lumOff val="80000"/>
                      </a:schemeClr>
                    </a:solidFill>
                  </a:tcPr>
                </a:tc>
                <a:tc>
                  <a:txBody>
                    <a:bodyPr/>
                    <a:lstStyle/>
                    <a:p>
                      <a:pPr marL="0" lvl="0" algn="l" rtl="0">
                        <a:spcBef>
                          <a:spcPts val="0"/>
                        </a:spcBef>
                        <a:spcAft>
                          <a:spcPts val="0"/>
                        </a:spcAft>
                        <a:buNone/>
                      </a:pPr>
                      <a:r>
                        <a:rPr lang="en-US" sz="1600" b="1" kern="1200" err="1">
                          <a:effectLst/>
                        </a:rPr>
                        <a:t>Tomoshiro</a:t>
                      </a:r>
                      <a:r>
                        <a:rPr lang="en-US" sz="1600" b="1" kern="1200">
                          <a:effectLst/>
                        </a:rPr>
                        <a:t> Usui</a:t>
                      </a:r>
                      <a:endParaRPr lang="en-US" b="1">
                        <a:effectLst/>
                      </a:endParaRPr>
                    </a:p>
                  </a:txBody>
                  <a:tcPr anchor="ctr">
                    <a:lnL w="38100" cap="flat" cmpd="sng" algn="ctr">
                      <a:solidFill>
                        <a:schemeClr val="tx1"/>
                      </a:solidFill>
                      <a:prstDash val="solid"/>
                      <a:round/>
                      <a:headEnd type="none" w="med" len="med"/>
                      <a:tailEnd type="none" w="med" len="med"/>
                    </a:lnL>
                    <a:solidFill>
                      <a:schemeClr val="accent2">
                        <a:lumMod val="20000"/>
                        <a:lumOff val="80000"/>
                      </a:schemeClr>
                    </a:solidFill>
                  </a:tcPr>
                </a:tc>
                <a:tc>
                  <a:txBody>
                    <a:bodyPr/>
                    <a:lstStyle/>
                    <a:p>
                      <a:r>
                        <a:rPr lang="en-US" sz="1400"/>
                        <a:t>Japan Aerospace Exploration Agency (JAXA), Institute of Space and Astronautical Science (ISAS)</a:t>
                      </a:r>
                    </a:p>
                  </a:txBody>
                  <a:tcPr anchor="ctr">
                    <a:solidFill>
                      <a:schemeClr val="accent2">
                        <a:lumMod val="20000"/>
                        <a:lumOff val="80000"/>
                      </a:schemeClr>
                    </a:solidFill>
                  </a:tcPr>
                </a:tc>
                <a:extLst>
                  <a:ext uri="{0D108BD9-81ED-4DB2-BD59-A6C34878D82A}">
                    <a16:rowId xmlns:a16="http://schemas.microsoft.com/office/drawing/2014/main" val="2040657619"/>
                  </a:ext>
                </a:extLst>
              </a:tr>
              <a:tr h="370840">
                <a:tc>
                  <a:txBody>
                    <a:bodyPr/>
                    <a:lstStyle/>
                    <a:p>
                      <a:r>
                        <a:rPr lang="en-US" sz="1600" b="1"/>
                        <a:t>Rachel Harris</a:t>
                      </a:r>
                    </a:p>
                  </a:txBody>
                  <a:tcPr anchor="ctr">
                    <a:solidFill>
                      <a:schemeClr val="accent1">
                        <a:lumMod val="20000"/>
                        <a:lumOff val="80000"/>
                      </a:schemeClr>
                    </a:solidFill>
                  </a:tcPr>
                </a:tc>
                <a:tc>
                  <a:txBody>
                    <a:bodyPr/>
                    <a:lstStyle/>
                    <a:p>
                      <a:r>
                        <a:rPr lang="en-US" sz="1400"/>
                        <a:t>Harvard University, Dept. of Organismic and Evolutionary Biology</a:t>
                      </a:r>
                    </a:p>
                  </a:txBody>
                  <a:tcPr anchor="ctr">
                    <a:lnR w="381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lvl="0" algn="l" rtl="0">
                        <a:spcBef>
                          <a:spcPts val="0"/>
                        </a:spcBef>
                        <a:spcAft>
                          <a:spcPts val="0"/>
                        </a:spcAft>
                        <a:buNone/>
                      </a:pPr>
                      <a:r>
                        <a:rPr lang="en-US" sz="1600" b="1" kern="1200">
                          <a:effectLst/>
                        </a:rPr>
                        <a:t>Jessica </a:t>
                      </a:r>
                      <a:r>
                        <a:rPr lang="en-US" sz="1600" b="1" kern="1200" err="1">
                          <a:effectLst/>
                        </a:rPr>
                        <a:t>Vanhomwegen</a:t>
                      </a:r>
                      <a:endParaRPr lang="en-US" b="1">
                        <a:effectLst/>
                      </a:endParaRPr>
                    </a:p>
                  </a:txBody>
                  <a:tcPr anchor="ctr">
                    <a:lnL w="38100"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r>
                        <a:rPr lang="en-US" sz="1400" err="1"/>
                        <a:t>Institut</a:t>
                      </a:r>
                      <a:r>
                        <a:rPr lang="en-US" sz="1400"/>
                        <a:t> Pasteur, Laboratory for Urgent Response to Biological Threats</a:t>
                      </a:r>
                    </a:p>
                  </a:txBody>
                  <a:tcPr anchor="ctr">
                    <a:solidFill>
                      <a:schemeClr val="accent1">
                        <a:lumMod val="20000"/>
                        <a:lumOff val="80000"/>
                      </a:schemeClr>
                    </a:solidFill>
                  </a:tcPr>
                </a:tc>
                <a:extLst>
                  <a:ext uri="{0D108BD9-81ED-4DB2-BD59-A6C34878D82A}">
                    <a16:rowId xmlns:a16="http://schemas.microsoft.com/office/drawing/2014/main" val="3047273859"/>
                  </a:ext>
                </a:extLst>
              </a:tr>
              <a:tr h="370840">
                <a:tc>
                  <a:txBody>
                    <a:bodyPr/>
                    <a:lstStyle/>
                    <a:p>
                      <a:r>
                        <a:rPr lang="en-US" sz="1600" b="1"/>
                        <a:t>Ernst Hauber</a:t>
                      </a:r>
                    </a:p>
                  </a:txBody>
                  <a:tcPr anchor="ctr">
                    <a:solidFill>
                      <a:schemeClr val="accent2">
                        <a:lumMod val="20000"/>
                        <a:lumOff val="80000"/>
                      </a:schemeClr>
                    </a:solidFill>
                  </a:tcPr>
                </a:tc>
                <a:tc>
                  <a:txBody>
                    <a:bodyPr/>
                    <a:lstStyle/>
                    <a:p>
                      <a:r>
                        <a:rPr lang="en-US" sz="1400"/>
                        <a:t>German Aerospace Center (DLR), Institute of Planetary Research</a:t>
                      </a:r>
                    </a:p>
                  </a:txBody>
                  <a:tcPr anchor="ctr">
                    <a:lnR w="38100" cap="flat" cmpd="sng" algn="ctr">
                      <a:solidFill>
                        <a:schemeClr val="tx1"/>
                      </a:solidFill>
                      <a:prstDash val="solid"/>
                      <a:round/>
                      <a:headEnd type="none" w="med" len="med"/>
                      <a:tailEnd type="none" w="med" len="med"/>
                    </a:lnR>
                    <a:solidFill>
                      <a:schemeClr val="accent2">
                        <a:lumMod val="20000"/>
                        <a:lumOff val="80000"/>
                      </a:schemeClr>
                    </a:solidFill>
                  </a:tcPr>
                </a:tc>
                <a:tc>
                  <a:txBody>
                    <a:bodyPr/>
                    <a:lstStyle/>
                    <a:p>
                      <a:pPr marL="0" lvl="0" algn="l" rtl="0">
                        <a:spcBef>
                          <a:spcPts val="0"/>
                        </a:spcBef>
                        <a:spcAft>
                          <a:spcPts val="0"/>
                        </a:spcAft>
                        <a:buNone/>
                      </a:pPr>
                      <a:r>
                        <a:rPr lang="en-US" sz="1600" b="1" kern="1200">
                          <a:effectLst/>
                        </a:rPr>
                        <a:t>Michael </a:t>
                      </a:r>
                      <a:r>
                        <a:rPr lang="en-US" sz="1600" b="1" kern="1200" err="1">
                          <a:effectLst/>
                        </a:rPr>
                        <a:t>Velbel</a:t>
                      </a:r>
                      <a:endParaRPr lang="en-US" b="1">
                        <a:effectLst/>
                      </a:endParaRPr>
                    </a:p>
                  </a:txBody>
                  <a:tcPr anchor="ctr">
                    <a:lnL w="38100" cap="flat" cmpd="sng" algn="ctr">
                      <a:solidFill>
                        <a:schemeClr val="tx1"/>
                      </a:solidFill>
                      <a:prstDash val="solid"/>
                      <a:round/>
                      <a:headEnd type="none" w="med" len="med"/>
                      <a:tailEnd type="none" w="med" len="med"/>
                    </a:lnL>
                    <a:solidFill>
                      <a:schemeClr val="accent2">
                        <a:lumMod val="20000"/>
                        <a:lumOff val="80000"/>
                      </a:schemeClr>
                    </a:solidFill>
                  </a:tcPr>
                </a:tc>
                <a:tc>
                  <a:txBody>
                    <a:bodyPr/>
                    <a:lstStyle/>
                    <a:p>
                      <a:r>
                        <a:rPr lang="en-US" sz="1400"/>
                        <a:t>Michigan State Un. Dept. Earth &amp; Environmental Sci; Dept. Mineral Sci.  National Museum of Natural History</a:t>
                      </a:r>
                    </a:p>
                  </a:txBody>
                  <a:tcPr anchor="ctr">
                    <a:solidFill>
                      <a:schemeClr val="accent2">
                        <a:lumMod val="20000"/>
                        <a:lumOff val="80000"/>
                      </a:schemeClr>
                    </a:solidFill>
                  </a:tcPr>
                </a:tc>
                <a:extLst>
                  <a:ext uri="{0D108BD9-81ED-4DB2-BD59-A6C34878D82A}">
                    <a16:rowId xmlns:a16="http://schemas.microsoft.com/office/drawing/2014/main" val="122387580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Laura Rodriguez</a:t>
                      </a:r>
                      <a:endParaRPr lang="en-US" b="1"/>
                    </a:p>
                  </a:txBody>
                  <a:tcPr anchor="ctr">
                    <a:solidFill>
                      <a:schemeClr val="accent1">
                        <a:lumMod val="20000"/>
                        <a:lumOff val="80000"/>
                      </a:schemeClr>
                    </a:solidFill>
                  </a:tcPr>
                </a:tc>
                <a:tc>
                  <a:txBody>
                    <a:bodyPr/>
                    <a:lstStyle/>
                    <a:p>
                      <a:r>
                        <a:rPr lang="en-US" sz="1400"/>
                        <a:t>NASA Jet Propulsion Laboratory</a:t>
                      </a:r>
                    </a:p>
                    <a:p>
                      <a:r>
                        <a:rPr lang="en-US" sz="1400"/>
                        <a:t>(LPI beginning Oct 2022)</a:t>
                      </a:r>
                    </a:p>
                  </a:txBody>
                  <a:tcPr anchor="ctr">
                    <a:lnR w="38100" cap="flat" cmpd="sng" algn="ctr">
                      <a:solidFill>
                        <a:schemeClr val="tx1"/>
                      </a:solidFill>
                      <a:prstDash val="solid"/>
                      <a:round/>
                      <a:headEnd type="none" w="med" len="med"/>
                      <a:tailEnd type="none" w="med" len="med"/>
                    </a:lnR>
                    <a:solidFill>
                      <a:schemeClr val="accent1">
                        <a:lumMod val="20000"/>
                        <a:lumOff val="80000"/>
                      </a:schemeClr>
                    </a:solidFill>
                  </a:tcPr>
                </a:tc>
                <a:tc>
                  <a:txBody>
                    <a:bodyPr/>
                    <a:lstStyle/>
                    <a:p>
                      <a:pPr marL="0" lvl="0" algn="l" rtl="0">
                        <a:spcBef>
                          <a:spcPts val="0"/>
                        </a:spcBef>
                        <a:spcAft>
                          <a:spcPts val="0"/>
                        </a:spcAft>
                        <a:buNone/>
                      </a:pPr>
                      <a:r>
                        <a:rPr lang="en-US" sz="1600" b="1" kern="1200">
                          <a:effectLst/>
                        </a:rPr>
                        <a:t>Maria-Paz </a:t>
                      </a:r>
                      <a:r>
                        <a:rPr lang="en-US" sz="1600" b="1" kern="1200" err="1">
                          <a:effectLst/>
                        </a:rPr>
                        <a:t>Zorzano</a:t>
                      </a:r>
                      <a:endParaRPr lang="en-US" b="1">
                        <a:effectLst/>
                      </a:endParaRPr>
                    </a:p>
                  </a:txBody>
                  <a:tcPr anchor="ctr">
                    <a:lnL w="38100" cap="flat" cmpd="sng" algn="ctr">
                      <a:solidFill>
                        <a:schemeClr val="tx1"/>
                      </a:solidFill>
                      <a:prstDash val="solid"/>
                      <a:round/>
                      <a:headEnd type="none" w="med" len="med"/>
                      <a:tailEnd type="none" w="med" len="med"/>
                    </a:lnL>
                    <a:solidFill>
                      <a:schemeClr val="accent1">
                        <a:lumMod val="20000"/>
                        <a:lumOff val="80000"/>
                      </a:schemeClr>
                    </a:solidFill>
                  </a:tcPr>
                </a:tc>
                <a:tc>
                  <a:txBody>
                    <a:bodyPr/>
                    <a:lstStyle/>
                    <a:p>
                      <a:r>
                        <a:rPr lang="en-US" sz="1400"/>
                        <a:t>Center of Astrobiology (CAB), National Inst.  for Aerospace Tech.</a:t>
                      </a:r>
                    </a:p>
                  </a:txBody>
                  <a:tcPr anchor="ctr">
                    <a:solidFill>
                      <a:schemeClr val="accent1">
                        <a:lumMod val="20000"/>
                        <a:lumOff val="80000"/>
                      </a:schemeClr>
                    </a:solidFill>
                  </a:tcPr>
                </a:tc>
                <a:extLst>
                  <a:ext uri="{0D108BD9-81ED-4DB2-BD59-A6C34878D82A}">
                    <a16:rowId xmlns:a16="http://schemas.microsoft.com/office/drawing/2014/main" val="4159862196"/>
                  </a:ext>
                </a:extLst>
              </a:tr>
            </a:tbl>
          </a:graphicData>
        </a:graphic>
      </p:graphicFrame>
      <p:sp>
        <p:nvSpPr>
          <p:cNvPr id="6" name="TextBox 5">
            <a:extLst>
              <a:ext uri="{FF2B5EF4-FFF2-40B4-BE49-F238E27FC236}">
                <a16:creationId xmlns:a16="http://schemas.microsoft.com/office/drawing/2014/main" id="{E909D375-83BB-A6EA-1E61-CF930655679D}"/>
              </a:ext>
            </a:extLst>
          </p:cNvPr>
          <p:cNvSpPr txBox="1"/>
          <p:nvPr/>
        </p:nvSpPr>
        <p:spPr>
          <a:xfrm>
            <a:off x="4724400" y="3200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p:txBody>
      </p:sp>
    </p:spTree>
    <p:extLst>
      <p:ext uri="{BB962C8B-B14F-4D97-AF65-F5344CB8AC3E}">
        <p14:creationId xmlns:p14="http://schemas.microsoft.com/office/powerpoint/2010/main" val="36195011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0EABD-3D16-5542-8FE1-DB56B79F4F48}"/>
              </a:ext>
            </a:extLst>
          </p:cNvPr>
          <p:cNvSpPr>
            <a:spLocks noGrp="1"/>
          </p:cNvSpPr>
          <p:nvPr>
            <p:ph type="title"/>
          </p:nvPr>
        </p:nvSpPr>
        <p:spPr>
          <a:xfrm>
            <a:off x="2385546" y="373853"/>
            <a:ext cx="9025378" cy="867930"/>
          </a:xfrm>
        </p:spPr>
        <p:txBody>
          <a:bodyPr/>
          <a:lstStyle/>
          <a:p>
            <a:r>
              <a:rPr lang="en-US" sz="3600">
                <a:solidFill>
                  <a:srgbClr val="BDD7EF"/>
                </a:solidFill>
              </a:rPr>
              <a:t>Science Management Plan</a:t>
            </a:r>
            <a:br>
              <a:rPr lang="en-US">
                <a:solidFill>
                  <a:srgbClr val="BDD7EF"/>
                </a:solidFill>
              </a:rPr>
            </a:br>
            <a:r>
              <a:rPr lang="en-US" sz="2000">
                <a:solidFill>
                  <a:srgbClr val="BDD7EF"/>
                </a:solidFill>
              </a:rPr>
              <a:t>internal review; approved by Sept. 2022</a:t>
            </a:r>
            <a:endParaRPr lang="en-US">
              <a:solidFill>
                <a:srgbClr val="BDD7EF"/>
              </a:solidFill>
            </a:endParaRPr>
          </a:p>
        </p:txBody>
      </p:sp>
      <p:sp>
        <p:nvSpPr>
          <p:cNvPr id="3" name="Content Placeholder 2">
            <a:extLst>
              <a:ext uri="{FF2B5EF4-FFF2-40B4-BE49-F238E27FC236}">
                <a16:creationId xmlns:a16="http://schemas.microsoft.com/office/drawing/2014/main" id="{F0018830-52F5-634A-86A9-A07BE38FBC32}"/>
              </a:ext>
            </a:extLst>
          </p:cNvPr>
          <p:cNvSpPr>
            <a:spLocks noGrp="1"/>
          </p:cNvSpPr>
          <p:nvPr>
            <p:ph idx="1"/>
          </p:nvPr>
        </p:nvSpPr>
        <p:spPr>
          <a:xfrm>
            <a:off x="1773618" y="1606496"/>
            <a:ext cx="9927602" cy="5448158"/>
          </a:xfrm>
        </p:spPr>
        <p:txBody>
          <a:bodyPr/>
          <a:lstStyle/>
          <a:p>
            <a:pPr marL="0" indent="0" fontAlgn="base">
              <a:spcBef>
                <a:spcPct val="20000"/>
              </a:spcBef>
              <a:spcAft>
                <a:spcPts val="400"/>
              </a:spcAft>
              <a:buNone/>
              <a:defRPr/>
            </a:pPr>
            <a:r>
              <a:rPr lang="en-US" sz="2000" kern="0"/>
              <a:t>Agreements and funding for engineering elements of MSR have been established, but management, oversight, planning, and resources for scientific elements remain undefined</a:t>
            </a:r>
            <a:endParaRPr lang="en-US" sz="2400" kern="0">
              <a:ea typeface="ＭＳ Ｐゴシック" charset="0"/>
            </a:endParaRPr>
          </a:p>
          <a:p>
            <a:pPr marL="457200" lvl="0" indent="-457200">
              <a:spcAft>
                <a:spcPts val="400"/>
              </a:spcAft>
              <a:buFont typeface="Arial" panose="020B0604020202020204" pitchFamily="34" charset="0"/>
              <a:buChar char="•"/>
              <a:defRPr/>
            </a:pPr>
            <a:r>
              <a:rPr lang="en-US" sz="2000" kern="0"/>
              <a:t>Science functionalities required to carry out MSR include science leadership, science investigations, and involvement of the broader science community</a:t>
            </a:r>
          </a:p>
          <a:p>
            <a:pPr marL="457200" lvl="0" indent="-457200">
              <a:spcAft>
                <a:spcPts val="400"/>
              </a:spcAft>
              <a:buFont typeface="Arial" panose="020B0604020202020204" pitchFamily="34" charset="0"/>
              <a:buChar char="•"/>
              <a:defRPr/>
            </a:pPr>
            <a:r>
              <a:rPr lang="en-US" sz="2000" kern="0"/>
              <a:t>These functionalities are outside the scope of existing scientific bodies/activities</a:t>
            </a:r>
          </a:p>
          <a:p>
            <a:pPr marL="914400" lvl="1" indent="-457200">
              <a:spcAft>
                <a:spcPts val="400"/>
              </a:spcAft>
              <a:buFont typeface="Arial" panose="020B0604020202020204" pitchFamily="34" charset="0"/>
              <a:buChar char="•"/>
              <a:defRPr/>
            </a:pPr>
            <a:r>
              <a:rPr lang="en-US" sz="1400" kern="0"/>
              <a:t>Some scientific functions covered by M2020, but most are not yet assigned</a:t>
            </a:r>
          </a:p>
          <a:p>
            <a:pPr marL="457200" lvl="0" indent="-457200">
              <a:spcAft>
                <a:spcPts val="400"/>
              </a:spcAft>
              <a:buFont typeface="Arial" panose="020B0604020202020204" pitchFamily="34" charset="0"/>
              <a:buChar char="•"/>
              <a:defRPr/>
            </a:pPr>
            <a:r>
              <a:rPr lang="en-US" sz="2000" kern="0"/>
              <a:t>New science bodies are needed for functionalities not yet assigned requires the establishment of an overarching MSR science management structure that should be initiated as soon as possible </a:t>
            </a:r>
            <a:r>
              <a:rPr lang="en-US" sz="2000" kern="0">
                <a:sym typeface="Wingdings" pitchFamily="2" charset="2"/>
              </a:rPr>
              <a:t></a:t>
            </a:r>
            <a:r>
              <a:rPr lang="en-US" sz="2000" kern="0"/>
              <a:t> MSR Campaign Science Group</a:t>
            </a:r>
          </a:p>
          <a:p>
            <a:endParaRPr lang="en-US" sz="1600"/>
          </a:p>
          <a:p>
            <a:pPr marL="0" indent="0">
              <a:buNone/>
            </a:pPr>
            <a:r>
              <a:rPr lang="en-US" sz="1600"/>
              <a:t>*Science Management Plan based on: </a:t>
            </a:r>
            <a:r>
              <a:rPr lang="en-US" sz="1600">
                <a:solidFill>
                  <a:srgbClr val="000000"/>
                </a:solidFill>
                <a:ea typeface="Calibri" panose="020F0502020204030204" pitchFamily="34" charset="0"/>
              </a:rPr>
              <a:t> </a:t>
            </a:r>
            <a:r>
              <a:rPr lang="en-US" sz="1600"/>
              <a:t>Rationale and Proposed Design for a Mars Sample Return (MSR) Science Program </a:t>
            </a:r>
            <a:r>
              <a:rPr lang="en-US" sz="1600" i="1">
                <a:ea typeface="Calibri" panose="020F0502020204030204" pitchFamily="34" charset="0"/>
              </a:rPr>
              <a:t>Astrobiology</a:t>
            </a:r>
            <a:r>
              <a:rPr lang="en-US" sz="1600">
                <a:ea typeface="Calibri" panose="020F0502020204030204" pitchFamily="34" charset="0"/>
              </a:rPr>
              <a:t>, </a:t>
            </a:r>
            <a:r>
              <a:rPr lang="en-US" sz="1600" err="1">
                <a:ea typeface="Calibri" panose="020F0502020204030204" pitchFamily="34" charset="0"/>
              </a:rPr>
              <a:t>Haltigen</a:t>
            </a:r>
            <a:r>
              <a:rPr lang="en-US" sz="1600">
                <a:ea typeface="Calibri" panose="020F0502020204030204" pitchFamily="34" charset="0"/>
              </a:rPr>
              <a:t> </a:t>
            </a:r>
            <a:r>
              <a:rPr lang="en-US" sz="1600" i="1">
                <a:ea typeface="Calibri" panose="020F0502020204030204" pitchFamily="34" charset="0"/>
              </a:rPr>
              <a:t>et al.,</a:t>
            </a:r>
            <a:r>
              <a:rPr lang="en-US" sz="1600">
                <a:ea typeface="Calibri" panose="020F0502020204030204" pitchFamily="34" charset="0"/>
              </a:rPr>
              <a:t> in press, </a:t>
            </a:r>
            <a:r>
              <a:rPr lang="en-US" sz="1600" err="1">
                <a:ea typeface="Calibri" panose="020F0502020204030204" pitchFamily="34" charset="0"/>
              </a:rPr>
              <a:t>doi</a:t>
            </a:r>
            <a:r>
              <a:rPr lang="en-US" sz="1600">
                <a:ea typeface="Calibri" panose="020F0502020204030204" pitchFamily="34" charset="0"/>
              </a:rPr>
              <a:t>: 10.1089/ast.2021.0122. </a:t>
            </a:r>
          </a:p>
          <a:p>
            <a:endParaRPr lang="en-US"/>
          </a:p>
        </p:txBody>
      </p:sp>
      <p:sp>
        <p:nvSpPr>
          <p:cNvPr id="4" name="Slide Number Placeholder 3">
            <a:extLst>
              <a:ext uri="{FF2B5EF4-FFF2-40B4-BE49-F238E27FC236}">
                <a16:creationId xmlns:a16="http://schemas.microsoft.com/office/drawing/2014/main" id="{89FEF09C-6402-A14F-BA4B-8FAE5AF710DC}"/>
              </a:ext>
            </a:extLst>
          </p:cNvPr>
          <p:cNvSpPr>
            <a:spLocks noGrp="1"/>
          </p:cNvSpPr>
          <p:nvPr>
            <p:ph type="sldNum" sz="quarter" idx="12"/>
          </p:nvPr>
        </p:nvSpPr>
        <p:spPr/>
        <p:txBody>
          <a:bodyPr/>
          <a:lstStyle/>
          <a:p>
            <a:fld id="{2E8C51FE-49D9-314D-9957-ABBF7DDE8782}" type="slidenum">
              <a:rPr lang="en-US" smtClean="0"/>
              <a:pPr/>
              <a:t>10</a:t>
            </a:fld>
            <a:endParaRPr lang="en-US"/>
          </a:p>
        </p:txBody>
      </p:sp>
    </p:spTree>
    <p:extLst>
      <p:ext uri="{BB962C8B-B14F-4D97-AF65-F5344CB8AC3E}">
        <p14:creationId xmlns:p14="http://schemas.microsoft.com/office/powerpoint/2010/main" val="1701911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EE16F4F-CFEA-384E-B0E2-E171F9B4C954}"/>
              </a:ext>
            </a:extLst>
          </p:cNvPr>
          <p:cNvSpPr>
            <a:spLocks noGrp="1"/>
          </p:cNvSpPr>
          <p:nvPr>
            <p:ph type="sldNum" sz="quarter" idx="12"/>
          </p:nvPr>
        </p:nvSpPr>
        <p:spPr/>
        <p:txBody>
          <a:bodyPr/>
          <a:lstStyle/>
          <a:p>
            <a:fld id="{2E8C51FE-49D9-314D-9957-ABBF7DDE8782}" type="slidenum">
              <a:rPr lang="en-US" smtClean="0"/>
              <a:pPr/>
              <a:t>11</a:t>
            </a:fld>
            <a:endParaRPr lang="en-US"/>
          </a:p>
        </p:txBody>
      </p:sp>
      <p:sp>
        <p:nvSpPr>
          <p:cNvPr id="5" name="Title 6">
            <a:extLst>
              <a:ext uri="{FF2B5EF4-FFF2-40B4-BE49-F238E27FC236}">
                <a16:creationId xmlns:a16="http://schemas.microsoft.com/office/drawing/2014/main" id="{186C9B39-C9B9-0647-A692-7C3582CF79E9}"/>
              </a:ext>
            </a:extLst>
          </p:cNvPr>
          <p:cNvSpPr txBox="1">
            <a:spLocks/>
          </p:cNvSpPr>
          <p:nvPr/>
        </p:nvSpPr>
        <p:spPr>
          <a:xfrm>
            <a:off x="828137" y="264695"/>
            <a:ext cx="10524226" cy="646331"/>
          </a:xfrm>
          <a:prstGeom prst="rect">
            <a:avLst/>
          </a:prstGeom>
        </p:spPr>
        <p:txBody>
          <a:bodyPr/>
          <a:lstStyle>
            <a:lvl1pPr algn="l" defTabSz="914400" rtl="0" eaLnBrk="1" latinLnBrk="0" hangingPunct="1">
              <a:lnSpc>
                <a:spcPct val="90000"/>
              </a:lnSpc>
              <a:spcBef>
                <a:spcPct val="0"/>
              </a:spcBef>
              <a:buNone/>
              <a:defRPr sz="4000" b="0" kern="1200">
                <a:solidFill>
                  <a:srgbClr val="97B1D4"/>
                </a:solidFill>
                <a:latin typeface="Arial" panose="020B0604020202020204" pitchFamily="34" charset="0"/>
                <a:ea typeface="+mj-ea"/>
                <a:cs typeface="Arial" panose="020B0604020202020204" pitchFamily="34" charset="0"/>
              </a:defRPr>
            </a:lvl1pPr>
          </a:lstStyle>
          <a:p>
            <a:pPr algn="ctr"/>
            <a:r>
              <a:rPr lang="en-US"/>
              <a:t>MSR Campaign</a:t>
            </a:r>
          </a:p>
        </p:txBody>
      </p:sp>
      <p:sp>
        <p:nvSpPr>
          <p:cNvPr id="28" name="Content Placeholder 3">
            <a:extLst>
              <a:ext uri="{FF2B5EF4-FFF2-40B4-BE49-F238E27FC236}">
                <a16:creationId xmlns:a16="http://schemas.microsoft.com/office/drawing/2014/main" id="{C1DE5583-64F7-294A-8709-8C608AB50601}"/>
              </a:ext>
            </a:extLst>
          </p:cNvPr>
          <p:cNvSpPr txBox="1">
            <a:spLocks/>
          </p:cNvSpPr>
          <p:nvPr/>
        </p:nvSpPr>
        <p:spPr>
          <a:xfrm>
            <a:off x="1528575" y="5343617"/>
            <a:ext cx="9473059" cy="1021818"/>
          </a:xfrm>
          <a:prstGeom prst="rect">
            <a:avLst/>
          </a:prstGeom>
        </p:spPr>
        <p:txBody>
          <a:bodyPr vert="horz" wrap="square" lIns="91440" tIns="45720" rIns="91440" bIns="45720" rtlCol="0">
            <a:spAutoFit/>
          </a:bodyPr>
          <a:lstStyle>
            <a:lvl1pPr marL="171450" indent="-171450" algn="l" defTabSz="685800" rtl="0" eaLnBrk="1" latinLnBrk="0" hangingPunct="1">
              <a:lnSpc>
                <a:spcPct val="9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14313" indent="-214313"/>
            <a:r>
              <a:rPr lang="en-US" sz="1400">
                <a:solidFill>
                  <a:schemeClr val="bg1"/>
                </a:solidFill>
              </a:rPr>
              <a:t>The MSR Campaign spans flight elements and one ground element</a:t>
            </a:r>
          </a:p>
          <a:p>
            <a:pPr marL="214313" indent="-214313"/>
            <a:r>
              <a:rPr lang="en-US" sz="1400">
                <a:solidFill>
                  <a:schemeClr val="bg1"/>
                </a:solidFill>
              </a:rPr>
              <a:t>The MSR Program manages development and operations of Sample Retrieval and Earth Return and interfaces to Sample Caching and Sample Receiving; program concludes upon safe return at the landing site</a:t>
            </a:r>
          </a:p>
          <a:p>
            <a:pPr marL="214313" indent="-214313"/>
            <a:r>
              <a:rPr lang="en-US" sz="1400">
                <a:solidFill>
                  <a:schemeClr val="bg1"/>
                </a:solidFill>
              </a:rPr>
              <a:t>The MEP Program manages M2020 Phase E operations &amp; the home of the future Sample Receiving Project </a:t>
            </a:r>
          </a:p>
        </p:txBody>
      </p:sp>
      <p:grpSp>
        <p:nvGrpSpPr>
          <p:cNvPr id="2" name="Group 1">
            <a:extLst>
              <a:ext uri="{FF2B5EF4-FFF2-40B4-BE49-F238E27FC236}">
                <a16:creationId xmlns:a16="http://schemas.microsoft.com/office/drawing/2014/main" id="{99AD1D38-A659-EC45-AC9F-5DFF5C6FDAC1}"/>
              </a:ext>
            </a:extLst>
          </p:cNvPr>
          <p:cNvGrpSpPr/>
          <p:nvPr/>
        </p:nvGrpSpPr>
        <p:grpSpPr>
          <a:xfrm>
            <a:off x="1895209" y="1057405"/>
            <a:ext cx="8739789" cy="4083493"/>
            <a:chOff x="2831188" y="1335135"/>
            <a:chExt cx="6454558" cy="3015766"/>
          </a:xfrm>
        </p:grpSpPr>
        <p:sp>
          <p:nvSpPr>
            <p:cNvPr id="9" name="Rectangle 8">
              <a:extLst>
                <a:ext uri="{FF2B5EF4-FFF2-40B4-BE49-F238E27FC236}">
                  <a16:creationId xmlns:a16="http://schemas.microsoft.com/office/drawing/2014/main" id="{C6408E46-7EB2-CF4F-B93A-CE63FAF94668}"/>
                </a:ext>
              </a:extLst>
            </p:cNvPr>
            <p:cNvSpPr/>
            <p:nvPr/>
          </p:nvSpPr>
          <p:spPr>
            <a:xfrm>
              <a:off x="4418941" y="1335135"/>
              <a:ext cx="3326699" cy="3015766"/>
            </a:xfrm>
            <a:prstGeom prst="rect">
              <a:avLst/>
            </a:prstGeom>
            <a:solidFill>
              <a:srgbClr val="97B1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794F7C-08DD-2144-830B-C5F78BE1E395}"/>
                </a:ext>
              </a:extLst>
            </p:cNvPr>
            <p:cNvSpPr/>
            <p:nvPr/>
          </p:nvSpPr>
          <p:spPr>
            <a:xfrm>
              <a:off x="2831188" y="1979054"/>
              <a:ext cx="1553258" cy="2058553"/>
            </a:xfrm>
            <a:prstGeom prst="rect">
              <a:avLst/>
            </a:prstGeom>
            <a:solidFill>
              <a:schemeClr val="bg1">
                <a:lumMod val="95000"/>
              </a:schemeClr>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200"/>
            </a:p>
          </p:txBody>
        </p:sp>
        <p:sp>
          <p:nvSpPr>
            <p:cNvPr id="12" name="TextBox 11">
              <a:extLst>
                <a:ext uri="{FF2B5EF4-FFF2-40B4-BE49-F238E27FC236}">
                  <a16:creationId xmlns:a16="http://schemas.microsoft.com/office/drawing/2014/main" id="{2E9E266D-5605-0D4F-9D31-F34DAEA5B39F}"/>
                </a:ext>
              </a:extLst>
            </p:cNvPr>
            <p:cNvSpPr txBox="1"/>
            <p:nvPr/>
          </p:nvSpPr>
          <p:spPr>
            <a:xfrm>
              <a:off x="2919033" y="2983877"/>
              <a:ext cx="1427153" cy="806918"/>
            </a:xfrm>
            <a:prstGeom prst="rect">
              <a:avLst/>
            </a:prstGeom>
            <a:noFill/>
          </p:spPr>
          <p:txBody>
            <a:bodyPr wrap="square" rtlCol="0">
              <a:spAutoFit/>
            </a:bodyPr>
            <a:lstStyle/>
            <a:p>
              <a:pPr algn="ctr">
                <a:spcAft>
                  <a:spcPts val="600"/>
                </a:spcAft>
              </a:pPr>
              <a:r>
                <a:rPr lang="en-US" sz="1100" b="1">
                  <a:solidFill>
                    <a:srgbClr val="333E4F"/>
                  </a:solidFill>
                  <a:latin typeface="Arial" panose="020B0604020202020204" pitchFamily="34" charset="0"/>
                  <a:cs typeface="Arial" panose="020B0604020202020204" pitchFamily="34" charset="0"/>
                </a:rPr>
                <a:t>Sample Caching</a:t>
              </a:r>
            </a:p>
            <a:p>
              <a:pPr marL="119063" indent="-119063">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Collect samples of rock and sediment</a:t>
              </a:r>
            </a:p>
            <a:p>
              <a:pPr marL="119063" indent="-119063">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Cache samples on the surface for retrieval</a:t>
              </a:r>
            </a:p>
          </p:txBody>
        </p:sp>
        <p:pic>
          <p:nvPicPr>
            <p:cNvPr id="13" name="Picture 12">
              <a:extLst>
                <a:ext uri="{FF2B5EF4-FFF2-40B4-BE49-F238E27FC236}">
                  <a16:creationId xmlns:a16="http://schemas.microsoft.com/office/drawing/2014/main" id="{B8DEA2F7-5304-E942-B02A-C472A88D5DF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908269" y="2051621"/>
              <a:ext cx="1414718" cy="887133"/>
            </a:xfrm>
            <a:prstGeom prst="rect">
              <a:avLst/>
            </a:prstGeom>
          </p:spPr>
        </p:pic>
        <p:sp>
          <p:nvSpPr>
            <p:cNvPr id="14" name="Rectangle 13">
              <a:extLst>
                <a:ext uri="{FF2B5EF4-FFF2-40B4-BE49-F238E27FC236}">
                  <a16:creationId xmlns:a16="http://schemas.microsoft.com/office/drawing/2014/main" id="{CF13C8B8-BF2A-3246-80D6-8DF85618A633}"/>
                </a:ext>
              </a:extLst>
            </p:cNvPr>
            <p:cNvSpPr/>
            <p:nvPr/>
          </p:nvSpPr>
          <p:spPr>
            <a:xfrm>
              <a:off x="7763147" y="1988668"/>
              <a:ext cx="1496580" cy="2048941"/>
            </a:xfrm>
            <a:prstGeom prst="rect">
              <a:avLst/>
            </a:prstGeom>
            <a:solidFill>
              <a:schemeClr val="bg1">
                <a:lumMod val="95000"/>
              </a:schemeClr>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200"/>
            </a:p>
          </p:txBody>
        </p:sp>
        <p:pic>
          <p:nvPicPr>
            <p:cNvPr id="15" name="Picture 14" descr="K:\CADD\23029-00\out\massing.jpg">
              <a:extLst>
                <a:ext uri="{FF2B5EF4-FFF2-40B4-BE49-F238E27FC236}">
                  <a16:creationId xmlns:a16="http://schemas.microsoft.com/office/drawing/2014/main" id="{E4D76EE6-6F1E-2A43-9C55-BF01DC18D4C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12086" y="2045608"/>
              <a:ext cx="1433462" cy="866749"/>
            </a:xfrm>
            <a:prstGeom prst="rect">
              <a:avLst/>
            </a:prstGeom>
            <a:noFill/>
            <a:ln w="9525">
              <a:noFill/>
              <a:miter lim="800000"/>
              <a:headEnd/>
              <a:tailEnd/>
            </a:ln>
          </p:spPr>
        </p:pic>
        <p:sp>
          <p:nvSpPr>
            <p:cNvPr id="16" name="TextBox 15">
              <a:extLst>
                <a:ext uri="{FF2B5EF4-FFF2-40B4-BE49-F238E27FC236}">
                  <a16:creationId xmlns:a16="http://schemas.microsoft.com/office/drawing/2014/main" id="{28A2B29A-43C9-DF4C-8524-C106E04174F0}"/>
                </a:ext>
              </a:extLst>
            </p:cNvPr>
            <p:cNvSpPr txBox="1"/>
            <p:nvPr/>
          </p:nvSpPr>
          <p:spPr>
            <a:xfrm>
              <a:off x="7771314" y="2923835"/>
              <a:ext cx="1514432" cy="1113774"/>
            </a:xfrm>
            <a:prstGeom prst="rect">
              <a:avLst/>
            </a:prstGeom>
            <a:noFill/>
          </p:spPr>
          <p:txBody>
            <a:bodyPr wrap="square" rtlCol="0">
              <a:spAutoFit/>
            </a:bodyPr>
            <a:lstStyle/>
            <a:p>
              <a:pPr algn="ctr">
                <a:spcAft>
                  <a:spcPts val="600"/>
                </a:spcAft>
              </a:pPr>
              <a:r>
                <a:rPr lang="en-US" sz="1100" b="1">
                  <a:solidFill>
                    <a:srgbClr val="333E4F"/>
                  </a:solidFill>
                  <a:latin typeface="Arial" panose="020B0604020202020204" pitchFamily="34" charset="0"/>
                  <a:cs typeface="Arial" panose="020B0604020202020204" pitchFamily="34" charset="0"/>
                </a:rPr>
                <a:t>Sample Receiving</a:t>
              </a:r>
            </a:p>
            <a:p>
              <a:pPr marL="119063" indent="-119063">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Transport contained samples to receiving facility</a:t>
              </a:r>
            </a:p>
            <a:p>
              <a:pPr marL="119063" indent="-119063">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Safety assessment and sample containment</a:t>
              </a:r>
            </a:p>
            <a:p>
              <a:pPr marL="119063" indent="-119063">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Initial sample science and curation</a:t>
              </a:r>
            </a:p>
          </p:txBody>
        </p:sp>
        <p:sp>
          <p:nvSpPr>
            <p:cNvPr id="17" name="Rectangle 16">
              <a:extLst>
                <a:ext uri="{FF2B5EF4-FFF2-40B4-BE49-F238E27FC236}">
                  <a16:creationId xmlns:a16="http://schemas.microsoft.com/office/drawing/2014/main" id="{A684B20C-5A7F-FA42-BDB8-93F0B29A1848}"/>
                </a:ext>
              </a:extLst>
            </p:cNvPr>
            <p:cNvSpPr/>
            <p:nvPr/>
          </p:nvSpPr>
          <p:spPr>
            <a:xfrm>
              <a:off x="6114885" y="1981454"/>
              <a:ext cx="1531473" cy="2056154"/>
            </a:xfrm>
            <a:prstGeom prst="rect">
              <a:avLst/>
            </a:prstGeom>
            <a:solidFill>
              <a:schemeClr val="bg1">
                <a:lumMod val="95000"/>
              </a:schemeClr>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200"/>
            </a:p>
          </p:txBody>
        </p:sp>
        <p:sp>
          <p:nvSpPr>
            <p:cNvPr id="18" name="TextBox 17">
              <a:extLst>
                <a:ext uri="{FF2B5EF4-FFF2-40B4-BE49-F238E27FC236}">
                  <a16:creationId xmlns:a16="http://schemas.microsoft.com/office/drawing/2014/main" id="{E594ED92-A8C8-5C4A-A1ED-8BC98A0CDA53}"/>
                </a:ext>
              </a:extLst>
            </p:cNvPr>
            <p:cNvSpPr txBox="1"/>
            <p:nvPr/>
          </p:nvSpPr>
          <p:spPr>
            <a:xfrm>
              <a:off x="6239837" y="2974580"/>
              <a:ext cx="1246152" cy="1113774"/>
            </a:xfrm>
            <a:prstGeom prst="rect">
              <a:avLst/>
            </a:prstGeom>
            <a:noFill/>
          </p:spPr>
          <p:txBody>
            <a:bodyPr wrap="square" rtlCol="0">
              <a:spAutoFit/>
            </a:bodyPr>
            <a:lstStyle/>
            <a:p>
              <a:pPr algn="ctr">
                <a:spcAft>
                  <a:spcPts val="600"/>
                </a:spcAft>
              </a:pPr>
              <a:r>
                <a:rPr lang="en-US" sz="1100" b="1">
                  <a:solidFill>
                    <a:srgbClr val="333E4F"/>
                  </a:solidFill>
                  <a:latin typeface="Arial" panose="020B0604020202020204" pitchFamily="34" charset="0"/>
                  <a:cs typeface="Arial" panose="020B0604020202020204" pitchFamily="34" charset="0"/>
                </a:rPr>
                <a:t>Earth Return </a:t>
              </a:r>
            </a:p>
            <a:p>
              <a:pPr marL="119063" indent="-119063">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Capture and contain samples in Mars orbit</a:t>
              </a:r>
            </a:p>
            <a:p>
              <a:pPr marL="119063" indent="-119063">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Safely return samples to Earth for recovery at landing site</a:t>
              </a:r>
            </a:p>
            <a:p>
              <a:pPr marL="64294" indent="-64294">
                <a:buFont typeface="Arial" panose="020B0604020202020204" pitchFamily="34" charset="0"/>
                <a:buChar char="•"/>
              </a:pPr>
              <a:endParaRPr lang="en-US" sz="1100" i="1">
                <a:solidFill>
                  <a:srgbClr val="333E4F"/>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FECCC391-F9F7-2E4F-8A68-2741930FD3F9}"/>
                </a:ext>
              </a:extLst>
            </p:cNvPr>
            <p:cNvSpPr/>
            <p:nvPr/>
          </p:nvSpPr>
          <p:spPr>
            <a:xfrm>
              <a:off x="4459735" y="1988668"/>
              <a:ext cx="1614526" cy="2048939"/>
            </a:xfrm>
            <a:prstGeom prst="rect">
              <a:avLst/>
            </a:prstGeom>
            <a:solidFill>
              <a:schemeClr val="bg1">
                <a:lumMod val="95000"/>
              </a:schemeClr>
            </a:solidFill>
            <a:ln>
              <a:solidFill>
                <a:srgbClr val="333E4F"/>
              </a:solidFill>
            </a:ln>
            <a:effectLst>
              <a:outerShdw blurRad="50800" dist="38100" dir="2700000" algn="tl" rotWithShape="0">
                <a:prstClr val="black">
                  <a:alpha val="40000"/>
                </a:prstClr>
              </a:outerShdw>
            </a:effectLst>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200"/>
            </a:p>
          </p:txBody>
        </p:sp>
        <p:sp>
          <p:nvSpPr>
            <p:cNvPr id="20" name="TextBox 19">
              <a:extLst>
                <a:ext uri="{FF2B5EF4-FFF2-40B4-BE49-F238E27FC236}">
                  <a16:creationId xmlns:a16="http://schemas.microsoft.com/office/drawing/2014/main" id="{A981F3B1-F9C7-964A-87C6-775E930BEFE5}"/>
                </a:ext>
              </a:extLst>
            </p:cNvPr>
            <p:cNvSpPr txBox="1"/>
            <p:nvPr/>
          </p:nvSpPr>
          <p:spPr>
            <a:xfrm>
              <a:off x="4586266" y="2983877"/>
              <a:ext cx="1402773" cy="806918"/>
            </a:xfrm>
            <a:prstGeom prst="rect">
              <a:avLst/>
            </a:prstGeom>
            <a:noFill/>
          </p:spPr>
          <p:txBody>
            <a:bodyPr wrap="square" rtlCol="0">
              <a:spAutoFit/>
            </a:bodyPr>
            <a:lstStyle/>
            <a:p>
              <a:pPr algn="ctr">
                <a:spcAft>
                  <a:spcPts val="600"/>
                </a:spcAft>
              </a:pPr>
              <a:r>
                <a:rPr lang="en-US" sz="1100" b="1">
                  <a:solidFill>
                    <a:srgbClr val="333E4F"/>
                  </a:solidFill>
                  <a:latin typeface="Arial" panose="020B0604020202020204" pitchFamily="34" charset="0"/>
                  <a:cs typeface="Arial" panose="020B0604020202020204" pitchFamily="34" charset="0"/>
                </a:rPr>
                <a:t>Sample Retrieval</a:t>
              </a:r>
            </a:p>
            <a:p>
              <a:pPr marL="119063" indent="-119063">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Retrieve samples cached by Mars 2020 rover</a:t>
              </a:r>
            </a:p>
            <a:p>
              <a:pPr marL="119063" indent="-119063">
                <a:spcAft>
                  <a:spcPts val="600"/>
                </a:spcAft>
                <a:buFont typeface="Arial" panose="020B0604020202020204" pitchFamily="34" charset="0"/>
                <a:buChar char="•"/>
              </a:pPr>
              <a:r>
                <a:rPr lang="en-US" sz="1100" i="1">
                  <a:solidFill>
                    <a:srgbClr val="333E4F"/>
                  </a:solidFill>
                  <a:latin typeface="Arial" panose="020B0604020202020204" pitchFamily="34" charset="0"/>
                  <a:cs typeface="Arial" panose="020B0604020202020204" pitchFamily="34" charset="0"/>
                </a:rPr>
                <a:t>Launch samples into orbit around Mars</a:t>
              </a:r>
            </a:p>
          </p:txBody>
        </p:sp>
        <p:pic>
          <p:nvPicPr>
            <p:cNvPr id="25" name="Picture 24">
              <a:extLst>
                <a:ext uri="{FF2B5EF4-FFF2-40B4-BE49-F238E27FC236}">
                  <a16:creationId xmlns:a16="http://schemas.microsoft.com/office/drawing/2014/main" id="{98DC5C94-BD16-2941-A010-4814315D4A5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82454" y="2051621"/>
              <a:ext cx="1568248" cy="882140"/>
            </a:xfrm>
            <a:prstGeom prst="rect">
              <a:avLst/>
            </a:prstGeom>
            <a:ln>
              <a:noFill/>
            </a:ln>
          </p:spPr>
        </p:pic>
        <p:pic>
          <p:nvPicPr>
            <p:cNvPr id="26" name="Picture 25">
              <a:extLst>
                <a:ext uri="{FF2B5EF4-FFF2-40B4-BE49-F238E27FC236}">
                  <a16:creationId xmlns:a16="http://schemas.microsoft.com/office/drawing/2014/main" id="{8F28B406-1189-8A4C-BB88-3A865811B9A2}"/>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16200000">
              <a:off x="6439961" y="1738654"/>
              <a:ext cx="867620" cy="1517771"/>
            </a:xfrm>
            <a:prstGeom prst="rect">
              <a:avLst/>
            </a:prstGeom>
            <a:ln>
              <a:noFill/>
            </a:ln>
          </p:spPr>
        </p:pic>
        <p:sp>
          <p:nvSpPr>
            <p:cNvPr id="21" name="TextBox 20">
              <a:extLst>
                <a:ext uri="{FF2B5EF4-FFF2-40B4-BE49-F238E27FC236}">
                  <a16:creationId xmlns:a16="http://schemas.microsoft.com/office/drawing/2014/main" id="{6C151FA4-917D-0B4D-8166-568EAF4C3B26}"/>
                </a:ext>
              </a:extLst>
            </p:cNvPr>
            <p:cNvSpPr txBox="1"/>
            <p:nvPr/>
          </p:nvSpPr>
          <p:spPr>
            <a:xfrm>
              <a:off x="3417253" y="1662533"/>
              <a:ext cx="5828294" cy="306856"/>
            </a:xfrm>
            <a:prstGeom prst="rect">
              <a:avLst/>
            </a:prstGeom>
            <a:noFill/>
            <a:ln w="12700">
              <a:noFill/>
            </a:ln>
          </p:spPr>
          <p:txBody>
            <a:bodyPr wrap="square" rtlCol="0">
              <a:spAutoFit/>
            </a:bodyPr>
            <a:lstStyle/>
            <a:p>
              <a:pPr>
                <a:tabLst>
                  <a:tab pos="2333625" algn="l"/>
                  <a:tab pos="4503738" algn="l"/>
                  <a:tab pos="6684963" algn="l"/>
                </a:tabLst>
              </a:pPr>
              <a:r>
                <a:rPr lang="en-US" sz="2100" b="1">
                  <a:solidFill>
                    <a:srgbClr val="333E4F"/>
                  </a:solidFill>
                  <a:latin typeface="Arial" panose="020B0604020202020204" pitchFamily="34" charset="0"/>
                  <a:cs typeface="Arial" panose="020B0604020202020204" pitchFamily="34" charset="0"/>
                </a:rPr>
                <a:t> </a:t>
              </a:r>
              <a:r>
                <a:rPr lang="en-US" sz="2100" b="1">
                  <a:solidFill>
                    <a:schemeClr val="bg1"/>
                  </a:solidFill>
                  <a:latin typeface="Arial" panose="020B0604020202020204" pitchFamily="34" charset="0"/>
                  <a:cs typeface="Arial" panose="020B0604020202020204" pitchFamily="34" charset="0"/>
                </a:rPr>
                <a:t>1</a:t>
              </a:r>
              <a:r>
                <a:rPr lang="en-US" sz="2100" b="1">
                  <a:latin typeface="Arial" panose="020B0604020202020204" pitchFamily="34" charset="0"/>
                  <a:cs typeface="Arial" panose="020B0604020202020204" pitchFamily="34" charset="0"/>
                </a:rPr>
                <a:t>	2</a:t>
              </a:r>
              <a:r>
                <a:rPr lang="en-US" sz="2100" b="1">
                  <a:solidFill>
                    <a:schemeClr val="bg1"/>
                  </a:solidFill>
                  <a:latin typeface="Arial" panose="020B0604020202020204" pitchFamily="34" charset="0"/>
                  <a:cs typeface="Arial" panose="020B0604020202020204" pitchFamily="34" charset="0"/>
                </a:rPr>
                <a:t>	</a:t>
              </a:r>
              <a:r>
                <a:rPr lang="en-US" sz="2100" b="1">
                  <a:solidFill>
                    <a:srgbClr val="333E4F"/>
                  </a:solidFill>
                  <a:latin typeface="Arial" panose="020B0604020202020204" pitchFamily="34" charset="0"/>
                  <a:cs typeface="Arial" panose="020B0604020202020204" pitchFamily="34" charset="0"/>
                </a:rPr>
                <a:t>3	</a:t>
              </a:r>
              <a:r>
                <a:rPr lang="en-US" sz="2100" b="1">
                  <a:solidFill>
                    <a:schemeClr val="bg1"/>
                  </a:solidFill>
                  <a:latin typeface="Arial" panose="020B0604020202020204" pitchFamily="34" charset="0"/>
                  <a:cs typeface="Arial" panose="020B0604020202020204" pitchFamily="34" charset="0"/>
                </a:rPr>
                <a:t>4</a:t>
              </a:r>
            </a:p>
          </p:txBody>
        </p:sp>
        <p:sp>
          <p:nvSpPr>
            <p:cNvPr id="29" name="TextBox 28">
              <a:extLst>
                <a:ext uri="{FF2B5EF4-FFF2-40B4-BE49-F238E27FC236}">
                  <a16:creationId xmlns:a16="http://schemas.microsoft.com/office/drawing/2014/main" id="{B7067968-1A43-864E-8FB0-1D455204F238}"/>
                </a:ext>
              </a:extLst>
            </p:cNvPr>
            <p:cNvSpPr txBox="1"/>
            <p:nvPr/>
          </p:nvSpPr>
          <p:spPr>
            <a:xfrm>
              <a:off x="5005686" y="1335135"/>
              <a:ext cx="3087984" cy="369332"/>
            </a:xfrm>
            <a:prstGeom prst="rect">
              <a:avLst/>
            </a:prstGeom>
            <a:noFill/>
          </p:spPr>
          <p:txBody>
            <a:bodyPr wrap="square" rtlCol="0">
              <a:spAutoFit/>
            </a:bodyPr>
            <a:lstStyle/>
            <a:p>
              <a:r>
                <a:rPr lang="en-US"/>
                <a:t>Mars Sample Return Program</a:t>
              </a:r>
            </a:p>
          </p:txBody>
        </p:sp>
      </p:grpSp>
      <p:sp>
        <p:nvSpPr>
          <p:cNvPr id="30" name="Rectangle 29">
            <a:extLst>
              <a:ext uri="{FF2B5EF4-FFF2-40B4-BE49-F238E27FC236}">
                <a16:creationId xmlns:a16="http://schemas.microsoft.com/office/drawing/2014/main" id="{0DB4B500-112C-4040-970F-03EE182F8A2F}"/>
              </a:ext>
            </a:extLst>
          </p:cNvPr>
          <p:cNvSpPr/>
          <p:nvPr/>
        </p:nvSpPr>
        <p:spPr>
          <a:xfrm>
            <a:off x="10809451" y="1942320"/>
            <a:ext cx="1255170" cy="2774363"/>
          </a:xfrm>
          <a:prstGeom prst="rect">
            <a:avLst/>
          </a:prstGeom>
          <a:gradFill flip="none" rotWithShape="1">
            <a:gsLst>
              <a:gs pos="0">
                <a:srgbClr val="CCECFF"/>
              </a:gs>
              <a:gs pos="67000">
                <a:srgbClr val="FFCC66">
                  <a:tint val="44500"/>
                  <a:satMod val="160000"/>
                </a:srgbClr>
              </a:gs>
              <a:gs pos="100000">
                <a:srgbClr val="FFCC66">
                  <a:tint val="23500"/>
                  <a:satMod val="160000"/>
                </a:srgbClr>
              </a:gs>
            </a:gsLst>
            <a:lin ang="27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9289" tIns="19289" rIns="19289" bIns="19289" numCol="1" spcCol="0" rtlCol="0" fromWordArt="0" anchor="ctr" anchorCtr="0" forceAA="0" compatLnSpc="1">
            <a:prstTxWarp prst="textNoShape">
              <a:avLst/>
            </a:prstTxWarp>
            <a:noAutofit/>
          </a:bodyPr>
          <a:lstStyle/>
          <a:p>
            <a:pPr algn="ctr" defTabSz="385754">
              <a:defRPr/>
            </a:pPr>
            <a:endParaRPr lang="en-US" sz="1400">
              <a:solidFill>
                <a:prstClr val="black"/>
              </a:solidFill>
              <a:latin typeface="Calibri"/>
            </a:endParaRPr>
          </a:p>
        </p:txBody>
      </p:sp>
      <p:sp>
        <p:nvSpPr>
          <p:cNvPr id="31" name="Rectangle 30">
            <a:extLst>
              <a:ext uri="{FF2B5EF4-FFF2-40B4-BE49-F238E27FC236}">
                <a16:creationId xmlns:a16="http://schemas.microsoft.com/office/drawing/2014/main" id="{FB7653C5-CFB9-494D-8FA0-411224A5F087}"/>
              </a:ext>
            </a:extLst>
          </p:cNvPr>
          <p:cNvSpPr/>
          <p:nvPr/>
        </p:nvSpPr>
        <p:spPr>
          <a:xfrm>
            <a:off x="10766034" y="2449527"/>
            <a:ext cx="1353253" cy="1323439"/>
          </a:xfrm>
          <a:prstGeom prst="rect">
            <a:avLst/>
          </a:prstGeom>
        </p:spPr>
        <p:txBody>
          <a:bodyPr wrap="square">
            <a:spAutoFit/>
          </a:bodyPr>
          <a:lstStyle/>
          <a:p>
            <a:pPr algn="ctr" defTabSz="385754">
              <a:defRPr/>
            </a:pPr>
            <a:r>
              <a:rPr lang="en-US" sz="1600" b="1">
                <a:solidFill>
                  <a:srgbClr val="002060"/>
                </a:solidFill>
                <a:latin typeface="Calibri"/>
              </a:rPr>
              <a:t>Long-term Curation &amp; Science Investigations</a:t>
            </a:r>
          </a:p>
          <a:p>
            <a:pPr algn="ctr" defTabSz="385754">
              <a:defRPr/>
            </a:pPr>
            <a:r>
              <a:rPr lang="en-US" sz="1600" b="1">
                <a:solidFill>
                  <a:srgbClr val="002060"/>
                </a:solidFill>
                <a:latin typeface="Calibri"/>
              </a:rPr>
              <a:t>NASA/ESA</a:t>
            </a:r>
          </a:p>
        </p:txBody>
      </p:sp>
    </p:spTree>
    <p:extLst>
      <p:ext uri="{BB962C8B-B14F-4D97-AF65-F5344CB8AC3E}">
        <p14:creationId xmlns:p14="http://schemas.microsoft.com/office/powerpoint/2010/main" val="39981410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041F537-A0BB-FB4A-9C9C-9FBA742A5B20}"/>
              </a:ext>
            </a:extLst>
          </p:cNvPr>
          <p:cNvSpPr>
            <a:spLocks noGrp="1"/>
          </p:cNvSpPr>
          <p:nvPr>
            <p:ph type="title" sz="quarter"/>
          </p:nvPr>
        </p:nvSpPr>
        <p:spPr/>
        <p:txBody>
          <a:bodyPr/>
          <a:lstStyle/>
          <a:p>
            <a:r>
              <a:rPr lang="en-US">
                <a:solidFill>
                  <a:schemeClr val="accent1">
                    <a:lumMod val="75000"/>
                  </a:schemeClr>
                </a:solidFill>
              </a:rPr>
              <a:t>Vertically Ejected Controlled Tip-Off Release (VECTOR)</a:t>
            </a:r>
          </a:p>
        </p:txBody>
      </p:sp>
      <p:sp>
        <p:nvSpPr>
          <p:cNvPr id="8" name="Content Placeholder 18">
            <a:extLst>
              <a:ext uri="{FF2B5EF4-FFF2-40B4-BE49-F238E27FC236}">
                <a16:creationId xmlns:a16="http://schemas.microsoft.com/office/drawing/2014/main" id="{7BE6B875-267F-4119-B2AF-9289190E3E6F}"/>
              </a:ext>
            </a:extLst>
          </p:cNvPr>
          <p:cNvSpPr txBox="1">
            <a:spLocks/>
          </p:cNvSpPr>
          <p:nvPr/>
        </p:nvSpPr>
        <p:spPr bwMode="auto">
          <a:xfrm>
            <a:off x="1394762" y="2077552"/>
            <a:ext cx="1927803" cy="3564053"/>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spcBef>
                <a:spcPct val="20000"/>
              </a:spcBef>
              <a:spcAft>
                <a:spcPct val="0"/>
              </a:spcAft>
              <a:buChar char="•"/>
              <a:defRPr sz="2000">
                <a:solidFill>
                  <a:schemeClr val="tx1"/>
                </a:solidFill>
                <a:latin typeface="Arial" panose="020B0604020202020204" pitchFamily="34" charset="0"/>
                <a:ea typeface="ＭＳ Ｐゴシック" charset="0"/>
                <a:cs typeface="Arial" panose="020B0604020202020204" pitchFamily="34" charset="0"/>
              </a:defRPr>
            </a:lvl1pPr>
            <a:lvl2pPr marL="742950" indent="-285750" algn="l" rtl="0" eaLnBrk="1" fontAlgn="base" hangingPunct="1">
              <a:spcBef>
                <a:spcPct val="20000"/>
              </a:spcBef>
              <a:spcAft>
                <a:spcPct val="0"/>
              </a:spcAft>
              <a:buChar char="–"/>
              <a:defRPr sz="1800">
                <a:solidFill>
                  <a:schemeClr val="tx1"/>
                </a:solidFill>
                <a:latin typeface="Arial" panose="020B0604020202020204" pitchFamily="34" charset="0"/>
                <a:ea typeface="ＭＳ Ｐゴシック" charset="-128"/>
                <a:cs typeface="Arial" panose="020B0604020202020204" pitchFamily="34" charset="0"/>
              </a:defRPr>
            </a:lvl2pPr>
            <a:lvl3pPr marL="1143000" indent="-228600" algn="l" rtl="0" eaLnBrk="1" fontAlgn="base" hangingPunct="1">
              <a:spcBef>
                <a:spcPct val="20000"/>
              </a:spcBef>
              <a:spcAft>
                <a:spcPct val="0"/>
              </a:spcAft>
              <a:buChar char="•"/>
              <a:defRPr sz="1600">
                <a:solidFill>
                  <a:schemeClr val="tx1"/>
                </a:solidFill>
                <a:latin typeface="Arial" panose="020B0604020202020204" pitchFamily="34" charset="0"/>
                <a:ea typeface="ＭＳ Ｐゴシック" charset="-128"/>
                <a:cs typeface="Arial" panose="020B0604020202020204" pitchFamily="34" charset="0"/>
              </a:defRPr>
            </a:lvl3pPr>
            <a:lvl4pPr marL="1600200" indent="-228600" algn="l" rtl="0" eaLnBrk="1" fontAlgn="base" hangingPunct="1">
              <a:spcBef>
                <a:spcPct val="20000"/>
              </a:spcBef>
              <a:spcAft>
                <a:spcPct val="0"/>
              </a:spcAft>
              <a:buChar char="–"/>
              <a:defRPr sz="1400">
                <a:solidFill>
                  <a:schemeClr val="tx1"/>
                </a:solidFill>
                <a:latin typeface="Arial" panose="020B0604020202020204" pitchFamily="34" charset="0"/>
                <a:ea typeface="ＭＳ Ｐゴシック" charset="-128"/>
                <a:cs typeface="Arial" panose="020B0604020202020204" pitchFamily="34" charset="0"/>
              </a:defRPr>
            </a:lvl4pPr>
            <a:lvl5pPr marL="2057400" indent="-228600" algn="l" rtl="0" eaLnBrk="1" fontAlgn="base" hangingPunct="1">
              <a:spcBef>
                <a:spcPct val="20000"/>
              </a:spcBef>
              <a:spcAft>
                <a:spcPct val="0"/>
              </a:spcAft>
              <a:buChar char="»"/>
              <a:defRPr sz="1200">
                <a:solidFill>
                  <a:schemeClr val="tx1"/>
                </a:solidFill>
                <a:latin typeface="Arial" panose="020B0604020202020204" pitchFamily="34" charset="0"/>
                <a:ea typeface="ＭＳ Ｐゴシック" charset="-128"/>
                <a:cs typeface="Arial" panose="020B0604020202020204" pitchFamily="34" charset="0"/>
              </a:defRPr>
            </a:lvl5pPr>
            <a:lvl6pPr marL="2514600" indent="-228600" algn="l" rtl="0" eaLnBrk="1" fontAlgn="base" hangingPunct="1">
              <a:spcBef>
                <a:spcPct val="20000"/>
              </a:spcBef>
              <a:spcAft>
                <a:spcPct val="0"/>
              </a:spcAft>
              <a:buChar char="»"/>
              <a:defRPr sz="1400">
                <a:solidFill>
                  <a:srgbClr val="004080"/>
                </a:solidFill>
                <a:latin typeface="+mn-lt"/>
              </a:defRPr>
            </a:lvl6pPr>
            <a:lvl7pPr marL="2971800" indent="-228600" algn="l" rtl="0" eaLnBrk="1" fontAlgn="base" hangingPunct="1">
              <a:spcBef>
                <a:spcPct val="20000"/>
              </a:spcBef>
              <a:spcAft>
                <a:spcPct val="0"/>
              </a:spcAft>
              <a:buChar char="»"/>
              <a:defRPr sz="1400">
                <a:solidFill>
                  <a:srgbClr val="004080"/>
                </a:solidFill>
                <a:latin typeface="+mn-lt"/>
              </a:defRPr>
            </a:lvl7pPr>
            <a:lvl8pPr marL="3429000" indent="-228600" algn="l" rtl="0" eaLnBrk="1" fontAlgn="base" hangingPunct="1">
              <a:spcBef>
                <a:spcPct val="20000"/>
              </a:spcBef>
              <a:spcAft>
                <a:spcPct val="0"/>
              </a:spcAft>
              <a:buChar char="»"/>
              <a:defRPr sz="1400">
                <a:solidFill>
                  <a:srgbClr val="004080"/>
                </a:solidFill>
                <a:latin typeface="+mn-lt"/>
              </a:defRPr>
            </a:lvl8pPr>
            <a:lvl9pPr marL="3886200" indent="-228600" algn="l" rtl="0" eaLnBrk="1" fontAlgn="base" hangingPunct="1">
              <a:spcBef>
                <a:spcPct val="20000"/>
              </a:spcBef>
              <a:spcAft>
                <a:spcPct val="0"/>
              </a:spcAft>
              <a:buChar char="»"/>
              <a:defRPr sz="1400">
                <a:solidFill>
                  <a:srgbClr val="004080"/>
                </a:solidFill>
                <a:latin typeface="+mn-lt"/>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rPr>
              <a:t>VECTOR is a pre-ignition separation mechanism for the Mars Ascent System (MAS)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200" b="0" i="0" u="none" strike="noStrike" kern="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rPr>
              <a:t>VECTOR provides a MAS separation state with a vertical velocity and pitch rate</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sz="1200" b="0" i="0" u="none" strike="noStrike" kern="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200" b="0" i="0" u="none" strike="noStrike" kern="0" cap="none" spc="0" normalizeH="0" baseline="0" noProof="0">
                <a:ln>
                  <a:noFill/>
                </a:ln>
                <a:solidFill>
                  <a:prstClr val="black"/>
                </a:solidFill>
                <a:effectLst/>
                <a:uLnTx/>
                <a:uFillTx/>
                <a:latin typeface="Arial" panose="020B0604020202020204" pitchFamily="34" charset="0"/>
                <a:ea typeface="ＭＳ Ｐゴシック" charset="0"/>
                <a:cs typeface="Arial" panose="020B0604020202020204" pitchFamily="34" charset="0"/>
              </a:rPr>
              <a:t>MAS ignition occurs a set time after separation within an established window that allows for successful flyaway</a:t>
            </a:r>
          </a:p>
        </p:txBody>
      </p:sp>
      <p:sp>
        <p:nvSpPr>
          <p:cNvPr id="9" name="Slide Number Placeholder 3">
            <a:extLst>
              <a:ext uri="{FF2B5EF4-FFF2-40B4-BE49-F238E27FC236}">
                <a16:creationId xmlns:a16="http://schemas.microsoft.com/office/drawing/2014/main" id="{26E83615-B91F-1743-B69B-9EA8221D4C7E}"/>
              </a:ext>
            </a:extLst>
          </p:cNvPr>
          <p:cNvSpPr txBox="1">
            <a:spLocks/>
          </p:cNvSpPr>
          <p:nvPr/>
        </p:nvSpPr>
        <p:spPr>
          <a:xfrm>
            <a:off x="9448800" y="648970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rgbClr val="9CB1D0"/>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E8C51FE-49D9-314D-9957-ABBF7DDE8782}" type="slidenum">
              <a:rPr lang="en-US" smtClean="0"/>
              <a:pPr/>
              <a:t>12</a:t>
            </a:fld>
            <a:endParaRPr lang="en-US"/>
          </a:p>
        </p:txBody>
      </p:sp>
      <p:pic>
        <p:nvPicPr>
          <p:cNvPr id="5" name="VECTOR compilation_EukMEV.mp4" descr="VECTOR compilation_EukMEV.mp4">
            <a:hlinkClick r:id="" action="ppaction://media"/>
            <a:extLst>
              <a:ext uri="{FF2B5EF4-FFF2-40B4-BE49-F238E27FC236}">
                <a16:creationId xmlns:a16="http://schemas.microsoft.com/office/drawing/2014/main" id="{F6A36150-9DC3-2829-7F9D-61FA94B42EB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466860" y="1429288"/>
            <a:ext cx="8516189" cy="4790357"/>
          </a:xfrm>
          <a:prstGeom prst="rect">
            <a:avLst/>
          </a:prstGeom>
        </p:spPr>
      </p:pic>
    </p:spTree>
    <p:extLst>
      <p:ext uri="{BB962C8B-B14F-4D97-AF65-F5344CB8AC3E}">
        <p14:creationId xmlns:p14="http://schemas.microsoft.com/office/powerpoint/2010/main" val="3361676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4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79E6F-07A8-435D-8001-7830037CB34E}"/>
              </a:ext>
            </a:extLst>
          </p:cNvPr>
          <p:cNvSpPr>
            <a:spLocks noGrp="1"/>
          </p:cNvSpPr>
          <p:nvPr>
            <p:ph type="title"/>
          </p:nvPr>
        </p:nvSpPr>
        <p:spPr>
          <a:xfrm>
            <a:off x="1999026" y="92339"/>
            <a:ext cx="4750919" cy="2795160"/>
          </a:xfrm>
        </p:spPr>
        <p:txBody>
          <a:bodyPr vert="horz" lIns="91440" tIns="45720" rIns="91440" bIns="45720" rtlCol="0" anchor="b">
            <a:normAutofit/>
          </a:bodyPr>
          <a:lstStyle/>
          <a:p>
            <a:r>
              <a:rPr lang="en-US">
                <a:solidFill>
                  <a:schemeClr val="bg1">
                    <a:lumMod val="10000"/>
                  </a:schemeClr>
                </a:solidFill>
                <a:latin typeface="+mj-lt"/>
                <a:cs typeface="+mj-cs"/>
              </a:rPr>
              <a:t>Earth Entry Vehicle </a:t>
            </a:r>
            <a:r>
              <a:rPr lang="en-US" sz="2000">
                <a:solidFill>
                  <a:schemeClr val="bg1">
                    <a:lumMod val="10000"/>
                  </a:schemeClr>
                </a:solidFill>
                <a:latin typeface="+mj-lt"/>
                <a:cs typeface="+mj-cs"/>
              </a:rPr>
              <a:t>Manufacturing Demonstration Unit #1</a:t>
            </a:r>
            <a:br>
              <a:rPr lang="en-US" kern="1200">
                <a:solidFill>
                  <a:schemeClr val="bg1">
                    <a:lumMod val="10000"/>
                  </a:schemeClr>
                </a:solidFill>
                <a:latin typeface="+mj-lt"/>
                <a:ea typeface="+mj-ea"/>
                <a:cs typeface="+mj-cs"/>
              </a:rPr>
            </a:br>
            <a:br>
              <a:rPr lang="en-US" kern="1200">
                <a:solidFill>
                  <a:schemeClr val="bg1">
                    <a:lumMod val="10000"/>
                  </a:schemeClr>
                </a:solidFill>
                <a:latin typeface="+mj-lt"/>
                <a:ea typeface="+mj-ea"/>
                <a:cs typeface="+mj-cs"/>
              </a:rPr>
            </a:br>
            <a:r>
              <a:rPr lang="en-US" sz="1800" kern="1200">
                <a:solidFill>
                  <a:schemeClr val="bg1">
                    <a:lumMod val="10000"/>
                  </a:schemeClr>
                </a:solidFill>
                <a:latin typeface="+mj-lt"/>
                <a:ea typeface="+mj-ea"/>
                <a:cs typeface="+mj-cs"/>
              </a:rPr>
              <a:t>Drop Altitude:  ~1000 ft</a:t>
            </a:r>
            <a:br>
              <a:rPr lang="en-US" sz="2400" kern="1200">
                <a:solidFill>
                  <a:schemeClr val="bg1">
                    <a:lumMod val="10000"/>
                  </a:schemeClr>
                </a:solidFill>
                <a:latin typeface="+mj-lt"/>
                <a:ea typeface="+mj-ea"/>
                <a:cs typeface="+mj-cs"/>
              </a:rPr>
            </a:br>
            <a:r>
              <a:rPr lang="en-US" sz="1800" kern="1200">
                <a:solidFill>
                  <a:schemeClr val="bg1">
                    <a:lumMod val="10000"/>
                  </a:schemeClr>
                </a:solidFill>
                <a:latin typeface="+mj-lt"/>
                <a:ea typeface="+mj-ea"/>
                <a:cs typeface="+mj-cs"/>
              </a:rPr>
              <a:t>Terminal Velocity at impact:  ~33 m/s / ~74 mph</a:t>
            </a:r>
            <a:r>
              <a:rPr lang="en-US" kern="1200">
                <a:solidFill>
                  <a:schemeClr val="bg1">
                    <a:lumMod val="10000"/>
                  </a:schemeClr>
                </a:solidFill>
                <a:latin typeface="+mj-lt"/>
                <a:ea typeface="+mj-ea"/>
                <a:cs typeface="+mj-cs"/>
              </a:rPr>
              <a:t> </a:t>
            </a:r>
            <a:br>
              <a:rPr lang="en-US" sz="4400" kern="1200">
                <a:solidFill>
                  <a:schemeClr val="bg1">
                    <a:lumMod val="10000"/>
                  </a:schemeClr>
                </a:solidFill>
                <a:latin typeface="+mj-lt"/>
                <a:ea typeface="+mj-ea"/>
                <a:cs typeface="+mj-cs"/>
              </a:rPr>
            </a:br>
            <a:r>
              <a:rPr lang="en-US" sz="1400" kern="1200">
                <a:solidFill>
                  <a:schemeClr val="bg1">
                    <a:lumMod val="10000"/>
                  </a:schemeClr>
                </a:solidFill>
                <a:latin typeface="+mj-lt"/>
                <a:ea typeface="+mj-ea"/>
                <a:cs typeface="+mj-cs"/>
              </a:rPr>
              <a:t>Utah Test and Training Range – March 1, 2022</a:t>
            </a:r>
            <a:endParaRPr lang="en-US" sz="4400" kern="1200">
              <a:solidFill>
                <a:schemeClr val="bg1">
                  <a:lumMod val="10000"/>
                </a:schemeClr>
              </a:solidFill>
              <a:latin typeface="+mj-lt"/>
              <a:ea typeface="+mj-ea"/>
              <a:cs typeface="+mj-cs"/>
            </a:endParaRPr>
          </a:p>
        </p:txBody>
      </p:sp>
      <p:pic>
        <p:nvPicPr>
          <p:cNvPr id="9" name="Picture 8" descr="NASA insignia2Color.eps">
            <a:extLst>
              <a:ext uri="{FF2B5EF4-FFF2-40B4-BE49-F238E27FC236}">
                <a16:creationId xmlns:a16="http://schemas.microsoft.com/office/drawing/2014/main" id="{D96FA726-C064-4252-8501-65E81551F33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09788" y="5749745"/>
            <a:ext cx="1013912" cy="838292"/>
          </a:xfrm>
          <a:prstGeom prst="rect">
            <a:avLst/>
          </a:prstGeom>
        </p:spPr>
      </p:pic>
      <p:sp>
        <p:nvSpPr>
          <p:cNvPr id="6" name="Slide Number Placeholder 3">
            <a:extLst>
              <a:ext uri="{FF2B5EF4-FFF2-40B4-BE49-F238E27FC236}">
                <a16:creationId xmlns:a16="http://schemas.microsoft.com/office/drawing/2014/main" id="{308AE8B4-35D0-FE4C-BB2D-4C26D943D3F9}"/>
              </a:ext>
            </a:extLst>
          </p:cNvPr>
          <p:cNvSpPr txBox="1">
            <a:spLocks/>
          </p:cNvSpPr>
          <p:nvPr/>
        </p:nvSpPr>
        <p:spPr>
          <a:xfrm>
            <a:off x="9448800" y="6489700"/>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rgbClr val="9CB1D0"/>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E8C51FE-49D9-314D-9957-ABBF7DDE8782}" type="slidenum">
              <a:rPr lang="en-US" smtClean="0"/>
              <a:pPr/>
              <a:t>13</a:t>
            </a:fld>
            <a:endParaRPr lang="en-US"/>
          </a:p>
        </p:txBody>
      </p:sp>
      <p:sp>
        <p:nvSpPr>
          <p:cNvPr id="7" name="Title 3">
            <a:extLst>
              <a:ext uri="{FF2B5EF4-FFF2-40B4-BE49-F238E27FC236}">
                <a16:creationId xmlns:a16="http://schemas.microsoft.com/office/drawing/2014/main" id="{82554C24-180A-4C40-B811-6620B151D2D5}"/>
              </a:ext>
            </a:extLst>
          </p:cNvPr>
          <p:cNvSpPr txBox="1">
            <a:spLocks/>
          </p:cNvSpPr>
          <p:nvPr/>
        </p:nvSpPr>
        <p:spPr>
          <a:xfrm>
            <a:off x="1767851" y="5977220"/>
            <a:ext cx="5103834" cy="7352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3200" kern="1200">
                <a:solidFill>
                  <a:srgbClr val="9CB1D0"/>
                </a:solidFill>
                <a:latin typeface="Arial" panose="020B0604020202020204" pitchFamily="34" charset="0"/>
                <a:ea typeface="+mj-ea"/>
                <a:cs typeface="Arial" panose="020B0604020202020204" pitchFamily="34" charset="0"/>
              </a:defRPr>
            </a:lvl1pPr>
          </a:lstStyle>
          <a:p>
            <a:br>
              <a:rPr lang="en-US" sz="1500">
                <a:solidFill>
                  <a:schemeClr val="tx1"/>
                </a:solidFill>
              </a:rPr>
            </a:br>
            <a:br>
              <a:rPr lang="en-US" sz="1500">
                <a:solidFill>
                  <a:schemeClr val="tx1"/>
                </a:solidFill>
              </a:rPr>
            </a:br>
            <a:r>
              <a:rPr lang="en-US" sz="1500">
                <a:solidFill>
                  <a:schemeClr val="tx1"/>
                </a:solidFill>
              </a:rPr>
              <a:t>NASA / USAF Team Photo</a:t>
            </a:r>
          </a:p>
        </p:txBody>
      </p:sp>
      <p:pic>
        <p:nvPicPr>
          <p:cNvPr id="8" name="Picture 7">
            <a:extLst>
              <a:ext uri="{FF2B5EF4-FFF2-40B4-BE49-F238E27FC236}">
                <a16:creationId xmlns:a16="http://schemas.microsoft.com/office/drawing/2014/main" id="{740FA39C-7B13-DD40-BEBE-140361F8233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877288" y="3021497"/>
            <a:ext cx="4994397" cy="3329599"/>
          </a:xfrm>
          <a:prstGeom prst="rect">
            <a:avLst/>
          </a:prstGeom>
        </p:spPr>
      </p:pic>
      <p:pic>
        <p:nvPicPr>
          <p:cNvPr id="10" name="Test MDU1-TS8-1 Drop View Trimmed">
            <a:hlinkClick r:id="" action="ppaction://media"/>
            <a:extLst>
              <a:ext uri="{FF2B5EF4-FFF2-40B4-BE49-F238E27FC236}">
                <a16:creationId xmlns:a16="http://schemas.microsoft.com/office/drawing/2014/main" id="{C854BD8F-8F97-0A87-D37B-3814D2982DF1}"/>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239985" y="342900"/>
            <a:ext cx="3457575" cy="6146800"/>
          </a:xfrm>
          <a:prstGeom prst="rect">
            <a:avLst/>
          </a:prstGeom>
        </p:spPr>
      </p:pic>
    </p:spTree>
    <p:extLst>
      <p:ext uri="{BB962C8B-B14F-4D97-AF65-F5344CB8AC3E}">
        <p14:creationId xmlns:p14="http://schemas.microsoft.com/office/powerpoint/2010/main" val="3053487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8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43939">
                <p:cTn id="12" fill="hold" display="0">
                  <p:stCondLst>
                    <p:cond delay="indefinite"/>
                  </p:stCondLst>
                </p:cTn>
                <p:tgtEl>
                  <p:spTgt spid="10"/>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13548-B475-4C8E-B914-BEBDBA11B842}"/>
              </a:ext>
            </a:extLst>
          </p:cNvPr>
          <p:cNvSpPr>
            <a:spLocks noGrp="1"/>
          </p:cNvSpPr>
          <p:nvPr>
            <p:ph type="title"/>
          </p:nvPr>
        </p:nvSpPr>
        <p:spPr>
          <a:xfrm>
            <a:off x="2451428" y="0"/>
            <a:ext cx="9025378" cy="1200329"/>
          </a:xfrm>
        </p:spPr>
        <p:txBody>
          <a:bodyPr/>
          <a:lstStyle/>
          <a:p>
            <a:r>
              <a:rPr lang="en-US">
                <a:solidFill>
                  <a:srgbClr val="BDD7EF"/>
                </a:solidFill>
              </a:rPr>
              <a:t>Technology and Engineering Development Progress</a:t>
            </a:r>
          </a:p>
        </p:txBody>
      </p:sp>
      <p:sp>
        <p:nvSpPr>
          <p:cNvPr id="4" name="Slide Number Placeholder 3">
            <a:extLst>
              <a:ext uri="{FF2B5EF4-FFF2-40B4-BE49-F238E27FC236}">
                <a16:creationId xmlns:a16="http://schemas.microsoft.com/office/drawing/2014/main" id="{363D51C0-BCBB-46BB-A848-43BA469DD3C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5FFAC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5FFAC9"/>
              </a:solidFill>
              <a:effectLst/>
              <a:uLnTx/>
              <a:uFillTx/>
              <a:latin typeface="Arial" panose="020B0604020202020204" pitchFamily="34" charset="0"/>
              <a:ea typeface="+mn-ea"/>
              <a:cs typeface="Arial" panose="020B0604020202020204" pitchFamily="34" charset="0"/>
            </a:endParaRPr>
          </a:p>
        </p:txBody>
      </p:sp>
      <p:sp>
        <p:nvSpPr>
          <p:cNvPr id="5" name="Content Placeholder 3">
            <a:extLst>
              <a:ext uri="{FF2B5EF4-FFF2-40B4-BE49-F238E27FC236}">
                <a16:creationId xmlns:a16="http://schemas.microsoft.com/office/drawing/2014/main" id="{E19DDB5F-B1F5-46A7-98FD-3F3AE2796F8D}"/>
              </a:ext>
            </a:extLst>
          </p:cNvPr>
          <p:cNvSpPr txBox="1">
            <a:spLocks/>
          </p:cNvSpPr>
          <p:nvPr/>
        </p:nvSpPr>
        <p:spPr>
          <a:xfrm>
            <a:off x="2161651" y="1403783"/>
            <a:ext cx="5979960" cy="959237"/>
          </a:xfrm>
          <a:prstGeom prst="rect">
            <a:avLst/>
          </a:prstGeom>
        </p:spPr>
        <p:txBody>
          <a:bodyPr vert="horz" wrap="square" lIns="91440" tIns="45720" rIns="91440" bIns="45720" rtlCol="0">
            <a:sp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Technology and engineering developments continue with progress on several prototypes</a:t>
            </a:r>
          </a:p>
          <a:p>
            <a:endParaRPr lang="en-US" sz="1600"/>
          </a:p>
        </p:txBody>
      </p:sp>
      <p:pic>
        <p:nvPicPr>
          <p:cNvPr id="1026" name="Picture 2">
            <a:extLst>
              <a:ext uri="{FF2B5EF4-FFF2-40B4-BE49-F238E27FC236}">
                <a16:creationId xmlns:a16="http://schemas.microsoft.com/office/drawing/2014/main" id="{9B9B778C-C65F-4964-95CC-1CD992CFE1F6}"/>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7851834" y="835445"/>
            <a:ext cx="3807877" cy="367453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A high angle view of a building&#10;&#10;Description automatically generated with low confidence">
            <a:extLst>
              <a:ext uri="{FF2B5EF4-FFF2-40B4-BE49-F238E27FC236}">
                <a16:creationId xmlns:a16="http://schemas.microsoft.com/office/drawing/2014/main" id="{D82671C9-59C4-4E14-8B5E-B16A4A269DC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421943" y="2926003"/>
            <a:ext cx="3950497" cy="3254486"/>
          </a:xfrm>
          <a:prstGeom prst="rect">
            <a:avLst/>
          </a:prstGeom>
        </p:spPr>
      </p:pic>
      <p:pic>
        <p:nvPicPr>
          <p:cNvPr id="9" name="Picture 8" descr="A picture containing accessory&#10;&#10;Description automatically generated">
            <a:extLst>
              <a:ext uri="{FF2B5EF4-FFF2-40B4-BE49-F238E27FC236}">
                <a16:creationId xmlns:a16="http://schemas.microsoft.com/office/drawing/2014/main" id="{83B015EF-9978-4C69-8AA5-885180F75AA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772751" y="2118442"/>
            <a:ext cx="3536152" cy="2951437"/>
          </a:xfrm>
          <a:prstGeom prst="rect">
            <a:avLst/>
          </a:prstGeom>
        </p:spPr>
      </p:pic>
      <p:pic>
        <p:nvPicPr>
          <p:cNvPr id="11" name="Picture 10" descr="A helicopter flying in the sky&#10;&#10;Description automatically generated with low confidence">
            <a:extLst>
              <a:ext uri="{FF2B5EF4-FFF2-40B4-BE49-F238E27FC236}">
                <a16:creationId xmlns:a16="http://schemas.microsoft.com/office/drawing/2014/main" id="{2378DC84-796C-49A9-A437-26250C28154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7971005" y="4109105"/>
            <a:ext cx="1504485" cy="2565994"/>
          </a:xfrm>
          <a:prstGeom prst="rect">
            <a:avLst/>
          </a:prstGeom>
        </p:spPr>
      </p:pic>
      <p:sp>
        <p:nvSpPr>
          <p:cNvPr id="3" name="TextBox 2">
            <a:extLst>
              <a:ext uri="{FF2B5EF4-FFF2-40B4-BE49-F238E27FC236}">
                <a16:creationId xmlns:a16="http://schemas.microsoft.com/office/drawing/2014/main" id="{E220C116-1327-6A47-9532-8A713B5D0521}"/>
              </a:ext>
            </a:extLst>
          </p:cNvPr>
          <p:cNvSpPr txBox="1"/>
          <p:nvPr/>
        </p:nvSpPr>
        <p:spPr>
          <a:xfrm>
            <a:off x="10427163" y="4482149"/>
            <a:ext cx="1121880" cy="307777"/>
          </a:xfrm>
          <a:prstGeom prst="rect">
            <a:avLst/>
          </a:prstGeom>
          <a:noFill/>
        </p:spPr>
        <p:txBody>
          <a:bodyPr wrap="square" rtlCol="0">
            <a:spAutoFit/>
          </a:bodyPr>
          <a:lstStyle/>
          <a:p>
            <a:r>
              <a:rPr lang="en-US" sz="1400">
                <a:solidFill>
                  <a:schemeClr val="bg1"/>
                </a:solidFill>
              </a:rPr>
              <a:t>Landing Legs</a:t>
            </a:r>
          </a:p>
        </p:txBody>
      </p:sp>
      <p:sp>
        <p:nvSpPr>
          <p:cNvPr id="10" name="TextBox 9">
            <a:extLst>
              <a:ext uri="{FF2B5EF4-FFF2-40B4-BE49-F238E27FC236}">
                <a16:creationId xmlns:a16="http://schemas.microsoft.com/office/drawing/2014/main" id="{D4BA2C1D-7633-9F4E-92B8-A0BB5EF65710}"/>
              </a:ext>
            </a:extLst>
          </p:cNvPr>
          <p:cNvSpPr txBox="1"/>
          <p:nvPr/>
        </p:nvSpPr>
        <p:spPr>
          <a:xfrm>
            <a:off x="2232573" y="6181772"/>
            <a:ext cx="2789054" cy="307777"/>
          </a:xfrm>
          <a:prstGeom prst="rect">
            <a:avLst/>
          </a:prstGeom>
          <a:noFill/>
        </p:spPr>
        <p:txBody>
          <a:bodyPr wrap="square" rtlCol="0">
            <a:spAutoFit/>
          </a:bodyPr>
          <a:lstStyle/>
          <a:p>
            <a:r>
              <a:rPr lang="en-US" sz="1400">
                <a:solidFill>
                  <a:schemeClr val="bg1"/>
                </a:solidFill>
              </a:rPr>
              <a:t>MAV VECTOR launch system</a:t>
            </a:r>
          </a:p>
        </p:txBody>
      </p:sp>
      <p:sp>
        <p:nvSpPr>
          <p:cNvPr id="12" name="TextBox 11">
            <a:extLst>
              <a:ext uri="{FF2B5EF4-FFF2-40B4-BE49-F238E27FC236}">
                <a16:creationId xmlns:a16="http://schemas.microsoft.com/office/drawing/2014/main" id="{B2F81E96-B0F2-E349-98C8-5A7B4FBC52E5}"/>
              </a:ext>
            </a:extLst>
          </p:cNvPr>
          <p:cNvSpPr txBox="1"/>
          <p:nvPr/>
        </p:nvSpPr>
        <p:spPr>
          <a:xfrm>
            <a:off x="5449211" y="5084325"/>
            <a:ext cx="3029812" cy="307777"/>
          </a:xfrm>
          <a:prstGeom prst="rect">
            <a:avLst/>
          </a:prstGeom>
          <a:noFill/>
        </p:spPr>
        <p:txBody>
          <a:bodyPr wrap="square" rtlCol="0">
            <a:spAutoFit/>
          </a:bodyPr>
          <a:lstStyle/>
          <a:p>
            <a:r>
              <a:rPr lang="en-US" sz="1400">
                <a:solidFill>
                  <a:schemeClr val="bg1"/>
                </a:solidFill>
              </a:rPr>
              <a:t>Earth Entry System Drop Test</a:t>
            </a:r>
          </a:p>
        </p:txBody>
      </p:sp>
    </p:spTree>
    <p:extLst>
      <p:ext uri="{BB962C8B-B14F-4D97-AF65-F5344CB8AC3E}">
        <p14:creationId xmlns:p14="http://schemas.microsoft.com/office/powerpoint/2010/main" val="12368133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3F5E26-0A24-564B-8FB8-EEE8D860A854}"/>
              </a:ext>
            </a:extLst>
          </p:cNvPr>
          <p:cNvSpPr>
            <a:spLocks noGrp="1"/>
          </p:cNvSpPr>
          <p:nvPr>
            <p:ph type="title"/>
          </p:nvPr>
        </p:nvSpPr>
        <p:spPr>
          <a:xfrm>
            <a:off x="1617223" y="254200"/>
            <a:ext cx="9863578" cy="646331"/>
          </a:xfrm>
        </p:spPr>
        <p:txBody>
          <a:bodyPr/>
          <a:lstStyle/>
          <a:p>
            <a:pPr algn="ctr"/>
            <a:r>
              <a:rPr lang="en-US"/>
              <a:t>Phase A Accomplishments</a:t>
            </a:r>
          </a:p>
        </p:txBody>
      </p:sp>
      <p:sp>
        <p:nvSpPr>
          <p:cNvPr id="2" name="Content Placeholder 1">
            <a:extLst>
              <a:ext uri="{FF2B5EF4-FFF2-40B4-BE49-F238E27FC236}">
                <a16:creationId xmlns:a16="http://schemas.microsoft.com/office/drawing/2014/main" id="{AC7A200C-BAA2-964A-B1F5-A49C2CE052D7}"/>
              </a:ext>
            </a:extLst>
          </p:cNvPr>
          <p:cNvSpPr>
            <a:spLocks noGrp="1"/>
          </p:cNvSpPr>
          <p:nvPr>
            <p:ph idx="1"/>
          </p:nvPr>
        </p:nvSpPr>
        <p:spPr>
          <a:xfrm>
            <a:off x="2294555" y="1209274"/>
            <a:ext cx="9042455" cy="4736681"/>
          </a:xfrm>
        </p:spPr>
        <p:txBody>
          <a:bodyPr vert="horz" wrap="square" lIns="91440" tIns="45720" rIns="91440" bIns="45720" rtlCol="0" anchor="t">
            <a:spAutoFit/>
          </a:bodyPr>
          <a:lstStyle/>
          <a:p>
            <a:pPr marL="285750" indent="-285750"/>
            <a:r>
              <a:rPr lang="en-US" sz="1800">
                <a:latin typeface="Arial"/>
                <a:cs typeface="Arial"/>
              </a:rPr>
              <a:t>Primary trades: Single vs. Dual Lander architecture, need for MMRTG, launch dates </a:t>
            </a:r>
            <a:endParaRPr lang="en-US" sz="1800"/>
          </a:p>
          <a:p>
            <a:pPr marL="285750" indent="-285750">
              <a:buFont typeface="Arial" panose="020B0604020202020204" pitchFamily="34" charset="0"/>
              <a:buChar char="•"/>
            </a:pPr>
            <a:r>
              <a:rPr lang="en-US" sz="1800">
                <a:latin typeface="Arial"/>
                <a:cs typeface="Arial"/>
              </a:rPr>
              <a:t>Addressed pre-formulation architecture issues</a:t>
            </a:r>
          </a:p>
          <a:p>
            <a:pPr marL="628650" lvl="1" indent="-171450"/>
            <a:r>
              <a:rPr lang="en-US" sz="1600">
                <a:latin typeface="Arial"/>
                <a:cs typeface="Arial"/>
              </a:rPr>
              <a:t>CCRS rearchitected to establish viable on-orbit assembly approach </a:t>
            </a:r>
            <a:endParaRPr lang="en-US" sz="1600"/>
          </a:p>
          <a:p>
            <a:pPr marL="628650" lvl="1" indent="-171450"/>
            <a:r>
              <a:rPr lang="en-US" sz="1600">
                <a:latin typeface="Arial"/>
                <a:cs typeface="Arial"/>
              </a:rPr>
              <a:t>Established assurance case architecture for Back Planetary Protection to const</a:t>
            </a:r>
          </a:p>
          <a:p>
            <a:pPr marL="285750" indent="-285750">
              <a:buFont typeface="Arial" panose="020B0604020202020204" pitchFamily="34" charset="0"/>
              <a:buChar char="•"/>
            </a:pPr>
            <a:r>
              <a:rPr lang="en-US" sz="1800">
                <a:latin typeface="Arial"/>
                <a:cs typeface="Arial"/>
              </a:rPr>
              <a:t>Matured Key Technology/Engineering Development</a:t>
            </a:r>
          </a:p>
          <a:p>
            <a:pPr marL="628650" lvl="1" indent="-171450"/>
            <a:r>
              <a:rPr lang="en-US" sz="1600">
                <a:latin typeface="Arial"/>
                <a:cs typeface="Arial"/>
              </a:rPr>
              <a:t>Advanced key technologies &amp; engineering developments </a:t>
            </a:r>
            <a:endParaRPr lang="en-US" sz="1600"/>
          </a:p>
          <a:p>
            <a:pPr marL="628650" lvl="1" indent="-171450"/>
            <a:r>
              <a:rPr lang="en-US" sz="1600">
                <a:latin typeface="Arial"/>
                <a:cs typeface="Arial"/>
              </a:rPr>
              <a:t>Modified aseptic sealing process for primary containment vessel from brazing to heated shrink fit to reduce complexity and provide ability to achieve verifiable containment/seals</a:t>
            </a:r>
          </a:p>
          <a:p>
            <a:pPr marL="285750" indent="-285750">
              <a:buFont typeface="Arial" panose="020B0604020202020204" pitchFamily="34" charset="0"/>
              <a:buChar char="•"/>
            </a:pPr>
            <a:r>
              <a:rPr lang="en-US" sz="1800">
                <a:latin typeface="Arial"/>
                <a:cs typeface="Arial"/>
              </a:rPr>
              <a:t>Addressed Acquisition Risks</a:t>
            </a:r>
          </a:p>
          <a:p>
            <a:pPr marL="628650" lvl="1" indent="-171450">
              <a:buFont typeface="Arial" panose="020B0604020202020204" pitchFamily="34" charset="0"/>
              <a:buChar char="•"/>
            </a:pPr>
            <a:r>
              <a:rPr lang="en-US" sz="1600">
                <a:latin typeface="Arial"/>
                <a:cs typeface="Arial"/>
              </a:rPr>
              <a:t>Simplified and consolidated NASA Center assignments</a:t>
            </a:r>
          </a:p>
          <a:p>
            <a:pPr marL="628650" lvl="1" indent="-171450">
              <a:buFont typeface="Arial" panose="020B0604020202020204" pitchFamily="34" charset="0"/>
              <a:buChar char="•"/>
            </a:pPr>
            <a:r>
              <a:rPr lang="en-US" sz="1600">
                <a:latin typeface="Arial"/>
                <a:cs typeface="Arial"/>
              </a:rPr>
              <a:t>Established system level “buy” plans for MAV &amp; EES Aeroshell</a:t>
            </a:r>
          </a:p>
          <a:p>
            <a:pPr marL="171450" indent="-171450"/>
            <a:r>
              <a:rPr lang="en-US" sz="1800">
                <a:latin typeface="Arial"/>
                <a:cs typeface="Arial"/>
              </a:rPr>
              <a:t>Performed updated Perseverance Reliability Assessment</a:t>
            </a:r>
          </a:p>
          <a:p>
            <a:pPr marL="628650" lvl="1" indent="-171450"/>
            <a:r>
              <a:rPr lang="en-US" sz="1600">
                <a:latin typeface="Arial"/>
                <a:cs typeface="Arial"/>
              </a:rPr>
              <a:t>Reaffirms confidence in ability to support MSR surface mission operations</a:t>
            </a:r>
          </a:p>
          <a:p>
            <a:pPr marL="285750" indent="-285750"/>
            <a:r>
              <a:rPr lang="en-US" sz="1800">
                <a:latin typeface="Arial"/>
                <a:cs typeface="Arial"/>
              </a:rPr>
              <a:t>Systems Requirement Review/Mission Design Review July 12</a:t>
            </a:r>
            <a:r>
              <a:rPr lang="en-US" sz="1800" baseline="30000">
                <a:latin typeface="Arial"/>
                <a:cs typeface="Arial"/>
              </a:rPr>
              <a:t>th</a:t>
            </a:r>
            <a:endParaRPr lang="en-US" sz="1800">
              <a:latin typeface="Arial"/>
              <a:cs typeface="Arial"/>
            </a:endParaRPr>
          </a:p>
          <a:p>
            <a:pPr marL="635000" lvl="1" indent="-177800"/>
            <a:r>
              <a:rPr lang="en-US" sz="1600">
                <a:latin typeface="Arial"/>
                <a:cs typeface="Arial"/>
              </a:rPr>
              <a:t>Expect to enter Phase B early in FY’23</a:t>
            </a:r>
          </a:p>
        </p:txBody>
      </p:sp>
      <p:sp>
        <p:nvSpPr>
          <p:cNvPr id="4" name="Slide Number Placeholder 3">
            <a:extLst>
              <a:ext uri="{FF2B5EF4-FFF2-40B4-BE49-F238E27FC236}">
                <a16:creationId xmlns:a16="http://schemas.microsoft.com/office/drawing/2014/main" id="{E55A428E-65BD-DE4D-BFE0-4F62770DBF3F}"/>
              </a:ext>
            </a:extLst>
          </p:cNvPr>
          <p:cNvSpPr>
            <a:spLocks noGrp="1"/>
          </p:cNvSpPr>
          <p:nvPr>
            <p:ph type="sldNum" sz="quarter" idx="12"/>
          </p:nvPr>
        </p:nvSpPr>
        <p:spPr/>
        <p:txBody>
          <a:bodyPr/>
          <a:lstStyle>
            <a:defPPr>
              <a:defRPr lang="en-US"/>
            </a:defPPr>
            <a:lvl1pPr marL="0" algn="r" defTabSz="457200" rtl="0" eaLnBrk="1" latinLnBrk="0" hangingPunct="1">
              <a:defRPr sz="800" kern="1200">
                <a:solidFill>
                  <a:schemeClr val="tx1">
                    <a:tint val="75000"/>
                  </a:schemeClr>
                </a:solidFill>
                <a:latin typeface="+mn-lt"/>
                <a:ea typeface="ＭＳ Ｐゴシック" charset="0"/>
                <a:cs typeface="ＭＳ Ｐゴシック"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B0D5911-593C-4B7A-998F-6DBC76EF3BD7}" type="slidenum">
              <a:rPr lang="en-US" smtClean="0"/>
              <a:pPr/>
              <a:t>15</a:t>
            </a:fld>
            <a:endParaRPr lang="en-US"/>
          </a:p>
        </p:txBody>
      </p:sp>
    </p:spTree>
    <p:extLst>
      <p:ext uri="{BB962C8B-B14F-4D97-AF65-F5344CB8AC3E}">
        <p14:creationId xmlns:p14="http://schemas.microsoft.com/office/powerpoint/2010/main" val="23278599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2">
            <a:extLst>
              <a:ext uri="{FF2B5EF4-FFF2-40B4-BE49-F238E27FC236}">
                <a16:creationId xmlns:a16="http://schemas.microsoft.com/office/drawing/2014/main" id="{6F9FD176-9EA7-4459-A772-8F7312D501C8}"/>
              </a:ext>
            </a:extLst>
          </p:cNvPr>
          <p:cNvSpPr>
            <a:spLocks noGrp="1"/>
          </p:cNvSpPr>
          <p:nvPr>
            <p:ph type="title"/>
          </p:nvPr>
        </p:nvSpPr>
        <p:spPr>
          <a:xfrm>
            <a:off x="1800487" y="391906"/>
            <a:ext cx="9025378" cy="590931"/>
          </a:xfrm>
        </p:spPr>
        <p:txBody>
          <a:bodyPr/>
          <a:lstStyle/>
          <a:p>
            <a:pPr algn="ctr"/>
            <a:r>
              <a:rPr lang="en-US" sz="3600"/>
              <a:t>Summary</a:t>
            </a:r>
          </a:p>
        </p:txBody>
      </p:sp>
      <p:sp>
        <p:nvSpPr>
          <p:cNvPr id="20" name="Slide Number Placeholder 3">
            <a:extLst>
              <a:ext uri="{FF2B5EF4-FFF2-40B4-BE49-F238E27FC236}">
                <a16:creationId xmlns:a16="http://schemas.microsoft.com/office/drawing/2014/main" id="{2978030B-BBAD-4C9C-B2EE-A3C06D4AD9E9}"/>
              </a:ext>
            </a:extLst>
          </p:cNvPr>
          <p:cNvSpPr>
            <a:spLocks noGrp="1"/>
          </p:cNvSpPr>
          <p:nvPr>
            <p:ph type="sldNum" sz="quarter" idx="12"/>
          </p:nvPr>
        </p:nvSpPr>
        <p:spPr/>
        <p:txBody>
          <a:bodyPr vert="horz" lIns="91440" tIns="45720" rIns="91440" bIns="45720" rtlCol="0" anchor="ctr"/>
          <a:lstStyle/>
          <a:p>
            <a:fld id="{2E8C51FE-49D9-314D-9957-ABBF7DDE8782}" type="slidenum">
              <a:rPr lang="en-US"/>
              <a:pPr/>
              <a:t>16</a:t>
            </a:fld>
            <a:endParaRPr lang="en-US"/>
          </a:p>
        </p:txBody>
      </p:sp>
      <p:sp>
        <p:nvSpPr>
          <p:cNvPr id="2" name="TextBox 1">
            <a:extLst>
              <a:ext uri="{FF2B5EF4-FFF2-40B4-BE49-F238E27FC236}">
                <a16:creationId xmlns:a16="http://schemas.microsoft.com/office/drawing/2014/main" id="{903BA02D-09CF-2840-8F56-6A444F5E1F3B}"/>
              </a:ext>
            </a:extLst>
          </p:cNvPr>
          <p:cNvSpPr txBox="1"/>
          <p:nvPr/>
        </p:nvSpPr>
        <p:spPr>
          <a:xfrm>
            <a:off x="2042477" y="982837"/>
            <a:ext cx="9472916" cy="4832092"/>
          </a:xfrm>
          <a:prstGeom prst="rect">
            <a:avLst/>
          </a:prstGeom>
          <a:noFill/>
        </p:spPr>
        <p:txBody>
          <a:bodyPr wrap="square" rtlCol="0">
            <a:spAutoFit/>
          </a:bodyPr>
          <a:lstStyle/>
          <a:p>
            <a:pPr marL="285750" indent="-285750">
              <a:buFont typeface="Arial" panose="020B0604020202020204" pitchFamily="34" charset="0"/>
              <a:buChar char="•"/>
            </a:pPr>
            <a:r>
              <a:rPr lang="en-US" sz="2400">
                <a:solidFill>
                  <a:schemeClr val="bg1"/>
                </a:solidFill>
              </a:rPr>
              <a:t>This is the most significant planetary science undertaking in a generation</a:t>
            </a:r>
          </a:p>
          <a:p>
            <a:pPr marL="285750" indent="-285750">
              <a:buFont typeface="Arial" panose="020B0604020202020204" pitchFamily="34" charset="0"/>
              <a:buChar char="•"/>
            </a:pPr>
            <a:endParaRPr lang="en-US" sz="2000">
              <a:solidFill>
                <a:schemeClr val="bg1"/>
              </a:solidFill>
            </a:endParaRPr>
          </a:p>
          <a:p>
            <a:pPr marL="285750" indent="-285750">
              <a:buFont typeface="Arial" panose="020B0604020202020204" pitchFamily="34" charset="0"/>
              <a:buChar char="•"/>
            </a:pPr>
            <a:r>
              <a:rPr lang="en-US" sz="2400">
                <a:solidFill>
                  <a:schemeClr val="bg1"/>
                </a:solidFill>
              </a:rPr>
              <a:t>Now is the time</a:t>
            </a:r>
          </a:p>
          <a:p>
            <a:pPr marL="742950" lvl="1" indent="-285750">
              <a:buFont typeface="Arial" panose="020B0604020202020204" pitchFamily="34" charset="0"/>
              <a:buChar char="•"/>
            </a:pPr>
            <a:r>
              <a:rPr lang="en-US" sz="2000">
                <a:solidFill>
                  <a:schemeClr val="bg1"/>
                </a:solidFill>
              </a:rPr>
              <a:t>Perseverance on surface of Mars collecting samples</a:t>
            </a:r>
          </a:p>
          <a:p>
            <a:pPr marL="742950" lvl="1" indent="-285750">
              <a:buFont typeface="Arial" panose="020B0604020202020204" pitchFamily="34" charset="0"/>
              <a:buChar char="•"/>
            </a:pPr>
            <a:r>
              <a:rPr lang="en-US" sz="2000">
                <a:solidFill>
                  <a:schemeClr val="bg1"/>
                </a:solidFill>
              </a:rPr>
              <a:t>Orbital Relay assets in place around Mars</a:t>
            </a:r>
          </a:p>
          <a:p>
            <a:pPr marL="742950" lvl="1" indent="-285750">
              <a:buFont typeface="Arial" panose="020B0604020202020204" pitchFamily="34" charset="0"/>
              <a:buChar char="•"/>
            </a:pPr>
            <a:r>
              <a:rPr lang="en-US" sz="2000">
                <a:solidFill>
                  <a:schemeClr val="bg1"/>
                </a:solidFill>
              </a:rPr>
              <a:t>European Partnership in place with substantial mission contributions</a:t>
            </a:r>
          </a:p>
          <a:p>
            <a:pPr marL="742950" lvl="1" indent="-285750">
              <a:buFont typeface="Arial" panose="020B0604020202020204" pitchFamily="34" charset="0"/>
              <a:buChar char="•"/>
            </a:pPr>
            <a:endParaRPr lang="en-US" sz="2000">
              <a:solidFill>
                <a:schemeClr val="bg1"/>
              </a:solidFill>
            </a:endParaRPr>
          </a:p>
          <a:p>
            <a:pPr marL="285750" indent="-285750">
              <a:buFont typeface="Arial" panose="020B0604020202020204" pitchFamily="34" charset="0"/>
              <a:buChar char="•"/>
            </a:pPr>
            <a:r>
              <a:rPr lang="en-US" sz="2400">
                <a:solidFill>
                  <a:schemeClr val="bg1"/>
                </a:solidFill>
              </a:rPr>
              <a:t>Over the past three years, the NASA-ESA team has considered a broad set of implementation options and developed a feasible baseline concept</a:t>
            </a:r>
          </a:p>
          <a:p>
            <a:pPr marL="742950" lvl="1" indent="-285750">
              <a:buFont typeface="Arial" panose="020B0604020202020204" pitchFamily="34" charset="0"/>
              <a:buChar char="•"/>
            </a:pPr>
            <a:r>
              <a:rPr lang="en-US" sz="2000">
                <a:solidFill>
                  <a:schemeClr val="bg1"/>
                </a:solidFill>
              </a:rPr>
              <a:t>Key technologies and engineering developments have been matured</a:t>
            </a:r>
          </a:p>
          <a:p>
            <a:pPr marL="685800" lvl="1">
              <a:buFont typeface="Arial" panose="020B0604020202020204" pitchFamily="34" charset="0"/>
              <a:buChar char="•"/>
            </a:pPr>
            <a:endParaRPr lang="en-US" sz="2000">
              <a:solidFill>
                <a:schemeClr val="bg1"/>
              </a:solidFill>
            </a:endParaRPr>
          </a:p>
          <a:p>
            <a:pPr marL="285750" indent="-285750">
              <a:buFont typeface="Arial" panose="020B0604020202020204" pitchFamily="34" charset="0"/>
              <a:buChar char="•"/>
            </a:pPr>
            <a:r>
              <a:rPr lang="en-US" sz="2400">
                <a:solidFill>
                  <a:schemeClr val="bg1"/>
                </a:solidFill>
              </a:rPr>
              <a:t>Significant work remains, but the team is on track to launch the remaining flight elements in this decade</a:t>
            </a:r>
          </a:p>
        </p:txBody>
      </p:sp>
    </p:spTree>
    <p:extLst>
      <p:ext uri="{BB962C8B-B14F-4D97-AF65-F5344CB8AC3E}">
        <p14:creationId xmlns:p14="http://schemas.microsoft.com/office/powerpoint/2010/main" val="36220641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C972D28-2713-0441-896D-6F8DC224AD6B}"/>
              </a:ext>
            </a:extLst>
          </p:cNvPr>
          <p:cNvSpPr>
            <a:spLocks noGrp="1"/>
          </p:cNvSpPr>
          <p:nvPr>
            <p:ph type="sldNum" sz="quarter" idx="12"/>
          </p:nvPr>
        </p:nvSpPr>
        <p:spPr/>
        <p:txBody>
          <a:bodyPr/>
          <a:lstStyle/>
          <a:p>
            <a:fld id="{2E8C51FE-49D9-314D-9957-ABBF7DDE8782}" type="slidenum">
              <a:rPr lang="en-US" dirty="0" smtClean="0"/>
              <a:pPr/>
              <a:t>17</a:t>
            </a:fld>
            <a:endParaRPr lang="en-US"/>
          </a:p>
        </p:txBody>
      </p:sp>
      <p:pic>
        <p:nvPicPr>
          <p:cNvPr id="6" name="Picture 5">
            <a:extLst>
              <a:ext uri="{FF2B5EF4-FFF2-40B4-BE49-F238E27FC236}">
                <a16:creationId xmlns:a16="http://schemas.microsoft.com/office/drawing/2014/main" id="{20391889-C76E-6C46-BAE3-09B53CED815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322140" y="-3261"/>
            <a:ext cx="9144001" cy="6858000"/>
          </a:xfrm>
          <a:prstGeom prst="rect">
            <a:avLst/>
          </a:prstGeom>
        </p:spPr>
      </p:pic>
      <p:sp>
        <p:nvSpPr>
          <p:cNvPr id="7" name="TextBox 6">
            <a:extLst>
              <a:ext uri="{FF2B5EF4-FFF2-40B4-BE49-F238E27FC236}">
                <a16:creationId xmlns:a16="http://schemas.microsoft.com/office/drawing/2014/main" id="{925531DC-4996-7542-ACC6-DFDC8C30BD44}"/>
              </a:ext>
            </a:extLst>
          </p:cNvPr>
          <p:cNvSpPr txBox="1"/>
          <p:nvPr/>
        </p:nvSpPr>
        <p:spPr>
          <a:xfrm>
            <a:off x="8896561" y="4648451"/>
            <a:ext cx="1380506" cy="553998"/>
          </a:xfrm>
          <a:prstGeom prst="rect">
            <a:avLst/>
          </a:prstGeom>
          <a:noFill/>
        </p:spPr>
        <p:txBody>
          <a:bodyPr wrap="none" rtlCol="0">
            <a:spAutoFit/>
          </a:bodyPr>
          <a:lstStyle/>
          <a:p>
            <a:r>
              <a:rPr lang="en-US" sz="3000">
                <a:solidFill>
                  <a:schemeClr val="bg1"/>
                </a:solidFill>
                <a:latin typeface="Arial" panose="020B0604020202020204" pitchFamily="34" charset="0"/>
                <a:cs typeface="Arial" panose="020B0604020202020204" pitchFamily="34" charset="0"/>
              </a:rPr>
              <a:t>with us</a:t>
            </a:r>
          </a:p>
        </p:txBody>
      </p:sp>
      <p:pic>
        <p:nvPicPr>
          <p:cNvPr id="8" name="Picture 7">
            <a:extLst>
              <a:ext uri="{FF2B5EF4-FFF2-40B4-BE49-F238E27FC236}">
                <a16:creationId xmlns:a16="http://schemas.microsoft.com/office/drawing/2014/main" id="{C091D97F-581C-2743-A646-7954FED19F8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596230" y="4091307"/>
            <a:ext cx="2636972" cy="658297"/>
          </a:xfrm>
          <a:prstGeom prst="rect">
            <a:avLst/>
          </a:prstGeom>
        </p:spPr>
      </p:pic>
    </p:spTree>
    <p:extLst>
      <p:ext uri="{BB962C8B-B14F-4D97-AF65-F5344CB8AC3E}">
        <p14:creationId xmlns:p14="http://schemas.microsoft.com/office/powerpoint/2010/main" val="32738390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JPL-MF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accent1"/>
          </a:solid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200" b="0" i="0" u="none" strike="noStrike" cap="none" normalizeH="0" baseline="0" dirty="0" smtClean="0">
            <a:ln>
              <a:noFill/>
            </a:ln>
            <a:solidFill>
              <a:schemeClr val="tx1"/>
            </a:solidFill>
            <a:effectLst/>
            <a:latin typeface="Arial Narrow" pitchFamily="34" charset="0"/>
          </a:defRPr>
        </a:defPPr>
      </a:lstStyle>
    </a:spDef>
    <a:lnDef>
      <a:spPr bwMode="auto">
        <a:noFill/>
        <a:ln w="25400" cap="flat" cmpd="sng" algn="ctr">
          <a:solidFill>
            <a:schemeClr val="accent1"/>
          </a:solidFill>
          <a:prstDash val="solid"/>
          <a:round/>
          <a:headEnd type="none" w="med" len="med"/>
          <a:tailEnd type="none" w="med" len="med"/>
        </a:ln>
        <a:effectLst/>
      </a:spPr>
      <a:bodyPr/>
      <a:lstStyle/>
    </a:lnDef>
  </a:objectDefaults>
  <a:extraClrSchemeLst>
    <a:extraClrScheme>
      <a:clrScheme name="MSL_CDR_PPT_Template_V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SL_CDR_PPT_Template_V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SL_CDR_PPT_Template_V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SL_CDR_PPT_Template_V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SL_CDR_PPT_Template_V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SL_CDR_PPT_Template_V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SL_CDR_PPT_Template_V5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SL_CDR_PPT_Template_V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SL_CDR_PPT_Template_V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SL_CDR_PPT_Template_V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SL_CDR_PPT_Template_V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SL_CDR_PPT_Template_V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EVPeerReviewTemplate" id="{F4814E63-A97B-6744-9469-131007F4224B}" vid="{33536D7A-73E6-434D-9D4E-BAF61622CF5B}"/>
    </a:ext>
  </a:extLst>
</a:theme>
</file>

<file path=ppt/theme/theme3.xml><?xml version="1.0" encoding="utf-8"?>
<a:theme xmlns:a="http://schemas.openxmlformats.org/drawingml/2006/main" name="2_JPL-MFO">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accent1"/>
          </a:solid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200" b="0" i="0" u="none" strike="noStrike" cap="none" normalizeH="0" baseline="0" dirty="0" smtClean="0">
            <a:ln>
              <a:noFill/>
            </a:ln>
            <a:solidFill>
              <a:schemeClr val="tx1"/>
            </a:solidFill>
            <a:effectLst/>
            <a:latin typeface="Arial Narrow" pitchFamily="34" charset="0"/>
          </a:defRPr>
        </a:defPPr>
      </a:lstStyle>
    </a:spDef>
    <a:lnDef>
      <a:spPr bwMode="auto">
        <a:noFill/>
        <a:ln w="25400" cap="flat" cmpd="sng" algn="ctr">
          <a:solidFill>
            <a:schemeClr val="accent1"/>
          </a:solidFill>
          <a:prstDash val="solid"/>
          <a:round/>
          <a:headEnd type="none" w="med" len="med"/>
          <a:tailEnd type="none" w="med" len="med"/>
        </a:ln>
        <a:effectLst/>
      </a:spPr>
      <a:bodyPr/>
      <a:lstStyle/>
    </a:lnDef>
  </a:objectDefaults>
  <a:extraClrSchemeLst>
    <a:extraClrScheme>
      <a:clrScheme name="MSL_CDR_PPT_Template_V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SL_CDR_PPT_Template_V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SL_CDR_PPT_Template_V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SL_CDR_PPT_Template_V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SL_CDR_PPT_Template_V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SL_CDR_PPT_Template_V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SL_CDR_PPT_Template_V5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SL_CDR_PPT_Template_V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SL_CDR_PPT_Template_V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SL_CDR_PPT_Template_V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SL_CDR_PPT_Template_V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SL_CDR_PPT_Template_V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EEVPeerReviewTemplate" id="{F4814E63-A97B-6744-9469-131007F4224B}" vid="{33536D7A-73E6-434D-9D4E-BAF61622CF5B}"/>
    </a:ext>
  </a:extLst>
</a:theme>
</file>

<file path=ppt/theme/theme4.xml><?xml version="1.0" encoding="utf-8"?>
<a:theme xmlns:a="http://schemas.openxmlformats.org/drawingml/2006/main" name="CCRS Template 1">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accent1"/>
          </a:solid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sz="1200" b="0" i="0" u="none" strike="noStrike" cap="none" normalizeH="0" baseline="0" dirty="0" smtClean="0">
            <a:ln>
              <a:noFill/>
            </a:ln>
            <a:solidFill>
              <a:schemeClr val="tx1"/>
            </a:solidFill>
            <a:effectLst/>
            <a:latin typeface="Arial Narrow" pitchFamily="34" charset="0"/>
          </a:defRPr>
        </a:defPPr>
      </a:lstStyle>
    </a:spDef>
    <a:lnDef>
      <a:spPr bwMode="auto">
        <a:noFill/>
        <a:ln w="25400" cap="flat" cmpd="sng" algn="ctr">
          <a:solidFill>
            <a:schemeClr val="accent1"/>
          </a:solidFill>
          <a:prstDash val="solid"/>
          <a:round/>
          <a:headEnd type="none" w="med" len="med"/>
          <a:tailEnd type="none" w="med" len="med"/>
        </a:ln>
        <a:effectLst/>
      </a:spPr>
      <a:bodyPr/>
      <a:lstStyle/>
    </a:lnDef>
  </a:objectDefaults>
  <a:extraClrSchemeLst>
    <a:extraClrScheme>
      <a:clrScheme name="MSL_CDR_PPT_Template_V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SL_CDR_PPT_Template_V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SL_CDR_PPT_Template_V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SL_CDR_PPT_Template_V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SL_CDR_PPT_Template_V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SL_CDR_PPT_Template_V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SL_CDR_PPT_Template_V5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SL_CDR_PPT_Template_V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SL_CDR_PPT_Template_V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SL_CDR_PPT_Template_V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SL_CDR_PPT_Template_V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SL_CDR_PPT_Template_V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ppt/theme/themeOverride2.xml><?xml version="1.0" encoding="utf-8"?>
<a:themeOverride xmlns:a="http://schemas.openxmlformats.org/drawingml/2006/main">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Notes xmlns="8c3ddc36-ce05-4e51-8e83-43d28e9da8eb" xsi:nil="true"/>
    <Description xmlns="8c3ddc36-ce05-4e51-8e83-43d28e9da8eb" xsi:nil="true"/>
    <Final_x002c_asPresented_x003f_ xmlns="8c3ddc36-ce05-4e51-8e83-43d28e9da8eb">No</Final_x002c_asPresented_x003f_>
    <SharedWithUsers xmlns="4d207552-3eef-44ca-afdc-75aec11a57a4">
      <UserInfo>
        <DisplayName>Gramling, Jeffrey J. (HQ-DA050)</DisplayName>
        <AccountId>10</AccountId>
        <AccountType/>
      </UserInfo>
      <UserInfo>
        <DisplayName>Gasbarre, Joseph F. (LARC-E305)</DisplayName>
        <AccountId>27</AccountId>
        <AccountType/>
      </UserInfo>
      <UserInfo>
        <DisplayName>Meyer, Michael A. (HQ-DG000)</DisplayName>
        <AccountId>22</AccountId>
        <AccountType/>
      </UserInfo>
      <UserInfo>
        <DisplayName>Edwardson, Erik D. (HQ-DL000)</DisplayName>
        <AccountId>26</AccountId>
        <AccountType/>
      </UserInfo>
      <UserInfo>
        <DisplayName>Hays, Lindsay E. (HQ-DG000)</DisplayName>
        <AccountId>78</AccountId>
        <AccountType/>
      </UserInfo>
      <UserInfo>
        <DisplayName>Depaula, Ramon P. (HQ-DG000)</DisplayName>
        <AccountId>24</AccountId>
        <AccountType/>
      </UserInfo>
    </SharedWithUsers>
    <FileTag xmlns="8c3ddc36-ce05-4e51-8e83-43d28e9da8eb"/>
    <lcf76f155ced4ddcb4097134ff3c332f xmlns="8c3ddc36-ce05-4e51-8e83-43d28e9da8eb">
      <Terms xmlns="http://schemas.microsoft.com/office/infopath/2007/PartnerControls"/>
    </lcf76f155ced4ddcb4097134ff3c332f>
    <TaxCatchAll xmlns="d900e117-17a0-4b24-9e47-511ef1d02c4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C578758F853FA48B504A39655AB96D3" ma:contentTypeVersion="17" ma:contentTypeDescription="Create a new document." ma:contentTypeScope="" ma:versionID="e83fc25d2f985d64b02b18499d3b84cf">
  <xsd:schema xmlns:xsd="http://www.w3.org/2001/XMLSchema" xmlns:xs="http://www.w3.org/2001/XMLSchema" xmlns:p="http://schemas.microsoft.com/office/2006/metadata/properties" xmlns:ns2="8c3ddc36-ce05-4e51-8e83-43d28e9da8eb" xmlns:ns3="4d207552-3eef-44ca-afdc-75aec11a57a4" xmlns:ns4="d900e117-17a0-4b24-9e47-511ef1d02c43" targetNamespace="http://schemas.microsoft.com/office/2006/metadata/properties" ma:root="true" ma:fieldsID="6df1e0c854f87b321952ab231bd389c1" ns2:_="" ns3:_="" ns4:_="">
    <xsd:import namespace="8c3ddc36-ce05-4e51-8e83-43d28e9da8eb"/>
    <xsd:import namespace="4d207552-3eef-44ca-afdc-75aec11a57a4"/>
    <xsd:import namespace="d900e117-17a0-4b24-9e47-511ef1d02c43"/>
    <xsd:element name="properties">
      <xsd:complexType>
        <xsd:sequence>
          <xsd:element name="documentManagement">
            <xsd:complexType>
              <xsd:all>
                <xsd:element ref="ns2:Description" minOccurs="0"/>
                <xsd:element ref="ns2:MediaServiceMetadata" minOccurs="0"/>
                <xsd:element ref="ns2:MediaServiceFastMetadata" minOccurs="0"/>
                <xsd:element ref="ns2:Notes" minOccurs="0"/>
                <xsd:element ref="ns2:Final_x002c_asPresented_x003f_" minOccurs="0"/>
                <xsd:element ref="ns3:SharedWithUsers" minOccurs="0"/>
                <xsd:element ref="ns3:SharedWithDetails" minOccurs="0"/>
                <xsd:element ref="ns2:MediaServiceDateTaken" minOccurs="0"/>
                <xsd:element ref="ns2:MediaServiceOCR" minOccurs="0"/>
                <xsd:element ref="ns2:MediaServiceGenerationTime" minOccurs="0"/>
                <xsd:element ref="ns2:MediaServiceEventHashCode" minOccurs="0"/>
                <xsd:element ref="ns2:FileTag"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3ddc36-ce05-4e51-8e83-43d28e9da8eb" elementFormDefault="qualified">
    <xsd:import namespace="http://schemas.microsoft.com/office/2006/documentManagement/types"/>
    <xsd:import namespace="http://schemas.microsoft.com/office/infopath/2007/PartnerControls"/>
    <xsd:element name="Description" ma:index="8" nillable="true" ma:displayName="Description" ma:format="Dropdown" ma:internalName="Description">
      <xsd:simpleType>
        <xsd:restriction base="dms:Text">
          <xsd:maxLength value="255"/>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Notes" ma:index="11" nillable="true" ma:displayName="Notes" ma:format="Dropdown" ma:internalName="Notes">
      <xsd:simpleType>
        <xsd:restriction base="dms:Note">
          <xsd:maxLength value="255"/>
        </xsd:restriction>
      </xsd:simpleType>
    </xsd:element>
    <xsd:element name="Final_x002c_asPresented_x003f_" ma:index="12" nillable="true" ma:displayName="Final, as Presented?" ma:default="No" ma:format="Dropdown" ma:internalName="Final_x002c_asPresented_x003f_">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FileTag" ma:index="19" nillable="true" ma:displayName="File Tag" ma:format="Dropdown" ma:internalName="FileTag">
      <xsd:complexType>
        <xsd:complexContent>
          <xsd:extension base="dms:MultiChoice">
            <xsd:sequence>
              <xsd:element name="Value" maxOccurs="unbounded" minOccurs="0" nillable="true">
                <xsd:simpleType>
                  <xsd:restriction base="dms:Choice">
                    <xsd:enumeration value="Public"/>
                    <xsd:enumeration value="Private"/>
                    <xsd:enumeration value="SRL"/>
                    <xsd:enumeration value="CCRS"/>
                    <xsd:enumeration value="MAV"/>
                    <xsd:enumeration value="PPBE"/>
                    <xsd:enumeration value="KDP"/>
                    <xsd:enumeration value="TRN"/>
                    <xsd:enumeration value="Report"/>
                    <xsd:enumeration value="Presentation"/>
                    <xsd:enumeration value="CUI"/>
                    <xsd:enumeration value="ITAR"/>
                    <xsd:enumeration value="EAR"/>
                  </xsd:restriction>
                </xsd:simpleType>
              </xsd:element>
            </xsd:sequence>
          </xsd:extension>
        </xsd:complexContent>
      </xsd:complex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d207552-3eef-44ca-afdc-75aec11a57a4"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4e74775e-d476-4e4b-8c99-824d6d99df65}" ma:internalName="TaxCatchAll" ma:showField="CatchAllData" ma:web="4d207552-3eef-44ca-afdc-75aec11a5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06A566E-BEFE-483A-A2E0-9FC5950F0090}">
  <ds:schemaRefs>
    <ds:schemaRef ds:uri="http://schemas.microsoft.com/sharepoint/v3/contenttype/forms"/>
  </ds:schemaRefs>
</ds:datastoreItem>
</file>

<file path=customXml/itemProps2.xml><?xml version="1.0" encoding="utf-8"?>
<ds:datastoreItem xmlns:ds="http://schemas.openxmlformats.org/officeDocument/2006/customXml" ds:itemID="{B62691C2-9BD3-4115-8BB1-306A318CE6FF}">
  <ds:schemaRefs>
    <ds:schemaRef ds:uri="4d207552-3eef-44ca-afdc-75aec11a57a4"/>
    <ds:schemaRef ds:uri="8c3ddc36-ce05-4e51-8e83-43d28e9da8eb"/>
    <ds:schemaRef ds:uri="d900e117-17a0-4b24-9e47-511ef1d02c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F307C21-FB91-4188-82BD-B33DEDA843CA}">
  <ds:schemaRefs>
    <ds:schemaRef ds:uri="4d207552-3eef-44ca-afdc-75aec11a57a4"/>
    <ds:schemaRef ds:uri="8c3ddc36-ce05-4e51-8e83-43d28e9da8eb"/>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17</Slides>
  <Notes>7</Notes>
  <HiddenSlides>0</HiddenSlides>
  <ScaleCrop>false</ScaleCrop>
  <HeadingPairs>
    <vt:vector size="4" baseType="variant">
      <vt:variant>
        <vt:lpstr>Theme</vt:lpstr>
      </vt:variant>
      <vt:variant>
        <vt:i4>4</vt:i4>
      </vt:variant>
      <vt:variant>
        <vt:lpstr>Slide Titles</vt:lpstr>
      </vt:variant>
      <vt:variant>
        <vt:i4>17</vt:i4>
      </vt:variant>
    </vt:vector>
  </HeadingPairs>
  <TitlesOfParts>
    <vt:vector size="21" baseType="lpstr">
      <vt:lpstr>Custom Design</vt:lpstr>
      <vt:lpstr>1_JPL-MFO</vt:lpstr>
      <vt:lpstr>2_JPL-MFO</vt:lpstr>
      <vt:lpstr>CCRS Template 1</vt:lpstr>
      <vt:lpstr>PowerPoint Presentation</vt:lpstr>
      <vt:lpstr>PowerPoint Presentation</vt:lpstr>
      <vt:lpstr>PowerPoint Presentation</vt:lpstr>
      <vt:lpstr>Samples Collected by Perseverance</vt:lpstr>
      <vt:lpstr>MSR:  Potential benefits from samples already cached</vt:lpstr>
      <vt:lpstr>“Mars Sample Return (MSR) has been a high priority for the planetary science community for more than four decades. Analyzing martian samples in terrestrial laboratories would advance our understanding of Mars in multiple ways that are impossible using in situ missions alone," states special supplement authors in the forward. "The purpose of this special issue of Astrobiology is to collate and publish these scientific and planning reports for MSR in a single location and make them available to the community of scientists interested in MSR." </vt:lpstr>
      <vt:lpstr>NASA ESA MSR Science MoU  in review at State Department – soon to ESA</vt:lpstr>
      <vt:lpstr>MSR Campaign Science Group phase 1  meeting June 28-29</vt:lpstr>
      <vt:lpstr>MCSG1 Members</vt:lpstr>
      <vt:lpstr>Science Management Plan internal review; approved by Sept. 2022</vt:lpstr>
      <vt:lpstr>PowerPoint Presentation</vt:lpstr>
      <vt:lpstr>Vertically Ejected Controlled Tip-Off Release (VECTOR)</vt:lpstr>
      <vt:lpstr>Earth Entry Vehicle Manufacturing Demonstration Unit #1  Drop Altitude:  ~1000 ft Terminal Velocity at impact:  ~33 m/s / ~74 mph  Utah Test and Training Range – March 1, 2022</vt:lpstr>
      <vt:lpstr>Technology and Engineering Development Progress</vt:lpstr>
      <vt:lpstr>Phase A Accomplishments</vt:lpstr>
      <vt:lpstr>Summary</vt:lpstr>
      <vt:lpstr>PowerPoint Presentation</vt:lpstr>
    </vt:vector>
  </TitlesOfParts>
  <Manager/>
  <Company>Jet Propulsion Laboratory, Caltech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SRL Kick-off</dc:title>
  <dc:subject/>
  <dc:creator>Brian.K.Muirhead@jpl.nasa.gov</dc:creator>
  <cp:keywords/>
  <dc:description/>
  <cp:revision>1</cp:revision>
  <cp:lastPrinted>2019-06-06T16:53:40Z</cp:lastPrinted>
  <dcterms:created xsi:type="dcterms:W3CDTF">2014-05-16T13:00:15Z</dcterms:created>
  <dcterms:modified xsi:type="dcterms:W3CDTF">2022-06-14T19:09:22Z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0x0101007C578758F853FA48B504A39655AB96D3</vt:lpwstr>
  </property>
  <property fmtid="{D5CDD505-2E9C-101B-9397-08002B2CF9AE}" pid="3" name="MSIP_Label_3976fa30-1907-4356-8241-62ea5e1c0256_Enabled">
    <vt:lpwstr>true</vt:lpwstr>
  </property>
  <property fmtid="{D5CDD505-2E9C-101B-9397-08002B2CF9AE}" pid="4" name="MSIP_Label_3976fa30-1907-4356-8241-62ea5e1c0256_SetDate">
    <vt:lpwstr>2022-04-22T13:12:41Z</vt:lpwstr>
  </property>
  <property fmtid="{D5CDD505-2E9C-101B-9397-08002B2CF9AE}" pid="5" name="MSIP_Label_3976fa30-1907-4356-8241-62ea5e1c0256_Method">
    <vt:lpwstr>Standard</vt:lpwstr>
  </property>
  <property fmtid="{D5CDD505-2E9C-101B-9397-08002B2CF9AE}" pid="6" name="MSIP_Label_3976fa30-1907-4356-8241-62ea5e1c0256_Name">
    <vt:lpwstr>ESA UNCLASSIFIED – For ESA Official Use Only</vt:lpwstr>
  </property>
  <property fmtid="{D5CDD505-2E9C-101B-9397-08002B2CF9AE}" pid="7" name="MSIP_Label_3976fa30-1907-4356-8241-62ea5e1c0256_SiteId">
    <vt:lpwstr>9a5cacd0-2bef-4dd7-ac5c-7ebe1f54f495</vt:lpwstr>
  </property>
  <property fmtid="{D5CDD505-2E9C-101B-9397-08002B2CF9AE}" pid="8" name="MSIP_Label_3976fa30-1907-4356-8241-62ea5e1c0256_ActionId">
    <vt:lpwstr>8db00d2e-889e-4f23-adbe-cc5fbb6d50a7</vt:lpwstr>
  </property>
  <property fmtid="{D5CDD505-2E9C-101B-9397-08002B2CF9AE}" pid="9" name="MSIP_Label_3976fa30-1907-4356-8241-62ea5e1c0256_ContentBits">
    <vt:lpwstr>0</vt:lpwstr>
  </property>
  <property fmtid="{D5CDD505-2E9C-101B-9397-08002B2CF9AE}" pid="10" name="MediaServiceImageTags">
    <vt:lpwstr/>
  </property>
</Properties>
</file>