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73" r:id="rId5"/>
    <p:sldMasterId id="2147483687" r:id="rId6"/>
    <p:sldMasterId id="2147483701" r:id="rId7"/>
  </p:sldMasterIdLst>
  <p:notesMasterIdLst>
    <p:notesMasterId r:id="rId30"/>
  </p:notesMasterIdLst>
  <p:sldIdLst>
    <p:sldId id="1896" r:id="rId8"/>
    <p:sldId id="2210" r:id="rId9"/>
    <p:sldId id="2227" r:id="rId10"/>
    <p:sldId id="1943" r:id="rId11"/>
    <p:sldId id="2222" r:id="rId12"/>
    <p:sldId id="2209" r:id="rId13"/>
    <p:sldId id="2220" r:id="rId14"/>
    <p:sldId id="2223" r:id="rId15"/>
    <p:sldId id="2224" r:id="rId16"/>
    <p:sldId id="2225" r:id="rId17"/>
    <p:sldId id="2226" r:id="rId18"/>
    <p:sldId id="2211" r:id="rId19"/>
    <p:sldId id="1950" r:id="rId20"/>
    <p:sldId id="2213" r:id="rId21"/>
    <p:sldId id="2214" r:id="rId22"/>
    <p:sldId id="2215" r:id="rId23"/>
    <p:sldId id="2216" r:id="rId24"/>
    <p:sldId id="2217" r:id="rId25"/>
    <p:sldId id="2218" r:id="rId26"/>
    <p:sldId id="2219" r:id="rId27"/>
    <p:sldId id="1951" r:id="rId28"/>
    <p:sldId id="189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Rayelle E. (KSC-UBC00)" initials="TRE(" lastIdx="2" clrIdx="0">
    <p:extLst>
      <p:ext uri="{19B8F6BF-5375-455C-9EA6-DF929625EA0E}">
        <p15:presenceInfo xmlns:p15="http://schemas.microsoft.com/office/powerpoint/2012/main" userId="S::rethoma1@ndc.nasa.gov::3bc5301e-b72a-43c1-bd61-7615231efe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0000"/>
    <a:srgbClr val="8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068" autoAdjust="0"/>
    <p:restoredTop sz="91754" autoAdjust="0"/>
  </p:normalViewPr>
  <p:slideViewPr>
    <p:cSldViewPr snapToGrid="0" snapToObjects="1">
      <p:cViewPr varScale="1">
        <p:scale>
          <a:sx n="73" d="100"/>
          <a:sy n="73" d="100"/>
        </p:scale>
        <p:origin x="708"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AD697B-3FAD-4783-8F06-4C9F4692EB9C}" type="datetimeFigureOut">
              <a:rPr lang="en-US" smtClean="0"/>
              <a:t>7/21/2022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48E1F6-E487-4D08-AF9D-EEE8A5575DE6}" type="slidenum">
              <a:rPr lang="en-US" smtClean="0"/>
              <a:t>‹#›</a:t>
            </a:fld>
            <a:endParaRPr lang="en-US"/>
          </a:p>
        </p:txBody>
      </p:sp>
    </p:spTree>
    <p:extLst>
      <p:ext uri="{BB962C8B-B14F-4D97-AF65-F5344CB8AC3E}">
        <p14:creationId xmlns:p14="http://schemas.microsoft.com/office/powerpoint/2010/main" val="1265780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48E1F6-E487-4D08-AF9D-EEE8A5575DE6}" type="slidenum">
              <a:rPr lang="en-US" smtClean="0"/>
              <a:t>6</a:t>
            </a:fld>
            <a:endParaRPr lang="en-US"/>
          </a:p>
        </p:txBody>
      </p:sp>
    </p:spTree>
    <p:extLst>
      <p:ext uri="{BB962C8B-B14F-4D97-AF65-F5344CB8AC3E}">
        <p14:creationId xmlns:p14="http://schemas.microsoft.com/office/powerpoint/2010/main" val="36048674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00AAAC3-8F78-1C4C-B959-8C6F368DC1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807263" y="651204"/>
            <a:ext cx="5288740" cy="215444"/>
          </a:xfrm>
          <a:prstGeom prst="rect">
            <a:avLst/>
          </a:prstGeom>
          <a:noFill/>
        </p:spPr>
        <p:txBody>
          <a:bodyPr wrap="square" rtlCol="0">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 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3" y="2942387"/>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3" y="4364787"/>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354"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Arial" panose="020B0604020202020204" pitchFamily="34" charset="0"/>
                <a:cs typeface="Arial" panose="020B0604020202020204" pitchFamily="34" charset="0"/>
              </a:rPr>
              <a:t>www.nasa.gov</a:t>
            </a: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lvl1pPr>
              <a:defRPr>
                <a:solidFill>
                  <a:schemeClr val="tx1"/>
                </a:solidFill>
              </a:defRPr>
            </a:lvl1pPr>
          </a:lstStyle>
          <a:p>
            <a:fld id="{1AD1597F-0669-4B92-879D-D832773A2802}" type="datetime1">
              <a:rPr lang="en-US" smtClean="0"/>
              <a:t>7/21/2022</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lvl1pPr>
              <a:defRPr>
                <a:solidFill>
                  <a:schemeClr val="tx1"/>
                </a:solidFill>
              </a:defRPr>
            </a:lvl1pPr>
          </a:lstStyle>
          <a:p>
            <a:endParaRPr lang="en-US" dirty="0"/>
          </a:p>
        </p:txBody>
      </p:sp>
    </p:spTree>
    <p:extLst>
      <p:ext uri="{BB962C8B-B14F-4D97-AF65-F5344CB8AC3E}">
        <p14:creationId xmlns:p14="http://schemas.microsoft.com/office/powerpoint/2010/main" val="3874221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AFDA64E8-21FD-40D2-97A2-95A68B53CA6D}" type="datetime1">
              <a:rPr lang="en-US" smtClean="0"/>
              <a:t>7/21/2022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sp>
        <p:nvSpPr>
          <p:cNvPr id="7" name="TextBox 6">
            <a:extLst>
              <a:ext uri="{FF2B5EF4-FFF2-40B4-BE49-F238E27FC236}">
                <a16:creationId xmlns:a16="http://schemas.microsoft.com/office/drawing/2014/main" id="{584F4100-54F3-0E4B-827A-1261A60D5AC9}"/>
              </a:ext>
            </a:extLst>
          </p:cNvPr>
          <p:cNvSpPr txBox="1"/>
          <p:nvPr userDrawn="1"/>
        </p:nvSpPr>
        <p:spPr>
          <a:xfrm>
            <a:off x="11945819" y="2567354"/>
            <a:ext cx="184731" cy="369332"/>
          </a:xfrm>
          <a:prstGeom prst="rect">
            <a:avLst/>
          </a:prstGeom>
          <a:noFill/>
        </p:spPr>
        <p:txBody>
          <a:bodyPr wrap="none" rtlCol="0">
            <a:spAutoFit/>
          </a:bodyPr>
          <a:lstStyle/>
          <a:p>
            <a:endParaRPr lang="en-US" sz="1800" dirty="0"/>
          </a:p>
        </p:txBody>
      </p:sp>
    </p:spTree>
    <p:extLst>
      <p:ext uri="{BB962C8B-B14F-4D97-AF65-F5344CB8AC3E}">
        <p14:creationId xmlns:p14="http://schemas.microsoft.com/office/powerpoint/2010/main" val="861975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CBBCE142-0F49-42BC-8D1B-DFF8416891B9}" type="datetime1">
              <a:rPr lang="en-US" smtClean="0"/>
              <a:t>7/21/2022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3504399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63E548BD-FC60-4DD9-8BB9-0FDAE1B51232}" type="datetime1">
              <a:rPr lang="en-US" smtClean="0"/>
              <a:t>7/21/2022</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305292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635D4A81-62E5-4CFF-AB8F-E391F5F121F7}" type="datetime1">
              <a:rPr lang="en-US" smtClean="0"/>
              <a:t>7/21/2022</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356740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3"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591FDEAC-BDEE-4BCA-8B2F-47436CFED3FD}" type="datetime1">
              <a:rPr lang="en-US" smtClean="0"/>
              <a:t>7/21/2022</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296398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4780639D-87F6-45A3-B9C7-9A0719D5A5C7}" type="datetime1">
              <a:rPr lang="en-US" smtClean="0"/>
              <a:t>7/21/2022</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86286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B1E9996-84C0-4755-878D-1254478DB105}" type="datetime1">
              <a:rPr lang="en-US" smtClean="0"/>
              <a:t>7/21/2022</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899460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405D-2AE0-1E4D-BC0B-B165E5B5E5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8E354D-4308-AE4E-8570-53157DB401FF}"/>
              </a:ext>
            </a:extLst>
          </p:cNvPr>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E72F12A-9D13-8E44-A8F9-0DD1BB306328}"/>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118851-558D-364D-A8D2-4D77969C758A}"/>
              </a:ext>
            </a:extLst>
          </p:cNvPr>
          <p:cNvSpPr>
            <a:spLocks noGrp="1"/>
          </p:cNvSpPr>
          <p:nvPr>
            <p:ph type="dt" sz="half" idx="10"/>
          </p:nvPr>
        </p:nvSpPr>
        <p:spPr/>
        <p:txBody>
          <a:bodyPr/>
          <a:lstStyle/>
          <a:p>
            <a:fld id="{CC748E45-3DAB-457F-8E26-98A44A18630A}" type="datetime1">
              <a:rPr lang="en-US" smtClean="0"/>
              <a:t>7/21/2022</a:t>
            </a:fld>
            <a:endParaRPr lang="en-US" dirty="0"/>
          </a:p>
        </p:txBody>
      </p:sp>
      <p:sp>
        <p:nvSpPr>
          <p:cNvPr id="6" name="Footer Placeholder 5">
            <a:extLst>
              <a:ext uri="{FF2B5EF4-FFF2-40B4-BE49-F238E27FC236}">
                <a16:creationId xmlns:a16="http://schemas.microsoft.com/office/drawing/2014/main" id="{8B33A453-A4A7-5E4F-80DF-96B4A7B18E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D0BC36-6E09-1F4C-A026-C51A6472C56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927891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EFCF-B6AE-F64E-A065-FB7141251C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DEE119-92F1-7944-A8F4-96BD446DAC4A}"/>
              </a:ext>
            </a:extLst>
          </p:cNvPr>
          <p:cNvSpPr>
            <a:spLocks noGrp="1"/>
          </p:cNvSpPr>
          <p:nvPr>
            <p:ph type="pic" idx="1"/>
          </p:nvPr>
        </p:nvSpPr>
        <p:spPr>
          <a:xfrm>
            <a:off x="5183188" y="987431"/>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dirty="0"/>
          </a:p>
        </p:txBody>
      </p:sp>
      <p:sp>
        <p:nvSpPr>
          <p:cNvPr id="4" name="Text Placeholder 3">
            <a:extLst>
              <a:ext uri="{FF2B5EF4-FFF2-40B4-BE49-F238E27FC236}">
                <a16:creationId xmlns:a16="http://schemas.microsoft.com/office/drawing/2014/main" id="{84C7911A-F4C7-3340-9C3D-52C9FC3317C3}"/>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E0D038A-F2FE-7040-9ED4-22A123E21C60}"/>
              </a:ext>
            </a:extLst>
          </p:cNvPr>
          <p:cNvSpPr>
            <a:spLocks noGrp="1"/>
          </p:cNvSpPr>
          <p:nvPr>
            <p:ph type="dt" sz="half" idx="10"/>
          </p:nvPr>
        </p:nvSpPr>
        <p:spPr/>
        <p:txBody>
          <a:bodyPr/>
          <a:lstStyle/>
          <a:p>
            <a:fld id="{B9FFDB76-A990-47F8-960C-D2EEB32127CE}" type="datetime1">
              <a:rPr lang="en-US" smtClean="0"/>
              <a:t>7/21/2022</a:t>
            </a:fld>
            <a:endParaRPr lang="en-US" dirty="0"/>
          </a:p>
        </p:txBody>
      </p:sp>
      <p:sp>
        <p:nvSpPr>
          <p:cNvPr id="6" name="Footer Placeholder 5">
            <a:extLst>
              <a:ext uri="{FF2B5EF4-FFF2-40B4-BE49-F238E27FC236}">
                <a16:creationId xmlns:a16="http://schemas.microsoft.com/office/drawing/2014/main" id="{ECF92E64-E19F-4946-8E1B-59A7CA3A9F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4DA8B8-75CA-2D4B-AD53-06ACD7B6461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82596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3E72-5579-D44D-8067-7D7C4A30C43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B03802-5AF4-6240-8B23-34C9BDA233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50DFB-DC9E-2945-AB47-F1FF41ED9D5E}"/>
              </a:ext>
            </a:extLst>
          </p:cNvPr>
          <p:cNvSpPr>
            <a:spLocks noGrp="1"/>
          </p:cNvSpPr>
          <p:nvPr>
            <p:ph type="dt" sz="half" idx="10"/>
          </p:nvPr>
        </p:nvSpPr>
        <p:spPr/>
        <p:txBody>
          <a:bodyPr/>
          <a:lstStyle/>
          <a:p>
            <a:fld id="{433E62C4-5932-49FD-8278-1C21165E24CF}" type="datetime1">
              <a:rPr lang="en-US" smtClean="0"/>
              <a:t>7/21/2022</a:t>
            </a:fld>
            <a:endParaRPr lang="en-US" dirty="0"/>
          </a:p>
        </p:txBody>
      </p:sp>
      <p:sp>
        <p:nvSpPr>
          <p:cNvPr id="5" name="Footer Placeholder 4">
            <a:extLst>
              <a:ext uri="{FF2B5EF4-FFF2-40B4-BE49-F238E27FC236}">
                <a16:creationId xmlns:a16="http://schemas.microsoft.com/office/drawing/2014/main" id="{53D7B12C-9BE6-994A-9164-3413500F46B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9C97B8B-DBE4-6B48-9ED6-202B0CF357AB}"/>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987421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BED994-87F5-BC46-81D8-BED53FB6562C}"/>
              </a:ext>
            </a:extLst>
          </p:cNvPr>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4077A8-331E-EA40-8D4E-3A7B24152FC4}"/>
              </a:ext>
            </a:extLst>
          </p:cNvPr>
          <p:cNvSpPr>
            <a:spLocks noGrp="1"/>
          </p:cNvSpPr>
          <p:nvPr>
            <p:ph type="body" orient="vert" idx="1"/>
          </p:nvPr>
        </p:nvSpPr>
        <p:spPr>
          <a:xfrm>
            <a:off x="838203"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E1EEBB-69EB-884A-B31E-983E90BC19D7}"/>
              </a:ext>
            </a:extLst>
          </p:cNvPr>
          <p:cNvSpPr>
            <a:spLocks noGrp="1"/>
          </p:cNvSpPr>
          <p:nvPr>
            <p:ph type="dt" sz="half" idx="10"/>
          </p:nvPr>
        </p:nvSpPr>
        <p:spPr/>
        <p:txBody>
          <a:bodyPr/>
          <a:lstStyle/>
          <a:p>
            <a:fld id="{B27AA83C-5FB8-402A-94C1-0F533920CCC8}" type="datetime1">
              <a:rPr lang="en-US" smtClean="0"/>
              <a:t>7/21/2022</a:t>
            </a:fld>
            <a:endParaRPr lang="en-US" dirty="0"/>
          </a:p>
        </p:txBody>
      </p:sp>
      <p:sp>
        <p:nvSpPr>
          <p:cNvPr id="5" name="Footer Placeholder 4">
            <a:extLst>
              <a:ext uri="{FF2B5EF4-FFF2-40B4-BE49-F238E27FC236}">
                <a16:creationId xmlns:a16="http://schemas.microsoft.com/office/drawing/2014/main" id="{DB264505-28DF-3746-B197-9290A0DC8E1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A5A26B-2553-9A42-B48E-5FA34B8E1F50}"/>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554590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6A780-2509-3F42-94E3-91A8E78F5D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973B6B-2BFE-374D-A0CD-3A9FAA78A501}"/>
              </a:ext>
            </a:extLst>
          </p:cNvPr>
          <p:cNvSpPr>
            <a:spLocks noGrp="1"/>
          </p:cNvSpPr>
          <p:nvPr>
            <p:ph type="subTitle" idx="1"/>
          </p:nvPr>
        </p:nvSpPr>
        <p:spPr>
          <a:xfrm>
            <a:off x="1524000" y="3602038"/>
            <a:ext cx="9144000" cy="1655762"/>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83BB9F1-4F64-1440-800F-A922AB438123}"/>
              </a:ext>
            </a:extLst>
          </p:cNvPr>
          <p:cNvSpPr>
            <a:spLocks noGrp="1"/>
          </p:cNvSpPr>
          <p:nvPr>
            <p:ph type="dt" sz="half" idx="10"/>
          </p:nvPr>
        </p:nvSpPr>
        <p:spPr/>
        <p:txBody>
          <a:bodyPr/>
          <a:lstStyle/>
          <a:p>
            <a:fld id="{F6ABD1A5-1D6C-43D0-8D6A-6EAD8428479F}" type="datetime1">
              <a:rPr lang="en-US" smtClean="0"/>
              <a:t>7/21/2022</a:t>
            </a:fld>
            <a:endParaRPr lang="en-US"/>
          </a:p>
        </p:txBody>
      </p:sp>
      <p:sp>
        <p:nvSpPr>
          <p:cNvPr id="5" name="Footer Placeholder 4">
            <a:extLst>
              <a:ext uri="{FF2B5EF4-FFF2-40B4-BE49-F238E27FC236}">
                <a16:creationId xmlns:a16="http://schemas.microsoft.com/office/drawing/2014/main" id="{1FF48E66-3EE9-D149-8550-A1E5BF6026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CB02713-3F8C-BD48-9735-D12CEA7E2CBB}"/>
              </a:ext>
            </a:extLst>
          </p:cNvPr>
          <p:cNvSpPr>
            <a:spLocks noGrp="1"/>
          </p:cNvSpPr>
          <p:nvPr>
            <p:ph type="sldNum" sz="quarter" idx="12"/>
          </p:nvPr>
        </p:nvSpPr>
        <p:spPr/>
        <p:txBody>
          <a:bodyPr/>
          <a:lstStyle/>
          <a:p>
            <a:fld id="{376990D5-9AC0-F848-8808-CD9BF4BC7035}" type="slidenum">
              <a:rPr lang="en-US" smtClean="0"/>
              <a:t>‹#›</a:t>
            </a:fld>
            <a:endParaRPr lang="en-US"/>
          </a:p>
        </p:txBody>
      </p:sp>
    </p:spTree>
    <p:extLst>
      <p:ext uri="{BB962C8B-B14F-4D97-AF65-F5344CB8AC3E}">
        <p14:creationId xmlns:p14="http://schemas.microsoft.com/office/powerpoint/2010/main" val="677365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1D4AA14-4063-2443-A9D6-0BCB844EB0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a:xfrm>
            <a:off x="838200" y="363540"/>
            <a:ext cx="10515600" cy="132556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a:xfrm>
            <a:off x="838200" y="1838781"/>
            <a:ext cx="10515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lvl1pPr>
              <a:defRPr>
                <a:solidFill>
                  <a:schemeClr val="bg1"/>
                </a:solidFill>
              </a:defRPr>
            </a:lvl1pPr>
          </a:lstStyle>
          <a:p>
            <a:fld id="{270FBFB7-AA9E-4D63-B9EE-0F75C978E7B7}" type="datetime1">
              <a:rPr lang="en-US" smtClean="0"/>
              <a:t>7/21/2022</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lvl1pPr>
              <a:defRPr>
                <a:solidFill>
                  <a:schemeClr val="bg1"/>
                </a:solidFill>
              </a:defRPr>
            </a:lvl1pPr>
          </a:lstStyle>
          <a:p>
            <a:fld id="{AAA21668-7E2D-D34B-8F28-D8590BEFEB53}" type="slidenum">
              <a:rPr lang="en-US" smtClean="0"/>
              <a:pPr/>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4682955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B0D98-61F1-A64A-88CC-80181A6FF1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429B42-3BFE-9D49-8943-F148FC1BAF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D5CE56-1579-AB4F-900C-C3093124DC78}"/>
              </a:ext>
            </a:extLst>
          </p:cNvPr>
          <p:cNvSpPr>
            <a:spLocks noGrp="1"/>
          </p:cNvSpPr>
          <p:nvPr>
            <p:ph type="dt" sz="half" idx="10"/>
          </p:nvPr>
        </p:nvSpPr>
        <p:spPr/>
        <p:txBody>
          <a:bodyPr/>
          <a:lstStyle/>
          <a:p>
            <a:fld id="{92247E7B-C62C-4F73-91C5-4D686D95BE8B}" type="datetime1">
              <a:rPr lang="en-US" smtClean="0"/>
              <a:t>7/21/2022</a:t>
            </a:fld>
            <a:endParaRPr lang="en-US"/>
          </a:p>
        </p:txBody>
      </p:sp>
      <p:sp>
        <p:nvSpPr>
          <p:cNvPr id="5" name="Footer Placeholder 4">
            <a:extLst>
              <a:ext uri="{FF2B5EF4-FFF2-40B4-BE49-F238E27FC236}">
                <a16:creationId xmlns:a16="http://schemas.microsoft.com/office/drawing/2014/main" id="{3A3AA53E-B1A4-E046-A02D-F9D8503164F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F5C35C-FF8E-7B43-BC80-B0253D6C0580}"/>
              </a:ext>
            </a:extLst>
          </p:cNvPr>
          <p:cNvSpPr>
            <a:spLocks noGrp="1"/>
          </p:cNvSpPr>
          <p:nvPr>
            <p:ph type="sldNum" sz="quarter" idx="12"/>
          </p:nvPr>
        </p:nvSpPr>
        <p:spPr/>
        <p:txBody>
          <a:bodyPr/>
          <a:lstStyle/>
          <a:p>
            <a:fld id="{376990D5-9AC0-F848-8808-CD9BF4BC7035}" type="slidenum">
              <a:rPr lang="en-US" smtClean="0"/>
              <a:t>‹#›</a:t>
            </a:fld>
            <a:endParaRPr lang="en-US"/>
          </a:p>
        </p:txBody>
      </p:sp>
    </p:spTree>
    <p:extLst>
      <p:ext uri="{BB962C8B-B14F-4D97-AF65-F5344CB8AC3E}">
        <p14:creationId xmlns:p14="http://schemas.microsoft.com/office/powerpoint/2010/main" val="3027668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F41FC-A19B-834E-9582-A699771D7460}"/>
              </a:ext>
            </a:extLst>
          </p:cNvPr>
          <p:cNvSpPr>
            <a:spLocks noGrp="1"/>
          </p:cNvSpPr>
          <p:nvPr>
            <p:ph type="title"/>
          </p:nvPr>
        </p:nvSpPr>
        <p:spPr>
          <a:xfrm>
            <a:off x="831851" y="1709744"/>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D913E1-56F8-2147-8AF8-208AE58FEB5F}"/>
              </a:ext>
            </a:extLst>
          </p:cNvPr>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78157B-A0DD-8B4D-A706-2B8C4F1C82CC}"/>
              </a:ext>
            </a:extLst>
          </p:cNvPr>
          <p:cNvSpPr>
            <a:spLocks noGrp="1"/>
          </p:cNvSpPr>
          <p:nvPr>
            <p:ph type="dt" sz="half" idx="10"/>
          </p:nvPr>
        </p:nvSpPr>
        <p:spPr/>
        <p:txBody>
          <a:bodyPr/>
          <a:lstStyle/>
          <a:p>
            <a:fld id="{2180EA53-464C-414E-8D7F-69CA31DCD6B8}" type="datetime1">
              <a:rPr lang="en-US" smtClean="0"/>
              <a:t>7/21/2022</a:t>
            </a:fld>
            <a:endParaRPr lang="en-US"/>
          </a:p>
        </p:txBody>
      </p:sp>
      <p:sp>
        <p:nvSpPr>
          <p:cNvPr id="5" name="Footer Placeholder 4">
            <a:extLst>
              <a:ext uri="{FF2B5EF4-FFF2-40B4-BE49-F238E27FC236}">
                <a16:creationId xmlns:a16="http://schemas.microsoft.com/office/drawing/2014/main" id="{68E6E3C9-1191-744A-A96D-A18B670739F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0C60CA-F943-D64F-9E5C-8C7BD16B5DF5}"/>
              </a:ext>
            </a:extLst>
          </p:cNvPr>
          <p:cNvSpPr>
            <a:spLocks noGrp="1"/>
          </p:cNvSpPr>
          <p:nvPr>
            <p:ph type="sldNum" sz="quarter" idx="12"/>
          </p:nvPr>
        </p:nvSpPr>
        <p:spPr/>
        <p:txBody>
          <a:bodyPr/>
          <a:lstStyle/>
          <a:p>
            <a:fld id="{376990D5-9AC0-F848-8808-CD9BF4BC7035}" type="slidenum">
              <a:rPr lang="en-US" smtClean="0"/>
              <a:t>‹#›</a:t>
            </a:fld>
            <a:endParaRPr lang="en-US"/>
          </a:p>
        </p:txBody>
      </p:sp>
    </p:spTree>
    <p:extLst>
      <p:ext uri="{BB962C8B-B14F-4D97-AF65-F5344CB8AC3E}">
        <p14:creationId xmlns:p14="http://schemas.microsoft.com/office/powerpoint/2010/main" val="427172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34B9F-5250-8343-9FF6-03EBAB51C3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300BEF-0472-1A49-9C9A-52BA19F143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CF7BC96-8B4A-DF40-ADC4-7A7E053FC0C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386E54-A825-CF4F-B256-D5D2F88E000E}"/>
              </a:ext>
            </a:extLst>
          </p:cNvPr>
          <p:cNvSpPr>
            <a:spLocks noGrp="1"/>
          </p:cNvSpPr>
          <p:nvPr>
            <p:ph type="dt" sz="half" idx="10"/>
          </p:nvPr>
        </p:nvSpPr>
        <p:spPr/>
        <p:txBody>
          <a:bodyPr/>
          <a:lstStyle/>
          <a:p>
            <a:fld id="{3D509DFD-2877-410C-B5FC-FD8E79C8399E}" type="datetime1">
              <a:rPr lang="en-US" smtClean="0"/>
              <a:t>7/21/2022</a:t>
            </a:fld>
            <a:endParaRPr lang="en-US"/>
          </a:p>
        </p:txBody>
      </p:sp>
      <p:sp>
        <p:nvSpPr>
          <p:cNvPr id="6" name="Footer Placeholder 5">
            <a:extLst>
              <a:ext uri="{FF2B5EF4-FFF2-40B4-BE49-F238E27FC236}">
                <a16:creationId xmlns:a16="http://schemas.microsoft.com/office/drawing/2014/main" id="{6F67B28E-D9FF-6B44-9E51-1A035CA188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137C325-2546-6246-921D-AB67A8BF8CE1}"/>
              </a:ext>
            </a:extLst>
          </p:cNvPr>
          <p:cNvSpPr>
            <a:spLocks noGrp="1"/>
          </p:cNvSpPr>
          <p:nvPr>
            <p:ph type="sldNum" sz="quarter" idx="12"/>
          </p:nvPr>
        </p:nvSpPr>
        <p:spPr/>
        <p:txBody>
          <a:bodyPr/>
          <a:lstStyle/>
          <a:p>
            <a:fld id="{376990D5-9AC0-F848-8808-CD9BF4BC7035}" type="slidenum">
              <a:rPr lang="en-US" smtClean="0"/>
              <a:t>‹#›</a:t>
            </a:fld>
            <a:endParaRPr lang="en-US"/>
          </a:p>
        </p:txBody>
      </p:sp>
    </p:spTree>
    <p:extLst>
      <p:ext uri="{BB962C8B-B14F-4D97-AF65-F5344CB8AC3E}">
        <p14:creationId xmlns:p14="http://schemas.microsoft.com/office/powerpoint/2010/main" val="7103536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B00F8-5B25-6243-84F7-63FC88637A8B}"/>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6C5727-7B5F-E945-ACB2-DB1EC7F1B7A7}"/>
              </a:ext>
            </a:extLst>
          </p:cNvPr>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66E3D3-1706-564A-9D6B-FAF1B5A55851}"/>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F52492-34D7-3B4E-A369-E6D2F3356921}"/>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154B81-9A01-5F45-AA16-DDDDEC55C99C}"/>
              </a:ext>
            </a:extLst>
          </p:cNvPr>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93B6F4-9116-514C-AD03-BE3791CE1210}"/>
              </a:ext>
            </a:extLst>
          </p:cNvPr>
          <p:cNvSpPr>
            <a:spLocks noGrp="1"/>
          </p:cNvSpPr>
          <p:nvPr>
            <p:ph type="dt" sz="half" idx="10"/>
          </p:nvPr>
        </p:nvSpPr>
        <p:spPr/>
        <p:txBody>
          <a:bodyPr/>
          <a:lstStyle/>
          <a:p>
            <a:fld id="{6FAB947F-9885-4E24-A534-16631CDD49AD}" type="datetime1">
              <a:rPr lang="en-US" smtClean="0"/>
              <a:t>7/21/2022</a:t>
            </a:fld>
            <a:endParaRPr lang="en-US"/>
          </a:p>
        </p:txBody>
      </p:sp>
      <p:sp>
        <p:nvSpPr>
          <p:cNvPr id="8" name="Footer Placeholder 7">
            <a:extLst>
              <a:ext uri="{FF2B5EF4-FFF2-40B4-BE49-F238E27FC236}">
                <a16:creationId xmlns:a16="http://schemas.microsoft.com/office/drawing/2014/main" id="{FB8929C4-9DA8-D04A-8B97-D15B33CD545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A96DFE2-859B-BE46-A1B3-F0F38A082375}"/>
              </a:ext>
            </a:extLst>
          </p:cNvPr>
          <p:cNvSpPr>
            <a:spLocks noGrp="1"/>
          </p:cNvSpPr>
          <p:nvPr>
            <p:ph type="sldNum" sz="quarter" idx="12"/>
          </p:nvPr>
        </p:nvSpPr>
        <p:spPr/>
        <p:txBody>
          <a:bodyPr/>
          <a:lstStyle/>
          <a:p>
            <a:fld id="{376990D5-9AC0-F848-8808-CD9BF4BC7035}" type="slidenum">
              <a:rPr lang="en-US" smtClean="0"/>
              <a:t>‹#›</a:t>
            </a:fld>
            <a:endParaRPr lang="en-US"/>
          </a:p>
        </p:txBody>
      </p:sp>
    </p:spTree>
    <p:extLst>
      <p:ext uri="{BB962C8B-B14F-4D97-AF65-F5344CB8AC3E}">
        <p14:creationId xmlns:p14="http://schemas.microsoft.com/office/powerpoint/2010/main" val="1459068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EC4E6-F78B-9943-A656-2BA2FB19BFC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EFE89BC-CF71-A540-9B2C-ECC942B634A3}"/>
              </a:ext>
            </a:extLst>
          </p:cNvPr>
          <p:cNvSpPr>
            <a:spLocks noGrp="1"/>
          </p:cNvSpPr>
          <p:nvPr>
            <p:ph type="dt" sz="half" idx="10"/>
          </p:nvPr>
        </p:nvSpPr>
        <p:spPr/>
        <p:txBody>
          <a:bodyPr/>
          <a:lstStyle/>
          <a:p>
            <a:fld id="{EBB6CE13-B607-4E04-A7F5-9DAE3C7EFD90}" type="datetime1">
              <a:rPr lang="en-US" smtClean="0"/>
              <a:t>7/21/2022</a:t>
            </a:fld>
            <a:endParaRPr lang="en-US"/>
          </a:p>
        </p:txBody>
      </p:sp>
      <p:sp>
        <p:nvSpPr>
          <p:cNvPr id="4" name="Footer Placeholder 3">
            <a:extLst>
              <a:ext uri="{FF2B5EF4-FFF2-40B4-BE49-F238E27FC236}">
                <a16:creationId xmlns:a16="http://schemas.microsoft.com/office/drawing/2014/main" id="{C9020D95-BD7D-4542-9CB5-2D331264B66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DCD978A-35AC-D547-8290-CE61F7EBDB0A}"/>
              </a:ext>
            </a:extLst>
          </p:cNvPr>
          <p:cNvSpPr>
            <a:spLocks noGrp="1"/>
          </p:cNvSpPr>
          <p:nvPr>
            <p:ph type="sldNum" sz="quarter" idx="12"/>
          </p:nvPr>
        </p:nvSpPr>
        <p:spPr/>
        <p:txBody>
          <a:bodyPr/>
          <a:lstStyle/>
          <a:p>
            <a:fld id="{376990D5-9AC0-F848-8808-CD9BF4BC7035}" type="slidenum">
              <a:rPr lang="en-US" smtClean="0"/>
              <a:t>‹#›</a:t>
            </a:fld>
            <a:endParaRPr lang="en-US"/>
          </a:p>
        </p:txBody>
      </p:sp>
    </p:spTree>
    <p:extLst>
      <p:ext uri="{BB962C8B-B14F-4D97-AF65-F5344CB8AC3E}">
        <p14:creationId xmlns:p14="http://schemas.microsoft.com/office/powerpoint/2010/main" val="17598309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739869-1CD1-0E49-880D-C5E9934343B1}"/>
              </a:ext>
            </a:extLst>
          </p:cNvPr>
          <p:cNvSpPr>
            <a:spLocks noGrp="1"/>
          </p:cNvSpPr>
          <p:nvPr>
            <p:ph type="dt" sz="half" idx="10"/>
          </p:nvPr>
        </p:nvSpPr>
        <p:spPr/>
        <p:txBody>
          <a:bodyPr/>
          <a:lstStyle/>
          <a:p>
            <a:fld id="{E969B9C8-37AA-4D11-A3D7-B1DAA8E32816}" type="datetime1">
              <a:rPr lang="en-US" smtClean="0"/>
              <a:t>7/21/2022</a:t>
            </a:fld>
            <a:endParaRPr lang="en-US"/>
          </a:p>
        </p:txBody>
      </p:sp>
      <p:sp>
        <p:nvSpPr>
          <p:cNvPr id="3" name="Footer Placeholder 2">
            <a:extLst>
              <a:ext uri="{FF2B5EF4-FFF2-40B4-BE49-F238E27FC236}">
                <a16:creationId xmlns:a16="http://schemas.microsoft.com/office/drawing/2014/main" id="{94EE62AF-D1F2-BE49-BEA1-F0DDCA2A486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0C5F975-B786-AF4E-89D5-2B63FBCCB265}"/>
              </a:ext>
            </a:extLst>
          </p:cNvPr>
          <p:cNvSpPr>
            <a:spLocks noGrp="1"/>
          </p:cNvSpPr>
          <p:nvPr>
            <p:ph type="sldNum" sz="quarter" idx="12"/>
          </p:nvPr>
        </p:nvSpPr>
        <p:spPr/>
        <p:txBody>
          <a:bodyPr/>
          <a:lstStyle/>
          <a:p>
            <a:fld id="{376990D5-9AC0-F848-8808-CD9BF4BC7035}" type="slidenum">
              <a:rPr lang="en-US" smtClean="0"/>
              <a:t>‹#›</a:t>
            </a:fld>
            <a:endParaRPr lang="en-US"/>
          </a:p>
        </p:txBody>
      </p:sp>
    </p:spTree>
    <p:extLst>
      <p:ext uri="{BB962C8B-B14F-4D97-AF65-F5344CB8AC3E}">
        <p14:creationId xmlns:p14="http://schemas.microsoft.com/office/powerpoint/2010/main" val="9555354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B8CC8-3FD1-8E43-8C3F-C5D5A3A4D1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C5C163-7F63-CF49-9F32-5475709EC49C}"/>
              </a:ext>
            </a:extLst>
          </p:cNvPr>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E4D8E2-0C97-784D-AE98-E976E34B73DF}"/>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692EF3-9EDB-5B41-82F6-3D015684EC13}"/>
              </a:ext>
            </a:extLst>
          </p:cNvPr>
          <p:cNvSpPr>
            <a:spLocks noGrp="1"/>
          </p:cNvSpPr>
          <p:nvPr>
            <p:ph type="dt" sz="half" idx="10"/>
          </p:nvPr>
        </p:nvSpPr>
        <p:spPr/>
        <p:txBody>
          <a:bodyPr/>
          <a:lstStyle/>
          <a:p>
            <a:fld id="{71695238-F0FA-45AB-8E99-600CFD9A046C}" type="datetime1">
              <a:rPr lang="en-US" smtClean="0"/>
              <a:t>7/21/2022</a:t>
            </a:fld>
            <a:endParaRPr lang="en-US"/>
          </a:p>
        </p:txBody>
      </p:sp>
      <p:sp>
        <p:nvSpPr>
          <p:cNvPr id="6" name="Footer Placeholder 5">
            <a:extLst>
              <a:ext uri="{FF2B5EF4-FFF2-40B4-BE49-F238E27FC236}">
                <a16:creationId xmlns:a16="http://schemas.microsoft.com/office/drawing/2014/main" id="{5C926972-6305-8746-87AC-C780A0F403D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53256C8-9B15-674E-82AC-A9B50A1F6DEF}"/>
              </a:ext>
            </a:extLst>
          </p:cNvPr>
          <p:cNvSpPr>
            <a:spLocks noGrp="1"/>
          </p:cNvSpPr>
          <p:nvPr>
            <p:ph type="sldNum" sz="quarter" idx="12"/>
          </p:nvPr>
        </p:nvSpPr>
        <p:spPr/>
        <p:txBody>
          <a:bodyPr/>
          <a:lstStyle/>
          <a:p>
            <a:fld id="{376990D5-9AC0-F848-8808-CD9BF4BC7035}" type="slidenum">
              <a:rPr lang="en-US" smtClean="0"/>
              <a:t>‹#›</a:t>
            </a:fld>
            <a:endParaRPr lang="en-US"/>
          </a:p>
        </p:txBody>
      </p:sp>
    </p:spTree>
    <p:extLst>
      <p:ext uri="{BB962C8B-B14F-4D97-AF65-F5344CB8AC3E}">
        <p14:creationId xmlns:p14="http://schemas.microsoft.com/office/powerpoint/2010/main" val="2533366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778C-0940-1B44-881E-4B0EF7798F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9ED142-F9A7-EA40-81C4-ED2278448D83}"/>
              </a:ext>
            </a:extLst>
          </p:cNvPr>
          <p:cNvSpPr>
            <a:spLocks noGrp="1"/>
          </p:cNvSpPr>
          <p:nvPr>
            <p:ph type="pic" idx="1"/>
          </p:nvPr>
        </p:nvSpPr>
        <p:spPr>
          <a:xfrm>
            <a:off x="5183188" y="987431"/>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a:p>
        </p:txBody>
      </p:sp>
      <p:sp>
        <p:nvSpPr>
          <p:cNvPr id="4" name="Text Placeholder 3">
            <a:extLst>
              <a:ext uri="{FF2B5EF4-FFF2-40B4-BE49-F238E27FC236}">
                <a16:creationId xmlns:a16="http://schemas.microsoft.com/office/drawing/2014/main" id="{A06948E4-15B5-C243-8647-62ADD18B699B}"/>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ED9986-8FE9-2E4C-A6E5-160B6A59B739}"/>
              </a:ext>
            </a:extLst>
          </p:cNvPr>
          <p:cNvSpPr>
            <a:spLocks noGrp="1"/>
          </p:cNvSpPr>
          <p:nvPr>
            <p:ph type="dt" sz="half" idx="10"/>
          </p:nvPr>
        </p:nvSpPr>
        <p:spPr/>
        <p:txBody>
          <a:bodyPr/>
          <a:lstStyle/>
          <a:p>
            <a:fld id="{5D1F1407-4D43-409E-8E41-BDC56C824341}" type="datetime1">
              <a:rPr lang="en-US" smtClean="0"/>
              <a:t>7/21/2022</a:t>
            </a:fld>
            <a:endParaRPr lang="en-US"/>
          </a:p>
        </p:txBody>
      </p:sp>
      <p:sp>
        <p:nvSpPr>
          <p:cNvPr id="6" name="Footer Placeholder 5">
            <a:extLst>
              <a:ext uri="{FF2B5EF4-FFF2-40B4-BE49-F238E27FC236}">
                <a16:creationId xmlns:a16="http://schemas.microsoft.com/office/drawing/2014/main" id="{2344BE50-73A2-9E45-9258-D7950B96216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39D2C01-8725-F24F-9B10-47703D15F92E}"/>
              </a:ext>
            </a:extLst>
          </p:cNvPr>
          <p:cNvSpPr>
            <a:spLocks noGrp="1"/>
          </p:cNvSpPr>
          <p:nvPr>
            <p:ph type="sldNum" sz="quarter" idx="12"/>
          </p:nvPr>
        </p:nvSpPr>
        <p:spPr/>
        <p:txBody>
          <a:bodyPr/>
          <a:lstStyle/>
          <a:p>
            <a:fld id="{376990D5-9AC0-F848-8808-CD9BF4BC7035}" type="slidenum">
              <a:rPr lang="en-US" smtClean="0"/>
              <a:t>‹#›</a:t>
            </a:fld>
            <a:endParaRPr lang="en-US"/>
          </a:p>
        </p:txBody>
      </p:sp>
    </p:spTree>
    <p:extLst>
      <p:ext uri="{BB962C8B-B14F-4D97-AF65-F5344CB8AC3E}">
        <p14:creationId xmlns:p14="http://schemas.microsoft.com/office/powerpoint/2010/main" val="18251284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6802D-E3F8-BF49-AA45-518BD733FA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ACA315-8AA9-514B-AF32-D85EFD3411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12B270-D0C2-8B45-BCD0-E01CE982D2B5}"/>
              </a:ext>
            </a:extLst>
          </p:cNvPr>
          <p:cNvSpPr>
            <a:spLocks noGrp="1"/>
          </p:cNvSpPr>
          <p:nvPr>
            <p:ph type="dt" sz="half" idx="10"/>
          </p:nvPr>
        </p:nvSpPr>
        <p:spPr/>
        <p:txBody>
          <a:bodyPr/>
          <a:lstStyle/>
          <a:p>
            <a:fld id="{E79E8241-3A22-49BF-811F-8C4AEDB226E8}" type="datetime1">
              <a:rPr lang="en-US" smtClean="0"/>
              <a:t>7/21/2022</a:t>
            </a:fld>
            <a:endParaRPr lang="en-US"/>
          </a:p>
        </p:txBody>
      </p:sp>
      <p:sp>
        <p:nvSpPr>
          <p:cNvPr id="5" name="Footer Placeholder 4">
            <a:extLst>
              <a:ext uri="{FF2B5EF4-FFF2-40B4-BE49-F238E27FC236}">
                <a16:creationId xmlns:a16="http://schemas.microsoft.com/office/drawing/2014/main" id="{44F07790-9D14-0E4D-93C3-0FD2C25D946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0DF9F4C-C4BE-DF44-BAD2-148D207E5D2D}"/>
              </a:ext>
            </a:extLst>
          </p:cNvPr>
          <p:cNvSpPr>
            <a:spLocks noGrp="1"/>
          </p:cNvSpPr>
          <p:nvPr>
            <p:ph type="sldNum" sz="quarter" idx="12"/>
          </p:nvPr>
        </p:nvSpPr>
        <p:spPr/>
        <p:txBody>
          <a:bodyPr/>
          <a:lstStyle/>
          <a:p>
            <a:fld id="{376990D5-9AC0-F848-8808-CD9BF4BC7035}" type="slidenum">
              <a:rPr lang="en-US" smtClean="0"/>
              <a:t>‹#›</a:t>
            </a:fld>
            <a:endParaRPr lang="en-US"/>
          </a:p>
        </p:txBody>
      </p:sp>
    </p:spTree>
    <p:extLst>
      <p:ext uri="{BB962C8B-B14F-4D97-AF65-F5344CB8AC3E}">
        <p14:creationId xmlns:p14="http://schemas.microsoft.com/office/powerpoint/2010/main" val="9200691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4985F8-A259-6545-8457-CD49549CE916}"/>
              </a:ext>
            </a:extLst>
          </p:cNvPr>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DCD707-0F61-3240-9A91-D35F3F010245}"/>
              </a:ext>
            </a:extLst>
          </p:cNvPr>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2534E4-32E5-5B44-A8F3-C0E356332A58}"/>
              </a:ext>
            </a:extLst>
          </p:cNvPr>
          <p:cNvSpPr>
            <a:spLocks noGrp="1"/>
          </p:cNvSpPr>
          <p:nvPr>
            <p:ph type="dt" sz="half" idx="10"/>
          </p:nvPr>
        </p:nvSpPr>
        <p:spPr/>
        <p:txBody>
          <a:bodyPr/>
          <a:lstStyle/>
          <a:p>
            <a:fld id="{00E6CC41-CA91-40A2-B0EE-DC4A089FB074}" type="datetime1">
              <a:rPr lang="en-US" smtClean="0"/>
              <a:t>7/21/2022</a:t>
            </a:fld>
            <a:endParaRPr lang="en-US"/>
          </a:p>
        </p:txBody>
      </p:sp>
      <p:sp>
        <p:nvSpPr>
          <p:cNvPr id="5" name="Footer Placeholder 4">
            <a:extLst>
              <a:ext uri="{FF2B5EF4-FFF2-40B4-BE49-F238E27FC236}">
                <a16:creationId xmlns:a16="http://schemas.microsoft.com/office/drawing/2014/main" id="{BF3CFF6E-842C-3F42-B965-0028FB63A0B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F998CB-D718-3742-B8F9-8ABFCEE41609}"/>
              </a:ext>
            </a:extLst>
          </p:cNvPr>
          <p:cNvSpPr>
            <a:spLocks noGrp="1"/>
          </p:cNvSpPr>
          <p:nvPr>
            <p:ph type="sldNum" sz="quarter" idx="12"/>
          </p:nvPr>
        </p:nvSpPr>
        <p:spPr/>
        <p:txBody>
          <a:bodyPr/>
          <a:lstStyle/>
          <a:p>
            <a:fld id="{376990D5-9AC0-F848-8808-CD9BF4BC7035}" type="slidenum">
              <a:rPr lang="en-US" smtClean="0"/>
              <a:t>‹#›</a:t>
            </a:fld>
            <a:endParaRPr lang="en-US"/>
          </a:p>
        </p:txBody>
      </p:sp>
    </p:spTree>
    <p:extLst>
      <p:ext uri="{BB962C8B-B14F-4D97-AF65-F5344CB8AC3E}">
        <p14:creationId xmlns:p14="http://schemas.microsoft.com/office/powerpoint/2010/main" val="15994308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Cover Char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2BE277-59AD-5247-A959-23AE08CD7CA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11736"/>
          <a:stretch/>
        </p:blipFill>
        <p:spPr>
          <a:xfrm>
            <a:off x="0" y="-1"/>
            <a:ext cx="12192000" cy="6858001"/>
          </a:xfrm>
          <a:prstGeom prst="rect">
            <a:avLst/>
          </a:prstGeom>
        </p:spPr>
      </p:pic>
      <p:pic>
        <p:nvPicPr>
          <p:cNvPr id="24" name="Picture 23">
            <a:extLst>
              <a:ext uri="{FF2B5EF4-FFF2-40B4-BE49-F238E27FC236}">
                <a16:creationId xmlns:a16="http://schemas.microsoft.com/office/drawing/2014/main" id="{C87BA1CF-A3DD-D04E-BF57-3DAFC98237F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07094"/>
            <a:ext cx="12192000" cy="6858000"/>
          </a:xfrm>
          <a:prstGeom prst="rect">
            <a:avLst/>
          </a:prstGeom>
        </p:spPr>
      </p:pic>
      <p:sp>
        <p:nvSpPr>
          <p:cNvPr id="2" name="Title 1">
            <a:extLst>
              <a:ext uri="{FF2B5EF4-FFF2-40B4-BE49-F238E27FC236}">
                <a16:creationId xmlns:a16="http://schemas.microsoft.com/office/drawing/2014/main" id="{04956D54-AFA1-4E72-9725-FA610EE6C182}"/>
              </a:ext>
            </a:extLst>
          </p:cNvPr>
          <p:cNvSpPr>
            <a:spLocks noGrp="1"/>
          </p:cNvSpPr>
          <p:nvPr>
            <p:ph type="ctrTitle"/>
          </p:nvPr>
        </p:nvSpPr>
        <p:spPr>
          <a:xfrm>
            <a:off x="459133" y="5026106"/>
            <a:ext cx="6145161" cy="1030288"/>
          </a:xfrm>
        </p:spPr>
        <p:txBody>
          <a:bodyPr anchor="b">
            <a:noAutofit/>
          </a:bodyPr>
          <a:lstStyle>
            <a:lvl1pPr algn="l">
              <a:defRPr sz="4400">
                <a:latin typeface="Arial" panose="020B0604020202020204" pitchFamily="34" charset="0"/>
                <a:cs typeface="Arial" panose="020B0604020202020204" pitchFamily="34" charset="0"/>
              </a:defRPr>
            </a:lvl1pPr>
          </a:lstStyle>
          <a:p>
            <a:endParaRPr lang="en-US" dirty="0"/>
          </a:p>
        </p:txBody>
      </p:sp>
      <p:sp>
        <p:nvSpPr>
          <p:cNvPr id="3" name="Subtitle 2">
            <a:extLst>
              <a:ext uri="{FF2B5EF4-FFF2-40B4-BE49-F238E27FC236}">
                <a16:creationId xmlns:a16="http://schemas.microsoft.com/office/drawing/2014/main" id="{4B6B9D80-2B31-4EA5-9D21-8CDE07854145}"/>
              </a:ext>
            </a:extLst>
          </p:cNvPr>
          <p:cNvSpPr>
            <a:spLocks noGrp="1"/>
          </p:cNvSpPr>
          <p:nvPr>
            <p:ph type="subTitle" idx="1"/>
          </p:nvPr>
        </p:nvSpPr>
        <p:spPr>
          <a:xfrm>
            <a:off x="459133" y="6148475"/>
            <a:ext cx="6145161" cy="365125"/>
          </a:xfrm>
        </p:spPr>
        <p:txBody>
          <a:bodyPr>
            <a:noAutofit/>
          </a:bodyPr>
          <a:lstStyle>
            <a:lvl1pPr marL="0" indent="0" algn="l">
              <a:buNone/>
              <a:defRPr sz="2000">
                <a:solidFill>
                  <a:schemeClr val="bg1"/>
                </a:solidFill>
                <a:latin typeface="Arial" panose="020B0604020202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endParaRPr lang="en-US" dirty="0"/>
          </a:p>
        </p:txBody>
      </p:sp>
      <p:sp>
        <p:nvSpPr>
          <p:cNvPr id="6" name="Slide Number Placeholder 5">
            <a:extLst>
              <a:ext uri="{FF2B5EF4-FFF2-40B4-BE49-F238E27FC236}">
                <a16:creationId xmlns:a16="http://schemas.microsoft.com/office/drawing/2014/main" id="{15CBDE77-23E0-49FB-9828-5FA3088F2F9C}"/>
              </a:ext>
            </a:extLst>
          </p:cNvPr>
          <p:cNvSpPr>
            <a:spLocks noGrp="1"/>
          </p:cNvSpPr>
          <p:nvPr>
            <p:ph type="sldNum" sz="quarter" idx="12"/>
          </p:nvPr>
        </p:nvSpPr>
        <p:spPr>
          <a:xfrm>
            <a:off x="9206139" y="6185787"/>
            <a:ext cx="2743200" cy="365125"/>
          </a:xfrm>
        </p:spPr>
        <p:txBody>
          <a:bodyPr/>
          <a:lstStyle>
            <a:lvl1pPr>
              <a:defRPr>
                <a:solidFill>
                  <a:schemeClr val="bg1"/>
                </a:solidFill>
                <a:latin typeface="HelveticaNeueLT Std" panose="020B0604020202020204" pitchFamily="34" charset="0"/>
              </a:defRPr>
            </a:lvl1pPr>
          </a:lstStyle>
          <a:p>
            <a:fld id="{AC9A6FC3-8F56-4157-ABDC-B4F43D71E4B2}" type="slidenum">
              <a:rPr lang="en-US" smtClean="0"/>
              <a:pPr/>
              <a:t>‹#›</a:t>
            </a:fld>
            <a:endParaRPr lang="en-US"/>
          </a:p>
        </p:txBody>
      </p:sp>
      <p:sp>
        <p:nvSpPr>
          <p:cNvPr id="12" name="TextBox 11">
            <a:extLst>
              <a:ext uri="{FF2B5EF4-FFF2-40B4-BE49-F238E27FC236}">
                <a16:creationId xmlns:a16="http://schemas.microsoft.com/office/drawing/2014/main" id="{1F68F9EA-97AB-4B4F-8467-E9E09EA65D97}"/>
              </a:ext>
            </a:extLst>
          </p:cNvPr>
          <p:cNvSpPr txBox="1"/>
          <p:nvPr userDrawn="1"/>
        </p:nvSpPr>
        <p:spPr>
          <a:xfrm>
            <a:off x="9537883" y="611756"/>
            <a:ext cx="1534160" cy="307777"/>
          </a:xfrm>
          <a:prstGeom prst="rect">
            <a:avLst/>
          </a:prstGeom>
          <a:noFill/>
        </p:spPr>
        <p:txBody>
          <a:bodyPr wrap="square" rtlCol="0">
            <a:spAutoFit/>
          </a:bodyPr>
          <a:lstStyle/>
          <a:p>
            <a:pPr marL="0" marR="0" lvl="0" indent="0" algn="r" defTabSz="914354" rtl="0" eaLnBrk="1" fontAlgn="auto" latinLnBrk="0" hangingPunct="1">
              <a:lnSpc>
                <a:spcPct val="100000"/>
              </a:lnSpc>
              <a:spcBef>
                <a:spcPts val="0"/>
              </a:spcBef>
              <a:spcAft>
                <a:spcPts val="0"/>
              </a:spcAft>
              <a:buClrTx/>
              <a:buSzTx/>
              <a:buFontTx/>
              <a:buNone/>
              <a:tabLst/>
              <a:defRPr/>
            </a:pPr>
            <a:r>
              <a:rPr lang="en-US" sz="700" dirty="0">
                <a:solidFill>
                  <a:schemeClr val="bg1"/>
                </a:solidFill>
                <a:latin typeface="Arial" panose="020B0604020202020204" pitchFamily="34" charset="0"/>
                <a:cs typeface="Arial" panose="020B0604020202020204" pitchFamily="34" charset="0"/>
              </a:rPr>
              <a:t>National Aeronautics and</a:t>
            </a:r>
            <a:br>
              <a:rPr lang="en-US" sz="700" dirty="0">
                <a:solidFill>
                  <a:schemeClr val="bg1"/>
                </a:solidFill>
                <a:latin typeface="Arial" panose="020B0604020202020204" pitchFamily="34" charset="0"/>
                <a:cs typeface="Arial" panose="020B0604020202020204" pitchFamily="34" charset="0"/>
              </a:rPr>
            </a:br>
            <a:r>
              <a:rPr lang="en-US" sz="700" dirty="0">
                <a:solidFill>
                  <a:schemeClr val="bg1"/>
                </a:solidFill>
                <a:latin typeface="Arial" panose="020B0604020202020204" pitchFamily="34" charset="0"/>
                <a:cs typeface="Arial" panose="020B0604020202020204" pitchFamily="34" charset="0"/>
              </a:rPr>
              <a:t>Space Administration</a:t>
            </a:r>
            <a:endParaRPr lang="en-US" sz="700" dirty="0">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8FD2EE16-64AB-C144-9A8C-6DE353843A2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156957" y="453681"/>
            <a:ext cx="708459" cy="587725"/>
          </a:xfrm>
          <a:prstGeom prst="rect">
            <a:avLst/>
          </a:prstGeom>
        </p:spPr>
      </p:pic>
      <p:cxnSp>
        <p:nvCxnSpPr>
          <p:cNvPr id="14" name="Straight Connector 13">
            <a:extLst>
              <a:ext uri="{FF2B5EF4-FFF2-40B4-BE49-F238E27FC236}">
                <a16:creationId xmlns:a16="http://schemas.microsoft.com/office/drawing/2014/main" id="{42908D8D-313C-7841-BB71-382DFB1B80BD}"/>
              </a:ext>
            </a:extLst>
          </p:cNvPr>
          <p:cNvCxnSpPr>
            <a:cxnSpLocks/>
          </p:cNvCxnSpPr>
          <p:nvPr userDrawn="1"/>
        </p:nvCxnSpPr>
        <p:spPr>
          <a:xfrm>
            <a:off x="11077863" y="425450"/>
            <a:ext cx="0" cy="6477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2069FF81-2248-1D4A-A44D-BE1F3FB421E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07849" y="493691"/>
            <a:ext cx="4976311" cy="4976310"/>
          </a:xfrm>
          <a:prstGeom prst="rect">
            <a:avLst/>
          </a:prstGeom>
        </p:spPr>
      </p:pic>
    </p:spTree>
    <p:extLst>
      <p:ext uri="{BB962C8B-B14F-4D97-AF65-F5344CB8AC3E}">
        <p14:creationId xmlns:p14="http://schemas.microsoft.com/office/powerpoint/2010/main" val="14589052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ight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E2961-0B9E-4CAA-832A-571D579C237D}"/>
              </a:ext>
            </a:extLst>
          </p:cNvPr>
          <p:cNvSpPr>
            <a:spLocks noGrp="1"/>
          </p:cNvSpPr>
          <p:nvPr>
            <p:ph type="title"/>
          </p:nvPr>
        </p:nvSpPr>
        <p:spPr>
          <a:xfrm>
            <a:off x="1458411" y="259254"/>
            <a:ext cx="9919504" cy="57877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ED390FD-AFFC-44B1-A255-2C02F0BFAB2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CFC9E2-889E-4C77-9475-3A868D7ECA48}"/>
              </a:ext>
            </a:extLst>
          </p:cNvPr>
          <p:cNvSpPr>
            <a:spLocks noGrp="1"/>
          </p:cNvSpPr>
          <p:nvPr>
            <p:ph type="dt" sz="half" idx="10"/>
          </p:nvPr>
        </p:nvSpPr>
        <p:spPr/>
        <p:txBody>
          <a:bodyPr/>
          <a:lstStyle/>
          <a:p>
            <a:fld id="{129C0469-8FF1-4160-9B5A-F7CCB579AA64}" type="datetimeFigureOut">
              <a:rPr lang="en-US" smtClean="0"/>
              <a:t>7/21/2022</a:t>
            </a:fld>
            <a:endParaRPr lang="en-US"/>
          </a:p>
        </p:txBody>
      </p:sp>
      <p:sp>
        <p:nvSpPr>
          <p:cNvPr id="5" name="Footer Placeholder 4">
            <a:extLst>
              <a:ext uri="{FF2B5EF4-FFF2-40B4-BE49-F238E27FC236}">
                <a16:creationId xmlns:a16="http://schemas.microsoft.com/office/drawing/2014/main" id="{D103DB7F-69E9-4E19-B231-F97EB665C4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C5179E-7C30-412C-A368-400FC835929C}"/>
              </a:ext>
            </a:extLst>
          </p:cNvPr>
          <p:cNvSpPr>
            <a:spLocks noGrp="1"/>
          </p:cNvSpPr>
          <p:nvPr>
            <p:ph type="sldNum" sz="quarter" idx="12"/>
          </p:nvPr>
        </p:nvSpPr>
        <p:spPr/>
        <p:txBody>
          <a:bodyPr/>
          <a:lstStyle/>
          <a:p>
            <a:fld id="{AC9A6FC3-8F56-4157-ABDC-B4F43D71E4B2}" type="slidenum">
              <a:rPr lang="en-US" smtClean="0"/>
              <a:t>‹#›</a:t>
            </a:fld>
            <a:endParaRPr lang="en-US"/>
          </a:p>
        </p:txBody>
      </p:sp>
    </p:spTree>
    <p:extLst>
      <p:ext uri="{BB962C8B-B14F-4D97-AF65-F5344CB8AC3E}">
        <p14:creationId xmlns:p14="http://schemas.microsoft.com/office/powerpoint/2010/main" val="32079253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351827C-A0D8-2840-A5C1-2CF7075B8A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217"/>
          <a:stretch/>
        </p:blipFill>
        <p:spPr>
          <a:xfrm>
            <a:off x="0" y="1053296"/>
            <a:ext cx="1762504" cy="5804704"/>
          </a:xfrm>
          <a:prstGeom prst="rect">
            <a:avLst/>
          </a:prstGeom>
        </p:spPr>
      </p:pic>
      <p:sp>
        <p:nvSpPr>
          <p:cNvPr id="2" name="Title 1">
            <a:extLst>
              <a:ext uri="{FF2B5EF4-FFF2-40B4-BE49-F238E27FC236}">
                <a16:creationId xmlns:a16="http://schemas.microsoft.com/office/drawing/2014/main" id="{B28E2961-0B9E-4CAA-832A-571D579C237D}"/>
              </a:ext>
            </a:extLst>
          </p:cNvPr>
          <p:cNvSpPr>
            <a:spLocks noGrp="1"/>
          </p:cNvSpPr>
          <p:nvPr>
            <p:ph type="title"/>
          </p:nvPr>
        </p:nvSpPr>
        <p:spPr>
          <a:xfrm>
            <a:off x="1458411" y="259254"/>
            <a:ext cx="9919504" cy="57877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ED390FD-AFFC-44B1-A255-2C02F0BFAB29}"/>
              </a:ext>
            </a:extLst>
          </p:cNvPr>
          <p:cNvSpPr>
            <a:spLocks noGrp="1"/>
          </p:cNvSpPr>
          <p:nvPr>
            <p:ph idx="1"/>
          </p:nvPr>
        </p:nvSpPr>
        <p:spPr>
          <a:xfrm>
            <a:off x="1342666" y="1574157"/>
            <a:ext cx="10011137" cy="460280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103DB7F-69E9-4E19-B231-F97EB665C4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C5179E-7C30-412C-A368-400FC835929C}"/>
              </a:ext>
            </a:extLst>
          </p:cNvPr>
          <p:cNvSpPr>
            <a:spLocks noGrp="1"/>
          </p:cNvSpPr>
          <p:nvPr>
            <p:ph type="sldNum" sz="quarter" idx="12"/>
          </p:nvPr>
        </p:nvSpPr>
        <p:spPr/>
        <p:txBody>
          <a:bodyPr/>
          <a:lstStyle/>
          <a:p>
            <a:fld id="{AC9A6FC3-8F56-4157-ABDC-B4F43D71E4B2}" type="slidenum">
              <a:rPr lang="en-US" smtClean="0"/>
              <a:t>‹#›</a:t>
            </a:fld>
            <a:endParaRPr lang="en-US"/>
          </a:p>
        </p:txBody>
      </p:sp>
      <p:sp>
        <p:nvSpPr>
          <p:cNvPr id="4" name="Date Placeholder 3">
            <a:extLst>
              <a:ext uri="{FF2B5EF4-FFF2-40B4-BE49-F238E27FC236}">
                <a16:creationId xmlns:a16="http://schemas.microsoft.com/office/drawing/2014/main" id="{60CFC9E2-889E-4C77-9475-3A868D7ECA48}"/>
              </a:ext>
            </a:extLst>
          </p:cNvPr>
          <p:cNvSpPr>
            <a:spLocks noGrp="1"/>
          </p:cNvSpPr>
          <p:nvPr>
            <p:ph type="dt" sz="half" idx="10"/>
          </p:nvPr>
        </p:nvSpPr>
        <p:spPr/>
        <p:txBody>
          <a:bodyPr/>
          <a:lstStyle/>
          <a:p>
            <a:fld id="{129C0469-8FF1-4160-9B5A-F7CCB579AA64}" type="datetimeFigureOut">
              <a:rPr lang="en-US" smtClean="0"/>
              <a:t>7/21/2022</a:t>
            </a:fld>
            <a:endParaRPr lang="en-US"/>
          </a:p>
        </p:txBody>
      </p:sp>
      <p:sp>
        <p:nvSpPr>
          <p:cNvPr id="14" name="Rectangle 13">
            <a:extLst>
              <a:ext uri="{FF2B5EF4-FFF2-40B4-BE49-F238E27FC236}">
                <a16:creationId xmlns:a16="http://schemas.microsoft.com/office/drawing/2014/main" id="{C9FFFF66-1497-4443-94E1-310B7FFB167C}"/>
              </a:ext>
            </a:extLst>
          </p:cNvPr>
          <p:cNvSpPr/>
          <p:nvPr userDrawn="1"/>
        </p:nvSpPr>
        <p:spPr>
          <a:xfrm>
            <a:off x="-9058" y="1068422"/>
            <a:ext cx="1019908" cy="2046514"/>
          </a:xfrm>
          <a:prstGeom prst="rect">
            <a:avLst/>
          </a:prstGeom>
          <a:gradFill flip="none" rotWithShape="1">
            <a:gsLst>
              <a:gs pos="15000">
                <a:schemeClr val="tx1"/>
              </a:gs>
              <a:gs pos="100000">
                <a:schemeClr val="tx1">
                  <a:tint val="23500"/>
                  <a:satMod val="160000"/>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Oval 11">
            <a:extLst>
              <a:ext uri="{FF2B5EF4-FFF2-40B4-BE49-F238E27FC236}">
                <a16:creationId xmlns:a16="http://schemas.microsoft.com/office/drawing/2014/main" id="{C2970C1B-1AD2-0040-AB88-3AE84BDE4BD4}"/>
              </a:ext>
            </a:extLst>
          </p:cNvPr>
          <p:cNvSpPr/>
          <p:nvPr userDrawn="1"/>
        </p:nvSpPr>
        <p:spPr>
          <a:xfrm>
            <a:off x="-78772" y="0"/>
            <a:ext cx="1495815" cy="14958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Oval 8">
            <a:extLst>
              <a:ext uri="{FF2B5EF4-FFF2-40B4-BE49-F238E27FC236}">
                <a16:creationId xmlns:a16="http://schemas.microsoft.com/office/drawing/2014/main" id="{118CA978-74DD-4948-945B-3CBE442CB6F6}"/>
              </a:ext>
            </a:extLst>
          </p:cNvPr>
          <p:cNvSpPr/>
          <p:nvPr userDrawn="1"/>
        </p:nvSpPr>
        <p:spPr>
          <a:xfrm>
            <a:off x="307725" y="309890"/>
            <a:ext cx="56071" cy="56071"/>
          </a:xfrm>
          <a:prstGeom prst="ellipse">
            <a:avLst/>
          </a:prstGeom>
          <a:solidFill>
            <a:srgbClr val="E6E6E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EA228793-33DD-0F48-AF58-F9606B32C1E6}"/>
              </a:ext>
            </a:extLst>
          </p:cNvPr>
          <p:cNvSpPr/>
          <p:nvPr userDrawn="1"/>
        </p:nvSpPr>
        <p:spPr>
          <a:xfrm>
            <a:off x="867949" y="1202453"/>
            <a:ext cx="56071" cy="56071"/>
          </a:xfrm>
          <a:prstGeom prst="ellipse">
            <a:avLst/>
          </a:prstGeom>
          <a:solidFill>
            <a:srgbClr val="E6E6E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EE0A081-FD58-F04A-804D-DDCF66FDFB8B}"/>
              </a:ext>
            </a:extLst>
          </p:cNvPr>
          <p:cNvSpPr/>
          <p:nvPr userDrawn="1"/>
        </p:nvSpPr>
        <p:spPr>
          <a:xfrm>
            <a:off x="857663" y="462284"/>
            <a:ext cx="56071" cy="56071"/>
          </a:xfrm>
          <a:prstGeom prst="ellipse">
            <a:avLst/>
          </a:prstGeom>
          <a:solidFill>
            <a:srgbClr val="E6E6E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BF5E2F7A-6E8C-7742-9AD5-EA2BDB69357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865" y="45448"/>
            <a:ext cx="1397001" cy="1397001"/>
          </a:xfrm>
          <a:prstGeom prst="rect">
            <a:avLst/>
          </a:prstGeom>
        </p:spPr>
      </p:pic>
    </p:spTree>
    <p:extLst>
      <p:ext uri="{BB962C8B-B14F-4D97-AF65-F5344CB8AC3E}">
        <p14:creationId xmlns:p14="http://schemas.microsoft.com/office/powerpoint/2010/main" val="13401012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ack-up Char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C2465D0-0F68-F949-ABD0-95DA6A9986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2000" y="2393950"/>
            <a:ext cx="11430000" cy="2070100"/>
          </a:xfrm>
          <a:prstGeom prst="rect">
            <a:avLst/>
          </a:prstGeom>
        </p:spPr>
      </p:pic>
    </p:spTree>
    <p:extLst>
      <p:ext uri="{BB962C8B-B14F-4D97-AF65-F5344CB8AC3E}">
        <p14:creationId xmlns:p14="http://schemas.microsoft.com/office/powerpoint/2010/main" val="39061797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AFA65-6BEE-4C75-8B67-8483BC8B83D3}"/>
              </a:ext>
            </a:extLst>
          </p:cNvPr>
          <p:cNvSpPr>
            <a:spLocks noGrp="1"/>
          </p:cNvSpPr>
          <p:nvPr>
            <p:ph type="title"/>
          </p:nvPr>
        </p:nvSpPr>
        <p:spPr>
          <a:xfrm>
            <a:off x="831851" y="1709744"/>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9D133C-9E7A-4F61-87BC-1DA411CF531D}"/>
              </a:ext>
            </a:extLst>
          </p:cNvPr>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A6987D6-F1A7-4D45-97B5-B04257A0A208}"/>
              </a:ext>
            </a:extLst>
          </p:cNvPr>
          <p:cNvSpPr>
            <a:spLocks noGrp="1"/>
          </p:cNvSpPr>
          <p:nvPr>
            <p:ph type="dt" sz="half" idx="10"/>
          </p:nvPr>
        </p:nvSpPr>
        <p:spPr/>
        <p:txBody>
          <a:bodyPr/>
          <a:lstStyle/>
          <a:p>
            <a:fld id="{129C0469-8FF1-4160-9B5A-F7CCB579AA64}" type="datetimeFigureOut">
              <a:rPr lang="en-US" smtClean="0"/>
              <a:t>7/21/2022</a:t>
            </a:fld>
            <a:endParaRPr lang="en-US"/>
          </a:p>
        </p:txBody>
      </p:sp>
      <p:sp>
        <p:nvSpPr>
          <p:cNvPr id="5" name="Footer Placeholder 4">
            <a:extLst>
              <a:ext uri="{FF2B5EF4-FFF2-40B4-BE49-F238E27FC236}">
                <a16:creationId xmlns:a16="http://schemas.microsoft.com/office/drawing/2014/main" id="{0F4F5D58-8F5D-42DE-AEDB-85ED06B108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888F4D-B9F3-4A3A-8F9D-3D58299EAB5E}"/>
              </a:ext>
            </a:extLst>
          </p:cNvPr>
          <p:cNvSpPr>
            <a:spLocks noGrp="1"/>
          </p:cNvSpPr>
          <p:nvPr>
            <p:ph type="sldNum" sz="quarter" idx="12"/>
          </p:nvPr>
        </p:nvSpPr>
        <p:spPr/>
        <p:txBody>
          <a:bodyPr/>
          <a:lstStyle/>
          <a:p>
            <a:fld id="{AC9A6FC3-8F56-4157-ABDC-B4F43D71E4B2}" type="slidenum">
              <a:rPr lang="en-US" smtClean="0"/>
              <a:t>‹#›</a:t>
            </a:fld>
            <a:endParaRPr lang="en-US"/>
          </a:p>
        </p:txBody>
      </p:sp>
    </p:spTree>
    <p:extLst>
      <p:ext uri="{BB962C8B-B14F-4D97-AF65-F5344CB8AC3E}">
        <p14:creationId xmlns:p14="http://schemas.microsoft.com/office/powerpoint/2010/main" val="10408552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DBF07-B860-4D88-8DC6-66FA90E8B6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4A8D2E-EE6C-4591-80C5-1C774BEF563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644600-96FE-4D30-BC7C-505C84BACD8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1013B5-C56B-4579-A2B0-75469DFF0FD7}"/>
              </a:ext>
            </a:extLst>
          </p:cNvPr>
          <p:cNvSpPr>
            <a:spLocks noGrp="1"/>
          </p:cNvSpPr>
          <p:nvPr>
            <p:ph type="dt" sz="half" idx="10"/>
          </p:nvPr>
        </p:nvSpPr>
        <p:spPr/>
        <p:txBody>
          <a:bodyPr/>
          <a:lstStyle/>
          <a:p>
            <a:fld id="{129C0469-8FF1-4160-9B5A-F7CCB579AA64}" type="datetimeFigureOut">
              <a:rPr lang="en-US" smtClean="0"/>
              <a:t>7/21/2022</a:t>
            </a:fld>
            <a:endParaRPr lang="en-US"/>
          </a:p>
        </p:txBody>
      </p:sp>
      <p:sp>
        <p:nvSpPr>
          <p:cNvPr id="6" name="Footer Placeholder 5">
            <a:extLst>
              <a:ext uri="{FF2B5EF4-FFF2-40B4-BE49-F238E27FC236}">
                <a16:creationId xmlns:a16="http://schemas.microsoft.com/office/drawing/2014/main" id="{86C58553-29D5-4647-9385-0885018FF9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002E3E-6397-4637-ADB8-A53E625BACCC}"/>
              </a:ext>
            </a:extLst>
          </p:cNvPr>
          <p:cNvSpPr>
            <a:spLocks noGrp="1"/>
          </p:cNvSpPr>
          <p:nvPr>
            <p:ph type="sldNum" sz="quarter" idx="12"/>
          </p:nvPr>
        </p:nvSpPr>
        <p:spPr/>
        <p:txBody>
          <a:bodyPr/>
          <a:lstStyle/>
          <a:p>
            <a:fld id="{AC9A6FC3-8F56-4157-ABDC-B4F43D71E4B2}" type="slidenum">
              <a:rPr lang="en-US" smtClean="0"/>
              <a:t>‹#›</a:t>
            </a:fld>
            <a:endParaRPr lang="en-US"/>
          </a:p>
        </p:txBody>
      </p:sp>
    </p:spTree>
    <p:extLst>
      <p:ext uri="{BB962C8B-B14F-4D97-AF65-F5344CB8AC3E}">
        <p14:creationId xmlns:p14="http://schemas.microsoft.com/office/powerpoint/2010/main" val="19800239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EF94A-F5A0-49F1-95B3-6C63B3D98AA1}"/>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37AD6C-0786-4C15-BA5E-C3BCE5AAE421}"/>
              </a:ext>
            </a:extLst>
          </p:cNvPr>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D11276C-FEEE-4782-86AA-81E98BF44218}"/>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3BDA81-AD68-44B4-AF10-9E4E6EE47501}"/>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FF37051-A88B-410D-BF2E-2E02B346A8AD}"/>
              </a:ext>
            </a:extLst>
          </p:cNvPr>
          <p:cNvSpPr>
            <a:spLocks noGrp="1"/>
          </p:cNvSpPr>
          <p:nvPr>
            <p:ph sz="quarter" idx="4"/>
          </p:nvPr>
        </p:nvSpPr>
        <p:spPr>
          <a:xfrm>
            <a:off x="6172203"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E93B0C-B5A2-4986-A7C2-F688319DEA1E}"/>
              </a:ext>
            </a:extLst>
          </p:cNvPr>
          <p:cNvSpPr>
            <a:spLocks noGrp="1"/>
          </p:cNvSpPr>
          <p:nvPr>
            <p:ph type="dt" sz="half" idx="10"/>
          </p:nvPr>
        </p:nvSpPr>
        <p:spPr/>
        <p:txBody>
          <a:bodyPr/>
          <a:lstStyle/>
          <a:p>
            <a:fld id="{129C0469-8FF1-4160-9B5A-F7CCB579AA64}" type="datetimeFigureOut">
              <a:rPr lang="en-US" smtClean="0"/>
              <a:t>7/21/2022</a:t>
            </a:fld>
            <a:endParaRPr lang="en-US"/>
          </a:p>
        </p:txBody>
      </p:sp>
      <p:sp>
        <p:nvSpPr>
          <p:cNvPr id="8" name="Footer Placeholder 7">
            <a:extLst>
              <a:ext uri="{FF2B5EF4-FFF2-40B4-BE49-F238E27FC236}">
                <a16:creationId xmlns:a16="http://schemas.microsoft.com/office/drawing/2014/main" id="{FB8732B1-3264-4116-9DA8-C1BE5A6F1B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3C99D90-E1A8-43D4-B4E2-8D4A17FFBC37}"/>
              </a:ext>
            </a:extLst>
          </p:cNvPr>
          <p:cNvSpPr>
            <a:spLocks noGrp="1"/>
          </p:cNvSpPr>
          <p:nvPr>
            <p:ph type="sldNum" sz="quarter" idx="12"/>
          </p:nvPr>
        </p:nvSpPr>
        <p:spPr/>
        <p:txBody>
          <a:bodyPr/>
          <a:lstStyle/>
          <a:p>
            <a:fld id="{AC9A6FC3-8F56-4157-ABDC-B4F43D71E4B2}" type="slidenum">
              <a:rPr lang="en-US" smtClean="0"/>
              <a:t>‹#›</a:t>
            </a:fld>
            <a:endParaRPr lang="en-US"/>
          </a:p>
        </p:txBody>
      </p:sp>
    </p:spTree>
    <p:extLst>
      <p:ext uri="{BB962C8B-B14F-4D97-AF65-F5344CB8AC3E}">
        <p14:creationId xmlns:p14="http://schemas.microsoft.com/office/powerpoint/2010/main" val="29795794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12EC3-70A3-4579-8A87-322309A314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984ED4-203C-42FA-B47D-D26334EF6153}"/>
              </a:ext>
            </a:extLst>
          </p:cNvPr>
          <p:cNvSpPr>
            <a:spLocks noGrp="1"/>
          </p:cNvSpPr>
          <p:nvPr>
            <p:ph type="dt" sz="half" idx="10"/>
          </p:nvPr>
        </p:nvSpPr>
        <p:spPr/>
        <p:txBody>
          <a:bodyPr/>
          <a:lstStyle/>
          <a:p>
            <a:fld id="{129C0469-8FF1-4160-9B5A-F7CCB579AA64}" type="datetimeFigureOut">
              <a:rPr lang="en-US" smtClean="0"/>
              <a:t>7/21/2022</a:t>
            </a:fld>
            <a:endParaRPr lang="en-US"/>
          </a:p>
        </p:txBody>
      </p:sp>
      <p:sp>
        <p:nvSpPr>
          <p:cNvPr id="4" name="Footer Placeholder 3">
            <a:extLst>
              <a:ext uri="{FF2B5EF4-FFF2-40B4-BE49-F238E27FC236}">
                <a16:creationId xmlns:a16="http://schemas.microsoft.com/office/drawing/2014/main" id="{66B53F91-F6F2-4879-B47D-1E9179021D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FA7203-487F-4000-9CAC-F0E1BA23F9FF}"/>
              </a:ext>
            </a:extLst>
          </p:cNvPr>
          <p:cNvSpPr>
            <a:spLocks noGrp="1"/>
          </p:cNvSpPr>
          <p:nvPr>
            <p:ph type="sldNum" sz="quarter" idx="12"/>
          </p:nvPr>
        </p:nvSpPr>
        <p:spPr/>
        <p:txBody>
          <a:bodyPr/>
          <a:lstStyle/>
          <a:p>
            <a:fld id="{AC9A6FC3-8F56-4157-ABDC-B4F43D71E4B2}" type="slidenum">
              <a:rPr lang="en-US" smtClean="0"/>
              <a:t>‹#›</a:t>
            </a:fld>
            <a:endParaRPr lang="en-US"/>
          </a:p>
        </p:txBody>
      </p:sp>
    </p:spTree>
    <p:extLst>
      <p:ext uri="{BB962C8B-B14F-4D97-AF65-F5344CB8AC3E}">
        <p14:creationId xmlns:p14="http://schemas.microsoft.com/office/powerpoint/2010/main" val="41346029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87B1D9-AB1A-4C2E-9492-8B7D0AA3DA6E}"/>
              </a:ext>
            </a:extLst>
          </p:cNvPr>
          <p:cNvSpPr>
            <a:spLocks noGrp="1"/>
          </p:cNvSpPr>
          <p:nvPr>
            <p:ph type="dt" sz="half" idx="10"/>
          </p:nvPr>
        </p:nvSpPr>
        <p:spPr/>
        <p:txBody>
          <a:bodyPr/>
          <a:lstStyle/>
          <a:p>
            <a:fld id="{129C0469-8FF1-4160-9B5A-F7CCB579AA64}" type="datetimeFigureOut">
              <a:rPr lang="en-US" smtClean="0"/>
              <a:t>7/21/2022</a:t>
            </a:fld>
            <a:endParaRPr lang="en-US"/>
          </a:p>
        </p:txBody>
      </p:sp>
      <p:sp>
        <p:nvSpPr>
          <p:cNvPr id="3" name="Footer Placeholder 2">
            <a:extLst>
              <a:ext uri="{FF2B5EF4-FFF2-40B4-BE49-F238E27FC236}">
                <a16:creationId xmlns:a16="http://schemas.microsoft.com/office/drawing/2014/main" id="{51200E95-CA29-40B9-A4BB-4F3009D85D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CBDE07-1CEC-46E2-93C1-5259366E7F88}"/>
              </a:ext>
            </a:extLst>
          </p:cNvPr>
          <p:cNvSpPr>
            <a:spLocks noGrp="1"/>
          </p:cNvSpPr>
          <p:nvPr>
            <p:ph type="sldNum" sz="quarter" idx="12"/>
          </p:nvPr>
        </p:nvSpPr>
        <p:spPr/>
        <p:txBody>
          <a:bodyPr/>
          <a:lstStyle/>
          <a:p>
            <a:fld id="{AC9A6FC3-8F56-4157-ABDC-B4F43D71E4B2}" type="slidenum">
              <a:rPr lang="en-US" smtClean="0"/>
              <a:t>‹#›</a:t>
            </a:fld>
            <a:endParaRPr lang="en-US"/>
          </a:p>
        </p:txBody>
      </p:sp>
    </p:spTree>
    <p:extLst>
      <p:ext uri="{BB962C8B-B14F-4D97-AF65-F5344CB8AC3E}">
        <p14:creationId xmlns:p14="http://schemas.microsoft.com/office/powerpoint/2010/main" val="29155023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75E51-9C4D-4163-A455-2371864C8E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5F3A5D-7013-4D82-BBA6-9ABD4BB516DB}"/>
              </a:ext>
            </a:extLst>
          </p:cNvPr>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40A268-7C66-4258-9A66-F79A599FD70F}"/>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7E989C-97D1-4B45-AD1E-79C01F381F7E}"/>
              </a:ext>
            </a:extLst>
          </p:cNvPr>
          <p:cNvSpPr>
            <a:spLocks noGrp="1"/>
          </p:cNvSpPr>
          <p:nvPr>
            <p:ph type="dt" sz="half" idx="10"/>
          </p:nvPr>
        </p:nvSpPr>
        <p:spPr/>
        <p:txBody>
          <a:bodyPr/>
          <a:lstStyle/>
          <a:p>
            <a:fld id="{129C0469-8FF1-4160-9B5A-F7CCB579AA64}" type="datetimeFigureOut">
              <a:rPr lang="en-US" smtClean="0"/>
              <a:t>7/21/2022</a:t>
            </a:fld>
            <a:endParaRPr lang="en-US"/>
          </a:p>
        </p:txBody>
      </p:sp>
      <p:sp>
        <p:nvSpPr>
          <p:cNvPr id="6" name="Footer Placeholder 5">
            <a:extLst>
              <a:ext uri="{FF2B5EF4-FFF2-40B4-BE49-F238E27FC236}">
                <a16:creationId xmlns:a16="http://schemas.microsoft.com/office/drawing/2014/main" id="{657017E4-69DA-45FF-9F4E-33DFAA1A8F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2699E6-AE97-4B93-BB90-CB6E32FEDDBB}"/>
              </a:ext>
            </a:extLst>
          </p:cNvPr>
          <p:cNvSpPr>
            <a:spLocks noGrp="1"/>
          </p:cNvSpPr>
          <p:nvPr>
            <p:ph type="sldNum" sz="quarter" idx="12"/>
          </p:nvPr>
        </p:nvSpPr>
        <p:spPr/>
        <p:txBody>
          <a:bodyPr/>
          <a:lstStyle/>
          <a:p>
            <a:fld id="{AC9A6FC3-8F56-4157-ABDC-B4F43D71E4B2}" type="slidenum">
              <a:rPr lang="en-US" smtClean="0"/>
              <a:t>‹#›</a:t>
            </a:fld>
            <a:endParaRPr lang="en-US"/>
          </a:p>
        </p:txBody>
      </p:sp>
    </p:spTree>
    <p:extLst>
      <p:ext uri="{BB962C8B-B14F-4D97-AF65-F5344CB8AC3E}">
        <p14:creationId xmlns:p14="http://schemas.microsoft.com/office/powerpoint/2010/main" val="32013269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C3EA-6A75-453C-B04D-8A3665B612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DD64C55-4DD9-4541-81CD-2E3DB6DB5403}"/>
              </a:ext>
            </a:extLst>
          </p:cNvPr>
          <p:cNvSpPr>
            <a:spLocks noGrp="1"/>
          </p:cNvSpPr>
          <p:nvPr>
            <p:ph type="pic" idx="1"/>
          </p:nvPr>
        </p:nvSpPr>
        <p:spPr>
          <a:xfrm>
            <a:off x="5183188" y="987431"/>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a:p>
        </p:txBody>
      </p:sp>
      <p:sp>
        <p:nvSpPr>
          <p:cNvPr id="4" name="Text Placeholder 3">
            <a:extLst>
              <a:ext uri="{FF2B5EF4-FFF2-40B4-BE49-F238E27FC236}">
                <a16:creationId xmlns:a16="http://schemas.microsoft.com/office/drawing/2014/main" id="{610E1A2B-9C22-4296-A21B-B7368642E834}"/>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F946022-0488-4C2D-9DDF-B03C387BF559}"/>
              </a:ext>
            </a:extLst>
          </p:cNvPr>
          <p:cNvSpPr>
            <a:spLocks noGrp="1"/>
          </p:cNvSpPr>
          <p:nvPr>
            <p:ph type="dt" sz="half" idx="10"/>
          </p:nvPr>
        </p:nvSpPr>
        <p:spPr/>
        <p:txBody>
          <a:bodyPr/>
          <a:lstStyle/>
          <a:p>
            <a:fld id="{129C0469-8FF1-4160-9B5A-F7CCB579AA64}" type="datetimeFigureOut">
              <a:rPr lang="en-US" smtClean="0"/>
              <a:t>7/21/2022</a:t>
            </a:fld>
            <a:endParaRPr lang="en-US"/>
          </a:p>
        </p:txBody>
      </p:sp>
      <p:sp>
        <p:nvSpPr>
          <p:cNvPr id="6" name="Footer Placeholder 5">
            <a:extLst>
              <a:ext uri="{FF2B5EF4-FFF2-40B4-BE49-F238E27FC236}">
                <a16:creationId xmlns:a16="http://schemas.microsoft.com/office/drawing/2014/main" id="{83F6D696-CB78-4E4B-AF49-93935808B1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D0130B-1D69-4BD9-9524-4A417B7AFE7C}"/>
              </a:ext>
            </a:extLst>
          </p:cNvPr>
          <p:cNvSpPr>
            <a:spLocks noGrp="1"/>
          </p:cNvSpPr>
          <p:nvPr>
            <p:ph type="sldNum" sz="quarter" idx="12"/>
          </p:nvPr>
        </p:nvSpPr>
        <p:spPr/>
        <p:txBody>
          <a:bodyPr/>
          <a:lstStyle/>
          <a:p>
            <a:fld id="{AC9A6FC3-8F56-4157-ABDC-B4F43D71E4B2}" type="slidenum">
              <a:rPr lang="en-US" smtClean="0"/>
              <a:t>‹#›</a:t>
            </a:fld>
            <a:endParaRPr lang="en-US"/>
          </a:p>
        </p:txBody>
      </p:sp>
    </p:spTree>
    <p:extLst>
      <p:ext uri="{BB962C8B-B14F-4D97-AF65-F5344CB8AC3E}">
        <p14:creationId xmlns:p14="http://schemas.microsoft.com/office/powerpoint/2010/main" val="17303750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D8D11-DBE3-4ADA-B973-14D67842222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1769C1-AB1B-4DEC-8F6F-F947EE65823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E625CD-1EB8-4576-9C39-A35FBDBE0D7A}"/>
              </a:ext>
            </a:extLst>
          </p:cNvPr>
          <p:cNvSpPr>
            <a:spLocks noGrp="1"/>
          </p:cNvSpPr>
          <p:nvPr>
            <p:ph type="dt" sz="half" idx="10"/>
          </p:nvPr>
        </p:nvSpPr>
        <p:spPr/>
        <p:txBody>
          <a:bodyPr/>
          <a:lstStyle/>
          <a:p>
            <a:fld id="{129C0469-8FF1-4160-9B5A-F7CCB579AA64}" type="datetimeFigureOut">
              <a:rPr lang="en-US" smtClean="0"/>
              <a:t>7/21/2022</a:t>
            </a:fld>
            <a:endParaRPr lang="en-US"/>
          </a:p>
        </p:txBody>
      </p:sp>
      <p:sp>
        <p:nvSpPr>
          <p:cNvPr id="5" name="Footer Placeholder 4">
            <a:extLst>
              <a:ext uri="{FF2B5EF4-FFF2-40B4-BE49-F238E27FC236}">
                <a16:creationId xmlns:a16="http://schemas.microsoft.com/office/drawing/2014/main" id="{CF4CC74A-0E64-4B36-9FC3-031A50677E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30917A-B60C-4904-8FA3-420599F1A072}"/>
              </a:ext>
            </a:extLst>
          </p:cNvPr>
          <p:cNvSpPr>
            <a:spLocks noGrp="1"/>
          </p:cNvSpPr>
          <p:nvPr>
            <p:ph type="sldNum" sz="quarter" idx="12"/>
          </p:nvPr>
        </p:nvSpPr>
        <p:spPr/>
        <p:txBody>
          <a:bodyPr/>
          <a:lstStyle/>
          <a:p>
            <a:fld id="{AC9A6FC3-8F56-4157-ABDC-B4F43D71E4B2}" type="slidenum">
              <a:rPr lang="en-US" smtClean="0"/>
              <a:t>‹#›</a:t>
            </a:fld>
            <a:endParaRPr lang="en-US"/>
          </a:p>
        </p:txBody>
      </p:sp>
    </p:spTree>
    <p:extLst>
      <p:ext uri="{BB962C8B-B14F-4D97-AF65-F5344CB8AC3E}">
        <p14:creationId xmlns:p14="http://schemas.microsoft.com/office/powerpoint/2010/main" val="11706680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5179A6-AA3A-430F-8E1F-A7B1E0D996BE}"/>
              </a:ext>
            </a:extLst>
          </p:cNvPr>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10DF8A4-580C-4890-A9E9-10A9C7AB4BAE}"/>
              </a:ext>
            </a:extLst>
          </p:cNvPr>
          <p:cNvSpPr>
            <a:spLocks noGrp="1"/>
          </p:cNvSpPr>
          <p:nvPr>
            <p:ph type="body" orient="vert" idx="1"/>
          </p:nvPr>
        </p:nvSpPr>
        <p:spPr>
          <a:xfrm>
            <a:off x="838203"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3174A1-B25D-4DBD-BADC-834342E80185}"/>
              </a:ext>
            </a:extLst>
          </p:cNvPr>
          <p:cNvSpPr>
            <a:spLocks noGrp="1"/>
          </p:cNvSpPr>
          <p:nvPr>
            <p:ph type="dt" sz="half" idx="10"/>
          </p:nvPr>
        </p:nvSpPr>
        <p:spPr/>
        <p:txBody>
          <a:bodyPr/>
          <a:lstStyle/>
          <a:p>
            <a:fld id="{129C0469-8FF1-4160-9B5A-F7CCB579AA64}" type="datetimeFigureOut">
              <a:rPr lang="en-US" smtClean="0"/>
              <a:t>7/21/2022</a:t>
            </a:fld>
            <a:endParaRPr lang="en-US"/>
          </a:p>
        </p:txBody>
      </p:sp>
      <p:sp>
        <p:nvSpPr>
          <p:cNvPr id="5" name="Footer Placeholder 4">
            <a:extLst>
              <a:ext uri="{FF2B5EF4-FFF2-40B4-BE49-F238E27FC236}">
                <a16:creationId xmlns:a16="http://schemas.microsoft.com/office/drawing/2014/main" id="{7F3BECB4-C08A-4CC6-ADCC-F85574A8C1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34D1D0-EC6E-4113-833A-FED667138C12}"/>
              </a:ext>
            </a:extLst>
          </p:cNvPr>
          <p:cNvSpPr>
            <a:spLocks noGrp="1"/>
          </p:cNvSpPr>
          <p:nvPr>
            <p:ph type="sldNum" sz="quarter" idx="12"/>
          </p:nvPr>
        </p:nvSpPr>
        <p:spPr/>
        <p:txBody>
          <a:bodyPr/>
          <a:lstStyle/>
          <a:p>
            <a:fld id="{AC9A6FC3-8F56-4157-ABDC-B4F43D71E4B2}" type="slidenum">
              <a:rPr lang="en-US" smtClean="0"/>
              <a:t>‹#›</a:t>
            </a:fld>
            <a:endParaRPr lang="en-US"/>
          </a:p>
        </p:txBody>
      </p:sp>
    </p:spTree>
    <p:extLst>
      <p:ext uri="{BB962C8B-B14F-4D97-AF65-F5344CB8AC3E}">
        <p14:creationId xmlns:p14="http://schemas.microsoft.com/office/powerpoint/2010/main" val="3400372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CC5454-F429-424E-87F4-3AD3C4342BF1}" type="datetimeFigureOut">
              <a:rPr lang="en-US" smtClean="0"/>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A33ACB-6B79-47A9-A1DE-530C596EF57B}" type="slidenum">
              <a:rPr lang="en-US" smtClean="0"/>
              <a:t>‹#›</a:t>
            </a:fld>
            <a:endParaRPr lang="en-US"/>
          </a:p>
        </p:txBody>
      </p:sp>
    </p:spTree>
    <p:extLst>
      <p:ext uri="{BB962C8B-B14F-4D97-AF65-F5344CB8AC3E}">
        <p14:creationId xmlns:p14="http://schemas.microsoft.com/office/powerpoint/2010/main" val="30105828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CC5454-F429-424E-87F4-3AD3C4342BF1}" type="datetimeFigureOut">
              <a:rPr lang="en-US" smtClean="0"/>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A33ACB-6B79-47A9-A1DE-530C596EF57B}" type="slidenum">
              <a:rPr lang="en-US" smtClean="0"/>
              <a:t>‹#›</a:t>
            </a:fld>
            <a:endParaRPr lang="en-US"/>
          </a:p>
        </p:txBody>
      </p:sp>
    </p:spTree>
    <p:extLst>
      <p:ext uri="{BB962C8B-B14F-4D97-AF65-F5344CB8AC3E}">
        <p14:creationId xmlns:p14="http://schemas.microsoft.com/office/powerpoint/2010/main" val="23269131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CC5454-F429-424E-87F4-3AD3C4342BF1}" type="datetimeFigureOut">
              <a:rPr lang="en-US" smtClean="0"/>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A33ACB-6B79-47A9-A1DE-530C596EF57B}" type="slidenum">
              <a:rPr lang="en-US" smtClean="0"/>
              <a:t>‹#›</a:t>
            </a:fld>
            <a:endParaRPr lang="en-US"/>
          </a:p>
        </p:txBody>
      </p:sp>
    </p:spTree>
    <p:extLst>
      <p:ext uri="{BB962C8B-B14F-4D97-AF65-F5344CB8AC3E}">
        <p14:creationId xmlns:p14="http://schemas.microsoft.com/office/powerpoint/2010/main" val="4556642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CC5454-F429-424E-87F4-3AD3C4342BF1}" type="datetimeFigureOut">
              <a:rPr lang="en-US" smtClean="0"/>
              <a:t>7/21/2022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A33ACB-6B79-47A9-A1DE-530C596EF57B}" type="slidenum">
              <a:rPr lang="en-US" smtClean="0"/>
              <a:t>‹#›</a:t>
            </a:fld>
            <a:endParaRPr lang="en-US"/>
          </a:p>
        </p:txBody>
      </p:sp>
    </p:spTree>
    <p:extLst>
      <p:ext uri="{BB962C8B-B14F-4D97-AF65-F5344CB8AC3E}">
        <p14:creationId xmlns:p14="http://schemas.microsoft.com/office/powerpoint/2010/main" val="39379951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CC5454-F429-424E-87F4-3AD3C4342BF1}" type="datetimeFigureOut">
              <a:rPr lang="en-US" smtClean="0"/>
              <a:t>7/21/2022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A33ACB-6B79-47A9-A1DE-530C596EF57B}" type="slidenum">
              <a:rPr lang="en-US" smtClean="0"/>
              <a:t>‹#›</a:t>
            </a:fld>
            <a:endParaRPr lang="en-US"/>
          </a:p>
        </p:txBody>
      </p:sp>
    </p:spTree>
    <p:extLst>
      <p:ext uri="{BB962C8B-B14F-4D97-AF65-F5344CB8AC3E}">
        <p14:creationId xmlns:p14="http://schemas.microsoft.com/office/powerpoint/2010/main" val="27015215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7CC5454-F429-424E-87F4-3AD3C4342BF1}" type="datetimeFigureOut">
              <a:rPr lang="en-US" smtClean="0"/>
              <a:t>7/21/2022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A33ACB-6B79-47A9-A1DE-530C596EF57B}" type="slidenum">
              <a:rPr lang="en-US" smtClean="0"/>
              <a:t>‹#›</a:t>
            </a:fld>
            <a:endParaRPr lang="en-US"/>
          </a:p>
        </p:txBody>
      </p:sp>
    </p:spTree>
    <p:extLst>
      <p:ext uri="{BB962C8B-B14F-4D97-AF65-F5344CB8AC3E}">
        <p14:creationId xmlns:p14="http://schemas.microsoft.com/office/powerpoint/2010/main" val="32265805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CC5454-F429-424E-87F4-3AD3C4342BF1}" type="datetimeFigureOut">
              <a:rPr lang="en-US" smtClean="0"/>
              <a:t>7/21/2022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A33ACB-6B79-47A9-A1DE-530C596EF57B}" type="slidenum">
              <a:rPr lang="en-US" smtClean="0"/>
              <a:t>‹#›</a:t>
            </a:fld>
            <a:endParaRPr lang="en-US"/>
          </a:p>
        </p:txBody>
      </p:sp>
    </p:spTree>
    <p:extLst>
      <p:ext uri="{BB962C8B-B14F-4D97-AF65-F5344CB8AC3E}">
        <p14:creationId xmlns:p14="http://schemas.microsoft.com/office/powerpoint/2010/main" val="37303419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CC5454-F429-424E-87F4-3AD3C4342BF1}" type="datetimeFigureOut">
              <a:rPr lang="en-US" smtClean="0"/>
              <a:t>7/21/2022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A33ACB-6B79-47A9-A1DE-530C596EF57B}" type="slidenum">
              <a:rPr lang="en-US" smtClean="0"/>
              <a:t>‹#›</a:t>
            </a:fld>
            <a:endParaRPr lang="en-US"/>
          </a:p>
        </p:txBody>
      </p:sp>
    </p:spTree>
    <p:extLst>
      <p:ext uri="{BB962C8B-B14F-4D97-AF65-F5344CB8AC3E}">
        <p14:creationId xmlns:p14="http://schemas.microsoft.com/office/powerpoint/2010/main" val="26252059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7CC5454-F429-424E-87F4-3AD3C4342BF1}" type="datetimeFigureOut">
              <a:rPr lang="en-US" smtClean="0"/>
              <a:t>7/21/2022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A33ACB-6B79-47A9-A1DE-530C596EF57B}" type="slidenum">
              <a:rPr lang="en-US" smtClean="0"/>
              <a:t>‹#›</a:t>
            </a:fld>
            <a:endParaRPr lang="en-US"/>
          </a:p>
        </p:txBody>
      </p:sp>
    </p:spTree>
    <p:extLst>
      <p:ext uri="{BB962C8B-B14F-4D97-AF65-F5344CB8AC3E}">
        <p14:creationId xmlns:p14="http://schemas.microsoft.com/office/powerpoint/2010/main" val="2015697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CC5454-F429-424E-87F4-3AD3C4342BF1}" type="datetimeFigureOut">
              <a:rPr lang="en-US" smtClean="0"/>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A33ACB-6B79-47A9-A1DE-530C596EF57B}" type="slidenum">
              <a:rPr lang="en-US" smtClean="0"/>
              <a:t>‹#›</a:t>
            </a:fld>
            <a:endParaRPr lang="en-US"/>
          </a:p>
        </p:txBody>
      </p:sp>
    </p:spTree>
    <p:extLst>
      <p:ext uri="{BB962C8B-B14F-4D97-AF65-F5344CB8AC3E}">
        <p14:creationId xmlns:p14="http://schemas.microsoft.com/office/powerpoint/2010/main" val="39572596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CC5454-F429-424E-87F4-3AD3C4342BF1}" type="datetimeFigureOut">
              <a:rPr lang="en-US" smtClean="0"/>
              <a:t>7/21/2022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A33ACB-6B79-47A9-A1DE-530C596EF57B}" type="slidenum">
              <a:rPr lang="en-US" smtClean="0"/>
              <a:t>‹#›</a:t>
            </a:fld>
            <a:endParaRPr lang="en-US"/>
          </a:p>
        </p:txBody>
      </p:sp>
    </p:spTree>
    <p:extLst>
      <p:ext uri="{BB962C8B-B14F-4D97-AF65-F5344CB8AC3E}">
        <p14:creationId xmlns:p14="http://schemas.microsoft.com/office/powerpoint/2010/main" val="3413490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6.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5.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D5A06D-018B-0343-A54E-2C3D039CD5B3}"/>
              </a:ext>
            </a:extLst>
          </p:cNvPr>
          <p:cNvSpPr/>
          <p:nvPr userDrawn="1"/>
        </p:nvSpPr>
        <p:spPr>
          <a:xfrm>
            <a:off x="0" y="0"/>
            <a:ext cx="12192000" cy="137160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31"/>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6"/>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a:t>
            </a:r>
            <a:r>
              <a:rPr lang="en-US" dirty="0" err="1"/>
              <a:t>level</a:t>
            </a:r>
            <a:r>
              <a:rPr lang="en-US" b="0" i="0" dirty="0" err="1">
                <a:effectLst/>
                <a:latin typeface="Roboto" panose="02000000000000000000" pitchFamily="2" charset="0"/>
              </a:rPr>
              <a:t>Jaime</a:t>
            </a:r>
            <a:r>
              <a:rPr lang="en-US" b="0" i="0" dirty="0">
                <a:effectLst/>
                <a:latin typeface="Roboto" panose="02000000000000000000" pitchFamily="2" charset="0"/>
              </a:rPr>
              <a:t> De Jesus Gomez</a:t>
            </a:r>
            <a:endParaRPr lang="en-US" dirty="0"/>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solidFill>
                <a:latin typeface="Arial" panose="020B0604020202020204" pitchFamily="34" charset="0"/>
                <a:cs typeface="Arial" panose="020B0604020202020204" pitchFamily="34" charset="0"/>
              </a:defRPr>
            </a:lvl1pPr>
          </a:lstStyle>
          <a:p>
            <a:fld id="{2A66FBDB-D556-4041-8041-4971885123AC}" type="datetime1">
              <a:rPr lang="en-US" smtClean="0"/>
              <a:t>7/21/2022</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567645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354"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04" userDrawn="1">
          <p15:clr>
            <a:srgbClr val="F26B43"/>
          </p15:clr>
        </p15:guide>
        <p15:guide id="2" pos="3840" userDrawn="1">
          <p15:clr>
            <a:srgbClr val="F26B43"/>
          </p15:clr>
        </p15:guide>
        <p15:guide id="3" orient="horz" pos="4152" userDrawn="1">
          <p15:clr>
            <a:srgbClr val="F26B43"/>
          </p15:clr>
        </p15:guide>
        <p15:guide id="4" pos="74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E2E10B-390B-1B41-BB85-7548B196200F}"/>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6F3782-7142-5146-BF7D-BF6EF1427E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E91D95-54CD-8B44-91C0-5F235748269C}"/>
              </a:ext>
            </a:extLst>
          </p:cNvPr>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B718F1-ADB7-45F2-82D2-51B2398F488E}" type="datetime1">
              <a:rPr lang="en-US" smtClean="0"/>
              <a:t>7/21/2022</a:t>
            </a:fld>
            <a:endParaRPr lang="en-US"/>
          </a:p>
        </p:txBody>
      </p:sp>
      <p:sp>
        <p:nvSpPr>
          <p:cNvPr id="5" name="Footer Placeholder 4">
            <a:extLst>
              <a:ext uri="{FF2B5EF4-FFF2-40B4-BE49-F238E27FC236}">
                <a16:creationId xmlns:a16="http://schemas.microsoft.com/office/drawing/2014/main" id="{8EAF2DE0-EA27-6347-92CB-196A7486A040}"/>
              </a:ext>
            </a:extLst>
          </p:cNvPr>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00E8F3F-BF92-BF4A-94AF-E5D3AABE17F6}"/>
              </a:ext>
            </a:extLst>
          </p:cNvPr>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6990D5-9AC0-F848-8808-CD9BF4BC7035}" type="slidenum">
              <a:rPr lang="en-US" smtClean="0"/>
              <a:t>‹#›</a:t>
            </a:fld>
            <a:endParaRPr lang="en-US"/>
          </a:p>
        </p:txBody>
      </p:sp>
    </p:spTree>
    <p:extLst>
      <p:ext uri="{BB962C8B-B14F-4D97-AF65-F5344CB8AC3E}">
        <p14:creationId xmlns:p14="http://schemas.microsoft.com/office/powerpoint/2010/main" val="1110063248"/>
      </p:ext>
    </p:extLst>
  </p:cSld>
  <p:clrMap bg1="lt1" tx1="dk1" bg2="lt2" tx2="dk2" accent1="accent1" accent2="accent2" accent3="accent3" accent4="accent4" accent5="accent5" accent6="accent6" hlink="hlink" folHlink="folHlink"/>
  <p:sldLayoutIdLst>
    <p:sldLayoutId id="2147483674" r:id="rId1"/>
    <p:sldLayoutId id="2147483686"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hf hdr="0" ftr="0" dt="0"/>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35AC2F9-CD41-F944-8315-419FBB1763DE}"/>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0" y="6"/>
            <a:ext cx="12192000" cy="1078991"/>
          </a:xfrm>
          <a:prstGeom prst="rect">
            <a:avLst/>
          </a:prstGeom>
        </p:spPr>
      </p:pic>
      <p:sp>
        <p:nvSpPr>
          <p:cNvPr id="2" name="Title Placeholder 1">
            <a:extLst>
              <a:ext uri="{FF2B5EF4-FFF2-40B4-BE49-F238E27FC236}">
                <a16:creationId xmlns:a16="http://schemas.microsoft.com/office/drawing/2014/main" id="{AE67C4B4-03B9-4910-88A6-839EC5E3A184}"/>
              </a:ext>
            </a:extLst>
          </p:cNvPr>
          <p:cNvSpPr>
            <a:spLocks noGrp="1"/>
          </p:cNvSpPr>
          <p:nvPr>
            <p:ph type="title"/>
          </p:nvPr>
        </p:nvSpPr>
        <p:spPr>
          <a:xfrm>
            <a:off x="1458413" y="259254"/>
            <a:ext cx="9907929" cy="5787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23C3FB8-0F5E-42F6-9F7E-0EDBD33FA9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B89C89-478D-45E5-BA28-78A0662A0EDE}"/>
              </a:ext>
            </a:extLst>
          </p:cNvPr>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129C0469-8FF1-4160-9B5A-F7CCB579AA64}" type="datetimeFigureOut">
              <a:rPr lang="en-US" smtClean="0"/>
              <a:pPr/>
              <a:t>7/21/2022</a:t>
            </a:fld>
            <a:endParaRPr lang="en-US"/>
          </a:p>
        </p:txBody>
      </p:sp>
      <p:sp>
        <p:nvSpPr>
          <p:cNvPr id="5" name="Footer Placeholder 4">
            <a:extLst>
              <a:ext uri="{FF2B5EF4-FFF2-40B4-BE49-F238E27FC236}">
                <a16:creationId xmlns:a16="http://schemas.microsoft.com/office/drawing/2014/main" id="{EB951F53-EA13-48E5-8A3E-405612D9BB08}"/>
              </a:ext>
            </a:extLst>
          </p:cNvPr>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BEFC78B9-661F-4DAB-89D2-DF2D888989B8}"/>
              </a:ext>
            </a:extLst>
          </p:cNvPr>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C9A6FC3-8F56-4157-ABDC-B4F43D71E4B2}" type="slidenum">
              <a:rPr lang="en-US" smtClean="0"/>
              <a:pPr/>
              <a:t>‹#›</a:t>
            </a:fld>
            <a:endParaRPr lang="en-US"/>
          </a:p>
        </p:txBody>
      </p:sp>
      <p:sp>
        <p:nvSpPr>
          <p:cNvPr id="14" name="Oval 13">
            <a:extLst>
              <a:ext uri="{FF2B5EF4-FFF2-40B4-BE49-F238E27FC236}">
                <a16:creationId xmlns:a16="http://schemas.microsoft.com/office/drawing/2014/main" id="{34181616-E249-D341-A26C-8E85B4E5EE8C}"/>
              </a:ext>
            </a:extLst>
          </p:cNvPr>
          <p:cNvSpPr/>
          <p:nvPr userDrawn="1"/>
        </p:nvSpPr>
        <p:spPr>
          <a:xfrm>
            <a:off x="-78772" y="0"/>
            <a:ext cx="1495815" cy="14958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Oval 14">
            <a:extLst>
              <a:ext uri="{FF2B5EF4-FFF2-40B4-BE49-F238E27FC236}">
                <a16:creationId xmlns:a16="http://schemas.microsoft.com/office/drawing/2014/main" id="{E97A94F1-25B8-2C4A-8F4F-9B608242DAA4}"/>
              </a:ext>
            </a:extLst>
          </p:cNvPr>
          <p:cNvSpPr/>
          <p:nvPr userDrawn="1"/>
        </p:nvSpPr>
        <p:spPr>
          <a:xfrm>
            <a:off x="307725" y="309890"/>
            <a:ext cx="56071" cy="56071"/>
          </a:xfrm>
          <a:prstGeom prst="ellipse">
            <a:avLst/>
          </a:prstGeom>
          <a:solidFill>
            <a:srgbClr val="E6E6E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D33FC62D-63CA-FD4A-A8B8-053B15E62E7E}"/>
              </a:ext>
            </a:extLst>
          </p:cNvPr>
          <p:cNvSpPr/>
          <p:nvPr userDrawn="1"/>
        </p:nvSpPr>
        <p:spPr>
          <a:xfrm>
            <a:off x="867949" y="1202453"/>
            <a:ext cx="56071" cy="56071"/>
          </a:xfrm>
          <a:prstGeom prst="ellipse">
            <a:avLst/>
          </a:prstGeom>
          <a:solidFill>
            <a:srgbClr val="E6E6E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B17AD8D6-51CB-274F-9E8F-3B643B3C18E9}"/>
              </a:ext>
            </a:extLst>
          </p:cNvPr>
          <p:cNvSpPr/>
          <p:nvPr userDrawn="1"/>
        </p:nvSpPr>
        <p:spPr>
          <a:xfrm>
            <a:off x="857663" y="462284"/>
            <a:ext cx="56071" cy="56071"/>
          </a:xfrm>
          <a:prstGeom prst="ellipse">
            <a:avLst/>
          </a:prstGeom>
          <a:solidFill>
            <a:srgbClr val="E6E6E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8" name="Picture 17">
            <a:extLst>
              <a:ext uri="{FF2B5EF4-FFF2-40B4-BE49-F238E27FC236}">
                <a16:creationId xmlns:a16="http://schemas.microsoft.com/office/drawing/2014/main" id="{F64F72A3-67C3-654F-974B-021C4BD3950D}"/>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33865" y="45448"/>
            <a:ext cx="1397001" cy="1397001"/>
          </a:xfrm>
          <a:prstGeom prst="rect">
            <a:avLst/>
          </a:prstGeom>
        </p:spPr>
      </p:pic>
    </p:spTree>
    <p:extLst>
      <p:ext uri="{BB962C8B-B14F-4D97-AF65-F5344CB8AC3E}">
        <p14:creationId xmlns:p14="http://schemas.microsoft.com/office/powerpoint/2010/main" val="180947457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Lst>
  <p:txStyles>
    <p:titleStyle>
      <a:lvl1pPr algn="l" defTabSz="914354"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CC5454-F429-424E-87F4-3AD3C4342BF1}" type="datetimeFigureOut">
              <a:rPr lang="en-US" smtClean="0"/>
              <a:t>7/21/2022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A33ACB-6B79-47A9-A1DE-530C596EF57B}" type="slidenum">
              <a:rPr lang="en-US" smtClean="0"/>
              <a:t>‹#›</a:t>
            </a:fld>
            <a:endParaRPr lang="en-US"/>
          </a:p>
        </p:txBody>
      </p:sp>
    </p:spTree>
    <p:extLst>
      <p:ext uri="{BB962C8B-B14F-4D97-AF65-F5344CB8AC3E}">
        <p14:creationId xmlns:p14="http://schemas.microsoft.com/office/powerpoint/2010/main" val="318936710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microsoft.com/office/2007/relationships/hdphoto" Target="../media/hdphoto1.wdp"/><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24E182-FBD7-5A44-9DF0-EB1052499A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7350" y="5846059"/>
            <a:ext cx="840143" cy="772391"/>
          </a:xfrm>
          <a:prstGeom prst="rect">
            <a:avLst/>
          </a:prstGeom>
        </p:spPr>
      </p:pic>
      <p:sp>
        <p:nvSpPr>
          <p:cNvPr id="27" name="Title 26">
            <a:extLst>
              <a:ext uri="{FF2B5EF4-FFF2-40B4-BE49-F238E27FC236}">
                <a16:creationId xmlns:a16="http://schemas.microsoft.com/office/drawing/2014/main" id="{996FD06C-5136-3349-BB4B-3C60185F0B02}"/>
              </a:ext>
            </a:extLst>
          </p:cNvPr>
          <p:cNvSpPr>
            <a:spLocks noGrp="1"/>
          </p:cNvSpPr>
          <p:nvPr>
            <p:ph type="ctrTitle"/>
          </p:nvPr>
        </p:nvSpPr>
        <p:spPr>
          <a:xfrm>
            <a:off x="397350" y="2139804"/>
            <a:ext cx="6535081" cy="1873133"/>
          </a:xfrm>
        </p:spPr>
        <p:txBody>
          <a:bodyPr/>
          <a:lstStyle/>
          <a:p>
            <a:r>
              <a:rPr lang="en-US" dirty="0"/>
              <a:t>Surface Systems and Interface Standardization</a:t>
            </a:r>
            <a:br>
              <a:rPr lang="en-US" dirty="0"/>
            </a:br>
            <a:br>
              <a:rPr lang="en-US" dirty="0"/>
            </a:br>
            <a:endParaRPr lang="en-US" sz="4000" dirty="0">
              <a:solidFill>
                <a:schemeClr val="bg1">
                  <a:lumMod val="85000"/>
                </a:schemeClr>
              </a:solidFill>
            </a:endParaRPr>
          </a:p>
        </p:txBody>
      </p:sp>
      <p:sp>
        <p:nvSpPr>
          <p:cNvPr id="4" name="Title 26">
            <a:extLst>
              <a:ext uri="{FF2B5EF4-FFF2-40B4-BE49-F238E27FC236}">
                <a16:creationId xmlns:a16="http://schemas.microsoft.com/office/drawing/2014/main" id="{996FD06C-5136-3349-BB4B-3C60185F0B02}"/>
              </a:ext>
            </a:extLst>
          </p:cNvPr>
          <p:cNvSpPr txBox="1">
            <a:spLocks/>
          </p:cNvSpPr>
          <p:nvPr/>
        </p:nvSpPr>
        <p:spPr>
          <a:xfrm>
            <a:off x="397350" y="4626874"/>
            <a:ext cx="6535081" cy="60524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700" b="1" i="0" kern="1200">
                <a:solidFill>
                  <a:schemeClr val="bg1"/>
                </a:solidFill>
                <a:latin typeface="Arial" panose="020B0604020202020204" pitchFamily="34" charset="0"/>
                <a:ea typeface="+mj-ea"/>
                <a:cs typeface="Arial" panose="020B0604020202020204" pitchFamily="34" charset="0"/>
              </a:defRPr>
            </a:lvl1pPr>
          </a:lstStyle>
          <a:p>
            <a:r>
              <a:rPr lang="en-US" sz="2400" dirty="0"/>
              <a:t>By: Jaime De Jesus Gomez Jr., Don Pittman, Gabor Tamasy, Chad Caron, Michael Dupuis, and Mark Lewis</a:t>
            </a:r>
            <a:br>
              <a:rPr lang="en-US" dirty="0"/>
            </a:br>
            <a:br>
              <a:rPr lang="en-US" dirty="0"/>
            </a:br>
            <a:endParaRPr lang="en-US" sz="4000" dirty="0">
              <a:solidFill>
                <a:schemeClr val="bg1">
                  <a:lumMod val="85000"/>
                </a:schemeClr>
              </a:solidFill>
            </a:endParaRPr>
          </a:p>
        </p:txBody>
      </p:sp>
    </p:spTree>
    <p:extLst>
      <p:ext uri="{BB962C8B-B14F-4D97-AF65-F5344CB8AC3E}">
        <p14:creationId xmlns:p14="http://schemas.microsoft.com/office/powerpoint/2010/main" val="3737032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838200" y="1562991"/>
            <a:ext cx="10515600" cy="4613977"/>
          </a:xfrm>
        </p:spPr>
        <p:txBody>
          <a:bodyPr>
            <a:normAutofit/>
          </a:bodyPr>
          <a:lstStyle/>
          <a:p>
            <a:r>
              <a:rPr lang="en-US" dirty="0"/>
              <a:t>Biography </a:t>
            </a:r>
          </a:p>
          <a:p>
            <a:r>
              <a:rPr lang="en-US" dirty="0"/>
              <a:t>Purpose</a:t>
            </a:r>
          </a:p>
          <a:p>
            <a:r>
              <a:rPr lang="en-US" dirty="0"/>
              <a:t>Previous and Current Common Interface Standards</a:t>
            </a:r>
          </a:p>
          <a:p>
            <a:r>
              <a:rPr lang="en-US" dirty="0"/>
              <a:t>Surface Systems Interface Overview</a:t>
            </a:r>
          </a:p>
          <a:p>
            <a:r>
              <a:rPr lang="en-US" dirty="0"/>
              <a:t>Interface Design Principles</a:t>
            </a:r>
          </a:p>
          <a:p>
            <a:r>
              <a:rPr lang="en-US" dirty="0"/>
              <a:t>Conclusions and Forward Work</a:t>
            </a:r>
          </a:p>
        </p:txBody>
      </p:sp>
      <p:sp>
        <p:nvSpPr>
          <p:cNvPr id="4" name="Slide Number Placeholder 3"/>
          <p:cNvSpPr>
            <a:spLocks noGrp="1"/>
          </p:cNvSpPr>
          <p:nvPr>
            <p:ph type="sldNum" sz="quarter" idx="12"/>
          </p:nvPr>
        </p:nvSpPr>
        <p:spPr/>
        <p:txBody>
          <a:bodyPr/>
          <a:lstStyle/>
          <a:p>
            <a:fld id="{AAA21668-7E2D-D34B-8F28-D8590BEFEB53}" type="slidenum">
              <a:rPr lang="en-US" smtClean="0"/>
              <a:pPr/>
              <a:t>2</a:t>
            </a:fld>
            <a:endParaRPr lang="en-US" dirty="0"/>
          </a:p>
        </p:txBody>
      </p:sp>
      <p:sp>
        <p:nvSpPr>
          <p:cNvPr id="5" name="Slide Number Placeholder 5"/>
          <p:cNvSpPr txBox="1">
            <a:spLocks/>
          </p:cNvSpPr>
          <p:nvPr/>
        </p:nvSpPr>
        <p:spPr>
          <a:xfrm>
            <a:off x="8763000" y="650875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A21668-7E2D-D34B-8F28-D8590BEFEB53}" type="slidenum">
              <a:rPr lang="en-US" sz="1400" smtClean="0">
                <a:solidFill>
                  <a:schemeClr val="tx1"/>
                </a:solidFill>
              </a:rPr>
              <a:pPr/>
              <a:t>2</a:t>
            </a:fld>
            <a:endParaRPr lang="en-US" sz="1400" dirty="0">
              <a:solidFill>
                <a:schemeClr val="tx1"/>
              </a:solidFill>
            </a:endParaRPr>
          </a:p>
        </p:txBody>
      </p:sp>
    </p:spTree>
    <p:extLst>
      <p:ext uri="{BB962C8B-B14F-4D97-AF65-F5344CB8AC3E}">
        <p14:creationId xmlns:p14="http://schemas.microsoft.com/office/powerpoint/2010/main" val="202623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BA5DD-59F3-47FD-9E19-49BF50181D19}"/>
              </a:ext>
            </a:extLst>
          </p:cNvPr>
          <p:cNvSpPr>
            <a:spLocks noGrp="1"/>
          </p:cNvSpPr>
          <p:nvPr>
            <p:ph type="title"/>
          </p:nvPr>
        </p:nvSpPr>
        <p:spPr/>
        <p:txBody>
          <a:bodyPr/>
          <a:lstStyle/>
          <a:p>
            <a:r>
              <a:rPr lang="en-US" dirty="0"/>
              <a:t>About Me Biography</a:t>
            </a:r>
          </a:p>
        </p:txBody>
      </p:sp>
      <p:sp>
        <p:nvSpPr>
          <p:cNvPr id="3" name="Content Placeholder 2">
            <a:extLst>
              <a:ext uri="{FF2B5EF4-FFF2-40B4-BE49-F238E27FC236}">
                <a16:creationId xmlns:a16="http://schemas.microsoft.com/office/drawing/2014/main" id="{94F79A38-DD4D-4135-9F49-8E5500E9ACBD}"/>
              </a:ext>
            </a:extLst>
          </p:cNvPr>
          <p:cNvSpPr>
            <a:spLocks noGrp="1"/>
          </p:cNvSpPr>
          <p:nvPr>
            <p:ph idx="1"/>
          </p:nvPr>
        </p:nvSpPr>
        <p:spPr>
          <a:xfrm>
            <a:off x="5332164" y="1498294"/>
            <a:ext cx="6021636" cy="5133860"/>
          </a:xfrm>
        </p:spPr>
        <p:txBody>
          <a:bodyPr>
            <a:normAutofit fontScale="92500" lnSpcReduction="20000"/>
          </a:bodyPr>
          <a:lstStyle/>
          <a:p>
            <a:pPr marL="0" indent="0" algn="just">
              <a:buNone/>
            </a:pPr>
            <a:r>
              <a:rPr lang="en-US" sz="2000" dirty="0"/>
              <a:t>Jaime Gomez received his BS in Mechanical Engineering from the University of South Florida. His engineering career began as a Systems Test Engineer for United Launch Alliance (ULA) in 2017. He worked on the Centaur second stage of the Atlas V rocket where he tested propulsion systems and assembled the second stage prior to launch. He also was a launch console operator where he performed launch countdown as the </a:t>
            </a:r>
            <a:r>
              <a:rPr lang="en-US" sz="2000" dirty="0" err="1"/>
              <a:t>LOx</a:t>
            </a:r>
            <a:r>
              <a:rPr lang="en-US" sz="2000" dirty="0"/>
              <a:t> and Haz Gas operator. </a:t>
            </a:r>
          </a:p>
          <a:p>
            <a:pPr marL="0" indent="0" algn="just">
              <a:buNone/>
            </a:pPr>
            <a:r>
              <a:rPr lang="en-US" sz="2000" dirty="0"/>
              <a:t>Jaime then started his career at NASA KSC in 2018 as an Operations Engineer processing Orbital Replacement Units (ORUs) for the ISS program. He led KSC teams at various launch provider sites such as Wallops, </a:t>
            </a:r>
            <a:r>
              <a:rPr lang="en-US" sz="2000" dirty="0" err="1"/>
              <a:t>Tanegashima</a:t>
            </a:r>
            <a:r>
              <a:rPr lang="en-US" sz="2000" dirty="0"/>
              <a:t>, and Cape Canaveral for final hardware integration activities. Now he supports the Human Landing Systems (HLS) program as the Assembly and Integration Operations Discipline Lead for the Lander Ground Operations (LGO) group. He also supports the Lunar Architecture Team (LAT) as part of their uncrewed surface group formulating uncrewed surface operations and surface systems development that will promote sustainability on the Lunar surface and future Mars missions. </a:t>
            </a:r>
          </a:p>
        </p:txBody>
      </p:sp>
      <p:sp>
        <p:nvSpPr>
          <p:cNvPr id="4" name="Slide Number Placeholder 3">
            <a:extLst>
              <a:ext uri="{FF2B5EF4-FFF2-40B4-BE49-F238E27FC236}">
                <a16:creationId xmlns:a16="http://schemas.microsoft.com/office/drawing/2014/main" id="{73158425-DC0F-4530-B1D0-4448F54DD113}"/>
              </a:ext>
            </a:extLst>
          </p:cNvPr>
          <p:cNvSpPr>
            <a:spLocks noGrp="1"/>
          </p:cNvSpPr>
          <p:nvPr>
            <p:ph type="sldNum" sz="quarter" idx="12"/>
          </p:nvPr>
        </p:nvSpPr>
        <p:spPr/>
        <p:txBody>
          <a:bodyPr/>
          <a:lstStyle/>
          <a:p>
            <a:fld id="{AAA21668-7E2D-D34B-8F28-D8590BEFEB53}" type="slidenum">
              <a:rPr lang="en-US" smtClean="0"/>
              <a:pPr/>
              <a:t>3</a:t>
            </a:fld>
            <a:endParaRPr lang="en-US" dirty="0"/>
          </a:p>
        </p:txBody>
      </p:sp>
      <p:pic>
        <p:nvPicPr>
          <p:cNvPr id="5" name="Picture 4">
            <a:extLst>
              <a:ext uri="{FF2B5EF4-FFF2-40B4-BE49-F238E27FC236}">
                <a16:creationId xmlns:a16="http://schemas.microsoft.com/office/drawing/2014/main" id="{14C8A46A-21D8-474F-B3F5-54C305AF7244}"/>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0080" y="1542344"/>
            <a:ext cx="4538949" cy="45905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a:extLst>
              <a:ext uri="{FF2B5EF4-FFF2-40B4-BE49-F238E27FC236}">
                <a16:creationId xmlns:a16="http://schemas.microsoft.com/office/drawing/2014/main" id="{6018CA3E-4A66-44B0-BC8C-9955730181B0}"/>
              </a:ext>
            </a:extLst>
          </p:cNvPr>
          <p:cNvSpPr txBox="1"/>
          <p:nvPr/>
        </p:nvSpPr>
        <p:spPr>
          <a:xfrm>
            <a:off x="1327249" y="6200481"/>
            <a:ext cx="2532232" cy="584775"/>
          </a:xfrm>
          <a:prstGeom prst="rect">
            <a:avLst/>
          </a:prstGeom>
          <a:solidFill>
            <a:schemeClr val="bg2">
              <a:lumMod val="25000"/>
            </a:schemeClr>
          </a:solidFill>
        </p:spPr>
        <p:txBody>
          <a:bodyPr wrap="none" rtlCol="0">
            <a:spAutoFit/>
          </a:bodyPr>
          <a:lstStyle/>
          <a:p>
            <a:r>
              <a:rPr lang="en-US" sz="3200" b="1" dirty="0">
                <a:solidFill>
                  <a:schemeClr val="bg1"/>
                </a:solidFill>
              </a:rPr>
              <a:t>Jaime Gomez </a:t>
            </a:r>
          </a:p>
        </p:txBody>
      </p:sp>
    </p:spTree>
    <p:extLst>
      <p:ext uri="{BB962C8B-B14F-4D97-AF65-F5344CB8AC3E}">
        <p14:creationId xmlns:p14="http://schemas.microsoft.com/office/powerpoint/2010/main" val="2539914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Purpose</a:t>
            </a:r>
          </a:p>
        </p:txBody>
      </p:sp>
      <p:sp>
        <p:nvSpPr>
          <p:cNvPr id="3" name="Content Placeholder 2"/>
          <p:cNvSpPr>
            <a:spLocks noGrp="1"/>
          </p:cNvSpPr>
          <p:nvPr>
            <p:ph idx="1"/>
          </p:nvPr>
        </p:nvSpPr>
        <p:spPr>
          <a:xfrm>
            <a:off x="838200" y="1573982"/>
            <a:ext cx="10515600" cy="4688597"/>
          </a:xfrm>
        </p:spPr>
        <p:txBody>
          <a:bodyPr>
            <a:noAutofit/>
          </a:bodyPr>
          <a:lstStyle/>
          <a:p>
            <a:pPr marL="0" indent="0" algn="just">
              <a:buNone/>
            </a:pPr>
            <a:r>
              <a:rPr lang="en-US" sz="2400" dirty="0"/>
              <a:t>The Artemis campaign promotes sustainability on the Lunar surface and future Mars missions. A key contribution to sustainability is commonality between hardware interfaces including the lander, surface assets, and cargo. A generic interface for data, communication, power, and fluids will reduce risk, promote interoperability, and define standard interfaces across the program.</a:t>
            </a:r>
          </a:p>
          <a:p>
            <a:pPr lvl="1"/>
            <a:endParaRPr lang="en-US" sz="2000" dirty="0"/>
          </a:p>
        </p:txBody>
      </p:sp>
      <p:sp>
        <p:nvSpPr>
          <p:cNvPr id="6" name="Slide Number Placeholder 5"/>
          <p:cNvSpPr>
            <a:spLocks noGrp="1"/>
          </p:cNvSpPr>
          <p:nvPr>
            <p:ph type="sldNum" sz="quarter" idx="12"/>
          </p:nvPr>
        </p:nvSpPr>
        <p:spPr/>
        <p:txBody>
          <a:bodyPr/>
          <a:lstStyle/>
          <a:p>
            <a:fld id="{AAA21668-7E2D-D34B-8F28-D8590BEFEB53}" type="slidenum">
              <a:rPr lang="en-US" sz="1400">
                <a:solidFill>
                  <a:schemeClr val="tx1"/>
                </a:solidFill>
              </a:rPr>
              <a:pPr/>
              <a:t>4</a:t>
            </a:fld>
            <a:endParaRPr lang="en-US" sz="1400" dirty="0">
              <a:solidFill>
                <a:schemeClr val="tx1"/>
              </a:solidFill>
            </a:endParaRPr>
          </a:p>
        </p:txBody>
      </p:sp>
      <p:pic>
        <p:nvPicPr>
          <p:cNvPr id="1026" name="Picture 2">
            <a:extLst>
              <a:ext uri="{FF2B5EF4-FFF2-40B4-BE49-F238E27FC236}">
                <a16:creationId xmlns:a16="http://schemas.microsoft.com/office/drawing/2014/main" id="{B93D9263-1096-4C57-9C52-1189B6B5C7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4069" y="3429000"/>
            <a:ext cx="5923862" cy="334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5426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E5477-DF4F-429E-BEFC-6E7D3DF893DF}"/>
              </a:ext>
            </a:extLst>
          </p:cNvPr>
          <p:cNvSpPr>
            <a:spLocks noGrp="1"/>
          </p:cNvSpPr>
          <p:nvPr>
            <p:ph type="title"/>
          </p:nvPr>
        </p:nvSpPr>
        <p:spPr>
          <a:xfrm>
            <a:off x="838200" y="365131"/>
            <a:ext cx="10220325" cy="892175"/>
          </a:xfrm>
        </p:spPr>
        <p:txBody>
          <a:bodyPr>
            <a:normAutofit fontScale="90000"/>
          </a:bodyPr>
          <a:lstStyle/>
          <a:p>
            <a:r>
              <a:rPr lang="en-US" dirty="0"/>
              <a:t>Previous and Current Common Interfaces Standards</a:t>
            </a:r>
          </a:p>
        </p:txBody>
      </p:sp>
      <p:sp>
        <p:nvSpPr>
          <p:cNvPr id="3" name="Content Placeholder 2">
            <a:extLst>
              <a:ext uri="{FF2B5EF4-FFF2-40B4-BE49-F238E27FC236}">
                <a16:creationId xmlns:a16="http://schemas.microsoft.com/office/drawing/2014/main" id="{C6A6B95D-041D-4D41-B540-0557CA9C0459}"/>
              </a:ext>
            </a:extLst>
          </p:cNvPr>
          <p:cNvSpPr>
            <a:spLocks noGrp="1"/>
          </p:cNvSpPr>
          <p:nvPr>
            <p:ph idx="1"/>
          </p:nvPr>
        </p:nvSpPr>
        <p:spPr>
          <a:xfrm>
            <a:off x="838200" y="1707614"/>
            <a:ext cx="10515600" cy="4469355"/>
          </a:xfrm>
        </p:spPr>
        <p:txBody>
          <a:bodyPr>
            <a:normAutofit fontScale="85000" lnSpcReduction="10000"/>
          </a:bodyPr>
          <a:lstStyle/>
          <a:p>
            <a:r>
              <a:rPr lang="en-US" dirty="0"/>
              <a:t>International Docking System Standard (IDSS)</a:t>
            </a:r>
          </a:p>
          <a:p>
            <a:pPr lvl="1"/>
            <a:r>
              <a:rPr lang="en-US" dirty="0"/>
              <a:t>International Docking Adapter (IDA)</a:t>
            </a:r>
          </a:p>
          <a:p>
            <a:r>
              <a:rPr lang="en-US" dirty="0"/>
              <a:t>International Deep Space Interoperability Standards (IDSIS)</a:t>
            </a:r>
          </a:p>
          <a:p>
            <a:pPr lvl="1"/>
            <a:r>
              <a:rPr lang="en-US" dirty="0"/>
              <a:t>Avionics &amp; Communications</a:t>
            </a:r>
          </a:p>
          <a:p>
            <a:pPr lvl="1"/>
            <a:r>
              <a:rPr lang="en-US" dirty="0"/>
              <a:t>ECLSS, Power, &amp; Rendezvous</a:t>
            </a:r>
          </a:p>
          <a:p>
            <a:pPr lvl="1"/>
            <a:r>
              <a:rPr lang="en-US" dirty="0"/>
              <a:t>Robotics, Thermal, &amp; Software</a:t>
            </a:r>
          </a:p>
          <a:p>
            <a:r>
              <a:rPr lang="en-US" dirty="0"/>
              <a:t>Robotic Interface Standards</a:t>
            </a:r>
          </a:p>
          <a:p>
            <a:pPr lvl="1"/>
            <a:r>
              <a:rPr lang="en-US" dirty="0"/>
              <a:t>ISO 9409-1: Manipulating industrial robots -- Mechanical interfaces -- Part 1: Plates </a:t>
            </a:r>
          </a:p>
          <a:p>
            <a:pPr lvl="1"/>
            <a:r>
              <a:rPr lang="en-US" dirty="0"/>
              <a:t>ISO 9409-2: Manipulating industrial robots -- Mechanical interfaces -- Part 2: Shafts </a:t>
            </a:r>
          </a:p>
          <a:p>
            <a:pPr lvl="1"/>
            <a:r>
              <a:rPr lang="en-US" dirty="0"/>
              <a:t>ISO 9787: Robots and robotic devices -- Coordinate systems and motion nomenclatures </a:t>
            </a:r>
          </a:p>
          <a:p>
            <a:pPr lvl="1"/>
            <a:r>
              <a:rPr lang="en-US" dirty="0"/>
              <a:t>HEOMD-003-07: International External Robotic Interface Interoperability Standards (IERIIS)</a:t>
            </a:r>
          </a:p>
        </p:txBody>
      </p:sp>
      <p:sp>
        <p:nvSpPr>
          <p:cNvPr id="4" name="Slide Number Placeholder 3">
            <a:extLst>
              <a:ext uri="{FF2B5EF4-FFF2-40B4-BE49-F238E27FC236}">
                <a16:creationId xmlns:a16="http://schemas.microsoft.com/office/drawing/2014/main" id="{66118328-9C61-49CB-95EA-943A8A73348F}"/>
              </a:ext>
            </a:extLst>
          </p:cNvPr>
          <p:cNvSpPr>
            <a:spLocks noGrp="1"/>
          </p:cNvSpPr>
          <p:nvPr>
            <p:ph type="sldNum" sz="quarter" idx="12"/>
          </p:nvPr>
        </p:nvSpPr>
        <p:spPr/>
        <p:txBody>
          <a:bodyPr/>
          <a:lstStyle/>
          <a:p>
            <a:fld id="{AAA21668-7E2D-D34B-8F28-D8590BEFEB53}" type="slidenum">
              <a:rPr lang="en-US" smtClean="0"/>
              <a:pPr/>
              <a:t>5</a:t>
            </a:fld>
            <a:endParaRPr lang="en-US" dirty="0"/>
          </a:p>
        </p:txBody>
      </p:sp>
    </p:spTree>
    <p:extLst>
      <p:ext uri="{BB962C8B-B14F-4D97-AF65-F5344CB8AC3E}">
        <p14:creationId xmlns:p14="http://schemas.microsoft.com/office/powerpoint/2010/main" val="964354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Surface Systems Interface Overview</a:t>
            </a:r>
          </a:p>
        </p:txBody>
      </p:sp>
      <p:sp>
        <p:nvSpPr>
          <p:cNvPr id="4" name="Slide Number Placeholder 3"/>
          <p:cNvSpPr>
            <a:spLocks noGrp="1"/>
          </p:cNvSpPr>
          <p:nvPr>
            <p:ph type="sldNum" sz="quarter" idx="12"/>
          </p:nvPr>
        </p:nvSpPr>
        <p:spPr>
          <a:xfrm>
            <a:off x="8702002" y="6429254"/>
            <a:ext cx="2743200" cy="365125"/>
          </a:xfrm>
        </p:spPr>
        <p:txBody>
          <a:bodyPr/>
          <a:lstStyle/>
          <a:p>
            <a:fld id="{AAA21668-7E2D-D34B-8F28-D8590BEFEB53}" type="slidenum">
              <a:rPr lang="en-US" smtClean="0"/>
              <a:pPr/>
              <a:t>6</a:t>
            </a:fld>
            <a:endParaRPr lang="en-US" dirty="0"/>
          </a:p>
        </p:txBody>
      </p:sp>
      <p:sp>
        <p:nvSpPr>
          <p:cNvPr id="69" name="Slide Number Placeholder 5"/>
          <p:cNvSpPr txBox="1">
            <a:spLocks/>
          </p:cNvSpPr>
          <p:nvPr/>
        </p:nvSpPr>
        <p:spPr>
          <a:xfrm>
            <a:off x="8763000" y="650875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A21668-7E2D-D34B-8F28-D8590BEFEB53}" type="slidenum">
              <a:rPr lang="en-US" sz="1400" smtClean="0">
                <a:solidFill>
                  <a:schemeClr val="tx1"/>
                </a:solidFill>
              </a:rPr>
              <a:pPr/>
              <a:t>6</a:t>
            </a:fld>
            <a:endParaRPr lang="en-US" sz="1400" dirty="0">
              <a:solidFill>
                <a:schemeClr val="tx1"/>
              </a:solidFill>
            </a:endParaRPr>
          </a:p>
        </p:txBody>
      </p:sp>
      <p:grpSp>
        <p:nvGrpSpPr>
          <p:cNvPr id="9" name="Group 8">
            <a:extLst>
              <a:ext uri="{FF2B5EF4-FFF2-40B4-BE49-F238E27FC236}">
                <a16:creationId xmlns:a16="http://schemas.microsoft.com/office/drawing/2014/main" id="{6DC2AA4F-1999-48CF-B437-4ED49E3B6BB5}"/>
              </a:ext>
            </a:extLst>
          </p:cNvPr>
          <p:cNvGrpSpPr/>
          <p:nvPr/>
        </p:nvGrpSpPr>
        <p:grpSpPr>
          <a:xfrm>
            <a:off x="532841" y="1404380"/>
            <a:ext cx="11064761" cy="5375396"/>
            <a:chOff x="532841" y="1404380"/>
            <a:chExt cx="11064761" cy="5375396"/>
          </a:xfrm>
        </p:grpSpPr>
        <p:grpSp>
          <p:nvGrpSpPr>
            <p:cNvPr id="13" name="Group 12">
              <a:extLst>
                <a:ext uri="{FF2B5EF4-FFF2-40B4-BE49-F238E27FC236}">
                  <a16:creationId xmlns:a16="http://schemas.microsoft.com/office/drawing/2014/main" id="{199BE2ED-126F-4614-960A-900833AB7291}"/>
                </a:ext>
              </a:extLst>
            </p:cNvPr>
            <p:cNvGrpSpPr/>
            <p:nvPr/>
          </p:nvGrpSpPr>
          <p:grpSpPr>
            <a:xfrm>
              <a:off x="532841" y="1404380"/>
              <a:ext cx="11064761" cy="5375396"/>
              <a:chOff x="1938541" y="1403114"/>
              <a:chExt cx="8276020" cy="5317536"/>
            </a:xfrm>
          </p:grpSpPr>
          <p:sp>
            <p:nvSpPr>
              <p:cNvPr id="18" name="Arrow: Left-Up 17">
                <a:extLst>
                  <a:ext uri="{FF2B5EF4-FFF2-40B4-BE49-F238E27FC236}">
                    <a16:creationId xmlns:a16="http://schemas.microsoft.com/office/drawing/2014/main" id="{8B0A3E87-E882-417E-91A8-A2E000A4578F}"/>
                  </a:ext>
                </a:extLst>
              </p:cNvPr>
              <p:cNvSpPr/>
              <p:nvPr/>
            </p:nvSpPr>
            <p:spPr>
              <a:xfrm>
                <a:off x="7282925" y="5116342"/>
                <a:ext cx="2182297" cy="1317402"/>
              </a:xfrm>
              <a:prstGeom prst="leftUpArrow">
                <a:avLst>
                  <a:gd name="adj1" fmla="val 17555"/>
                  <a:gd name="adj2" fmla="val 23677"/>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Arrow: Left-Up 69">
                <a:extLst>
                  <a:ext uri="{FF2B5EF4-FFF2-40B4-BE49-F238E27FC236}">
                    <a16:creationId xmlns:a16="http://schemas.microsoft.com/office/drawing/2014/main" id="{122C8C6A-72B8-4C91-9B87-34177C99E831}"/>
                  </a:ext>
                </a:extLst>
              </p:cNvPr>
              <p:cNvSpPr/>
              <p:nvPr/>
            </p:nvSpPr>
            <p:spPr>
              <a:xfrm flipH="1">
                <a:off x="2608916" y="5110670"/>
                <a:ext cx="2334515" cy="1323073"/>
              </a:xfrm>
              <a:prstGeom prst="leftUpArrow">
                <a:avLst>
                  <a:gd name="adj1" fmla="val 17555"/>
                  <a:gd name="adj2" fmla="val 23677"/>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Arrow: Left-Up 70">
                <a:extLst>
                  <a:ext uri="{FF2B5EF4-FFF2-40B4-BE49-F238E27FC236}">
                    <a16:creationId xmlns:a16="http://schemas.microsoft.com/office/drawing/2014/main" id="{40D513BB-9DDC-4579-ABDB-63251F39F3B2}"/>
                  </a:ext>
                </a:extLst>
              </p:cNvPr>
              <p:cNvSpPr/>
              <p:nvPr/>
            </p:nvSpPr>
            <p:spPr>
              <a:xfrm flipH="1" flipV="1">
                <a:off x="2607707" y="1754193"/>
                <a:ext cx="2334515" cy="1317402"/>
              </a:xfrm>
              <a:prstGeom prst="leftUpArrow">
                <a:avLst>
                  <a:gd name="adj1" fmla="val 17555"/>
                  <a:gd name="adj2" fmla="val 23677"/>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Arrow: Left-Up 71">
                <a:extLst>
                  <a:ext uri="{FF2B5EF4-FFF2-40B4-BE49-F238E27FC236}">
                    <a16:creationId xmlns:a16="http://schemas.microsoft.com/office/drawing/2014/main" id="{2C8D8BE5-D0EE-4A74-BCE9-CA43AFF86A38}"/>
                  </a:ext>
                </a:extLst>
              </p:cNvPr>
              <p:cNvSpPr/>
              <p:nvPr/>
            </p:nvSpPr>
            <p:spPr>
              <a:xfrm flipV="1">
                <a:off x="7190923" y="1755723"/>
                <a:ext cx="2331630" cy="1317402"/>
              </a:xfrm>
              <a:prstGeom prst="leftUpArrow">
                <a:avLst>
                  <a:gd name="adj1" fmla="val 17555"/>
                  <a:gd name="adj2" fmla="val 23677"/>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1938541" y="1403114"/>
                <a:ext cx="8276020" cy="5317536"/>
                <a:chOff x="1938541" y="1403114"/>
                <a:chExt cx="8276020" cy="5317536"/>
              </a:xfrm>
            </p:grpSpPr>
            <p:grpSp>
              <p:nvGrpSpPr>
                <p:cNvPr id="17" name="Group 16"/>
                <p:cNvGrpSpPr/>
                <p:nvPr/>
              </p:nvGrpSpPr>
              <p:grpSpPr>
                <a:xfrm>
                  <a:off x="5328183" y="5110671"/>
                  <a:ext cx="1569991" cy="1609979"/>
                  <a:chOff x="4444613" y="4552660"/>
                  <a:chExt cx="2009350" cy="2248880"/>
                </a:xfrm>
              </p:grpSpPr>
              <p:sp>
                <p:nvSpPr>
                  <p:cNvPr id="14" name="Rectangle 13"/>
                  <p:cNvSpPr/>
                  <p:nvPr/>
                </p:nvSpPr>
                <p:spPr>
                  <a:xfrm>
                    <a:off x="4444613" y="4552660"/>
                    <a:ext cx="2009350" cy="224772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ctr"/>
                    <a:r>
                      <a:rPr lang="en-US" sz="2000" dirty="0"/>
                      <a:t>Habitation</a:t>
                    </a:r>
                  </a:p>
                </p:txBody>
              </p:sp>
              <p:pic>
                <p:nvPicPr>
                  <p:cNvPr id="7" name="Picture 6" descr="A picture containing table, sitting, dark, small&#10;&#10;Description automatically generated">
                    <a:extLst>
                      <a:ext uri="{FF2B5EF4-FFF2-40B4-BE49-F238E27FC236}">
                        <a16:creationId xmlns:a16="http://schemas.microsoft.com/office/drawing/2014/main" id="{8BF513DB-253A-4FA2-A4B5-78779920E20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53" t="3685" r="-2453" b="-3685"/>
                  <a:stretch/>
                </p:blipFill>
                <p:spPr>
                  <a:xfrm>
                    <a:off x="4490596" y="4998392"/>
                    <a:ext cx="1917384" cy="1803148"/>
                  </a:xfrm>
                  <a:prstGeom prst="rect">
                    <a:avLst/>
                  </a:prstGeom>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pic>
            </p:grpSp>
            <p:grpSp>
              <p:nvGrpSpPr>
                <p:cNvPr id="21" name="Group 20"/>
                <p:cNvGrpSpPr/>
                <p:nvPr/>
              </p:nvGrpSpPr>
              <p:grpSpPr>
                <a:xfrm>
                  <a:off x="7882929" y="3167399"/>
                  <a:ext cx="2331632" cy="1786199"/>
                  <a:chOff x="7427720" y="4469247"/>
                  <a:chExt cx="2843332" cy="2165469"/>
                </a:xfrm>
                <a:solidFill>
                  <a:schemeClr val="accent6"/>
                </a:solidFill>
              </p:grpSpPr>
              <p:sp>
                <p:nvSpPr>
                  <p:cNvPr id="19" name="Rectangle 18"/>
                  <p:cNvSpPr/>
                  <p:nvPr/>
                </p:nvSpPr>
                <p:spPr>
                  <a:xfrm>
                    <a:off x="7427720" y="4469247"/>
                    <a:ext cx="2843332" cy="2165469"/>
                  </a:xfrm>
                  <a:prstGeom prst="rect">
                    <a:avLst/>
                  </a:prstGeom>
                  <a:grpFill/>
                  <a:ln>
                    <a:solidFill>
                      <a:srgbClr val="92D050"/>
                    </a:solidFill>
                  </a:ln>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ctr"/>
                    <a:r>
                      <a:rPr lang="en-US" sz="2000" dirty="0"/>
                      <a:t>ISRU</a:t>
                    </a:r>
                  </a:p>
                </p:txBody>
              </p:sp>
              <p:pic>
                <p:nvPicPr>
                  <p:cNvPr id="10" name="Picture 9">
                    <a:extLst>
                      <a:ext uri="{FF2B5EF4-FFF2-40B4-BE49-F238E27FC236}">
                        <a16:creationId xmlns:a16="http://schemas.microsoft.com/office/drawing/2014/main" id="{974A3848-C3F6-4F37-A976-70FF1372EDF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032" b="89032" l="3774" r="94340">
                                <a14:foregroundMark x1="8962" y1="39355" x2="4245" y2="49677"/>
                                <a14:foregroundMark x1="4245" y1="49677" x2="9434" y2="60645"/>
                                <a14:foregroundMark x1="36321" y1="48387" x2="36792" y2="24516"/>
                                <a14:foregroundMark x1="36792" y1="24516" x2="43396" y2="31613"/>
                                <a14:foregroundMark x1="43396" y1="31613" x2="51415" y2="32903"/>
                                <a14:foregroundMark x1="51415" y1="32903" x2="62264" y2="18710"/>
                                <a14:foregroundMark x1="40094" y1="32258" x2="50943" y2="32258"/>
                                <a14:foregroundMark x1="36321" y1="25161" x2="36321" y2="24516"/>
                                <a14:foregroundMark x1="33019" y1="18065" x2="29245" y2="22581"/>
                                <a14:foregroundMark x1="31132" y1="17419" x2="33019" y2="16774"/>
                                <a14:foregroundMark x1="59906" y1="12258" x2="58491" y2="13548"/>
                                <a14:foregroundMark x1="63679" y1="76774" x2="67453" y2="86452"/>
                                <a14:foregroundMark x1="67453" y1="86452" x2="65566" y2="75484"/>
                                <a14:foregroundMark x1="65566" y1="75484" x2="63208" y2="76774"/>
                                <a14:foregroundMark x1="61792" y1="76129" x2="64623" y2="83871"/>
                                <a14:foregroundMark x1="60849" y1="84516" x2="64623" y2="86452"/>
                                <a14:foregroundMark x1="68396" y1="89032" x2="71698" y2="86452"/>
                                <a14:foregroundMark x1="75000" y1="83871" x2="83491" y2="82581"/>
                                <a14:foregroundMark x1="83491" y1="82581" x2="81132" y2="83226"/>
                                <a14:foregroundMark x1="81604" y1="87742" x2="83019" y2="76774"/>
                                <a14:foregroundMark x1="83019" y1="76774" x2="82547" y2="76774"/>
                                <a14:foregroundMark x1="83491" y1="88387" x2="85849" y2="83226"/>
                                <a14:foregroundMark x1="80660" y1="67097" x2="80660" y2="63871"/>
                                <a14:foregroundMark x1="82230" y1="59510" x2="83019" y2="60000"/>
                                <a14:foregroundMark x1="80248" y1="58277" x2="80560" y2="58471"/>
                                <a14:foregroundMark x1="77830" y1="56774" x2="78746" y2="57343"/>
                                <a14:foregroundMark x1="85377" y1="56129" x2="94340" y2="62581"/>
                                <a14:foregroundMark x1="79245" y1="66452" x2="78774" y2="61935"/>
                                <a14:foregroundMark x1="59906" y1="39355" x2="68396" y2="43226"/>
                                <a14:foregroundMark x1="65566" y1="40645" x2="61321" y2="37419"/>
                                <a14:foregroundMark x1="21226" y1="37419" x2="21698" y2="30968"/>
                                <a14:foregroundMark x1="12736" y1="78710" x2="13679" y2="78710"/>
                                <a14:backgroundMark x1="80660" y1="56129" x2="81132" y2="57419"/>
                                <a14:backgroundMark x1="78302" y1="58065" x2="79245" y2="59355"/>
                                <a14:backgroundMark x1="79717" y1="60000" x2="81604" y2="60645"/>
                              </a14:backgroundRemoval>
                            </a14:imgEffect>
                          </a14:imgLayer>
                        </a14:imgProps>
                      </a:ext>
                    </a:extLst>
                  </a:blip>
                  <a:stretch>
                    <a:fillRect/>
                  </a:stretch>
                </p:blipFill>
                <p:spPr>
                  <a:xfrm>
                    <a:off x="8100656" y="5057415"/>
                    <a:ext cx="1702661" cy="1458516"/>
                  </a:xfrm>
                  <a:prstGeom prst="rect">
                    <a:avLst/>
                  </a:prstGeom>
                  <a:grpFill/>
                </p:spPr>
              </p:pic>
            </p:grpSp>
            <p:grpSp>
              <p:nvGrpSpPr>
                <p:cNvPr id="46" name="Group 45"/>
                <p:cNvGrpSpPr/>
                <p:nvPr/>
              </p:nvGrpSpPr>
              <p:grpSpPr>
                <a:xfrm>
                  <a:off x="5250267" y="1403114"/>
                  <a:ext cx="1632611" cy="1855733"/>
                  <a:chOff x="5224475" y="1486888"/>
                  <a:chExt cx="1632610" cy="1855733"/>
                </a:xfrm>
              </p:grpSpPr>
              <p:sp>
                <p:nvSpPr>
                  <p:cNvPr id="23" name="Rectangle 22"/>
                  <p:cNvSpPr/>
                  <p:nvPr/>
                </p:nvSpPr>
                <p:spPr>
                  <a:xfrm>
                    <a:off x="5224475" y="1486888"/>
                    <a:ext cx="1632610" cy="185573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t"/>
                  <a:lstStyle/>
                  <a:p>
                    <a:pPr algn="ctr"/>
                    <a:r>
                      <a:rPr lang="en-US" sz="2000" dirty="0"/>
                      <a:t>Landers</a:t>
                    </a:r>
                  </a:p>
                </p:txBody>
              </p:sp>
              <p:grpSp>
                <p:nvGrpSpPr>
                  <p:cNvPr id="36" name="Group 35">
                    <a:extLst>
                      <a:ext uri="{FF2B5EF4-FFF2-40B4-BE49-F238E27FC236}">
                        <a16:creationId xmlns:a16="http://schemas.microsoft.com/office/drawing/2014/main" id="{D7691911-9431-F242-9E0F-DA97B096D860}"/>
                      </a:ext>
                    </a:extLst>
                  </p:cNvPr>
                  <p:cNvGrpSpPr/>
                  <p:nvPr/>
                </p:nvGrpSpPr>
                <p:grpSpPr>
                  <a:xfrm>
                    <a:off x="6165526" y="2116884"/>
                    <a:ext cx="645156" cy="595815"/>
                    <a:chOff x="6312811" y="7711144"/>
                    <a:chExt cx="351333" cy="420459"/>
                  </a:xfrm>
                </p:grpSpPr>
                <p:sp>
                  <p:nvSpPr>
                    <p:cNvPr id="37" name="TextBox 36">
                      <a:extLst>
                        <a:ext uri="{FF2B5EF4-FFF2-40B4-BE49-F238E27FC236}">
                          <a16:creationId xmlns:a16="http://schemas.microsoft.com/office/drawing/2014/main" id="{2C937D6E-3391-424E-909B-94C996A73BC7}"/>
                        </a:ext>
                      </a:extLst>
                    </p:cNvPr>
                    <p:cNvSpPr txBox="1"/>
                    <p:nvPr/>
                  </p:nvSpPr>
                  <p:spPr>
                    <a:xfrm>
                      <a:off x="6312811" y="8066445"/>
                      <a:ext cx="351333" cy="65158"/>
                    </a:xfrm>
                    <a:prstGeom prst="rect">
                      <a:avLst/>
                    </a:prstGeom>
                    <a:noFill/>
                  </p:spPr>
                  <p:txBody>
                    <a:bodyPr wrap="square" lIns="0" tIns="0" rIns="0" bIns="0" rtlCol="0">
                      <a:spAutoFit/>
                    </a:bodyPr>
                    <a:lstStyle/>
                    <a:p>
                      <a:pPr algn="ctr" fontAlgn="base">
                        <a:spcBef>
                          <a:spcPct val="0"/>
                        </a:spcBef>
                        <a:spcAft>
                          <a:spcPct val="0"/>
                        </a:spcAft>
                        <a:defRPr/>
                      </a:pPr>
                      <a:r>
                        <a:rPr lang="en-US" sz="600" b="1" dirty="0">
                          <a:solidFill>
                            <a:schemeClr val="bg1"/>
                          </a:solidFill>
                          <a:latin typeface="Arial" charset="0"/>
                          <a:cs typeface="Arial"/>
                        </a:rPr>
                        <a:t>HLS</a:t>
                      </a:r>
                    </a:p>
                  </p:txBody>
                </p:sp>
                <p:pic>
                  <p:nvPicPr>
                    <p:cNvPr id="38" name="Picture 37">
                      <a:extLst>
                        <a:ext uri="{FF2B5EF4-FFF2-40B4-BE49-F238E27FC236}">
                          <a16:creationId xmlns:a16="http://schemas.microsoft.com/office/drawing/2014/main" id="{81F3D5E2-F7DD-9449-88D1-B91E19F2940C}"/>
                        </a:ext>
                      </a:extLst>
                    </p:cNvPr>
                    <p:cNvPicPr>
                      <a:picLocks noChangeAspect="1"/>
                    </p:cNvPicPr>
                    <p:nvPr/>
                  </p:nvPicPr>
                  <p:blipFill>
                    <a:blip r:embed="rId6"/>
                    <a:stretch>
                      <a:fillRect/>
                    </a:stretch>
                  </p:blipFill>
                  <p:spPr>
                    <a:xfrm>
                      <a:off x="6363365" y="7711144"/>
                      <a:ext cx="250225" cy="365713"/>
                    </a:xfrm>
                    <a:prstGeom prst="rect">
                      <a:avLst/>
                    </a:prstGeom>
                  </p:spPr>
                </p:pic>
              </p:grpSp>
              <p:grpSp>
                <p:nvGrpSpPr>
                  <p:cNvPr id="29" name="Group 28"/>
                  <p:cNvGrpSpPr/>
                  <p:nvPr/>
                </p:nvGrpSpPr>
                <p:grpSpPr>
                  <a:xfrm>
                    <a:off x="5351749" y="1822294"/>
                    <a:ext cx="767375" cy="917363"/>
                    <a:chOff x="5351749" y="1822294"/>
                    <a:chExt cx="767375" cy="917363"/>
                  </a:xfrm>
                </p:grpSpPr>
                <p:pic>
                  <p:nvPicPr>
                    <p:cNvPr id="34" name="Picture 33">
                      <a:extLst>
                        <a:ext uri="{FF2B5EF4-FFF2-40B4-BE49-F238E27FC236}">
                          <a16:creationId xmlns:a16="http://schemas.microsoft.com/office/drawing/2014/main" id="{E7F4FC8F-0753-E247-88F8-DB99C02ADAB4}"/>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351749" y="1822294"/>
                      <a:ext cx="767375" cy="896391"/>
                    </a:xfrm>
                    <a:prstGeom prst="rect">
                      <a:avLst/>
                    </a:prstGeom>
                  </p:spPr>
                </p:pic>
                <p:sp>
                  <p:nvSpPr>
                    <p:cNvPr id="39" name="TextBox 38">
                      <a:extLst>
                        <a:ext uri="{FF2B5EF4-FFF2-40B4-BE49-F238E27FC236}">
                          <a16:creationId xmlns:a16="http://schemas.microsoft.com/office/drawing/2014/main" id="{2C937D6E-3391-424E-909B-94C996A73BC7}"/>
                        </a:ext>
                      </a:extLst>
                    </p:cNvPr>
                    <p:cNvSpPr txBox="1"/>
                    <p:nvPr/>
                  </p:nvSpPr>
                  <p:spPr>
                    <a:xfrm>
                      <a:off x="5415330" y="2647324"/>
                      <a:ext cx="645156" cy="92333"/>
                    </a:xfrm>
                    <a:prstGeom prst="rect">
                      <a:avLst/>
                    </a:prstGeom>
                    <a:noFill/>
                  </p:spPr>
                  <p:txBody>
                    <a:bodyPr wrap="square" lIns="0" tIns="0" rIns="0" bIns="0" rtlCol="0">
                      <a:spAutoFit/>
                    </a:bodyPr>
                    <a:lstStyle/>
                    <a:p>
                      <a:pPr algn="ctr" fontAlgn="base">
                        <a:spcBef>
                          <a:spcPct val="0"/>
                        </a:spcBef>
                        <a:spcAft>
                          <a:spcPct val="0"/>
                        </a:spcAft>
                        <a:defRPr/>
                      </a:pPr>
                      <a:r>
                        <a:rPr lang="en-US" sz="600" b="1" dirty="0">
                          <a:solidFill>
                            <a:schemeClr val="bg1"/>
                          </a:solidFill>
                          <a:latin typeface="Arial" charset="0"/>
                          <a:cs typeface="Arial"/>
                        </a:rPr>
                        <a:t>Cargo</a:t>
                      </a:r>
                    </a:p>
                  </p:txBody>
                </p:sp>
              </p:grpSp>
              <p:grpSp>
                <p:nvGrpSpPr>
                  <p:cNvPr id="40" name="Group 39"/>
                  <p:cNvGrpSpPr/>
                  <p:nvPr/>
                </p:nvGrpSpPr>
                <p:grpSpPr>
                  <a:xfrm>
                    <a:off x="5794456" y="2840240"/>
                    <a:ext cx="645156" cy="408992"/>
                    <a:chOff x="5326654" y="2869698"/>
                    <a:chExt cx="645156" cy="408992"/>
                  </a:xfrm>
                </p:grpSpPr>
                <p:pic>
                  <p:nvPicPr>
                    <p:cNvPr id="35" name="Picture 34" descr="AAA.png">
                      <a:extLst>
                        <a:ext uri="{FF2B5EF4-FFF2-40B4-BE49-F238E27FC236}">
                          <a16:creationId xmlns:a16="http://schemas.microsoft.com/office/drawing/2014/main" id="{F476AABD-1D8C-2549-9F82-196EB2EDAD5D}"/>
                        </a:ext>
                      </a:extLst>
                    </p:cNvPr>
                    <p:cNvPicPr>
                      <a:picLocks noChangeAspect="1"/>
                    </p:cNvPicPr>
                    <p:nvPr/>
                  </p:nvPicPr>
                  <p:blipFill rotWithShape="1">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415331" y="2869698"/>
                      <a:ext cx="467803" cy="296714"/>
                    </a:xfrm>
                    <a:prstGeom prst="rect">
                      <a:avLst/>
                    </a:prstGeom>
                  </p:spPr>
                </p:pic>
                <p:sp>
                  <p:nvSpPr>
                    <p:cNvPr id="41" name="TextBox 40">
                      <a:extLst>
                        <a:ext uri="{FF2B5EF4-FFF2-40B4-BE49-F238E27FC236}">
                          <a16:creationId xmlns:a16="http://schemas.microsoft.com/office/drawing/2014/main" id="{2C937D6E-3391-424E-909B-94C996A73BC7}"/>
                        </a:ext>
                      </a:extLst>
                    </p:cNvPr>
                    <p:cNvSpPr txBox="1"/>
                    <p:nvPr/>
                  </p:nvSpPr>
                  <p:spPr>
                    <a:xfrm>
                      <a:off x="5326654" y="3186357"/>
                      <a:ext cx="645156" cy="92333"/>
                    </a:xfrm>
                    <a:prstGeom prst="rect">
                      <a:avLst/>
                    </a:prstGeom>
                    <a:noFill/>
                  </p:spPr>
                  <p:txBody>
                    <a:bodyPr wrap="square" lIns="0" tIns="0" rIns="0" bIns="0" rtlCol="0">
                      <a:spAutoFit/>
                    </a:bodyPr>
                    <a:lstStyle/>
                    <a:p>
                      <a:pPr algn="ctr" fontAlgn="base">
                        <a:spcBef>
                          <a:spcPct val="0"/>
                        </a:spcBef>
                        <a:spcAft>
                          <a:spcPct val="0"/>
                        </a:spcAft>
                        <a:defRPr/>
                      </a:pPr>
                      <a:r>
                        <a:rPr lang="en-US" sz="600" b="1" dirty="0">
                          <a:solidFill>
                            <a:schemeClr val="bg1"/>
                          </a:solidFill>
                          <a:latin typeface="Arial" charset="0"/>
                          <a:cs typeface="Arial"/>
                        </a:rPr>
                        <a:t>CLPS</a:t>
                      </a:r>
                    </a:p>
                  </p:txBody>
                </p:sp>
              </p:grpSp>
            </p:grpSp>
            <p:grpSp>
              <p:nvGrpSpPr>
                <p:cNvPr id="44" name="Group 43"/>
                <p:cNvGrpSpPr/>
                <p:nvPr/>
              </p:nvGrpSpPr>
              <p:grpSpPr>
                <a:xfrm>
                  <a:off x="1938541" y="3278694"/>
                  <a:ext cx="2412605" cy="1632169"/>
                  <a:chOff x="1938537" y="3278689"/>
                  <a:chExt cx="2412605" cy="1632169"/>
                </a:xfrm>
              </p:grpSpPr>
              <p:grpSp>
                <p:nvGrpSpPr>
                  <p:cNvPr id="42" name="Group 41"/>
                  <p:cNvGrpSpPr/>
                  <p:nvPr/>
                </p:nvGrpSpPr>
                <p:grpSpPr>
                  <a:xfrm>
                    <a:off x="1938537" y="3278689"/>
                    <a:ext cx="2412605" cy="1632169"/>
                    <a:chOff x="1938537" y="3278689"/>
                    <a:chExt cx="2412605" cy="1632169"/>
                  </a:xfrm>
                </p:grpSpPr>
                <p:grpSp>
                  <p:nvGrpSpPr>
                    <p:cNvPr id="12" name="Group 11"/>
                    <p:cNvGrpSpPr/>
                    <p:nvPr/>
                  </p:nvGrpSpPr>
                  <p:grpSpPr>
                    <a:xfrm>
                      <a:off x="1938537" y="3278689"/>
                      <a:ext cx="2412605" cy="1632169"/>
                      <a:chOff x="1719858" y="4944141"/>
                      <a:chExt cx="3508744" cy="1777335"/>
                    </a:xfrm>
                  </p:grpSpPr>
                  <p:sp>
                    <p:nvSpPr>
                      <p:cNvPr id="11" name="Rectangle 10"/>
                      <p:cNvSpPr/>
                      <p:nvPr/>
                    </p:nvSpPr>
                    <p:spPr>
                      <a:xfrm>
                        <a:off x="1719858" y="4944141"/>
                        <a:ext cx="3508744" cy="17773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dirty="0"/>
                          <a:t>Transportation</a:t>
                        </a:r>
                      </a:p>
                    </p:txBody>
                  </p:sp>
                  <p:pic>
                    <p:nvPicPr>
                      <p:cNvPr id="5" name="Picture 4">
                        <a:extLst>
                          <a:ext uri="{FF2B5EF4-FFF2-40B4-BE49-F238E27FC236}">
                            <a16:creationId xmlns:a16="http://schemas.microsoft.com/office/drawing/2014/main" id="{34650841-4168-4919-823F-F7EF0E3E84E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2507" t="5532" r="27490" b="3691"/>
                      <a:stretch/>
                    </p:blipFill>
                    <p:spPr>
                      <a:xfrm>
                        <a:off x="2083576" y="5351251"/>
                        <a:ext cx="1162746" cy="1187661"/>
                      </a:xfrm>
                      <a:prstGeom prst="rect">
                        <a:avLst/>
                      </a:prstGeom>
                    </p:spPr>
                  </p:pic>
                  <p:pic>
                    <p:nvPicPr>
                      <p:cNvPr id="6" name="Picture 5">
                        <a:extLst>
                          <a:ext uri="{FF2B5EF4-FFF2-40B4-BE49-F238E27FC236}">
                            <a16:creationId xmlns:a16="http://schemas.microsoft.com/office/drawing/2014/main" id="{FCE10C7B-5161-40AD-BEBE-784BA3722F89}"/>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31762" t="8121" r="25287"/>
                      <a:stretch/>
                    </p:blipFill>
                    <p:spPr>
                      <a:xfrm>
                        <a:off x="3775064" y="5248639"/>
                        <a:ext cx="1157578" cy="1392883"/>
                      </a:xfrm>
                      <a:prstGeom prst="rect">
                        <a:avLst/>
                      </a:prstGeom>
                    </p:spPr>
                  </p:pic>
                </p:grpSp>
                <p:sp>
                  <p:nvSpPr>
                    <p:cNvPr id="43" name="TextBox 42">
                      <a:extLst>
                        <a:ext uri="{FF2B5EF4-FFF2-40B4-BE49-F238E27FC236}">
                          <a16:creationId xmlns:a16="http://schemas.microsoft.com/office/drawing/2014/main" id="{2C937D6E-3391-424E-909B-94C996A73BC7}"/>
                        </a:ext>
                      </a:extLst>
                    </p:cNvPr>
                    <p:cNvSpPr txBox="1"/>
                    <p:nvPr/>
                  </p:nvSpPr>
                  <p:spPr>
                    <a:xfrm>
                      <a:off x="2267012" y="4745103"/>
                      <a:ext cx="645156" cy="107722"/>
                    </a:xfrm>
                    <a:prstGeom prst="rect">
                      <a:avLst/>
                    </a:prstGeom>
                    <a:noFill/>
                  </p:spPr>
                  <p:txBody>
                    <a:bodyPr wrap="square" lIns="0" tIns="0" rIns="0" bIns="0" rtlCol="0">
                      <a:spAutoFit/>
                    </a:bodyPr>
                    <a:lstStyle/>
                    <a:p>
                      <a:pPr algn="ctr" fontAlgn="base">
                        <a:spcBef>
                          <a:spcPct val="0"/>
                        </a:spcBef>
                        <a:spcAft>
                          <a:spcPct val="0"/>
                        </a:spcAft>
                        <a:defRPr/>
                      </a:pPr>
                      <a:r>
                        <a:rPr lang="en-US" sz="700" b="1" dirty="0">
                          <a:solidFill>
                            <a:schemeClr val="bg1"/>
                          </a:solidFill>
                          <a:latin typeface="Arial" charset="0"/>
                          <a:cs typeface="Arial"/>
                        </a:rPr>
                        <a:t>LTV</a:t>
                      </a:r>
                    </a:p>
                  </p:txBody>
                </p:sp>
              </p:grpSp>
              <p:sp>
                <p:nvSpPr>
                  <p:cNvPr id="45" name="TextBox 44">
                    <a:extLst>
                      <a:ext uri="{FF2B5EF4-FFF2-40B4-BE49-F238E27FC236}">
                        <a16:creationId xmlns:a16="http://schemas.microsoft.com/office/drawing/2014/main" id="{2C937D6E-3391-424E-909B-94C996A73BC7}"/>
                      </a:ext>
                    </a:extLst>
                  </p:cNvPr>
                  <p:cNvSpPr txBox="1"/>
                  <p:nvPr/>
                </p:nvSpPr>
                <p:spPr>
                  <a:xfrm>
                    <a:off x="3385039" y="4747891"/>
                    <a:ext cx="645156" cy="107722"/>
                  </a:xfrm>
                  <a:prstGeom prst="rect">
                    <a:avLst/>
                  </a:prstGeom>
                  <a:noFill/>
                </p:spPr>
                <p:txBody>
                  <a:bodyPr wrap="square" lIns="0" tIns="0" rIns="0" bIns="0" rtlCol="0">
                    <a:spAutoFit/>
                  </a:bodyPr>
                  <a:lstStyle/>
                  <a:p>
                    <a:pPr algn="ctr" fontAlgn="base">
                      <a:spcBef>
                        <a:spcPct val="0"/>
                      </a:spcBef>
                      <a:spcAft>
                        <a:spcPct val="0"/>
                      </a:spcAft>
                      <a:defRPr/>
                    </a:pPr>
                    <a:r>
                      <a:rPr lang="en-US" sz="700" b="1" dirty="0">
                        <a:solidFill>
                          <a:schemeClr val="bg1"/>
                        </a:solidFill>
                        <a:latin typeface="Arial" charset="0"/>
                        <a:cs typeface="Arial"/>
                      </a:rPr>
                      <a:t>PR</a:t>
                    </a:r>
                  </a:p>
                </p:txBody>
              </p:sp>
            </p:grpSp>
          </p:grpSp>
        </p:grpSp>
        <p:pic>
          <p:nvPicPr>
            <p:cNvPr id="73" name="Picture 2">
              <a:extLst>
                <a:ext uri="{FF2B5EF4-FFF2-40B4-BE49-F238E27FC236}">
                  <a16:creationId xmlns:a16="http://schemas.microsoft.com/office/drawing/2014/main" id="{10EA616A-4BE3-4C67-A278-5CD0D709DB3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94517" y="3266314"/>
              <a:ext cx="4150314" cy="1878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97309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General Interface Deign Principles</a:t>
            </a:r>
          </a:p>
        </p:txBody>
      </p:sp>
      <p:sp>
        <p:nvSpPr>
          <p:cNvPr id="3" name="Content Placeholder 2">
            <a:extLst>
              <a:ext uri="{FF2B5EF4-FFF2-40B4-BE49-F238E27FC236}">
                <a16:creationId xmlns:a16="http://schemas.microsoft.com/office/drawing/2014/main" id="{73FA5996-54D8-4739-AE11-17D35CD17E64}"/>
              </a:ext>
            </a:extLst>
          </p:cNvPr>
          <p:cNvSpPr>
            <a:spLocks noGrp="1"/>
          </p:cNvSpPr>
          <p:nvPr>
            <p:ph idx="1"/>
          </p:nvPr>
        </p:nvSpPr>
        <p:spPr>
          <a:xfrm>
            <a:off x="838200" y="1609725"/>
            <a:ext cx="10382250" cy="4567244"/>
          </a:xfrm>
        </p:spPr>
        <p:txBody>
          <a:bodyPr numCol="2">
            <a:normAutofit fontScale="55000" lnSpcReduction="20000"/>
          </a:bodyPr>
          <a:lstStyle/>
          <a:p>
            <a:r>
              <a:rPr lang="en-US" dirty="0"/>
              <a:t>General Design</a:t>
            </a:r>
          </a:p>
          <a:p>
            <a:pPr lvl="1"/>
            <a:r>
              <a:rPr lang="en-US" dirty="0"/>
              <a:t>Detailed Con-ops </a:t>
            </a:r>
          </a:p>
          <a:p>
            <a:pPr lvl="1"/>
            <a:r>
              <a:rPr lang="en-US" dirty="0"/>
              <a:t>Use non-mechanical approach</a:t>
            </a:r>
          </a:p>
          <a:p>
            <a:pPr lvl="1"/>
            <a:r>
              <a:rPr lang="en-US" dirty="0"/>
              <a:t>Units of measurement</a:t>
            </a:r>
          </a:p>
          <a:p>
            <a:r>
              <a:rPr lang="en-US" dirty="0"/>
              <a:t>Umbilical System</a:t>
            </a:r>
          </a:p>
          <a:p>
            <a:pPr lvl="1"/>
            <a:r>
              <a:rPr lang="en-US" dirty="0"/>
              <a:t>Active side contains moving components. Preferred for mobile system</a:t>
            </a:r>
          </a:p>
          <a:p>
            <a:pPr lvl="1"/>
            <a:r>
              <a:rPr lang="en-US" dirty="0"/>
              <a:t>Passive side has minimal complexity for multiple mating instances</a:t>
            </a:r>
          </a:p>
          <a:p>
            <a:r>
              <a:rPr lang="en-US" dirty="0"/>
              <a:t>Corrosion Control</a:t>
            </a:r>
          </a:p>
          <a:p>
            <a:pPr lvl="1"/>
            <a:r>
              <a:rPr lang="en-US" dirty="0"/>
              <a:t>Avoid Cold welding of metallic components</a:t>
            </a:r>
          </a:p>
          <a:p>
            <a:r>
              <a:rPr lang="en-US" dirty="0"/>
              <a:t>Materials</a:t>
            </a:r>
          </a:p>
          <a:p>
            <a:pPr lvl="1"/>
            <a:r>
              <a:rPr lang="en-US" dirty="0"/>
              <a:t>Lubrication or coatings to avoid surface damage</a:t>
            </a:r>
          </a:p>
          <a:p>
            <a:pPr lvl="1"/>
            <a:r>
              <a:rPr lang="en-US" dirty="0"/>
              <a:t>Avoid galling of fasteners or other metal to metal contacts</a:t>
            </a:r>
          </a:p>
          <a:p>
            <a:r>
              <a:rPr lang="en-US" dirty="0"/>
              <a:t>Redundancy</a:t>
            </a:r>
          </a:p>
          <a:p>
            <a:pPr lvl="1"/>
            <a:r>
              <a:rPr lang="en-US" dirty="0"/>
              <a:t>Reliability and safety of critical functions</a:t>
            </a:r>
          </a:p>
          <a:p>
            <a:pPr lvl="1"/>
            <a:r>
              <a:rPr lang="en-US" dirty="0"/>
              <a:t>Manual/backup override</a:t>
            </a:r>
          </a:p>
          <a:p>
            <a:pPr lvl="1"/>
            <a:r>
              <a:rPr lang="en-US" dirty="0"/>
              <a:t>Eliminate single failure points</a:t>
            </a:r>
          </a:p>
          <a:p>
            <a:r>
              <a:rPr lang="en-US" dirty="0"/>
              <a:t>Maintainability/Accessibility</a:t>
            </a:r>
          </a:p>
          <a:p>
            <a:pPr lvl="1"/>
            <a:r>
              <a:rPr lang="en-US" dirty="0"/>
              <a:t>Accessible by EVA or robotic system</a:t>
            </a:r>
          </a:p>
          <a:p>
            <a:pPr lvl="1"/>
            <a:r>
              <a:rPr lang="en-US" dirty="0"/>
              <a:t>Software is maintainable and upgradable</a:t>
            </a:r>
          </a:p>
          <a:p>
            <a:r>
              <a:rPr lang="en-US" dirty="0"/>
              <a:t>Safety and Reliability</a:t>
            </a:r>
          </a:p>
          <a:p>
            <a:pPr lvl="1"/>
            <a:r>
              <a:rPr lang="en-US" dirty="0"/>
              <a:t>Comply with applicable NASA requirements</a:t>
            </a:r>
          </a:p>
          <a:p>
            <a:pPr lvl="1"/>
            <a:r>
              <a:rPr lang="en-US" dirty="0"/>
              <a:t>Should be fail safe</a:t>
            </a:r>
          </a:p>
          <a:p>
            <a:pPr lvl="1"/>
            <a:r>
              <a:rPr lang="en-US" dirty="0"/>
              <a:t>Single fault tolerant design</a:t>
            </a:r>
          </a:p>
          <a:p>
            <a:r>
              <a:rPr lang="en-US" dirty="0"/>
              <a:t>Position Feedback</a:t>
            </a:r>
          </a:p>
          <a:p>
            <a:pPr lvl="1"/>
            <a:r>
              <a:rPr lang="en-US" dirty="0"/>
              <a:t>Fully mated feedback</a:t>
            </a:r>
          </a:p>
          <a:p>
            <a:pPr lvl="1"/>
            <a:r>
              <a:rPr lang="en-US" dirty="0"/>
              <a:t>Verify good mate/</a:t>
            </a:r>
            <a:r>
              <a:rPr lang="en-US" dirty="0" err="1"/>
              <a:t>demate</a:t>
            </a:r>
            <a:endParaRPr lang="en-US" dirty="0"/>
          </a:p>
          <a:p>
            <a:r>
              <a:rPr lang="en-US" dirty="0"/>
              <a:t>Connection Inspection</a:t>
            </a:r>
          </a:p>
          <a:p>
            <a:pPr lvl="1"/>
            <a:r>
              <a:rPr lang="en-US" dirty="0"/>
              <a:t>Verification to ensure is operating as designed and troubleshooting functions. </a:t>
            </a:r>
          </a:p>
          <a:p>
            <a:r>
              <a:rPr lang="en-US" dirty="0"/>
              <a:t>Testing</a:t>
            </a:r>
          </a:p>
          <a:p>
            <a:pPr lvl="1"/>
            <a:r>
              <a:rPr lang="en-US" dirty="0"/>
              <a:t>Sited requirements should be used</a:t>
            </a:r>
          </a:p>
          <a:p>
            <a:pPr lvl="1"/>
            <a:r>
              <a:rPr lang="en-US" dirty="0"/>
              <a:t>Prototyping test proof of concept</a:t>
            </a:r>
          </a:p>
          <a:p>
            <a:r>
              <a:rPr lang="en-US" dirty="0"/>
              <a:t>Software</a:t>
            </a:r>
          </a:p>
          <a:p>
            <a:pPr lvl="1"/>
            <a:r>
              <a:rPr lang="en-US" dirty="0"/>
              <a:t>Robust and provide feedback</a:t>
            </a:r>
          </a:p>
          <a:p>
            <a:pPr lvl="1"/>
            <a:r>
              <a:rPr lang="en-US" dirty="0"/>
              <a:t>Should reside with the surface element which houses the active half</a:t>
            </a:r>
          </a:p>
          <a:p>
            <a:pPr lvl="1"/>
            <a:r>
              <a:rPr lang="en-US" dirty="0"/>
              <a:t>Health monitoring and diagnostic capability</a:t>
            </a:r>
          </a:p>
        </p:txBody>
      </p:sp>
      <p:sp>
        <p:nvSpPr>
          <p:cNvPr id="4" name="Slide Number Placeholder 3"/>
          <p:cNvSpPr>
            <a:spLocks noGrp="1"/>
          </p:cNvSpPr>
          <p:nvPr>
            <p:ph type="sldNum" sz="quarter" idx="12"/>
          </p:nvPr>
        </p:nvSpPr>
        <p:spPr/>
        <p:txBody>
          <a:bodyPr/>
          <a:lstStyle/>
          <a:p>
            <a:fld id="{AAA21668-7E2D-D34B-8F28-D8590BEFEB53}" type="slidenum">
              <a:rPr lang="en-US" smtClean="0"/>
              <a:pPr/>
              <a:t>7</a:t>
            </a:fld>
            <a:endParaRPr lang="en-US" dirty="0"/>
          </a:p>
        </p:txBody>
      </p:sp>
      <p:sp>
        <p:nvSpPr>
          <p:cNvPr id="29" name="Slide Number Placeholder 5"/>
          <p:cNvSpPr txBox="1">
            <a:spLocks/>
          </p:cNvSpPr>
          <p:nvPr/>
        </p:nvSpPr>
        <p:spPr>
          <a:xfrm>
            <a:off x="8763000" y="650875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A21668-7E2D-D34B-8F28-D8590BEFEB53}" type="slidenum">
              <a:rPr lang="en-US" sz="1400" smtClean="0">
                <a:solidFill>
                  <a:schemeClr val="tx1"/>
                </a:solidFill>
              </a:rPr>
              <a:pPr/>
              <a:t>7</a:t>
            </a:fld>
            <a:endParaRPr lang="en-US" sz="1400" dirty="0">
              <a:solidFill>
                <a:schemeClr val="tx1"/>
              </a:solidFill>
            </a:endParaRPr>
          </a:p>
        </p:txBody>
      </p:sp>
    </p:spTree>
    <p:extLst>
      <p:ext uri="{BB962C8B-B14F-4D97-AF65-F5344CB8AC3E}">
        <p14:creationId xmlns:p14="http://schemas.microsoft.com/office/powerpoint/2010/main" val="4108089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Mechanical Interface Design Principles</a:t>
            </a:r>
          </a:p>
        </p:txBody>
      </p:sp>
      <p:sp>
        <p:nvSpPr>
          <p:cNvPr id="3" name="Content Placeholder 2">
            <a:extLst>
              <a:ext uri="{FF2B5EF4-FFF2-40B4-BE49-F238E27FC236}">
                <a16:creationId xmlns:a16="http://schemas.microsoft.com/office/drawing/2014/main" id="{73FA5996-54D8-4739-AE11-17D35CD17E64}"/>
              </a:ext>
            </a:extLst>
          </p:cNvPr>
          <p:cNvSpPr>
            <a:spLocks noGrp="1"/>
          </p:cNvSpPr>
          <p:nvPr>
            <p:ph idx="1"/>
          </p:nvPr>
        </p:nvSpPr>
        <p:spPr>
          <a:xfrm>
            <a:off x="838200" y="1609725"/>
            <a:ext cx="10382250" cy="4567244"/>
          </a:xfrm>
        </p:spPr>
        <p:txBody>
          <a:bodyPr numCol="2">
            <a:normAutofit fontScale="62500" lnSpcReduction="20000"/>
          </a:bodyPr>
          <a:lstStyle/>
          <a:p>
            <a:r>
              <a:rPr lang="en-US" dirty="0"/>
              <a:t>Structural-Mechanical Interfaces</a:t>
            </a:r>
          </a:p>
          <a:p>
            <a:pPr lvl="1"/>
            <a:r>
              <a:rPr lang="en-US" dirty="0"/>
              <a:t>Safely function at all applicable loading conditions</a:t>
            </a:r>
          </a:p>
          <a:p>
            <a:pPr lvl="1"/>
            <a:r>
              <a:rPr lang="en-US" dirty="0"/>
              <a:t>Transfer loads, provide alignment and mate/</a:t>
            </a:r>
            <a:r>
              <a:rPr lang="en-US" dirty="0" err="1"/>
              <a:t>demate</a:t>
            </a:r>
            <a:r>
              <a:rPr lang="en-US" dirty="0"/>
              <a:t> motion</a:t>
            </a:r>
          </a:p>
          <a:p>
            <a:pPr lvl="1"/>
            <a:r>
              <a:rPr lang="en-US" dirty="0"/>
              <a:t>Separate with off-nominal conditions</a:t>
            </a:r>
          </a:p>
          <a:p>
            <a:pPr lvl="1"/>
            <a:r>
              <a:rPr lang="en-US" dirty="0"/>
              <a:t>Automatically safe condition in emergency cases</a:t>
            </a:r>
          </a:p>
          <a:p>
            <a:r>
              <a:rPr lang="en-US" dirty="0"/>
              <a:t>Mechanisms</a:t>
            </a:r>
          </a:p>
          <a:p>
            <a:pPr lvl="1"/>
            <a:r>
              <a:rPr lang="en-US" dirty="0"/>
              <a:t>Simple and minimizing moving parts</a:t>
            </a:r>
          </a:p>
          <a:p>
            <a:r>
              <a:rPr lang="en-US" dirty="0"/>
              <a:t>Mating/De-mating</a:t>
            </a:r>
          </a:p>
          <a:p>
            <a:pPr lvl="1"/>
            <a:r>
              <a:rPr lang="en-US" dirty="0"/>
              <a:t>Detailed con-ops</a:t>
            </a:r>
          </a:p>
          <a:p>
            <a:pPr lvl="1"/>
            <a:r>
              <a:rPr lang="en-US" dirty="0"/>
              <a:t>Automated and teleoperated by robotic systems</a:t>
            </a:r>
          </a:p>
          <a:p>
            <a:pPr lvl="1"/>
            <a:r>
              <a:rPr lang="en-US" dirty="0"/>
              <a:t>Human operated capability</a:t>
            </a:r>
          </a:p>
          <a:p>
            <a:pPr lvl="1"/>
            <a:r>
              <a:rPr lang="en-US" dirty="0"/>
              <a:t>Verify and communicate mate/</a:t>
            </a:r>
            <a:r>
              <a:rPr lang="en-US" dirty="0" err="1"/>
              <a:t>demate</a:t>
            </a:r>
            <a:r>
              <a:rPr lang="en-US" dirty="0"/>
              <a:t> condition</a:t>
            </a:r>
          </a:p>
          <a:p>
            <a:r>
              <a:rPr lang="en-US" dirty="0"/>
              <a:t>Latching</a:t>
            </a:r>
          </a:p>
          <a:p>
            <a:pPr lvl="1"/>
            <a:r>
              <a:rPr lang="en-US" dirty="0"/>
              <a:t>Withstand interface loads and accommodate positional loads</a:t>
            </a:r>
          </a:p>
          <a:p>
            <a:pPr lvl="1"/>
            <a:r>
              <a:rPr lang="en-US" dirty="0"/>
              <a:t>Pressurized and unpressurized state separation loads</a:t>
            </a:r>
          </a:p>
          <a:p>
            <a:pPr lvl="1"/>
            <a:r>
              <a:rPr lang="en-US" dirty="0"/>
              <a:t>Single fault tolerant</a:t>
            </a:r>
          </a:p>
          <a:p>
            <a:r>
              <a:rPr lang="en-US" dirty="0"/>
              <a:t>Alignment</a:t>
            </a:r>
          </a:p>
          <a:p>
            <a:pPr lvl="1"/>
            <a:r>
              <a:rPr lang="en-US" dirty="0"/>
              <a:t>Performed before mating operations </a:t>
            </a:r>
          </a:p>
          <a:p>
            <a:pPr lvl="1"/>
            <a:r>
              <a:rPr lang="en-US" dirty="0"/>
              <a:t>Verification of proper alignment</a:t>
            </a:r>
          </a:p>
          <a:p>
            <a:pPr lvl="1"/>
            <a:r>
              <a:rPr lang="en-US" dirty="0"/>
              <a:t>Self-align connectors and couplings</a:t>
            </a:r>
          </a:p>
          <a:p>
            <a:pPr lvl="1"/>
            <a:r>
              <a:rPr lang="en-US" dirty="0"/>
              <a:t>Accommodate small misalignments</a:t>
            </a:r>
          </a:p>
          <a:p>
            <a:pPr lvl="1"/>
            <a:r>
              <a:rPr lang="en-US" dirty="0"/>
              <a:t>Manual alignment capability</a:t>
            </a:r>
          </a:p>
          <a:p>
            <a:r>
              <a:rPr lang="en-US" dirty="0"/>
              <a:t>Mass</a:t>
            </a:r>
          </a:p>
          <a:p>
            <a:pPr lvl="1"/>
            <a:r>
              <a:rPr lang="en-US" dirty="0"/>
              <a:t>Low/optimized launch mass</a:t>
            </a:r>
          </a:p>
          <a:p>
            <a:pPr lvl="1"/>
            <a:r>
              <a:rPr lang="en-US" dirty="0"/>
              <a:t>Added to corresponding surface element mass</a:t>
            </a:r>
          </a:p>
          <a:p>
            <a:r>
              <a:rPr lang="en-US" dirty="0"/>
              <a:t>Loads</a:t>
            </a:r>
          </a:p>
          <a:p>
            <a:pPr lvl="1"/>
            <a:r>
              <a:rPr lang="en-US" dirty="0"/>
              <a:t>Load reacting structure on both sides of the interface</a:t>
            </a:r>
          </a:p>
          <a:p>
            <a:pPr lvl="1"/>
            <a:r>
              <a:rPr lang="en-US" dirty="0"/>
              <a:t>Umbilical connectors and couplings treated as non-load bearing. </a:t>
            </a:r>
          </a:p>
        </p:txBody>
      </p:sp>
      <p:sp>
        <p:nvSpPr>
          <p:cNvPr id="4" name="Slide Number Placeholder 3"/>
          <p:cNvSpPr>
            <a:spLocks noGrp="1"/>
          </p:cNvSpPr>
          <p:nvPr>
            <p:ph type="sldNum" sz="quarter" idx="12"/>
          </p:nvPr>
        </p:nvSpPr>
        <p:spPr/>
        <p:txBody>
          <a:bodyPr/>
          <a:lstStyle/>
          <a:p>
            <a:fld id="{AAA21668-7E2D-D34B-8F28-D8590BEFEB53}" type="slidenum">
              <a:rPr lang="en-US" smtClean="0"/>
              <a:pPr/>
              <a:t>8</a:t>
            </a:fld>
            <a:endParaRPr lang="en-US" dirty="0"/>
          </a:p>
        </p:txBody>
      </p:sp>
      <p:sp>
        <p:nvSpPr>
          <p:cNvPr id="29" name="Slide Number Placeholder 5"/>
          <p:cNvSpPr txBox="1">
            <a:spLocks/>
          </p:cNvSpPr>
          <p:nvPr/>
        </p:nvSpPr>
        <p:spPr>
          <a:xfrm>
            <a:off x="8763000" y="650875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A21668-7E2D-D34B-8F28-D8590BEFEB53}" type="slidenum">
              <a:rPr lang="en-US" sz="1400" smtClean="0">
                <a:solidFill>
                  <a:schemeClr val="tx1"/>
                </a:solidFill>
              </a:rPr>
              <a:pPr/>
              <a:t>8</a:t>
            </a:fld>
            <a:endParaRPr lang="en-US" sz="1400" dirty="0">
              <a:solidFill>
                <a:schemeClr val="tx1"/>
              </a:solidFill>
            </a:endParaRPr>
          </a:p>
        </p:txBody>
      </p:sp>
    </p:spTree>
    <p:extLst>
      <p:ext uri="{BB962C8B-B14F-4D97-AF65-F5344CB8AC3E}">
        <p14:creationId xmlns:p14="http://schemas.microsoft.com/office/powerpoint/2010/main" val="776019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Fluid Interface Design Principles</a:t>
            </a:r>
          </a:p>
        </p:txBody>
      </p:sp>
      <p:sp>
        <p:nvSpPr>
          <p:cNvPr id="3" name="Content Placeholder 2">
            <a:extLst>
              <a:ext uri="{FF2B5EF4-FFF2-40B4-BE49-F238E27FC236}">
                <a16:creationId xmlns:a16="http://schemas.microsoft.com/office/drawing/2014/main" id="{73FA5996-54D8-4739-AE11-17D35CD17E64}"/>
              </a:ext>
            </a:extLst>
          </p:cNvPr>
          <p:cNvSpPr>
            <a:spLocks noGrp="1"/>
          </p:cNvSpPr>
          <p:nvPr>
            <p:ph idx="1"/>
          </p:nvPr>
        </p:nvSpPr>
        <p:spPr>
          <a:xfrm>
            <a:off x="838200" y="1609725"/>
            <a:ext cx="10382250" cy="4567244"/>
          </a:xfrm>
        </p:spPr>
        <p:txBody>
          <a:bodyPr numCol="2">
            <a:normAutofit fontScale="92500" lnSpcReduction="20000"/>
          </a:bodyPr>
          <a:lstStyle/>
          <a:p>
            <a:r>
              <a:rPr lang="en-US" dirty="0"/>
              <a:t>Fluid Couplings/Disconnects</a:t>
            </a:r>
          </a:p>
          <a:p>
            <a:pPr lvl="1"/>
            <a:r>
              <a:rPr lang="en-US" dirty="0"/>
              <a:t>Separate commodities</a:t>
            </a:r>
          </a:p>
          <a:p>
            <a:pPr lvl="1"/>
            <a:r>
              <a:rPr lang="en-US" dirty="0"/>
              <a:t>Protect from dust and kept clean</a:t>
            </a:r>
          </a:p>
          <a:p>
            <a:pPr lvl="1"/>
            <a:r>
              <a:rPr lang="en-US" dirty="0"/>
              <a:t>Minimize size/mass and self sealing</a:t>
            </a:r>
          </a:p>
          <a:p>
            <a:pPr lvl="1"/>
            <a:r>
              <a:rPr lang="en-US" dirty="0"/>
              <a:t>Electrically bonded to the interface structure</a:t>
            </a:r>
          </a:p>
          <a:p>
            <a:pPr lvl="1"/>
            <a:r>
              <a:rPr lang="en-US" dirty="0"/>
              <a:t>Thermal conditioning</a:t>
            </a:r>
          </a:p>
          <a:p>
            <a:r>
              <a:rPr lang="en-US" dirty="0"/>
              <a:t>Purges</a:t>
            </a:r>
          </a:p>
          <a:p>
            <a:pPr lvl="1"/>
            <a:r>
              <a:rPr lang="en-US" dirty="0"/>
              <a:t>Useful for inert, clean, or safe the interface before/during transfer</a:t>
            </a:r>
          </a:p>
          <a:p>
            <a:pPr lvl="1"/>
            <a:r>
              <a:rPr lang="en-US" dirty="0"/>
              <a:t>Used to prevent dust contamination</a:t>
            </a:r>
          </a:p>
          <a:p>
            <a:pPr lvl="1"/>
            <a:r>
              <a:rPr lang="en-US" dirty="0"/>
              <a:t>Purging is required for flammable, hazardous and cryogenic fluid transfers</a:t>
            </a:r>
          </a:p>
          <a:p>
            <a:r>
              <a:rPr lang="en-US" dirty="0"/>
              <a:t>Leak Detection</a:t>
            </a:r>
          </a:p>
          <a:p>
            <a:pPr lvl="1"/>
            <a:r>
              <a:rPr lang="en-US" dirty="0"/>
              <a:t>Leak free or minimal </a:t>
            </a:r>
          </a:p>
          <a:p>
            <a:pPr lvl="1"/>
            <a:r>
              <a:rPr lang="en-US" dirty="0"/>
              <a:t>Fluid connections should provide leak detection</a:t>
            </a:r>
          </a:p>
          <a:p>
            <a:pPr lvl="1"/>
            <a:r>
              <a:rPr lang="en-US" dirty="0"/>
              <a:t>Operate safely or shutdown in fluid leak case</a:t>
            </a:r>
          </a:p>
          <a:p>
            <a:r>
              <a:rPr lang="en-US" dirty="0"/>
              <a:t>Leakage Disposal</a:t>
            </a:r>
          </a:p>
          <a:p>
            <a:pPr lvl="1"/>
            <a:r>
              <a:rPr lang="en-US" dirty="0"/>
              <a:t>Seal pockets to separate fluid couplings</a:t>
            </a:r>
          </a:p>
          <a:p>
            <a:pPr lvl="1"/>
            <a:r>
              <a:rPr lang="en-US" dirty="0"/>
              <a:t>If leak unavoidable then they should be contained to not contaminate adjacent hardware</a:t>
            </a:r>
          </a:p>
          <a:p>
            <a:pPr lvl="1"/>
            <a:r>
              <a:rPr lang="en-US" dirty="0"/>
              <a:t>Leaks routed and vented to safe areas</a:t>
            </a:r>
          </a:p>
        </p:txBody>
      </p:sp>
      <p:sp>
        <p:nvSpPr>
          <p:cNvPr id="4" name="Slide Number Placeholder 3"/>
          <p:cNvSpPr>
            <a:spLocks noGrp="1"/>
          </p:cNvSpPr>
          <p:nvPr>
            <p:ph type="sldNum" sz="quarter" idx="12"/>
          </p:nvPr>
        </p:nvSpPr>
        <p:spPr/>
        <p:txBody>
          <a:bodyPr/>
          <a:lstStyle/>
          <a:p>
            <a:fld id="{AAA21668-7E2D-D34B-8F28-D8590BEFEB53}" type="slidenum">
              <a:rPr lang="en-US" smtClean="0"/>
              <a:pPr/>
              <a:t>9</a:t>
            </a:fld>
            <a:endParaRPr lang="en-US" dirty="0"/>
          </a:p>
        </p:txBody>
      </p:sp>
      <p:sp>
        <p:nvSpPr>
          <p:cNvPr id="29" name="Slide Number Placeholder 5"/>
          <p:cNvSpPr txBox="1">
            <a:spLocks/>
          </p:cNvSpPr>
          <p:nvPr/>
        </p:nvSpPr>
        <p:spPr>
          <a:xfrm>
            <a:off x="8763000" y="650875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A21668-7E2D-D34B-8F28-D8590BEFEB53}" type="slidenum">
              <a:rPr lang="en-US" sz="1400" smtClean="0">
                <a:solidFill>
                  <a:schemeClr val="tx1"/>
                </a:solidFill>
              </a:rPr>
              <a:pPr/>
              <a:t>9</a:t>
            </a:fld>
            <a:endParaRPr lang="en-US" sz="1400" dirty="0">
              <a:solidFill>
                <a:schemeClr val="tx1"/>
              </a:solidFill>
            </a:endParaRPr>
          </a:p>
        </p:txBody>
      </p:sp>
    </p:spTree>
    <p:extLst>
      <p:ext uri="{BB962C8B-B14F-4D97-AF65-F5344CB8AC3E}">
        <p14:creationId xmlns:p14="http://schemas.microsoft.com/office/powerpoint/2010/main" val="1330646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Electrical Interface Design Principles</a:t>
            </a:r>
          </a:p>
        </p:txBody>
      </p:sp>
      <p:sp>
        <p:nvSpPr>
          <p:cNvPr id="3" name="Content Placeholder 2">
            <a:extLst>
              <a:ext uri="{FF2B5EF4-FFF2-40B4-BE49-F238E27FC236}">
                <a16:creationId xmlns:a16="http://schemas.microsoft.com/office/drawing/2014/main" id="{73FA5996-54D8-4739-AE11-17D35CD17E64}"/>
              </a:ext>
            </a:extLst>
          </p:cNvPr>
          <p:cNvSpPr>
            <a:spLocks noGrp="1"/>
          </p:cNvSpPr>
          <p:nvPr>
            <p:ph idx="1"/>
          </p:nvPr>
        </p:nvSpPr>
        <p:spPr>
          <a:xfrm>
            <a:off x="838200" y="1609725"/>
            <a:ext cx="10382250" cy="4567244"/>
          </a:xfrm>
        </p:spPr>
        <p:txBody>
          <a:bodyPr numCol="2">
            <a:normAutofit lnSpcReduction="10000"/>
          </a:bodyPr>
          <a:lstStyle/>
          <a:p>
            <a:r>
              <a:rPr lang="en-US" dirty="0"/>
              <a:t>Electrical Connectors</a:t>
            </a:r>
          </a:p>
          <a:p>
            <a:pPr lvl="1"/>
            <a:r>
              <a:rPr lang="en-US" dirty="0"/>
              <a:t>Self-aligning features</a:t>
            </a:r>
          </a:p>
          <a:p>
            <a:pPr lvl="1"/>
            <a:r>
              <a:rPr lang="en-US" dirty="0"/>
              <a:t>Protect from dust and kept clean</a:t>
            </a:r>
          </a:p>
          <a:p>
            <a:pPr lvl="1"/>
            <a:r>
              <a:rPr lang="en-US" dirty="0"/>
              <a:t>Connections de-energized during mating/</a:t>
            </a:r>
            <a:r>
              <a:rPr lang="en-US" dirty="0" err="1"/>
              <a:t>demating</a:t>
            </a:r>
            <a:endParaRPr lang="en-US" dirty="0"/>
          </a:p>
          <a:p>
            <a:pPr lvl="1"/>
            <a:r>
              <a:rPr lang="en-US" dirty="0"/>
              <a:t>Inductive or wireless power transfer recommended</a:t>
            </a:r>
          </a:p>
          <a:p>
            <a:pPr lvl="1"/>
            <a:r>
              <a:rPr lang="en-US" dirty="0"/>
              <a:t>Data and power hard lines run through separate connectors</a:t>
            </a:r>
          </a:p>
          <a:p>
            <a:endParaRPr lang="en-US" dirty="0"/>
          </a:p>
          <a:p>
            <a:endParaRPr lang="en-US" dirty="0"/>
          </a:p>
          <a:p>
            <a:endParaRPr lang="en-US" dirty="0"/>
          </a:p>
          <a:p>
            <a:r>
              <a:rPr lang="en-US" dirty="0"/>
              <a:t>Data and Communication Interfaces</a:t>
            </a:r>
          </a:p>
          <a:p>
            <a:pPr lvl="1"/>
            <a:r>
              <a:rPr lang="en-US" dirty="0"/>
              <a:t>Use of wireless data transfer</a:t>
            </a:r>
          </a:p>
          <a:p>
            <a:pPr lvl="1"/>
            <a:r>
              <a:rPr lang="en-US" dirty="0"/>
              <a:t>Twisted pairs wiring with overall shield used to minimize EMI</a:t>
            </a:r>
          </a:p>
          <a:p>
            <a:pPr lvl="1"/>
            <a:r>
              <a:rPr lang="en-US" dirty="0"/>
              <a:t>Wireless use of independent frequencies/channels</a:t>
            </a:r>
          </a:p>
          <a:p>
            <a:r>
              <a:rPr lang="en-US" dirty="0"/>
              <a:t>Grounding/Bonding</a:t>
            </a:r>
          </a:p>
          <a:p>
            <a:pPr lvl="1"/>
            <a:r>
              <a:rPr lang="en-US" dirty="0"/>
              <a:t>Charge differential between two halves equalized before safe connection</a:t>
            </a:r>
          </a:p>
          <a:p>
            <a:pPr lvl="1"/>
            <a:r>
              <a:rPr lang="en-US" dirty="0"/>
              <a:t>Bonding connection between active and passive halves</a:t>
            </a:r>
          </a:p>
        </p:txBody>
      </p:sp>
      <p:sp>
        <p:nvSpPr>
          <p:cNvPr id="4" name="Slide Number Placeholder 3"/>
          <p:cNvSpPr>
            <a:spLocks noGrp="1"/>
          </p:cNvSpPr>
          <p:nvPr>
            <p:ph type="sldNum" sz="quarter" idx="12"/>
          </p:nvPr>
        </p:nvSpPr>
        <p:spPr/>
        <p:txBody>
          <a:bodyPr/>
          <a:lstStyle/>
          <a:p>
            <a:fld id="{AAA21668-7E2D-D34B-8F28-D8590BEFEB53}" type="slidenum">
              <a:rPr lang="en-US" smtClean="0"/>
              <a:pPr/>
              <a:t>10</a:t>
            </a:fld>
            <a:endParaRPr lang="en-US" dirty="0"/>
          </a:p>
        </p:txBody>
      </p:sp>
      <p:sp>
        <p:nvSpPr>
          <p:cNvPr id="29" name="Slide Number Placeholder 5"/>
          <p:cNvSpPr txBox="1">
            <a:spLocks/>
          </p:cNvSpPr>
          <p:nvPr/>
        </p:nvSpPr>
        <p:spPr>
          <a:xfrm>
            <a:off x="8763000" y="650875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A21668-7E2D-D34B-8F28-D8590BEFEB53}" type="slidenum">
              <a:rPr lang="en-US" sz="1400" smtClean="0">
                <a:solidFill>
                  <a:schemeClr val="tx1"/>
                </a:solidFill>
              </a:rPr>
              <a:pPr/>
              <a:t>10</a:t>
            </a:fld>
            <a:endParaRPr lang="en-US" sz="1400" dirty="0">
              <a:solidFill>
                <a:schemeClr val="tx1"/>
              </a:solidFill>
            </a:endParaRPr>
          </a:p>
        </p:txBody>
      </p:sp>
    </p:spTree>
    <p:extLst>
      <p:ext uri="{BB962C8B-B14F-4D97-AF65-F5344CB8AC3E}">
        <p14:creationId xmlns:p14="http://schemas.microsoft.com/office/powerpoint/2010/main" val="3918301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Environmental Interface Design Principles</a:t>
            </a:r>
          </a:p>
        </p:txBody>
      </p:sp>
      <p:sp>
        <p:nvSpPr>
          <p:cNvPr id="3" name="Content Placeholder 2">
            <a:extLst>
              <a:ext uri="{FF2B5EF4-FFF2-40B4-BE49-F238E27FC236}">
                <a16:creationId xmlns:a16="http://schemas.microsoft.com/office/drawing/2014/main" id="{73FA5996-54D8-4739-AE11-17D35CD17E64}"/>
              </a:ext>
            </a:extLst>
          </p:cNvPr>
          <p:cNvSpPr>
            <a:spLocks noGrp="1"/>
          </p:cNvSpPr>
          <p:nvPr>
            <p:ph idx="1"/>
          </p:nvPr>
        </p:nvSpPr>
        <p:spPr>
          <a:xfrm>
            <a:off x="838200" y="1609725"/>
            <a:ext cx="10382250" cy="4567244"/>
          </a:xfrm>
        </p:spPr>
        <p:txBody>
          <a:bodyPr numCol="2">
            <a:normAutofit fontScale="92500" lnSpcReduction="20000"/>
          </a:bodyPr>
          <a:lstStyle/>
          <a:p>
            <a:r>
              <a:rPr lang="en-US" dirty="0"/>
              <a:t>Component Selection</a:t>
            </a:r>
          </a:p>
          <a:p>
            <a:pPr lvl="1"/>
            <a:r>
              <a:rPr lang="en-US" dirty="0"/>
              <a:t>Extended periods of life cycle use</a:t>
            </a:r>
          </a:p>
          <a:p>
            <a:pPr lvl="1"/>
            <a:r>
              <a:rPr lang="en-US" dirty="0"/>
              <a:t>Compatible with relevant environment</a:t>
            </a:r>
          </a:p>
          <a:p>
            <a:pPr lvl="1"/>
            <a:r>
              <a:rPr lang="en-US" dirty="0"/>
              <a:t>Full certificates of compliance of physical and chemical </a:t>
            </a:r>
          </a:p>
          <a:p>
            <a:pPr lvl="1"/>
            <a:r>
              <a:rPr lang="en-US" dirty="0"/>
              <a:t>Qualified and tested in relevant environments</a:t>
            </a:r>
          </a:p>
          <a:p>
            <a:r>
              <a:rPr lang="en-US" dirty="0"/>
              <a:t>Contamination Prevention/Dust Tolerance</a:t>
            </a:r>
          </a:p>
          <a:p>
            <a:pPr lvl="1"/>
            <a:r>
              <a:rPr lang="en-US" dirty="0"/>
              <a:t>Operate in a dusty surface environment and should be designed to function with contamination present</a:t>
            </a:r>
          </a:p>
          <a:p>
            <a:pPr lvl="1"/>
            <a:r>
              <a:rPr lang="en-US" dirty="0"/>
              <a:t>Connector and Coupling surfaces maintained clean prior to mate</a:t>
            </a:r>
          </a:p>
          <a:p>
            <a:pPr lvl="1"/>
            <a:r>
              <a:rPr lang="en-US" dirty="0"/>
              <a:t>Protection against dust storms, plume impingement, and lofted dust</a:t>
            </a:r>
          </a:p>
          <a:p>
            <a:pPr lvl="1"/>
            <a:r>
              <a:rPr lang="en-US" dirty="0"/>
              <a:t>Ability to be cleaned or self-clean function</a:t>
            </a:r>
          </a:p>
          <a:p>
            <a:pPr lvl="1"/>
            <a:r>
              <a:rPr lang="en-US" dirty="0"/>
              <a:t>Tested with relevant simulant</a:t>
            </a:r>
          </a:p>
          <a:p>
            <a:pPr lvl="1"/>
            <a:r>
              <a:rPr lang="en-US" dirty="0"/>
              <a:t>Soft good material is compatible with environment</a:t>
            </a:r>
          </a:p>
          <a:p>
            <a:r>
              <a:rPr lang="en-US" dirty="0"/>
              <a:t>Electromagnetic Compatibility (EMI/EMC)</a:t>
            </a:r>
          </a:p>
          <a:p>
            <a:pPr lvl="1"/>
            <a:r>
              <a:rPr lang="en-US" dirty="0"/>
              <a:t>Not generate harmful EMI and must operate with EMI in the adjacent environment</a:t>
            </a:r>
          </a:p>
          <a:p>
            <a:r>
              <a:rPr lang="en-US" dirty="0"/>
              <a:t>Ionizing Radiation</a:t>
            </a:r>
          </a:p>
          <a:p>
            <a:pPr lvl="1"/>
            <a:r>
              <a:rPr lang="en-US" dirty="0"/>
              <a:t>Analyze materials for degradation</a:t>
            </a:r>
          </a:p>
        </p:txBody>
      </p:sp>
      <p:sp>
        <p:nvSpPr>
          <p:cNvPr id="4" name="Slide Number Placeholder 3"/>
          <p:cNvSpPr>
            <a:spLocks noGrp="1"/>
          </p:cNvSpPr>
          <p:nvPr>
            <p:ph type="sldNum" sz="quarter" idx="12"/>
          </p:nvPr>
        </p:nvSpPr>
        <p:spPr/>
        <p:txBody>
          <a:bodyPr/>
          <a:lstStyle/>
          <a:p>
            <a:fld id="{AAA21668-7E2D-D34B-8F28-D8590BEFEB53}" type="slidenum">
              <a:rPr lang="en-US" smtClean="0"/>
              <a:pPr/>
              <a:t>11</a:t>
            </a:fld>
            <a:endParaRPr lang="en-US" dirty="0"/>
          </a:p>
        </p:txBody>
      </p:sp>
      <p:sp>
        <p:nvSpPr>
          <p:cNvPr id="29" name="Slide Number Placeholder 5"/>
          <p:cNvSpPr txBox="1">
            <a:spLocks/>
          </p:cNvSpPr>
          <p:nvPr/>
        </p:nvSpPr>
        <p:spPr>
          <a:xfrm>
            <a:off x="8763000" y="650875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A21668-7E2D-D34B-8F28-D8590BEFEB53}" type="slidenum">
              <a:rPr lang="en-US" sz="1400" smtClean="0">
                <a:solidFill>
                  <a:schemeClr val="tx1"/>
                </a:solidFill>
              </a:rPr>
              <a:pPr/>
              <a:t>11</a:t>
            </a:fld>
            <a:endParaRPr lang="en-US" sz="1400" dirty="0">
              <a:solidFill>
                <a:schemeClr val="tx1"/>
              </a:solidFill>
            </a:endParaRPr>
          </a:p>
        </p:txBody>
      </p:sp>
    </p:spTree>
    <p:extLst>
      <p:ext uri="{BB962C8B-B14F-4D97-AF65-F5344CB8AC3E}">
        <p14:creationId xmlns:p14="http://schemas.microsoft.com/office/powerpoint/2010/main" val="3360169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 and Forward Work</a:t>
            </a:r>
          </a:p>
        </p:txBody>
      </p:sp>
      <p:sp>
        <p:nvSpPr>
          <p:cNvPr id="3" name="Content Placeholder 2"/>
          <p:cNvSpPr>
            <a:spLocks noGrp="1"/>
          </p:cNvSpPr>
          <p:nvPr>
            <p:ph idx="1"/>
          </p:nvPr>
        </p:nvSpPr>
        <p:spPr>
          <a:xfrm>
            <a:off x="838200" y="1657315"/>
            <a:ext cx="10515600" cy="3454511"/>
          </a:xfrm>
        </p:spPr>
        <p:txBody>
          <a:bodyPr>
            <a:normAutofit fontScale="70000" lnSpcReduction="20000"/>
          </a:bodyPr>
          <a:lstStyle/>
          <a:p>
            <a:pPr algn="just"/>
            <a:r>
              <a:rPr lang="en-US" dirty="0"/>
              <a:t>The initial analysis performed on the early Artemis architecture and the interface principles developed are valuable stepping stones to defining interface standards on the lunar surface and future Mars missions. They identify the need for developing surface interface standards and show the importance of why commonality is an important factor for promoting interoperability and sustainability.</a:t>
            </a:r>
          </a:p>
          <a:p>
            <a:pPr marL="0" indent="0" algn="just">
              <a:buNone/>
            </a:pPr>
            <a:endParaRPr lang="en-US" dirty="0"/>
          </a:p>
          <a:p>
            <a:pPr algn="just"/>
            <a:r>
              <a:rPr lang="en-US" dirty="0"/>
              <a:t>Forward Work: </a:t>
            </a:r>
          </a:p>
          <a:p>
            <a:pPr lvl="1" algn="just"/>
            <a:r>
              <a:rPr lang="en-US" dirty="0"/>
              <a:t>Further Define Standards and Specifications</a:t>
            </a:r>
          </a:p>
          <a:p>
            <a:pPr lvl="1" algn="just"/>
            <a:r>
              <a:rPr lang="en-US" dirty="0"/>
              <a:t>Software, Communication, and Navigation Development and Studies</a:t>
            </a:r>
          </a:p>
          <a:p>
            <a:pPr lvl="1" algn="just"/>
            <a:r>
              <a:rPr lang="en-US" dirty="0"/>
              <a:t>Performance Criteria</a:t>
            </a:r>
          </a:p>
          <a:p>
            <a:pPr lvl="1" algn="just"/>
            <a:r>
              <a:rPr lang="en-US" dirty="0"/>
              <a:t>Prototype Development for Early Lunar Surface Assets</a:t>
            </a:r>
          </a:p>
          <a:p>
            <a:pPr lvl="2" algn="just"/>
            <a:r>
              <a:rPr lang="en-US" sz="2300" dirty="0"/>
              <a:t>Ex: Dust Tolerant Automated Umbilical (DTAU)</a:t>
            </a:r>
          </a:p>
          <a:p>
            <a:pPr lvl="2" algn="just"/>
            <a:endParaRPr lang="en-US" dirty="0"/>
          </a:p>
          <a:p>
            <a:pPr algn="just"/>
            <a:endParaRPr lang="en-US" dirty="0"/>
          </a:p>
          <a:p>
            <a:pPr marL="0" indent="0" algn="just">
              <a:buNone/>
            </a:pPr>
            <a:endParaRPr lang="en-US" dirty="0"/>
          </a:p>
        </p:txBody>
      </p:sp>
      <p:sp>
        <p:nvSpPr>
          <p:cNvPr id="4" name="Slide Number Placeholder 3"/>
          <p:cNvSpPr>
            <a:spLocks noGrp="1"/>
          </p:cNvSpPr>
          <p:nvPr>
            <p:ph type="sldNum" sz="quarter" idx="12"/>
          </p:nvPr>
        </p:nvSpPr>
        <p:spPr/>
        <p:txBody>
          <a:bodyPr/>
          <a:lstStyle/>
          <a:p>
            <a:fld id="{AAA21668-7E2D-D34B-8F28-D8590BEFEB53}" type="slidenum">
              <a:rPr lang="en-US" smtClean="0"/>
              <a:pPr/>
              <a:t>12</a:t>
            </a:fld>
            <a:endParaRPr lang="en-US" dirty="0"/>
          </a:p>
        </p:txBody>
      </p:sp>
      <p:pic>
        <p:nvPicPr>
          <p:cNvPr id="5" name="Picture 4"/>
          <p:cNvPicPr>
            <a:picLocks noChangeAspect="1"/>
          </p:cNvPicPr>
          <p:nvPr/>
        </p:nvPicPr>
        <p:blipFill>
          <a:blip r:embed="rId2"/>
          <a:stretch>
            <a:fillRect/>
          </a:stretch>
        </p:blipFill>
        <p:spPr>
          <a:xfrm>
            <a:off x="4186409" y="4817049"/>
            <a:ext cx="4552085" cy="1904432"/>
          </a:xfrm>
          <a:prstGeom prst="rect">
            <a:avLst/>
          </a:prstGeom>
        </p:spPr>
      </p:pic>
      <p:sp>
        <p:nvSpPr>
          <p:cNvPr id="6" name="Slide Number Placeholder 5"/>
          <p:cNvSpPr txBox="1">
            <a:spLocks/>
          </p:cNvSpPr>
          <p:nvPr/>
        </p:nvSpPr>
        <p:spPr>
          <a:xfrm>
            <a:off x="8763000" y="650875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A21668-7E2D-D34B-8F28-D8590BEFEB53}" type="slidenum">
              <a:rPr lang="en-US" sz="1400" smtClean="0">
                <a:solidFill>
                  <a:schemeClr val="tx1"/>
                </a:solidFill>
              </a:rPr>
              <a:pPr/>
              <a:t>12</a:t>
            </a:fld>
            <a:endParaRPr lang="en-US" sz="1400" dirty="0">
              <a:solidFill>
                <a:schemeClr val="tx1"/>
              </a:solidFill>
            </a:endParaRPr>
          </a:p>
        </p:txBody>
      </p:sp>
    </p:spTree>
    <p:extLst>
      <p:ext uri="{BB962C8B-B14F-4D97-AF65-F5344CB8AC3E}">
        <p14:creationId xmlns:p14="http://schemas.microsoft.com/office/powerpoint/2010/main" val="3324503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3378" y="2982917"/>
            <a:ext cx="3905251" cy="892175"/>
          </a:xfrm>
        </p:spPr>
        <p:txBody>
          <a:bodyPr/>
          <a:lstStyle/>
          <a:p>
            <a:pPr algn="ctr"/>
            <a:r>
              <a:rPr lang="en-US" dirty="0">
                <a:solidFill>
                  <a:schemeClr val="tx1"/>
                </a:solidFill>
              </a:rPr>
              <a:t>BACKUP CHARTS</a:t>
            </a:r>
          </a:p>
        </p:txBody>
      </p:sp>
      <p:sp>
        <p:nvSpPr>
          <p:cNvPr id="5" name="Slide Number Placeholder 4"/>
          <p:cNvSpPr>
            <a:spLocks noGrp="1"/>
          </p:cNvSpPr>
          <p:nvPr>
            <p:ph type="sldNum" sz="quarter" idx="12"/>
          </p:nvPr>
        </p:nvSpPr>
        <p:spPr/>
        <p:txBody>
          <a:bodyPr/>
          <a:lstStyle/>
          <a:p>
            <a:fld id="{AAA21668-7E2D-D34B-8F28-D8590BEFEB53}" type="slidenum">
              <a:rPr lang="en-US" sz="1400">
                <a:solidFill>
                  <a:schemeClr val="tx1"/>
                </a:solidFill>
              </a:rPr>
              <a:pPr/>
              <a:t>13</a:t>
            </a:fld>
            <a:endParaRPr lang="en-US" sz="1400" dirty="0">
              <a:solidFill>
                <a:schemeClr val="tx1"/>
              </a:solidFill>
            </a:endParaRPr>
          </a:p>
        </p:txBody>
      </p:sp>
    </p:spTree>
    <p:extLst>
      <p:ext uri="{BB962C8B-B14F-4D97-AF65-F5344CB8AC3E}">
        <p14:creationId xmlns:p14="http://schemas.microsoft.com/office/powerpoint/2010/main" val="1274433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1"/>
            <a:ext cx="9144000" cy="6815615"/>
          </a:xfrm>
          <a:prstGeom prst="rect">
            <a:avLst/>
          </a:prstGeom>
        </p:spPr>
      </p:pic>
      <p:sp>
        <p:nvSpPr>
          <p:cNvPr id="3" name="Slide Number Placeholder 5"/>
          <p:cNvSpPr>
            <a:spLocks noGrp="1"/>
          </p:cNvSpPr>
          <p:nvPr>
            <p:ph type="sldNum" sz="quarter" idx="12"/>
          </p:nvPr>
        </p:nvSpPr>
        <p:spPr>
          <a:xfrm>
            <a:off x="8610600" y="6356356"/>
            <a:ext cx="2743200" cy="365125"/>
          </a:xfrm>
        </p:spPr>
        <p:txBody>
          <a:bodyPr/>
          <a:lstStyle/>
          <a:p>
            <a:fld id="{AAA21668-7E2D-D34B-8F28-D8590BEFEB53}" type="slidenum">
              <a:rPr lang="en-US" sz="1400">
                <a:solidFill>
                  <a:schemeClr val="tx1"/>
                </a:solidFill>
              </a:rPr>
              <a:pPr/>
              <a:t>14</a:t>
            </a:fld>
            <a:endParaRPr lang="en-US" sz="1400" dirty="0">
              <a:solidFill>
                <a:schemeClr val="tx1"/>
              </a:solidFill>
            </a:endParaRPr>
          </a:p>
        </p:txBody>
      </p:sp>
    </p:spTree>
    <p:extLst>
      <p:ext uri="{BB962C8B-B14F-4D97-AF65-F5344CB8AC3E}">
        <p14:creationId xmlns:p14="http://schemas.microsoft.com/office/powerpoint/2010/main" val="558534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3" name="Slide Number Placeholder 5"/>
          <p:cNvSpPr>
            <a:spLocks noGrp="1"/>
          </p:cNvSpPr>
          <p:nvPr>
            <p:ph type="sldNum" sz="quarter" idx="12"/>
          </p:nvPr>
        </p:nvSpPr>
        <p:spPr>
          <a:xfrm>
            <a:off x="8610600" y="6356356"/>
            <a:ext cx="2743200" cy="365125"/>
          </a:xfrm>
        </p:spPr>
        <p:txBody>
          <a:bodyPr/>
          <a:lstStyle/>
          <a:p>
            <a:fld id="{AAA21668-7E2D-D34B-8F28-D8590BEFEB53}" type="slidenum">
              <a:rPr lang="en-US" sz="1400">
                <a:solidFill>
                  <a:schemeClr val="tx1"/>
                </a:solidFill>
              </a:rPr>
              <a:pPr/>
              <a:t>15</a:t>
            </a:fld>
            <a:endParaRPr lang="en-US" sz="1400" dirty="0">
              <a:solidFill>
                <a:schemeClr val="tx1"/>
              </a:solidFill>
            </a:endParaRPr>
          </a:p>
        </p:txBody>
      </p:sp>
    </p:spTree>
    <p:extLst>
      <p:ext uri="{BB962C8B-B14F-4D97-AF65-F5344CB8AC3E}">
        <p14:creationId xmlns:p14="http://schemas.microsoft.com/office/powerpoint/2010/main" val="1064040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9818"/>
            <a:ext cx="9130948" cy="6867817"/>
          </a:xfrm>
          <a:prstGeom prst="rect">
            <a:avLst/>
          </a:prstGeom>
        </p:spPr>
      </p:pic>
      <p:sp>
        <p:nvSpPr>
          <p:cNvPr id="3" name="Slide Number Placeholder 5"/>
          <p:cNvSpPr>
            <a:spLocks noGrp="1"/>
          </p:cNvSpPr>
          <p:nvPr>
            <p:ph type="sldNum" sz="quarter" idx="12"/>
          </p:nvPr>
        </p:nvSpPr>
        <p:spPr>
          <a:xfrm>
            <a:off x="8610600" y="6356356"/>
            <a:ext cx="2743200" cy="365125"/>
          </a:xfrm>
        </p:spPr>
        <p:txBody>
          <a:bodyPr/>
          <a:lstStyle/>
          <a:p>
            <a:fld id="{AAA21668-7E2D-D34B-8F28-D8590BEFEB53}" type="slidenum">
              <a:rPr lang="en-US" sz="1400">
                <a:solidFill>
                  <a:schemeClr val="tx1"/>
                </a:solidFill>
              </a:rPr>
              <a:pPr/>
              <a:t>16</a:t>
            </a:fld>
            <a:endParaRPr lang="en-US" sz="1400" dirty="0">
              <a:solidFill>
                <a:schemeClr val="tx1"/>
              </a:solidFill>
            </a:endParaRPr>
          </a:p>
        </p:txBody>
      </p:sp>
    </p:spTree>
    <p:extLst>
      <p:ext uri="{BB962C8B-B14F-4D97-AF65-F5344CB8AC3E}">
        <p14:creationId xmlns:p14="http://schemas.microsoft.com/office/powerpoint/2010/main" val="3731671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15390"/>
            <a:ext cx="9164611" cy="6842610"/>
          </a:xfrm>
          <a:prstGeom prst="rect">
            <a:avLst/>
          </a:prstGeom>
        </p:spPr>
      </p:pic>
      <p:sp>
        <p:nvSpPr>
          <p:cNvPr id="4" name="Slide Number Placeholder 5"/>
          <p:cNvSpPr>
            <a:spLocks noGrp="1"/>
          </p:cNvSpPr>
          <p:nvPr>
            <p:ph type="sldNum" sz="quarter" idx="12"/>
          </p:nvPr>
        </p:nvSpPr>
        <p:spPr>
          <a:xfrm>
            <a:off x="8610600" y="6356356"/>
            <a:ext cx="2743200" cy="365125"/>
          </a:xfrm>
        </p:spPr>
        <p:txBody>
          <a:bodyPr/>
          <a:lstStyle/>
          <a:p>
            <a:fld id="{AAA21668-7E2D-D34B-8F28-D8590BEFEB53}" type="slidenum">
              <a:rPr lang="en-US" sz="1400">
                <a:solidFill>
                  <a:schemeClr val="tx1"/>
                </a:solidFill>
              </a:rPr>
              <a:pPr/>
              <a:t>17</a:t>
            </a:fld>
            <a:endParaRPr lang="en-US" sz="1400" dirty="0">
              <a:solidFill>
                <a:schemeClr val="tx1"/>
              </a:solidFill>
            </a:endParaRPr>
          </a:p>
        </p:txBody>
      </p:sp>
    </p:spTree>
    <p:extLst>
      <p:ext uri="{BB962C8B-B14F-4D97-AF65-F5344CB8AC3E}">
        <p14:creationId xmlns:p14="http://schemas.microsoft.com/office/powerpoint/2010/main" val="2482336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3" name="Slide Number Placeholder 5"/>
          <p:cNvSpPr>
            <a:spLocks noGrp="1"/>
          </p:cNvSpPr>
          <p:nvPr>
            <p:ph type="sldNum" sz="quarter" idx="12"/>
          </p:nvPr>
        </p:nvSpPr>
        <p:spPr>
          <a:xfrm>
            <a:off x="8610600" y="6356356"/>
            <a:ext cx="2743200" cy="365125"/>
          </a:xfrm>
        </p:spPr>
        <p:txBody>
          <a:bodyPr/>
          <a:lstStyle/>
          <a:p>
            <a:fld id="{AAA21668-7E2D-D34B-8F28-D8590BEFEB53}" type="slidenum">
              <a:rPr lang="en-US" sz="1400">
                <a:solidFill>
                  <a:schemeClr val="tx1"/>
                </a:solidFill>
              </a:rPr>
              <a:pPr/>
              <a:t>18</a:t>
            </a:fld>
            <a:endParaRPr lang="en-US" sz="1400" dirty="0">
              <a:solidFill>
                <a:schemeClr val="tx1"/>
              </a:solidFill>
            </a:endParaRPr>
          </a:p>
        </p:txBody>
      </p:sp>
    </p:spTree>
    <p:extLst>
      <p:ext uri="{BB962C8B-B14F-4D97-AF65-F5344CB8AC3E}">
        <p14:creationId xmlns:p14="http://schemas.microsoft.com/office/powerpoint/2010/main" val="928671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5848" y="1"/>
            <a:ext cx="9200305" cy="6857999"/>
          </a:xfrm>
          <a:prstGeom prst="rect">
            <a:avLst/>
          </a:prstGeom>
        </p:spPr>
      </p:pic>
      <p:sp>
        <p:nvSpPr>
          <p:cNvPr id="4" name="Slide Number Placeholder 5"/>
          <p:cNvSpPr>
            <a:spLocks noGrp="1"/>
          </p:cNvSpPr>
          <p:nvPr>
            <p:ph type="sldNum" sz="quarter" idx="12"/>
          </p:nvPr>
        </p:nvSpPr>
        <p:spPr>
          <a:xfrm>
            <a:off x="8610600" y="6356356"/>
            <a:ext cx="2743200" cy="365125"/>
          </a:xfrm>
        </p:spPr>
        <p:txBody>
          <a:bodyPr/>
          <a:lstStyle/>
          <a:p>
            <a:fld id="{AAA21668-7E2D-D34B-8F28-D8590BEFEB53}" type="slidenum">
              <a:rPr lang="en-US" sz="1400">
                <a:solidFill>
                  <a:schemeClr val="tx1"/>
                </a:solidFill>
              </a:rPr>
              <a:pPr/>
              <a:t>19</a:t>
            </a:fld>
            <a:endParaRPr lang="en-US" sz="1400" dirty="0">
              <a:solidFill>
                <a:schemeClr val="tx1"/>
              </a:solidFill>
            </a:endParaRPr>
          </a:p>
        </p:txBody>
      </p:sp>
    </p:spTree>
    <p:extLst>
      <p:ext uri="{BB962C8B-B14F-4D97-AF65-F5344CB8AC3E}">
        <p14:creationId xmlns:p14="http://schemas.microsoft.com/office/powerpoint/2010/main" val="4254577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1" y="-5604"/>
            <a:ext cx="9136541" cy="6863603"/>
          </a:xfrm>
          <a:prstGeom prst="rect">
            <a:avLst/>
          </a:prstGeom>
        </p:spPr>
      </p:pic>
      <p:sp>
        <p:nvSpPr>
          <p:cNvPr id="3" name="Slide Number Placeholder 5"/>
          <p:cNvSpPr>
            <a:spLocks noGrp="1"/>
          </p:cNvSpPr>
          <p:nvPr>
            <p:ph type="sldNum" sz="quarter" idx="12"/>
          </p:nvPr>
        </p:nvSpPr>
        <p:spPr>
          <a:xfrm>
            <a:off x="8610600" y="6356356"/>
            <a:ext cx="2743200" cy="365125"/>
          </a:xfrm>
        </p:spPr>
        <p:txBody>
          <a:bodyPr/>
          <a:lstStyle/>
          <a:p>
            <a:fld id="{AAA21668-7E2D-D34B-8F28-D8590BEFEB53}" type="slidenum">
              <a:rPr lang="en-US" sz="1400">
                <a:solidFill>
                  <a:schemeClr val="tx1"/>
                </a:solidFill>
              </a:rPr>
              <a:pPr/>
              <a:t>20</a:t>
            </a:fld>
            <a:endParaRPr lang="en-US" sz="1400" dirty="0">
              <a:solidFill>
                <a:schemeClr val="tx1"/>
              </a:solidFill>
            </a:endParaRPr>
          </a:p>
        </p:txBody>
      </p:sp>
    </p:spTree>
    <p:extLst>
      <p:ext uri="{BB962C8B-B14F-4D97-AF65-F5344CB8AC3E}">
        <p14:creationId xmlns:p14="http://schemas.microsoft.com/office/powerpoint/2010/main" val="1040291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B29D7FA-81E6-42D2-966A-B718808F4F07}"/>
              </a:ext>
            </a:extLst>
          </p:cNvPr>
          <p:cNvSpPr>
            <a:spLocks noGrp="1"/>
          </p:cNvSpPr>
          <p:nvPr>
            <p:ph type="sldNum" sz="quarter" idx="12"/>
          </p:nvPr>
        </p:nvSpPr>
        <p:spPr/>
        <p:txBody>
          <a:bodyPr/>
          <a:lstStyle/>
          <a:p>
            <a:fld id="{AAA21668-7E2D-D34B-8F28-D8590BEFEB53}" type="slidenum">
              <a:rPr lang="en-US" smtClean="0"/>
              <a:pPr/>
              <a:t>21</a:t>
            </a:fld>
            <a:endParaRPr lang="en-US" dirty="0"/>
          </a:p>
        </p:txBody>
      </p:sp>
      <p:pic>
        <p:nvPicPr>
          <p:cNvPr id="6" name="Picture 5">
            <a:extLst>
              <a:ext uri="{FF2B5EF4-FFF2-40B4-BE49-F238E27FC236}">
                <a16:creationId xmlns:a16="http://schemas.microsoft.com/office/drawing/2014/main" id="{0098B42B-03F1-4FFD-BAB6-0D645E5B72A9}"/>
              </a:ext>
            </a:extLst>
          </p:cNvPr>
          <p:cNvPicPr>
            <a:picLocks noChangeAspect="1"/>
          </p:cNvPicPr>
          <p:nvPr/>
        </p:nvPicPr>
        <p:blipFill>
          <a:blip r:embed="rId2"/>
          <a:stretch>
            <a:fillRect/>
          </a:stretch>
        </p:blipFill>
        <p:spPr>
          <a:xfrm>
            <a:off x="7433456" y="2127457"/>
            <a:ext cx="3192495" cy="3192495"/>
          </a:xfrm>
          <a:prstGeom prst="rect">
            <a:avLst/>
          </a:prstGeom>
        </p:spPr>
      </p:pic>
      <p:sp>
        <p:nvSpPr>
          <p:cNvPr id="7" name="TextBox 6">
            <a:extLst>
              <a:ext uri="{FF2B5EF4-FFF2-40B4-BE49-F238E27FC236}">
                <a16:creationId xmlns:a16="http://schemas.microsoft.com/office/drawing/2014/main" id="{66CE9635-10E8-4568-8C10-3D6F0B28C00C}"/>
              </a:ext>
            </a:extLst>
          </p:cNvPr>
          <p:cNvSpPr txBox="1"/>
          <p:nvPr/>
        </p:nvSpPr>
        <p:spPr>
          <a:xfrm>
            <a:off x="2840508" y="5319948"/>
            <a:ext cx="3155864" cy="369332"/>
          </a:xfrm>
          <a:prstGeom prst="rect">
            <a:avLst/>
          </a:prstGeom>
          <a:noFill/>
        </p:spPr>
        <p:txBody>
          <a:bodyPr wrap="none" rtlCol="0">
            <a:spAutoFit/>
          </a:bodyPr>
          <a:lstStyle/>
          <a:p>
            <a:r>
              <a:rPr lang="en-US" dirty="0"/>
              <a:t>NASA Space Exploration Vehicle</a:t>
            </a:r>
          </a:p>
        </p:txBody>
      </p:sp>
      <p:sp>
        <p:nvSpPr>
          <p:cNvPr id="8" name="TextBox 7">
            <a:extLst>
              <a:ext uri="{FF2B5EF4-FFF2-40B4-BE49-F238E27FC236}">
                <a16:creationId xmlns:a16="http://schemas.microsoft.com/office/drawing/2014/main" id="{E3EFBA61-3EEE-4844-AA07-B7635C600189}"/>
              </a:ext>
            </a:extLst>
          </p:cNvPr>
          <p:cNvSpPr txBox="1"/>
          <p:nvPr/>
        </p:nvSpPr>
        <p:spPr>
          <a:xfrm>
            <a:off x="8307421" y="5319948"/>
            <a:ext cx="1444563" cy="369332"/>
          </a:xfrm>
          <a:prstGeom prst="rect">
            <a:avLst/>
          </a:prstGeom>
          <a:noFill/>
        </p:spPr>
        <p:txBody>
          <a:bodyPr wrap="none" rtlCol="0">
            <a:spAutoFit/>
          </a:bodyPr>
          <a:lstStyle/>
          <a:p>
            <a:r>
              <a:rPr lang="en-US" dirty="0"/>
              <a:t>NASA Chariot</a:t>
            </a:r>
          </a:p>
        </p:txBody>
      </p:sp>
      <p:pic>
        <p:nvPicPr>
          <p:cNvPr id="9" name="Picture 8">
            <a:extLst>
              <a:ext uri="{FF2B5EF4-FFF2-40B4-BE49-F238E27FC236}">
                <a16:creationId xmlns:a16="http://schemas.microsoft.com/office/drawing/2014/main" id="{7AE229C7-ABFF-4AB9-A739-0D4909CA5C4B}"/>
              </a:ext>
            </a:extLst>
          </p:cNvPr>
          <p:cNvPicPr>
            <a:picLocks noChangeAspect="1"/>
          </p:cNvPicPr>
          <p:nvPr/>
        </p:nvPicPr>
        <p:blipFill>
          <a:blip r:embed="rId3"/>
          <a:stretch>
            <a:fillRect/>
          </a:stretch>
        </p:blipFill>
        <p:spPr>
          <a:xfrm>
            <a:off x="1716138" y="2127458"/>
            <a:ext cx="5404613" cy="3194877"/>
          </a:xfrm>
          <a:prstGeom prst="rect">
            <a:avLst/>
          </a:prstGeom>
        </p:spPr>
      </p:pic>
      <p:sp>
        <p:nvSpPr>
          <p:cNvPr id="10" name="Slide Number Placeholder 5"/>
          <p:cNvSpPr txBox="1">
            <a:spLocks/>
          </p:cNvSpPr>
          <p:nvPr/>
        </p:nvSpPr>
        <p:spPr>
          <a:xfrm>
            <a:off x="8763000" y="6508756"/>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A21668-7E2D-D34B-8F28-D8590BEFEB53}" type="slidenum">
              <a:rPr lang="en-US" sz="1400" smtClean="0">
                <a:solidFill>
                  <a:schemeClr val="tx1"/>
                </a:solidFill>
              </a:rPr>
              <a:pPr/>
              <a:t>21</a:t>
            </a:fld>
            <a:endParaRPr lang="en-US" sz="1400" dirty="0">
              <a:solidFill>
                <a:schemeClr val="tx1"/>
              </a:solidFill>
            </a:endParaRPr>
          </a:p>
        </p:txBody>
      </p:sp>
    </p:spTree>
    <p:extLst>
      <p:ext uri="{BB962C8B-B14F-4D97-AF65-F5344CB8AC3E}">
        <p14:creationId xmlns:p14="http://schemas.microsoft.com/office/powerpoint/2010/main" val="36422659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FAED79-BEBB-C943-A054-D53D35C9D573}"/>
              </a:ext>
            </a:extLst>
          </p:cNvPr>
          <p:cNvGrpSpPr/>
          <p:nvPr/>
        </p:nvGrpSpPr>
        <p:grpSpPr>
          <a:xfrm>
            <a:off x="3630685" y="2414257"/>
            <a:ext cx="4740501" cy="2020583"/>
            <a:chOff x="3630681" y="2780017"/>
            <a:chExt cx="4740501" cy="2020583"/>
          </a:xfrm>
        </p:grpSpPr>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30681" y="2804262"/>
              <a:ext cx="2406437" cy="1996338"/>
            </a:xfrm>
            <a:prstGeom prst="rect">
              <a:avLst/>
            </a:prstGeom>
          </p:spPr>
        </p:pic>
        <p:pic>
          <p:nvPicPr>
            <p:cNvPr id="3" name="Picture 2">
              <a:extLst>
                <a:ext uri="{FF2B5EF4-FFF2-40B4-BE49-F238E27FC236}">
                  <a16:creationId xmlns:a16="http://schemas.microsoft.com/office/drawing/2014/main" id="{A78D3767-3697-244F-88D8-B6E15A032A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3355" y="2780017"/>
              <a:ext cx="2197827" cy="2020583"/>
            </a:xfrm>
            <a:prstGeom prst="rect">
              <a:avLst/>
            </a:prstGeom>
          </p:spPr>
        </p:pic>
      </p:grpSp>
    </p:spTree>
    <p:extLst>
      <p:ext uri="{BB962C8B-B14F-4D97-AF65-F5344CB8AC3E}">
        <p14:creationId xmlns:p14="http://schemas.microsoft.com/office/powerpoint/2010/main" val="213603674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aster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New 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Default Theme" id="{5C6E92C0-5276-49C6-9898-1E37B4A25A63}" vid="{79FA4A77-BCF5-4675-9371-DC1405E3F56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2E4BACB9ED19B4DB100632168867EC3" ma:contentTypeVersion="1" ma:contentTypeDescription="Create a new document." ma:contentTypeScope="" ma:versionID="f0dd4e51144ad866123ada99783fb5c7">
  <xsd:schema xmlns:xsd="http://www.w3.org/2001/XMLSchema" xmlns:xs="http://www.w3.org/2001/XMLSchema" xmlns:p="http://schemas.microsoft.com/office/2006/metadata/properties" xmlns:ns2="b0d9f4a2-94d2-4c94-bbf9-c076c2cc91d1" targetNamespace="http://schemas.microsoft.com/office/2006/metadata/properties" ma:root="true" ma:fieldsID="bea7c72e3bd65f1339128608a944090e" ns2:_="">
    <xsd:import namespace="b0d9f4a2-94d2-4c94-bbf9-c076c2cc91d1"/>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d9f4a2-94d2-4c94-bbf9-c076c2cc91d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8AF43E-7A70-4A6D-B50B-DADDCDB2CFCA}">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9796AAE-E29F-49FC-943F-7B16D59B5C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d9f4a2-94d2-4c94-bbf9-c076c2cc91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213A7AA-5F12-425F-92F8-61732BF6B1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26321</TotalTime>
  <Words>1152</Words>
  <Application>Microsoft Office PowerPoint</Application>
  <PresentationFormat>Widescreen</PresentationFormat>
  <Paragraphs>198</Paragraphs>
  <Slides>22</Slides>
  <Notes>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22</vt:i4>
      </vt:variant>
    </vt:vector>
  </HeadingPairs>
  <TitlesOfParts>
    <vt:vector size="31" baseType="lpstr">
      <vt:lpstr>Arial</vt:lpstr>
      <vt:lpstr>Calibri</vt:lpstr>
      <vt:lpstr>Calibri Light</vt:lpstr>
      <vt:lpstr>HelveticaNeueLT Std</vt:lpstr>
      <vt:lpstr>Roboto</vt:lpstr>
      <vt:lpstr>1_Office Theme</vt:lpstr>
      <vt:lpstr>Custom Design</vt:lpstr>
      <vt:lpstr>Master Template</vt:lpstr>
      <vt:lpstr>New Default Theme</vt:lpstr>
      <vt:lpstr>Surface Systems and Interface Standardization  </vt:lpstr>
      <vt:lpstr>Agenda</vt:lpstr>
      <vt:lpstr>About Me Biography</vt:lpstr>
      <vt:lpstr>Purpose</vt:lpstr>
      <vt:lpstr>Previous and Current Common Interfaces Standards</vt:lpstr>
      <vt:lpstr>Surface Systems Interface Overview</vt:lpstr>
      <vt:lpstr>General Interface Deign Principles</vt:lpstr>
      <vt:lpstr>Mechanical Interface Design Principles</vt:lpstr>
      <vt:lpstr>Fluid Interface Design Principles</vt:lpstr>
      <vt:lpstr>Electrical Interface Design Principles</vt:lpstr>
      <vt:lpstr>Environmental Interface Design Principles</vt:lpstr>
      <vt:lpstr>Conclusions and Forward Work</vt:lpstr>
      <vt:lpstr>BACKUP 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SUB-TITLE</dc:title>
  <dc:creator>Hall, Heather D. (MSFC-HP01)</dc:creator>
  <cp:lastModifiedBy>Johnson, Truemilla A. (KSC-ITA00)</cp:lastModifiedBy>
  <cp:revision>569</cp:revision>
  <dcterms:created xsi:type="dcterms:W3CDTF">2020-02-26T15:11:52Z</dcterms:created>
  <dcterms:modified xsi:type="dcterms:W3CDTF">2022-07-21T16:21:54Z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0x01010082E4BACB9ED19B4DB100632168867EC3</vt:lpwstr>
  </property>
</Properties>
</file>