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8"/>
  </p:notesMasterIdLst>
  <p:sldIdLst>
    <p:sldId id="311" r:id="rId6"/>
    <p:sldId id="312" r:id="rId7"/>
    <p:sldId id="328" r:id="rId8"/>
    <p:sldId id="329" r:id="rId9"/>
    <p:sldId id="333" r:id="rId10"/>
    <p:sldId id="338" r:id="rId11"/>
    <p:sldId id="339" r:id="rId12"/>
    <p:sldId id="335" r:id="rId13"/>
    <p:sldId id="334" r:id="rId14"/>
    <p:sldId id="336" r:id="rId15"/>
    <p:sldId id="337" r:id="rId16"/>
    <p:sldId id="34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5A00"/>
    <a:srgbClr val="00FDFD"/>
    <a:srgbClr val="35BFEF"/>
    <a:srgbClr val="66FF33"/>
    <a:srgbClr val="FB6519"/>
    <a:srgbClr val="FA04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FA10EC-64D7-478A-A30A-060034112E8B}" v="288" dt="2022-07-07T13:41:21.0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2108" autoAdjust="0"/>
  </p:normalViewPr>
  <p:slideViewPr>
    <p:cSldViewPr snapToObjects="1">
      <p:cViewPr varScale="1">
        <p:scale>
          <a:sx n="159" d="100"/>
          <a:sy n="159" d="100"/>
        </p:scale>
        <p:origin x="150" y="114"/>
      </p:cViewPr>
      <p:guideLst/>
    </p:cSldViewPr>
  </p:slideViewPr>
  <p:outlineViewPr>
    <p:cViewPr>
      <p:scale>
        <a:sx n="33" d="100"/>
        <a:sy n="33" d="100"/>
      </p:scale>
      <p:origin x="0" y="-19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i, Patrick R. (LARC-E402)" userId="dff58c79-9a60-46af-8196-cf9cc8747dd6" providerId="ADAL" clId="{79FA10EC-64D7-478A-A30A-060034112E8B}"/>
    <pc:docChg chg="undo custSel addSld delSld modSld sldOrd modMainMaster">
      <pc:chgData name="Chai, Patrick R. (LARC-E402)" userId="dff58c79-9a60-46af-8196-cf9cc8747dd6" providerId="ADAL" clId="{79FA10EC-64D7-478A-A30A-060034112E8B}" dt="2022-07-07T13:48:26.403" v="4408" actId="20577"/>
      <pc:docMkLst>
        <pc:docMk/>
      </pc:docMkLst>
      <pc:sldChg chg="modSp mod">
        <pc:chgData name="Chai, Patrick R. (LARC-E402)" userId="dff58c79-9a60-46af-8196-cf9cc8747dd6" providerId="ADAL" clId="{79FA10EC-64D7-478A-A30A-060034112E8B}" dt="2022-07-07T13:46:29.909" v="4385" actId="20577"/>
        <pc:sldMkLst>
          <pc:docMk/>
          <pc:sldMk cId="223483788" sldId="312"/>
        </pc:sldMkLst>
        <pc:spChg chg="mod">
          <ac:chgData name="Chai, Patrick R. (LARC-E402)" userId="dff58c79-9a60-46af-8196-cf9cc8747dd6" providerId="ADAL" clId="{79FA10EC-64D7-478A-A30A-060034112E8B}" dt="2022-07-06T19:11:14.245" v="1403" actId="20577"/>
          <ac:spMkLst>
            <pc:docMk/>
            <pc:sldMk cId="223483788" sldId="312"/>
            <ac:spMk id="5" creationId="{00000000-0000-0000-0000-000000000000}"/>
          </ac:spMkLst>
        </pc:spChg>
        <pc:spChg chg="mod">
          <ac:chgData name="Chai, Patrick R. (LARC-E402)" userId="dff58c79-9a60-46af-8196-cf9cc8747dd6" providerId="ADAL" clId="{79FA10EC-64D7-478A-A30A-060034112E8B}" dt="2022-07-07T13:46:29.909" v="4385" actId="20577"/>
          <ac:spMkLst>
            <pc:docMk/>
            <pc:sldMk cId="223483788" sldId="312"/>
            <ac:spMk id="6" creationId="{00000000-0000-0000-0000-000000000000}"/>
          </ac:spMkLst>
        </pc:spChg>
      </pc:sldChg>
      <pc:sldChg chg="modSp mod">
        <pc:chgData name="Chai, Patrick R. (LARC-E402)" userId="dff58c79-9a60-46af-8196-cf9cc8747dd6" providerId="ADAL" clId="{79FA10EC-64D7-478A-A30A-060034112E8B}" dt="2022-07-07T13:33:24.746" v="4024" actId="313"/>
        <pc:sldMkLst>
          <pc:docMk/>
          <pc:sldMk cId="2457278023" sldId="328"/>
        </pc:sldMkLst>
        <pc:spChg chg="mod">
          <ac:chgData name="Chai, Patrick R. (LARC-E402)" userId="dff58c79-9a60-46af-8196-cf9cc8747dd6" providerId="ADAL" clId="{79FA10EC-64D7-478A-A30A-060034112E8B}" dt="2022-07-07T13:33:24.746" v="4024" actId="313"/>
          <ac:spMkLst>
            <pc:docMk/>
            <pc:sldMk cId="2457278023" sldId="328"/>
            <ac:spMk id="36" creationId="{EE9D1831-0100-405D-8848-79B16B10D2CC}"/>
          </ac:spMkLst>
        </pc:spChg>
        <pc:spChg chg="mod">
          <ac:chgData name="Chai, Patrick R. (LARC-E402)" userId="dff58c79-9a60-46af-8196-cf9cc8747dd6" providerId="ADAL" clId="{79FA10EC-64D7-478A-A30A-060034112E8B}" dt="2022-07-06T15:23:28.239" v="405" actId="20577"/>
          <ac:spMkLst>
            <pc:docMk/>
            <pc:sldMk cId="2457278023" sldId="328"/>
            <ac:spMk id="52" creationId="{E4304B01-B3BF-4E3A-984A-F16B5B6357A2}"/>
          </ac:spMkLst>
        </pc:spChg>
        <pc:spChg chg="mod">
          <ac:chgData name="Chai, Patrick R. (LARC-E402)" userId="dff58c79-9a60-46af-8196-cf9cc8747dd6" providerId="ADAL" clId="{79FA10EC-64D7-478A-A30A-060034112E8B}" dt="2022-07-06T15:25:06.619" v="412" actId="1076"/>
          <ac:spMkLst>
            <pc:docMk/>
            <pc:sldMk cId="2457278023" sldId="328"/>
            <ac:spMk id="62" creationId="{84E67295-9C63-42A6-BEE6-98758000BA42}"/>
          </ac:spMkLst>
        </pc:spChg>
        <pc:spChg chg="mod">
          <ac:chgData name="Chai, Patrick R. (LARC-E402)" userId="dff58c79-9a60-46af-8196-cf9cc8747dd6" providerId="ADAL" clId="{79FA10EC-64D7-478A-A30A-060034112E8B}" dt="2022-07-06T15:25:12.729" v="413" actId="1076"/>
          <ac:spMkLst>
            <pc:docMk/>
            <pc:sldMk cId="2457278023" sldId="328"/>
            <ac:spMk id="69" creationId="{F2F0AD82-9151-42E7-97EE-B0B1A99EC4FA}"/>
          </ac:spMkLst>
        </pc:spChg>
        <pc:spChg chg="mod">
          <ac:chgData name="Chai, Patrick R. (LARC-E402)" userId="dff58c79-9a60-46af-8196-cf9cc8747dd6" providerId="ADAL" clId="{79FA10EC-64D7-478A-A30A-060034112E8B}" dt="2022-07-06T15:22:38.999" v="399" actId="20577"/>
          <ac:spMkLst>
            <pc:docMk/>
            <pc:sldMk cId="2457278023" sldId="328"/>
            <ac:spMk id="432" creationId="{478D8D48-F449-4345-8F79-03A62EFC46DC}"/>
          </ac:spMkLst>
        </pc:spChg>
        <pc:cxnChg chg="mod">
          <ac:chgData name="Chai, Patrick R. (LARC-E402)" userId="dff58c79-9a60-46af-8196-cf9cc8747dd6" providerId="ADAL" clId="{79FA10EC-64D7-478A-A30A-060034112E8B}" dt="2022-07-06T15:24:49.829" v="408" actId="14100"/>
          <ac:cxnSpMkLst>
            <pc:docMk/>
            <pc:sldMk cId="2457278023" sldId="328"/>
            <ac:cxnSpMk id="7" creationId="{FB007865-57AF-4692-9F90-B0BE4E0F6BCA}"/>
          </ac:cxnSpMkLst>
        </pc:cxnChg>
        <pc:cxnChg chg="mod">
          <ac:chgData name="Chai, Patrick R. (LARC-E402)" userId="dff58c79-9a60-46af-8196-cf9cc8747dd6" providerId="ADAL" clId="{79FA10EC-64D7-478A-A30A-060034112E8B}" dt="2022-07-06T15:25:03.810" v="411" actId="14100"/>
          <ac:cxnSpMkLst>
            <pc:docMk/>
            <pc:sldMk cId="2457278023" sldId="328"/>
            <ac:cxnSpMk id="65" creationId="{6B812ACB-D195-4F4F-B0F0-68CEF623114B}"/>
          </ac:cxnSpMkLst>
        </pc:cxnChg>
        <pc:cxnChg chg="mod">
          <ac:chgData name="Chai, Patrick R. (LARC-E402)" userId="dff58c79-9a60-46af-8196-cf9cc8747dd6" providerId="ADAL" clId="{79FA10EC-64D7-478A-A30A-060034112E8B}" dt="2022-07-06T15:24:10.001" v="406" actId="14100"/>
          <ac:cxnSpMkLst>
            <pc:docMk/>
            <pc:sldMk cId="2457278023" sldId="328"/>
            <ac:cxnSpMk id="74" creationId="{4EC06ECF-1852-4333-87FB-C3FE616DCD8B}"/>
          </ac:cxnSpMkLst>
        </pc:cxnChg>
        <pc:cxnChg chg="mod">
          <ac:chgData name="Chai, Patrick R. (LARC-E402)" userId="dff58c79-9a60-46af-8196-cf9cc8747dd6" providerId="ADAL" clId="{79FA10EC-64D7-478A-A30A-060034112E8B}" dt="2022-07-06T15:24:14.981" v="407" actId="1076"/>
          <ac:cxnSpMkLst>
            <pc:docMk/>
            <pc:sldMk cId="2457278023" sldId="328"/>
            <ac:cxnSpMk id="75" creationId="{0194EBE2-8448-4E51-9E84-563FA79E427C}"/>
          </ac:cxnSpMkLst>
        </pc:cxnChg>
      </pc:sldChg>
      <pc:sldChg chg="addSp delSp modSp mod">
        <pc:chgData name="Chai, Patrick R. (LARC-E402)" userId="dff58c79-9a60-46af-8196-cf9cc8747dd6" providerId="ADAL" clId="{79FA10EC-64D7-478A-A30A-060034112E8B}" dt="2022-07-06T18:30:49.726" v="855" actId="20577"/>
        <pc:sldMkLst>
          <pc:docMk/>
          <pc:sldMk cId="3393029571" sldId="329"/>
        </pc:sldMkLst>
        <pc:spChg chg="add del mod">
          <ac:chgData name="Chai, Patrick R. (LARC-E402)" userId="dff58c79-9a60-46af-8196-cf9cc8747dd6" providerId="ADAL" clId="{79FA10EC-64D7-478A-A30A-060034112E8B}" dt="2022-07-06T14:39:20.450" v="2" actId="478"/>
          <ac:spMkLst>
            <pc:docMk/>
            <pc:sldMk cId="3393029571" sldId="329"/>
            <ac:spMk id="22" creationId="{CB5569A6-2CB0-49A5-AC50-75C578FA99B1}"/>
          </ac:spMkLst>
        </pc:spChg>
        <pc:spChg chg="add mod">
          <ac:chgData name="Chai, Patrick R. (LARC-E402)" userId="dff58c79-9a60-46af-8196-cf9cc8747dd6" providerId="ADAL" clId="{79FA10EC-64D7-478A-A30A-060034112E8B}" dt="2022-07-06T18:30:49.726" v="855" actId="20577"/>
          <ac:spMkLst>
            <pc:docMk/>
            <pc:sldMk cId="3393029571" sldId="329"/>
            <ac:spMk id="23" creationId="{DDFE1672-23E2-4E8D-9FF4-E2DFD9CD0AD6}"/>
          </ac:spMkLst>
        </pc:spChg>
      </pc:sldChg>
      <pc:sldChg chg="addSp delSp modSp new del mod modClrScheme chgLayout">
        <pc:chgData name="Chai, Patrick R. (LARC-E402)" userId="dff58c79-9a60-46af-8196-cf9cc8747dd6" providerId="ADAL" clId="{79FA10EC-64D7-478A-A30A-060034112E8B}" dt="2022-07-06T18:33:16.508" v="889" actId="47"/>
        <pc:sldMkLst>
          <pc:docMk/>
          <pc:sldMk cId="3933046550" sldId="330"/>
        </pc:sldMkLst>
        <pc:spChg chg="mod ord">
          <ac:chgData name="Chai, Patrick R. (LARC-E402)" userId="dff58c79-9a60-46af-8196-cf9cc8747dd6" providerId="ADAL" clId="{79FA10EC-64D7-478A-A30A-060034112E8B}" dt="2022-07-06T17:08:31.712" v="444" actId="700"/>
          <ac:spMkLst>
            <pc:docMk/>
            <pc:sldMk cId="3933046550" sldId="330"/>
            <ac:spMk id="2" creationId="{09EE74F0-F2C3-4ECC-9F1E-96C8A2F27F11}"/>
          </ac:spMkLst>
        </pc:spChg>
        <pc:spChg chg="del mod">
          <ac:chgData name="Chai, Patrick R. (LARC-E402)" userId="dff58c79-9a60-46af-8196-cf9cc8747dd6" providerId="ADAL" clId="{79FA10EC-64D7-478A-A30A-060034112E8B}" dt="2022-07-06T17:08:26.940" v="442" actId="478"/>
          <ac:spMkLst>
            <pc:docMk/>
            <pc:sldMk cId="3933046550" sldId="330"/>
            <ac:spMk id="3" creationId="{DBF79172-0E25-4508-AB15-D4A4A0F59A9F}"/>
          </ac:spMkLst>
        </pc:spChg>
        <pc:spChg chg="mod ord">
          <ac:chgData name="Chai, Patrick R. (LARC-E402)" userId="dff58c79-9a60-46af-8196-cf9cc8747dd6" providerId="ADAL" clId="{79FA10EC-64D7-478A-A30A-060034112E8B}" dt="2022-07-06T17:08:31.712" v="444" actId="700"/>
          <ac:spMkLst>
            <pc:docMk/>
            <pc:sldMk cId="3933046550" sldId="330"/>
            <ac:spMk id="4" creationId="{72DA7131-95CA-48A8-893B-A1609A4D8228}"/>
          </ac:spMkLst>
        </pc:spChg>
        <pc:spChg chg="add del mod">
          <ac:chgData name="Chai, Patrick R. (LARC-E402)" userId="dff58c79-9a60-46af-8196-cf9cc8747dd6" providerId="ADAL" clId="{79FA10EC-64D7-478A-A30A-060034112E8B}" dt="2022-07-06T17:08:28.583" v="443" actId="478"/>
          <ac:spMkLst>
            <pc:docMk/>
            <pc:sldMk cId="3933046550" sldId="330"/>
            <ac:spMk id="6" creationId="{B3CB55D6-BE94-42E8-B8B3-69F7B1D00E65}"/>
          </ac:spMkLst>
        </pc:spChg>
        <pc:spChg chg="add del mod ord">
          <ac:chgData name="Chai, Patrick R. (LARC-E402)" userId="dff58c79-9a60-46af-8196-cf9cc8747dd6" providerId="ADAL" clId="{79FA10EC-64D7-478A-A30A-060034112E8B}" dt="2022-07-06T17:10:11.200" v="460"/>
          <ac:spMkLst>
            <pc:docMk/>
            <pc:sldMk cId="3933046550" sldId="330"/>
            <ac:spMk id="7" creationId="{1002139D-E98B-4254-930E-78857BABACB2}"/>
          </ac:spMkLst>
        </pc:spChg>
        <pc:spChg chg="add del mod ord">
          <ac:chgData name="Chai, Patrick R. (LARC-E402)" userId="dff58c79-9a60-46af-8196-cf9cc8747dd6" providerId="ADAL" clId="{79FA10EC-64D7-478A-A30A-060034112E8B}" dt="2022-07-06T17:21:59.770" v="488"/>
          <ac:spMkLst>
            <pc:docMk/>
            <pc:sldMk cId="3933046550" sldId="330"/>
            <ac:spMk id="8" creationId="{5864DEBB-744C-413D-8B5C-993A30890070}"/>
          </ac:spMkLst>
        </pc:spChg>
        <pc:spChg chg="add del mod">
          <ac:chgData name="Chai, Patrick R. (LARC-E402)" userId="dff58c79-9a60-46af-8196-cf9cc8747dd6" providerId="ADAL" clId="{79FA10EC-64D7-478A-A30A-060034112E8B}" dt="2022-07-06T17:10:44.545" v="465"/>
          <ac:spMkLst>
            <pc:docMk/>
            <pc:sldMk cId="3933046550" sldId="330"/>
            <ac:spMk id="14" creationId="{992FC3CE-EA9D-4E24-B3E8-D2F5D8BD50B0}"/>
          </ac:spMkLst>
        </pc:spChg>
        <pc:spChg chg="add del mod">
          <ac:chgData name="Chai, Patrick R. (LARC-E402)" userId="dff58c79-9a60-46af-8196-cf9cc8747dd6" providerId="ADAL" clId="{79FA10EC-64D7-478A-A30A-060034112E8B}" dt="2022-07-06T17:21:00.816" v="487" actId="478"/>
          <ac:spMkLst>
            <pc:docMk/>
            <pc:sldMk cId="3933046550" sldId="330"/>
            <ac:spMk id="18" creationId="{86CC8F89-A176-488E-8964-F209F588C19A}"/>
          </ac:spMkLst>
        </pc:spChg>
        <pc:spChg chg="add del mod">
          <ac:chgData name="Chai, Patrick R. (LARC-E402)" userId="dff58c79-9a60-46af-8196-cf9cc8747dd6" providerId="ADAL" clId="{79FA10EC-64D7-478A-A30A-060034112E8B}" dt="2022-07-06T17:22:24.960" v="493"/>
          <ac:spMkLst>
            <pc:docMk/>
            <pc:sldMk cId="3933046550" sldId="330"/>
            <ac:spMk id="25" creationId="{D7DEBEA0-BA6F-400D-B9C2-F83DAF884CF5}"/>
          </ac:spMkLst>
        </pc:spChg>
        <pc:spChg chg="add del mod">
          <ac:chgData name="Chai, Patrick R. (LARC-E402)" userId="dff58c79-9a60-46af-8196-cf9cc8747dd6" providerId="ADAL" clId="{79FA10EC-64D7-478A-A30A-060034112E8B}" dt="2022-07-06T18:32:15.756" v="869" actId="478"/>
          <ac:spMkLst>
            <pc:docMk/>
            <pc:sldMk cId="3933046550" sldId="330"/>
            <ac:spMk id="29" creationId="{CC4603B6-FE4E-475C-9FCA-2B024EC33FBE}"/>
          </ac:spMkLst>
        </pc:spChg>
        <pc:spChg chg="add del mod">
          <ac:chgData name="Chai, Patrick R. (LARC-E402)" userId="dff58c79-9a60-46af-8196-cf9cc8747dd6" providerId="ADAL" clId="{79FA10EC-64D7-478A-A30A-060034112E8B}" dt="2022-07-06T18:32:55.638" v="880" actId="478"/>
          <ac:spMkLst>
            <pc:docMk/>
            <pc:sldMk cId="3933046550" sldId="330"/>
            <ac:spMk id="31" creationId="{DA6576D1-0336-45FE-B7BB-0307015C33F6}"/>
          </ac:spMkLst>
        </pc:spChg>
        <pc:graphicFrameChg chg="add del mod">
          <ac:chgData name="Chai, Patrick R. (LARC-E402)" userId="dff58c79-9a60-46af-8196-cf9cc8747dd6" providerId="ADAL" clId="{79FA10EC-64D7-478A-A30A-060034112E8B}" dt="2022-07-06T17:17:18.456" v="480"/>
          <ac:graphicFrameMkLst>
            <pc:docMk/>
            <pc:sldMk cId="3933046550" sldId="330"/>
            <ac:graphicFrameMk id="19" creationId="{4E9453B8-CFED-4A07-907D-4824703B12A5}"/>
          </ac:graphicFrameMkLst>
        </pc:graphicFrameChg>
        <pc:graphicFrameChg chg="add del mod">
          <ac:chgData name="Chai, Patrick R. (LARC-E402)" userId="dff58c79-9a60-46af-8196-cf9cc8747dd6" providerId="ADAL" clId="{79FA10EC-64D7-478A-A30A-060034112E8B}" dt="2022-07-06T17:17:17.978" v="479"/>
          <ac:graphicFrameMkLst>
            <pc:docMk/>
            <pc:sldMk cId="3933046550" sldId="330"/>
            <ac:graphicFrameMk id="20" creationId="{3D33B1F6-4131-4344-A239-19EA89001760}"/>
          </ac:graphicFrameMkLst>
        </pc:graphicFrameChg>
        <pc:graphicFrameChg chg="add del mod">
          <ac:chgData name="Chai, Patrick R. (LARC-E402)" userId="dff58c79-9a60-46af-8196-cf9cc8747dd6" providerId="ADAL" clId="{79FA10EC-64D7-478A-A30A-060034112E8B}" dt="2022-07-06T17:17:14.958" v="475"/>
          <ac:graphicFrameMkLst>
            <pc:docMk/>
            <pc:sldMk cId="3933046550" sldId="330"/>
            <ac:graphicFrameMk id="21" creationId="{25CB6158-0F40-4406-8E67-9B5C630C32C7}"/>
          </ac:graphicFrameMkLst>
        </pc:graphicFrameChg>
        <pc:graphicFrameChg chg="add del mod modGraphic">
          <ac:chgData name="Chai, Patrick R. (LARC-E402)" userId="dff58c79-9a60-46af-8196-cf9cc8747dd6" providerId="ADAL" clId="{79FA10EC-64D7-478A-A30A-060034112E8B}" dt="2022-07-06T17:17:30.679" v="486"/>
          <ac:graphicFrameMkLst>
            <pc:docMk/>
            <pc:sldMk cId="3933046550" sldId="330"/>
            <ac:graphicFrameMk id="22" creationId="{6A64B246-7263-4D35-8D9D-67608D829999}"/>
          </ac:graphicFrameMkLst>
        </pc:graphicFrameChg>
        <pc:graphicFrameChg chg="add del mod modGraphic">
          <ac:chgData name="Chai, Patrick R. (LARC-E402)" userId="dff58c79-9a60-46af-8196-cf9cc8747dd6" providerId="ADAL" clId="{79FA10EC-64D7-478A-A30A-060034112E8B}" dt="2022-07-06T17:22:22.954" v="492" actId="478"/>
          <ac:graphicFrameMkLst>
            <pc:docMk/>
            <pc:sldMk cId="3933046550" sldId="330"/>
            <ac:graphicFrameMk id="23" creationId="{A0781BC2-5A31-47EA-9AC8-604E919F9D9B}"/>
          </ac:graphicFrameMkLst>
        </pc:graphicFrameChg>
        <pc:graphicFrameChg chg="add del mod modGraphic">
          <ac:chgData name="Chai, Patrick R. (LARC-E402)" userId="dff58c79-9a60-46af-8196-cf9cc8747dd6" providerId="ADAL" clId="{79FA10EC-64D7-478A-A30A-060034112E8B}" dt="2022-07-06T18:32:24.776" v="872" actId="478"/>
          <ac:graphicFrameMkLst>
            <pc:docMk/>
            <pc:sldMk cId="3933046550" sldId="330"/>
            <ac:graphicFrameMk id="26" creationId="{2D977831-4032-4143-8A4D-77E0D4A0CD79}"/>
          </ac:graphicFrameMkLst>
        </pc:graphicFrameChg>
        <pc:graphicFrameChg chg="add del mod modGraphic">
          <ac:chgData name="Chai, Patrick R. (LARC-E402)" userId="dff58c79-9a60-46af-8196-cf9cc8747dd6" providerId="ADAL" clId="{79FA10EC-64D7-478A-A30A-060034112E8B}" dt="2022-07-06T18:32:21.255" v="871" actId="478"/>
          <ac:graphicFrameMkLst>
            <pc:docMk/>
            <pc:sldMk cId="3933046550" sldId="330"/>
            <ac:graphicFrameMk id="27" creationId="{60793885-D7DC-4217-9F17-C234D876B714}"/>
          </ac:graphicFrameMkLst>
        </pc:graphicFrameChg>
        <pc:picChg chg="add del mod ord">
          <ac:chgData name="Chai, Patrick R. (LARC-E402)" userId="dff58c79-9a60-46af-8196-cf9cc8747dd6" providerId="ADAL" clId="{79FA10EC-64D7-478A-A30A-060034112E8B}" dt="2022-07-06T18:32:48.919" v="878" actId="21"/>
          <ac:picMkLst>
            <pc:docMk/>
            <pc:sldMk cId="3933046550" sldId="330"/>
            <ac:picMk id="9" creationId="{6860E728-F987-45A6-A82E-5C1FFC1CDCA0}"/>
          </ac:picMkLst>
        </pc:picChg>
        <pc:picChg chg="add del mod">
          <ac:chgData name="Chai, Patrick R. (LARC-E402)" userId="dff58c79-9a60-46af-8196-cf9cc8747dd6" providerId="ADAL" clId="{79FA10EC-64D7-478A-A30A-060034112E8B}" dt="2022-07-06T18:32:56.788" v="881" actId="21"/>
          <ac:picMkLst>
            <pc:docMk/>
            <pc:sldMk cId="3933046550" sldId="330"/>
            <ac:picMk id="10" creationId="{554F8001-7086-4C2C-8132-0E7A52056E39}"/>
          </ac:picMkLst>
        </pc:picChg>
        <pc:picChg chg="add del mod">
          <ac:chgData name="Chai, Patrick R. (LARC-E402)" userId="dff58c79-9a60-46af-8196-cf9cc8747dd6" providerId="ADAL" clId="{79FA10EC-64D7-478A-A30A-060034112E8B}" dt="2022-07-06T17:10:21.007" v="464" actId="478"/>
          <ac:picMkLst>
            <pc:docMk/>
            <pc:sldMk cId="3933046550" sldId="330"/>
            <ac:picMk id="12" creationId="{404A4C7C-D02B-4AAD-AE33-2EDED5843F4F}"/>
          </ac:picMkLst>
        </pc:picChg>
        <pc:picChg chg="add del mod">
          <ac:chgData name="Chai, Patrick R. (LARC-E402)" userId="dff58c79-9a60-46af-8196-cf9cc8747dd6" providerId="ADAL" clId="{79FA10EC-64D7-478A-A30A-060034112E8B}" dt="2022-07-06T17:10:46.800" v="466" actId="478"/>
          <ac:picMkLst>
            <pc:docMk/>
            <pc:sldMk cId="3933046550" sldId="330"/>
            <ac:picMk id="16" creationId="{B0D16AAA-408C-4232-871F-8E0D862B995B}"/>
          </ac:picMkLst>
        </pc:picChg>
      </pc:sldChg>
      <pc:sldChg chg="addSp delSp modSp new del mod">
        <pc:chgData name="Chai, Patrick R. (LARC-E402)" userId="dff58c79-9a60-46af-8196-cf9cc8747dd6" providerId="ADAL" clId="{79FA10EC-64D7-478A-A30A-060034112E8B}" dt="2022-07-06T18:31:55.680" v="865" actId="47"/>
        <pc:sldMkLst>
          <pc:docMk/>
          <pc:sldMk cId="1290942602" sldId="331"/>
        </pc:sldMkLst>
        <pc:spChg chg="mod">
          <ac:chgData name="Chai, Patrick R. (LARC-E402)" userId="dff58c79-9a60-46af-8196-cf9cc8747dd6" providerId="ADAL" clId="{79FA10EC-64D7-478A-A30A-060034112E8B}" dt="2022-07-06T17:37:51.234" v="524"/>
          <ac:spMkLst>
            <pc:docMk/>
            <pc:sldMk cId="1290942602" sldId="331"/>
            <ac:spMk id="2" creationId="{1C5FA09D-DA65-4EE6-93B3-A116C0C46925}"/>
          </ac:spMkLst>
        </pc:spChg>
        <pc:spChg chg="add del">
          <ac:chgData name="Chai, Patrick R. (LARC-E402)" userId="dff58c79-9a60-46af-8196-cf9cc8747dd6" providerId="ADAL" clId="{79FA10EC-64D7-478A-A30A-060034112E8B}" dt="2022-07-06T17:37:36.826" v="523"/>
          <ac:spMkLst>
            <pc:docMk/>
            <pc:sldMk cId="1290942602" sldId="331"/>
            <ac:spMk id="3" creationId="{46337FCD-83A3-4AA4-AE6F-315D78320F18}"/>
          </ac:spMkLst>
        </pc:spChg>
        <pc:spChg chg="del">
          <ac:chgData name="Chai, Patrick R. (LARC-E402)" userId="dff58c79-9a60-46af-8196-cf9cc8747dd6" providerId="ADAL" clId="{79FA10EC-64D7-478A-A30A-060034112E8B}" dt="2022-07-06T17:41:20.152" v="532"/>
          <ac:spMkLst>
            <pc:docMk/>
            <pc:sldMk cId="1290942602" sldId="331"/>
            <ac:spMk id="4" creationId="{8F55129F-2382-457F-A2D0-F78F5CA8558E}"/>
          </ac:spMkLst>
        </pc:spChg>
        <pc:spChg chg="mod">
          <ac:chgData name="Chai, Patrick R. (LARC-E402)" userId="dff58c79-9a60-46af-8196-cf9cc8747dd6" providerId="ADAL" clId="{79FA10EC-64D7-478A-A30A-060034112E8B}" dt="2022-07-06T17:48:38.303" v="581" actId="207"/>
          <ac:spMkLst>
            <pc:docMk/>
            <pc:sldMk cId="1290942602" sldId="331"/>
            <ac:spMk id="13" creationId="{03D1271D-6B9B-419C-B046-FEDEA39707F1}"/>
          </ac:spMkLst>
        </pc:spChg>
        <pc:spChg chg="mod">
          <ac:chgData name="Chai, Patrick R. (LARC-E402)" userId="dff58c79-9a60-46af-8196-cf9cc8747dd6" providerId="ADAL" clId="{79FA10EC-64D7-478A-A30A-060034112E8B}" dt="2022-07-06T17:48:38.303" v="581" actId="207"/>
          <ac:spMkLst>
            <pc:docMk/>
            <pc:sldMk cId="1290942602" sldId="331"/>
            <ac:spMk id="14" creationId="{B1EABDE9-F69F-4536-9CE1-4F5D3A0ACBA2}"/>
          </ac:spMkLst>
        </pc:spChg>
        <pc:spChg chg="mod">
          <ac:chgData name="Chai, Patrick R. (LARC-E402)" userId="dff58c79-9a60-46af-8196-cf9cc8747dd6" providerId="ADAL" clId="{79FA10EC-64D7-478A-A30A-060034112E8B}" dt="2022-07-06T17:49:00.390" v="586"/>
          <ac:spMkLst>
            <pc:docMk/>
            <pc:sldMk cId="1290942602" sldId="331"/>
            <ac:spMk id="18" creationId="{A71F9A77-8C05-495B-94B1-D4099EB529C4}"/>
          </ac:spMkLst>
        </pc:spChg>
        <pc:spChg chg="mod">
          <ac:chgData name="Chai, Patrick R. (LARC-E402)" userId="dff58c79-9a60-46af-8196-cf9cc8747dd6" providerId="ADAL" clId="{79FA10EC-64D7-478A-A30A-060034112E8B}" dt="2022-07-06T17:49:00.390" v="586"/>
          <ac:spMkLst>
            <pc:docMk/>
            <pc:sldMk cId="1290942602" sldId="331"/>
            <ac:spMk id="19" creationId="{14ECCA28-CCD1-4EF5-97CB-EFC84499F2E7}"/>
          </ac:spMkLst>
        </pc:spChg>
        <pc:spChg chg="add del mod">
          <ac:chgData name="Chai, Patrick R. (LARC-E402)" userId="dff58c79-9a60-46af-8196-cf9cc8747dd6" providerId="ADAL" clId="{79FA10EC-64D7-478A-A30A-060034112E8B}" dt="2022-07-06T18:12:31.414" v="686"/>
          <ac:spMkLst>
            <pc:docMk/>
            <pc:sldMk cId="1290942602" sldId="331"/>
            <ac:spMk id="21" creationId="{758A2E12-63FB-4D6A-95EB-6BB60921A4F6}"/>
          </ac:spMkLst>
        </pc:spChg>
        <pc:spChg chg="mod">
          <ac:chgData name="Chai, Patrick R. (LARC-E402)" userId="dff58c79-9a60-46af-8196-cf9cc8747dd6" providerId="ADAL" clId="{79FA10EC-64D7-478A-A30A-060034112E8B}" dt="2022-07-06T18:28:51.299" v="750" actId="14100"/>
          <ac:spMkLst>
            <pc:docMk/>
            <pc:sldMk cId="1290942602" sldId="331"/>
            <ac:spMk id="26" creationId="{0A6048FC-4BB5-4F8D-A1C2-4F423F11E32F}"/>
          </ac:spMkLst>
        </pc:spChg>
        <pc:spChg chg="mod">
          <ac:chgData name="Chai, Patrick R. (LARC-E402)" userId="dff58c79-9a60-46af-8196-cf9cc8747dd6" providerId="ADAL" clId="{79FA10EC-64D7-478A-A30A-060034112E8B}" dt="2022-07-06T18:28:48.508" v="749" actId="14100"/>
          <ac:spMkLst>
            <pc:docMk/>
            <pc:sldMk cId="1290942602" sldId="331"/>
            <ac:spMk id="29" creationId="{2AAFD8F1-CC17-4948-80E1-2A60123CDD4D}"/>
          </ac:spMkLst>
        </pc:spChg>
        <pc:spChg chg="mod">
          <ac:chgData name="Chai, Patrick R. (LARC-E402)" userId="dff58c79-9a60-46af-8196-cf9cc8747dd6" providerId="ADAL" clId="{79FA10EC-64D7-478A-A30A-060034112E8B}" dt="2022-07-06T18:28:54.127" v="751" actId="14100"/>
          <ac:spMkLst>
            <pc:docMk/>
            <pc:sldMk cId="1290942602" sldId="331"/>
            <ac:spMk id="30" creationId="{99DD2FD9-0721-4572-BA9C-EBAC2714AF6B}"/>
          </ac:spMkLst>
        </pc:spChg>
        <pc:spChg chg="mod">
          <ac:chgData name="Chai, Patrick R. (LARC-E402)" userId="dff58c79-9a60-46af-8196-cf9cc8747dd6" providerId="ADAL" clId="{79FA10EC-64D7-478A-A30A-060034112E8B}" dt="2022-07-06T18:28:41.675" v="747" actId="14100"/>
          <ac:spMkLst>
            <pc:docMk/>
            <pc:sldMk cId="1290942602" sldId="331"/>
            <ac:spMk id="34" creationId="{AB339AC4-9116-4119-96B8-C329609E79D5}"/>
          </ac:spMkLst>
        </pc:spChg>
        <pc:spChg chg="mod">
          <ac:chgData name="Chai, Patrick R. (LARC-E402)" userId="dff58c79-9a60-46af-8196-cf9cc8747dd6" providerId="ADAL" clId="{79FA10EC-64D7-478A-A30A-060034112E8B}" dt="2022-07-06T18:28:39.607" v="746" actId="14100"/>
          <ac:spMkLst>
            <pc:docMk/>
            <pc:sldMk cId="1290942602" sldId="331"/>
            <ac:spMk id="37" creationId="{0EB7303A-0EB5-4777-A606-B343F445DD1E}"/>
          </ac:spMkLst>
        </pc:spChg>
        <pc:spChg chg="mod">
          <ac:chgData name="Chai, Patrick R. (LARC-E402)" userId="dff58c79-9a60-46af-8196-cf9cc8747dd6" providerId="ADAL" clId="{79FA10EC-64D7-478A-A30A-060034112E8B}" dt="2022-07-06T18:28:44.435" v="748" actId="14100"/>
          <ac:spMkLst>
            <pc:docMk/>
            <pc:sldMk cId="1290942602" sldId="331"/>
            <ac:spMk id="38" creationId="{E32FDE66-992C-4767-AFFF-4336A6903926}"/>
          </ac:spMkLst>
        </pc:spChg>
        <pc:spChg chg="add del mod">
          <ac:chgData name="Chai, Patrick R. (LARC-E402)" userId="dff58c79-9a60-46af-8196-cf9cc8747dd6" providerId="ADAL" clId="{79FA10EC-64D7-478A-A30A-060034112E8B}" dt="2022-07-06T18:28:08.987" v="725"/>
          <ac:spMkLst>
            <pc:docMk/>
            <pc:sldMk cId="1290942602" sldId="331"/>
            <ac:spMk id="40" creationId="{F0589059-A089-43E3-9596-6B3D2388FE1A}"/>
          </ac:spMkLst>
        </pc:spChg>
        <pc:spChg chg="add mod">
          <ac:chgData name="Chai, Patrick R. (LARC-E402)" userId="dff58c79-9a60-46af-8196-cf9cc8747dd6" providerId="ADAL" clId="{79FA10EC-64D7-478A-A30A-060034112E8B}" dt="2022-07-06T18:29:18.564" v="802" actId="20577"/>
          <ac:spMkLst>
            <pc:docMk/>
            <pc:sldMk cId="1290942602" sldId="331"/>
            <ac:spMk id="42" creationId="{60B0E6D5-F203-4060-B5C0-88A209488DCC}"/>
          </ac:spMkLst>
        </pc:spChg>
        <pc:spChg chg="add mod">
          <ac:chgData name="Chai, Patrick R. (LARC-E402)" userId="dff58c79-9a60-46af-8196-cf9cc8747dd6" providerId="ADAL" clId="{79FA10EC-64D7-478A-A30A-060034112E8B}" dt="2022-07-06T18:29:24.768" v="809" actId="1076"/>
          <ac:spMkLst>
            <pc:docMk/>
            <pc:sldMk cId="1290942602" sldId="331"/>
            <ac:spMk id="43" creationId="{6B89FD84-7C33-46DE-BD66-7C3E1E6D9013}"/>
          </ac:spMkLst>
        </pc:spChg>
        <pc:grpChg chg="add del mod">
          <ac:chgData name="Chai, Patrick R. (LARC-E402)" userId="dff58c79-9a60-46af-8196-cf9cc8747dd6" providerId="ADAL" clId="{79FA10EC-64D7-478A-A30A-060034112E8B}" dt="2022-07-06T18:12:41.441" v="688" actId="21"/>
          <ac:grpSpMkLst>
            <pc:docMk/>
            <pc:sldMk cId="1290942602" sldId="331"/>
            <ac:grpSpMk id="10" creationId="{3083D8C9-58A9-4AE3-8907-EC936B56E446}"/>
          </ac:grpSpMkLst>
        </pc:grpChg>
        <pc:grpChg chg="add del mod">
          <ac:chgData name="Chai, Patrick R. (LARC-E402)" userId="dff58c79-9a60-46af-8196-cf9cc8747dd6" providerId="ADAL" clId="{79FA10EC-64D7-478A-A30A-060034112E8B}" dt="2022-07-06T18:13:37.560" v="711" actId="478"/>
          <ac:grpSpMkLst>
            <pc:docMk/>
            <pc:sldMk cId="1290942602" sldId="331"/>
            <ac:grpSpMk id="15" creationId="{390BF0E0-B0FF-474C-84CE-EE8204E06FF0}"/>
          </ac:grpSpMkLst>
        </pc:grpChg>
        <pc:grpChg chg="add mod">
          <ac:chgData name="Chai, Patrick R. (LARC-E402)" userId="dff58c79-9a60-46af-8196-cf9cc8747dd6" providerId="ADAL" clId="{79FA10EC-64D7-478A-A30A-060034112E8B}" dt="2022-07-06T18:28:21.461" v="733" actId="1037"/>
          <ac:grpSpMkLst>
            <pc:docMk/>
            <pc:sldMk cId="1290942602" sldId="331"/>
            <ac:grpSpMk id="23" creationId="{692C6835-2972-4AEE-9923-6031810AFEF8}"/>
          </ac:grpSpMkLst>
        </pc:grpChg>
        <pc:grpChg chg="mod">
          <ac:chgData name="Chai, Patrick R. (LARC-E402)" userId="dff58c79-9a60-46af-8196-cf9cc8747dd6" providerId="ADAL" clId="{79FA10EC-64D7-478A-A30A-060034112E8B}" dt="2022-07-06T18:13:17.902" v="708"/>
          <ac:grpSpMkLst>
            <pc:docMk/>
            <pc:sldMk cId="1290942602" sldId="331"/>
            <ac:grpSpMk id="24" creationId="{1199EEE3-2CC8-408A-9056-F7A27E8DA789}"/>
          </ac:grpSpMkLst>
        </pc:grpChg>
        <pc:grpChg chg="add mod">
          <ac:chgData name="Chai, Patrick R. (LARC-E402)" userId="dff58c79-9a60-46af-8196-cf9cc8747dd6" providerId="ADAL" clId="{79FA10EC-64D7-478A-A30A-060034112E8B}" dt="2022-07-06T18:28:34.990" v="745" actId="14100"/>
          <ac:grpSpMkLst>
            <pc:docMk/>
            <pc:sldMk cId="1290942602" sldId="331"/>
            <ac:grpSpMk id="31" creationId="{B5E5F342-D69C-46F1-8F37-11A48133275E}"/>
          </ac:grpSpMkLst>
        </pc:grpChg>
        <pc:grpChg chg="mod">
          <ac:chgData name="Chai, Patrick R. (LARC-E402)" userId="dff58c79-9a60-46af-8196-cf9cc8747dd6" providerId="ADAL" clId="{79FA10EC-64D7-478A-A30A-060034112E8B}" dt="2022-07-06T18:13:42.647" v="712"/>
          <ac:grpSpMkLst>
            <pc:docMk/>
            <pc:sldMk cId="1290942602" sldId="331"/>
            <ac:grpSpMk id="32" creationId="{0C80461F-485E-4BEE-9A00-E05D5D30619B}"/>
          </ac:grpSpMkLst>
        </pc:grpChg>
        <pc:picChg chg="add del mod">
          <ac:chgData name="Chai, Patrick R. (LARC-E402)" userId="dff58c79-9a60-46af-8196-cf9cc8747dd6" providerId="ADAL" clId="{79FA10EC-64D7-478A-A30A-060034112E8B}" dt="2022-07-06T17:37:01.567" v="512"/>
          <ac:picMkLst>
            <pc:docMk/>
            <pc:sldMk cId="1290942602" sldId="331"/>
            <ac:picMk id="7" creationId="{AD7ECE06-3C28-4E23-A893-8B7B0277C552}"/>
          </ac:picMkLst>
        </pc:picChg>
        <pc:picChg chg="add del mod modCrop">
          <ac:chgData name="Chai, Patrick R. (LARC-E402)" userId="dff58c79-9a60-46af-8196-cf9cc8747dd6" providerId="ADAL" clId="{79FA10EC-64D7-478A-A30A-060034112E8B}" dt="2022-07-06T18:28:06.778" v="724" actId="478"/>
          <ac:picMkLst>
            <pc:docMk/>
            <pc:sldMk cId="1290942602" sldId="331"/>
            <ac:picMk id="8" creationId="{9A6062A0-4143-4C02-ABD5-4E6D99853FC0}"/>
          </ac:picMkLst>
        </pc:picChg>
        <pc:picChg chg="add del mod">
          <ac:chgData name="Chai, Patrick R. (LARC-E402)" userId="dff58c79-9a60-46af-8196-cf9cc8747dd6" providerId="ADAL" clId="{79FA10EC-64D7-478A-A30A-060034112E8B}" dt="2022-07-06T18:12:28.213" v="685" actId="478"/>
          <ac:picMkLst>
            <pc:docMk/>
            <pc:sldMk cId="1290942602" sldId="331"/>
            <ac:picMk id="9" creationId="{F1CF92F8-299C-4ACC-9606-410AE695CE5A}"/>
          </ac:picMkLst>
        </pc:picChg>
        <pc:picChg chg="add mod ord">
          <ac:chgData name="Chai, Patrick R. (LARC-E402)" userId="dff58c79-9a60-46af-8196-cf9cc8747dd6" providerId="ADAL" clId="{79FA10EC-64D7-478A-A30A-060034112E8B}" dt="2022-07-06T18:12:35.012" v="687" actId="167"/>
          <ac:picMkLst>
            <pc:docMk/>
            <pc:sldMk cId="1290942602" sldId="331"/>
            <ac:picMk id="22" creationId="{FDB4CE77-3681-4338-906A-B5420ACA1108}"/>
          </ac:picMkLst>
        </pc:picChg>
        <pc:picChg chg="add mod ord">
          <ac:chgData name="Chai, Patrick R. (LARC-E402)" userId="dff58c79-9a60-46af-8196-cf9cc8747dd6" providerId="ADAL" clId="{79FA10EC-64D7-478A-A30A-060034112E8B}" dt="2022-07-06T18:28:12.184" v="726" actId="167"/>
          <ac:picMkLst>
            <pc:docMk/>
            <pc:sldMk cId="1290942602" sldId="331"/>
            <ac:picMk id="41" creationId="{A6729564-EBB6-4880-8CF4-B778C83FE05B}"/>
          </ac:picMkLst>
        </pc:picChg>
        <pc:cxnChg chg="mod">
          <ac:chgData name="Chai, Patrick R. (LARC-E402)" userId="dff58c79-9a60-46af-8196-cf9cc8747dd6" providerId="ADAL" clId="{79FA10EC-64D7-478A-A30A-060034112E8B}" dt="2022-07-06T17:48:36.128" v="580"/>
          <ac:cxnSpMkLst>
            <pc:docMk/>
            <pc:sldMk cId="1290942602" sldId="331"/>
            <ac:cxnSpMk id="11" creationId="{8305108A-0AC8-42AC-AC81-A20089104D26}"/>
          </ac:cxnSpMkLst>
        </pc:cxnChg>
        <pc:cxnChg chg="mod">
          <ac:chgData name="Chai, Patrick R. (LARC-E402)" userId="dff58c79-9a60-46af-8196-cf9cc8747dd6" providerId="ADAL" clId="{79FA10EC-64D7-478A-A30A-060034112E8B}" dt="2022-07-06T17:48:52.261" v="585" actId="692"/>
          <ac:cxnSpMkLst>
            <pc:docMk/>
            <pc:sldMk cId="1290942602" sldId="331"/>
            <ac:cxnSpMk id="12" creationId="{51E4A79B-59A8-480B-A0DE-84FDB62951BD}"/>
          </ac:cxnSpMkLst>
        </pc:cxnChg>
        <pc:cxnChg chg="mod">
          <ac:chgData name="Chai, Patrick R. (LARC-E402)" userId="dff58c79-9a60-46af-8196-cf9cc8747dd6" providerId="ADAL" clId="{79FA10EC-64D7-478A-A30A-060034112E8B}" dt="2022-07-06T17:49:00.390" v="586"/>
          <ac:cxnSpMkLst>
            <pc:docMk/>
            <pc:sldMk cId="1290942602" sldId="331"/>
            <ac:cxnSpMk id="16" creationId="{06550B81-FFDB-491C-BE3C-4F99A6F4A6F5}"/>
          </ac:cxnSpMkLst>
        </pc:cxnChg>
        <pc:cxnChg chg="mod">
          <ac:chgData name="Chai, Patrick R. (LARC-E402)" userId="dff58c79-9a60-46af-8196-cf9cc8747dd6" providerId="ADAL" clId="{79FA10EC-64D7-478A-A30A-060034112E8B}" dt="2022-07-06T17:49:00.390" v="586"/>
          <ac:cxnSpMkLst>
            <pc:docMk/>
            <pc:sldMk cId="1290942602" sldId="331"/>
            <ac:cxnSpMk id="17" creationId="{0C39CF72-6BF7-47CC-BEBA-FD6253AF7F2C}"/>
          </ac:cxnSpMkLst>
        </pc:cxnChg>
        <pc:cxnChg chg="mod">
          <ac:chgData name="Chai, Patrick R. (LARC-E402)" userId="dff58c79-9a60-46af-8196-cf9cc8747dd6" providerId="ADAL" clId="{79FA10EC-64D7-478A-A30A-060034112E8B}" dt="2022-07-06T18:13:33.100" v="710" actId="692"/>
          <ac:cxnSpMkLst>
            <pc:docMk/>
            <pc:sldMk cId="1290942602" sldId="331"/>
            <ac:cxnSpMk id="25" creationId="{3E99C577-BEB6-4095-AEFD-CAC712A4290D}"/>
          </ac:cxnSpMkLst>
        </pc:cxnChg>
        <pc:cxnChg chg="mod">
          <ac:chgData name="Chai, Patrick R. (LARC-E402)" userId="dff58c79-9a60-46af-8196-cf9cc8747dd6" providerId="ADAL" clId="{79FA10EC-64D7-478A-A30A-060034112E8B}" dt="2022-07-06T18:13:17.902" v="708"/>
          <ac:cxnSpMkLst>
            <pc:docMk/>
            <pc:sldMk cId="1290942602" sldId="331"/>
            <ac:cxnSpMk id="27" creationId="{5ACC5B8F-6F5E-4984-A344-68B0479E8C0A}"/>
          </ac:cxnSpMkLst>
        </pc:cxnChg>
        <pc:cxnChg chg="mod">
          <ac:chgData name="Chai, Patrick R. (LARC-E402)" userId="dff58c79-9a60-46af-8196-cf9cc8747dd6" providerId="ADAL" clId="{79FA10EC-64D7-478A-A30A-060034112E8B}" dt="2022-07-06T18:13:17.902" v="708"/>
          <ac:cxnSpMkLst>
            <pc:docMk/>
            <pc:sldMk cId="1290942602" sldId="331"/>
            <ac:cxnSpMk id="28" creationId="{52741601-9CE4-4515-82DA-38CBEC75C8E1}"/>
          </ac:cxnSpMkLst>
        </pc:cxnChg>
        <pc:cxnChg chg="mod">
          <ac:chgData name="Chai, Patrick R. (LARC-E402)" userId="dff58c79-9a60-46af-8196-cf9cc8747dd6" providerId="ADAL" clId="{79FA10EC-64D7-478A-A30A-060034112E8B}" dt="2022-07-06T18:13:42.647" v="712"/>
          <ac:cxnSpMkLst>
            <pc:docMk/>
            <pc:sldMk cId="1290942602" sldId="331"/>
            <ac:cxnSpMk id="33" creationId="{3B9CB2FF-5704-4A4F-A703-9CEAE22E37F5}"/>
          </ac:cxnSpMkLst>
        </pc:cxnChg>
        <pc:cxnChg chg="mod">
          <ac:chgData name="Chai, Patrick R. (LARC-E402)" userId="dff58c79-9a60-46af-8196-cf9cc8747dd6" providerId="ADAL" clId="{79FA10EC-64D7-478A-A30A-060034112E8B}" dt="2022-07-06T18:13:42.647" v="712"/>
          <ac:cxnSpMkLst>
            <pc:docMk/>
            <pc:sldMk cId="1290942602" sldId="331"/>
            <ac:cxnSpMk id="35" creationId="{E75CDEFD-E1F5-4B06-BF8A-D8ACD8CC8534}"/>
          </ac:cxnSpMkLst>
        </pc:cxnChg>
        <pc:cxnChg chg="mod">
          <ac:chgData name="Chai, Patrick R. (LARC-E402)" userId="dff58c79-9a60-46af-8196-cf9cc8747dd6" providerId="ADAL" clId="{79FA10EC-64D7-478A-A30A-060034112E8B}" dt="2022-07-06T18:13:42.647" v="712"/>
          <ac:cxnSpMkLst>
            <pc:docMk/>
            <pc:sldMk cId="1290942602" sldId="331"/>
            <ac:cxnSpMk id="36" creationId="{16EF7325-C604-45F3-B6AE-911918CB0D66}"/>
          </ac:cxnSpMkLst>
        </pc:cxnChg>
      </pc:sldChg>
      <pc:sldChg chg="addSp delSp modSp new del mod modClrScheme chgLayout">
        <pc:chgData name="Chai, Patrick R. (LARC-E402)" userId="dff58c79-9a60-46af-8196-cf9cc8747dd6" providerId="ADAL" clId="{79FA10EC-64D7-478A-A30A-060034112E8B}" dt="2022-07-06T18:38:31.117" v="1152" actId="47"/>
        <pc:sldMkLst>
          <pc:docMk/>
          <pc:sldMk cId="3684476386" sldId="332"/>
        </pc:sldMkLst>
        <pc:spChg chg="del mod ord">
          <ac:chgData name="Chai, Patrick R. (LARC-E402)" userId="dff58c79-9a60-46af-8196-cf9cc8747dd6" providerId="ADAL" clId="{79FA10EC-64D7-478A-A30A-060034112E8B}" dt="2022-07-06T17:37:10.998" v="514" actId="700"/>
          <ac:spMkLst>
            <pc:docMk/>
            <pc:sldMk cId="3684476386" sldId="332"/>
            <ac:spMk id="2" creationId="{B4422DB3-ED6E-4E19-AFD7-278B31824A9B}"/>
          </ac:spMkLst>
        </pc:spChg>
        <pc:spChg chg="del mod ord">
          <ac:chgData name="Chai, Patrick R. (LARC-E402)" userId="dff58c79-9a60-46af-8196-cf9cc8747dd6" providerId="ADAL" clId="{79FA10EC-64D7-478A-A30A-060034112E8B}" dt="2022-07-06T17:37:10.998" v="514" actId="700"/>
          <ac:spMkLst>
            <pc:docMk/>
            <pc:sldMk cId="3684476386" sldId="332"/>
            <ac:spMk id="3" creationId="{20852967-3467-4272-A6F3-3F3CFD03A84A}"/>
          </ac:spMkLst>
        </pc:spChg>
        <pc:spChg chg="del">
          <ac:chgData name="Chai, Patrick R. (LARC-E402)" userId="dff58c79-9a60-46af-8196-cf9cc8747dd6" providerId="ADAL" clId="{79FA10EC-64D7-478A-A30A-060034112E8B}" dt="2022-07-06T17:37:10.998" v="514" actId="700"/>
          <ac:spMkLst>
            <pc:docMk/>
            <pc:sldMk cId="3684476386" sldId="332"/>
            <ac:spMk id="4" creationId="{3A259A17-6C2E-4B06-8F4B-8FBCC5482EF7}"/>
          </ac:spMkLst>
        </pc:spChg>
        <pc:spChg chg="mod ord">
          <ac:chgData name="Chai, Patrick R. (LARC-E402)" userId="dff58c79-9a60-46af-8196-cf9cc8747dd6" providerId="ADAL" clId="{79FA10EC-64D7-478A-A30A-060034112E8B}" dt="2022-07-06T17:37:10.998" v="514" actId="700"/>
          <ac:spMkLst>
            <pc:docMk/>
            <pc:sldMk cId="3684476386" sldId="332"/>
            <ac:spMk id="5" creationId="{57EAF154-E6AC-4D57-953D-ED38E6BA292E}"/>
          </ac:spMkLst>
        </pc:spChg>
        <pc:spChg chg="add mod ord">
          <ac:chgData name="Chai, Patrick R. (LARC-E402)" userId="dff58c79-9a60-46af-8196-cf9cc8747dd6" providerId="ADAL" clId="{79FA10EC-64D7-478A-A30A-060034112E8B}" dt="2022-07-06T17:37:10.998" v="514" actId="700"/>
          <ac:spMkLst>
            <pc:docMk/>
            <pc:sldMk cId="3684476386" sldId="332"/>
            <ac:spMk id="6" creationId="{DD0356BB-F1F3-4769-8259-E9D266BEEA31}"/>
          </ac:spMkLst>
        </pc:spChg>
        <pc:spChg chg="add del mod ord">
          <ac:chgData name="Chai, Patrick R. (LARC-E402)" userId="dff58c79-9a60-46af-8196-cf9cc8747dd6" providerId="ADAL" clId="{79FA10EC-64D7-478A-A30A-060034112E8B}" dt="2022-07-06T17:37:12.728" v="515" actId="478"/>
          <ac:spMkLst>
            <pc:docMk/>
            <pc:sldMk cId="3684476386" sldId="332"/>
            <ac:spMk id="7" creationId="{8906AC68-F6E0-460D-A94C-E61D5E9F6558}"/>
          </ac:spMkLst>
        </pc:spChg>
        <pc:spChg chg="add mod">
          <ac:chgData name="Chai, Patrick R. (LARC-E402)" userId="dff58c79-9a60-46af-8196-cf9cc8747dd6" providerId="ADAL" clId="{79FA10EC-64D7-478A-A30A-060034112E8B}" dt="2022-07-06T17:48:33.325" v="579" actId="164"/>
          <ac:spMkLst>
            <pc:docMk/>
            <pc:sldMk cId="3684476386" sldId="332"/>
            <ac:spMk id="15" creationId="{07431D33-586E-4D70-A96D-858A19172011}"/>
          </ac:spMkLst>
        </pc:spChg>
        <pc:spChg chg="add mod">
          <ac:chgData name="Chai, Patrick R. (LARC-E402)" userId="dff58c79-9a60-46af-8196-cf9cc8747dd6" providerId="ADAL" clId="{79FA10EC-64D7-478A-A30A-060034112E8B}" dt="2022-07-06T17:48:33.325" v="579" actId="164"/>
          <ac:spMkLst>
            <pc:docMk/>
            <pc:sldMk cId="3684476386" sldId="332"/>
            <ac:spMk id="16" creationId="{F5D42C08-BBA9-4EBD-97DB-147B9DAADB8E}"/>
          </ac:spMkLst>
        </pc:spChg>
        <pc:spChg chg="mod">
          <ac:chgData name="Chai, Patrick R. (LARC-E402)" userId="dff58c79-9a60-46af-8196-cf9cc8747dd6" providerId="ADAL" clId="{79FA10EC-64D7-478A-A30A-060034112E8B}" dt="2022-07-06T18:12:47.103" v="690"/>
          <ac:spMkLst>
            <pc:docMk/>
            <pc:sldMk cId="3684476386" sldId="332"/>
            <ac:spMk id="30" creationId="{9FCA2805-0674-471A-A89B-13005BB3BAFA}"/>
          </ac:spMkLst>
        </pc:spChg>
        <pc:spChg chg="mod">
          <ac:chgData name="Chai, Patrick R. (LARC-E402)" userId="dff58c79-9a60-46af-8196-cf9cc8747dd6" providerId="ADAL" clId="{79FA10EC-64D7-478A-A30A-060034112E8B}" dt="2022-07-06T18:12:54.594" v="696" actId="1036"/>
          <ac:spMkLst>
            <pc:docMk/>
            <pc:sldMk cId="3684476386" sldId="332"/>
            <ac:spMk id="31" creationId="{B21CE58E-EFFA-43E7-979D-CBC7E5921EDD}"/>
          </ac:spMkLst>
        </pc:spChg>
        <pc:spChg chg="add mod">
          <ac:chgData name="Chai, Patrick R. (LARC-E402)" userId="dff58c79-9a60-46af-8196-cf9cc8747dd6" providerId="ADAL" clId="{79FA10EC-64D7-478A-A30A-060034112E8B}" dt="2022-07-06T18:13:14.093" v="707" actId="164"/>
          <ac:spMkLst>
            <pc:docMk/>
            <pc:sldMk cId="3684476386" sldId="332"/>
            <ac:spMk id="33" creationId="{3D9317B8-0D0C-4805-9DE0-DDC1A60F1C42}"/>
          </ac:spMkLst>
        </pc:spChg>
        <pc:spChg chg="add mod">
          <ac:chgData name="Chai, Patrick R. (LARC-E402)" userId="dff58c79-9a60-46af-8196-cf9cc8747dd6" providerId="ADAL" clId="{79FA10EC-64D7-478A-A30A-060034112E8B}" dt="2022-07-06T18:34:57.123" v="891"/>
          <ac:spMkLst>
            <pc:docMk/>
            <pc:sldMk cId="3684476386" sldId="332"/>
            <ac:spMk id="38" creationId="{065E3DA9-AF54-4164-9DE4-BC17F53F0CE3}"/>
          </ac:spMkLst>
        </pc:spChg>
        <pc:grpChg chg="add del mod">
          <ac:chgData name="Chai, Patrick R. (LARC-E402)" userId="dff58c79-9a60-46af-8196-cf9cc8747dd6" providerId="ADAL" clId="{79FA10EC-64D7-478A-A30A-060034112E8B}" dt="2022-07-06T17:50:39.313" v="590" actId="478"/>
          <ac:grpSpMkLst>
            <pc:docMk/>
            <pc:sldMk cId="3684476386" sldId="332"/>
            <ac:grpSpMk id="20" creationId="{B4531E89-71DE-466E-A72F-C494183AB884}"/>
          </ac:grpSpMkLst>
        </pc:grpChg>
        <pc:grpChg chg="add mod">
          <ac:chgData name="Chai, Patrick R. (LARC-E402)" userId="dff58c79-9a60-46af-8196-cf9cc8747dd6" providerId="ADAL" clId="{79FA10EC-64D7-478A-A30A-060034112E8B}" dt="2022-07-06T18:13:14.093" v="707" actId="164"/>
          <ac:grpSpMkLst>
            <pc:docMk/>
            <pc:sldMk cId="3684476386" sldId="332"/>
            <ac:grpSpMk id="27" creationId="{C0CA5F71-667C-4FDF-A0B6-419EB6D29FC2}"/>
          </ac:grpSpMkLst>
        </pc:grpChg>
        <pc:grpChg chg="add del mod">
          <ac:chgData name="Chai, Patrick R. (LARC-E402)" userId="dff58c79-9a60-46af-8196-cf9cc8747dd6" providerId="ADAL" clId="{79FA10EC-64D7-478A-A30A-060034112E8B}" dt="2022-07-06T18:27:45.193" v="717" actId="478"/>
          <ac:grpSpMkLst>
            <pc:docMk/>
            <pc:sldMk cId="3684476386" sldId="332"/>
            <ac:grpSpMk id="34" creationId="{489DFC75-EC95-41BA-BB98-EE87B4FCDC97}"/>
          </ac:grpSpMkLst>
        </pc:grpChg>
        <pc:graphicFrameChg chg="add mod">
          <ac:chgData name="Chai, Patrick R. (LARC-E402)" userId="dff58c79-9a60-46af-8196-cf9cc8747dd6" providerId="ADAL" clId="{79FA10EC-64D7-478A-A30A-060034112E8B}" dt="2022-07-06T18:34:57.123" v="891"/>
          <ac:graphicFrameMkLst>
            <pc:docMk/>
            <pc:sldMk cId="3684476386" sldId="332"/>
            <ac:graphicFrameMk id="37" creationId="{5735CB6E-028C-45DB-A78D-A1A6B2C61A3D}"/>
          </ac:graphicFrameMkLst>
        </pc:graphicFrameChg>
        <pc:picChg chg="add del mod modCrop">
          <ac:chgData name="Chai, Patrick R. (LARC-E402)" userId="dff58c79-9a60-46af-8196-cf9cc8747dd6" providerId="ADAL" clId="{79FA10EC-64D7-478A-A30A-060034112E8B}" dt="2022-07-06T17:40:53.403" v="525" actId="478"/>
          <ac:picMkLst>
            <pc:docMk/>
            <pc:sldMk cId="3684476386" sldId="332"/>
            <ac:picMk id="9" creationId="{764F01A5-D937-4CDA-8D53-09D99C11772E}"/>
          </ac:picMkLst>
        </pc:picChg>
        <pc:picChg chg="add del mod modCrop">
          <ac:chgData name="Chai, Patrick R. (LARC-E402)" userId="dff58c79-9a60-46af-8196-cf9cc8747dd6" providerId="ADAL" clId="{79FA10EC-64D7-478A-A30A-060034112E8B}" dt="2022-07-06T17:42:40.442" v="545" actId="478"/>
          <ac:picMkLst>
            <pc:docMk/>
            <pc:sldMk cId="3684476386" sldId="332"/>
            <ac:picMk id="11" creationId="{56EE0FB1-0AE6-4B89-A61B-64AE5CE7D573}"/>
          </ac:picMkLst>
        </pc:picChg>
        <pc:picChg chg="add del mod modCrop">
          <ac:chgData name="Chai, Patrick R. (LARC-E402)" userId="dff58c79-9a60-46af-8196-cf9cc8747dd6" providerId="ADAL" clId="{79FA10EC-64D7-478A-A30A-060034112E8B}" dt="2022-07-06T18:11:17.987" v="674" actId="478"/>
          <ac:picMkLst>
            <pc:docMk/>
            <pc:sldMk cId="3684476386" sldId="332"/>
            <ac:picMk id="22" creationId="{AAB1C3B1-DE28-4972-B774-A2A4DD58695A}"/>
          </ac:picMkLst>
        </pc:picChg>
        <pc:picChg chg="add del mod">
          <ac:chgData name="Chai, Patrick R. (LARC-E402)" userId="dff58c79-9a60-46af-8196-cf9cc8747dd6" providerId="ADAL" clId="{79FA10EC-64D7-478A-A30A-060034112E8B}" dt="2022-07-06T18:11:22.842" v="678" actId="478"/>
          <ac:picMkLst>
            <pc:docMk/>
            <pc:sldMk cId="3684476386" sldId="332"/>
            <ac:picMk id="24" creationId="{A74D874E-77FF-496D-8C51-943A4F20224B}"/>
          </ac:picMkLst>
        </pc:picChg>
        <pc:picChg chg="add del mod modCrop">
          <ac:chgData name="Chai, Patrick R. (LARC-E402)" userId="dff58c79-9a60-46af-8196-cf9cc8747dd6" providerId="ADAL" clId="{79FA10EC-64D7-478A-A30A-060034112E8B}" dt="2022-07-06T18:27:39.026" v="716" actId="478"/>
          <ac:picMkLst>
            <pc:docMk/>
            <pc:sldMk cId="3684476386" sldId="332"/>
            <ac:picMk id="26" creationId="{58CB7522-41A3-4231-B591-77D143BC2A75}"/>
          </ac:picMkLst>
        </pc:picChg>
        <pc:picChg chg="add del mod modCrop">
          <ac:chgData name="Chai, Patrick R. (LARC-E402)" userId="dff58c79-9a60-46af-8196-cf9cc8747dd6" providerId="ADAL" clId="{79FA10EC-64D7-478A-A30A-060034112E8B}" dt="2022-07-06T18:31:58.729" v="866" actId="478"/>
          <ac:picMkLst>
            <pc:docMk/>
            <pc:sldMk cId="3684476386" sldId="332"/>
            <ac:picMk id="36" creationId="{2EAB516C-2668-486D-B4B6-F10F06B0B4FA}"/>
          </ac:picMkLst>
        </pc:picChg>
        <pc:cxnChg chg="add mod">
          <ac:chgData name="Chai, Patrick R. (LARC-E402)" userId="dff58c79-9a60-46af-8196-cf9cc8747dd6" providerId="ADAL" clId="{79FA10EC-64D7-478A-A30A-060034112E8B}" dt="2022-07-06T17:48:33.325" v="579" actId="164"/>
          <ac:cxnSpMkLst>
            <pc:docMk/>
            <pc:sldMk cId="3684476386" sldId="332"/>
            <ac:cxnSpMk id="13" creationId="{C4C116DB-2109-481A-9B6D-60CA8E002473}"/>
          </ac:cxnSpMkLst>
        </pc:cxnChg>
        <pc:cxnChg chg="add mod">
          <ac:chgData name="Chai, Patrick R. (LARC-E402)" userId="dff58c79-9a60-46af-8196-cf9cc8747dd6" providerId="ADAL" clId="{79FA10EC-64D7-478A-A30A-060034112E8B}" dt="2022-07-06T17:48:33.325" v="579" actId="164"/>
          <ac:cxnSpMkLst>
            <pc:docMk/>
            <pc:sldMk cId="3684476386" sldId="332"/>
            <ac:cxnSpMk id="14" creationId="{AED8A065-93A4-42B7-BF8D-8ED394BDAAE7}"/>
          </ac:cxnSpMkLst>
        </pc:cxnChg>
        <pc:cxnChg chg="mod">
          <ac:chgData name="Chai, Patrick R. (LARC-E402)" userId="dff58c79-9a60-46af-8196-cf9cc8747dd6" providerId="ADAL" clId="{79FA10EC-64D7-478A-A30A-060034112E8B}" dt="2022-07-06T18:12:54.594" v="696" actId="1036"/>
          <ac:cxnSpMkLst>
            <pc:docMk/>
            <pc:sldMk cId="3684476386" sldId="332"/>
            <ac:cxnSpMk id="28" creationId="{712DDA97-2A25-4C2E-96E7-F7693473A7C9}"/>
          </ac:cxnSpMkLst>
        </pc:cxnChg>
        <pc:cxnChg chg="mod">
          <ac:chgData name="Chai, Patrick R. (LARC-E402)" userId="dff58c79-9a60-46af-8196-cf9cc8747dd6" providerId="ADAL" clId="{79FA10EC-64D7-478A-A30A-060034112E8B}" dt="2022-07-06T18:12:47.103" v="690"/>
          <ac:cxnSpMkLst>
            <pc:docMk/>
            <pc:sldMk cId="3684476386" sldId="332"/>
            <ac:cxnSpMk id="29" creationId="{5EEF79F5-6CBA-4AC4-834D-8B7418A6B6D6}"/>
          </ac:cxnSpMkLst>
        </pc:cxnChg>
        <pc:cxnChg chg="add mod">
          <ac:chgData name="Chai, Patrick R. (LARC-E402)" userId="dff58c79-9a60-46af-8196-cf9cc8747dd6" providerId="ADAL" clId="{79FA10EC-64D7-478A-A30A-060034112E8B}" dt="2022-07-06T18:13:14.093" v="707" actId="164"/>
          <ac:cxnSpMkLst>
            <pc:docMk/>
            <pc:sldMk cId="3684476386" sldId="332"/>
            <ac:cxnSpMk id="32" creationId="{56E65F80-BC21-4588-BB99-4762E7FB254E}"/>
          </ac:cxnSpMkLst>
        </pc:cxnChg>
      </pc:sldChg>
      <pc:sldChg chg="addSp delSp modSp new mod ord">
        <pc:chgData name="Chai, Patrick R. (LARC-E402)" userId="dff58c79-9a60-46af-8196-cf9cc8747dd6" providerId="ADAL" clId="{79FA10EC-64D7-478A-A30A-060034112E8B}" dt="2022-07-06T19:54:47.933" v="3954" actId="20577"/>
        <pc:sldMkLst>
          <pc:docMk/>
          <pc:sldMk cId="3388618382" sldId="333"/>
        </pc:sldMkLst>
        <pc:spChg chg="mod">
          <ac:chgData name="Chai, Patrick R. (LARC-E402)" userId="dff58c79-9a60-46af-8196-cf9cc8747dd6" providerId="ADAL" clId="{79FA10EC-64D7-478A-A30A-060034112E8B}" dt="2022-07-06T17:56:08.461" v="673" actId="20577"/>
          <ac:spMkLst>
            <pc:docMk/>
            <pc:sldMk cId="3388618382" sldId="333"/>
            <ac:spMk id="2" creationId="{E4EB9F2F-38CC-47A5-AA41-2FB3DBB41669}"/>
          </ac:spMkLst>
        </pc:spChg>
        <pc:spChg chg="del">
          <ac:chgData name="Chai, Patrick R. (LARC-E402)" userId="dff58c79-9a60-46af-8196-cf9cc8747dd6" providerId="ADAL" clId="{79FA10EC-64D7-478A-A30A-060034112E8B}" dt="2022-07-06T17:55:50.565" v="599"/>
          <ac:spMkLst>
            <pc:docMk/>
            <pc:sldMk cId="3388618382" sldId="333"/>
            <ac:spMk id="3" creationId="{99A13A4C-2F0E-4702-8E66-655457A56044}"/>
          </ac:spMkLst>
        </pc:spChg>
        <pc:spChg chg="add del">
          <ac:chgData name="Chai, Patrick R. (LARC-E402)" userId="dff58c79-9a60-46af-8196-cf9cc8747dd6" providerId="ADAL" clId="{79FA10EC-64D7-478A-A30A-060034112E8B}" dt="2022-07-06T18:31:32.308" v="858"/>
          <ac:spMkLst>
            <pc:docMk/>
            <pc:sldMk cId="3388618382" sldId="333"/>
            <ac:spMk id="4" creationId="{04FCEF5A-6ACD-4726-AD66-508BF9281987}"/>
          </ac:spMkLst>
        </pc:spChg>
        <pc:spChg chg="mod">
          <ac:chgData name="Chai, Patrick R. (LARC-E402)" userId="dff58c79-9a60-46af-8196-cf9cc8747dd6" providerId="ADAL" clId="{79FA10EC-64D7-478A-A30A-060034112E8B}" dt="2022-07-06T18:12:43.867" v="689"/>
          <ac:spMkLst>
            <pc:docMk/>
            <pc:sldMk cId="3388618382" sldId="333"/>
            <ac:spMk id="10" creationId="{56378A43-D6F6-40A8-B738-A0E90F23A69D}"/>
          </ac:spMkLst>
        </pc:spChg>
        <pc:spChg chg="mod">
          <ac:chgData name="Chai, Patrick R. (LARC-E402)" userId="dff58c79-9a60-46af-8196-cf9cc8747dd6" providerId="ADAL" clId="{79FA10EC-64D7-478A-A30A-060034112E8B}" dt="2022-07-06T18:12:43.867" v="689"/>
          <ac:spMkLst>
            <pc:docMk/>
            <pc:sldMk cId="3388618382" sldId="333"/>
            <ac:spMk id="11" creationId="{CDFF07DA-2D41-4CDF-A4EE-156CCC9CEB05}"/>
          </ac:spMkLst>
        </pc:spChg>
        <pc:spChg chg="mod">
          <ac:chgData name="Chai, Patrick R. (LARC-E402)" userId="dff58c79-9a60-46af-8196-cf9cc8747dd6" providerId="ADAL" clId="{79FA10EC-64D7-478A-A30A-060034112E8B}" dt="2022-07-06T18:13:59.492" v="715"/>
          <ac:spMkLst>
            <pc:docMk/>
            <pc:sldMk cId="3388618382" sldId="333"/>
            <ac:spMk id="15" creationId="{048A40EC-397E-4EF2-913D-569484F57ADE}"/>
          </ac:spMkLst>
        </pc:spChg>
        <pc:spChg chg="mod">
          <ac:chgData name="Chai, Patrick R. (LARC-E402)" userId="dff58c79-9a60-46af-8196-cf9cc8747dd6" providerId="ADAL" clId="{79FA10EC-64D7-478A-A30A-060034112E8B}" dt="2022-07-06T18:13:59.492" v="715"/>
          <ac:spMkLst>
            <pc:docMk/>
            <pc:sldMk cId="3388618382" sldId="333"/>
            <ac:spMk id="18" creationId="{244A84F8-ABE4-4268-9ED6-25A626334CBF}"/>
          </ac:spMkLst>
        </pc:spChg>
        <pc:spChg chg="mod">
          <ac:chgData name="Chai, Patrick R. (LARC-E402)" userId="dff58c79-9a60-46af-8196-cf9cc8747dd6" providerId="ADAL" clId="{79FA10EC-64D7-478A-A30A-060034112E8B}" dt="2022-07-06T18:13:59.492" v="715"/>
          <ac:spMkLst>
            <pc:docMk/>
            <pc:sldMk cId="3388618382" sldId="333"/>
            <ac:spMk id="19" creationId="{1113D48E-5F06-42D9-8DE4-8FBF208FA5CB}"/>
          </ac:spMkLst>
        </pc:spChg>
        <pc:grpChg chg="add del mod">
          <ac:chgData name="Chai, Patrick R. (LARC-E402)" userId="dff58c79-9a60-46af-8196-cf9cc8747dd6" providerId="ADAL" clId="{79FA10EC-64D7-478A-A30A-060034112E8B}" dt="2022-07-06T18:13:58.373" v="714" actId="478"/>
          <ac:grpSpMkLst>
            <pc:docMk/>
            <pc:sldMk cId="3388618382" sldId="333"/>
            <ac:grpSpMk id="7" creationId="{711265D0-807A-452D-9696-98D617B2C9F0}"/>
          </ac:grpSpMkLst>
        </pc:grpChg>
        <pc:grpChg chg="add mod">
          <ac:chgData name="Chai, Patrick R. (LARC-E402)" userId="dff58c79-9a60-46af-8196-cf9cc8747dd6" providerId="ADAL" clId="{79FA10EC-64D7-478A-A30A-060034112E8B}" dt="2022-07-06T18:13:59.492" v="715"/>
          <ac:grpSpMkLst>
            <pc:docMk/>
            <pc:sldMk cId="3388618382" sldId="333"/>
            <ac:grpSpMk id="12" creationId="{376603C2-87B0-4D89-AE80-1DCBE6DB4606}"/>
          </ac:grpSpMkLst>
        </pc:grpChg>
        <pc:grpChg chg="mod">
          <ac:chgData name="Chai, Patrick R. (LARC-E402)" userId="dff58c79-9a60-46af-8196-cf9cc8747dd6" providerId="ADAL" clId="{79FA10EC-64D7-478A-A30A-060034112E8B}" dt="2022-07-06T18:13:59.492" v="715"/>
          <ac:grpSpMkLst>
            <pc:docMk/>
            <pc:sldMk cId="3388618382" sldId="333"/>
            <ac:grpSpMk id="13" creationId="{F248EFAF-BAD4-4249-A275-B84DDA5FB150}"/>
          </ac:grpSpMkLst>
        </pc:grpChg>
        <pc:graphicFrameChg chg="add del mod">
          <ac:chgData name="Chai, Patrick R. (LARC-E402)" userId="dff58c79-9a60-46af-8196-cf9cc8747dd6" providerId="ADAL" clId="{79FA10EC-64D7-478A-A30A-060034112E8B}" dt="2022-07-06T18:31:05.362" v="857"/>
          <ac:graphicFrameMkLst>
            <pc:docMk/>
            <pc:sldMk cId="3388618382" sldId="333"/>
            <ac:graphicFrameMk id="20" creationId="{98B54A80-A850-4E94-A601-934E5CDC5E4E}"/>
          </ac:graphicFrameMkLst>
        </pc:graphicFrameChg>
        <pc:graphicFrameChg chg="add mod modGraphic">
          <ac:chgData name="Chai, Patrick R. (LARC-E402)" userId="dff58c79-9a60-46af-8196-cf9cc8747dd6" providerId="ADAL" clId="{79FA10EC-64D7-478A-A30A-060034112E8B}" dt="2022-07-06T19:54:47.933" v="3954" actId="20577"/>
          <ac:graphicFrameMkLst>
            <pc:docMk/>
            <pc:sldMk cId="3388618382" sldId="333"/>
            <ac:graphicFrameMk id="21" creationId="{2FA742D0-8D7F-4CAF-9374-AD4880785AD4}"/>
          </ac:graphicFrameMkLst>
        </pc:graphicFrameChg>
        <pc:picChg chg="add mod">
          <ac:chgData name="Chai, Patrick R. (LARC-E402)" userId="dff58c79-9a60-46af-8196-cf9cc8747dd6" providerId="ADAL" clId="{79FA10EC-64D7-478A-A30A-060034112E8B}" dt="2022-07-06T17:55:50.565" v="599"/>
          <ac:picMkLst>
            <pc:docMk/>
            <pc:sldMk cId="3388618382" sldId="333"/>
            <ac:picMk id="6" creationId="{0C2D5232-774C-44D0-B80C-06EBB8F63600}"/>
          </ac:picMkLst>
        </pc:picChg>
        <pc:picChg chg="add mod">
          <ac:chgData name="Chai, Patrick R. (LARC-E402)" userId="dff58c79-9a60-46af-8196-cf9cc8747dd6" providerId="ADAL" clId="{79FA10EC-64D7-478A-A30A-060034112E8B}" dt="2022-07-06T18:31:47.502" v="863" actId="1076"/>
          <ac:picMkLst>
            <pc:docMk/>
            <pc:sldMk cId="3388618382" sldId="333"/>
            <ac:picMk id="22" creationId="{0DA357C5-5AAB-4EA5-B4F5-F5A2CD30CAF8}"/>
          </ac:picMkLst>
        </pc:picChg>
        <pc:picChg chg="add mod">
          <ac:chgData name="Chai, Patrick R. (LARC-E402)" userId="dff58c79-9a60-46af-8196-cf9cc8747dd6" providerId="ADAL" clId="{79FA10EC-64D7-478A-A30A-060034112E8B}" dt="2022-07-06T18:31:46.567" v="862" actId="1076"/>
          <ac:picMkLst>
            <pc:docMk/>
            <pc:sldMk cId="3388618382" sldId="333"/>
            <ac:picMk id="23" creationId="{5D352486-04A7-433B-B9FA-DBDB05F4663E}"/>
          </ac:picMkLst>
        </pc:picChg>
        <pc:cxnChg chg="mod">
          <ac:chgData name="Chai, Patrick R. (LARC-E402)" userId="dff58c79-9a60-46af-8196-cf9cc8747dd6" providerId="ADAL" clId="{79FA10EC-64D7-478A-A30A-060034112E8B}" dt="2022-07-06T18:12:43.867" v="689"/>
          <ac:cxnSpMkLst>
            <pc:docMk/>
            <pc:sldMk cId="3388618382" sldId="333"/>
            <ac:cxnSpMk id="8" creationId="{A217CB11-62C5-4802-AD7E-07691452C42F}"/>
          </ac:cxnSpMkLst>
        </pc:cxnChg>
        <pc:cxnChg chg="mod">
          <ac:chgData name="Chai, Patrick R. (LARC-E402)" userId="dff58c79-9a60-46af-8196-cf9cc8747dd6" providerId="ADAL" clId="{79FA10EC-64D7-478A-A30A-060034112E8B}" dt="2022-07-06T18:12:43.867" v="689"/>
          <ac:cxnSpMkLst>
            <pc:docMk/>
            <pc:sldMk cId="3388618382" sldId="333"/>
            <ac:cxnSpMk id="9" creationId="{D170335F-2E05-474F-9BCD-362657E9240D}"/>
          </ac:cxnSpMkLst>
        </pc:cxnChg>
        <pc:cxnChg chg="mod">
          <ac:chgData name="Chai, Patrick R. (LARC-E402)" userId="dff58c79-9a60-46af-8196-cf9cc8747dd6" providerId="ADAL" clId="{79FA10EC-64D7-478A-A30A-060034112E8B}" dt="2022-07-06T18:13:59.492" v="715"/>
          <ac:cxnSpMkLst>
            <pc:docMk/>
            <pc:sldMk cId="3388618382" sldId="333"/>
            <ac:cxnSpMk id="14" creationId="{C47A27DF-BA60-4A93-A05E-03D8BAC172AE}"/>
          </ac:cxnSpMkLst>
        </pc:cxnChg>
        <pc:cxnChg chg="mod">
          <ac:chgData name="Chai, Patrick R. (LARC-E402)" userId="dff58c79-9a60-46af-8196-cf9cc8747dd6" providerId="ADAL" clId="{79FA10EC-64D7-478A-A30A-060034112E8B}" dt="2022-07-06T18:13:59.492" v="715"/>
          <ac:cxnSpMkLst>
            <pc:docMk/>
            <pc:sldMk cId="3388618382" sldId="333"/>
            <ac:cxnSpMk id="16" creationId="{AF5BDCE8-B145-4A2D-AD1D-659D3603A6AC}"/>
          </ac:cxnSpMkLst>
        </pc:cxnChg>
        <pc:cxnChg chg="mod">
          <ac:chgData name="Chai, Patrick R. (LARC-E402)" userId="dff58c79-9a60-46af-8196-cf9cc8747dd6" providerId="ADAL" clId="{79FA10EC-64D7-478A-A30A-060034112E8B}" dt="2022-07-06T18:13:59.492" v="715"/>
          <ac:cxnSpMkLst>
            <pc:docMk/>
            <pc:sldMk cId="3388618382" sldId="333"/>
            <ac:cxnSpMk id="17" creationId="{8977DA20-CE17-4980-BD2D-0B65EDA60896}"/>
          </ac:cxnSpMkLst>
        </pc:cxnChg>
      </pc:sldChg>
      <pc:sldChg chg="addSp delSp modSp add mod ord">
        <pc:chgData name="Chai, Patrick R. (LARC-E402)" userId="dff58c79-9a60-46af-8196-cf9cc8747dd6" providerId="ADAL" clId="{79FA10EC-64D7-478A-A30A-060034112E8B}" dt="2022-07-07T13:36:26.540" v="4111" actId="122"/>
        <pc:sldMkLst>
          <pc:docMk/>
          <pc:sldMk cId="1286327047" sldId="334"/>
        </pc:sldMkLst>
        <pc:spChg chg="add del mod">
          <ac:chgData name="Chai, Patrick R. (LARC-E402)" userId="dff58c79-9a60-46af-8196-cf9cc8747dd6" providerId="ADAL" clId="{79FA10EC-64D7-478A-A30A-060034112E8B}" dt="2022-07-06T18:29:32.363" v="812"/>
          <ac:spMkLst>
            <pc:docMk/>
            <pc:sldMk cId="1286327047" sldId="334"/>
            <ac:spMk id="4" creationId="{60A8A4F5-2FE6-495D-887E-08A3FF49B2FD}"/>
          </ac:spMkLst>
        </pc:spChg>
        <pc:spChg chg="add del mod">
          <ac:chgData name="Chai, Patrick R. (LARC-E402)" userId="dff58c79-9a60-46af-8196-cf9cc8747dd6" providerId="ADAL" clId="{79FA10EC-64D7-478A-A30A-060034112E8B}" dt="2022-07-06T18:29:44.281" v="815"/>
          <ac:spMkLst>
            <pc:docMk/>
            <pc:sldMk cId="1286327047" sldId="334"/>
            <ac:spMk id="7" creationId="{7B262DED-D10B-4616-8275-C13774ED785D}"/>
          </ac:spMkLst>
        </pc:spChg>
        <pc:spChg chg="mod">
          <ac:chgData name="Chai, Patrick R. (LARC-E402)" userId="dff58c79-9a60-46af-8196-cf9cc8747dd6" providerId="ADAL" clId="{79FA10EC-64D7-478A-A30A-060034112E8B}" dt="2022-07-07T13:36:26.540" v="4111" actId="122"/>
          <ac:spMkLst>
            <pc:docMk/>
            <pc:sldMk cId="1286327047" sldId="334"/>
            <ac:spMk id="42" creationId="{60B0E6D5-F203-4060-B5C0-88A209488DCC}"/>
          </ac:spMkLst>
        </pc:spChg>
        <pc:spChg chg="mod">
          <ac:chgData name="Chai, Patrick R. (LARC-E402)" userId="dff58c79-9a60-46af-8196-cf9cc8747dd6" providerId="ADAL" clId="{79FA10EC-64D7-478A-A30A-060034112E8B}" dt="2022-07-07T13:36:24.073" v="4110" actId="20577"/>
          <ac:spMkLst>
            <pc:docMk/>
            <pc:sldMk cId="1286327047" sldId="334"/>
            <ac:spMk id="43" creationId="{6B89FD84-7C33-46DE-BD66-7C3E1E6D9013}"/>
          </ac:spMkLst>
        </pc:spChg>
        <pc:picChg chg="del">
          <ac:chgData name="Chai, Patrick R. (LARC-E402)" userId="dff58c79-9a60-46af-8196-cf9cc8747dd6" providerId="ADAL" clId="{79FA10EC-64D7-478A-A30A-060034112E8B}" dt="2022-07-06T18:29:42.171" v="814" actId="478"/>
          <ac:picMkLst>
            <pc:docMk/>
            <pc:sldMk cId="1286327047" sldId="334"/>
            <ac:picMk id="22" creationId="{FDB4CE77-3681-4338-906A-B5420ACA1108}"/>
          </ac:picMkLst>
        </pc:picChg>
        <pc:picChg chg="add mod ord">
          <ac:chgData name="Chai, Patrick R. (LARC-E402)" userId="dff58c79-9a60-46af-8196-cf9cc8747dd6" providerId="ADAL" clId="{79FA10EC-64D7-478A-A30A-060034112E8B}" dt="2022-07-06T18:29:35.340" v="813" actId="167"/>
          <ac:picMkLst>
            <pc:docMk/>
            <pc:sldMk cId="1286327047" sldId="334"/>
            <ac:picMk id="39" creationId="{6AB68D4D-9D98-4AF2-AFA5-FF2D31394806}"/>
          </ac:picMkLst>
        </pc:picChg>
        <pc:picChg chg="add mod ord">
          <ac:chgData name="Chai, Patrick R. (LARC-E402)" userId="dff58c79-9a60-46af-8196-cf9cc8747dd6" providerId="ADAL" clId="{79FA10EC-64D7-478A-A30A-060034112E8B}" dt="2022-07-06T18:29:46.421" v="816" actId="167"/>
          <ac:picMkLst>
            <pc:docMk/>
            <pc:sldMk cId="1286327047" sldId="334"/>
            <ac:picMk id="40" creationId="{4FA45782-3CB4-45DD-AA7F-6D72FAB01337}"/>
          </ac:picMkLst>
        </pc:picChg>
        <pc:picChg chg="del">
          <ac:chgData name="Chai, Patrick R. (LARC-E402)" userId="dff58c79-9a60-46af-8196-cf9cc8747dd6" providerId="ADAL" clId="{79FA10EC-64D7-478A-A30A-060034112E8B}" dt="2022-07-06T18:29:28.453" v="811" actId="478"/>
          <ac:picMkLst>
            <pc:docMk/>
            <pc:sldMk cId="1286327047" sldId="334"/>
            <ac:picMk id="41" creationId="{A6729564-EBB6-4880-8CF4-B778C83FE05B}"/>
          </ac:picMkLst>
        </pc:picChg>
      </pc:sldChg>
      <pc:sldChg chg="addSp delSp modSp new mod">
        <pc:chgData name="Chai, Patrick R. (LARC-E402)" userId="dff58c79-9a60-46af-8196-cf9cc8747dd6" providerId="ADAL" clId="{79FA10EC-64D7-478A-A30A-060034112E8B}" dt="2022-07-06T19:59:59.247" v="3977" actId="20577"/>
        <pc:sldMkLst>
          <pc:docMk/>
          <pc:sldMk cId="1904420526" sldId="335"/>
        </pc:sldMkLst>
        <pc:spChg chg="mod">
          <ac:chgData name="Chai, Patrick R. (LARC-E402)" userId="dff58c79-9a60-46af-8196-cf9cc8747dd6" providerId="ADAL" clId="{79FA10EC-64D7-478A-A30A-060034112E8B}" dt="2022-07-06T19:59:59.247" v="3977" actId="20577"/>
          <ac:spMkLst>
            <pc:docMk/>
            <pc:sldMk cId="1904420526" sldId="335"/>
            <ac:spMk id="2" creationId="{4C453A6D-816B-4CBD-99CB-BA70DFF3BF99}"/>
          </ac:spMkLst>
        </pc:spChg>
        <pc:spChg chg="del">
          <ac:chgData name="Chai, Patrick R. (LARC-E402)" userId="dff58c79-9a60-46af-8196-cf9cc8747dd6" providerId="ADAL" clId="{79FA10EC-64D7-478A-A30A-060034112E8B}" dt="2022-07-06T18:32:41.182" v="875"/>
          <ac:spMkLst>
            <pc:docMk/>
            <pc:sldMk cId="1904420526" sldId="335"/>
            <ac:spMk id="3" creationId="{ADCD9934-60F4-4716-8B08-93FEB42D443B}"/>
          </ac:spMkLst>
        </pc:spChg>
        <pc:spChg chg="del">
          <ac:chgData name="Chai, Patrick R. (LARC-E402)" userId="dff58c79-9a60-46af-8196-cf9cc8747dd6" providerId="ADAL" clId="{79FA10EC-64D7-478A-A30A-060034112E8B}" dt="2022-07-06T18:32:35.421" v="874"/>
          <ac:spMkLst>
            <pc:docMk/>
            <pc:sldMk cId="1904420526" sldId="335"/>
            <ac:spMk id="4" creationId="{BD7299C2-128E-4E64-AAE4-47272457ACEC}"/>
          </ac:spMkLst>
        </pc:spChg>
        <pc:graphicFrameChg chg="add mod modGraphic">
          <ac:chgData name="Chai, Patrick R. (LARC-E402)" userId="dff58c79-9a60-46af-8196-cf9cc8747dd6" providerId="ADAL" clId="{79FA10EC-64D7-478A-A30A-060034112E8B}" dt="2022-07-06T18:33:37.530" v="890" actId="20577"/>
          <ac:graphicFrameMkLst>
            <pc:docMk/>
            <pc:sldMk cId="1904420526" sldId="335"/>
            <ac:graphicFrameMk id="6" creationId="{D9EE3E5D-5EA6-48BA-982D-AD3BAC2CB202}"/>
          </ac:graphicFrameMkLst>
        </pc:graphicFrameChg>
        <pc:graphicFrameChg chg="add mod">
          <ac:chgData name="Chai, Patrick R. (LARC-E402)" userId="dff58c79-9a60-46af-8196-cf9cc8747dd6" providerId="ADAL" clId="{79FA10EC-64D7-478A-A30A-060034112E8B}" dt="2022-07-06T18:33:06.997" v="887" actId="1036"/>
          <ac:graphicFrameMkLst>
            <pc:docMk/>
            <pc:sldMk cId="1904420526" sldId="335"/>
            <ac:graphicFrameMk id="7" creationId="{AAEB4520-3E3E-4782-ABC2-1D1CC10D7B23}"/>
          </ac:graphicFrameMkLst>
        </pc:graphicFrameChg>
        <pc:picChg chg="add mod">
          <ac:chgData name="Chai, Patrick R. (LARC-E402)" userId="dff58c79-9a60-46af-8196-cf9cc8747dd6" providerId="ADAL" clId="{79FA10EC-64D7-478A-A30A-060034112E8B}" dt="2022-07-06T18:32:51.665" v="879"/>
          <ac:picMkLst>
            <pc:docMk/>
            <pc:sldMk cId="1904420526" sldId="335"/>
            <ac:picMk id="8" creationId="{BE397A82-DE57-43DB-9840-1A0BED55C328}"/>
          </ac:picMkLst>
        </pc:picChg>
        <pc:picChg chg="add mod">
          <ac:chgData name="Chai, Patrick R. (LARC-E402)" userId="dff58c79-9a60-46af-8196-cf9cc8747dd6" providerId="ADAL" clId="{79FA10EC-64D7-478A-A30A-060034112E8B}" dt="2022-07-06T18:33:04.244" v="883" actId="1076"/>
          <ac:picMkLst>
            <pc:docMk/>
            <pc:sldMk cId="1904420526" sldId="335"/>
            <ac:picMk id="9" creationId="{685749CA-1BF8-4CC8-9660-9F7EAEDF23F2}"/>
          </ac:picMkLst>
        </pc:picChg>
      </pc:sldChg>
      <pc:sldChg chg="addSp delSp modSp new mod ord">
        <pc:chgData name="Chai, Patrick R. (LARC-E402)" userId="dff58c79-9a60-46af-8196-cf9cc8747dd6" providerId="ADAL" clId="{79FA10EC-64D7-478A-A30A-060034112E8B}" dt="2022-07-07T13:48:02.074" v="4397" actId="20577"/>
        <pc:sldMkLst>
          <pc:docMk/>
          <pc:sldMk cId="359517157" sldId="336"/>
        </pc:sldMkLst>
        <pc:spChg chg="mod">
          <ac:chgData name="Chai, Patrick R. (LARC-E402)" userId="dff58c79-9a60-46af-8196-cf9cc8747dd6" providerId="ADAL" clId="{79FA10EC-64D7-478A-A30A-060034112E8B}" dt="2022-07-06T19:10:56.605" v="1362" actId="20577"/>
          <ac:spMkLst>
            <pc:docMk/>
            <pc:sldMk cId="359517157" sldId="336"/>
            <ac:spMk id="2" creationId="{6147126A-9F72-478F-A122-AE692F8471AA}"/>
          </ac:spMkLst>
        </pc:spChg>
        <pc:spChg chg="mod">
          <ac:chgData name="Chai, Patrick R. (LARC-E402)" userId="dff58c79-9a60-46af-8196-cf9cc8747dd6" providerId="ADAL" clId="{79FA10EC-64D7-478A-A30A-060034112E8B}" dt="2022-07-07T13:48:02.074" v="4397" actId="20577"/>
          <ac:spMkLst>
            <pc:docMk/>
            <pc:sldMk cId="359517157" sldId="336"/>
            <ac:spMk id="3" creationId="{81CBA9B0-81D8-4876-B98E-13DEA7E7A80C}"/>
          </ac:spMkLst>
        </pc:spChg>
        <pc:spChg chg="del">
          <ac:chgData name="Chai, Patrick R. (LARC-E402)" userId="dff58c79-9a60-46af-8196-cf9cc8747dd6" providerId="ADAL" clId="{79FA10EC-64D7-478A-A30A-060034112E8B}" dt="2022-07-06T18:37:05.947" v="893"/>
          <ac:spMkLst>
            <pc:docMk/>
            <pc:sldMk cId="359517157" sldId="336"/>
            <ac:spMk id="4" creationId="{779C147D-0C57-4CC1-B6B1-D6D309FE0A45}"/>
          </ac:spMkLst>
        </pc:spChg>
        <pc:spChg chg="add mod">
          <ac:chgData name="Chai, Patrick R. (LARC-E402)" userId="dff58c79-9a60-46af-8196-cf9cc8747dd6" providerId="ADAL" clId="{79FA10EC-64D7-478A-A30A-060034112E8B}" dt="2022-07-06T19:45:42.563" v="3052" actId="1076"/>
          <ac:spMkLst>
            <pc:docMk/>
            <pc:sldMk cId="359517157" sldId="336"/>
            <ac:spMk id="4" creationId="{B596F2DD-015C-4475-9E4A-3891DD642D5A}"/>
          </ac:spMkLst>
        </pc:spChg>
        <pc:spChg chg="add mod">
          <ac:chgData name="Chai, Patrick R. (LARC-E402)" userId="dff58c79-9a60-46af-8196-cf9cc8747dd6" providerId="ADAL" clId="{79FA10EC-64D7-478A-A30A-060034112E8B}" dt="2022-07-06T19:46:14.878" v="3071" actId="207"/>
          <ac:spMkLst>
            <pc:docMk/>
            <pc:sldMk cId="359517157" sldId="336"/>
            <ac:spMk id="7" creationId="{C4A00474-7316-4787-94ED-FF3ED3E7208C}"/>
          </ac:spMkLst>
        </pc:spChg>
        <pc:graphicFrameChg chg="add mod">
          <ac:chgData name="Chai, Patrick R. (LARC-E402)" userId="dff58c79-9a60-46af-8196-cf9cc8747dd6" providerId="ADAL" clId="{79FA10EC-64D7-478A-A30A-060034112E8B}" dt="2022-07-06T19:45:46.743" v="3055"/>
          <ac:graphicFrameMkLst>
            <pc:docMk/>
            <pc:sldMk cId="359517157" sldId="336"/>
            <ac:graphicFrameMk id="6" creationId="{6A173D31-2756-4843-A4A0-84DD52E2333E}"/>
          </ac:graphicFrameMkLst>
        </pc:graphicFrameChg>
      </pc:sldChg>
      <pc:sldChg chg="addSp delSp modSp new mod modClrScheme modAnim chgLayout">
        <pc:chgData name="Chai, Patrick R. (LARC-E402)" userId="dff58c79-9a60-46af-8196-cf9cc8747dd6" providerId="ADAL" clId="{79FA10EC-64D7-478A-A30A-060034112E8B}" dt="2022-07-07T13:48:11.247" v="4398" actId="20577"/>
        <pc:sldMkLst>
          <pc:docMk/>
          <pc:sldMk cId="949666147" sldId="337"/>
        </pc:sldMkLst>
        <pc:spChg chg="add mod">
          <ac:chgData name="Chai, Patrick R. (LARC-E402)" userId="dff58c79-9a60-46af-8196-cf9cc8747dd6" providerId="ADAL" clId="{79FA10EC-64D7-478A-A30A-060034112E8B}" dt="2022-07-07T13:37:37.207" v="4131" actId="14100"/>
          <ac:spMkLst>
            <pc:docMk/>
            <pc:sldMk cId="949666147" sldId="337"/>
            <ac:spMk id="2" creationId="{02B83F66-A289-4784-9A45-488EA2D357C9}"/>
          </ac:spMkLst>
        </pc:spChg>
        <pc:spChg chg="del mod ord">
          <ac:chgData name="Chai, Patrick R. (LARC-E402)" userId="dff58c79-9a60-46af-8196-cf9cc8747dd6" providerId="ADAL" clId="{79FA10EC-64D7-478A-A30A-060034112E8B}" dt="2022-07-06T18:38:36.659" v="1154" actId="700"/>
          <ac:spMkLst>
            <pc:docMk/>
            <pc:sldMk cId="949666147" sldId="337"/>
            <ac:spMk id="2" creationId="{978419FF-1A07-4147-BF4F-24F1DD46ED4B}"/>
          </ac:spMkLst>
        </pc:spChg>
        <pc:spChg chg="del mod ord">
          <ac:chgData name="Chai, Patrick R. (LARC-E402)" userId="dff58c79-9a60-46af-8196-cf9cc8747dd6" providerId="ADAL" clId="{79FA10EC-64D7-478A-A30A-060034112E8B}" dt="2022-07-06T18:38:36.659" v="1154" actId="700"/>
          <ac:spMkLst>
            <pc:docMk/>
            <pc:sldMk cId="949666147" sldId="337"/>
            <ac:spMk id="3" creationId="{E5E97564-6085-4C2A-A783-08396CB8C748}"/>
          </ac:spMkLst>
        </pc:spChg>
        <pc:spChg chg="del">
          <ac:chgData name="Chai, Patrick R. (LARC-E402)" userId="dff58c79-9a60-46af-8196-cf9cc8747dd6" providerId="ADAL" clId="{79FA10EC-64D7-478A-A30A-060034112E8B}" dt="2022-07-06T18:38:36.659" v="1154" actId="700"/>
          <ac:spMkLst>
            <pc:docMk/>
            <pc:sldMk cId="949666147" sldId="337"/>
            <ac:spMk id="4" creationId="{A33583CE-4387-4EB2-B69E-725D86763F43}"/>
          </ac:spMkLst>
        </pc:spChg>
        <pc:spChg chg="mod ord">
          <ac:chgData name="Chai, Patrick R. (LARC-E402)" userId="dff58c79-9a60-46af-8196-cf9cc8747dd6" providerId="ADAL" clId="{79FA10EC-64D7-478A-A30A-060034112E8B}" dt="2022-07-06T18:38:36.659" v="1154" actId="700"/>
          <ac:spMkLst>
            <pc:docMk/>
            <pc:sldMk cId="949666147" sldId="337"/>
            <ac:spMk id="5" creationId="{D6161A0F-56AE-4CC3-91F7-52F9A0745E5A}"/>
          </ac:spMkLst>
        </pc:spChg>
        <pc:spChg chg="add mod ord">
          <ac:chgData name="Chai, Patrick R. (LARC-E402)" userId="dff58c79-9a60-46af-8196-cf9cc8747dd6" providerId="ADAL" clId="{79FA10EC-64D7-478A-A30A-060034112E8B}" dt="2022-07-06T19:11:08.825" v="1391" actId="20577"/>
          <ac:spMkLst>
            <pc:docMk/>
            <pc:sldMk cId="949666147" sldId="337"/>
            <ac:spMk id="6" creationId="{9C73AE10-5040-4457-9052-4328F30AAFE6}"/>
          </ac:spMkLst>
        </pc:spChg>
        <pc:spChg chg="add mod ord">
          <ac:chgData name="Chai, Patrick R. (LARC-E402)" userId="dff58c79-9a60-46af-8196-cf9cc8747dd6" providerId="ADAL" clId="{79FA10EC-64D7-478A-A30A-060034112E8B}" dt="2022-07-07T13:48:11.247" v="4398" actId="20577"/>
          <ac:spMkLst>
            <pc:docMk/>
            <pc:sldMk cId="949666147" sldId="337"/>
            <ac:spMk id="7" creationId="{D7B44BC0-057F-4E21-A26B-7A7721EA37DD}"/>
          </ac:spMkLst>
        </pc:spChg>
        <pc:spChg chg="add mod">
          <ac:chgData name="Chai, Patrick R. (LARC-E402)" userId="dff58c79-9a60-46af-8196-cf9cc8747dd6" providerId="ADAL" clId="{79FA10EC-64D7-478A-A30A-060034112E8B}" dt="2022-07-07T13:39:30.595" v="4244" actId="20577"/>
          <ac:spMkLst>
            <pc:docMk/>
            <pc:sldMk cId="949666147" sldId="337"/>
            <ac:spMk id="9" creationId="{0C30E639-F728-48BF-A9C5-FA5AA631F543}"/>
          </ac:spMkLst>
        </pc:spChg>
        <pc:spChg chg="add mod">
          <ac:chgData name="Chai, Patrick R. (LARC-E402)" userId="dff58c79-9a60-46af-8196-cf9cc8747dd6" providerId="ADAL" clId="{79FA10EC-64D7-478A-A30A-060034112E8B}" dt="2022-07-07T13:39:02.633" v="4238" actId="1076"/>
          <ac:spMkLst>
            <pc:docMk/>
            <pc:sldMk cId="949666147" sldId="337"/>
            <ac:spMk id="10" creationId="{1F1D69DE-747A-4EBE-9E44-4306FD1AA7BF}"/>
          </ac:spMkLst>
        </pc:spChg>
        <pc:spChg chg="add mod">
          <ac:chgData name="Chai, Patrick R. (LARC-E402)" userId="dff58c79-9a60-46af-8196-cf9cc8747dd6" providerId="ADAL" clId="{79FA10EC-64D7-478A-A30A-060034112E8B}" dt="2022-07-07T13:40:25.841" v="4257" actId="692"/>
          <ac:spMkLst>
            <pc:docMk/>
            <pc:sldMk cId="949666147" sldId="337"/>
            <ac:spMk id="11" creationId="{189A0B55-C6A9-4E5B-BA24-4FFDBD18CC91}"/>
          </ac:spMkLst>
        </pc:spChg>
        <pc:spChg chg="add mod">
          <ac:chgData name="Chai, Patrick R. (LARC-E402)" userId="dff58c79-9a60-46af-8196-cf9cc8747dd6" providerId="ADAL" clId="{79FA10EC-64D7-478A-A30A-060034112E8B}" dt="2022-07-07T13:41:13.273" v="4331" actId="207"/>
          <ac:spMkLst>
            <pc:docMk/>
            <pc:sldMk cId="949666147" sldId="337"/>
            <ac:spMk id="12" creationId="{73FCD6CC-029C-431D-A748-764CE2A36CF8}"/>
          </ac:spMkLst>
        </pc:spChg>
        <pc:graphicFrameChg chg="add mod">
          <ac:chgData name="Chai, Patrick R. (LARC-E402)" userId="dff58c79-9a60-46af-8196-cf9cc8747dd6" providerId="ADAL" clId="{79FA10EC-64D7-478A-A30A-060034112E8B}" dt="2022-07-07T13:39:54.479" v="4249"/>
          <ac:graphicFrameMkLst>
            <pc:docMk/>
            <pc:sldMk cId="949666147" sldId="337"/>
            <ac:graphicFrameMk id="8" creationId="{90E3531E-BDA7-4919-833D-17F78F6CC635}"/>
          </ac:graphicFrameMkLst>
        </pc:graphicFrameChg>
        <pc:cxnChg chg="add mod">
          <ac:chgData name="Chai, Patrick R. (LARC-E402)" userId="dff58c79-9a60-46af-8196-cf9cc8747dd6" providerId="ADAL" clId="{79FA10EC-64D7-478A-A30A-060034112E8B}" dt="2022-07-07T13:38:38.897" v="4200" actId="692"/>
          <ac:cxnSpMkLst>
            <pc:docMk/>
            <pc:sldMk cId="949666147" sldId="337"/>
            <ac:cxnSpMk id="4" creationId="{94D28FB0-35A4-46B3-AA50-604FF48C8609}"/>
          </ac:cxnSpMkLst>
        </pc:cxnChg>
      </pc:sldChg>
      <pc:sldChg chg="addSp delSp modSp new mod ord setBg delAnim modAnim">
        <pc:chgData name="Chai, Patrick R. (LARC-E402)" userId="dff58c79-9a60-46af-8196-cf9cc8747dd6" providerId="ADAL" clId="{79FA10EC-64D7-478A-A30A-060034112E8B}" dt="2022-07-06T19:58:00.896" v="3955"/>
        <pc:sldMkLst>
          <pc:docMk/>
          <pc:sldMk cId="1065362235" sldId="338"/>
        </pc:sldMkLst>
        <pc:spChg chg="mod">
          <ac:chgData name="Chai, Patrick R. (LARC-E402)" userId="dff58c79-9a60-46af-8196-cf9cc8747dd6" providerId="ADAL" clId="{79FA10EC-64D7-478A-A30A-060034112E8B}" dt="2022-07-06T18:46:10.002" v="1229" actId="20577"/>
          <ac:spMkLst>
            <pc:docMk/>
            <pc:sldMk cId="1065362235" sldId="338"/>
            <ac:spMk id="2" creationId="{3200B8D5-12E1-4025-ABBE-B81DF31FB1F1}"/>
          </ac:spMkLst>
        </pc:spChg>
        <pc:spChg chg="del">
          <ac:chgData name="Chai, Patrick R. (LARC-E402)" userId="dff58c79-9a60-46af-8196-cf9cc8747dd6" providerId="ADAL" clId="{79FA10EC-64D7-478A-A30A-060034112E8B}" dt="2022-07-06T18:48:28.910" v="1230"/>
          <ac:spMkLst>
            <pc:docMk/>
            <pc:sldMk cId="1065362235" sldId="338"/>
            <ac:spMk id="3" creationId="{9C9969BD-EE50-4454-A524-37965BE18E83}"/>
          </ac:spMkLst>
        </pc:spChg>
        <pc:spChg chg="add del mod">
          <ac:chgData name="Chai, Patrick R. (LARC-E402)" userId="dff58c79-9a60-46af-8196-cf9cc8747dd6" providerId="ADAL" clId="{79FA10EC-64D7-478A-A30A-060034112E8B}" dt="2022-07-06T18:57:36.052" v="1245"/>
          <ac:spMkLst>
            <pc:docMk/>
            <pc:sldMk cId="1065362235" sldId="338"/>
            <ac:spMk id="6" creationId="{C952EE05-5FA8-4C74-A128-C839717161C6}"/>
          </ac:spMkLst>
        </pc:spChg>
        <pc:picChg chg="add del mod">
          <ac:chgData name="Chai, Patrick R. (LARC-E402)" userId="dff58c79-9a60-46af-8196-cf9cc8747dd6" providerId="ADAL" clId="{79FA10EC-64D7-478A-A30A-060034112E8B}" dt="2022-07-06T18:56:33.043" v="1244" actId="478"/>
          <ac:picMkLst>
            <pc:docMk/>
            <pc:sldMk cId="1065362235" sldId="338"/>
            <ac:picMk id="5" creationId="{DB8017A6-A85D-41BF-8147-A2ED6FE5BD40}"/>
          </ac:picMkLst>
        </pc:picChg>
        <pc:picChg chg="add mod ord">
          <ac:chgData name="Chai, Patrick R. (LARC-E402)" userId="dff58c79-9a60-46af-8196-cf9cc8747dd6" providerId="ADAL" clId="{79FA10EC-64D7-478A-A30A-060034112E8B}" dt="2022-07-06T18:58:11.679" v="1254" actId="1036"/>
          <ac:picMkLst>
            <pc:docMk/>
            <pc:sldMk cId="1065362235" sldId="338"/>
            <ac:picMk id="7" creationId="{782D983B-3C76-42D0-8E55-E3E57CDDCC0E}"/>
          </ac:picMkLst>
        </pc:picChg>
      </pc:sldChg>
      <pc:sldChg chg="addSp delSp modSp new mod ord setBg modAnim">
        <pc:chgData name="Chai, Patrick R. (LARC-E402)" userId="dff58c79-9a60-46af-8196-cf9cc8747dd6" providerId="ADAL" clId="{79FA10EC-64D7-478A-A30A-060034112E8B}" dt="2022-07-06T19:45:07.121" v="3039"/>
        <pc:sldMkLst>
          <pc:docMk/>
          <pc:sldMk cId="609395885" sldId="339"/>
        </pc:sldMkLst>
        <pc:spChg chg="mod">
          <ac:chgData name="Chai, Patrick R. (LARC-E402)" userId="dff58c79-9a60-46af-8196-cf9cc8747dd6" providerId="ADAL" clId="{79FA10EC-64D7-478A-A30A-060034112E8B}" dt="2022-07-06T19:08:18.005" v="1289" actId="20577"/>
          <ac:spMkLst>
            <pc:docMk/>
            <pc:sldMk cId="609395885" sldId="339"/>
            <ac:spMk id="2" creationId="{5EE13368-56D6-4854-B7D7-890D6652DD37}"/>
          </ac:spMkLst>
        </pc:spChg>
        <pc:spChg chg="del">
          <ac:chgData name="Chai, Patrick R. (LARC-E402)" userId="dff58c79-9a60-46af-8196-cf9cc8747dd6" providerId="ADAL" clId="{79FA10EC-64D7-478A-A30A-060034112E8B}" dt="2022-07-06T19:08:02.528" v="1263"/>
          <ac:spMkLst>
            <pc:docMk/>
            <pc:sldMk cId="609395885" sldId="339"/>
            <ac:spMk id="3" creationId="{69D26FCE-DA01-4F18-A8CF-04EC5CC8E7AC}"/>
          </ac:spMkLst>
        </pc:spChg>
        <pc:picChg chg="add mod">
          <ac:chgData name="Chai, Patrick R. (LARC-E402)" userId="dff58c79-9a60-46af-8196-cf9cc8747dd6" providerId="ADAL" clId="{79FA10EC-64D7-478A-A30A-060034112E8B}" dt="2022-07-06T19:09:33.371" v="1292" actId="1076"/>
          <ac:picMkLst>
            <pc:docMk/>
            <pc:sldMk cId="609395885" sldId="339"/>
            <ac:picMk id="5" creationId="{AEDF9737-403B-4839-B9A1-D4D9C6C46351}"/>
          </ac:picMkLst>
        </pc:picChg>
      </pc:sldChg>
      <pc:sldChg chg="modSp new mod">
        <pc:chgData name="Chai, Patrick R. (LARC-E402)" userId="dff58c79-9a60-46af-8196-cf9cc8747dd6" providerId="ADAL" clId="{79FA10EC-64D7-478A-A30A-060034112E8B}" dt="2022-07-07T13:48:26.403" v="4408" actId="20577"/>
        <pc:sldMkLst>
          <pc:docMk/>
          <pc:sldMk cId="813670061" sldId="340"/>
        </pc:sldMkLst>
        <pc:spChg chg="mod">
          <ac:chgData name="Chai, Patrick R. (LARC-E402)" userId="dff58c79-9a60-46af-8196-cf9cc8747dd6" providerId="ADAL" clId="{79FA10EC-64D7-478A-A30A-060034112E8B}" dt="2022-07-06T19:38:24.255" v="1872" actId="20577"/>
          <ac:spMkLst>
            <pc:docMk/>
            <pc:sldMk cId="813670061" sldId="340"/>
            <ac:spMk id="2" creationId="{C83B2112-981F-46BC-BFAD-D24C400585AD}"/>
          </ac:spMkLst>
        </pc:spChg>
        <pc:spChg chg="mod">
          <ac:chgData name="Chai, Patrick R. (LARC-E402)" userId="dff58c79-9a60-46af-8196-cf9cc8747dd6" providerId="ADAL" clId="{79FA10EC-64D7-478A-A30A-060034112E8B}" dt="2022-07-07T13:48:26.403" v="4408" actId="20577"/>
          <ac:spMkLst>
            <pc:docMk/>
            <pc:sldMk cId="813670061" sldId="340"/>
            <ac:spMk id="3" creationId="{C8A5C293-80B6-49B2-9C07-CFA921493B70}"/>
          </ac:spMkLst>
        </pc:spChg>
      </pc:sldChg>
      <pc:sldMasterChg chg="delSp modSp mod modSldLayout">
        <pc:chgData name="Chai, Patrick R. (LARC-E402)" userId="dff58c79-9a60-46af-8196-cf9cc8747dd6" providerId="ADAL" clId="{79FA10EC-64D7-478A-A30A-060034112E8B}" dt="2022-07-06T20:21:27.329" v="3981" actId="478"/>
        <pc:sldMasterMkLst>
          <pc:docMk/>
          <pc:sldMasterMk cId="4174092813" sldId="2147483672"/>
        </pc:sldMasterMkLst>
        <pc:spChg chg="del">
          <ac:chgData name="Chai, Patrick R. (LARC-E402)" userId="dff58c79-9a60-46af-8196-cf9cc8747dd6" providerId="ADAL" clId="{79FA10EC-64D7-478A-A30A-060034112E8B}" dt="2022-07-06T18:54:17.372" v="1240" actId="478"/>
          <ac:spMkLst>
            <pc:docMk/>
            <pc:sldMasterMk cId="4174092813" sldId="2147483672"/>
            <ac:spMk id="8" creationId="{00000000-0000-0000-0000-000000000000}"/>
          </ac:spMkLst>
        </pc:spChg>
        <pc:spChg chg="del mod ord">
          <ac:chgData name="Chai, Patrick R. (LARC-E402)" userId="dff58c79-9a60-46af-8196-cf9cc8747dd6" providerId="ADAL" clId="{79FA10EC-64D7-478A-A30A-060034112E8B}" dt="2022-07-06T20:21:27.329" v="3981" actId="478"/>
          <ac:spMkLst>
            <pc:docMk/>
            <pc:sldMasterMk cId="4174092813" sldId="2147483672"/>
            <ac:spMk id="9" creationId="{00000000-0000-0000-0000-000000000000}"/>
          </ac:spMkLst>
        </pc:spChg>
        <pc:sldLayoutChg chg="delSp modSp mod">
          <pc:chgData name="Chai, Patrick R. (LARC-E402)" userId="dff58c79-9a60-46af-8196-cf9cc8747dd6" providerId="ADAL" clId="{79FA10EC-64D7-478A-A30A-060034112E8B}" dt="2022-07-06T20:21:17.873" v="3980" actId="1076"/>
          <pc:sldLayoutMkLst>
            <pc:docMk/>
            <pc:sldMasterMk cId="4174092813" sldId="2147483672"/>
            <pc:sldLayoutMk cId="2535746384" sldId="2147483685"/>
          </pc:sldLayoutMkLst>
          <pc:spChg chg="mod">
            <ac:chgData name="Chai, Patrick R. (LARC-E402)" userId="dff58c79-9a60-46af-8196-cf9cc8747dd6" providerId="ADAL" clId="{79FA10EC-64D7-478A-A30A-060034112E8B}" dt="2022-07-06T20:21:17.873" v="3980" actId="1076"/>
            <ac:spMkLst>
              <pc:docMk/>
              <pc:sldMasterMk cId="4174092813" sldId="2147483672"/>
              <pc:sldLayoutMk cId="2535746384" sldId="2147483685"/>
              <ac:spMk id="2" creationId="{D9013CD3-D113-4881-97AA-D80401DCC662}"/>
            </ac:spMkLst>
          </pc:spChg>
          <pc:spChg chg="del">
            <ac:chgData name="Chai, Patrick R. (LARC-E402)" userId="dff58c79-9a60-46af-8196-cf9cc8747dd6" providerId="ADAL" clId="{79FA10EC-64D7-478A-A30A-060034112E8B}" dt="2022-07-06T20:20:56.705" v="3978" actId="478"/>
            <ac:spMkLst>
              <pc:docMk/>
              <pc:sldMasterMk cId="4174092813" sldId="2147483672"/>
              <pc:sldLayoutMk cId="2535746384" sldId="2147483685"/>
              <ac:spMk id="5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rchai\Desktop\DV-Summary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entral\central\Human-Exploration\Mars%20Integration%20Group\Trajectory%20Analysis\MarsTrades_V2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Propellant Mass vs Total </a:t>
            </a:r>
            <a:r>
              <a:rPr lang="el-GR" sz="1440" b="0" i="0" u="none" strike="noStrike" baseline="0" dirty="0">
                <a:effectLst/>
              </a:rPr>
              <a:t>Δ</a:t>
            </a:r>
            <a:r>
              <a:rPr lang="en-US" sz="1440" b="0" i="0" u="none" strike="noStrike" baseline="0" dirty="0">
                <a:effectLst/>
              </a:rPr>
              <a:t>V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5846228460572864"/>
          <c:y val="0.12712444032731202"/>
          <c:w val="0.81235897143291869"/>
          <c:h val="0.70157892028202362"/>
        </c:manualLayout>
      </c:layout>
      <c:scatterChart>
        <c:scatterStyle val="smoothMarker"/>
        <c:varyColors val="0"/>
        <c:ser>
          <c:idx val="1"/>
          <c:order val="0"/>
          <c:tx>
            <c:v>100t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Sheet1!$C$12:$R$12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Sheet1!$C$28:$R$28</c:f>
              <c:numCache>
                <c:formatCode>General</c:formatCode>
                <c:ptCount val="16"/>
                <c:pt idx="0">
                  <c:v>25.433255557264317</c:v>
                </c:pt>
                <c:pt idx="1">
                  <c:v>57.335015996939802</c:v>
                </c:pt>
                <c:pt idx="2">
                  <c:v>97.350432696504186</c:v>
                </c:pt>
                <c:pt idx="3">
                  <c:v>147.54307258757305</c:v>
                </c:pt>
                <c:pt idx="4">
                  <c:v>210.50133485307481</c:v>
                </c:pt>
                <c:pt idx="5">
                  <c:v>289.47193285497434</c:v>
                </c:pt>
                <c:pt idx="6">
                  <c:v>388.52732486179679</c:v>
                </c:pt>
                <c:pt idx="7">
                  <c:v>512.77572786096448</c:v>
                </c:pt>
                <c:pt idx="8">
                  <c:v>668.62454472073</c:v>
                </c:pt>
                <c:pt idx="9">
                  <c:v>864.11078945541306</c:v>
                </c:pt>
                <c:pt idx="10">
                  <c:v>1109.3155503927665</c:v>
                </c:pt>
                <c:pt idx="11">
                  <c:v>1416.8838648178962</c:v>
                </c:pt>
                <c:pt idx="12">
                  <c:v>1802.6768146639395</c:v>
                </c:pt>
                <c:pt idx="13">
                  <c:v>2286.5894713662351</c:v>
                </c:pt>
                <c:pt idx="14">
                  <c:v>2893.576870721573</c:v>
                </c:pt>
                <c:pt idx="15">
                  <c:v>3654.9409265553477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8A0-4FD3-A8C8-8A44D0C60E02}"/>
            </c:ext>
          </c:extLst>
        </c:ser>
        <c:ser>
          <c:idx val="2"/>
          <c:order val="1"/>
          <c:tx>
            <c:v>200t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Sheet1!$C$12:$R$12</c:f>
              <c:numCache>
                <c:formatCode>General</c:formatCode>
                <c:ptCount val="1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</c:numCache>
            </c:numRef>
          </c:xVal>
          <c:yVal>
            <c:numRef>
              <c:f>Sheet1!$C$29:$R$29</c:f>
              <c:numCache>
                <c:formatCode>General</c:formatCode>
                <c:ptCount val="16"/>
                <c:pt idx="0">
                  <c:v>50.866511114528635</c:v>
                </c:pt>
                <c:pt idx="1">
                  <c:v>114.6700319938796</c:v>
                </c:pt>
                <c:pt idx="2">
                  <c:v>194.70086539300837</c:v>
                </c:pt>
                <c:pt idx="3">
                  <c:v>295.0861451751461</c:v>
                </c:pt>
                <c:pt idx="4">
                  <c:v>421.00266970614962</c:v>
                </c:pt>
                <c:pt idx="5">
                  <c:v>578.94386570994868</c:v>
                </c:pt>
                <c:pt idx="6">
                  <c:v>777.05464972359357</c:v>
                </c:pt>
                <c:pt idx="7">
                  <c:v>1025.551455721929</c:v>
                </c:pt>
                <c:pt idx="8">
                  <c:v>1337.24908944146</c:v>
                </c:pt>
                <c:pt idx="9">
                  <c:v>1728.2215789108261</c:v>
                </c:pt>
                <c:pt idx="10">
                  <c:v>2218.6311007855329</c:v>
                </c:pt>
                <c:pt idx="11">
                  <c:v>2833.7677296357924</c:v>
                </c:pt>
                <c:pt idx="12">
                  <c:v>3605.3536293278789</c:v>
                </c:pt>
                <c:pt idx="13">
                  <c:v>4573.1789427324702</c:v>
                </c:pt>
                <c:pt idx="14">
                  <c:v>5787.1537414431459</c:v>
                </c:pt>
                <c:pt idx="15">
                  <c:v>7309.8818531106954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78A0-4FD3-A8C8-8A44D0C60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25725312"/>
        <c:axId val="1025729576"/>
      </c:scatterChart>
      <c:valAx>
        <c:axId val="1025725312"/>
        <c:scaling>
          <c:orientation val="minMax"/>
          <c:max val="16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Total </a:t>
                </a:r>
                <a:r>
                  <a:rPr lang="el-GR" sz="1200" b="0" i="0" u="none" strike="noStrike" baseline="0" dirty="0">
                    <a:effectLst/>
                  </a:rPr>
                  <a:t>Δ</a:t>
                </a:r>
                <a:r>
                  <a:rPr lang="en-US" sz="1200" b="0" i="0" u="none" strike="noStrike" baseline="0" dirty="0">
                    <a:effectLst/>
                  </a:rPr>
                  <a:t>V </a:t>
                </a:r>
                <a:r>
                  <a:rPr lang="en-US" dirty="0"/>
                  <a:t>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729576"/>
        <c:crosses val="autoZero"/>
        <c:crossBetween val="midCat"/>
        <c:majorUnit val="2"/>
      </c:valAx>
      <c:valAx>
        <c:axId val="1025729576"/>
        <c:scaling>
          <c:orientation val="minMax"/>
          <c:max val="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Propellant Mass (t)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25725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6941712423029806"/>
          <c:y val="0.13554958501808895"/>
          <c:w val="0.12623188405797101"/>
          <c:h val="0.1041682627509399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2039 Roundtrip Missions to Mars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3682697909681627E-2"/>
          <c:y val="0.10515191605823411"/>
          <c:w val="0.89597170832155226"/>
          <c:h val="0.74126105749713067"/>
        </c:manualLayout>
      </c:layout>
      <c:scatterChart>
        <c:scatterStyle val="smoothMarker"/>
        <c:varyColors val="0"/>
        <c:ser>
          <c:idx val="1"/>
          <c:order val="0"/>
          <c:tx>
            <c:v>With Venus Flyby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Sheet1!$H$27:$H$34</c:f>
              <c:numCache>
                <c:formatCode>General</c:formatCode>
                <c:ptCount val="8"/>
                <c:pt idx="0">
                  <c:v>480.00000000109867</c:v>
                </c:pt>
                <c:pt idx="1">
                  <c:v>520.00000000074942</c:v>
                </c:pt>
                <c:pt idx="2">
                  <c:v>559.99999999974534</c:v>
                </c:pt>
                <c:pt idx="3">
                  <c:v>600.00000000005093</c:v>
                </c:pt>
                <c:pt idx="4">
                  <c:v>640.0000000003929</c:v>
                </c:pt>
                <c:pt idx="5">
                  <c:v>650.42805973444047</c:v>
                </c:pt>
                <c:pt idx="6">
                  <c:v>719.89401412014558</c:v>
                </c:pt>
                <c:pt idx="7">
                  <c:v>740</c:v>
                </c:pt>
              </c:numCache>
            </c:numRef>
          </c:xVal>
          <c:yVal>
            <c:numRef>
              <c:f>Sheet1!$I$27:$I$34</c:f>
              <c:numCache>
                <c:formatCode>General</c:formatCode>
                <c:ptCount val="8"/>
                <c:pt idx="0">
                  <c:v>12.069479593696</c:v>
                </c:pt>
                <c:pt idx="1">
                  <c:v>10.587588699898999</c:v>
                </c:pt>
                <c:pt idx="2">
                  <c:v>9.9741357637298993</c:v>
                </c:pt>
                <c:pt idx="3">
                  <c:v>9.6</c:v>
                </c:pt>
                <c:pt idx="4">
                  <c:v>9.0600858700643006</c:v>
                </c:pt>
                <c:pt idx="5">
                  <c:v>9.0084810010142995</c:v>
                </c:pt>
                <c:pt idx="6">
                  <c:v>8.9547815129186006</c:v>
                </c:pt>
                <c:pt idx="7">
                  <c:v>8.8670000000000009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807-43FB-ADCB-6B7F7835AB05}"/>
            </c:ext>
          </c:extLst>
        </c:ser>
        <c:ser>
          <c:idx val="0"/>
          <c:order val="1"/>
          <c:tx>
            <c:v>Without Venus Flyby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Sheet1!$H$3:$H$11</c:f>
              <c:numCache>
                <c:formatCode>General</c:formatCode>
                <c:ptCount val="9"/>
                <c:pt idx="0">
                  <c:v>604.34755207668059</c:v>
                </c:pt>
                <c:pt idx="1">
                  <c:v>720.00000000132422</c:v>
                </c:pt>
                <c:pt idx="2">
                  <c:v>760.00000542774069</c:v>
                </c:pt>
                <c:pt idx="3">
                  <c:v>800.00000000359432</c:v>
                </c:pt>
                <c:pt idx="4">
                  <c:v>850.0000000000291</c:v>
                </c:pt>
                <c:pt idx="5">
                  <c:v>880.00000000050204</c:v>
                </c:pt>
                <c:pt idx="6">
                  <c:v>920.00032242271845</c:v>
                </c:pt>
                <c:pt idx="7">
                  <c:v>960.00000000175351</c:v>
                </c:pt>
                <c:pt idx="8">
                  <c:v>981.18105870072031</c:v>
                </c:pt>
              </c:numCache>
            </c:numRef>
          </c:xVal>
          <c:yVal>
            <c:numRef>
              <c:f>Sheet1!$I$3:$I$11</c:f>
              <c:numCache>
                <c:formatCode>General</c:formatCode>
                <c:ptCount val="9"/>
                <c:pt idx="0">
                  <c:v>11.918495493304</c:v>
                </c:pt>
                <c:pt idx="1">
                  <c:v>9.9</c:v>
                </c:pt>
                <c:pt idx="2">
                  <c:v>8.6596540459189004</c:v>
                </c:pt>
                <c:pt idx="3">
                  <c:v>7.0546338855685997</c:v>
                </c:pt>
                <c:pt idx="4">
                  <c:v>6.2</c:v>
                </c:pt>
                <c:pt idx="5">
                  <c:v>5.4</c:v>
                </c:pt>
                <c:pt idx="6">
                  <c:v>3.9423611225122999</c:v>
                </c:pt>
                <c:pt idx="7">
                  <c:v>3.0976920715718999</c:v>
                </c:pt>
                <c:pt idx="8">
                  <c:v>2.9539130142018002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807-43FB-ADCB-6B7F7835A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0251983"/>
        <c:axId val="2067966863"/>
      </c:scatterChart>
      <c:valAx>
        <c:axId val="1480251983"/>
        <c:scaling>
          <c:orientation val="minMax"/>
          <c:min val="4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Roundtrip Duration (Days)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7966863"/>
        <c:crosses val="autoZero"/>
        <c:crossBetween val="midCat"/>
        <c:majorUnit val="50"/>
      </c:valAx>
      <c:valAx>
        <c:axId val="20679668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Roundtrip</a:t>
                </a:r>
                <a:r>
                  <a:rPr lang="en-US" baseline="0"/>
                  <a:t> </a:t>
                </a:r>
                <a:r>
                  <a:rPr lang="el-GR" baseline="0"/>
                  <a:t>Δ</a:t>
                </a:r>
                <a:r>
                  <a:rPr lang="en-US" baseline="0"/>
                  <a:t>V (km/s)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025198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288585987536234"/>
          <c:y val="0.10368245100526004"/>
          <c:w val="0.39603416497387045"/>
          <c:h val="5.64402985310261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0.17071</cdr:x>
      <cdr:y>0.63919</cdr:y>
    </cdr:from>
    <cdr:to>
      <cdr:x>0.34409</cdr:x>
      <cdr:y>0.73198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5EF1B6D-424B-4A22-B6CB-9D3AF2D9832B}"/>
            </a:ext>
          </a:extLst>
        </cdr:cNvPr>
        <cdr:cNvSpPr txBox="1"/>
      </cdr:nvSpPr>
      <cdr:spPr>
        <a:xfrm xmlns:a="http://schemas.openxmlformats.org/drawingml/2006/main">
          <a:off x="975322" y="3604281"/>
          <a:ext cx="990600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400" dirty="0">
              <a:solidFill>
                <a:schemeClr val="accent1"/>
              </a:solidFill>
              <a:latin typeface="Arial"/>
              <a:cs typeface="Arial"/>
            </a:rPr>
            <a:t>Minimum Energy</a:t>
          </a:r>
        </a:p>
      </cdr:txBody>
    </cdr:sp>
  </cdr:relSizeAnchor>
  <cdr:relSizeAnchor xmlns:cdr="http://schemas.openxmlformats.org/drawingml/2006/chartDrawing">
    <cdr:from>
      <cdr:x>0.39688</cdr:x>
      <cdr:y>0.28258</cdr:y>
    </cdr:from>
    <cdr:to>
      <cdr:x>0.63264</cdr:x>
      <cdr:y>0.41358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D7DB5625-B955-48BC-B264-B606A20ADB19}"/>
            </a:ext>
          </a:extLst>
        </cdr:cNvPr>
        <cdr:cNvSpPr txBox="1"/>
      </cdr:nvSpPr>
      <cdr:spPr>
        <a:xfrm xmlns:a="http://schemas.openxmlformats.org/drawingml/2006/main">
          <a:off x="2267555" y="1593425"/>
          <a:ext cx="1346994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>
              <a:solidFill>
                <a:schemeClr val="accent6"/>
              </a:solidFill>
              <a:latin typeface="Arial"/>
              <a:cs typeface="Arial"/>
            </a:rPr>
            <a:t>High energy Missions with Flybys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42C19-37AD-434D-B6D9-BE55288F8959}" type="datetimeFigureOut">
              <a:rPr lang="en-US" smtClean="0"/>
              <a:t>7/7/2022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22FC4-4A2E-904D-B6C8-A956A88F2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28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013CD3-D113-4881-97AA-D80401DCC662}"/>
              </a:ext>
            </a:extLst>
          </p:cNvPr>
          <p:cNvSpPr/>
          <p:nvPr userDrawn="1"/>
        </p:nvSpPr>
        <p:spPr>
          <a:xfrm>
            <a:off x="0" y="0"/>
            <a:ext cx="12192000" cy="68756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76201" y="4724400"/>
            <a:ext cx="6705600" cy="609600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76200" y="5486400"/>
            <a:ext cx="6705601" cy="990600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46384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76200" y="5257800"/>
            <a:ext cx="12039601" cy="609600"/>
          </a:xfrm>
          <a:ln>
            <a:noFill/>
          </a:ln>
        </p:spPr>
        <p:txBody>
          <a:bodyPr anchor="t"/>
          <a:lstStyle>
            <a:lvl1pPr>
              <a:defRPr sz="360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76200" y="5927465"/>
            <a:ext cx="12039601" cy="701935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963474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241" y="1003300"/>
            <a:ext cx="11542365" cy="55499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 marL="461963" indent="-228600">
              <a:defRPr>
                <a:solidFill>
                  <a:schemeClr val="tx1"/>
                </a:solidFill>
              </a:defRPr>
            </a:lvl2pPr>
            <a:lvl3pPr marL="798513" indent="-228600">
              <a:defRPr>
                <a:solidFill>
                  <a:schemeClr val="tx1"/>
                </a:solidFill>
              </a:defRPr>
            </a:lvl3pPr>
            <a:lvl4pPr marL="1260475" indent="-228600">
              <a:defRPr>
                <a:solidFill>
                  <a:schemeClr val="tx1"/>
                </a:solidFill>
              </a:defRPr>
            </a:lvl4pPr>
            <a:lvl5pPr marL="1655763" indent="-228600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689725"/>
            <a:ext cx="1070819" cy="16827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3D2DFB-8D00-4F27-B47F-FA269A0E8DC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2908222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044826"/>
            <a:ext cx="10363200" cy="1362075"/>
          </a:xfrm>
        </p:spPr>
        <p:txBody>
          <a:bodyPr anchor="b"/>
          <a:lstStyle>
            <a:lvl1pPr algn="l">
              <a:defRPr sz="3200" b="1" cap="all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406901"/>
            <a:ext cx="10363200" cy="1500187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613525"/>
            <a:ext cx="1070819" cy="168275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089AD33-DB78-4445-9CB6-714A4D4C08E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6289456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242" y="914400"/>
            <a:ext cx="5626158" cy="5638799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914401"/>
            <a:ext cx="5713007" cy="5638799"/>
          </a:xfrm>
        </p:spPr>
        <p:txBody>
          <a:bodyPr/>
          <a:lstStyle>
            <a:lvl1pPr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en-US" sz="2200" b="1" kern="1200" dirty="0" smtClean="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en-US" sz="1800" b="0" kern="1200" dirty="0" smtClean="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en-US" sz="1600" b="0" kern="1200" dirty="0" smtClean="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en-US" sz="1400" b="0" kern="1200" dirty="0" smtClean="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defRPr lang="en-US" sz="1200" b="0" kern="1200" dirty="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689725"/>
            <a:ext cx="1070819" cy="16827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AD90F5E-1D4A-4A95-ACA3-9B478FB7CA9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5417864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242" y="914400"/>
            <a:ext cx="5628275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242" y="1554162"/>
            <a:ext cx="5628275" cy="499903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914400"/>
            <a:ext cx="5717239" cy="639762"/>
          </a:xfrm>
        </p:spPr>
        <p:txBody>
          <a:bodyPr anchor="b"/>
          <a:lstStyle>
            <a:lvl1pPr marL="0" indent="0"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54162"/>
            <a:ext cx="5717239" cy="499903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0839788" y="6681787"/>
            <a:ext cx="1070819" cy="16827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17CD758-601D-41B9-9B1E-B6CEBB04958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9361198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68242" y="62334"/>
            <a:ext cx="1068075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8241" y="1003300"/>
            <a:ext cx="11542365" cy="556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2" name="Picture 2" descr="NASA">
            <a:extLst>
              <a:ext uri="{FF2B5EF4-FFF2-40B4-BE49-F238E27FC236}">
                <a16:creationId xmlns:a16="http://schemas.microsoft.com/office/drawing/2014/main" id="{53E8AD16-9D32-4357-9E3A-686F6AA5B3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225" y="10740"/>
            <a:ext cx="1071775" cy="84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409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3" r:id="rId2"/>
    <p:sldLayoutId id="2147483674" r:id="rId3"/>
    <p:sldLayoutId id="2147483676" r:id="rId4"/>
    <p:sldLayoutId id="2147483677" r:id="rId5"/>
    <p:sldLayoutId id="2147483678" r:id="rId6"/>
  </p:sldLayoutIdLst>
  <p:transition advClick="0"/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marL="4619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800" kern="1200">
          <a:solidFill>
            <a:schemeClr val="bg1"/>
          </a:solidFill>
          <a:latin typeface="Arial"/>
          <a:ea typeface="ヒラギノ角ゴ Pro W3" charset="-128"/>
          <a:cs typeface="Arial"/>
        </a:defRPr>
      </a:lvl2pPr>
      <a:lvl3pPr marL="79851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/>
          <a:ea typeface="ヒラギノ角ゴ Pro W3" charset="-128"/>
          <a:cs typeface="Arial"/>
        </a:defRPr>
      </a:lvl3pPr>
      <a:lvl4pPr marL="1260475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00" kern="1200">
          <a:solidFill>
            <a:schemeClr val="bg1"/>
          </a:solidFill>
          <a:latin typeface="Arial"/>
          <a:ea typeface="ヒラギノ角ゴ Pro W3" charset="-128"/>
          <a:cs typeface="Arial"/>
        </a:defRPr>
      </a:lvl4pPr>
      <a:lvl5pPr marL="1655763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200" kern="1200">
          <a:solidFill>
            <a:schemeClr val="bg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3581400"/>
            <a:ext cx="8229599" cy="1752600"/>
          </a:xfrm>
        </p:spPr>
        <p:txBody>
          <a:bodyPr/>
          <a:lstStyle/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Venus Science Enabled by Human Proximity Workshop</a:t>
            </a:r>
            <a:b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Keck Institute for Space Studies</a:t>
            </a: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Interplanetary Trajectories Perspective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5486400"/>
            <a:ext cx="8229599" cy="990600"/>
          </a:xfrm>
        </p:spPr>
        <p:txBody>
          <a:bodyPr/>
          <a:lstStyle/>
          <a:p>
            <a:r>
              <a:rPr lang="en-US" dirty="0"/>
              <a:t>Patrick R. Chai</a:t>
            </a:r>
          </a:p>
          <a:p>
            <a:r>
              <a:rPr lang="en-US" dirty="0"/>
              <a:t>Exploration System Development Mission Directorate</a:t>
            </a:r>
          </a:p>
          <a:p>
            <a:r>
              <a:rPr lang="en-US" dirty="0"/>
              <a:t>Mars Architecture Team</a:t>
            </a:r>
          </a:p>
        </p:txBody>
      </p:sp>
      <p:pic>
        <p:nvPicPr>
          <p:cNvPr id="11" name="Picture 10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F340AF37-8A9A-4E53-886F-0367D6FBDB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56" t="4198" r="5492" b="4258"/>
          <a:stretch/>
        </p:blipFill>
        <p:spPr>
          <a:xfrm>
            <a:off x="304800" y="294640"/>
            <a:ext cx="2687707" cy="2743200"/>
          </a:xfrm>
          <a:prstGeom prst="rect">
            <a:avLst/>
          </a:prstGeom>
        </p:spPr>
      </p:pic>
      <p:pic>
        <p:nvPicPr>
          <p:cNvPr id="13" name="Picture 12" descr="A close up of the moon&#10;&#10;Description automatically generated">
            <a:extLst>
              <a:ext uri="{FF2B5EF4-FFF2-40B4-BE49-F238E27FC236}">
                <a16:creationId xmlns:a16="http://schemas.microsoft.com/office/drawing/2014/main" id="{15ECE0BF-DF26-425C-AD24-6A9E48882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14300"/>
            <a:ext cx="749808" cy="749808"/>
          </a:xfrm>
          <a:prstGeom prst="rect">
            <a:avLst/>
          </a:prstGeom>
        </p:spPr>
      </p:pic>
      <p:pic>
        <p:nvPicPr>
          <p:cNvPr id="15" name="Picture 14" descr="Logo&#10;&#10;Description automatically generated with low confidence">
            <a:extLst>
              <a:ext uri="{FF2B5EF4-FFF2-40B4-BE49-F238E27FC236}">
                <a16:creationId xmlns:a16="http://schemas.microsoft.com/office/drawing/2014/main" id="{1C5FAF98-1179-4473-8CEA-F045D01A85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25" t="7778" r="26250" b="6666"/>
          <a:stretch/>
        </p:blipFill>
        <p:spPr>
          <a:xfrm>
            <a:off x="9749210" y="381000"/>
            <a:ext cx="1463040" cy="1463040"/>
          </a:xfrm>
          <a:prstGeom prst="rect">
            <a:avLst/>
          </a:prstGeom>
        </p:spPr>
      </p:pic>
      <p:pic>
        <p:nvPicPr>
          <p:cNvPr id="17" name="Picture 16" descr="A comparison of the moon and the earth&#10;&#10;Description automatically generated with low confidence">
            <a:extLst>
              <a:ext uri="{FF2B5EF4-FFF2-40B4-BE49-F238E27FC236}">
                <a16:creationId xmlns:a16="http://schemas.microsoft.com/office/drawing/2014/main" id="{2F1565E5-EAB7-4F0F-A18D-33B18A368C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149" t="6499" r="3749" b="6471"/>
          <a:stretch/>
        </p:blipFill>
        <p:spPr>
          <a:xfrm>
            <a:off x="9220200" y="4030980"/>
            <a:ext cx="2521060" cy="260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49568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Mars “Opposition Class” missions have been of interest recently to enable shorter roundtrip missions to Mars; these mission can utilize Venus flybys to help reduce the total energy required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Compared to longer minimum energy “Conjunction Class” missions which utilize the planet’s natural motion around the Sun to minimize the roundtrip energy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ESDMD Mars Architecture Team (MAT) has been performing analysis to define the trade space and integrate with internal and external stakeholders to help identify potential options</a:t>
            </a:r>
          </a:p>
          <a:p>
            <a:endParaRPr lang="en-US" dirty="0"/>
          </a:p>
          <a:p>
            <a:pPr>
              <a:tabLst>
                <a:tab pos="1774825" algn="l"/>
              </a:tabLs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D2DFB-8D00-4F27-B47F-FA269A0E8DC2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483788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ACE7014A-7881-4BAC-B241-DD4350354E04}"/>
              </a:ext>
            </a:extLst>
          </p:cNvPr>
          <p:cNvSpPr/>
          <p:nvPr/>
        </p:nvSpPr>
        <p:spPr>
          <a:xfrm>
            <a:off x="3834063" y="1694792"/>
            <a:ext cx="687070" cy="68707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/>
              <a:t>Earth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89B5E-C22B-4DEB-B6FA-6548033E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Space Mission “Change of Reference”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13A42-0BA4-4BE5-9E5A-32193FFEC7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D7DF85-1219-4474-B218-8417CE942268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D5F490D-EA36-4641-8407-403CFD8AA305}"/>
              </a:ext>
            </a:extLst>
          </p:cNvPr>
          <p:cNvSpPr/>
          <p:nvPr/>
        </p:nvSpPr>
        <p:spPr>
          <a:xfrm>
            <a:off x="6703694" y="1755852"/>
            <a:ext cx="308610" cy="308610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700"/>
              <a:t>Moon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445C7F-2160-4749-A367-270DECA760F2}"/>
              </a:ext>
            </a:extLst>
          </p:cNvPr>
          <p:cNvCxnSpPr>
            <a:cxnSpLocks/>
          </p:cNvCxnSpPr>
          <p:nvPr/>
        </p:nvCxnSpPr>
        <p:spPr>
          <a:xfrm>
            <a:off x="4152067" y="2406778"/>
            <a:ext cx="0" cy="238494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36F00AC-1596-473E-84A6-702A1D654720}"/>
              </a:ext>
            </a:extLst>
          </p:cNvPr>
          <p:cNvCxnSpPr>
            <a:cxnSpLocks/>
            <a:stCxn id="15" idx="4"/>
          </p:cNvCxnSpPr>
          <p:nvPr/>
        </p:nvCxnSpPr>
        <p:spPr>
          <a:xfrm>
            <a:off x="6857999" y="2064462"/>
            <a:ext cx="3176" cy="58081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5B8A6A3-BE07-4379-A950-6A9A752F95EE}"/>
              </a:ext>
            </a:extLst>
          </p:cNvPr>
          <p:cNvCxnSpPr>
            <a:cxnSpLocks/>
          </p:cNvCxnSpPr>
          <p:nvPr/>
        </p:nvCxnSpPr>
        <p:spPr>
          <a:xfrm flipH="1">
            <a:off x="4152068" y="2569072"/>
            <a:ext cx="2705932" cy="0"/>
          </a:xfrm>
          <a:prstGeom prst="line">
            <a:avLst/>
          </a:prstGeom>
          <a:ln w="12700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967869C-2B4C-4F65-ADFF-95A65B52AF45}"/>
              </a:ext>
            </a:extLst>
          </p:cNvPr>
          <p:cNvSpPr txBox="1"/>
          <p:nvPr/>
        </p:nvSpPr>
        <p:spPr>
          <a:xfrm>
            <a:off x="4578280" y="2517543"/>
            <a:ext cx="1828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Arial"/>
                <a:cs typeface="Arial"/>
              </a:rPr>
              <a:t>Avg. Distance 384,000km</a:t>
            </a:r>
          </a:p>
        </p:txBody>
      </p: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7228806E-55CA-4BAD-9102-A70A89D96CCA}"/>
              </a:ext>
            </a:extLst>
          </p:cNvPr>
          <p:cNvGrpSpPr/>
          <p:nvPr/>
        </p:nvGrpSpPr>
        <p:grpSpPr>
          <a:xfrm>
            <a:off x="3815013" y="1676400"/>
            <a:ext cx="1376112" cy="972047"/>
            <a:chOff x="3815013" y="1926728"/>
            <a:chExt cx="1376112" cy="97204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2737927-87A7-4FD1-AF43-30C6949DFD8C}"/>
                </a:ext>
              </a:extLst>
            </p:cNvPr>
            <p:cNvSpPr/>
            <p:nvPr/>
          </p:nvSpPr>
          <p:spPr>
            <a:xfrm>
              <a:off x="3815013" y="1926728"/>
              <a:ext cx="723522" cy="730378"/>
            </a:xfrm>
            <a:prstGeom prst="ellipse">
              <a:avLst/>
            </a:prstGeom>
            <a:noFill/>
            <a:ln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60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4B5724C-2110-4DF1-B372-BA04A1D94C7F}"/>
                </a:ext>
              </a:extLst>
            </p:cNvPr>
            <p:cNvCxnSpPr>
              <a:cxnSpLocks/>
            </p:cNvCxnSpPr>
            <p:nvPr/>
          </p:nvCxnSpPr>
          <p:spPr>
            <a:xfrm>
              <a:off x="4207129" y="2655092"/>
              <a:ext cx="0" cy="24368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3C559A0-642D-41DB-90BD-AC79C1540356}"/>
                </a:ext>
              </a:extLst>
            </p:cNvPr>
            <p:cNvSpPr txBox="1"/>
            <p:nvPr/>
          </p:nvSpPr>
          <p:spPr>
            <a:xfrm>
              <a:off x="4124325" y="2610413"/>
              <a:ext cx="10668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tx2"/>
                  </a:solidFill>
                  <a:latin typeface="Arial"/>
                  <a:cs typeface="Arial"/>
                </a:rPr>
                <a:t>ISS: 420km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E9D1831-0100-405D-8848-79B16B10D2CC}"/>
              </a:ext>
            </a:extLst>
          </p:cNvPr>
          <p:cNvSpPr txBox="1"/>
          <p:nvPr/>
        </p:nvSpPr>
        <p:spPr>
          <a:xfrm>
            <a:off x="152400" y="798493"/>
            <a:ext cx="11758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Earth is no longer the center of the reference frame</a:t>
            </a:r>
          </a:p>
          <a:p>
            <a:r>
              <a:rPr lang="en-US" sz="2400" dirty="0"/>
              <a:t>All scales and reference of existing human spaceflight are no longer representative </a:t>
            </a:r>
            <a:endParaRPr lang="en-US" dirty="0">
              <a:latin typeface="Arial"/>
              <a:cs typeface="Arial"/>
            </a:endParaRPr>
          </a:p>
        </p:txBody>
      </p: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C5A5C6AC-1934-4CA3-836A-EA58E7B33356}"/>
              </a:ext>
            </a:extLst>
          </p:cNvPr>
          <p:cNvGrpSpPr/>
          <p:nvPr/>
        </p:nvGrpSpPr>
        <p:grpSpPr>
          <a:xfrm>
            <a:off x="6866254" y="1967986"/>
            <a:ext cx="992125" cy="769441"/>
            <a:chOff x="7171054" y="2732664"/>
            <a:chExt cx="992125" cy="769441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0A594E3-20A7-4483-B232-9E07C497500B}"/>
                </a:ext>
              </a:extLst>
            </p:cNvPr>
            <p:cNvCxnSpPr>
              <a:cxnSpLocks/>
            </p:cNvCxnSpPr>
            <p:nvPr/>
          </p:nvCxnSpPr>
          <p:spPr>
            <a:xfrm>
              <a:off x="7287705" y="3117385"/>
              <a:ext cx="0" cy="295641"/>
            </a:xfrm>
            <a:prstGeom prst="line">
              <a:avLst/>
            </a:prstGeom>
            <a:ln w="12700">
              <a:solidFill>
                <a:schemeClr val="accent5">
                  <a:lumMod val="7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53E1B06-2068-4F61-AFBB-BB9297E31895}"/>
                </a:ext>
              </a:extLst>
            </p:cNvPr>
            <p:cNvCxnSpPr>
              <a:cxnSpLocks/>
            </p:cNvCxnSpPr>
            <p:nvPr/>
          </p:nvCxnSpPr>
          <p:spPr>
            <a:xfrm>
              <a:off x="7171054" y="3334444"/>
              <a:ext cx="119063" cy="0"/>
            </a:xfrm>
            <a:prstGeom prst="line">
              <a:avLst/>
            </a:prstGeom>
            <a:ln w="12700">
              <a:solidFill>
                <a:schemeClr val="accent5">
                  <a:lumMod val="75000"/>
                </a:schemeClr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48B8EC7-A77D-44CF-9641-9B56ECFF62C7}"/>
                </a:ext>
              </a:extLst>
            </p:cNvPr>
            <p:cNvSpPr txBox="1"/>
            <p:nvPr/>
          </p:nvSpPr>
          <p:spPr>
            <a:xfrm>
              <a:off x="7248779" y="2732664"/>
              <a:ext cx="914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5">
                      <a:lumMod val="75000"/>
                    </a:schemeClr>
                  </a:solidFill>
                  <a:latin typeface="Arial"/>
                  <a:cs typeface="Arial"/>
                </a:rPr>
                <a:t>Apollo 13 Altitude Record: 400,000km</a:t>
              </a:r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B13FC2EB-E849-4FC4-807A-BE659C7285C6}"/>
              </a:ext>
            </a:extLst>
          </p:cNvPr>
          <p:cNvGrpSpPr/>
          <p:nvPr/>
        </p:nvGrpSpPr>
        <p:grpSpPr>
          <a:xfrm>
            <a:off x="0" y="2795704"/>
            <a:ext cx="12142586" cy="1052396"/>
            <a:chOff x="24707" y="3298831"/>
            <a:chExt cx="12142586" cy="1052396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2F8885E5-516A-48E3-ABE8-8A455A4E7EAB}"/>
                </a:ext>
              </a:extLst>
            </p:cNvPr>
            <p:cNvSpPr/>
            <p:nvPr/>
          </p:nvSpPr>
          <p:spPr>
            <a:xfrm>
              <a:off x="24707" y="3298831"/>
              <a:ext cx="687070" cy="68707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600"/>
                <a:t>Earth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257BB76-C3BC-47BE-83AC-A71DF1BF03BB}"/>
                </a:ext>
              </a:extLst>
            </p:cNvPr>
            <p:cNvSpPr/>
            <p:nvPr/>
          </p:nvSpPr>
          <p:spPr>
            <a:xfrm>
              <a:off x="11687330" y="3409195"/>
              <a:ext cx="479963" cy="479963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/>
                <a:t>Mars</a:t>
              </a: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2DF4845-41BB-4420-9539-0E22D7F1735B}"/>
                </a:ext>
              </a:extLst>
            </p:cNvPr>
            <p:cNvCxnSpPr>
              <a:cxnSpLocks/>
              <a:stCxn id="47" idx="6"/>
            </p:cNvCxnSpPr>
            <p:nvPr/>
          </p:nvCxnSpPr>
          <p:spPr>
            <a:xfrm>
              <a:off x="711777" y="3642366"/>
              <a:ext cx="0" cy="518394"/>
            </a:xfrm>
            <a:prstGeom prst="line">
              <a:avLst/>
            </a:prstGeom>
            <a:ln w="12700"/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4B3D897-8FF4-43DA-AB02-C260F1BD285B}"/>
                </a:ext>
              </a:extLst>
            </p:cNvPr>
            <p:cNvCxnSpPr>
              <a:cxnSpLocks/>
            </p:cNvCxnSpPr>
            <p:nvPr/>
          </p:nvCxnSpPr>
          <p:spPr>
            <a:xfrm>
              <a:off x="11673339" y="3656542"/>
              <a:ext cx="0" cy="51839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5A056DE-B7FC-49CA-825D-17684CD8FA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5351" y="4084560"/>
              <a:ext cx="10967990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4304B01-B3BF-4E3A-984A-F16B5B6357A2}"/>
                </a:ext>
              </a:extLst>
            </p:cNvPr>
            <p:cNvSpPr txBox="1"/>
            <p:nvPr/>
          </p:nvSpPr>
          <p:spPr>
            <a:xfrm>
              <a:off x="711773" y="4089617"/>
              <a:ext cx="10961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n w="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/>
                  <a:cs typeface="Arial"/>
                </a:rPr>
                <a:t>Average Distance 225,000,000km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1ED224F-2BFE-4DCD-8C24-AB851D913509}"/>
              </a:ext>
            </a:extLst>
          </p:cNvPr>
          <p:cNvGrpSpPr/>
          <p:nvPr/>
        </p:nvGrpSpPr>
        <p:grpSpPr>
          <a:xfrm>
            <a:off x="0" y="3664836"/>
            <a:ext cx="12142586" cy="1196724"/>
            <a:chOff x="0" y="3664836"/>
            <a:chExt cx="12142586" cy="1196724"/>
          </a:xfrm>
        </p:grpSpPr>
        <p:grpSp>
          <p:nvGrpSpPr>
            <p:cNvPr id="446" name="Group 445">
              <a:extLst>
                <a:ext uri="{FF2B5EF4-FFF2-40B4-BE49-F238E27FC236}">
                  <a16:creationId xmlns:a16="http://schemas.microsoft.com/office/drawing/2014/main" id="{38BFCA91-D4FB-4893-AA7F-D90FFD29500A}"/>
                </a:ext>
              </a:extLst>
            </p:cNvPr>
            <p:cNvGrpSpPr/>
            <p:nvPr/>
          </p:nvGrpSpPr>
          <p:grpSpPr>
            <a:xfrm>
              <a:off x="0" y="3664836"/>
              <a:ext cx="12142586" cy="1196724"/>
              <a:chOff x="24707" y="3664836"/>
              <a:chExt cx="12142586" cy="1196724"/>
            </a:xfrm>
          </p:grpSpPr>
          <p:grpSp>
            <p:nvGrpSpPr>
              <p:cNvPr id="426" name="Group 425">
                <a:extLst>
                  <a:ext uri="{FF2B5EF4-FFF2-40B4-BE49-F238E27FC236}">
                    <a16:creationId xmlns:a16="http://schemas.microsoft.com/office/drawing/2014/main" id="{A6A615A8-41CD-4F93-89AB-840142A4E293}"/>
                  </a:ext>
                </a:extLst>
              </p:cNvPr>
              <p:cNvGrpSpPr/>
              <p:nvPr/>
            </p:nvGrpSpPr>
            <p:grpSpPr>
              <a:xfrm>
                <a:off x="24707" y="3807030"/>
                <a:ext cx="12142586" cy="1054530"/>
                <a:chOff x="24707" y="3298831"/>
                <a:chExt cx="12142586" cy="1054530"/>
              </a:xfrm>
            </p:grpSpPr>
            <p:sp>
              <p:nvSpPr>
                <p:cNvPr id="427" name="Oval 426">
                  <a:extLst>
                    <a:ext uri="{FF2B5EF4-FFF2-40B4-BE49-F238E27FC236}">
                      <a16:creationId xmlns:a16="http://schemas.microsoft.com/office/drawing/2014/main" id="{7F8C7F0E-D8DF-46E0-972D-58A95EFBBF00}"/>
                    </a:ext>
                  </a:extLst>
                </p:cNvPr>
                <p:cNvSpPr/>
                <p:nvPr/>
              </p:nvSpPr>
              <p:spPr>
                <a:xfrm>
                  <a:off x="24707" y="3298831"/>
                  <a:ext cx="687070" cy="687070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600"/>
                    <a:t>Earth</a:t>
                  </a:r>
                </a:p>
              </p:txBody>
            </p:sp>
            <p:sp>
              <p:nvSpPr>
                <p:cNvPr id="428" name="Oval 427">
                  <a:extLst>
                    <a:ext uri="{FF2B5EF4-FFF2-40B4-BE49-F238E27FC236}">
                      <a16:creationId xmlns:a16="http://schemas.microsoft.com/office/drawing/2014/main" id="{33311F13-9367-4BEF-80A4-D7438D5CD8CF}"/>
                    </a:ext>
                  </a:extLst>
                </p:cNvPr>
                <p:cNvSpPr/>
                <p:nvPr/>
              </p:nvSpPr>
              <p:spPr>
                <a:xfrm>
                  <a:off x="11687330" y="3409195"/>
                  <a:ext cx="479963" cy="479963"/>
                </a:xfrm>
                <a:prstGeom prst="ellipse">
                  <a:avLst/>
                </a:prstGeom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1000"/>
                    <a:t>Mars</a:t>
                  </a:r>
                </a:p>
              </p:txBody>
            </p:sp>
            <p:cxnSp>
              <p:nvCxnSpPr>
                <p:cNvPr id="429" name="Straight Connector 428">
                  <a:extLst>
                    <a:ext uri="{FF2B5EF4-FFF2-40B4-BE49-F238E27FC236}">
                      <a16:creationId xmlns:a16="http://schemas.microsoft.com/office/drawing/2014/main" id="{0AC539CC-E538-46D5-A412-792D59D0FCA0}"/>
                    </a:ext>
                  </a:extLst>
                </p:cNvPr>
                <p:cNvCxnSpPr>
                  <a:cxnSpLocks/>
                  <a:stCxn id="427" idx="6"/>
                </p:cNvCxnSpPr>
                <p:nvPr/>
              </p:nvCxnSpPr>
              <p:spPr>
                <a:xfrm>
                  <a:off x="711777" y="3642366"/>
                  <a:ext cx="0" cy="518394"/>
                </a:xfrm>
                <a:prstGeom prst="line">
                  <a:avLst/>
                </a:prstGeom>
                <a:ln w="12700"/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307114DE-DE73-438A-A748-F076B1A309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73339" y="3656542"/>
                  <a:ext cx="0" cy="518394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78E5DA3F-17D4-47BF-AEB2-314BDF04A5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11782" y="4084560"/>
                  <a:ext cx="10952618" cy="0"/>
                </a:xfrm>
                <a:prstGeom prst="line">
                  <a:avLst/>
                </a:prstGeom>
                <a:ln w="19050">
                  <a:solidFill>
                    <a:schemeClr val="accent3">
                      <a:lumMod val="50000"/>
                    </a:schemeClr>
                  </a:solidFill>
                </a:ln>
                <a:effectLst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32" name="TextBox 431">
                  <a:extLst>
                    <a:ext uri="{FF2B5EF4-FFF2-40B4-BE49-F238E27FC236}">
                      <a16:creationId xmlns:a16="http://schemas.microsoft.com/office/drawing/2014/main" id="{478D8D48-F449-4345-8F79-03A62EFC46DC}"/>
                    </a:ext>
                  </a:extLst>
                </p:cNvPr>
                <p:cNvSpPr txBox="1"/>
                <p:nvPr/>
              </p:nvSpPr>
              <p:spPr>
                <a:xfrm>
                  <a:off x="711775" y="4091751"/>
                  <a:ext cx="10961565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ln w="0">
                        <a:solidFill>
                          <a:schemeClr val="accent3">
                            <a:lumMod val="50000"/>
                          </a:schemeClr>
                        </a:solidFill>
                      </a:ln>
                      <a:solidFill>
                        <a:schemeClr val="accent3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Arial"/>
                      <a:cs typeface="Arial"/>
                    </a:rPr>
                    <a:t>Maximum Distance 400,000,000km</a:t>
                  </a:r>
                </a:p>
              </p:txBody>
            </p:sp>
          </p:grpSp>
          <p:cxnSp>
            <p:nvCxnSpPr>
              <p:cNvPr id="438" name="Straight Connector 437">
                <a:extLst>
                  <a:ext uri="{FF2B5EF4-FFF2-40B4-BE49-F238E27FC236}">
                    <a16:creationId xmlns:a16="http://schemas.microsoft.com/office/drawing/2014/main" id="{E2BD3097-96B8-46E0-BAFE-F048F26FE9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6545" y="4183791"/>
                <a:ext cx="0" cy="480294"/>
              </a:xfrm>
              <a:prstGeom prst="line">
                <a:avLst/>
              </a:prstGeom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9" name="Straight Connector 438">
                <a:extLst>
                  <a:ext uri="{FF2B5EF4-FFF2-40B4-BE49-F238E27FC236}">
                    <a16:creationId xmlns:a16="http://schemas.microsoft.com/office/drawing/2014/main" id="{EDF7EDFA-A6B4-4C01-9BCE-986F9E195686}"/>
                  </a:ext>
                </a:extLst>
              </p:cNvPr>
              <p:cNvCxnSpPr>
                <a:cxnSpLocks/>
                <a:stCxn id="427" idx="6"/>
              </p:cNvCxnSpPr>
              <p:nvPr/>
            </p:nvCxnSpPr>
            <p:spPr>
              <a:xfrm flipH="1" flipV="1">
                <a:off x="711775" y="3664836"/>
                <a:ext cx="2" cy="48572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>
                <a:extLst>
                  <a:ext uri="{FF2B5EF4-FFF2-40B4-BE49-F238E27FC236}">
                    <a16:creationId xmlns:a16="http://schemas.microsoft.com/office/drawing/2014/main" id="{3F5867AE-430B-4E73-89A6-D19E4EB4D8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57999" y="3664836"/>
                <a:ext cx="4829331" cy="518955"/>
              </a:xfrm>
              <a:prstGeom prst="line">
                <a:avLst/>
              </a:prstGeom>
              <a:ln w="12700">
                <a:solidFill>
                  <a:schemeClr val="accent6">
                    <a:lumMod val="50000"/>
                  </a:schemeClr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F151BDB6-6D6A-464F-963A-766905B0383A}"/>
                </a:ext>
              </a:extLst>
            </p:cNvPr>
            <p:cNvCxnSpPr/>
            <p:nvPr/>
          </p:nvCxnSpPr>
          <p:spPr>
            <a:xfrm>
              <a:off x="680644" y="4492954"/>
              <a:ext cx="6144763" cy="0"/>
            </a:xfrm>
            <a:prstGeom prst="line">
              <a:avLst/>
            </a:prstGeom>
            <a:ln w="15875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A45AE34-4F1F-423C-BF68-561CBFBA0EFC}"/>
              </a:ext>
            </a:extLst>
          </p:cNvPr>
          <p:cNvGrpSpPr/>
          <p:nvPr/>
        </p:nvGrpSpPr>
        <p:grpSpPr>
          <a:xfrm>
            <a:off x="680644" y="2644775"/>
            <a:ext cx="6304673" cy="1013694"/>
            <a:chOff x="680644" y="2644775"/>
            <a:chExt cx="6304673" cy="1013694"/>
          </a:xfrm>
        </p:grpSpPr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B127F393-D088-44BC-87D6-FEF91A8001AC}"/>
                </a:ext>
              </a:extLst>
            </p:cNvPr>
            <p:cNvGrpSpPr/>
            <p:nvPr/>
          </p:nvGrpSpPr>
          <p:grpSpPr>
            <a:xfrm>
              <a:off x="687070" y="2644775"/>
              <a:ext cx="6298247" cy="1013694"/>
              <a:chOff x="687070" y="2644775"/>
              <a:chExt cx="6298247" cy="1013694"/>
            </a:xfrm>
          </p:grpSpPr>
          <p:cxnSp>
            <p:nvCxnSpPr>
              <p:cNvPr id="408" name="Straight Connector 407">
                <a:extLst>
                  <a:ext uri="{FF2B5EF4-FFF2-40B4-BE49-F238E27FC236}">
                    <a16:creationId xmlns:a16="http://schemas.microsoft.com/office/drawing/2014/main" id="{B7FD5E50-A3CC-4085-951B-990AF9517F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39212" y="3178175"/>
                <a:ext cx="0" cy="480294"/>
              </a:xfrm>
              <a:prstGeom prst="line">
                <a:avLst/>
              </a:prstGeom>
              <a:ln w="12700">
                <a:solidFill>
                  <a:srgbClr val="31859C"/>
                </a:solidFill>
              </a:ln>
              <a:effec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>
                <a:extLst>
                  <a:ext uri="{FF2B5EF4-FFF2-40B4-BE49-F238E27FC236}">
                    <a16:creationId xmlns:a16="http://schemas.microsoft.com/office/drawing/2014/main" id="{97FD8C04-0C4D-4952-9B73-FD6D014F09A1}"/>
                  </a:ext>
                </a:extLst>
              </p:cNvPr>
              <p:cNvCxnSpPr>
                <a:cxnSpLocks/>
                <a:stCxn id="47" idx="6"/>
              </p:cNvCxnSpPr>
              <p:nvPr/>
            </p:nvCxnSpPr>
            <p:spPr>
              <a:xfrm flipV="1">
                <a:off x="687070" y="2644775"/>
                <a:ext cx="3463348" cy="49446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A2A966AB-036D-44B2-92CE-75831FE75A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6125" y="2648448"/>
                <a:ext cx="6239192" cy="539252"/>
              </a:xfrm>
              <a:prstGeom prst="line">
                <a:avLst/>
              </a:prstGeom>
              <a:ln w="12700">
                <a:solidFill>
                  <a:srgbClr val="31859C"/>
                </a:solidFill>
                <a:prstDash val="sysDot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12E0AEBD-BB2F-4AD7-9A85-F49BB9BD4FF9}"/>
                </a:ext>
              </a:extLst>
            </p:cNvPr>
            <p:cNvCxnSpPr>
              <a:cxnSpLocks/>
            </p:cNvCxnSpPr>
            <p:nvPr/>
          </p:nvCxnSpPr>
          <p:spPr>
            <a:xfrm>
              <a:off x="680644" y="3527664"/>
              <a:ext cx="50400" cy="0"/>
            </a:xfrm>
            <a:prstGeom prst="line">
              <a:avLst/>
            </a:prstGeom>
            <a:ln w="15875">
              <a:solidFill>
                <a:srgbClr val="31859C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84E67295-9C63-42A6-BEE6-98758000BA42}"/>
              </a:ext>
            </a:extLst>
          </p:cNvPr>
          <p:cNvSpPr/>
          <p:nvPr/>
        </p:nvSpPr>
        <p:spPr>
          <a:xfrm>
            <a:off x="2838677" y="2969826"/>
            <a:ext cx="616664" cy="6166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/>
              <a:t>Venus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B007865-57AF-4692-9F90-B0BE4E0F6BCA}"/>
              </a:ext>
            </a:extLst>
          </p:cNvPr>
          <p:cNvCxnSpPr/>
          <p:nvPr/>
        </p:nvCxnSpPr>
        <p:spPr>
          <a:xfrm>
            <a:off x="678142" y="3412612"/>
            <a:ext cx="1947672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B812ACB-D195-4F4F-B0F0-68CEF623114B}"/>
              </a:ext>
            </a:extLst>
          </p:cNvPr>
          <p:cNvCxnSpPr>
            <a:cxnSpLocks/>
          </p:cNvCxnSpPr>
          <p:nvPr/>
        </p:nvCxnSpPr>
        <p:spPr>
          <a:xfrm flipV="1">
            <a:off x="2625814" y="3398436"/>
            <a:ext cx="0" cy="19368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2F0AD82-9151-42E7-97EE-B0B1A99EC4FA}"/>
              </a:ext>
            </a:extLst>
          </p:cNvPr>
          <p:cNvSpPr txBox="1"/>
          <p:nvPr/>
        </p:nvSpPr>
        <p:spPr>
          <a:xfrm>
            <a:off x="585140" y="3154622"/>
            <a:ext cx="2407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n w="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Average Distance 40,000,000km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F0E3D05-A9D2-4EDB-8A05-1B4973B9FF0D}"/>
              </a:ext>
            </a:extLst>
          </p:cNvPr>
          <p:cNvSpPr/>
          <p:nvPr/>
        </p:nvSpPr>
        <p:spPr>
          <a:xfrm>
            <a:off x="3951274" y="3714347"/>
            <a:ext cx="616664" cy="61666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/>
              <a:t>Venus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EC06ECF-1852-4333-87FB-C3FE616DCD8B}"/>
              </a:ext>
            </a:extLst>
          </p:cNvPr>
          <p:cNvCxnSpPr>
            <a:cxnSpLocks/>
          </p:cNvCxnSpPr>
          <p:nvPr/>
        </p:nvCxnSpPr>
        <p:spPr>
          <a:xfrm>
            <a:off x="678142" y="4370294"/>
            <a:ext cx="7132320" cy="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194EBE2-8448-4E51-9E84-563FA79E427C}"/>
              </a:ext>
            </a:extLst>
          </p:cNvPr>
          <p:cNvCxnSpPr>
            <a:cxnSpLocks/>
          </p:cNvCxnSpPr>
          <p:nvPr/>
        </p:nvCxnSpPr>
        <p:spPr>
          <a:xfrm flipV="1">
            <a:off x="7810462" y="4282607"/>
            <a:ext cx="0" cy="317343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C66CCA1A-4875-4FA2-ACA1-ED23C16B531D}"/>
              </a:ext>
            </a:extLst>
          </p:cNvPr>
          <p:cNvSpPr txBox="1"/>
          <p:nvPr/>
        </p:nvSpPr>
        <p:spPr>
          <a:xfrm>
            <a:off x="1173791" y="4120001"/>
            <a:ext cx="24076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n w="0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/>
                <a:cs typeface="Arial"/>
              </a:rPr>
              <a:t>Maximum Distance 260,000,000km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4059086-7FAC-4D50-B074-09F28CB7100F}"/>
              </a:ext>
            </a:extLst>
          </p:cNvPr>
          <p:cNvSpPr/>
          <p:nvPr/>
        </p:nvSpPr>
        <p:spPr>
          <a:xfrm>
            <a:off x="640444" y="5563011"/>
            <a:ext cx="10984481" cy="64930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Roundtrip Distance Traveled will be Significantly More!</a:t>
            </a:r>
          </a:p>
        </p:txBody>
      </p:sp>
    </p:spTree>
    <p:extLst>
      <p:ext uri="{BB962C8B-B14F-4D97-AF65-F5344CB8AC3E}">
        <p14:creationId xmlns:p14="http://schemas.microsoft.com/office/powerpoint/2010/main" val="245727802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9" grpId="0"/>
      <p:bldP spid="73" grpId="0" animBg="1"/>
      <p:bldP spid="76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EC0FC-2D78-4DFE-AE64-D8F34AAE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to Mars or Venus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7DB53-CB98-4A57-9B38-07DBE62117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D2DFB-8D00-4F27-B47F-FA269A0E8DC2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5" name="background">
            <a:extLst>
              <a:ext uri="{FF2B5EF4-FFF2-40B4-BE49-F238E27FC236}">
                <a16:creationId xmlns:a16="http://schemas.microsoft.com/office/drawing/2014/main" id="{DD7855A3-7D90-431F-98FB-5CD6632D4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1353"/>
            <a:ext cx="12192000" cy="5748047"/>
          </a:xfrm>
          <a:prstGeom prst="rect">
            <a:avLst/>
          </a:prstGeom>
          <a:effectLst>
            <a:softEdge rad="0"/>
          </a:effectLst>
        </p:spPr>
      </p:pic>
      <p:pic>
        <p:nvPicPr>
          <p:cNvPr id="6" name="orbits">
            <a:extLst>
              <a:ext uri="{FF2B5EF4-FFF2-40B4-BE49-F238E27FC236}">
                <a16:creationId xmlns:a16="http://schemas.microsoft.com/office/drawing/2014/main" id="{05572B8A-6E63-4154-802D-C5F0C87AA6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78" y="919452"/>
            <a:ext cx="5684204" cy="5671847"/>
          </a:xfrm>
          <a:prstGeom prst="rect">
            <a:avLst/>
          </a:prstGeom>
        </p:spPr>
      </p:pic>
      <p:grpSp>
        <p:nvGrpSpPr>
          <p:cNvPr id="8" name="Group Venus">
            <a:extLst>
              <a:ext uri="{FF2B5EF4-FFF2-40B4-BE49-F238E27FC236}">
                <a16:creationId xmlns:a16="http://schemas.microsoft.com/office/drawing/2014/main" id="{A257E8F2-E502-4D65-BEB3-AAD7542AFA9D}"/>
              </a:ext>
            </a:extLst>
          </p:cNvPr>
          <p:cNvGrpSpPr/>
          <p:nvPr/>
        </p:nvGrpSpPr>
        <p:grpSpPr>
          <a:xfrm>
            <a:off x="9313033" y="4828591"/>
            <a:ext cx="598673" cy="319095"/>
            <a:chOff x="8558327" y="1782629"/>
            <a:chExt cx="598673" cy="319095"/>
          </a:xfrm>
        </p:grpSpPr>
        <p:sp>
          <p:nvSpPr>
            <p:cNvPr id="9" name="Venus Text">
              <a:extLst>
                <a:ext uri="{FF2B5EF4-FFF2-40B4-BE49-F238E27FC236}">
                  <a16:creationId xmlns:a16="http://schemas.microsoft.com/office/drawing/2014/main" id="{4FFF528B-0C9F-4A01-9F4A-F9CBE0C2527C}"/>
                </a:ext>
              </a:extLst>
            </p:cNvPr>
            <p:cNvSpPr txBox="1"/>
            <p:nvPr/>
          </p:nvSpPr>
          <p:spPr>
            <a:xfrm>
              <a:off x="8558327" y="1782629"/>
              <a:ext cx="56169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accent4">
                      <a:lumMod val="75000"/>
                    </a:schemeClr>
                  </a:solidFill>
                </a:rPr>
                <a:t>Venus</a:t>
              </a:r>
            </a:p>
          </p:txBody>
        </p:sp>
        <p:pic>
          <p:nvPicPr>
            <p:cNvPr id="10" name="Venus Icon">
              <a:extLst>
                <a:ext uri="{FF2B5EF4-FFF2-40B4-BE49-F238E27FC236}">
                  <a16:creationId xmlns:a16="http://schemas.microsoft.com/office/drawing/2014/main" id="{FB08223C-AA18-4AC2-B8FF-1F6E5797A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1911" y="1966635"/>
              <a:ext cx="135089" cy="135089"/>
            </a:xfrm>
            <a:prstGeom prst="rect">
              <a:avLst/>
            </a:prstGeom>
          </p:spPr>
        </p:pic>
      </p:grpSp>
      <p:grpSp>
        <p:nvGrpSpPr>
          <p:cNvPr id="11" name="Group Earth">
            <a:extLst>
              <a:ext uri="{FF2B5EF4-FFF2-40B4-BE49-F238E27FC236}">
                <a16:creationId xmlns:a16="http://schemas.microsoft.com/office/drawing/2014/main" id="{C85A0748-E09B-41BC-AA78-036F25B9A562}"/>
              </a:ext>
            </a:extLst>
          </p:cNvPr>
          <p:cNvGrpSpPr/>
          <p:nvPr/>
        </p:nvGrpSpPr>
        <p:grpSpPr>
          <a:xfrm>
            <a:off x="8883573" y="1757134"/>
            <a:ext cx="556554" cy="332215"/>
            <a:chOff x="6182947" y="3044311"/>
            <a:chExt cx="556554" cy="332215"/>
          </a:xfrm>
        </p:grpSpPr>
        <p:sp>
          <p:nvSpPr>
            <p:cNvPr id="12" name="Earth Text">
              <a:extLst>
                <a:ext uri="{FF2B5EF4-FFF2-40B4-BE49-F238E27FC236}">
                  <a16:creationId xmlns:a16="http://schemas.microsoft.com/office/drawing/2014/main" id="{E164A813-6680-4A4B-9AD2-14B86F14C507}"/>
                </a:ext>
              </a:extLst>
            </p:cNvPr>
            <p:cNvSpPr txBox="1"/>
            <p:nvPr/>
          </p:nvSpPr>
          <p:spPr>
            <a:xfrm>
              <a:off x="6182947" y="3044311"/>
              <a:ext cx="515526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Earth</a:t>
              </a:r>
            </a:p>
          </p:txBody>
        </p:sp>
        <p:pic>
          <p:nvPicPr>
            <p:cNvPr id="13" name="Earth Icon">
              <a:extLst>
                <a:ext uri="{FF2B5EF4-FFF2-40B4-BE49-F238E27FC236}">
                  <a16:creationId xmlns:a16="http://schemas.microsoft.com/office/drawing/2014/main" id="{841102FF-DB14-4918-A415-D2A5073D9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4412" y="3241437"/>
              <a:ext cx="135089" cy="13508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2BFC1C0-4FFC-4A86-A012-0C98DF65266E}"/>
              </a:ext>
            </a:extLst>
          </p:cNvPr>
          <p:cNvGrpSpPr/>
          <p:nvPr/>
        </p:nvGrpSpPr>
        <p:grpSpPr>
          <a:xfrm>
            <a:off x="10999932" y="5024944"/>
            <a:ext cx="536301" cy="276999"/>
            <a:chOff x="6969799" y="6806331"/>
            <a:chExt cx="536301" cy="276999"/>
          </a:xfrm>
        </p:grpSpPr>
        <p:sp>
          <p:nvSpPr>
            <p:cNvPr id="7" name="Mars Text">
              <a:extLst>
                <a:ext uri="{FF2B5EF4-FFF2-40B4-BE49-F238E27FC236}">
                  <a16:creationId xmlns:a16="http://schemas.microsoft.com/office/drawing/2014/main" id="{25E3A4E9-226F-43F0-A64F-F45EAABCF8F1}"/>
                </a:ext>
              </a:extLst>
            </p:cNvPr>
            <p:cNvSpPr txBox="1"/>
            <p:nvPr/>
          </p:nvSpPr>
          <p:spPr>
            <a:xfrm>
              <a:off x="6969799" y="6806331"/>
              <a:ext cx="536301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accent2">
                      <a:lumMod val="75000"/>
                    </a:schemeClr>
                  </a:solidFill>
                </a:rPr>
                <a:t>Mars </a:t>
              </a:r>
            </a:p>
          </p:txBody>
        </p:sp>
        <p:pic>
          <p:nvPicPr>
            <p:cNvPr id="14" name="Mars Icon">
              <a:extLst>
                <a:ext uri="{FF2B5EF4-FFF2-40B4-BE49-F238E27FC236}">
                  <a16:creationId xmlns:a16="http://schemas.microsoft.com/office/drawing/2014/main" id="{99428C1D-7938-405A-AD09-568D1815D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8722" y="6989807"/>
              <a:ext cx="93523" cy="93523"/>
            </a:xfrm>
            <a:prstGeom prst="rect">
              <a:avLst/>
            </a:prstGeom>
          </p:spPr>
        </p:pic>
      </p:grpSp>
      <p:grpSp>
        <p:nvGrpSpPr>
          <p:cNvPr id="15" name="Group Mercury">
            <a:extLst>
              <a:ext uri="{FF2B5EF4-FFF2-40B4-BE49-F238E27FC236}">
                <a16:creationId xmlns:a16="http://schemas.microsoft.com/office/drawing/2014/main" id="{71399020-1D0C-4E6F-8AF5-DC1865A5723D}"/>
              </a:ext>
            </a:extLst>
          </p:cNvPr>
          <p:cNvGrpSpPr/>
          <p:nvPr/>
        </p:nvGrpSpPr>
        <p:grpSpPr>
          <a:xfrm>
            <a:off x="8767057" y="2988345"/>
            <a:ext cx="712183" cy="327430"/>
            <a:chOff x="7330103" y="3225466"/>
            <a:chExt cx="712183" cy="327430"/>
          </a:xfrm>
        </p:grpSpPr>
        <p:sp>
          <p:nvSpPr>
            <p:cNvPr id="16" name="Mercury Text">
              <a:extLst>
                <a:ext uri="{FF2B5EF4-FFF2-40B4-BE49-F238E27FC236}">
                  <a16:creationId xmlns:a16="http://schemas.microsoft.com/office/drawing/2014/main" id="{4E9BB787-63A6-4BD7-A202-1ACE40D0946B}"/>
                </a:ext>
              </a:extLst>
            </p:cNvPr>
            <p:cNvSpPr txBox="1"/>
            <p:nvPr/>
          </p:nvSpPr>
          <p:spPr>
            <a:xfrm>
              <a:off x="7330103" y="3225466"/>
              <a:ext cx="712183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Mercury</a:t>
              </a:r>
            </a:p>
          </p:txBody>
        </p:sp>
        <p:pic>
          <p:nvPicPr>
            <p:cNvPr id="17" name="Mercury Icon">
              <a:extLst>
                <a:ext uri="{FF2B5EF4-FFF2-40B4-BE49-F238E27FC236}">
                  <a16:creationId xmlns:a16="http://schemas.microsoft.com/office/drawing/2014/main" id="{522D322B-00AD-4E3B-9C51-DA463248D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763" y="3471843"/>
              <a:ext cx="81053" cy="81053"/>
            </a:xfrm>
            <a:prstGeom prst="rect">
              <a:avLst/>
            </a:prstGeom>
          </p:spPr>
        </p:pic>
      </p:grpSp>
      <p:grpSp>
        <p:nvGrpSpPr>
          <p:cNvPr id="18" name="Group Sun">
            <a:extLst>
              <a:ext uri="{FF2B5EF4-FFF2-40B4-BE49-F238E27FC236}">
                <a16:creationId xmlns:a16="http://schemas.microsoft.com/office/drawing/2014/main" id="{9486E916-D389-4227-B34D-4EBF5808DDFE}"/>
              </a:ext>
            </a:extLst>
          </p:cNvPr>
          <p:cNvGrpSpPr/>
          <p:nvPr/>
        </p:nvGrpSpPr>
        <p:grpSpPr>
          <a:xfrm>
            <a:off x="8915400" y="3746169"/>
            <a:ext cx="451438" cy="322505"/>
            <a:chOff x="8382012" y="3290498"/>
            <a:chExt cx="451438" cy="322505"/>
          </a:xfrm>
        </p:grpSpPr>
        <p:sp>
          <p:nvSpPr>
            <p:cNvPr id="19" name="Sun Text">
              <a:extLst>
                <a:ext uri="{FF2B5EF4-FFF2-40B4-BE49-F238E27FC236}">
                  <a16:creationId xmlns:a16="http://schemas.microsoft.com/office/drawing/2014/main" id="{89461F38-01AF-4B52-AA75-FE3C0E2AFC49}"/>
                </a:ext>
              </a:extLst>
            </p:cNvPr>
            <p:cNvSpPr txBox="1"/>
            <p:nvPr/>
          </p:nvSpPr>
          <p:spPr>
            <a:xfrm>
              <a:off x="8382012" y="3290498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FF00"/>
                  </a:solidFill>
                </a:rPr>
                <a:t>Sun</a:t>
              </a:r>
            </a:p>
          </p:txBody>
        </p:sp>
        <p:pic>
          <p:nvPicPr>
            <p:cNvPr id="20" name="Sun Icon">
              <a:extLst>
                <a:ext uri="{FF2B5EF4-FFF2-40B4-BE49-F238E27FC236}">
                  <a16:creationId xmlns:a16="http://schemas.microsoft.com/office/drawing/2014/main" id="{DE4A871F-9A0C-4C48-B728-2E4EBCFBF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7393" y="3471843"/>
              <a:ext cx="146057" cy="141160"/>
            </a:xfrm>
            <a:prstGeom prst="rect">
              <a:avLst/>
            </a:prstGeom>
          </p:spPr>
        </p:pic>
      </p:grp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DDFE1672-23E2-4E8D-9FF4-E2DFD9CD0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241" y="1003300"/>
            <a:ext cx="5809655" cy="55499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Interplanetary Transits are governed by heliocentric orbital dynamics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Relative Velocity between Planets &amp; Spacecraft will dictate the energy required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Phasing is most important, must depart and arrive at the right time to minimize energy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29571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B9F2F-38CC-47A5-AA41-2FB3DBB41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Mars + Venus Flyby Mission</a:t>
            </a:r>
          </a:p>
        </p:txBody>
      </p:sp>
      <p:graphicFrame>
        <p:nvGraphicFramePr>
          <p:cNvPr id="21" name="Content Placeholder 20">
            <a:extLst>
              <a:ext uri="{FF2B5EF4-FFF2-40B4-BE49-F238E27FC236}">
                <a16:creationId xmlns:a16="http://schemas.microsoft.com/office/drawing/2014/main" id="{2FA742D0-8D7F-4CAF-9374-AD4880785AD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05650197"/>
              </p:ext>
            </p:extLst>
          </p:nvPr>
        </p:nvGraphicFramePr>
        <p:xfrm>
          <a:off x="7371556" y="1877034"/>
          <a:ext cx="3365500" cy="4368165"/>
        </p:xfrm>
        <a:graphic>
          <a:graphicData uri="http://schemas.openxmlformats.org/drawingml/2006/table">
            <a:tbl>
              <a:tblPr/>
              <a:tblGrid>
                <a:gridCol w="1592177">
                  <a:extLst>
                    <a:ext uri="{9D8B030D-6E8A-4147-A177-3AD203B41FA5}">
                      <a16:colId xmlns:a16="http://schemas.microsoft.com/office/drawing/2014/main" val="1463249747"/>
                    </a:ext>
                  </a:extLst>
                </a:gridCol>
                <a:gridCol w="1296623">
                  <a:extLst>
                    <a:ext uri="{9D8B030D-6E8A-4147-A177-3AD203B41FA5}">
                      <a16:colId xmlns:a16="http://schemas.microsoft.com/office/drawing/2014/main" val="546493011"/>
                    </a:ext>
                  </a:extLst>
                </a:gridCol>
                <a:gridCol w="476700">
                  <a:extLst>
                    <a:ext uri="{9D8B030D-6E8A-4147-A177-3AD203B41FA5}">
                      <a16:colId xmlns:a16="http://schemas.microsoft.com/office/drawing/2014/main" val="1957648138"/>
                    </a:ext>
                  </a:extLst>
                </a:gridCol>
              </a:tblGrid>
              <a:tr h="101727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2039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High Energy Roundtrip Mission to Mars with a Venus Flyby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621169"/>
                  </a:ext>
                </a:extLst>
              </a:tr>
              <a:tr h="63627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From 400x400,000 km High Earth Orbit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To: 1-Day Period Elliptical Mars Orbit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77665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Departure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03/11/2039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6300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Mars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01/29/2040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87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Mars Departure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03/20/2040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2193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Venus Flyby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10/05/2040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16326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03/18/2041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62313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Outbound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324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6591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Stay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579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Inbound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363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2836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738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5637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l-G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8,867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m/s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039601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0F871-39D0-4BDC-86B2-E555A80E33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90F5E-1D4A-4A95-ACA3-9B478FB7CA94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6" name="Content Placeholder 5" descr="Circle&#10;&#10;Description automatically generated">
            <a:extLst>
              <a:ext uri="{FF2B5EF4-FFF2-40B4-BE49-F238E27FC236}">
                <a16:creationId xmlns:a16="http://schemas.microsoft.com/office/drawing/2014/main" id="{0C2D5232-774C-44D0-B80C-06EBB8F636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3437" r="27812" b="5437"/>
          <a:stretch/>
        </p:blipFill>
        <p:spPr>
          <a:xfrm>
            <a:off x="368300" y="916023"/>
            <a:ext cx="5626100" cy="563555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76603C2-87B0-4D89-AE80-1DCBE6DB4606}"/>
              </a:ext>
            </a:extLst>
          </p:cNvPr>
          <p:cNvGrpSpPr/>
          <p:nvPr/>
        </p:nvGrpSpPr>
        <p:grpSpPr>
          <a:xfrm>
            <a:off x="4648200" y="844453"/>
            <a:ext cx="1785938" cy="762000"/>
            <a:chOff x="2971800" y="304800"/>
            <a:chExt cx="1785938" cy="762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248EFAF-BAD4-4249-A275-B84DDA5FB150}"/>
                </a:ext>
              </a:extLst>
            </p:cNvPr>
            <p:cNvGrpSpPr/>
            <p:nvPr/>
          </p:nvGrpSpPr>
          <p:grpSpPr>
            <a:xfrm>
              <a:off x="2971800" y="304800"/>
              <a:ext cx="1785938" cy="762000"/>
              <a:chOff x="1185862" y="1382910"/>
              <a:chExt cx="1785938" cy="762000"/>
            </a:xfrm>
          </p:grpSpPr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F5BDCE8-B145-4A2D-AD1D-659D3603A6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991021"/>
                <a:ext cx="381000" cy="0"/>
              </a:xfrm>
              <a:prstGeom prst="line">
                <a:avLst/>
              </a:prstGeom>
              <a:ln>
                <a:solidFill>
                  <a:srgbClr val="66FF3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977DA20-CE17-4980-BD2D-0B65EDA608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562100"/>
                <a:ext cx="381000" cy="0"/>
              </a:xfrm>
              <a:prstGeom prst="line">
                <a:avLst/>
              </a:prstGeom>
              <a:ln>
                <a:solidFill>
                  <a:srgbClr val="00FDF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44A84F8-ABE4-4268-9ED6-25A626334CBF}"/>
                  </a:ext>
                </a:extLst>
              </p:cNvPr>
              <p:cNvSpPr txBox="1"/>
              <p:nvPr/>
            </p:nvSpPr>
            <p:spPr>
              <a:xfrm>
                <a:off x="1600200" y="1382910"/>
                <a:ext cx="1371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Outbound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13D48E-5F06-42D9-8DE4-8FBF208FA5CB}"/>
                  </a:ext>
                </a:extLst>
              </p:cNvPr>
              <p:cNvSpPr txBox="1"/>
              <p:nvPr/>
            </p:nvSpPr>
            <p:spPr>
              <a:xfrm>
                <a:off x="1600200" y="1837133"/>
                <a:ext cx="1371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Inbound</a:t>
                </a: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47A27DF-BA60-4A93-A05E-03D8BAC172AE}"/>
                </a:ext>
              </a:extLst>
            </p:cNvPr>
            <p:cNvCxnSpPr>
              <a:cxnSpLocks/>
            </p:cNvCxnSpPr>
            <p:nvPr/>
          </p:nvCxnSpPr>
          <p:spPr>
            <a:xfrm>
              <a:off x="2971800" y="690564"/>
              <a:ext cx="381000" cy="0"/>
            </a:xfrm>
            <a:prstGeom prst="line">
              <a:avLst/>
            </a:prstGeom>
            <a:ln>
              <a:solidFill>
                <a:srgbClr val="E75A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48A40EC-397E-4EF2-913D-569484F57ADE}"/>
                </a:ext>
              </a:extLst>
            </p:cNvPr>
            <p:cNvSpPr txBox="1"/>
            <p:nvPr/>
          </p:nvSpPr>
          <p:spPr>
            <a:xfrm>
              <a:off x="3386138" y="536676"/>
              <a:ext cx="1371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Stay</a:t>
              </a:r>
            </a:p>
          </p:txBody>
        </p:sp>
      </p:grpSp>
      <p:pic>
        <p:nvPicPr>
          <p:cNvPr id="22" name="Picture 21" descr="A comparison of the moon and the earth&#10;&#10;Description automatically generated with low confidence">
            <a:extLst>
              <a:ext uri="{FF2B5EF4-FFF2-40B4-BE49-F238E27FC236}">
                <a16:creationId xmlns:a16="http://schemas.microsoft.com/office/drawing/2014/main" id="{0DA357C5-5AAB-4EA5-B4F5-F5A2CD30CA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9" t="6499" r="3749" b="6471"/>
          <a:stretch/>
        </p:blipFill>
        <p:spPr>
          <a:xfrm>
            <a:off x="9843978" y="916023"/>
            <a:ext cx="844660" cy="873132"/>
          </a:xfrm>
          <a:prstGeom prst="rect">
            <a:avLst/>
          </a:prstGeom>
        </p:spPr>
      </p:pic>
      <p:pic>
        <p:nvPicPr>
          <p:cNvPr id="23" name="Picture 22" descr="Logo&#10;&#10;Description automatically generated with low confidence">
            <a:extLst>
              <a:ext uri="{FF2B5EF4-FFF2-40B4-BE49-F238E27FC236}">
                <a16:creationId xmlns:a16="http://schemas.microsoft.com/office/drawing/2014/main" id="{5D352486-04A7-433B-B9FA-DBDB05F46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5625" t="7778" r="26250" b="6666"/>
          <a:stretch/>
        </p:blipFill>
        <p:spPr>
          <a:xfrm>
            <a:off x="7681858" y="1149253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18382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B8D5-12E1-4025-ABBE-B81DF31FB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of Mars with Venus Flyby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3B48C-03E5-4666-AB15-996F3641F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D2DFB-8D00-4F27-B47F-FA269A0E8DC2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pic>
        <p:nvPicPr>
          <p:cNvPr id="7" name="Chasing_Mars_Pt2_PERSPECTIVE_Trajectories_2022_0705">
            <a:hlinkClick r:id="" action="ppaction://media"/>
            <a:extLst>
              <a:ext uri="{FF2B5EF4-FFF2-40B4-BE49-F238E27FC236}">
                <a16:creationId xmlns:a16="http://schemas.microsoft.com/office/drawing/2014/main" id="{782D983B-3C76-42D0-8E55-E3E57CDDCC0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12994" y="768773"/>
            <a:ext cx="10453326" cy="5880100"/>
          </a:xfrm>
        </p:spPr>
      </p:pic>
    </p:spTree>
    <p:extLst>
      <p:ext uri="{BB962C8B-B14F-4D97-AF65-F5344CB8AC3E}">
        <p14:creationId xmlns:p14="http://schemas.microsoft.com/office/powerpoint/2010/main" val="106536223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4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13368-56D6-4854-B7D7-890D6652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Venus Flyby</a:t>
            </a:r>
          </a:p>
        </p:txBody>
      </p:sp>
      <p:pic>
        <p:nvPicPr>
          <p:cNvPr id="5" name="2039Ballistic730dwVenus_VenusFlybyWindow">
            <a:hlinkClick r:id="" action="ppaction://media"/>
            <a:extLst>
              <a:ext uri="{FF2B5EF4-FFF2-40B4-BE49-F238E27FC236}">
                <a16:creationId xmlns:a16="http://schemas.microsoft.com/office/drawing/2014/main" id="{AEDF9737-403B-4839-B9A1-D4D9C6C4635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4967" y="1003300"/>
            <a:ext cx="9866313" cy="5549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9EEEA4-85E7-4ED5-8DCC-3345CF0236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D2DFB-8D00-4F27-B47F-FA269A0E8DC2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39588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53A6D-816B-4CBD-99CB-BA70DFF3B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Direct Roundtrip Mission Comparisons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AEB4520-3E3E-4782-ABC2-1D1CC10D7B2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61106630"/>
              </p:ext>
            </p:extLst>
          </p:nvPr>
        </p:nvGraphicFramePr>
        <p:xfrm>
          <a:off x="1498600" y="1927860"/>
          <a:ext cx="3365500" cy="4091940"/>
        </p:xfrm>
        <a:graphic>
          <a:graphicData uri="http://schemas.openxmlformats.org/drawingml/2006/table">
            <a:tbl>
              <a:tblPr/>
              <a:tblGrid>
                <a:gridCol w="1592177">
                  <a:extLst>
                    <a:ext uri="{9D8B030D-6E8A-4147-A177-3AD203B41FA5}">
                      <a16:colId xmlns:a16="http://schemas.microsoft.com/office/drawing/2014/main" val="3766178761"/>
                    </a:ext>
                  </a:extLst>
                </a:gridCol>
                <a:gridCol w="1296623">
                  <a:extLst>
                    <a:ext uri="{9D8B030D-6E8A-4147-A177-3AD203B41FA5}">
                      <a16:colId xmlns:a16="http://schemas.microsoft.com/office/drawing/2014/main" val="1050471935"/>
                    </a:ext>
                  </a:extLst>
                </a:gridCol>
                <a:gridCol w="476700">
                  <a:extLst>
                    <a:ext uri="{9D8B030D-6E8A-4147-A177-3AD203B41FA5}">
                      <a16:colId xmlns:a16="http://schemas.microsoft.com/office/drawing/2014/main" val="4032779232"/>
                    </a:ext>
                  </a:extLst>
                </a:gridCol>
              </a:tblGrid>
              <a:tr h="101727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2039 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Minmum Energy Roundtrip Mission to Mars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26458"/>
                  </a:ext>
                </a:extLst>
              </a:tr>
              <a:tr h="63627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From 400x400,000 km High Earth Orbit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To: 1-Day Period Elliptical Mars Orbit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2768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Departure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09/20/2039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35771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Mars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08/25/2040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62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Mars Departure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08/07/2041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08510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05/29/2042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7414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Outbound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340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5180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Stay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347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94510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Inbound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296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178789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982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37134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l-G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2,952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m/s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993726"/>
                  </a:ext>
                </a:extLst>
              </a:tr>
            </a:tbl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9EE3E5D-5EA6-48BA-982D-AD3BAC2CB2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6729688"/>
              </p:ext>
            </p:extLst>
          </p:nvPr>
        </p:nvGraphicFramePr>
        <p:xfrm>
          <a:off x="7371556" y="1927860"/>
          <a:ext cx="3365500" cy="4091940"/>
        </p:xfrm>
        <a:graphic>
          <a:graphicData uri="http://schemas.openxmlformats.org/drawingml/2006/table">
            <a:tbl>
              <a:tblPr/>
              <a:tblGrid>
                <a:gridCol w="1592177">
                  <a:extLst>
                    <a:ext uri="{9D8B030D-6E8A-4147-A177-3AD203B41FA5}">
                      <a16:colId xmlns:a16="http://schemas.microsoft.com/office/drawing/2014/main" val="2292347153"/>
                    </a:ext>
                  </a:extLst>
                </a:gridCol>
                <a:gridCol w="1296623">
                  <a:extLst>
                    <a:ext uri="{9D8B030D-6E8A-4147-A177-3AD203B41FA5}">
                      <a16:colId xmlns:a16="http://schemas.microsoft.com/office/drawing/2014/main" val="3731027675"/>
                    </a:ext>
                  </a:extLst>
                </a:gridCol>
                <a:gridCol w="476700">
                  <a:extLst>
                    <a:ext uri="{9D8B030D-6E8A-4147-A177-3AD203B41FA5}">
                      <a16:colId xmlns:a16="http://schemas.microsoft.com/office/drawing/2014/main" val="1156043484"/>
                    </a:ext>
                  </a:extLst>
                </a:gridCol>
              </a:tblGrid>
              <a:tr h="101727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2039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Minimum Energy Roundtrip Mission to Venus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304805"/>
                  </a:ext>
                </a:extLst>
              </a:tr>
              <a:tr h="63627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From 400x400,000 km High Earth Orbit</a:t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To: 1-Day Period Elliptical Venus Orbit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4117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Departure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07/20/2039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872936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Venus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12/22/2039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7576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Venus Departure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03/17/2041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79143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Earth Arrival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08/04/2041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94580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Outbound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155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Days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54174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Stay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241339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Inbound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9838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51502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  <a:r>
                        <a:rPr lang="el-GR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Δ</a:t>
                      </a:r>
                      <a:r>
                        <a:rPr lang="en-US" sz="1600" b="0" i="0" u="none" strike="noStrike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V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3F3F76"/>
                          </a:solidFill>
                          <a:effectLst/>
                          <a:latin typeface="Calibri" panose="020F0502020204030204" pitchFamily="34" charset="0"/>
                        </a:rPr>
                        <a:t>2,218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m/s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9234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58540C-29B8-44D8-A229-E272FB4B1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90F5E-1D4A-4A95-ACA3-9B478FB7CA94}" type="slidenum">
              <a:rPr lang="en-US" altLang="en-US" smtClean="0"/>
              <a:pPr/>
              <a:t>8</a:t>
            </a:fld>
            <a:endParaRPr lang="en-US" altLang="en-US" dirty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BE397A82-DE57-43DB-9840-1A0BED55C3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25625" t="7778" r="26250" b="6666"/>
          <a:stretch/>
        </p:blipFill>
        <p:spPr>
          <a:xfrm>
            <a:off x="2978150" y="1072888"/>
            <a:ext cx="457200" cy="457200"/>
          </a:xfrm>
          <a:prstGeom prst="rect">
            <a:avLst/>
          </a:prstGeom>
        </p:spPr>
      </p:pic>
      <p:pic>
        <p:nvPicPr>
          <p:cNvPr id="9" name="Picture 8" descr="A comparison of the moon and the earth&#10;&#10;Description automatically generated with low confidence">
            <a:extLst>
              <a:ext uri="{FF2B5EF4-FFF2-40B4-BE49-F238E27FC236}">
                <a16:creationId xmlns:a16="http://schemas.microsoft.com/office/drawing/2014/main" id="{685749CA-1BF8-4CC8-9660-9F7EAEDF23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149" t="6499" r="3749" b="6471"/>
          <a:stretch/>
        </p:blipFill>
        <p:spPr>
          <a:xfrm>
            <a:off x="8631976" y="903022"/>
            <a:ext cx="844660" cy="87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420526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40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4FA45782-3CB4-45DD-AA7F-6D72FAB013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3125" r="27500" b="5219"/>
          <a:stretch/>
        </p:blipFill>
        <p:spPr>
          <a:xfrm>
            <a:off x="6210166" y="914400"/>
            <a:ext cx="5688280" cy="5638800"/>
          </a:xfrm>
          <a:prstGeom prst="rect">
            <a:avLst/>
          </a:prstGeom>
        </p:spPr>
      </p:pic>
      <p:pic>
        <p:nvPicPr>
          <p:cNvPr id="39" name="Content Placeholder 21" descr="Circle&#10;&#10;Description automatically generated">
            <a:extLst>
              <a:ext uri="{FF2B5EF4-FFF2-40B4-BE49-F238E27FC236}">
                <a16:creationId xmlns:a16="http://schemas.microsoft.com/office/drawing/2014/main" id="{6AB68D4D-9D98-4AF2-AFA5-FF2D313948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3125" r="27500" b="4009"/>
          <a:stretch/>
        </p:blipFill>
        <p:spPr>
          <a:xfrm>
            <a:off x="373061" y="914400"/>
            <a:ext cx="5616577" cy="5638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FA09D-DA65-4EE6-93B3-A116C0C4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Roundtrip Mission Comparisons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6FED9-852D-4F8F-A4E1-D520A3A1AE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90F5E-1D4A-4A95-ACA3-9B478FB7CA94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2C6835-2972-4AEE-9923-6031810AFEF8}"/>
              </a:ext>
            </a:extLst>
          </p:cNvPr>
          <p:cNvGrpSpPr/>
          <p:nvPr/>
        </p:nvGrpSpPr>
        <p:grpSpPr>
          <a:xfrm>
            <a:off x="4693920" y="891540"/>
            <a:ext cx="1402080" cy="762000"/>
            <a:chOff x="2971800" y="304800"/>
            <a:chExt cx="1402080" cy="7620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199EEE3-2CC8-408A-9056-F7A27E8DA789}"/>
                </a:ext>
              </a:extLst>
            </p:cNvPr>
            <p:cNvGrpSpPr/>
            <p:nvPr/>
          </p:nvGrpSpPr>
          <p:grpSpPr>
            <a:xfrm>
              <a:off x="2971800" y="304800"/>
              <a:ext cx="1402080" cy="762000"/>
              <a:chOff x="1185862" y="1382910"/>
              <a:chExt cx="1402080" cy="762000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5ACC5B8F-6F5E-4984-A344-68B0479E8C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991021"/>
                <a:ext cx="381000" cy="0"/>
              </a:xfrm>
              <a:prstGeom prst="line">
                <a:avLst/>
              </a:prstGeom>
              <a:ln>
                <a:solidFill>
                  <a:srgbClr val="66FF3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2741601-9CE4-4515-82DA-38CBEC75C8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562100"/>
                <a:ext cx="381000" cy="0"/>
              </a:xfrm>
              <a:prstGeom prst="line">
                <a:avLst/>
              </a:prstGeom>
              <a:ln>
                <a:solidFill>
                  <a:srgbClr val="00FDF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AFD8F1-CC17-4948-80E1-2A60123CDD4D}"/>
                  </a:ext>
                </a:extLst>
              </p:cNvPr>
              <p:cNvSpPr txBox="1"/>
              <p:nvPr/>
            </p:nvSpPr>
            <p:spPr>
              <a:xfrm>
                <a:off x="1600200" y="1382910"/>
                <a:ext cx="987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Outbound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9DD2FD9-0721-4572-BA9C-EBAC2714AF6B}"/>
                  </a:ext>
                </a:extLst>
              </p:cNvPr>
              <p:cNvSpPr txBox="1"/>
              <p:nvPr/>
            </p:nvSpPr>
            <p:spPr>
              <a:xfrm>
                <a:off x="1600200" y="1837133"/>
                <a:ext cx="8861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Inbound</a:t>
                </a:r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99C577-BEB6-4095-AEFD-CAC712A4290D}"/>
                </a:ext>
              </a:extLst>
            </p:cNvPr>
            <p:cNvCxnSpPr>
              <a:cxnSpLocks/>
            </p:cNvCxnSpPr>
            <p:nvPr/>
          </p:nvCxnSpPr>
          <p:spPr>
            <a:xfrm>
              <a:off x="2971800" y="690564"/>
              <a:ext cx="381000" cy="0"/>
            </a:xfrm>
            <a:prstGeom prst="line">
              <a:avLst/>
            </a:prstGeom>
            <a:ln>
              <a:solidFill>
                <a:srgbClr val="E75A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A6048FC-4BB5-4F8D-A1C2-4F423F11E32F}"/>
                </a:ext>
              </a:extLst>
            </p:cNvPr>
            <p:cNvSpPr txBox="1"/>
            <p:nvPr/>
          </p:nvSpPr>
          <p:spPr>
            <a:xfrm>
              <a:off x="3386138" y="536676"/>
              <a:ext cx="8861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Stay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E5F342-D69C-46F1-8F37-11A48133275E}"/>
              </a:ext>
            </a:extLst>
          </p:cNvPr>
          <p:cNvGrpSpPr/>
          <p:nvPr/>
        </p:nvGrpSpPr>
        <p:grpSpPr>
          <a:xfrm>
            <a:off x="10561320" y="852073"/>
            <a:ext cx="1402080" cy="762000"/>
            <a:chOff x="2971800" y="304800"/>
            <a:chExt cx="1402080" cy="76200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C80461F-485E-4BEE-9A00-E05D5D30619B}"/>
                </a:ext>
              </a:extLst>
            </p:cNvPr>
            <p:cNvGrpSpPr/>
            <p:nvPr/>
          </p:nvGrpSpPr>
          <p:grpSpPr>
            <a:xfrm>
              <a:off x="2971800" y="304800"/>
              <a:ext cx="1402080" cy="762000"/>
              <a:chOff x="1185862" y="1382910"/>
              <a:chExt cx="1402080" cy="762000"/>
            </a:xfrm>
          </p:grpSpPr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E75CDEFD-E1F5-4B06-BF8A-D8ACD8CC85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991021"/>
                <a:ext cx="381000" cy="0"/>
              </a:xfrm>
              <a:prstGeom prst="line">
                <a:avLst/>
              </a:prstGeom>
              <a:ln>
                <a:solidFill>
                  <a:srgbClr val="66FF3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16EF7325-C604-45F3-B6AE-911918CB0D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85862" y="1562100"/>
                <a:ext cx="381000" cy="0"/>
              </a:xfrm>
              <a:prstGeom prst="line">
                <a:avLst/>
              </a:prstGeom>
              <a:ln>
                <a:solidFill>
                  <a:srgbClr val="00FDFD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B7303A-0EB5-4777-A606-B343F445DD1E}"/>
                  </a:ext>
                </a:extLst>
              </p:cNvPr>
              <p:cNvSpPr txBox="1"/>
              <p:nvPr/>
            </p:nvSpPr>
            <p:spPr>
              <a:xfrm>
                <a:off x="1600200" y="1382910"/>
                <a:ext cx="9877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Outbound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32FDE66-992C-4767-AFFF-4336A6903926}"/>
                  </a:ext>
                </a:extLst>
              </p:cNvPr>
              <p:cNvSpPr txBox="1"/>
              <p:nvPr/>
            </p:nvSpPr>
            <p:spPr>
              <a:xfrm>
                <a:off x="1600200" y="1837133"/>
                <a:ext cx="9349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Arial"/>
                    <a:cs typeface="Arial"/>
                  </a:rPr>
                  <a:t>Inbound</a:t>
                </a:r>
              </a:p>
            </p:txBody>
          </p: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B9CB2FF-5704-4A4F-A703-9CEAE22E37F5}"/>
                </a:ext>
              </a:extLst>
            </p:cNvPr>
            <p:cNvCxnSpPr>
              <a:cxnSpLocks/>
            </p:cNvCxnSpPr>
            <p:nvPr/>
          </p:nvCxnSpPr>
          <p:spPr>
            <a:xfrm>
              <a:off x="2971800" y="690564"/>
              <a:ext cx="381000" cy="0"/>
            </a:xfrm>
            <a:prstGeom prst="line">
              <a:avLst/>
            </a:prstGeom>
            <a:ln>
              <a:solidFill>
                <a:srgbClr val="E75A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B339AC4-9116-4119-96B8-C329609E79D5}"/>
                </a:ext>
              </a:extLst>
            </p:cNvPr>
            <p:cNvSpPr txBox="1"/>
            <p:nvPr/>
          </p:nvSpPr>
          <p:spPr>
            <a:xfrm>
              <a:off x="3386138" y="536676"/>
              <a:ext cx="9349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Arial"/>
                  <a:cs typeface="Arial"/>
                </a:rPr>
                <a:t>Stay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0B0E6D5-F203-4060-B5C0-88A209488DCC}"/>
              </a:ext>
            </a:extLst>
          </p:cNvPr>
          <p:cNvSpPr txBox="1"/>
          <p:nvPr/>
        </p:nvSpPr>
        <p:spPr>
          <a:xfrm>
            <a:off x="373061" y="6550223"/>
            <a:ext cx="5608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2039 Minimum  Energy Roundtrip to Mars – 982 Day Roundtrip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89FD84-7C33-46DE-BD66-7C3E1E6D9013}"/>
              </a:ext>
            </a:extLst>
          </p:cNvPr>
          <p:cNvSpPr txBox="1"/>
          <p:nvPr/>
        </p:nvSpPr>
        <p:spPr>
          <a:xfrm>
            <a:off x="6210166" y="6553200"/>
            <a:ext cx="5688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/>
                <a:cs typeface="Arial"/>
              </a:rPr>
              <a:t>2039 Minimum  Energy Roundtrip to Venus – 745 Days Roundtrip</a:t>
            </a:r>
          </a:p>
        </p:txBody>
      </p:sp>
    </p:spTree>
    <p:extLst>
      <p:ext uri="{BB962C8B-B14F-4D97-AF65-F5344CB8AC3E}">
        <p14:creationId xmlns:p14="http://schemas.microsoft.com/office/powerpoint/2010/main" val="1286327047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7126A-9F72-478F-A122-AE692F84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Energy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BA9B0-81D8-4876-B98E-13DEA7E7A80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/>
              <a:t>Δ</a:t>
            </a:r>
            <a:r>
              <a:rPr lang="en-US" sz="2400" dirty="0"/>
              <a:t>V requirement translates to an exponential growth in mass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Figure shows the propellant mass required for a 100t and 200t spacecraft (including habitation) with chemical propulsion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Minimum Energy Roundtrip mission </a:t>
            </a:r>
            <a:r>
              <a:rPr lang="el-GR" sz="2400" dirty="0"/>
              <a:t>Δ</a:t>
            </a:r>
            <a:r>
              <a:rPr lang="en-US" sz="2400" dirty="0"/>
              <a:t>Vs are in the 2-4 km/s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Mars + Venus Flyby missions </a:t>
            </a:r>
            <a:r>
              <a:rPr lang="el-GR" sz="2400" dirty="0"/>
              <a:t>Δ</a:t>
            </a:r>
            <a:r>
              <a:rPr lang="en-US" sz="2400" dirty="0"/>
              <a:t>Vs are in the 7-10 km/s range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2D3C7-3393-4A8B-AC14-884B84590D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90F5E-1D4A-4A95-ACA3-9B478FB7CA94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A173D31-2756-4843-A4A0-84DD52E2333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67443020"/>
              </p:ext>
            </p:extLst>
          </p:nvPr>
        </p:nvGraphicFramePr>
        <p:xfrm>
          <a:off x="6197600" y="914400"/>
          <a:ext cx="5713413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B596F2DD-015C-4475-9E4A-3891DD642D5A}"/>
              </a:ext>
            </a:extLst>
          </p:cNvPr>
          <p:cNvSpPr/>
          <p:nvPr/>
        </p:nvSpPr>
        <p:spPr>
          <a:xfrm rot="4383684">
            <a:off x="7595442" y="4741253"/>
            <a:ext cx="536978" cy="1143000"/>
          </a:xfrm>
          <a:prstGeom prst="ellipse">
            <a:avLst/>
          </a:prstGeom>
          <a:solidFill>
            <a:schemeClr val="accent1">
              <a:alpha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A00474-7316-4787-94ED-FF3ED3E7208C}"/>
              </a:ext>
            </a:extLst>
          </p:cNvPr>
          <p:cNvSpPr/>
          <p:nvPr/>
        </p:nvSpPr>
        <p:spPr>
          <a:xfrm rot="1876513">
            <a:off x="9264937" y="2621958"/>
            <a:ext cx="976482" cy="2010927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7157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C73AE10-5040-4457-9052-4328F30AA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does it make sense?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B44BC0-057F-4E21-A26B-7A7721EA37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Venus flyby in the context of a Mars mission would help reduce the energy required for very short missions to Mars</a:t>
            </a:r>
          </a:p>
          <a:p>
            <a:endParaRPr lang="en-US" dirty="0"/>
          </a:p>
          <a:p>
            <a:r>
              <a:rPr lang="en-US" dirty="0"/>
              <a:t>But these missions are very high energy and require significant amount of mass to be launched and assembled in orbit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161A0F-56AE-4CC3-91F7-52F9A0745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D90F5E-1D4A-4A95-ACA3-9B478FB7CA94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0E3531E-BDA7-4919-833D-17F78F6CC6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988929"/>
              </p:ext>
            </p:extLst>
          </p:nvPr>
        </p:nvGraphicFramePr>
        <p:xfrm>
          <a:off x="400049" y="2819401"/>
          <a:ext cx="11391901" cy="3870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Oval 1">
            <a:extLst>
              <a:ext uri="{FF2B5EF4-FFF2-40B4-BE49-F238E27FC236}">
                <a16:creationId xmlns:a16="http://schemas.microsoft.com/office/drawing/2014/main" id="{02B83F66-A289-4784-9A45-488EA2D357C9}"/>
              </a:ext>
            </a:extLst>
          </p:cNvPr>
          <p:cNvSpPr/>
          <p:nvPr/>
        </p:nvSpPr>
        <p:spPr>
          <a:xfrm rot="652145">
            <a:off x="4232645" y="3653411"/>
            <a:ext cx="2543702" cy="762698"/>
          </a:xfrm>
          <a:prstGeom prst="ellipse">
            <a:avLst/>
          </a:prstGeom>
          <a:solidFill>
            <a:schemeClr val="accent4">
              <a:alpha val="40000"/>
            </a:schemeClr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0C30E639-F728-48BF-A9C5-FA5AA631F543}"/>
              </a:ext>
            </a:extLst>
          </p:cNvPr>
          <p:cNvSpPr txBox="1"/>
          <p:nvPr/>
        </p:nvSpPr>
        <p:spPr>
          <a:xfrm>
            <a:off x="4749004" y="4477770"/>
            <a:ext cx="15755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4"/>
                </a:solidFill>
                <a:latin typeface="Arial"/>
                <a:cs typeface="Arial"/>
              </a:rPr>
              <a:t>Duration where Flybys Provide Energy Saving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D28FB0-35A4-46B3-AA50-604FF48C8609}"/>
              </a:ext>
            </a:extLst>
          </p:cNvPr>
          <p:cNvCxnSpPr/>
          <p:nvPr/>
        </p:nvCxnSpPr>
        <p:spPr>
          <a:xfrm>
            <a:off x="8305800" y="4876800"/>
            <a:ext cx="0" cy="1219200"/>
          </a:xfrm>
          <a:prstGeom prst="line">
            <a:avLst/>
          </a:prstGeom>
          <a:ln>
            <a:solidFill>
              <a:schemeClr val="accent6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1">
            <a:extLst>
              <a:ext uri="{FF2B5EF4-FFF2-40B4-BE49-F238E27FC236}">
                <a16:creationId xmlns:a16="http://schemas.microsoft.com/office/drawing/2014/main" id="{1F1D69DE-747A-4EBE-9E44-4306FD1AA7BF}"/>
              </a:ext>
            </a:extLst>
          </p:cNvPr>
          <p:cNvSpPr txBox="1"/>
          <p:nvPr/>
        </p:nvSpPr>
        <p:spPr>
          <a:xfrm>
            <a:off x="6730204" y="5357336"/>
            <a:ext cx="15755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6"/>
                </a:solidFill>
                <a:latin typeface="Arial"/>
                <a:cs typeface="Arial"/>
              </a:rPr>
              <a:t>Current ESDMD Mars Study Reference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189A0B55-C6A9-4E5B-BA24-4FFDBD18CC91}"/>
              </a:ext>
            </a:extLst>
          </p:cNvPr>
          <p:cNvSpPr/>
          <p:nvPr/>
        </p:nvSpPr>
        <p:spPr>
          <a:xfrm>
            <a:off x="4040982" y="2231232"/>
            <a:ext cx="4343400" cy="2064544"/>
          </a:xfrm>
          <a:prstGeom prst="arc">
            <a:avLst>
              <a:gd name="adj1" fmla="val 271310"/>
              <a:gd name="adj2" fmla="val 4002332"/>
            </a:avLst>
          </a:prstGeom>
          <a:ln>
            <a:solidFill>
              <a:schemeClr val="accent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73FCD6CC-029C-431D-A748-764CE2A36CF8}"/>
              </a:ext>
            </a:extLst>
          </p:cNvPr>
          <p:cNvSpPr txBox="1"/>
          <p:nvPr/>
        </p:nvSpPr>
        <p:spPr>
          <a:xfrm>
            <a:off x="7750581" y="3893628"/>
            <a:ext cx="2169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solidFill>
                  <a:schemeClr val="accent2"/>
                </a:solidFill>
                <a:latin typeface="Arial"/>
                <a:cs typeface="Arial"/>
              </a:rPr>
              <a:t>Forcing Flybys for longer missions will be costly </a:t>
            </a:r>
          </a:p>
        </p:txBody>
      </p:sp>
    </p:spTree>
    <p:extLst>
      <p:ext uri="{BB962C8B-B14F-4D97-AF65-F5344CB8AC3E}">
        <p14:creationId xmlns:p14="http://schemas.microsoft.com/office/powerpoint/2010/main" val="94966614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B2112-981F-46BC-BFAD-D24C4005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5C293-80B6-49B2-9C07-CFA921493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Conjunction (minimum energy) vs Opposition (high energy) has been a big part of the talking point, with opposition enabled by Venus flybys</a:t>
            </a:r>
          </a:p>
          <a:p>
            <a:endParaRPr lang="en-US" dirty="0"/>
          </a:p>
          <a:p>
            <a:r>
              <a:rPr lang="en-US" dirty="0"/>
              <a:t>Mars and Venus missions trade space is not bimodal, but rather a continuous space with regards to mission duration</a:t>
            </a:r>
          </a:p>
          <a:p>
            <a:endParaRPr lang="en-US" dirty="0"/>
          </a:p>
          <a:p>
            <a:r>
              <a:rPr lang="en-US" dirty="0"/>
              <a:t>Direct missions to Venus are somewhat comparable to Mars, but more analysis will be needed to understand the trade space</a:t>
            </a:r>
          </a:p>
          <a:p>
            <a:endParaRPr lang="en-US" dirty="0"/>
          </a:p>
          <a:p>
            <a:r>
              <a:rPr lang="en-US" dirty="0"/>
              <a:t>Venus flybys as part of a </a:t>
            </a:r>
            <a:r>
              <a:rPr lang="en-US"/>
              <a:t>Mars mission are </a:t>
            </a:r>
            <a:r>
              <a:rPr lang="en-US" dirty="0"/>
              <a:t>only worthwhile if total mission duration is suppressed, and will require significant technology investment and/or large number of launches to assemble the spacecraft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CD8AD-56BE-4ADA-9552-3F6CEAC56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3D2DFB-8D00-4F27-B47F-FA269A0E8DC2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3670061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18_ExplorationScenario-Updated">
  <a:themeElements>
    <a:clrScheme name="Custom 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00"/>
      </a:hlink>
      <a:folHlink>
        <a:srgbClr val="FFFF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20MAT-Wide.potx" id="{23EE5EB8-FEF0-4B6F-B795-6812ABCE75D7}" vid="{0064655D-583E-4424-AC4B-B855FF8BF9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3ec2f79-f415-450d-a94e-47d8ad81a929">ADY5CRWUJY4X-956512013-9</_dlc_DocId>
    <_dlc_DocIdUrl xmlns="f3ec2f79-f415-450d-a94e-47d8ad81a929">
      <Url>https://sharepoint.msfc.nasa.gov/sites/fppo/FP30/AES/HEMC/MCS/_layouts/15/DocIdRedir.aspx?ID=ADY5CRWUJY4X-956512013-9</Url>
      <Description>ADY5CRWUJY4X-956512013-9</Description>
    </_dlc_DocIdUrl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D60AF72C90294FB59415BED454AFB6" ma:contentTypeVersion="2" ma:contentTypeDescription="Create a new document." ma:contentTypeScope="" ma:versionID="b389d247dca690f0b988339068dd481d">
  <xsd:schema xmlns:xsd="http://www.w3.org/2001/XMLSchema" xmlns:xs="http://www.w3.org/2001/XMLSchema" xmlns:p="http://schemas.microsoft.com/office/2006/metadata/properties" xmlns:ns2="f3ec2f79-f415-450d-a94e-47d8ad81a929" xmlns:ns3="http://schemas.microsoft.com/sharepoint/v4" xmlns:ns4="18f6830f-11f4-42cf-bd39-4a234a5adb46" targetNamespace="http://schemas.microsoft.com/office/2006/metadata/properties" ma:root="true" ma:fieldsID="5c60c250a5372a3fa5b2e9ba5549f227" ns2:_="" ns3:_="" ns4:_="">
    <xsd:import namespace="f3ec2f79-f415-450d-a94e-47d8ad81a929"/>
    <xsd:import namespace="http://schemas.microsoft.com/sharepoint/v4"/>
    <xsd:import namespace="18f6830f-11f4-42cf-bd39-4a234a5adb4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  <xsd:element ref="ns4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c2f79-f415-450d-a94e-47d8ad81a9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6830f-11f4-42cf-bd39-4a234a5adb4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474B17A-8F53-4477-AB6B-B054040102F7}">
  <ds:schemaRefs>
    <ds:schemaRef ds:uri="http://purl.org/dc/dcmitype/"/>
    <ds:schemaRef ds:uri="http://schemas.microsoft.com/office/2006/metadata/properties"/>
    <ds:schemaRef ds:uri="http://schemas.microsoft.com/sharepoint/v4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8f6830f-11f4-42cf-bd39-4a234a5adb46"/>
    <ds:schemaRef ds:uri="f3ec2f79-f415-450d-a94e-47d8ad81a929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13ED7C6-112A-47EA-9C7C-FCD583FC57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c2f79-f415-450d-a94e-47d8ad81a929"/>
    <ds:schemaRef ds:uri="http://schemas.microsoft.com/sharepoint/v4"/>
    <ds:schemaRef ds:uri="18f6830f-11f4-42cf-bd39-4a234a5adb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B1EB67-B114-4C1D-BFC6-DDF5F1F2F16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77C11CB-9BDA-412D-934E-A28D6DB074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395</TotalTime>
  <Words>733</Words>
  <Application>Microsoft Office PowerPoint</Application>
  <PresentationFormat>Widescreen</PresentationFormat>
  <Paragraphs>171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18_ExplorationScenario-Updated</vt:lpstr>
      <vt:lpstr>Venus Science Enabled by Human Proximity Workshop Keck Institute for Space Studies  Interplanetary Trajectories Perspective</vt:lpstr>
      <vt:lpstr>Background</vt:lpstr>
      <vt:lpstr>Deep Space Mission “Change of Reference”</vt:lpstr>
      <vt:lpstr>Getting to Mars or Venus</vt:lpstr>
      <vt:lpstr>Example Mars + Venus Flyby Mission</vt:lpstr>
      <vt:lpstr>Visualization of Mars with Venus Flyby</vt:lpstr>
      <vt:lpstr>Example Venus Flyby</vt:lpstr>
      <vt:lpstr>Example Direct Roundtrip Mission Comparisons</vt:lpstr>
      <vt:lpstr>Example Roundtrip Mission Comparisons</vt:lpstr>
      <vt:lpstr>The Energy cost</vt:lpstr>
      <vt:lpstr>When does it make sense? 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Chai, Patrick R. (LARC-E402)</dc:creator>
  <cp:lastModifiedBy>Chai, Patrick R. (LARC-E402)</cp:lastModifiedBy>
  <cp:revision>5</cp:revision>
  <cp:lastPrinted>2018-02-26T20:35:51Z</cp:lastPrinted>
  <dcterms:created xsi:type="dcterms:W3CDTF">2022-07-06T13:36:59Z</dcterms:created>
  <dcterms:modified xsi:type="dcterms:W3CDTF">2022-07-07T13:48:27Z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0x01010084D60AF72C90294FB59415BED454AFB6</vt:lpwstr>
  </property>
  <property fmtid="{D5CDD505-2E9C-101B-9397-08002B2CF9AE}" pid="3" name="_dlc_DocIdItemGuid">
    <vt:lpwstr>0bf4a7e4-b453-4fd1-8c0a-f54266e07a91</vt:lpwstr>
  </property>
</Properties>
</file>