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692" r:id="rId5"/>
  </p:sldMasterIdLst>
  <p:notesMasterIdLst>
    <p:notesMasterId r:id="rId15"/>
  </p:notesMasterIdLst>
  <p:handoutMasterIdLst>
    <p:handoutMasterId r:id="rId16"/>
  </p:handoutMasterIdLst>
  <p:sldIdLst>
    <p:sldId id="281" r:id="rId6"/>
    <p:sldId id="38283" r:id="rId7"/>
    <p:sldId id="38277" r:id="rId8"/>
    <p:sldId id="38245" r:id="rId9"/>
    <p:sldId id="38282" r:id="rId10"/>
    <p:sldId id="38268" r:id="rId11"/>
    <p:sldId id="38269" r:id="rId12"/>
    <p:sldId id="38265" r:id="rId13"/>
    <p:sldId id="38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uce" initials="B" lastIdx="10" clrIdx="0">
    <p:extLst>
      <p:ext uri="{19B8F6BF-5375-455C-9EA6-DF929625EA0E}">
        <p15:presenceInfo xmlns:p15="http://schemas.microsoft.com/office/powerpoint/2012/main" userId="S::bmlink@ndc.nasa.gov::84ec4a7f-21f4-45d1-9397-7ef41200e9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EDEDDE"/>
    <a:srgbClr val="F9954F"/>
    <a:srgbClr val="B5E2F5"/>
    <a:srgbClr val="A1C7E2"/>
    <a:srgbClr val="4FCCFF"/>
    <a:srgbClr val="B3D5EB"/>
    <a:srgbClr val="97C7E4"/>
    <a:srgbClr val="AAD5ED"/>
    <a:srgbClr val="35C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01" autoAdjust="0"/>
    <p:restoredTop sz="91020" autoAdjust="0"/>
  </p:normalViewPr>
  <p:slideViewPr>
    <p:cSldViewPr snapToGrid="0" snapToObjects="1">
      <p:cViewPr varScale="1">
        <p:scale>
          <a:sx n="112" d="100"/>
          <a:sy n="112" d="100"/>
        </p:scale>
        <p:origin x="1480" y="176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82" d="100"/>
          <a:sy n="182" d="100"/>
        </p:scale>
        <p:origin x="468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E18C2B-6679-2546-B791-B20FD025C3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5A91F-032D-3D45-889E-A964E92CDD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A5D0C-221B-D841-90A1-C281F38CA7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608D9-8FEA-2E4F-84AF-A88A614F7C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470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21C5E-14C9-E346-B1A7-E2CF4688A4C0}" type="datetimeFigureOut">
              <a:rPr lang="en-US" smtClean="0"/>
              <a:t>7/12/22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C0CBE-288C-D84B-B11F-1B62224BD7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0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0CBE-288C-D84B-B11F-1B62224BD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643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208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422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635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694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346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66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able, indoor, sitting, blue&#10;&#10;Description automatically generated">
            <a:extLst>
              <a:ext uri="{FF2B5EF4-FFF2-40B4-BE49-F238E27FC236}">
                <a16:creationId xmlns:a16="http://schemas.microsoft.com/office/drawing/2014/main" id="{8D72B387-0086-5C41-95DA-88433F9095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084" y="-32084"/>
            <a:ext cx="12322048" cy="693115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307D0B58-60C5-E145-943C-0282FF9DEE2C}"/>
              </a:ext>
            </a:extLst>
          </p:cNvPr>
          <p:cNvGrpSpPr/>
          <p:nvPr userDrawn="1"/>
        </p:nvGrpSpPr>
        <p:grpSpPr>
          <a:xfrm>
            <a:off x="-489819" y="-32084"/>
            <a:ext cx="3197522" cy="6931152"/>
            <a:chOff x="-473777" y="-18943"/>
            <a:chExt cx="3197522" cy="6876906"/>
          </a:xfrm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F3F2F5EE-AEEB-BC49-8DC6-DE28BE492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8943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0076B3"/>
                </a:gs>
                <a:gs pos="0">
                  <a:srgbClr val="0474B2"/>
                </a:gs>
                <a:gs pos="41000">
                  <a:srgbClr val="31A66C"/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C6BAC39C-CA2B-024B-9839-D8CDC23B73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31A66C"/>
                </a:gs>
                <a:gs pos="0">
                  <a:srgbClr val="0075B7"/>
                </a:gs>
                <a:gs pos="100000">
                  <a:srgbClr val="0075B7"/>
                </a:gs>
              </a:gsLst>
              <a:lin ang="5400000" scaled="1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481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ABD8527-6D06-7A4D-B1DD-ED7A7A06666C}"/>
              </a:ext>
            </a:extLst>
          </p:cNvPr>
          <p:cNvGrpSpPr/>
          <p:nvPr userDrawn="1"/>
        </p:nvGrpSpPr>
        <p:grpSpPr>
          <a:xfrm>
            <a:off x="-13447" y="-19394"/>
            <a:ext cx="12274036" cy="6933770"/>
            <a:chOff x="-13447" y="-19394"/>
            <a:chExt cx="12274036" cy="693377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F6D7B2F-8A5D-9C46-A3D3-88E7CC339890}"/>
                </a:ext>
              </a:extLst>
            </p:cNvPr>
            <p:cNvSpPr>
              <a:spLocks/>
            </p:cNvSpPr>
            <p:nvPr userDrawn="1"/>
          </p:nvSpPr>
          <p:spPr>
            <a:xfrm>
              <a:off x="-13447" y="-19394"/>
              <a:ext cx="12272942" cy="6931152"/>
            </a:xfrm>
            <a:prstGeom prst="rect">
              <a:avLst/>
            </a:prstGeom>
            <a:gradFill flip="none" rotWithShape="1">
              <a:gsLst>
                <a:gs pos="100000">
                  <a:srgbClr val="0076B7"/>
                </a:gs>
                <a:gs pos="59000">
                  <a:srgbClr val="2CA272"/>
                </a:gs>
                <a:gs pos="0">
                  <a:srgbClr val="0077B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A687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F7D4A7F-CF0F-EB42-86B6-BA6E1567E064}"/>
                </a:ext>
              </a:extLst>
            </p:cNvPr>
            <p:cNvSpPr>
              <a:spLocks/>
            </p:cNvSpPr>
            <p:nvPr userDrawn="1"/>
          </p:nvSpPr>
          <p:spPr>
            <a:xfrm>
              <a:off x="-13447" y="-19394"/>
              <a:ext cx="12273280" cy="6931152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8F2AA13-62B5-E94E-BF4C-C0DFD13288B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527221" y="-19394"/>
              <a:ext cx="4652702" cy="6933770"/>
              <a:chOff x="3308351" y="2370138"/>
              <a:chExt cx="2760662" cy="4111589"/>
            </a:xfrm>
            <a:gradFill flip="none" rotWithShape="1">
              <a:gsLst>
                <a:gs pos="0">
                  <a:srgbClr val="00B0F0"/>
                </a:gs>
                <a:gs pos="100000">
                  <a:srgbClr val="36CDA2"/>
                </a:gs>
              </a:gsLst>
              <a:lin ang="10800000" scaled="1"/>
              <a:tileRect/>
            </a:gradFill>
          </p:grpSpPr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D5304AE8-B3A1-9340-A039-E36A5DC7A2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94213" y="2370138"/>
                <a:ext cx="1574800" cy="3676650"/>
              </a:xfrm>
              <a:custGeom>
                <a:avLst/>
                <a:gdLst>
                  <a:gd name="T0" fmla="*/ 239 w 828"/>
                  <a:gd name="T1" fmla="*/ 1416 h 1936"/>
                  <a:gd name="T2" fmla="*/ 387 w 828"/>
                  <a:gd name="T3" fmla="*/ 1936 h 1936"/>
                  <a:gd name="T4" fmla="*/ 127 w 828"/>
                  <a:gd name="T5" fmla="*/ 1417 h 1936"/>
                  <a:gd name="T6" fmla="*/ 239 w 828"/>
                  <a:gd name="T7" fmla="*/ 1416 h 1936"/>
                  <a:gd name="T8" fmla="*/ 273 w 828"/>
                  <a:gd name="T9" fmla="*/ 883 h 1936"/>
                  <a:gd name="T10" fmla="*/ 828 w 828"/>
                  <a:gd name="T11" fmla="*/ 3 h 1936"/>
                  <a:gd name="T12" fmla="*/ 195 w 828"/>
                  <a:gd name="T13" fmla="*/ 0 h 1936"/>
                  <a:gd name="T14" fmla="*/ 18 w 828"/>
                  <a:gd name="T15" fmla="*/ 883 h 1936"/>
                  <a:gd name="T16" fmla="*/ 273 w 828"/>
                  <a:gd name="T17" fmla="*/ 883 h 1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8" h="1936">
                    <a:moveTo>
                      <a:pt x="239" y="1416"/>
                    </a:moveTo>
                    <a:cubicBezTo>
                      <a:pt x="273" y="1728"/>
                      <a:pt x="387" y="1936"/>
                      <a:pt x="387" y="1936"/>
                    </a:cubicBezTo>
                    <a:cubicBezTo>
                      <a:pt x="271" y="1756"/>
                      <a:pt x="186" y="1583"/>
                      <a:pt x="127" y="1417"/>
                    </a:cubicBezTo>
                    <a:lnTo>
                      <a:pt x="239" y="1416"/>
                    </a:lnTo>
                    <a:close/>
                    <a:moveTo>
                      <a:pt x="273" y="883"/>
                    </a:moveTo>
                    <a:cubicBezTo>
                      <a:pt x="342" y="603"/>
                      <a:pt x="503" y="296"/>
                      <a:pt x="828" y="3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82" y="241"/>
                      <a:pt x="0" y="540"/>
                      <a:pt x="18" y="883"/>
                    </a:cubicBezTo>
                    <a:lnTo>
                      <a:pt x="273" y="8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7B9D3A84-1AA1-9C4B-ADEB-4D0AC7D7E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3276" y="5254625"/>
                <a:ext cx="542925" cy="1223962"/>
              </a:xfrm>
              <a:custGeom>
                <a:avLst/>
                <a:gdLst>
                  <a:gd name="T0" fmla="*/ 286 w 286"/>
                  <a:gd name="T1" fmla="*/ 645 h 645"/>
                  <a:gd name="T2" fmla="*/ 0 w 286"/>
                  <a:gd name="T3" fmla="*/ 0 h 645"/>
                  <a:gd name="T4" fmla="*/ 166 w 286"/>
                  <a:gd name="T5" fmla="*/ 645 h 645"/>
                  <a:gd name="T6" fmla="*/ 286 w 286"/>
                  <a:gd name="T7" fmla="*/ 645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6" h="645">
                    <a:moveTo>
                      <a:pt x="286" y="645"/>
                    </a:moveTo>
                    <a:cubicBezTo>
                      <a:pt x="167" y="471"/>
                      <a:pt x="62" y="257"/>
                      <a:pt x="0" y="0"/>
                    </a:cubicBezTo>
                    <a:cubicBezTo>
                      <a:pt x="0" y="0"/>
                      <a:pt x="14" y="282"/>
                      <a:pt x="166" y="645"/>
                    </a:cubicBezTo>
                    <a:lnTo>
                      <a:pt x="286" y="6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D82291DB-188B-FC4E-A84B-F7289EB494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08351" y="2371690"/>
                <a:ext cx="2270125" cy="4110037"/>
              </a:xfrm>
              <a:custGeom>
                <a:avLst/>
                <a:gdLst>
                  <a:gd name="T0" fmla="*/ 32 w 1193"/>
                  <a:gd name="T1" fmla="*/ 1413 h 2162"/>
                  <a:gd name="T2" fmla="*/ 361 w 1193"/>
                  <a:gd name="T3" fmla="*/ 2161 h 2162"/>
                  <a:gd name="T4" fmla="*/ 1193 w 1193"/>
                  <a:gd name="T5" fmla="*/ 2161 h 2162"/>
                  <a:gd name="T6" fmla="*/ 955 w 1193"/>
                  <a:gd name="T7" fmla="*/ 1903 h 2162"/>
                  <a:gd name="T8" fmla="*/ 704 w 1193"/>
                  <a:gd name="T9" fmla="*/ 1413 h 2162"/>
                  <a:gd name="T10" fmla="*/ 32 w 1193"/>
                  <a:gd name="T11" fmla="*/ 1413 h 2162"/>
                  <a:gd name="T12" fmla="*/ 0 w 1193"/>
                  <a:gd name="T13" fmla="*/ 879 h 2162"/>
                  <a:gd name="T14" fmla="*/ 126 w 1193"/>
                  <a:gd name="T15" fmla="*/ 299 h 2162"/>
                  <a:gd name="T16" fmla="*/ 275 w 1193"/>
                  <a:gd name="T17" fmla="*/ 0 h 2162"/>
                  <a:gd name="T18" fmla="*/ 725 w 1193"/>
                  <a:gd name="T19" fmla="*/ 0 h 2162"/>
                  <a:gd name="T20" fmla="*/ 590 w 1193"/>
                  <a:gd name="T21" fmla="*/ 879 h 2162"/>
                  <a:gd name="T22" fmla="*/ 0 w 1193"/>
                  <a:gd name="T23" fmla="*/ 879 h 2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93" h="2162">
                    <a:moveTo>
                      <a:pt x="32" y="1413"/>
                    </a:moveTo>
                    <a:cubicBezTo>
                      <a:pt x="79" y="1653"/>
                      <a:pt x="178" y="1910"/>
                      <a:pt x="361" y="2161"/>
                    </a:cubicBezTo>
                    <a:cubicBezTo>
                      <a:pt x="362" y="2162"/>
                      <a:pt x="1193" y="2161"/>
                      <a:pt x="1193" y="2161"/>
                    </a:cubicBezTo>
                    <a:cubicBezTo>
                      <a:pt x="1113" y="2085"/>
                      <a:pt x="1034" y="2000"/>
                      <a:pt x="955" y="1903"/>
                    </a:cubicBezTo>
                    <a:cubicBezTo>
                      <a:pt x="955" y="1903"/>
                      <a:pt x="812" y="1718"/>
                      <a:pt x="704" y="1413"/>
                    </a:cubicBezTo>
                    <a:lnTo>
                      <a:pt x="32" y="1413"/>
                    </a:lnTo>
                    <a:close/>
                    <a:moveTo>
                      <a:pt x="0" y="879"/>
                    </a:moveTo>
                    <a:cubicBezTo>
                      <a:pt x="25" y="534"/>
                      <a:pt x="126" y="299"/>
                      <a:pt x="126" y="299"/>
                    </a:cubicBezTo>
                    <a:cubicBezTo>
                      <a:pt x="173" y="190"/>
                      <a:pt x="220" y="94"/>
                      <a:pt x="275" y="0"/>
                    </a:cubicBezTo>
                    <a:cubicBezTo>
                      <a:pt x="725" y="0"/>
                      <a:pt x="725" y="0"/>
                      <a:pt x="725" y="0"/>
                    </a:cubicBezTo>
                    <a:cubicBezTo>
                      <a:pt x="599" y="319"/>
                      <a:pt x="569" y="617"/>
                      <a:pt x="590" y="879"/>
                    </a:cubicBezTo>
                    <a:lnTo>
                      <a:pt x="0" y="87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7EB389C-7368-8241-A182-CFDBFCD6C66C}"/>
                </a:ext>
              </a:extLst>
            </p:cNvPr>
            <p:cNvSpPr/>
            <p:nvPr userDrawn="1"/>
          </p:nvSpPr>
          <p:spPr>
            <a:xfrm>
              <a:off x="-10659" y="160316"/>
              <a:ext cx="12271248" cy="6309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86175" y="374637"/>
            <a:ext cx="11133192" cy="646331"/>
          </a:xfrm>
        </p:spPr>
        <p:txBody>
          <a:bodyPr wrap="square">
            <a:spAutoFit/>
          </a:bodyPr>
          <a:lstStyle>
            <a:lvl1pPr>
              <a:defRPr>
                <a:solidFill>
                  <a:srgbClr val="001D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586175" y="1198061"/>
            <a:ext cx="11133192" cy="1798441"/>
          </a:xfrm>
        </p:spPr>
        <p:txBody>
          <a:bodyPr wrap="square">
            <a:spAutoFit/>
          </a:bodyPr>
          <a:lstStyle>
            <a:lvl1pPr marL="0" indent="173038"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1pPr>
            <a:lvl2pPr marL="457200" indent="184150">
              <a:buFont typeface="Arial" panose="020B0604020202020204" pitchFamily="34" charset="0"/>
              <a:buChar char="•"/>
              <a:tabLst/>
              <a:defRPr sz="2000">
                <a:solidFill>
                  <a:schemeClr val="tx1"/>
                </a:solidFill>
              </a:defRPr>
            </a:lvl2pPr>
            <a:lvl3pPr marL="914400" indent="180975"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</a:defRPr>
            </a:lvl3pPr>
            <a:lvl4pPr marL="1371600" indent="177800"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</a:defRPr>
            </a:lvl4pPr>
            <a:lvl5pPr marL="1828800" indent="176213"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154441" y="6451061"/>
            <a:ext cx="2743200" cy="365125"/>
          </a:xfrm>
        </p:spPr>
        <p:txBody>
          <a:bodyPr/>
          <a:lstStyle>
            <a:lvl1pPr>
              <a:defRPr>
                <a:solidFill>
                  <a:srgbClr val="001D56"/>
                </a:solidFill>
              </a:defRPr>
            </a:lvl1pPr>
          </a:lstStyle>
          <a:p>
            <a:fld id="{18C61A40-1EA2-224C-B3B7-13C9149DDE67}" type="datetime1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99560" y="6449504"/>
            <a:ext cx="4114800" cy="365125"/>
          </a:xfrm>
        </p:spPr>
        <p:txBody>
          <a:bodyPr/>
          <a:lstStyle>
            <a:lvl1pPr>
              <a:defRPr>
                <a:solidFill>
                  <a:srgbClr val="001D56"/>
                </a:solidFill>
              </a:defRPr>
            </a:lvl1pPr>
          </a:lstStyle>
          <a:p>
            <a:endParaRPr lang="en-US" dirty="0">
              <a:solidFill>
                <a:srgbClr val="001D56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355319" y="644923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1D56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A6343C5C-3463-CF4D-899C-003BE8CD7B61}"/>
              </a:ext>
            </a:extLst>
          </p:cNvPr>
          <p:cNvGrpSpPr/>
          <p:nvPr userDrawn="1"/>
        </p:nvGrpSpPr>
        <p:grpSpPr>
          <a:xfrm>
            <a:off x="-13447" y="-19394"/>
            <a:ext cx="12274036" cy="6933770"/>
            <a:chOff x="-13447" y="-19394"/>
            <a:chExt cx="12274036" cy="693377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15D2BBE-8FE6-0D47-BFCD-1AAD9EE5EB77}"/>
                </a:ext>
              </a:extLst>
            </p:cNvPr>
            <p:cNvSpPr>
              <a:spLocks/>
            </p:cNvSpPr>
            <p:nvPr userDrawn="1"/>
          </p:nvSpPr>
          <p:spPr>
            <a:xfrm>
              <a:off x="-13447" y="-19394"/>
              <a:ext cx="12272942" cy="6931152"/>
            </a:xfrm>
            <a:prstGeom prst="rect">
              <a:avLst/>
            </a:prstGeom>
            <a:gradFill flip="none" rotWithShape="1">
              <a:gsLst>
                <a:gs pos="100000">
                  <a:srgbClr val="0076B7"/>
                </a:gs>
                <a:gs pos="59000">
                  <a:srgbClr val="2CA272"/>
                </a:gs>
                <a:gs pos="0">
                  <a:srgbClr val="0077B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A687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31D3D44-AFB6-894D-984B-3AD5A129593F}"/>
                </a:ext>
              </a:extLst>
            </p:cNvPr>
            <p:cNvSpPr>
              <a:spLocks/>
            </p:cNvSpPr>
            <p:nvPr userDrawn="1"/>
          </p:nvSpPr>
          <p:spPr>
            <a:xfrm>
              <a:off x="-13447" y="-19394"/>
              <a:ext cx="12273280" cy="6931152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D567EC0-5647-9647-9812-0476F7DBCD4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527221" y="-19394"/>
              <a:ext cx="4652702" cy="6933770"/>
              <a:chOff x="3308351" y="2370138"/>
              <a:chExt cx="2760662" cy="4111589"/>
            </a:xfrm>
            <a:gradFill flip="none" rotWithShape="1">
              <a:gsLst>
                <a:gs pos="0">
                  <a:srgbClr val="00B0F0"/>
                </a:gs>
                <a:gs pos="100000">
                  <a:srgbClr val="36CDA2"/>
                </a:gs>
              </a:gsLst>
              <a:lin ang="10800000" scaled="1"/>
              <a:tileRect/>
            </a:gradFill>
          </p:grpSpPr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E64DD190-03D3-C742-9ADA-9138C872CB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94213" y="2370138"/>
                <a:ext cx="1574800" cy="3676650"/>
              </a:xfrm>
              <a:custGeom>
                <a:avLst/>
                <a:gdLst>
                  <a:gd name="T0" fmla="*/ 239 w 828"/>
                  <a:gd name="T1" fmla="*/ 1416 h 1936"/>
                  <a:gd name="T2" fmla="*/ 387 w 828"/>
                  <a:gd name="T3" fmla="*/ 1936 h 1936"/>
                  <a:gd name="T4" fmla="*/ 127 w 828"/>
                  <a:gd name="T5" fmla="*/ 1417 h 1936"/>
                  <a:gd name="T6" fmla="*/ 239 w 828"/>
                  <a:gd name="T7" fmla="*/ 1416 h 1936"/>
                  <a:gd name="T8" fmla="*/ 273 w 828"/>
                  <a:gd name="T9" fmla="*/ 883 h 1936"/>
                  <a:gd name="T10" fmla="*/ 828 w 828"/>
                  <a:gd name="T11" fmla="*/ 3 h 1936"/>
                  <a:gd name="T12" fmla="*/ 195 w 828"/>
                  <a:gd name="T13" fmla="*/ 0 h 1936"/>
                  <a:gd name="T14" fmla="*/ 18 w 828"/>
                  <a:gd name="T15" fmla="*/ 883 h 1936"/>
                  <a:gd name="T16" fmla="*/ 273 w 828"/>
                  <a:gd name="T17" fmla="*/ 883 h 1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8" h="1936">
                    <a:moveTo>
                      <a:pt x="239" y="1416"/>
                    </a:moveTo>
                    <a:cubicBezTo>
                      <a:pt x="273" y="1728"/>
                      <a:pt x="387" y="1936"/>
                      <a:pt x="387" y="1936"/>
                    </a:cubicBezTo>
                    <a:cubicBezTo>
                      <a:pt x="271" y="1756"/>
                      <a:pt x="186" y="1583"/>
                      <a:pt x="127" y="1417"/>
                    </a:cubicBezTo>
                    <a:lnTo>
                      <a:pt x="239" y="1416"/>
                    </a:lnTo>
                    <a:close/>
                    <a:moveTo>
                      <a:pt x="273" y="883"/>
                    </a:moveTo>
                    <a:cubicBezTo>
                      <a:pt x="342" y="603"/>
                      <a:pt x="503" y="296"/>
                      <a:pt x="828" y="3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82" y="241"/>
                      <a:pt x="0" y="540"/>
                      <a:pt x="18" y="883"/>
                    </a:cubicBezTo>
                    <a:lnTo>
                      <a:pt x="273" y="8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0E54106F-2250-C94B-B2C3-3F37F939F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3276" y="5254625"/>
                <a:ext cx="542925" cy="1223962"/>
              </a:xfrm>
              <a:custGeom>
                <a:avLst/>
                <a:gdLst>
                  <a:gd name="T0" fmla="*/ 286 w 286"/>
                  <a:gd name="T1" fmla="*/ 645 h 645"/>
                  <a:gd name="T2" fmla="*/ 0 w 286"/>
                  <a:gd name="T3" fmla="*/ 0 h 645"/>
                  <a:gd name="T4" fmla="*/ 166 w 286"/>
                  <a:gd name="T5" fmla="*/ 645 h 645"/>
                  <a:gd name="T6" fmla="*/ 286 w 286"/>
                  <a:gd name="T7" fmla="*/ 645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6" h="645">
                    <a:moveTo>
                      <a:pt x="286" y="645"/>
                    </a:moveTo>
                    <a:cubicBezTo>
                      <a:pt x="167" y="471"/>
                      <a:pt x="62" y="257"/>
                      <a:pt x="0" y="0"/>
                    </a:cubicBezTo>
                    <a:cubicBezTo>
                      <a:pt x="0" y="0"/>
                      <a:pt x="14" y="282"/>
                      <a:pt x="166" y="645"/>
                    </a:cubicBezTo>
                    <a:lnTo>
                      <a:pt x="286" y="6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F3C977CE-F0C3-3243-8C1B-3A2487CEA3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08351" y="2371690"/>
                <a:ext cx="2270125" cy="4110037"/>
              </a:xfrm>
              <a:custGeom>
                <a:avLst/>
                <a:gdLst>
                  <a:gd name="T0" fmla="*/ 32 w 1193"/>
                  <a:gd name="T1" fmla="*/ 1413 h 2162"/>
                  <a:gd name="T2" fmla="*/ 361 w 1193"/>
                  <a:gd name="T3" fmla="*/ 2161 h 2162"/>
                  <a:gd name="T4" fmla="*/ 1193 w 1193"/>
                  <a:gd name="T5" fmla="*/ 2161 h 2162"/>
                  <a:gd name="T6" fmla="*/ 955 w 1193"/>
                  <a:gd name="T7" fmla="*/ 1903 h 2162"/>
                  <a:gd name="T8" fmla="*/ 704 w 1193"/>
                  <a:gd name="T9" fmla="*/ 1413 h 2162"/>
                  <a:gd name="T10" fmla="*/ 32 w 1193"/>
                  <a:gd name="T11" fmla="*/ 1413 h 2162"/>
                  <a:gd name="T12" fmla="*/ 0 w 1193"/>
                  <a:gd name="T13" fmla="*/ 879 h 2162"/>
                  <a:gd name="T14" fmla="*/ 126 w 1193"/>
                  <a:gd name="T15" fmla="*/ 299 h 2162"/>
                  <a:gd name="T16" fmla="*/ 275 w 1193"/>
                  <a:gd name="T17" fmla="*/ 0 h 2162"/>
                  <a:gd name="T18" fmla="*/ 725 w 1193"/>
                  <a:gd name="T19" fmla="*/ 0 h 2162"/>
                  <a:gd name="T20" fmla="*/ 590 w 1193"/>
                  <a:gd name="T21" fmla="*/ 879 h 2162"/>
                  <a:gd name="T22" fmla="*/ 0 w 1193"/>
                  <a:gd name="T23" fmla="*/ 879 h 2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93" h="2162">
                    <a:moveTo>
                      <a:pt x="32" y="1413"/>
                    </a:moveTo>
                    <a:cubicBezTo>
                      <a:pt x="79" y="1653"/>
                      <a:pt x="178" y="1910"/>
                      <a:pt x="361" y="2161"/>
                    </a:cubicBezTo>
                    <a:cubicBezTo>
                      <a:pt x="362" y="2162"/>
                      <a:pt x="1193" y="2161"/>
                      <a:pt x="1193" y="2161"/>
                    </a:cubicBezTo>
                    <a:cubicBezTo>
                      <a:pt x="1113" y="2085"/>
                      <a:pt x="1034" y="2000"/>
                      <a:pt x="955" y="1903"/>
                    </a:cubicBezTo>
                    <a:cubicBezTo>
                      <a:pt x="955" y="1903"/>
                      <a:pt x="812" y="1718"/>
                      <a:pt x="704" y="1413"/>
                    </a:cubicBezTo>
                    <a:lnTo>
                      <a:pt x="32" y="1413"/>
                    </a:lnTo>
                    <a:close/>
                    <a:moveTo>
                      <a:pt x="0" y="879"/>
                    </a:moveTo>
                    <a:cubicBezTo>
                      <a:pt x="25" y="534"/>
                      <a:pt x="126" y="299"/>
                      <a:pt x="126" y="299"/>
                    </a:cubicBezTo>
                    <a:cubicBezTo>
                      <a:pt x="173" y="190"/>
                      <a:pt x="220" y="94"/>
                      <a:pt x="275" y="0"/>
                    </a:cubicBezTo>
                    <a:cubicBezTo>
                      <a:pt x="725" y="0"/>
                      <a:pt x="725" y="0"/>
                      <a:pt x="725" y="0"/>
                    </a:cubicBezTo>
                    <a:cubicBezTo>
                      <a:pt x="599" y="319"/>
                      <a:pt x="569" y="617"/>
                      <a:pt x="590" y="879"/>
                    </a:cubicBezTo>
                    <a:lnTo>
                      <a:pt x="0" y="87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DC4523E-FCF1-8B4C-9C14-39488124807F}"/>
                </a:ext>
              </a:extLst>
            </p:cNvPr>
            <p:cNvSpPr/>
            <p:nvPr userDrawn="1"/>
          </p:nvSpPr>
          <p:spPr>
            <a:xfrm>
              <a:off x="-10659" y="160316"/>
              <a:ext cx="12271248" cy="6309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0633" y="6451061"/>
            <a:ext cx="2743200" cy="365125"/>
          </a:xfrm>
        </p:spPr>
        <p:txBody>
          <a:bodyPr/>
          <a:lstStyle>
            <a:lvl1pPr>
              <a:defRPr>
                <a:solidFill>
                  <a:srgbClr val="001D56"/>
                </a:solidFill>
              </a:defRPr>
            </a:lvl1pPr>
          </a:lstStyle>
          <a:p>
            <a:fld id="{81721A1E-F941-5645-8EB9-E0DEB540FBBD}" type="datetime1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5752" y="6451061"/>
            <a:ext cx="4114800" cy="365125"/>
          </a:xfrm>
        </p:spPr>
        <p:txBody>
          <a:bodyPr/>
          <a:lstStyle>
            <a:lvl1pPr>
              <a:defRPr>
                <a:solidFill>
                  <a:srgbClr val="001D56"/>
                </a:solidFill>
              </a:defRPr>
            </a:lvl1pPr>
          </a:lstStyle>
          <a:p>
            <a:endParaRPr lang="en-US" dirty="0">
              <a:solidFill>
                <a:srgbClr val="001D56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4923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1D56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175" y="374637"/>
            <a:ext cx="11133192" cy="646331"/>
          </a:xfrm>
        </p:spPr>
        <p:txBody>
          <a:bodyPr wrap="square">
            <a:spAutoFit/>
          </a:bodyPr>
          <a:lstStyle>
            <a:lvl1pPr>
              <a:defRPr>
                <a:solidFill>
                  <a:srgbClr val="001D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6175" y="1198061"/>
            <a:ext cx="11133192" cy="1798441"/>
          </a:xfrm>
        </p:spPr>
        <p:txBody>
          <a:bodyPr wrap="square">
            <a:spAutoFit/>
          </a:bodyPr>
          <a:lstStyle>
            <a:lvl1pPr marL="0" indent="173038"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1pPr>
            <a:lvl2pPr marL="457200" indent="184150">
              <a:buFont typeface="Arial" panose="020B0604020202020204" pitchFamily="34" charset="0"/>
              <a:buChar char="•"/>
              <a:tabLst/>
              <a:defRPr sz="2000">
                <a:solidFill>
                  <a:schemeClr val="tx1"/>
                </a:solidFill>
              </a:defRPr>
            </a:lvl2pPr>
            <a:lvl3pPr marL="914400" indent="180975"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</a:defRPr>
            </a:lvl3pPr>
            <a:lvl4pPr marL="1371600" indent="177800"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</a:defRPr>
            </a:lvl4pPr>
            <a:lvl5pPr marL="1828800" indent="176213"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63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able, indoor, sitting, blue&#10;&#10;Description automatically generated">
            <a:extLst>
              <a:ext uri="{FF2B5EF4-FFF2-40B4-BE49-F238E27FC236}">
                <a16:creationId xmlns:a16="http://schemas.microsoft.com/office/drawing/2014/main" id="{78B15E17-941B-1D41-9C67-C999F6295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894" y="-26894"/>
            <a:ext cx="12322048" cy="693115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416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41A842-7BC4-CE46-8CED-E0C3FD922399}" type="datetime1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167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781" y="3108024"/>
            <a:ext cx="4409443" cy="1200329"/>
          </a:xfrm>
        </p:spPr>
        <p:txBody>
          <a:bodyPr wrap="square" anchor="ctr">
            <a:spAutoFit/>
          </a:bodyPr>
          <a:lstStyle>
            <a:lvl1pPr algn="l">
              <a:defRPr sz="4000">
                <a:solidFill>
                  <a:srgbClr val="FF95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E8ABEA-685F-D640-8CFD-7B2931A97293}"/>
              </a:ext>
            </a:extLst>
          </p:cNvPr>
          <p:cNvSpPr/>
          <p:nvPr userDrawn="1"/>
        </p:nvSpPr>
        <p:spPr>
          <a:xfrm>
            <a:off x="-26894" y="-26894"/>
            <a:ext cx="12266952" cy="6931152"/>
          </a:xfrm>
          <a:prstGeom prst="rect">
            <a:avLst/>
          </a:prstGeom>
          <a:gradFill flip="none" rotWithShape="1">
            <a:gsLst>
              <a:gs pos="89000">
                <a:srgbClr val="00205F"/>
              </a:gs>
              <a:gs pos="38000">
                <a:srgbClr val="00062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73C436-5B5B-E145-A607-9ADDD760A303}" type="datetime1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2F37C5-6487-414B-B1B9-7FD02F34A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57" y="264979"/>
            <a:ext cx="11505886" cy="646331"/>
          </a:xfrm>
        </p:spPr>
        <p:txBody>
          <a:bodyPr/>
          <a:lstStyle>
            <a:lvl1pPr>
              <a:defRPr>
                <a:solidFill>
                  <a:srgbClr val="FF954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627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42736B5-FF4E-8647-8889-6A36C9159762}" type="datetime1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83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DFF14A-955F-9142-9393-31C0DB1A5A37}" type="datetime1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A91CE6-750C-2949-ABFD-97580BB9C12B}" type="datetime1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52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97432F-D53D-CA4F-AFF4-0D28F7EBC863}" type="datetime1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62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5E7EFC3-4F2A-E040-BAA3-4FA6D50F8AC8}" type="datetime1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3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F84BF2-D5D7-4145-8C5E-9767EFA8134F}" type="datetime1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01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2EA4925-A2BD-9643-B1D8-40DFB01679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6475" y="-25214"/>
            <a:ext cx="2838136" cy="6931152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C26CBC97-9BDB-3B45-8222-E255F29062B0}"/>
              </a:ext>
            </a:extLst>
          </p:cNvPr>
          <p:cNvSpPr>
            <a:spLocks/>
          </p:cNvSpPr>
          <p:nvPr userDrawn="1"/>
        </p:nvSpPr>
        <p:spPr bwMode="auto">
          <a:xfrm>
            <a:off x="-57413" y="-41690"/>
            <a:ext cx="12362688" cy="6933422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  <a:gd name="connsiteX0" fmla="*/ 2575 w 11489"/>
              <a:gd name="connsiteY0" fmla="*/ 51 h 10051"/>
              <a:gd name="connsiteX1" fmla="*/ 1266 w 11489"/>
              <a:gd name="connsiteY1" fmla="*/ 8996 h 10051"/>
              <a:gd name="connsiteX2" fmla="*/ 690 w 11489"/>
              <a:gd name="connsiteY2" fmla="*/ 56 h 10051"/>
              <a:gd name="connsiteX3" fmla="*/ 420 w 11489"/>
              <a:gd name="connsiteY3" fmla="*/ 56 h 10051"/>
              <a:gd name="connsiteX4" fmla="*/ 1103 w 11489"/>
              <a:gd name="connsiteY4" fmla="*/ 8857 h 10051"/>
              <a:gd name="connsiteX5" fmla="*/ 1809 w 11489"/>
              <a:gd name="connsiteY5" fmla="*/ 10051 h 10051"/>
              <a:gd name="connsiteX6" fmla="*/ 9174 w 11489"/>
              <a:gd name="connsiteY6" fmla="*/ 10051 h 10051"/>
              <a:gd name="connsiteX7" fmla="*/ 11489 w 11489"/>
              <a:gd name="connsiteY7" fmla="*/ 0 h 10051"/>
              <a:gd name="connsiteX8" fmla="*/ 2575 w 11489"/>
              <a:gd name="connsiteY8" fmla="*/ 51 h 10051"/>
              <a:gd name="connsiteX0" fmla="*/ 2575 w 11489"/>
              <a:gd name="connsiteY0" fmla="*/ 51 h 10051"/>
              <a:gd name="connsiteX1" fmla="*/ 1266 w 11489"/>
              <a:gd name="connsiteY1" fmla="*/ 8996 h 10051"/>
              <a:gd name="connsiteX2" fmla="*/ 690 w 11489"/>
              <a:gd name="connsiteY2" fmla="*/ 56 h 10051"/>
              <a:gd name="connsiteX3" fmla="*/ 420 w 11489"/>
              <a:gd name="connsiteY3" fmla="*/ 56 h 10051"/>
              <a:gd name="connsiteX4" fmla="*/ 1103 w 11489"/>
              <a:gd name="connsiteY4" fmla="*/ 8857 h 10051"/>
              <a:gd name="connsiteX5" fmla="*/ 1809 w 11489"/>
              <a:gd name="connsiteY5" fmla="*/ 10051 h 10051"/>
              <a:gd name="connsiteX6" fmla="*/ 11424 w 11489"/>
              <a:gd name="connsiteY6" fmla="*/ 10051 h 10051"/>
              <a:gd name="connsiteX7" fmla="*/ 11489 w 11489"/>
              <a:gd name="connsiteY7" fmla="*/ 0 h 10051"/>
              <a:gd name="connsiteX8" fmla="*/ 2575 w 11489"/>
              <a:gd name="connsiteY8" fmla="*/ 51 h 10051"/>
              <a:gd name="connsiteX0" fmla="*/ 2575 w 11435"/>
              <a:gd name="connsiteY0" fmla="*/ 34 h 10034"/>
              <a:gd name="connsiteX1" fmla="*/ 1266 w 11435"/>
              <a:gd name="connsiteY1" fmla="*/ 8979 h 10034"/>
              <a:gd name="connsiteX2" fmla="*/ 690 w 11435"/>
              <a:gd name="connsiteY2" fmla="*/ 39 h 10034"/>
              <a:gd name="connsiteX3" fmla="*/ 420 w 11435"/>
              <a:gd name="connsiteY3" fmla="*/ 39 h 10034"/>
              <a:gd name="connsiteX4" fmla="*/ 1103 w 11435"/>
              <a:gd name="connsiteY4" fmla="*/ 8840 h 10034"/>
              <a:gd name="connsiteX5" fmla="*/ 1809 w 11435"/>
              <a:gd name="connsiteY5" fmla="*/ 10034 h 10034"/>
              <a:gd name="connsiteX6" fmla="*/ 11424 w 11435"/>
              <a:gd name="connsiteY6" fmla="*/ 10034 h 10034"/>
              <a:gd name="connsiteX7" fmla="*/ 11435 w 11435"/>
              <a:gd name="connsiteY7" fmla="*/ 0 h 10034"/>
              <a:gd name="connsiteX8" fmla="*/ 2575 w 11435"/>
              <a:gd name="connsiteY8" fmla="*/ 34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5" h="10034">
                <a:moveTo>
                  <a:pt x="2575" y="34"/>
                </a:moveTo>
                <a:cubicBezTo>
                  <a:pt x="-402" y="4217"/>
                  <a:pt x="1266" y="8979"/>
                  <a:pt x="1266" y="8979"/>
                </a:cubicBezTo>
                <a:cubicBezTo>
                  <a:pt x="-256" y="5305"/>
                  <a:pt x="52" y="2181"/>
                  <a:pt x="690" y="39"/>
                </a:cubicBezTo>
                <a:cubicBezTo>
                  <a:pt x="693" y="34"/>
                  <a:pt x="420" y="39"/>
                  <a:pt x="420" y="39"/>
                </a:cubicBezTo>
                <a:cubicBezTo>
                  <a:pt x="-826" y="4953"/>
                  <a:pt x="1103" y="8840"/>
                  <a:pt x="1103" y="8840"/>
                </a:cubicBezTo>
                <a:cubicBezTo>
                  <a:pt x="1337" y="9289"/>
                  <a:pt x="1572" y="9682"/>
                  <a:pt x="1809" y="10034"/>
                </a:cubicBezTo>
                <a:lnTo>
                  <a:pt x="11424" y="10034"/>
                </a:lnTo>
                <a:cubicBezTo>
                  <a:pt x="11424" y="34"/>
                  <a:pt x="11435" y="0"/>
                  <a:pt x="11435" y="0"/>
                </a:cubicBezTo>
                <a:lnTo>
                  <a:pt x="2575" y="34"/>
                </a:lnTo>
                <a:close/>
              </a:path>
            </a:pathLst>
          </a:custGeom>
          <a:gradFill flip="none" rotWithShape="1">
            <a:gsLst>
              <a:gs pos="92000">
                <a:srgbClr val="00205F"/>
              </a:gs>
              <a:gs pos="75000">
                <a:srgbClr val="001149"/>
              </a:gs>
              <a:gs pos="47000">
                <a:srgbClr val="00062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1" y="450633"/>
            <a:ext cx="9524056" cy="646331"/>
          </a:xfrm>
        </p:spPr>
        <p:txBody>
          <a:bodyPr wrap="square">
            <a:spAutoFit/>
          </a:bodyPr>
          <a:lstStyle>
            <a:lvl1pPr>
              <a:defRPr>
                <a:solidFill>
                  <a:srgbClr val="FF95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28421" y="1385267"/>
            <a:ext cx="9524056" cy="1626086"/>
          </a:xfrm>
        </p:spPr>
        <p:txBody>
          <a:bodyPr wrap="square">
            <a:spAutoFit/>
          </a:bodyPr>
          <a:lstStyle>
            <a:lvl1pPr marL="0" indent="173038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 b="1">
                <a:solidFill>
                  <a:schemeClr val="bg1"/>
                </a:solidFill>
              </a:defRPr>
            </a:lvl1pPr>
            <a:lvl2pPr marL="457200" indent="184150">
              <a:buClr>
                <a:schemeClr val="bg1"/>
              </a:buClr>
              <a:buFont typeface="Arial" panose="020B0604020202020204" pitchFamily="34" charset="0"/>
              <a:buChar char="‒"/>
              <a:tabLst/>
              <a:defRPr sz="2000">
                <a:solidFill>
                  <a:schemeClr val="bg1"/>
                </a:solidFill>
              </a:defRPr>
            </a:lvl2pPr>
            <a:lvl3pPr marL="914400" indent="180975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1371600" indent="177800">
              <a:buClr>
                <a:schemeClr val="bg1"/>
              </a:buClr>
              <a:buFont typeface="Arial" panose="020B0604020202020204" pitchFamily="34" charset="0"/>
              <a:buChar char="‒"/>
              <a:tabLst/>
              <a:defRPr sz="1600">
                <a:solidFill>
                  <a:schemeClr val="bg1"/>
                </a:solidFill>
              </a:defRPr>
            </a:lvl4pPr>
            <a:lvl5pPr marL="1828800" indent="176213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0633" y="6449233"/>
            <a:ext cx="2743200" cy="36512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15EEC727-1D5A-4340-AC1E-3EBF680B926B}" type="datetime1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9233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167" y="644923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20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12537-B55F-1D4C-AACF-3B10E75227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701"/>
      </p:ext>
    </p:extLst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634F9-BD00-46A9-B1F8-43500E2136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105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9B8D9-544C-45F0-86F1-2D3232EB48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028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CD318-5A7B-406F-8C2C-95810A0CC0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08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CBF9F-18AA-4C97-B6C4-E29A911A8B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22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5EC4C-2F64-49DC-A26C-8FFB3EF562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783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2F482-E9BB-4A1F-B50F-E7A6E1D3CA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930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98DE1-78E4-4CFF-97D4-8382DF0BDF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9883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5DA41-D0A4-47AC-80CF-E292AE15D7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893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9A8C1-F325-46F5-9D33-CFFD7DB30B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465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28A97AC-29E4-9045-9C4E-EA5146BAA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2858" y="-36576"/>
            <a:ext cx="5390896" cy="6931152"/>
          </a:xfrm>
          <a:prstGeom prst="rect">
            <a:avLst/>
          </a:prstGeom>
        </p:spPr>
      </p:pic>
      <p:sp>
        <p:nvSpPr>
          <p:cNvPr id="15" name="Freeform 9">
            <a:extLst>
              <a:ext uri="{FF2B5EF4-FFF2-40B4-BE49-F238E27FC236}">
                <a16:creationId xmlns:a16="http://schemas.microsoft.com/office/drawing/2014/main" id="{FE85F26A-4547-A74B-A506-99FE07247A3A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-36576"/>
            <a:ext cx="2070763" cy="6931152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00062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57E849A0-189A-BF4F-A32C-C7108DAF3157}"/>
              </a:ext>
            </a:extLst>
          </p:cNvPr>
          <p:cNvSpPr>
            <a:spLocks/>
          </p:cNvSpPr>
          <p:nvPr userDrawn="1"/>
        </p:nvSpPr>
        <p:spPr bwMode="auto">
          <a:xfrm>
            <a:off x="1527048" y="-58220"/>
            <a:ext cx="10698480" cy="6931152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98000">
                <a:srgbClr val="032364"/>
              </a:gs>
              <a:gs pos="49000">
                <a:srgbClr val="00062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347" y="487320"/>
            <a:ext cx="7090215" cy="646331"/>
          </a:xfrm>
        </p:spPr>
        <p:txBody>
          <a:bodyPr wrap="square">
            <a:spAutoFit/>
          </a:bodyPr>
          <a:lstStyle>
            <a:lvl1pPr>
              <a:defRPr>
                <a:solidFill>
                  <a:srgbClr val="FF954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4347" y="1401346"/>
            <a:ext cx="7090215" cy="1681486"/>
          </a:xfrm>
        </p:spPr>
        <p:txBody>
          <a:bodyPr wrap="square">
            <a:spAutoFit/>
          </a:bodyPr>
          <a:lstStyle>
            <a:lvl1pPr marL="173038" indent="-173038"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  <a:tabLst/>
              <a:defRPr sz="2000" b="1">
                <a:solidFill>
                  <a:schemeClr val="bg1"/>
                </a:solidFill>
              </a:defRPr>
            </a:lvl1pPr>
            <a:lvl2pPr marL="457200" indent="184150">
              <a:buClr>
                <a:schemeClr val="bg1"/>
              </a:buClr>
              <a:buSzPct val="80000"/>
              <a:buFont typeface="Arial" panose="020B0604020202020204" pitchFamily="34" charset="0"/>
              <a:buChar char="‒"/>
              <a:tabLst/>
              <a:defRPr sz="2000">
                <a:solidFill>
                  <a:schemeClr val="bg1"/>
                </a:solidFill>
              </a:defRPr>
            </a:lvl2pPr>
            <a:lvl3pPr marL="914400" indent="180975"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1371600" indent="177800">
              <a:buClr>
                <a:schemeClr val="bg1"/>
              </a:buClr>
              <a:buSzPct val="80000"/>
              <a:buFont typeface="Arial" panose="020B0604020202020204" pitchFamily="34" charset="0"/>
              <a:buChar char="‒"/>
              <a:tabLst/>
              <a:defRPr sz="1800">
                <a:solidFill>
                  <a:schemeClr val="bg1"/>
                </a:solidFill>
              </a:defRPr>
            </a:lvl4pPr>
            <a:lvl5pPr marL="1828800" indent="176213"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0633" y="6443890"/>
            <a:ext cx="2743200" cy="365125"/>
          </a:xfrm>
        </p:spPr>
        <p:txBody>
          <a:bodyPr/>
          <a:lstStyle>
            <a:lvl1pPr>
              <a:defRPr lang="en-US" sz="1050" b="0" kern="120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38C66DEB-E195-8F42-B855-BB53802DFBD4}" type="datetime1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9233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DF0F7E-E452-C345-AC7C-F724A12C7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8167" y="64492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73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B3D60-C668-4F16-9D7A-5B5841728A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241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D4E01-8D59-4087-BCD0-0B68E887EF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796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1BAA-347D-4AAC-BEDA-D8FAF789BA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971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FB6B5-295F-443F-8D1F-FF47D74D7A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8881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9A8BA-8479-4393-A921-3B49B1CB79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065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able, indoor, sitting, blue&#10;&#10;Description automatically generated">
            <a:extLst>
              <a:ext uri="{FF2B5EF4-FFF2-40B4-BE49-F238E27FC236}">
                <a16:creationId xmlns:a16="http://schemas.microsoft.com/office/drawing/2014/main" id="{8D72B387-0086-5C41-95DA-88433F9095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084" y="-32084"/>
            <a:ext cx="12322048" cy="693115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307D0B58-60C5-E145-943C-0282FF9DEE2C}"/>
              </a:ext>
            </a:extLst>
          </p:cNvPr>
          <p:cNvGrpSpPr/>
          <p:nvPr userDrawn="1"/>
        </p:nvGrpSpPr>
        <p:grpSpPr>
          <a:xfrm>
            <a:off x="-489819" y="-32084"/>
            <a:ext cx="3197522" cy="6931152"/>
            <a:chOff x="-473777" y="-18943"/>
            <a:chExt cx="3197522" cy="6876906"/>
          </a:xfrm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F3F2F5EE-AEEB-BC49-8DC6-DE28BE492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8943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0076B3"/>
                </a:gs>
                <a:gs pos="0">
                  <a:srgbClr val="0474B2"/>
                </a:gs>
                <a:gs pos="41000">
                  <a:srgbClr val="31A66C"/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C6BAC39C-CA2B-024B-9839-D8CDC23B73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31A66C"/>
                </a:gs>
                <a:gs pos="0">
                  <a:srgbClr val="0075B7"/>
                </a:gs>
                <a:gs pos="100000">
                  <a:srgbClr val="0075B7"/>
                </a:gs>
              </a:gsLst>
              <a:lin ang="5400000" scaled="1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2268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7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1BA50B-8B1F-A244-B375-F86C8E5436F9}"/>
              </a:ext>
            </a:extLst>
          </p:cNvPr>
          <p:cNvSpPr/>
          <p:nvPr userDrawn="1"/>
        </p:nvSpPr>
        <p:spPr>
          <a:xfrm>
            <a:off x="-4721" y="-7555"/>
            <a:ext cx="12271248" cy="6866691"/>
          </a:xfrm>
          <a:prstGeom prst="rect">
            <a:avLst/>
          </a:prstGeom>
          <a:solidFill>
            <a:srgbClr val="3A3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A687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EC7C33-1BA5-1748-8B08-423C53E14A7C}"/>
              </a:ext>
            </a:extLst>
          </p:cNvPr>
          <p:cNvSpPr>
            <a:spLocks/>
          </p:cNvSpPr>
          <p:nvPr userDrawn="1"/>
        </p:nvSpPr>
        <p:spPr>
          <a:xfrm>
            <a:off x="-14881" y="-20382"/>
            <a:ext cx="12271248" cy="6931152"/>
          </a:xfrm>
          <a:prstGeom prst="rect">
            <a:avLst/>
          </a:prstGeom>
          <a:gradFill flip="none" rotWithShape="1">
            <a:gsLst>
              <a:gs pos="100000">
                <a:srgbClr val="0076B7"/>
              </a:gs>
              <a:gs pos="59000">
                <a:srgbClr val="2CA272"/>
              </a:gs>
              <a:gs pos="0">
                <a:srgbClr val="0077B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A687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DAB9EF-B79C-C640-9FA8-40D2DFCE2AD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7663" y="-20382"/>
            <a:ext cx="4652702" cy="6931152"/>
            <a:chOff x="3308351" y="2370138"/>
            <a:chExt cx="2760662" cy="4110037"/>
          </a:xfrm>
          <a:gradFill flip="none" rotWithShape="1">
            <a:gsLst>
              <a:gs pos="0">
                <a:srgbClr val="00B0F0"/>
              </a:gs>
              <a:gs pos="100000">
                <a:srgbClr val="36CDA2"/>
              </a:gs>
            </a:gsLst>
            <a:lin ang="10800000" scaled="1"/>
            <a:tileRect/>
          </a:gradFill>
        </p:grpSpPr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192CEE28-B58D-3241-B190-DB9DEBDD11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96FB482-A049-3547-9EDC-6CB459264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7152F9E5-7B6B-C842-8B3D-E679AF46B9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5009C4D-3D5C-544F-90AB-A6EB0948F063}"/>
              </a:ext>
            </a:extLst>
          </p:cNvPr>
          <p:cNvSpPr/>
          <p:nvPr userDrawn="1"/>
        </p:nvSpPr>
        <p:spPr>
          <a:xfrm>
            <a:off x="-14881" y="160316"/>
            <a:ext cx="12266952" cy="6309360"/>
          </a:xfrm>
          <a:prstGeom prst="rect">
            <a:avLst/>
          </a:prstGeom>
          <a:gradFill flip="none" rotWithShape="1">
            <a:gsLst>
              <a:gs pos="89000">
                <a:srgbClr val="00205F"/>
              </a:gs>
              <a:gs pos="38000">
                <a:srgbClr val="00062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17663" y="368281"/>
            <a:ext cx="11207491" cy="646331"/>
          </a:xfrm>
        </p:spPr>
        <p:txBody>
          <a:bodyPr wrap="square">
            <a:spAutoFit/>
          </a:bodyPr>
          <a:lstStyle>
            <a:lvl1pPr>
              <a:defRPr>
                <a:solidFill>
                  <a:srgbClr val="FF95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517663" y="1281322"/>
            <a:ext cx="11207491" cy="1681486"/>
          </a:xfrm>
        </p:spPr>
        <p:txBody>
          <a:bodyPr wrap="square">
            <a:spAutoFit/>
          </a:bodyPr>
          <a:lstStyle>
            <a:lvl1pPr marL="0" indent="173038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 b="1">
                <a:solidFill>
                  <a:schemeClr val="bg1"/>
                </a:solidFill>
              </a:defRPr>
            </a:lvl1pPr>
            <a:lvl2pPr marL="457200" indent="184150">
              <a:buClr>
                <a:schemeClr val="bg1"/>
              </a:buClr>
              <a:buFont typeface="Arial" panose="020B0604020202020204" pitchFamily="34" charset="0"/>
              <a:buChar char="‒"/>
              <a:tabLst/>
              <a:defRPr sz="2000">
                <a:solidFill>
                  <a:schemeClr val="bg1"/>
                </a:solidFill>
              </a:defRPr>
            </a:lvl2pPr>
            <a:lvl3pPr marL="914400" indent="180975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1371600" indent="177800">
              <a:buClr>
                <a:schemeClr val="bg1"/>
              </a:buClr>
              <a:buFont typeface="Arial" panose="020B0604020202020204" pitchFamily="34" charset="0"/>
              <a:buChar char="‒"/>
              <a:tabLst/>
              <a:defRPr sz="1600">
                <a:solidFill>
                  <a:schemeClr val="bg1"/>
                </a:solidFill>
              </a:defRPr>
            </a:lvl4pPr>
            <a:lvl5pPr marL="1828800" indent="176213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7289" y="6503144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C61A40-1EA2-224C-B3B7-13C9149DDE67}" type="datetime1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42408" y="6501587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298167" y="650131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6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663029-D307-3749-AB26-9F9152234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72CC95E-30A4-D744-8BC0-DDA2BE0BB564}" type="datetime1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569694" y="4628849"/>
            <a:ext cx="5264258" cy="102592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 dirty="0"/>
              <a:t>Presenter Name</a:t>
            </a:r>
          </a:p>
          <a:p>
            <a:pPr>
              <a:spcBef>
                <a:spcPts val="400"/>
              </a:spcBef>
            </a:pPr>
            <a:r>
              <a:rPr lang="en-US" dirty="0"/>
              <a:t>Title</a:t>
            </a:r>
          </a:p>
          <a:p>
            <a:pPr>
              <a:spcBef>
                <a:spcPts val="400"/>
              </a:spcBef>
            </a:pPr>
            <a:r>
              <a:rPr lang="en-US" dirty="0"/>
              <a:t>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2B6083-2109-7E40-AD81-BCC8CCBD9B12}"/>
              </a:ext>
            </a:extLst>
          </p:cNvPr>
          <p:cNvGrpSpPr/>
          <p:nvPr userDrawn="1"/>
        </p:nvGrpSpPr>
        <p:grpSpPr>
          <a:xfrm>
            <a:off x="-473777" y="-10705"/>
            <a:ext cx="3197522" cy="6876906"/>
            <a:chOff x="-473777" y="-10705"/>
            <a:chExt cx="3197522" cy="687690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462C1B29-E598-6E4D-8850-540D54D59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0705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68BAE1"/>
                </a:gs>
                <a:gs pos="3000">
                  <a:srgbClr val="88CFEB"/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4C33094-D84E-564C-83F9-A23BC3DE30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1132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FD5ED"/>
                </a:gs>
                <a:gs pos="71000">
                  <a:srgbClr val="52B3D9"/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91218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0" userDrawn="1">
          <p15:clr>
            <a:srgbClr val="FBAE40"/>
          </p15:clr>
        </p15:guide>
        <p15:guide id="2" pos="1056" userDrawn="1">
          <p15:clr>
            <a:srgbClr val="FBAE40"/>
          </p15:clr>
        </p15:guide>
        <p15:guide id="3" orient="horz" pos="2352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CDA10E9-5C67-4148-864B-F3F3C56C3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366573-8E41-884C-9A46-968B69E936A7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F3E06820-AF45-8447-870A-93CC24EA81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6CB6D904-E209-9448-B66C-46D6E4395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0091EB8C-663B-8A41-BB64-1DECFB769A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CD0F9D4-562D-0246-864A-D56E121E5335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CC2AD0-9452-684A-9802-A7E12BA97DE7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AE3F7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321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37B998-9718-4843-A842-5D6256680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E70AEB-97F5-0F48-9A3F-D180606A03F2}"/>
              </a:ext>
            </a:extLst>
          </p:cNvPr>
          <p:cNvSpPr/>
          <p:nvPr userDrawn="1"/>
        </p:nvSpPr>
        <p:spPr>
          <a:xfrm>
            <a:off x="0" y="2463616"/>
            <a:ext cx="12192000" cy="1713654"/>
          </a:xfrm>
          <a:prstGeom prst="rect">
            <a:avLst/>
          </a:prstGeom>
          <a:gradFill flip="none" rotWithShape="1">
            <a:gsLst>
              <a:gs pos="100000">
                <a:srgbClr val="BFE5FF">
                  <a:alpha val="37000"/>
                </a:srgbClr>
              </a:gs>
              <a:gs pos="85000">
                <a:srgbClr val="BFE5FF">
                  <a:alpha val="95000"/>
                </a:srgbClr>
              </a:gs>
              <a:gs pos="53000">
                <a:srgbClr val="BFE5FF"/>
              </a:gs>
              <a:gs pos="14000">
                <a:srgbClr val="BFE5FF">
                  <a:alpha val="95000"/>
                </a:srgbClr>
              </a:gs>
              <a:gs pos="0">
                <a:srgbClr val="BFE5FF">
                  <a:alpha val="37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2540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16567"/>
            <a:ext cx="10515600" cy="646331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685A74-EB09-424A-AA9B-5418F2407945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31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1BA50B-8B1F-A244-B375-F86C8E5436F9}"/>
              </a:ext>
            </a:extLst>
          </p:cNvPr>
          <p:cNvSpPr/>
          <p:nvPr userDrawn="1"/>
        </p:nvSpPr>
        <p:spPr>
          <a:xfrm>
            <a:off x="-4721" y="-7555"/>
            <a:ext cx="12271248" cy="6866691"/>
          </a:xfrm>
          <a:prstGeom prst="rect">
            <a:avLst/>
          </a:prstGeom>
          <a:solidFill>
            <a:srgbClr val="3A3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A687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EC7C33-1BA5-1748-8B08-423C53E14A7C}"/>
              </a:ext>
            </a:extLst>
          </p:cNvPr>
          <p:cNvSpPr>
            <a:spLocks/>
          </p:cNvSpPr>
          <p:nvPr userDrawn="1"/>
        </p:nvSpPr>
        <p:spPr>
          <a:xfrm>
            <a:off x="-14881" y="-20382"/>
            <a:ext cx="12271248" cy="6931152"/>
          </a:xfrm>
          <a:prstGeom prst="rect">
            <a:avLst/>
          </a:prstGeom>
          <a:gradFill flip="none" rotWithShape="1">
            <a:gsLst>
              <a:gs pos="100000">
                <a:srgbClr val="0076B7"/>
              </a:gs>
              <a:gs pos="59000">
                <a:srgbClr val="2CA272"/>
              </a:gs>
              <a:gs pos="0">
                <a:srgbClr val="0077B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A687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DAB9EF-B79C-C640-9FA8-40D2DFCE2AD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7663" y="-20382"/>
            <a:ext cx="4652702" cy="6931152"/>
            <a:chOff x="3308351" y="2370138"/>
            <a:chExt cx="2760662" cy="4110037"/>
          </a:xfrm>
          <a:gradFill flip="none" rotWithShape="1">
            <a:gsLst>
              <a:gs pos="0">
                <a:srgbClr val="00B0F0"/>
              </a:gs>
              <a:gs pos="100000">
                <a:srgbClr val="36CDA2"/>
              </a:gs>
            </a:gsLst>
            <a:lin ang="10800000" scaled="1"/>
            <a:tileRect/>
          </a:gradFill>
        </p:grpSpPr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192CEE28-B58D-3241-B190-DB9DEBDD11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96FB482-A049-3547-9EDC-6CB459264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7152F9E5-7B6B-C842-8B3D-E679AF46B9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5009C4D-3D5C-544F-90AB-A6EB0948F063}"/>
              </a:ext>
            </a:extLst>
          </p:cNvPr>
          <p:cNvSpPr/>
          <p:nvPr userDrawn="1"/>
        </p:nvSpPr>
        <p:spPr>
          <a:xfrm>
            <a:off x="-14881" y="160316"/>
            <a:ext cx="12266952" cy="6309360"/>
          </a:xfrm>
          <a:prstGeom prst="rect">
            <a:avLst/>
          </a:prstGeom>
          <a:gradFill flip="none" rotWithShape="1">
            <a:gsLst>
              <a:gs pos="89000">
                <a:srgbClr val="00205F"/>
              </a:gs>
              <a:gs pos="38000">
                <a:srgbClr val="00062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17663" y="368281"/>
            <a:ext cx="11207491" cy="646331"/>
          </a:xfrm>
        </p:spPr>
        <p:txBody>
          <a:bodyPr wrap="square">
            <a:spAutoFit/>
          </a:bodyPr>
          <a:lstStyle>
            <a:lvl1pPr>
              <a:defRPr>
                <a:solidFill>
                  <a:srgbClr val="FF95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517663" y="1281322"/>
            <a:ext cx="11207491" cy="1681486"/>
          </a:xfrm>
        </p:spPr>
        <p:txBody>
          <a:bodyPr wrap="square">
            <a:spAutoFit/>
          </a:bodyPr>
          <a:lstStyle>
            <a:lvl1pPr marL="0" indent="173038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 b="1">
                <a:solidFill>
                  <a:schemeClr val="bg1"/>
                </a:solidFill>
              </a:defRPr>
            </a:lvl1pPr>
            <a:lvl2pPr marL="457200" indent="184150">
              <a:buClr>
                <a:schemeClr val="bg1"/>
              </a:buClr>
              <a:buFont typeface="Arial" panose="020B0604020202020204" pitchFamily="34" charset="0"/>
              <a:buChar char="‒"/>
              <a:tabLst/>
              <a:defRPr sz="2000">
                <a:solidFill>
                  <a:schemeClr val="bg1"/>
                </a:solidFill>
              </a:defRPr>
            </a:lvl2pPr>
            <a:lvl3pPr marL="914400" indent="180975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1371600" indent="177800">
              <a:buClr>
                <a:schemeClr val="bg1"/>
              </a:buClr>
              <a:buFont typeface="Arial" panose="020B0604020202020204" pitchFamily="34" charset="0"/>
              <a:buChar char="‒"/>
              <a:tabLst/>
              <a:defRPr sz="1600">
                <a:solidFill>
                  <a:schemeClr val="bg1"/>
                </a:solidFill>
              </a:defRPr>
            </a:lvl4pPr>
            <a:lvl5pPr marL="1828800" indent="176213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7289" y="6503144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C61A40-1EA2-224C-B3B7-13C9149DDE67}" type="datetime1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42408" y="6501587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298167" y="650131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22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B5AD37D0-1C64-3342-BF81-1BC3096283AF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D06222A-5CBA-0B49-871F-EEAD15CA6A46}"/>
              </a:ext>
            </a:extLst>
          </p:cNvPr>
          <p:cNvSpPr txBox="1">
            <a:spLocks/>
          </p:cNvSpPr>
          <p:nvPr userDrawn="1"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65CBF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110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480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634F9-BD00-46A9-B1F8-43500E2136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587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9B8D9-544C-45F0-86F1-2D3232EB48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33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76A79-C94F-0645-AA8D-E27943AA90C8}"/>
              </a:ext>
            </a:extLst>
          </p:cNvPr>
          <p:cNvGrpSpPr/>
          <p:nvPr userDrawn="1"/>
        </p:nvGrpSpPr>
        <p:grpSpPr>
          <a:xfrm>
            <a:off x="-14881" y="-20382"/>
            <a:ext cx="12271248" cy="6931152"/>
            <a:chOff x="-14881" y="-20382"/>
            <a:chExt cx="12271248" cy="693115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F8FAD8-BAF1-B04A-B90E-77DBF149C8EA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81" y="-20382"/>
              <a:ext cx="12271248" cy="6931152"/>
            </a:xfrm>
            <a:prstGeom prst="rect">
              <a:avLst/>
            </a:prstGeom>
            <a:gradFill flip="none" rotWithShape="1">
              <a:gsLst>
                <a:gs pos="100000">
                  <a:srgbClr val="0076B7"/>
                </a:gs>
                <a:gs pos="59000">
                  <a:srgbClr val="2CA272"/>
                </a:gs>
                <a:gs pos="0">
                  <a:srgbClr val="0077B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A687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907E28B-ADDF-6549-98E7-D9092DD6DDED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517663" y="-20382"/>
              <a:ext cx="4652702" cy="6931152"/>
              <a:chOff x="3308351" y="2370138"/>
              <a:chExt cx="2760662" cy="4110037"/>
            </a:xfrm>
            <a:gradFill flip="none" rotWithShape="1">
              <a:gsLst>
                <a:gs pos="0">
                  <a:srgbClr val="00B0F0"/>
                </a:gs>
                <a:gs pos="100000">
                  <a:srgbClr val="36CDA2"/>
                </a:gs>
              </a:gsLst>
              <a:lin ang="10800000" scaled="1"/>
              <a:tileRect/>
            </a:gradFill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63273564-3634-D643-AE3D-837B43CB66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94213" y="2370138"/>
                <a:ext cx="1574800" cy="3676650"/>
              </a:xfrm>
              <a:custGeom>
                <a:avLst/>
                <a:gdLst>
                  <a:gd name="T0" fmla="*/ 239 w 828"/>
                  <a:gd name="T1" fmla="*/ 1416 h 1936"/>
                  <a:gd name="T2" fmla="*/ 387 w 828"/>
                  <a:gd name="T3" fmla="*/ 1936 h 1936"/>
                  <a:gd name="T4" fmla="*/ 127 w 828"/>
                  <a:gd name="T5" fmla="*/ 1417 h 1936"/>
                  <a:gd name="T6" fmla="*/ 239 w 828"/>
                  <a:gd name="T7" fmla="*/ 1416 h 1936"/>
                  <a:gd name="T8" fmla="*/ 273 w 828"/>
                  <a:gd name="T9" fmla="*/ 883 h 1936"/>
                  <a:gd name="T10" fmla="*/ 828 w 828"/>
                  <a:gd name="T11" fmla="*/ 3 h 1936"/>
                  <a:gd name="T12" fmla="*/ 195 w 828"/>
                  <a:gd name="T13" fmla="*/ 0 h 1936"/>
                  <a:gd name="T14" fmla="*/ 18 w 828"/>
                  <a:gd name="T15" fmla="*/ 883 h 1936"/>
                  <a:gd name="T16" fmla="*/ 273 w 828"/>
                  <a:gd name="T17" fmla="*/ 883 h 1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8" h="1936">
                    <a:moveTo>
                      <a:pt x="239" y="1416"/>
                    </a:moveTo>
                    <a:cubicBezTo>
                      <a:pt x="273" y="1728"/>
                      <a:pt x="387" y="1936"/>
                      <a:pt x="387" y="1936"/>
                    </a:cubicBezTo>
                    <a:cubicBezTo>
                      <a:pt x="271" y="1756"/>
                      <a:pt x="186" y="1583"/>
                      <a:pt x="127" y="1417"/>
                    </a:cubicBezTo>
                    <a:lnTo>
                      <a:pt x="239" y="1416"/>
                    </a:lnTo>
                    <a:close/>
                    <a:moveTo>
                      <a:pt x="273" y="883"/>
                    </a:moveTo>
                    <a:cubicBezTo>
                      <a:pt x="342" y="603"/>
                      <a:pt x="503" y="296"/>
                      <a:pt x="828" y="3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82" y="241"/>
                      <a:pt x="0" y="540"/>
                      <a:pt x="18" y="883"/>
                    </a:cubicBezTo>
                    <a:lnTo>
                      <a:pt x="273" y="8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CDEFCAAE-B69B-0143-8130-AE291BDC7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3276" y="5254625"/>
                <a:ext cx="542925" cy="1223962"/>
              </a:xfrm>
              <a:custGeom>
                <a:avLst/>
                <a:gdLst>
                  <a:gd name="T0" fmla="*/ 286 w 286"/>
                  <a:gd name="T1" fmla="*/ 645 h 645"/>
                  <a:gd name="T2" fmla="*/ 0 w 286"/>
                  <a:gd name="T3" fmla="*/ 0 h 645"/>
                  <a:gd name="T4" fmla="*/ 166 w 286"/>
                  <a:gd name="T5" fmla="*/ 645 h 645"/>
                  <a:gd name="T6" fmla="*/ 286 w 286"/>
                  <a:gd name="T7" fmla="*/ 645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6" h="645">
                    <a:moveTo>
                      <a:pt x="286" y="645"/>
                    </a:moveTo>
                    <a:cubicBezTo>
                      <a:pt x="167" y="471"/>
                      <a:pt x="62" y="257"/>
                      <a:pt x="0" y="0"/>
                    </a:cubicBezTo>
                    <a:cubicBezTo>
                      <a:pt x="0" y="0"/>
                      <a:pt x="14" y="282"/>
                      <a:pt x="166" y="645"/>
                    </a:cubicBezTo>
                    <a:lnTo>
                      <a:pt x="286" y="6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2596FBA1-C4DF-C843-99A3-84B509936D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08351" y="2376488"/>
                <a:ext cx="2270125" cy="4103687"/>
              </a:xfrm>
              <a:custGeom>
                <a:avLst/>
                <a:gdLst>
                  <a:gd name="T0" fmla="*/ 32 w 1193"/>
                  <a:gd name="T1" fmla="*/ 1413 h 2162"/>
                  <a:gd name="T2" fmla="*/ 361 w 1193"/>
                  <a:gd name="T3" fmla="*/ 2161 h 2162"/>
                  <a:gd name="T4" fmla="*/ 1193 w 1193"/>
                  <a:gd name="T5" fmla="*/ 2161 h 2162"/>
                  <a:gd name="T6" fmla="*/ 955 w 1193"/>
                  <a:gd name="T7" fmla="*/ 1903 h 2162"/>
                  <a:gd name="T8" fmla="*/ 704 w 1193"/>
                  <a:gd name="T9" fmla="*/ 1413 h 2162"/>
                  <a:gd name="T10" fmla="*/ 32 w 1193"/>
                  <a:gd name="T11" fmla="*/ 1413 h 2162"/>
                  <a:gd name="T12" fmla="*/ 0 w 1193"/>
                  <a:gd name="T13" fmla="*/ 879 h 2162"/>
                  <a:gd name="T14" fmla="*/ 126 w 1193"/>
                  <a:gd name="T15" fmla="*/ 299 h 2162"/>
                  <a:gd name="T16" fmla="*/ 275 w 1193"/>
                  <a:gd name="T17" fmla="*/ 0 h 2162"/>
                  <a:gd name="T18" fmla="*/ 725 w 1193"/>
                  <a:gd name="T19" fmla="*/ 0 h 2162"/>
                  <a:gd name="T20" fmla="*/ 590 w 1193"/>
                  <a:gd name="T21" fmla="*/ 879 h 2162"/>
                  <a:gd name="T22" fmla="*/ 0 w 1193"/>
                  <a:gd name="T23" fmla="*/ 879 h 2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93" h="2162">
                    <a:moveTo>
                      <a:pt x="32" y="1413"/>
                    </a:moveTo>
                    <a:cubicBezTo>
                      <a:pt x="79" y="1653"/>
                      <a:pt x="178" y="1910"/>
                      <a:pt x="361" y="2161"/>
                    </a:cubicBezTo>
                    <a:cubicBezTo>
                      <a:pt x="362" y="2162"/>
                      <a:pt x="1193" y="2161"/>
                      <a:pt x="1193" y="2161"/>
                    </a:cubicBezTo>
                    <a:cubicBezTo>
                      <a:pt x="1113" y="2085"/>
                      <a:pt x="1034" y="2000"/>
                      <a:pt x="955" y="1903"/>
                    </a:cubicBezTo>
                    <a:cubicBezTo>
                      <a:pt x="955" y="1903"/>
                      <a:pt x="812" y="1718"/>
                      <a:pt x="704" y="1413"/>
                    </a:cubicBezTo>
                    <a:lnTo>
                      <a:pt x="32" y="1413"/>
                    </a:lnTo>
                    <a:close/>
                    <a:moveTo>
                      <a:pt x="0" y="879"/>
                    </a:moveTo>
                    <a:cubicBezTo>
                      <a:pt x="25" y="534"/>
                      <a:pt x="126" y="299"/>
                      <a:pt x="126" y="299"/>
                    </a:cubicBezTo>
                    <a:cubicBezTo>
                      <a:pt x="173" y="190"/>
                      <a:pt x="220" y="94"/>
                      <a:pt x="275" y="0"/>
                    </a:cubicBezTo>
                    <a:cubicBezTo>
                      <a:pt x="725" y="0"/>
                      <a:pt x="725" y="0"/>
                      <a:pt x="725" y="0"/>
                    </a:cubicBezTo>
                    <a:cubicBezTo>
                      <a:pt x="599" y="319"/>
                      <a:pt x="569" y="617"/>
                      <a:pt x="590" y="879"/>
                    </a:cubicBezTo>
                    <a:lnTo>
                      <a:pt x="0" y="87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2CF99BA-5DA9-9A45-8E78-946CEA04E014}"/>
                </a:ext>
              </a:extLst>
            </p:cNvPr>
            <p:cNvSpPr/>
            <p:nvPr userDrawn="1"/>
          </p:nvSpPr>
          <p:spPr>
            <a:xfrm>
              <a:off x="-14881" y="160316"/>
              <a:ext cx="12266952" cy="6309360"/>
            </a:xfrm>
            <a:prstGeom prst="rect">
              <a:avLst/>
            </a:prstGeom>
            <a:gradFill flip="none" rotWithShape="1">
              <a:gsLst>
                <a:gs pos="89000">
                  <a:srgbClr val="00205F"/>
                </a:gs>
                <a:gs pos="38000">
                  <a:srgbClr val="000624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64" y="322852"/>
            <a:ext cx="11493661" cy="646331"/>
          </a:xfrm>
        </p:spPr>
        <p:txBody>
          <a:bodyPr wrap="square">
            <a:spAutoFit/>
          </a:bodyPr>
          <a:lstStyle>
            <a:lvl1pPr>
              <a:defRPr>
                <a:solidFill>
                  <a:srgbClr val="FF95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1763" y="1123675"/>
            <a:ext cx="11493661" cy="461665"/>
          </a:xfrm>
        </p:spPr>
        <p:txBody>
          <a:bodyPr wrap="square">
            <a:spAutoFit/>
          </a:bodyPr>
          <a:lstStyle>
            <a:lvl1pPr marL="0" indent="12700"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184150">
              <a:buFontTx/>
              <a:buNone/>
              <a:tabLst/>
              <a:defRPr sz="2000">
                <a:solidFill>
                  <a:schemeClr val="bg1"/>
                </a:solidFill>
              </a:defRPr>
            </a:lvl2pPr>
            <a:lvl3pPr marL="914400" indent="180975">
              <a:buFontTx/>
              <a:buNone/>
              <a:tabLst/>
              <a:defRPr sz="1800">
                <a:solidFill>
                  <a:schemeClr val="bg1"/>
                </a:solidFill>
              </a:defRPr>
            </a:lvl3pPr>
            <a:lvl4pPr marL="1371600" indent="177800">
              <a:buFontTx/>
              <a:buNone/>
              <a:tabLst/>
              <a:defRPr sz="1800">
                <a:solidFill>
                  <a:schemeClr val="bg1"/>
                </a:solidFill>
              </a:defRPr>
            </a:lvl4pPr>
            <a:lvl5pPr marL="1828800" indent="176213">
              <a:buFontTx/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525" y="6509918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C61A40-1EA2-224C-B3B7-13C9149DDE67}" type="datetime1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3314" y="6507967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167" y="650766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6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CB69B3-095F-7F43-897F-0B0DBDB39D15}"/>
              </a:ext>
            </a:extLst>
          </p:cNvPr>
          <p:cNvSpPr>
            <a:spLocks noChangeAspect="1"/>
          </p:cNvSpPr>
          <p:nvPr userDrawn="1"/>
        </p:nvSpPr>
        <p:spPr>
          <a:xfrm>
            <a:off x="-13447" y="-18826"/>
            <a:ext cx="12237385" cy="6931152"/>
          </a:xfrm>
          <a:prstGeom prst="rect">
            <a:avLst/>
          </a:prstGeom>
          <a:gradFill flip="none" rotWithShape="1">
            <a:gsLst>
              <a:gs pos="90000">
                <a:srgbClr val="002067"/>
              </a:gs>
              <a:gs pos="38000">
                <a:srgbClr val="00062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1" y="571708"/>
            <a:ext cx="9251621" cy="646331"/>
          </a:xfrm>
        </p:spPr>
        <p:txBody>
          <a:bodyPr wrap="square">
            <a:spAutoFit/>
          </a:bodyPr>
          <a:lstStyle>
            <a:lvl1pPr>
              <a:defRPr>
                <a:solidFill>
                  <a:srgbClr val="FF95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28422" y="1549165"/>
            <a:ext cx="9251621" cy="1681486"/>
          </a:xfrm>
        </p:spPr>
        <p:txBody>
          <a:bodyPr>
            <a:spAutoFit/>
          </a:bodyPr>
          <a:lstStyle>
            <a:lvl1pPr marL="0" indent="173038">
              <a:buFont typeface="Arial" panose="020B0604020202020204" pitchFamily="34" charset="0"/>
              <a:buChar char="•"/>
              <a:tabLst/>
              <a:defRPr sz="2000" b="1">
                <a:solidFill>
                  <a:schemeClr val="bg1"/>
                </a:solidFill>
              </a:defRPr>
            </a:lvl1pPr>
            <a:lvl2pPr marL="457200" indent="184150">
              <a:buFont typeface="Arial" panose="020B0604020202020204" pitchFamily="34" charset="0"/>
              <a:buChar char="‒"/>
              <a:tabLst/>
              <a:defRPr sz="2000">
                <a:solidFill>
                  <a:schemeClr val="bg1"/>
                </a:solidFill>
              </a:defRPr>
            </a:lvl2pPr>
            <a:lvl3pPr marL="914400" indent="180975"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1371600" indent="177800">
              <a:buFont typeface="Arial" panose="020B0604020202020204" pitchFamily="34" charset="0"/>
              <a:buChar char="‒"/>
              <a:tabLst/>
              <a:defRPr sz="1600">
                <a:solidFill>
                  <a:schemeClr val="bg1"/>
                </a:solidFill>
              </a:defRPr>
            </a:lvl4pPr>
            <a:lvl5pPr marL="1828800" indent="176213"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167" y="644923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D2E439-D63B-3147-A0C1-5968190D766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473777" y="-26508"/>
            <a:ext cx="3222745" cy="6931152"/>
            <a:chOff x="-473777" y="-18943"/>
            <a:chExt cx="3197522" cy="6876906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311606B4-6314-6744-903E-C573D63DB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8943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0076B3"/>
                </a:gs>
                <a:gs pos="0">
                  <a:srgbClr val="0474B2"/>
                </a:gs>
                <a:gs pos="41000">
                  <a:srgbClr val="31A66C"/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2BEC233-F67F-DD46-8FE7-58571609C5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31A66C"/>
                </a:gs>
                <a:gs pos="0">
                  <a:srgbClr val="0075B7"/>
                </a:gs>
                <a:gs pos="100000">
                  <a:srgbClr val="0075B7"/>
                </a:gs>
              </a:gsLst>
              <a:lin ang="5400000" scaled="1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ED51BE-C197-0B40-88B2-0056457972A2}" type="datetime1">
              <a:rPr lang="en-US" smtClean="0"/>
              <a:pPr/>
              <a:t>7/12/22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81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855BCA-089E-3644-9327-C1C16E08B3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6475" y="-25214"/>
            <a:ext cx="2838136" cy="6931152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15D435DA-A2AC-CD43-AC34-05D577668C66}"/>
              </a:ext>
            </a:extLst>
          </p:cNvPr>
          <p:cNvSpPr>
            <a:spLocks/>
          </p:cNvSpPr>
          <p:nvPr userDrawn="1"/>
        </p:nvSpPr>
        <p:spPr bwMode="auto">
          <a:xfrm>
            <a:off x="-57413" y="-41690"/>
            <a:ext cx="12362688" cy="6933422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  <a:gd name="connsiteX0" fmla="*/ 2575 w 11489"/>
              <a:gd name="connsiteY0" fmla="*/ 51 h 10051"/>
              <a:gd name="connsiteX1" fmla="*/ 1266 w 11489"/>
              <a:gd name="connsiteY1" fmla="*/ 8996 h 10051"/>
              <a:gd name="connsiteX2" fmla="*/ 690 w 11489"/>
              <a:gd name="connsiteY2" fmla="*/ 56 h 10051"/>
              <a:gd name="connsiteX3" fmla="*/ 420 w 11489"/>
              <a:gd name="connsiteY3" fmla="*/ 56 h 10051"/>
              <a:gd name="connsiteX4" fmla="*/ 1103 w 11489"/>
              <a:gd name="connsiteY4" fmla="*/ 8857 h 10051"/>
              <a:gd name="connsiteX5" fmla="*/ 1809 w 11489"/>
              <a:gd name="connsiteY5" fmla="*/ 10051 h 10051"/>
              <a:gd name="connsiteX6" fmla="*/ 9174 w 11489"/>
              <a:gd name="connsiteY6" fmla="*/ 10051 h 10051"/>
              <a:gd name="connsiteX7" fmla="*/ 11489 w 11489"/>
              <a:gd name="connsiteY7" fmla="*/ 0 h 10051"/>
              <a:gd name="connsiteX8" fmla="*/ 2575 w 11489"/>
              <a:gd name="connsiteY8" fmla="*/ 51 h 10051"/>
              <a:gd name="connsiteX0" fmla="*/ 2575 w 11489"/>
              <a:gd name="connsiteY0" fmla="*/ 51 h 10051"/>
              <a:gd name="connsiteX1" fmla="*/ 1266 w 11489"/>
              <a:gd name="connsiteY1" fmla="*/ 8996 h 10051"/>
              <a:gd name="connsiteX2" fmla="*/ 690 w 11489"/>
              <a:gd name="connsiteY2" fmla="*/ 56 h 10051"/>
              <a:gd name="connsiteX3" fmla="*/ 420 w 11489"/>
              <a:gd name="connsiteY3" fmla="*/ 56 h 10051"/>
              <a:gd name="connsiteX4" fmla="*/ 1103 w 11489"/>
              <a:gd name="connsiteY4" fmla="*/ 8857 h 10051"/>
              <a:gd name="connsiteX5" fmla="*/ 1809 w 11489"/>
              <a:gd name="connsiteY5" fmla="*/ 10051 h 10051"/>
              <a:gd name="connsiteX6" fmla="*/ 11424 w 11489"/>
              <a:gd name="connsiteY6" fmla="*/ 10051 h 10051"/>
              <a:gd name="connsiteX7" fmla="*/ 11489 w 11489"/>
              <a:gd name="connsiteY7" fmla="*/ 0 h 10051"/>
              <a:gd name="connsiteX8" fmla="*/ 2575 w 11489"/>
              <a:gd name="connsiteY8" fmla="*/ 51 h 10051"/>
              <a:gd name="connsiteX0" fmla="*/ 2575 w 11435"/>
              <a:gd name="connsiteY0" fmla="*/ 34 h 10034"/>
              <a:gd name="connsiteX1" fmla="*/ 1266 w 11435"/>
              <a:gd name="connsiteY1" fmla="*/ 8979 h 10034"/>
              <a:gd name="connsiteX2" fmla="*/ 690 w 11435"/>
              <a:gd name="connsiteY2" fmla="*/ 39 h 10034"/>
              <a:gd name="connsiteX3" fmla="*/ 420 w 11435"/>
              <a:gd name="connsiteY3" fmla="*/ 39 h 10034"/>
              <a:gd name="connsiteX4" fmla="*/ 1103 w 11435"/>
              <a:gd name="connsiteY4" fmla="*/ 8840 h 10034"/>
              <a:gd name="connsiteX5" fmla="*/ 1809 w 11435"/>
              <a:gd name="connsiteY5" fmla="*/ 10034 h 10034"/>
              <a:gd name="connsiteX6" fmla="*/ 11424 w 11435"/>
              <a:gd name="connsiteY6" fmla="*/ 10034 h 10034"/>
              <a:gd name="connsiteX7" fmla="*/ 11435 w 11435"/>
              <a:gd name="connsiteY7" fmla="*/ 0 h 10034"/>
              <a:gd name="connsiteX8" fmla="*/ 2575 w 11435"/>
              <a:gd name="connsiteY8" fmla="*/ 34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5" h="10034">
                <a:moveTo>
                  <a:pt x="2575" y="34"/>
                </a:moveTo>
                <a:cubicBezTo>
                  <a:pt x="-402" y="4217"/>
                  <a:pt x="1266" y="8979"/>
                  <a:pt x="1266" y="8979"/>
                </a:cubicBezTo>
                <a:cubicBezTo>
                  <a:pt x="-256" y="5305"/>
                  <a:pt x="52" y="2181"/>
                  <a:pt x="690" y="39"/>
                </a:cubicBezTo>
                <a:cubicBezTo>
                  <a:pt x="693" y="34"/>
                  <a:pt x="420" y="39"/>
                  <a:pt x="420" y="39"/>
                </a:cubicBezTo>
                <a:cubicBezTo>
                  <a:pt x="-826" y="4953"/>
                  <a:pt x="1103" y="8840"/>
                  <a:pt x="1103" y="8840"/>
                </a:cubicBezTo>
                <a:cubicBezTo>
                  <a:pt x="1337" y="9289"/>
                  <a:pt x="1572" y="9682"/>
                  <a:pt x="1809" y="10034"/>
                </a:cubicBezTo>
                <a:lnTo>
                  <a:pt x="11424" y="10034"/>
                </a:lnTo>
                <a:cubicBezTo>
                  <a:pt x="11424" y="34"/>
                  <a:pt x="11435" y="0"/>
                  <a:pt x="11435" y="0"/>
                </a:cubicBezTo>
                <a:lnTo>
                  <a:pt x="2575" y="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457813"/>
            <a:ext cx="9618296" cy="646331"/>
          </a:xfrm>
        </p:spPr>
        <p:txBody>
          <a:bodyPr wrap="square">
            <a:spAutoFit/>
          </a:bodyPr>
          <a:lstStyle>
            <a:lvl1pPr>
              <a:defRPr>
                <a:solidFill>
                  <a:srgbClr val="001D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28423" y="1405330"/>
            <a:ext cx="9618296" cy="1681486"/>
          </a:xfrm>
        </p:spPr>
        <p:txBody>
          <a:bodyPr wrap="square">
            <a:spAutoFit/>
          </a:bodyPr>
          <a:lstStyle>
            <a:lvl1pPr marL="0" indent="173038">
              <a:buFont typeface="Arial" panose="020B0604020202020204" pitchFamily="34" charset="0"/>
              <a:buChar char="•"/>
              <a:tabLst/>
              <a:defRPr sz="2000" b="1"/>
            </a:lvl1pPr>
            <a:lvl2pPr marL="457200" indent="184150">
              <a:buFont typeface="Arial" panose="020B0604020202020204" pitchFamily="34" charset="0"/>
              <a:buChar char="‒"/>
              <a:tabLst/>
              <a:defRPr sz="2000"/>
            </a:lvl2pPr>
            <a:lvl3pPr marL="914400" indent="180975">
              <a:buFont typeface="Arial" panose="020B0604020202020204" pitchFamily="34" charset="0"/>
              <a:buChar char="•"/>
              <a:tabLst/>
              <a:defRPr sz="1800"/>
            </a:lvl3pPr>
            <a:lvl4pPr marL="1371600" indent="177800">
              <a:buFont typeface="Arial" panose="020B0604020202020204" pitchFamily="34" charset="0"/>
              <a:buChar char="‒"/>
              <a:tabLst/>
              <a:defRPr sz="1600"/>
            </a:lvl4pPr>
            <a:lvl5pPr marL="1828800" indent="176213">
              <a:buFont typeface="Arial" panose="020B0604020202020204" pitchFamily="34" charset="0"/>
              <a:buChar char="•"/>
              <a:tabLst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49232"/>
            <a:ext cx="2743200" cy="365125"/>
          </a:xfrm>
        </p:spPr>
        <p:txBody>
          <a:bodyPr/>
          <a:lstStyle>
            <a:lvl1pPr>
              <a:defRPr>
                <a:solidFill>
                  <a:srgbClr val="002067"/>
                </a:solidFill>
              </a:defRPr>
            </a:lvl1pPr>
          </a:lstStyle>
          <a:p>
            <a:fld id="{560CABEB-1600-5948-8C7B-FD3AA1B0761A}" type="datetime1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9233"/>
            <a:ext cx="4114800" cy="365125"/>
          </a:xfrm>
        </p:spPr>
        <p:txBody>
          <a:bodyPr/>
          <a:lstStyle>
            <a:lvl1pPr>
              <a:defRPr>
                <a:solidFill>
                  <a:srgbClr val="002067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4923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7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15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680" y="457813"/>
            <a:ext cx="7187819" cy="646331"/>
          </a:xfrm>
        </p:spPr>
        <p:txBody>
          <a:bodyPr wrap="square">
            <a:spAutoFit/>
          </a:bodyPr>
          <a:lstStyle>
            <a:lvl1pPr>
              <a:defRPr>
                <a:solidFill>
                  <a:srgbClr val="001D5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45680" y="1321920"/>
            <a:ext cx="7187820" cy="1681486"/>
          </a:xfrm>
        </p:spPr>
        <p:txBody>
          <a:bodyPr wrap="square">
            <a:spAutoFit/>
          </a:bodyPr>
          <a:lstStyle>
            <a:lvl1pPr marL="0" indent="173038">
              <a:buFont typeface="Arial" panose="020B0604020202020204" pitchFamily="34" charset="0"/>
              <a:buChar char="•"/>
              <a:tabLst/>
              <a:defRPr sz="2000" b="1"/>
            </a:lvl1pPr>
            <a:lvl2pPr marL="457200" indent="184150">
              <a:buFont typeface="Arial" panose="020B0604020202020204" pitchFamily="34" charset="0"/>
              <a:buChar char="‒"/>
              <a:tabLst/>
              <a:defRPr sz="2000"/>
            </a:lvl2pPr>
            <a:lvl3pPr marL="914400" indent="234950">
              <a:buFont typeface="Arial" panose="020B0604020202020204" pitchFamily="34" charset="0"/>
              <a:buChar char="•"/>
              <a:tabLst/>
              <a:defRPr sz="1800"/>
            </a:lvl3pPr>
            <a:lvl4pPr marL="1371600" indent="177800">
              <a:buFont typeface="Arial" panose="020B0604020202020204" pitchFamily="34" charset="0"/>
              <a:buChar char="‒"/>
              <a:tabLst/>
              <a:defRPr sz="1600"/>
            </a:lvl4pPr>
            <a:lvl5pPr marL="1828800" indent="176213">
              <a:buFont typeface="Arial" panose="020B0604020202020204" pitchFamily="34" charset="0"/>
              <a:buChar char="•"/>
              <a:tabLst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49233"/>
            <a:ext cx="2743200" cy="365125"/>
          </a:xfrm>
        </p:spPr>
        <p:txBody>
          <a:bodyPr/>
          <a:lstStyle>
            <a:lvl1pPr>
              <a:defRPr>
                <a:solidFill>
                  <a:srgbClr val="001D56"/>
                </a:solidFill>
              </a:defRPr>
            </a:lvl1pPr>
          </a:lstStyle>
          <a:p>
            <a:fld id="{B7A3A6F5-1846-BF47-847E-05B3CF95E989}" type="datetime1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9233"/>
            <a:ext cx="4114800" cy="365125"/>
          </a:xfrm>
        </p:spPr>
        <p:txBody>
          <a:bodyPr/>
          <a:lstStyle>
            <a:lvl1pPr>
              <a:defRPr>
                <a:solidFill>
                  <a:srgbClr val="001D56"/>
                </a:solidFill>
              </a:defRPr>
            </a:lvl1pPr>
          </a:lstStyle>
          <a:p>
            <a:endParaRPr lang="en-US" dirty="0">
              <a:solidFill>
                <a:srgbClr val="001D56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11BAA-4117-3947-8925-C89E73B5A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1955" y="64492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1D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2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EE5410-AAA9-3A4E-8467-17F4D23AD3A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473777" y="-26508"/>
            <a:ext cx="3222745" cy="6931152"/>
            <a:chOff x="-473777" y="-18943"/>
            <a:chExt cx="3197522" cy="6876906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494E304-F074-8643-8799-A77F701D4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8943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0076B3"/>
                </a:gs>
                <a:gs pos="0">
                  <a:srgbClr val="0474B2"/>
                </a:gs>
                <a:gs pos="41000">
                  <a:srgbClr val="31A66C"/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4D9C052D-D4EC-A24F-BD2F-93E1415275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31A66C"/>
                </a:gs>
                <a:gs pos="0">
                  <a:srgbClr val="0075B7"/>
                </a:gs>
                <a:gs pos="100000">
                  <a:srgbClr val="0075B7"/>
                </a:gs>
              </a:gsLst>
              <a:lin ang="5400000" scaled="1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39314DF-B8C0-8042-B8AE-48FCFF73A96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-32811"/>
            <a:ext cx="2949137" cy="693115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1" y="560134"/>
            <a:ext cx="9542547" cy="646331"/>
          </a:xfrm>
        </p:spPr>
        <p:txBody>
          <a:bodyPr wrap="square">
            <a:spAutoFit/>
          </a:bodyPr>
          <a:lstStyle>
            <a:lvl1pPr>
              <a:defRPr>
                <a:solidFill>
                  <a:srgbClr val="001D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25489" y="1461953"/>
            <a:ext cx="9545479" cy="1681486"/>
          </a:xfrm>
        </p:spPr>
        <p:txBody>
          <a:bodyPr wrap="square">
            <a:spAutoFit/>
          </a:bodyPr>
          <a:lstStyle>
            <a:lvl1pPr marL="0" indent="173038">
              <a:buFont typeface="Arial" panose="020B0604020202020204" pitchFamily="34" charset="0"/>
              <a:buChar char="•"/>
              <a:tabLst/>
              <a:defRPr sz="2000" b="1"/>
            </a:lvl1pPr>
            <a:lvl2pPr marL="457200" indent="184150">
              <a:buFont typeface="Arial" panose="020B0604020202020204" pitchFamily="34" charset="0"/>
              <a:buChar char="‒"/>
              <a:tabLst/>
              <a:defRPr sz="2000"/>
            </a:lvl2pPr>
            <a:lvl3pPr marL="914400" indent="180975">
              <a:buFont typeface="Arial" panose="020B0604020202020204" pitchFamily="34" charset="0"/>
              <a:buChar char="•"/>
              <a:tabLst/>
              <a:defRPr sz="1800"/>
            </a:lvl3pPr>
            <a:lvl4pPr marL="1371600" indent="177800">
              <a:buFont typeface="Arial" panose="020B0604020202020204" pitchFamily="34" charset="0"/>
              <a:buChar char="‒"/>
              <a:tabLst/>
              <a:defRPr sz="1600"/>
            </a:lvl4pPr>
            <a:lvl5pPr marL="1828800" indent="176213">
              <a:buFont typeface="Arial" panose="020B0604020202020204" pitchFamily="34" charset="0"/>
              <a:buChar char="•"/>
              <a:tabLst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49233"/>
            <a:ext cx="2743200" cy="365125"/>
          </a:xfrm>
        </p:spPr>
        <p:txBody>
          <a:bodyPr/>
          <a:lstStyle>
            <a:lvl1pPr>
              <a:defRPr>
                <a:solidFill>
                  <a:srgbClr val="00164F"/>
                </a:solidFill>
              </a:defRPr>
            </a:lvl1pPr>
          </a:lstStyle>
          <a:p>
            <a:fld id="{1321BC19-DEB5-6C43-B159-69B9B2F1F702}" type="datetime1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9233"/>
            <a:ext cx="4114800" cy="365125"/>
          </a:xfrm>
        </p:spPr>
        <p:txBody>
          <a:bodyPr/>
          <a:lstStyle>
            <a:lvl1pPr>
              <a:defRPr>
                <a:solidFill>
                  <a:srgbClr val="00164F"/>
                </a:solidFill>
              </a:defRPr>
            </a:lvl1pPr>
          </a:lstStyle>
          <a:p>
            <a:endParaRPr lang="en-US" dirty="0">
              <a:solidFill>
                <a:srgbClr val="00164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4923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164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4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9A7297B-21C2-454D-91A2-3617F15E2182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/>
        </p:blipFill>
        <p:spPr>
          <a:xfrm>
            <a:off x="162858" y="-39801"/>
            <a:ext cx="5390896" cy="6931152"/>
          </a:xfrm>
          <a:prstGeom prst="rect">
            <a:avLst/>
          </a:prstGeom>
        </p:spPr>
      </p:pic>
      <p:sp>
        <p:nvSpPr>
          <p:cNvPr id="15" name="Freeform 9">
            <a:extLst>
              <a:ext uri="{FF2B5EF4-FFF2-40B4-BE49-F238E27FC236}">
                <a16:creationId xmlns:a16="http://schemas.microsoft.com/office/drawing/2014/main" id="{99F152BA-9517-8649-AE7E-28005BC6FA64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-39801"/>
            <a:ext cx="2070763" cy="6931152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CAE9FF"/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6C55AC04-B45B-7147-879A-CB69C63C998C}"/>
              </a:ext>
            </a:extLst>
          </p:cNvPr>
          <p:cNvSpPr>
            <a:spLocks/>
          </p:cNvSpPr>
          <p:nvPr userDrawn="1"/>
        </p:nvSpPr>
        <p:spPr bwMode="auto">
          <a:xfrm>
            <a:off x="1513028" y="-39801"/>
            <a:ext cx="10701073" cy="6931152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5000">
                <a:srgbClr val="DBE8EE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449454"/>
            <a:ext cx="6747981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938" y="1267842"/>
            <a:ext cx="7139429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81" y="64241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1D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9C25DB-D48A-D748-8626-04753F741DA7}" type="datetime1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416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1D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D36FBD5-8711-FF4C-80EC-9608CF61C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1D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5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714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001D5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96">
          <p15:clr>
            <a:srgbClr val="F26B43"/>
          </p15:clr>
        </p15:guide>
        <p15:guide id="2" pos="7392">
          <p15:clr>
            <a:srgbClr val="F26B43"/>
          </p15:clr>
        </p15:guide>
        <p15:guide id="3" pos="307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48484" y="6423026"/>
            <a:ext cx="96308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66F8AB9B-C130-4A87-AC6A-3DC6C2F48E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3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11" r:id="rId15"/>
    <p:sldLayoutId id="2147483712" r:id="rId16"/>
    <p:sldLayoutId id="2147483666" r:id="rId17"/>
    <p:sldLayoutId id="2147483667" r:id="rId18"/>
    <p:sldLayoutId id="2147483651" r:id="rId19"/>
    <p:sldLayoutId id="2147483668" r:id="rId20"/>
    <p:sldLayoutId id="2147483709" r:id="rId21"/>
    <p:sldLayoutId id="2147483710" r:id="rId2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+mn-lt"/>
          <a:ea typeface="ＭＳ Ｐゴシック" pitchFamily="-112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Times New Roman" pitchFamily="-112" charset="0"/>
          <a:ea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Times New Roman" pitchFamily="-112" charset="0"/>
          <a:ea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Times New Roman" pitchFamily="-112" charset="0"/>
          <a:ea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Times New Roman" pitchFamily="-112" charset="0"/>
          <a:ea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Arial" pitchFamily="34" charset="0"/>
        <a:buChar char="•"/>
        <a:defRPr sz="26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Arial" pitchFamily="34" charset="0"/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Arial" pitchFamily="34" charset="0"/>
        <a:buChar char="•"/>
        <a:defRPr sz="22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Arial" pitchFamily="34" charset="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Arial" pitchFamily="34" charset="0"/>
        <a:buChar char="•"/>
        <a:defRPr sz="18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F283008-61D6-DE48-9890-6BEA67E3C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15" y="244045"/>
            <a:ext cx="2769575" cy="8404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9857" y="664256"/>
            <a:ext cx="47598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ISS R&amp;D</a:t>
            </a:r>
          </a:p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Plant Research Looking Forward 2023 -2030</a:t>
            </a:r>
          </a:p>
          <a:p>
            <a:endParaRPr lang="en-US" sz="4000" dirty="0">
              <a:solidFill>
                <a:schemeClr val="bg1"/>
              </a:solidFill>
              <a:ea typeface="+mj-ea"/>
              <a:cs typeface="Arial" panose="020B0604020202020204" pitchFamily="34" charset="0"/>
            </a:endParaRPr>
          </a:p>
          <a:p>
            <a:r>
              <a:rPr lang="en-US" sz="4000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July 2022</a:t>
            </a:r>
          </a:p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Charles Quincy</a:t>
            </a:r>
            <a:endParaRPr lang="en-US" sz="3200" i="1" dirty="0">
              <a:solidFill>
                <a:schemeClr val="bg1"/>
              </a:solidFill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8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7414AA-3F6D-152A-DE6D-9D945F92D1C5}"/>
              </a:ext>
            </a:extLst>
          </p:cNvPr>
          <p:cNvSpPr txBox="1"/>
          <p:nvPr/>
        </p:nvSpPr>
        <p:spPr>
          <a:xfrm>
            <a:off x="1157955" y="1030749"/>
            <a:ext cx="89662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plant research capability currently on ISS (VEGGIE, APH, BRIC-LED, Spectrum, and soon OHALO) are needed 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through the life of ISS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into the commercial station period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Required for the science to make exploration possible.  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Plant and microbiome adaptations to space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Understanding watering systems in micro and partial gravity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Enable Space Crop production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DDE6DD-318F-7A38-EDA7-B3C923274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63" y="609581"/>
            <a:ext cx="11207491" cy="646331"/>
          </a:xfrm>
        </p:spPr>
        <p:txBody>
          <a:bodyPr/>
          <a:lstStyle/>
          <a:p>
            <a:r>
              <a:rPr lang="en-US" dirty="0"/>
              <a:t>Research on ISS</a:t>
            </a:r>
          </a:p>
        </p:txBody>
      </p:sp>
      <p:pic>
        <p:nvPicPr>
          <p:cNvPr id="1030" name="Picture 6" descr="Closeup of zinnia flower with green leaves in VEGGIE growth chamber on space station">
            <a:extLst>
              <a:ext uri="{FF2B5EF4-FFF2-40B4-BE49-F238E27FC236}">
                <a16:creationId xmlns:a16="http://schemas.microsoft.com/office/drawing/2014/main" id="{029C0E35-A813-4392-9F22-50CA8499E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155" y="244457"/>
            <a:ext cx="2067845" cy="137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tronaut Soichi Noguchi poses with radish plants growing on the station">
            <a:extLst>
              <a:ext uri="{FF2B5EF4-FFF2-40B4-BE49-F238E27FC236}">
                <a16:creationId xmlns:a16="http://schemas.microsoft.com/office/drawing/2014/main" id="{ECDC8E4B-24D2-4DA6-A719-AA668AB66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0" t="10107" r="10949" b="22670"/>
          <a:stretch/>
        </p:blipFill>
        <p:spPr bwMode="auto">
          <a:xfrm>
            <a:off x="9659522" y="2034284"/>
            <a:ext cx="2417488" cy="15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pectrum prototype unit">
            <a:extLst>
              <a:ext uri="{FF2B5EF4-FFF2-40B4-BE49-F238E27FC236}">
                <a16:creationId xmlns:a16="http://schemas.microsoft.com/office/drawing/2014/main" id="{CB34D717-B00B-460A-8024-7B1307B96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463" y="3687654"/>
            <a:ext cx="2299562" cy="15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9409945-462E-45DB-BC36-40EDF29CC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4" t="8985" r="22672" b="4321"/>
          <a:stretch/>
        </p:blipFill>
        <p:spPr bwMode="auto">
          <a:xfrm>
            <a:off x="9663632" y="5037934"/>
            <a:ext cx="1558751" cy="142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05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B613-461C-CB39-E4AF-763E163AF842}"/>
              </a:ext>
            </a:extLst>
          </p:cNvPr>
          <p:cNvSpPr txBox="1">
            <a:spLocks/>
          </p:cNvSpPr>
          <p:nvPr/>
        </p:nvSpPr>
        <p:spPr>
          <a:xfrm>
            <a:off x="982034" y="34300"/>
            <a:ext cx="10871611" cy="113449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+mn-lt"/>
                <a:ea typeface="ＭＳ Ｐゴシック" pitchFamily="-112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-112" charset="0"/>
                <a:ea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-112" charset="0"/>
                <a:ea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-112" charset="0"/>
                <a:ea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-112" charset="0"/>
                <a:ea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Times New Roman" pitchFamily="-112" charset="0"/>
              </a:defRPr>
            </a:lvl9pPr>
          </a:lstStyle>
          <a:p>
            <a:r>
              <a:rPr lang="en-US" kern="0" dirty="0">
                <a:solidFill>
                  <a:srgbClr val="F9954F"/>
                </a:solidFill>
              </a:rPr>
              <a:t>Space Crop Science Roadmap For Exploration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4E6C5B-B488-BAFE-1886-08EDE3E0ED2E}"/>
              </a:ext>
            </a:extLst>
          </p:cNvPr>
          <p:cNvSpPr txBox="1">
            <a:spLocks/>
          </p:cNvSpPr>
          <p:nvPr/>
        </p:nvSpPr>
        <p:spPr>
          <a:xfrm>
            <a:off x="8610600" y="6257494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304FCE3-98A4-4385-9FA0-D7D495E5CB61}" type="slidenum">
              <a:rPr lang="en-US" sz="120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3</a:t>
            </a:fld>
            <a:endParaRPr lang="en-US" sz="120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Picture 9" descr="Slide1">
            <a:extLst>
              <a:ext uri="{FF2B5EF4-FFF2-40B4-BE49-F238E27FC236}">
                <a16:creationId xmlns:a16="http://schemas.microsoft.com/office/drawing/2014/main" id="{FAEEB0E4-751B-8D1E-CF58-D61341767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055" y="1644952"/>
            <a:ext cx="10675890" cy="515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13A0BB-EF59-FC22-316D-06E0F84E3E78}"/>
              </a:ext>
            </a:extLst>
          </p:cNvPr>
          <p:cNvGrpSpPr/>
          <p:nvPr/>
        </p:nvGrpSpPr>
        <p:grpSpPr>
          <a:xfrm>
            <a:off x="5448539" y="545797"/>
            <a:ext cx="3739996" cy="2432435"/>
            <a:chOff x="3425372" y="1263462"/>
            <a:chExt cx="3040069" cy="1474052"/>
          </a:xfrm>
        </p:grpSpPr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601E4B80-8065-1472-52C2-6CED9AFAFD59}"/>
                </a:ext>
              </a:extLst>
            </p:cNvPr>
            <p:cNvSpPr/>
            <p:nvPr/>
          </p:nvSpPr>
          <p:spPr>
            <a:xfrm>
              <a:off x="3444030" y="1294786"/>
              <a:ext cx="2869834" cy="1401485"/>
            </a:xfrm>
            <a:prstGeom prst="roundRect">
              <a:avLst>
                <a:gd name="adj" fmla="val 5738"/>
              </a:avLst>
            </a:prstGeom>
            <a:solidFill>
              <a:srgbClr val="E7E6E6">
                <a:lumMod val="25000"/>
                <a:alpha val="99000"/>
              </a:srgbClr>
            </a:solidFill>
            <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74000">
                    <a:sysClr val="windowText" lastClr="000000">
                      <a:lumMod val="85000"/>
                      <a:lumOff val="15000"/>
                    </a:sysClr>
                  </a:gs>
                  <a:gs pos="83000">
                    <a:sysClr val="windowText" lastClr="000000">
                      <a:lumMod val="65000"/>
                      <a:lumOff val="35000"/>
                    </a:sysClr>
                  </a:gs>
                  <a:gs pos="100000">
                    <a:sysClr val="window" lastClr="FFFFFF">
                      <a:lumMod val="95000"/>
                    </a:sysClr>
                  </a:gs>
                </a:gsLst>
                <a:lin ang="1800000" scaled="0"/>
              </a:gradFill>
            </a:ln>
            <a:effectLst/>
          </p:spPr>
          <p:txBody>
            <a:bodyPr rot="0" spcFirstLastPara="0" vertOverflow="overflow" horzOverflow="overflow" vert="horz" wrap="square" lIns="68580" tIns="34290" rIns="68580" bIns="34290" numCol="2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0EEE2E-50DE-55DF-906D-A0030B567DFB}"/>
                </a:ext>
              </a:extLst>
            </p:cNvPr>
            <p:cNvSpPr txBox="1"/>
            <p:nvPr/>
          </p:nvSpPr>
          <p:spPr>
            <a:xfrm>
              <a:off x="3425372" y="1263462"/>
              <a:ext cx="2929620" cy="354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GATEWAY, and Artemis III, IV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A1C7E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kumimoji="0" lang="en-US" sz="11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Plant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1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Research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FF1C2E-11A2-6DF6-0A67-22A3B918F84C}"/>
                </a:ext>
              </a:extLst>
            </p:cNvPr>
            <p:cNvSpPr txBox="1"/>
            <p:nvPr/>
          </p:nvSpPr>
          <p:spPr>
            <a:xfrm>
              <a:off x="3434089" y="1551582"/>
              <a:ext cx="3031352" cy="186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Small scale transit vehicle test bed.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0FBA2E-729E-F259-2B1F-F7C5835F26F8}"/>
                </a:ext>
              </a:extLst>
            </p:cNvPr>
            <p:cNvSpPr txBox="1"/>
            <p:nvPr/>
          </p:nvSpPr>
          <p:spPr>
            <a:xfrm>
              <a:off x="3442470" y="1655744"/>
              <a:ext cx="2958984" cy="1081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Enabling hardware: small growth chamber and sequencing capability. (&lt;5kg)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C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Seed and propagule viability in radiation environment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C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Plant microbial ecosystem stability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100" kern="0" dirty="0">
                  <a:solidFill>
                    <a:srgbClr val="FCC000"/>
                  </a:solidFill>
                  <a:latin typeface="Calibri" panose="020F0502020204030204"/>
                </a:rPr>
                <a:t>Nutrient and crop production validation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C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C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Imaging methods to characterize physiological stress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C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Growth </a:t>
              </a:r>
              <a:r>
                <a:rPr lang="en-US" sz="1100" kern="0" dirty="0">
                  <a:solidFill>
                    <a:srgbClr val="FCC000"/>
                  </a:solidFill>
                  <a:latin typeface="Calibri" panose="020F0502020204030204"/>
                </a:rPr>
                <a:t>validation tests in Artemis IV/Gateway chamber intend for Lunar surface science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C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DD1CFA-62E9-1609-F7D4-A4EE0A4FE525}"/>
              </a:ext>
            </a:extLst>
          </p:cNvPr>
          <p:cNvGrpSpPr/>
          <p:nvPr/>
        </p:nvGrpSpPr>
        <p:grpSpPr>
          <a:xfrm>
            <a:off x="758055" y="955041"/>
            <a:ext cx="4290125" cy="2206533"/>
            <a:chOff x="38333" y="1485874"/>
            <a:chExt cx="3430542" cy="1192764"/>
          </a:xfrm>
        </p:grpSpPr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9612BD96-DE5E-732A-668C-78945BBA99FE}"/>
                </a:ext>
              </a:extLst>
            </p:cNvPr>
            <p:cNvSpPr/>
            <p:nvPr/>
          </p:nvSpPr>
          <p:spPr>
            <a:xfrm>
              <a:off x="86136" y="1496529"/>
              <a:ext cx="3355339" cy="1133067"/>
            </a:xfrm>
            <a:prstGeom prst="roundRect">
              <a:avLst>
                <a:gd name="adj" fmla="val 5738"/>
              </a:avLst>
            </a:prstGeom>
            <a:solidFill>
              <a:srgbClr val="E7E6E6">
                <a:lumMod val="25000"/>
                <a:alpha val="99000"/>
              </a:srgbClr>
            </a:solidFill>
            <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74000">
                    <a:sysClr val="windowText" lastClr="000000">
                      <a:lumMod val="85000"/>
                      <a:lumOff val="15000"/>
                    </a:sysClr>
                  </a:gs>
                  <a:gs pos="83000">
                    <a:sysClr val="windowText" lastClr="000000">
                      <a:lumMod val="65000"/>
                      <a:lumOff val="35000"/>
                    </a:sysClr>
                  </a:gs>
                  <a:gs pos="100000">
                    <a:sysClr val="window" lastClr="FFFFFF">
                      <a:lumMod val="95000"/>
                    </a:sysClr>
                  </a:gs>
                </a:gsLst>
                <a:lin ang="1800000" scaled="0"/>
              </a:gradFill>
            </a:ln>
            <a:effectLst/>
          </p:spPr>
          <p:txBody>
            <a:bodyPr rot="0" spcFirstLastPara="0" vertOverflow="overflow" horzOverflow="overflow" vert="horz" wrap="square" lIns="68580" tIns="34290" rIns="68580" bIns="34290" numCol="2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F55351-E498-D696-B87C-3F225B53616B}"/>
                </a:ext>
              </a:extLst>
            </p:cNvPr>
            <p:cNvSpPr txBox="1"/>
            <p:nvPr/>
          </p:nvSpPr>
          <p:spPr>
            <a:xfrm>
              <a:off x="38333" y="1485874"/>
              <a:ext cx="3430542" cy="226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ISS and commercial platforms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kumimoji="0" lang="en-US" sz="11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Plant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1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Research)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01B752-BE55-1C99-A7C9-C19D58A3F1C5}"/>
                </a:ext>
              </a:extLst>
            </p:cNvPr>
            <p:cNvSpPr txBox="1"/>
            <p:nvPr/>
          </p:nvSpPr>
          <p:spPr>
            <a:xfrm>
              <a:off x="76303" y="1646055"/>
              <a:ext cx="3266426" cy="440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Mitigate plant, ecosystem and biophysical challenges</a:t>
              </a: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Characterize crop phenotypic plasticity, physiology and associated microbiome in µg. Association to genotype to inform “space trait” selection.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B7965F-91AB-1613-6610-CF0C6253DA50}"/>
                </a:ext>
              </a:extLst>
            </p:cNvPr>
            <p:cNvSpPr txBox="1"/>
            <p:nvPr/>
          </p:nvSpPr>
          <p:spPr>
            <a:xfrm>
              <a:off x="105313" y="2063063"/>
              <a:ext cx="3355339" cy="615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 kern="0" dirty="0">
                  <a:solidFill>
                    <a:srgbClr val="00B050"/>
                  </a:solidFill>
                  <a:latin typeface="Calibri" panose="020F0502020204030204"/>
                </a:rPr>
                <a:t>Enabling Hardware: Veggie, APH, Spectrum, BRIC, OHALO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100" kern="0" dirty="0">
                  <a:solidFill>
                    <a:srgbClr val="FFC000"/>
                  </a:solidFill>
                  <a:latin typeface="Calibri" panose="020F0502020204030204"/>
                </a:rPr>
                <a:t>Characterization of factors regulating plant growth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100" kern="0" dirty="0">
                  <a:solidFill>
                    <a:srgbClr val="FFC000"/>
                  </a:solidFill>
                  <a:latin typeface="Calibri" panose="020F0502020204030204"/>
                </a:rPr>
                <a:t>Nutrient production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100" kern="0" dirty="0">
                  <a:solidFill>
                    <a:srgbClr val="FFC000"/>
                  </a:solidFill>
                  <a:latin typeface="Calibri" panose="020F0502020204030204"/>
                </a:rPr>
                <a:t>Phenomes/ Genomes/ Metabolomes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100" kern="0" dirty="0">
                  <a:solidFill>
                    <a:srgbClr val="FFC000"/>
                  </a:solidFill>
                  <a:latin typeface="Calibri" panose="020F0502020204030204"/>
                </a:rPr>
                <a:t>Plant microbiome &amp; human pathogen understanding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100" kern="0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</p:grpSp>
      <p:sp>
        <p:nvSpPr>
          <p:cNvPr id="15" name="Rounded Rectangle 27">
            <a:extLst>
              <a:ext uri="{FF2B5EF4-FFF2-40B4-BE49-F238E27FC236}">
                <a16:creationId xmlns:a16="http://schemas.microsoft.com/office/drawing/2014/main" id="{2DAEF8C3-81AA-4603-128F-A4CACF6999AC}"/>
              </a:ext>
            </a:extLst>
          </p:cNvPr>
          <p:cNvSpPr/>
          <p:nvPr/>
        </p:nvSpPr>
        <p:spPr>
          <a:xfrm>
            <a:off x="1244600" y="3593719"/>
            <a:ext cx="4055560" cy="2121511"/>
          </a:xfrm>
          <a:prstGeom prst="roundRect">
            <a:avLst>
              <a:gd name="adj" fmla="val 5738"/>
            </a:avLst>
          </a:prstGeom>
          <a:solidFill>
            <a:srgbClr val="E7E6E6">
              <a:lumMod val="25000"/>
              <a:alpha val="99000"/>
            </a:srgbClr>
          </a:solidFill>
          <a:ln>
            <a:gradFill>
              <a:gsLst>
                <a:gs pos="0">
                  <a:srgbClr val="4472C4">
                    <a:lumMod val="5000"/>
                    <a:lumOff val="95000"/>
                  </a:srgbClr>
                </a:gs>
                <a:gs pos="74000">
                  <a:sysClr val="windowText" lastClr="000000">
                    <a:lumMod val="85000"/>
                    <a:lumOff val="15000"/>
                  </a:sysClr>
                </a:gs>
                <a:gs pos="83000">
                  <a:sysClr val="windowText" lastClr="000000">
                    <a:lumMod val="65000"/>
                    <a:lumOff val="3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800000" scaled="0"/>
            </a:gradFill>
          </a:ln>
          <a:effectLst/>
        </p:spPr>
        <p:txBody>
          <a:bodyPr rot="0" spcFirstLastPara="0" vertOverflow="overflow" horzOverflow="overflow" vert="horz" wrap="square" lIns="68580" tIns="34290" rIns="68580" bIns="34290" numCol="2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7005F2-73F4-6045-388E-6CF66A2B8927}"/>
              </a:ext>
            </a:extLst>
          </p:cNvPr>
          <p:cNvGrpSpPr/>
          <p:nvPr/>
        </p:nvGrpSpPr>
        <p:grpSpPr>
          <a:xfrm>
            <a:off x="442752" y="3691004"/>
            <a:ext cx="4962930" cy="2661986"/>
            <a:chOff x="-784698" y="3283491"/>
            <a:chExt cx="3960199" cy="201178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5082E23-6C43-6249-271C-6947CBA04467}"/>
                </a:ext>
              </a:extLst>
            </p:cNvPr>
            <p:cNvSpPr txBox="1"/>
            <p:nvPr/>
          </p:nvSpPr>
          <p:spPr>
            <a:xfrm>
              <a:off x="-784698" y="3283491"/>
              <a:ext cx="3277587" cy="279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Ground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kumimoji="0" lang="en-US" sz="11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Plant Research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21EA9D-8795-C515-BAAB-3D3862CC5020}"/>
                </a:ext>
              </a:extLst>
            </p:cNvPr>
            <p:cNvSpPr txBox="1"/>
            <p:nvPr/>
          </p:nvSpPr>
          <p:spPr>
            <a:xfrm>
              <a:off x="37756" y="3501819"/>
              <a:ext cx="3137745" cy="51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Select crops suitable for growth in space.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i="1" kern="0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Growth under relevant conditions (lighting, spectrum, </a:t>
              </a: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pressures, </a:t>
              </a:r>
              <a:r>
                <a:rPr lang="en-US" sz="1200" i="1" kern="0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atmospheres, </a:t>
              </a: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simulated microgravity).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D27730-DF11-07F8-5872-09177CBB41B4}"/>
                </a:ext>
              </a:extLst>
            </p:cNvPr>
            <p:cNvSpPr txBox="1"/>
            <p:nvPr/>
          </p:nvSpPr>
          <p:spPr>
            <a:xfrm>
              <a:off x="113149" y="3969452"/>
              <a:ext cx="3047307" cy="1325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solidFill>
                    <a:srgbClr val="00B050"/>
                  </a:solidFill>
                  <a:latin typeface="Calibri" panose="020F0502020204030204"/>
                </a:rPr>
                <a:t>Enabling Hardware: Controlled environment chambers and  microgravity simulation support facility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Plant and human pathogen testing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100" kern="0" dirty="0">
                  <a:solidFill>
                    <a:srgbClr val="FFC000"/>
                  </a:solidFill>
                  <a:latin typeface="Calibri" panose="020F0502020204030204"/>
                </a:rPr>
                <a:t>Regolith amendment, hydroponic and aeroponic validation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Polycropping, multigenerational testing, large scale crop assessment, trait identification, citizen science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lang="en-US" sz="1100" kern="0" dirty="0">
                <a:solidFill>
                  <a:srgbClr val="FFC000"/>
                </a:solidFill>
                <a:latin typeface="Calibri" panose="020F0502020204030204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20" name="Rounded Rectangle 31">
            <a:extLst>
              <a:ext uri="{FF2B5EF4-FFF2-40B4-BE49-F238E27FC236}">
                <a16:creationId xmlns:a16="http://schemas.microsoft.com/office/drawing/2014/main" id="{DCFF3E26-A582-9A09-D290-A41CFF845C30}"/>
              </a:ext>
            </a:extLst>
          </p:cNvPr>
          <p:cNvSpPr/>
          <p:nvPr/>
        </p:nvSpPr>
        <p:spPr>
          <a:xfrm>
            <a:off x="7518990" y="2965363"/>
            <a:ext cx="3685280" cy="2312688"/>
          </a:xfrm>
          <a:prstGeom prst="roundRect">
            <a:avLst>
              <a:gd name="adj" fmla="val 5738"/>
            </a:avLst>
          </a:prstGeom>
          <a:solidFill>
            <a:srgbClr val="E7E6E6">
              <a:lumMod val="25000"/>
              <a:alpha val="96000"/>
            </a:srgbClr>
          </a:solidFill>
          <a:ln>
            <a:gradFill>
              <a:gsLst>
                <a:gs pos="0">
                  <a:srgbClr val="4472C4">
                    <a:lumMod val="5000"/>
                    <a:lumOff val="95000"/>
                  </a:srgbClr>
                </a:gs>
                <a:gs pos="74000">
                  <a:sysClr val="windowText" lastClr="000000">
                    <a:lumMod val="85000"/>
                    <a:lumOff val="15000"/>
                  </a:sysClr>
                </a:gs>
                <a:gs pos="83000">
                  <a:sysClr val="windowText" lastClr="000000">
                    <a:lumMod val="65000"/>
                    <a:lumOff val="3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800000" scaled="0"/>
            </a:gradFill>
          </a:ln>
          <a:effectLst/>
        </p:spPr>
        <p:txBody>
          <a:bodyPr rot="0" spcFirstLastPara="0" vertOverflow="overflow" horzOverflow="overflow" vert="horz" wrap="square" lIns="68580" tIns="34290" rIns="68580" bIns="34290" numCol="2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600112-5DD9-3952-11F4-A58C104ED7C6}"/>
              </a:ext>
            </a:extLst>
          </p:cNvPr>
          <p:cNvSpPr/>
          <p:nvPr/>
        </p:nvSpPr>
        <p:spPr>
          <a:xfrm>
            <a:off x="7523777" y="2928119"/>
            <a:ext cx="32020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FFFF00"/>
                </a:solidFill>
                <a:latin typeface="Calibri" panose="020F0502020204030204"/>
              </a:rPr>
              <a:t>Lunar Surface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BAC627-3451-8AD5-4199-17A84FD276AF}"/>
              </a:ext>
            </a:extLst>
          </p:cNvPr>
          <p:cNvSpPr/>
          <p:nvPr/>
        </p:nvSpPr>
        <p:spPr>
          <a:xfrm>
            <a:off x="7519664" y="3270515"/>
            <a:ext cx="3633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0" dirty="0">
                <a:solidFill>
                  <a:prstClr val="white"/>
                </a:solidFill>
                <a:latin typeface="Calibri" panose="020F0502020204030204"/>
              </a:rPr>
              <a:t>Integrate Artemis and Gateway vetted science into plant growth chamber to conduct surface habitation relevant plant science.</a:t>
            </a:r>
          </a:p>
          <a:p>
            <a:pPr>
              <a:defRPr/>
            </a:pPr>
            <a:r>
              <a:rPr lang="en-US" sz="12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Enabling hardware: LEAF 1 payload imaging and environmental monitoring. LEAF II with sequencing and analytical chemistry capability. (30kg each)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46BE1F-ACED-E5E3-238C-996A720450F0}"/>
              </a:ext>
            </a:extLst>
          </p:cNvPr>
          <p:cNvSpPr/>
          <p:nvPr/>
        </p:nvSpPr>
        <p:spPr>
          <a:xfrm>
            <a:off x="7500136" y="4380433"/>
            <a:ext cx="3587842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</a:t>
            </a:r>
            <a:r>
              <a:rPr lang="en-US" sz="1100" kern="0" dirty="0">
                <a:solidFill>
                  <a:srgbClr val="FFC000"/>
                </a:solidFill>
                <a:latin typeface="Calibri" panose="020F0502020204030204"/>
              </a:rPr>
              <a:t>synthetic efficiency via imaging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 dirty="0">
                <a:solidFill>
                  <a:srgbClr val="FFC000"/>
                </a:solidFill>
                <a:latin typeface="Calibri" panose="020F0502020204030204"/>
              </a:rPr>
              <a:t>Crop productivity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rgbClr val="FCC000"/>
                </a:solidFill>
                <a:latin typeface="Calibri" panose="020F0502020204030204"/>
              </a:rPr>
              <a:t>Regolith return sample for soil amendment investigation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 dirty="0" err="1">
                <a:solidFill>
                  <a:srgbClr val="FFC000"/>
                </a:solidFill>
                <a:latin typeface="Calibri" panose="020F0502020204030204"/>
              </a:rPr>
              <a:t>Pheno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type, genotype, </a:t>
            </a:r>
            <a:r>
              <a:rPr lang="en-US" sz="1100" kern="0" dirty="0">
                <a:solidFill>
                  <a:srgbClr val="FFC000"/>
                </a:solidFill>
                <a:latin typeface="Calibri" panose="020F0502020204030204"/>
              </a:rPr>
              <a:t>and metabolite correlations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Plant</a:t>
            </a:r>
            <a:r>
              <a:rPr lang="en-US" sz="1100" kern="0" dirty="0">
                <a:solidFill>
                  <a:srgbClr val="FFC000"/>
                </a:solidFill>
                <a:latin typeface="Calibri" panose="020F0502020204030204"/>
              </a:rPr>
              <a:t>-microbiome interaction characterization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1">
            <a:extLst>
              <a:ext uri="{FF2B5EF4-FFF2-40B4-BE49-F238E27FC236}">
                <a16:creationId xmlns:a16="http://schemas.microsoft.com/office/drawing/2014/main" id="{AE289619-650B-0CA4-ACFC-384CE8B93B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36330" y="2514901"/>
            <a:ext cx="645049" cy="31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7">
            <a:extLst>
              <a:ext uri="{FF2B5EF4-FFF2-40B4-BE49-F238E27FC236}">
                <a16:creationId xmlns:a16="http://schemas.microsoft.com/office/drawing/2014/main" id="{99B87469-0AC1-E055-2AF0-A47AC57DAC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28908" y="913299"/>
            <a:ext cx="616025" cy="30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0">
            <a:extLst>
              <a:ext uri="{FF2B5EF4-FFF2-40B4-BE49-F238E27FC236}">
                <a16:creationId xmlns:a16="http://schemas.microsoft.com/office/drawing/2014/main" id="{3AFA3FB0-2782-EDDF-6EFE-776703FD03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5663" y="3730464"/>
            <a:ext cx="667548" cy="28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4">
            <a:extLst>
              <a:ext uri="{FF2B5EF4-FFF2-40B4-BE49-F238E27FC236}">
                <a16:creationId xmlns:a16="http://schemas.microsoft.com/office/drawing/2014/main" id="{C3EEE4E9-FF9A-09AE-95FC-24BC3FEDBB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12542" y="2976479"/>
            <a:ext cx="603441" cy="30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446A06F-8663-0B51-9CDC-AFA77D6E06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19731" r="58851" b="59143"/>
          <a:stretch/>
        </p:blipFill>
        <p:spPr>
          <a:xfrm rot="19194286">
            <a:off x="9067932" y="1742994"/>
            <a:ext cx="782312" cy="759637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9DDFDD26-F35B-BDBA-B558-7364C11D4B67}"/>
              </a:ext>
            </a:extLst>
          </p:cNvPr>
          <p:cNvSpPr/>
          <p:nvPr/>
        </p:nvSpPr>
        <p:spPr>
          <a:xfrm rot="16200000">
            <a:off x="2643005" y="3159809"/>
            <a:ext cx="640322" cy="317067"/>
          </a:xfrm>
          <a:prstGeom prst="rightArrow">
            <a:avLst/>
          </a:prstGeom>
          <a:solidFill>
            <a:srgbClr val="7030A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1BA8C38C-8E44-769C-C900-4BC3E59E05B3}"/>
              </a:ext>
            </a:extLst>
          </p:cNvPr>
          <p:cNvSpPr/>
          <p:nvPr/>
        </p:nvSpPr>
        <p:spPr>
          <a:xfrm>
            <a:off x="4905816" y="1702007"/>
            <a:ext cx="631979" cy="297397"/>
          </a:xfrm>
          <a:prstGeom prst="rightArrow">
            <a:avLst/>
          </a:prstGeom>
          <a:solidFill>
            <a:srgbClr val="7030A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1172BB74-75EA-A9C3-A1E6-A1E4AC3AFE16}"/>
              </a:ext>
            </a:extLst>
          </p:cNvPr>
          <p:cNvSpPr/>
          <p:nvPr/>
        </p:nvSpPr>
        <p:spPr>
          <a:xfrm rot="3225293">
            <a:off x="8810624" y="2632723"/>
            <a:ext cx="628335" cy="287595"/>
          </a:xfrm>
          <a:prstGeom prst="rightArrow">
            <a:avLst/>
          </a:prstGeom>
          <a:solidFill>
            <a:srgbClr val="7030A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ounded Rectangle 31">
            <a:extLst>
              <a:ext uri="{FF2B5EF4-FFF2-40B4-BE49-F238E27FC236}">
                <a16:creationId xmlns:a16="http://schemas.microsoft.com/office/drawing/2014/main" id="{DCAFC08D-DAA1-BB95-B4B8-D59ED77E3A8D}"/>
              </a:ext>
            </a:extLst>
          </p:cNvPr>
          <p:cNvSpPr/>
          <p:nvPr/>
        </p:nvSpPr>
        <p:spPr>
          <a:xfrm>
            <a:off x="9679386" y="5310361"/>
            <a:ext cx="1676615" cy="348966"/>
          </a:xfrm>
          <a:prstGeom prst="roundRect">
            <a:avLst>
              <a:gd name="adj" fmla="val 5738"/>
            </a:avLst>
          </a:prstGeom>
          <a:solidFill>
            <a:srgbClr val="E7E6E6">
              <a:lumMod val="25000"/>
              <a:alpha val="96000"/>
            </a:srgbClr>
          </a:solidFill>
          <a:ln>
            <a:gradFill>
              <a:gsLst>
                <a:gs pos="0">
                  <a:srgbClr val="4472C4">
                    <a:lumMod val="5000"/>
                    <a:lumOff val="95000"/>
                  </a:srgbClr>
                </a:gs>
                <a:gs pos="74000">
                  <a:sysClr val="windowText" lastClr="000000">
                    <a:lumMod val="85000"/>
                    <a:lumOff val="15000"/>
                  </a:sysClr>
                </a:gs>
                <a:gs pos="83000">
                  <a:sysClr val="windowText" lastClr="000000">
                    <a:lumMod val="65000"/>
                    <a:lumOff val="3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800000" scaled="0"/>
            </a:gradFill>
          </a:ln>
          <a:effectLst/>
        </p:spPr>
        <p:txBody>
          <a:bodyPr rot="0" spcFirstLastPara="0" vertOverflow="overflow" horzOverflow="overflow" vert="horz" wrap="square" lIns="68580" tIns="34290" rIns="68580" bIns="34290" numCol="2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18B83EC-0A76-C35C-9AB9-493EA1B574EB}"/>
              </a:ext>
            </a:extLst>
          </p:cNvPr>
          <p:cNvSpPr/>
          <p:nvPr/>
        </p:nvSpPr>
        <p:spPr>
          <a:xfrm>
            <a:off x="9645026" y="5318708"/>
            <a:ext cx="32020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FFFF00"/>
                </a:solidFill>
                <a:latin typeface="Calibri" panose="020F0502020204030204"/>
              </a:rPr>
              <a:t>Martian Surface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FB9A2B35-63A8-78D2-F0E2-0D75FF4F901A}"/>
              </a:ext>
            </a:extLst>
          </p:cNvPr>
          <p:cNvSpPr/>
          <p:nvPr/>
        </p:nvSpPr>
        <p:spPr>
          <a:xfrm rot="5400000">
            <a:off x="10807210" y="4923480"/>
            <a:ext cx="543641" cy="263262"/>
          </a:xfrm>
          <a:prstGeom prst="rightArrow">
            <a:avLst/>
          </a:prstGeom>
          <a:solidFill>
            <a:srgbClr val="7030A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Left-Right Arrow 37">
            <a:extLst>
              <a:ext uri="{FF2B5EF4-FFF2-40B4-BE49-F238E27FC236}">
                <a16:creationId xmlns:a16="http://schemas.microsoft.com/office/drawing/2014/main" id="{83031B9A-743E-C82A-D555-3462CAA1C8A4}"/>
              </a:ext>
            </a:extLst>
          </p:cNvPr>
          <p:cNvSpPr/>
          <p:nvPr/>
        </p:nvSpPr>
        <p:spPr>
          <a:xfrm rot="17790052">
            <a:off x="4875361" y="3227922"/>
            <a:ext cx="894752" cy="144598"/>
          </a:xfrm>
          <a:prstGeom prst="leftRightArrow">
            <a:avLst/>
          </a:prstGeom>
          <a:solidFill>
            <a:schemeClr val="bg2">
              <a:lumMod val="90000"/>
              <a:lumOff val="1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Left-Right Arrow 38">
            <a:extLst>
              <a:ext uri="{FF2B5EF4-FFF2-40B4-BE49-F238E27FC236}">
                <a16:creationId xmlns:a16="http://schemas.microsoft.com/office/drawing/2014/main" id="{DF74B99B-DAEB-B568-550A-A13605222BC1}"/>
              </a:ext>
            </a:extLst>
          </p:cNvPr>
          <p:cNvSpPr/>
          <p:nvPr/>
        </p:nvSpPr>
        <p:spPr>
          <a:xfrm>
            <a:off x="5386827" y="4598665"/>
            <a:ext cx="2094455" cy="207112"/>
          </a:xfrm>
          <a:prstGeom prst="leftRightArrow">
            <a:avLst/>
          </a:prstGeom>
          <a:solidFill>
            <a:schemeClr val="bg2">
              <a:lumMod val="90000"/>
              <a:lumOff val="1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Left-Right Arrow 39">
            <a:extLst>
              <a:ext uri="{FF2B5EF4-FFF2-40B4-BE49-F238E27FC236}">
                <a16:creationId xmlns:a16="http://schemas.microsoft.com/office/drawing/2014/main" id="{47C66E88-9847-1CD6-3569-A85566EA5DC1}"/>
              </a:ext>
            </a:extLst>
          </p:cNvPr>
          <p:cNvSpPr/>
          <p:nvPr/>
        </p:nvSpPr>
        <p:spPr>
          <a:xfrm>
            <a:off x="5404275" y="5416913"/>
            <a:ext cx="4154083" cy="166290"/>
          </a:xfrm>
          <a:prstGeom prst="leftRightArrow">
            <a:avLst/>
          </a:prstGeom>
          <a:solidFill>
            <a:schemeClr val="bg2">
              <a:lumMod val="90000"/>
              <a:lumOff val="1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56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D1CB6E-BE2B-044F-ADD1-4971014CC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31" y="613173"/>
            <a:ext cx="11462469" cy="1916499"/>
          </a:xfrm>
        </p:spPr>
        <p:txBody>
          <a:bodyPr/>
          <a:lstStyle/>
          <a:p>
            <a:pPr marL="285750" indent="-174625"/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Primary goal: </a:t>
            </a:r>
            <a:r>
              <a:rPr lang="en-US" sz="18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Understand the effects of the transit vehicles, LEO and </a:t>
            </a:r>
            <a:r>
              <a:rPr lang="en-US" sz="1800" b="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cislunar </a:t>
            </a:r>
            <a:r>
              <a:rPr lang="en-US" sz="18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environments on the phenotype of space crops. (e.g. </a:t>
            </a:r>
            <a:r>
              <a:rPr lang="en-US" sz="1800" b="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partial or </a:t>
            </a:r>
            <a:r>
              <a:rPr lang="en-US" sz="18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microgravity, habitat pressure, atmosphere, and radiation) </a:t>
            </a:r>
          </a:p>
          <a:p>
            <a:pPr marL="285750" indent="-174625"/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Secondary goal: </a:t>
            </a:r>
            <a:r>
              <a:rPr lang="en-US" sz="18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Prepare for future long term plant growth experiments that will develop model crops as food sources for sustained exploration transit missions.</a:t>
            </a:r>
          </a:p>
          <a:p>
            <a:pPr indent="0">
              <a:buNone/>
            </a:pPr>
            <a:r>
              <a:rPr lang="en-US" b="0" dirty="0"/>
              <a:t>Data will be obtained through targeted and well-controlled science experiments and state-of-the-art analyses and computational approaches</a:t>
            </a:r>
            <a:endParaRPr lang="en-US" b="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endParaRPr lang="en-US" b="0" dirty="0">
              <a:solidFill>
                <a:schemeClr val="accent5">
                  <a:lumMod val="20000"/>
                  <a:lumOff val="80000"/>
                </a:schemeClr>
              </a:solidFill>
              <a:latin typeface="+mn-lt"/>
            </a:endParaRPr>
          </a:p>
          <a:p>
            <a:endParaRPr lang="en-US" b="0" dirty="0">
              <a:solidFill>
                <a:schemeClr val="accent5">
                  <a:lumMod val="20000"/>
                  <a:lumOff val="80000"/>
                </a:schemeClr>
              </a:solidFill>
              <a:latin typeface="+mn-lt"/>
            </a:endParaRPr>
          </a:p>
          <a:p>
            <a:pPr marL="0" indent="0">
              <a:buNone/>
            </a:pPr>
            <a:endParaRPr lang="en-US" sz="2800" b="0" dirty="0">
              <a:solidFill>
                <a:schemeClr val="accent5">
                  <a:lumMod val="20000"/>
                  <a:lumOff val="80000"/>
                </a:schemeClr>
              </a:solidFill>
              <a:latin typeface="+mn-lt"/>
            </a:endParaRPr>
          </a:p>
          <a:p>
            <a:pPr marL="0" indent="0">
              <a:buNone/>
            </a:pPr>
            <a:endParaRPr lang="en-US" sz="2800" b="0" dirty="0">
              <a:solidFill>
                <a:schemeClr val="accent5">
                  <a:lumMod val="20000"/>
                  <a:lumOff val="80000"/>
                </a:schemeClr>
              </a:solidFill>
              <a:latin typeface="+mn-lt"/>
            </a:endParaRPr>
          </a:p>
          <a:p>
            <a:pPr marL="0" indent="0">
              <a:buNone/>
            </a:pPr>
            <a:endParaRPr lang="en-US" sz="2800" b="0" dirty="0">
              <a:solidFill>
                <a:schemeClr val="accent5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445F3-FC5D-5643-8515-7888A7524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E4194-F634-345B-1B1E-798626F59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062" y="2279672"/>
            <a:ext cx="3386648" cy="2370653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F73D5D-EAD4-AA8E-AA5D-878B3C018223}"/>
              </a:ext>
            </a:extLst>
          </p:cNvPr>
          <p:cNvSpPr txBox="1"/>
          <p:nvPr/>
        </p:nvSpPr>
        <p:spPr>
          <a:xfrm>
            <a:off x="116785" y="4403457"/>
            <a:ext cx="1191967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9954F"/>
                </a:solidFill>
              </a:rPr>
              <a:t>Objectives:</a:t>
            </a:r>
          </a:p>
          <a:p>
            <a:pPr indent="-285750">
              <a:buFont typeface="Arial" panose="020B0604020202020204" pitchFamily="34" charset="0"/>
              <a:buChar char="―"/>
            </a:pPr>
            <a:r>
              <a:rPr lang="en-US" sz="14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Objective 1: Compare the phenotype of model space crops under treatments cultivated within the ISS environment payload and ground controls</a:t>
            </a:r>
          </a:p>
          <a:p>
            <a:pPr marL="746125" lvl="1" indent="-277813">
              <a:buFont typeface="Arial" panose="020B0604020202020204" pitchFamily="34" charset="0"/>
              <a:buChar char="―"/>
            </a:pPr>
            <a:r>
              <a:rPr lang="en-US" sz="14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Objective 1A: Assess plant germination and asexual/clonal reproduction rates for space crops in variety of growth medium;</a:t>
            </a:r>
          </a:p>
          <a:p>
            <a:pPr marL="746125" lvl="1" indent="-277813">
              <a:buFont typeface="Arial" panose="020B0604020202020204" pitchFamily="34" charset="0"/>
              <a:buChar char="―"/>
            </a:pPr>
            <a:r>
              <a:rPr lang="en-US" sz="14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Objective 1B: Monitor: Carbon fixation (net photosynthesis and respiration) across development;</a:t>
            </a:r>
          </a:p>
          <a:p>
            <a:pPr marL="746125" lvl="1" indent="-277813">
              <a:buFont typeface="Arial" panose="020B0604020202020204" pitchFamily="34" charset="0"/>
              <a:buChar char="―"/>
            </a:pPr>
            <a:r>
              <a:rPr lang="en-US" sz="14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Objective 1C: Monitor: Plant morphology and growth across development, including innate oscillations in growth;</a:t>
            </a:r>
          </a:p>
          <a:p>
            <a:pPr marL="746125" lvl="1" indent="-277813">
              <a:buFont typeface="Arial" panose="020B0604020202020204" pitchFamily="34" charset="0"/>
              <a:buChar char="―"/>
            </a:pPr>
            <a:r>
              <a:rPr lang="en-US" sz="14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Objective 1D: Monitor: Plant pigmentation and secondary metabolism across development.</a:t>
            </a:r>
          </a:p>
          <a:p>
            <a:pPr indent="-285750">
              <a:buFont typeface="Arial" panose="020B0604020202020204" pitchFamily="34" charset="0"/>
              <a:buChar char="―"/>
            </a:pPr>
            <a:r>
              <a:rPr lang="en-US" sz="14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Objective 2: Determine genotype-sensitivity of model space crops to Lunar radiation and partial gravity to arrive at beneficial ‘space traits.</a:t>
            </a:r>
          </a:p>
          <a:p>
            <a:pPr indent="-285750">
              <a:buFont typeface="Arial" panose="020B0604020202020204" pitchFamily="34" charset="0"/>
              <a:buChar char="―"/>
            </a:pPr>
            <a:r>
              <a:rPr lang="en-US" sz="14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Objective 3: Validate crop production systems in the cis-lunar and Lunar surface environments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6ED6BD-2BB6-1267-F3E8-7AF46A85FE1A}"/>
              </a:ext>
            </a:extLst>
          </p:cNvPr>
          <p:cNvSpPr txBox="1"/>
          <p:nvPr/>
        </p:nvSpPr>
        <p:spPr>
          <a:xfrm>
            <a:off x="116785" y="2890719"/>
            <a:ext cx="79547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Understand the biological effects of the Space environment on plants and ultimately crop production.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Drive plant performance in Space habitats by adjusting environmental conditions based on integrated biological datasets.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6E7743-CF43-1E30-EACA-2635E72935A3}"/>
              </a:ext>
            </a:extLst>
          </p:cNvPr>
          <p:cNvSpPr txBox="1"/>
          <p:nvPr/>
        </p:nvSpPr>
        <p:spPr>
          <a:xfrm>
            <a:off x="145895" y="252126"/>
            <a:ext cx="5537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9954F"/>
                </a:solidFill>
              </a:rPr>
              <a:t>SCIENCE GOALS for Artemis Missions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3EFBF2-689F-7030-B946-D233CC954234}"/>
              </a:ext>
            </a:extLst>
          </p:cNvPr>
          <p:cNvSpPr txBox="1"/>
          <p:nvPr/>
        </p:nvSpPr>
        <p:spPr>
          <a:xfrm>
            <a:off x="116785" y="2471445"/>
            <a:ext cx="2680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9954F"/>
                </a:solidFill>
              </a:rPr>
              <a:t>SCIENCE VISION</a:t>
            </a:r>
          </a:p>
        </p:txBody>
      </p:sp>
    </p:spTree>
    <p:extLst>
      <p:ext uri="{BB962C8B-B14F-4D97-AF65-F5344CB8AC3E}">
        <p14:creationId xmlns:p14="http://schemas.microsoft.com/office/powerpoint/2010/main" val="154393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03F847-5162-A075-43FD-C941D32FBAE1}"/>
              </a:ext>
            </a:extLst>
          </p:cNvPr>
          <p:cNvSpPr txBox="1"/>
          <p:nvPr/>
        </p:nvSpPr>
        <p:spPr>
          <a:xfrm>
            <a:off x="300298" y="410142"/>
            <a:ext cx="7221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 and Commercial Platforms 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800" b="1" i="1" u="sng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Plant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sng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en-US" b="1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3E965B-FB1B-03FC-2875-A3B507743434}"/>
              </a:ext>
            </a:extLst>
          </p:cNvPr>
          <p:cNvSpPr txBox="1"/>
          <p:nvPr/>
        </p:nvSpPr>
        <p:spPr>
          <a:xfrm>
            <a:off x="1000382" y="1100354"/>
            <a:ext cx="9492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plant, ecosystem and biophysical challenges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Characterize crop phenotypic plasticity, physiology and microbiome in µg.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Association to genotype to inform “space trait‘ selection.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4D7465-9B76-0988-8A9D-66F53891B657}"/>
              </a:ext>
            </a:extLst>
          </p:cNvPr>
          <p:cNvSpPr txBox="1"/>
          <p:nvPr/>
        </p:nvSpPr>
        <p:spPr>
          <a:xfrm>
            <a:off x="1000384" y="3742649"/>
            <a:ext cx="663809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0" dirty="0">
                <a:solidFill>
                  <a:srgbClr val="FFC000"/>
                </a:solidFill>
                <a:latin typeface="Calibri" panose="020F0502020204030204"/>
              </a:rPr>
              <a:t>End Goals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FFC000"/>
                </a:solidFill>
                <a:latin typeface="Calibri" panose="020F0502020204030204"/>
              </a:rPr>
              <a:t>Understand the space environment and how to optimize plant performance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FFC000"/>
                </a:solidFill>
                <a:latin typeface="Calibri" panose="020F0502020204030204"/>
              </a:rPr>
              <a:t>Understand how to establish and maintain a healthy microbiome in space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FFC000"/>
                </a:solidFill>
                <a:latin typeface="Calibri" panose="020F0502020204030204"/>
              </a:rPr>
              <a:t>Test designs for crop production in space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FFC000"/>
                </a:solidFill>
                <a:latin typeface="Calibri" panose="020F0502020204030204"/>
              </a:rPr>
              <a:t>Demonstrate production of meaningful crops in meaningful quantities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srgbClr val="FFC000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A8917-FAFB-786F-FF85-EF3115099487}"/>
              </a:ext>
            </a:extLst>
          </p:cNvPr>
          <p:cNvSpPr txBox="1"/>
          <p:nvPr/>
        </p:nvSpPr>
        <p:spPr>
          <a:xfrm>
            <a:off x="986068" y="2640887"/>
            <a:ext cx="52854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kern="0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Enabling Hardware on ISS: </a:t>
            </a:r>
          </a:p>
          <a:p>
            <a:pPr lvl="1"/>
            <a:r>
              <a:rPr lang="en-US" sz="2400" kern="0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Veggie, APH, Spectrum, BRIC, OHALO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76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F9330-F4C0-EFFD-E6C6-99FE5BE77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912" y="555413"/>
            <a:ext cx="10007720" cy="1588127"/>
          </a:xfrm>
        </p:spPr>
        <p:txBody>
          <a:bodyPr/>
          <a:lstStyle/>
          <a:p>
            <a:pPr marL="233363" indent="-233363"/>
            <a:r>
              <a:rPr lang="en-US" sz="3600" dirty="0"/>
              <a:t>Why </a:t>
            </a:r>
            <a:r>
              <a:rPr lang="en-US" sz="3600" dirty="0">
                <a:solidFill>
                  <a:srgbClr val="F9954F"/>
                </a:solidFill>
              </a:rPr>
              <a:t>should</a:t>
            </a:r>
            <a:r>
              <a:rPr lang="en-US" sz="3600" dirty="0"/>
              <a:t> we demonstrate plant growth in preparation for Exploration Missions and LEO Commercial Development?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DAACB-38EA-3E42-B7E7-224BD7B50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11" y="2120847"/>
            <a:ext cx="10348330" cy="2821285"/>
          </a:xfrm>
        </p:spPr>
        <p:txBody>
          <a:bodyPr/>
          <a:lstStyle/>
          <a:p>
            <a:r>
              <a:rPr lang="en-US" b="0" dirty="0"/>
              <a:t>Food is a “red risk” item in Mars mission planning.</a:t>
            </a:r>
          </a:p>
          <a:p>
            <a:r>
              <a:rPr lang="en-US" b="0" dirty="0"/>
              <a:t>Plants will provide nutrients, calories, and atmospheric regeneration for astronauts on long duration Exploration Missions. </a:t>
            </a:r>
          </a:p>
          <a:p>
            <a:r>
              <a:rPr lang="en-US" b="0" dirty="0"/>
              <a:t>Food production in space can significantly reduce uplift mass from Earth</a:t>
            </a:r>
          </a:p>
          <a:p>
            <a:r>
              <a:rPr lang="en-US" b="0" dirty="0"/>
              <a:t>Without a detailed scientific understanding of the biological effects of the variables present in space exploration habitats, this capability will not be possible.</a:t>
            </a:r>
          </a:p>
          <a:p>
            <a:endParaRPr lang="en-US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8DAA5A-6E8E-BE04-44B1-E152ADF6F678}"/>
              </a:ext>
            </a:extLst>
          </p:cNvPr>
          <p:cNvSpPr txBox="1">
            <a:spLocks/>
          </p:cNvSpPr>
          <p:nvPr/>
        </p:nvSpPr>
        <p:spPr>
          <a:xfrm>
            <a:off x="1547611" y="5173154"/>
            <a:ext cx="10537900" cy="14516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17303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tabLst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tabLst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LEO provides a lower cost scientific testbed for long duration space flight where the effects of partial and microgravity on plants can be investigated and where grow systems can be evaluated.</a:t>
            </a:r>
          </a:p>
          <a:p>
            <a:r>
              <a:rPr lang="en-US" b="0" dirty="0"/>
              <a:t>Knowledge in this area is essential to LEO commercialization and deep space exploration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FB97A2-A096-0935-1EBF-A7C09EE847E0}"/>
              </a:ext>
            </a:extLst>
          </p:cNvPr>
          <p:cNvSpPr txBox="1">
            <a:spLocks/>
          </p:cNvSpPr>
          <p:nvPr/>
        </p:nvSpPr>
        <p:spPr>
          <a:xfrm>
            <a:off x="1334912" y="4538839"/>
            <a:ext cx="10348329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rgbClr val="FF954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33363" indent="-233363"/>
            <a:r>
              <a:rPr lang="en-US" sz="3600" dirty="0"/>
              <a:t>Why should we demonstrate plant growth on ISS?</a:t>
            </a:r>
          </a:p>
        </p:txBody>
      </p:sp>
    </p:spTree>
    <p:extLst>
      <p:ext uri="{BB962C8B-B14F-4D97-AF65-F5344CB8AC3E}">
        <p14:creationId xmlns:p14="http://schemas.microsoft.com/office/powerpoint/2010/main" val="118968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1754A-E888-EF27-4E5C-77C7E7E5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663" y="152381"/>
            <a:ext cx="11207491" cy="646331"/>
          </a:xfrm>
        </p:spPr>
        <p:txBody>
          <a:bodyPr/>
          <a:lstStyle/>
          <a:p>
            <a:r>
              <a:rPr lang="en-US" sz="3200" dirty="0"/>
              <a:t>Critical Science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3D577-EC4A-86D4-9F5F-349117BC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63" y="786012"/>
            <a:ext cx="9286737" cy="6363793"/>
          </a:xfrm>
        </p:spPr>
        <p:txBody>
          <a:bodyPr/>
          <a:lstStyle/>
          <a:p>
            <a:r>
              <a:rPr lang="en-US" sz="1800" dirty="0"/>
              <a:t>These can be assessed using a systems biology approach to parameterize and build models from the following: </a:t>
            </a:r>
          </a:p>
          <a:p>
            <a:pPr lvl="1"/>
            <a:r>
              <a:rPr lang="en-US" sz="1800" b="0" dirty="0"/>
              <a:t>A complete parameterization of the selective variables present in the </a:t>
            </a:r>
            <a:r>
              <a:rPr lang="en-US" sz="1800" dirty="0"/>
              <a:t>ISS </a:t>
            </a:r>
            <a:r>
              <a:rPr lang="en-US" sz="1800" b="0" dirty="0"/>
              <a:t>environment</a:t>
            </a:r>
            <a:r>
              <a:rPr lang="en-US" sz="1600" b="0" dirty="0"/>
              <a:t>, </a:t>
            </a:r>
          </a:p>
          <a:p>
            <a:pPr lvl="2"/>
            <a:r>
              <a:rPr lang="en-US" sz="1600" b="0" dirty="0"/>
              <a:t>microgravity </a:t>
            </a:r>
          </a:p>
          <a:p>
            <a:pPr lvl="2"/>
            <a:r>
              <a:rPr lang="en-US" sz="1600" b="0" dirty="0"/>
              <a:t>radiation levels in low Earth orbit, </a:t>
            </a:r>
          </a:p>
          <a:p>
            <a:pPr lvl="2"/>
            <a:r>
              <a:rPr lang="en-US" sz="1600" b="0" dirty="0"/>
              <a:t>atmospheric composition and pressure.</a:t>
            </a:r>
          </a:p>
          <a:p>
            <a:pPr lvl="1"/>
            <a:r>
              <a:rPr lang="en-US" sz="1800" b="0" dirty="0"/>
              <a:t>Then correlate these variables to their impact on plants:</a:t>
            </a:r>
          </a:p>
          <a:p>
            <a:pPr lvl="2"/>
            <a:r>
              <a:rPr lang="en-US" sz="1600" b="0" dirty="0"/>
              <a:t>mutation rates, </a:t>
            </a:r>
          </a:p>
          <a:p>
            <a:pPr lvl="2"/>
            <a:r>
              <a:rPr lang="en-US" sz="1600" b="0" dirty="0"/>
              <a:t>growth rate,</a:t>
            </a:r>
          </a:p>
          <a:p>
            <a:pPr lvl="2"/>
            <a:r>
              <a:rPr lang="en-US" sz="1600" b="0" dirty="0"/>
              <a:t>development, </a:t>
            </a:r>
          </a:p>
          <a:p>
            <a:pPr lvl="2"/>
            <a:r>
              <a:rPr lang="en-US" sz="1600" b="0" dirty="0"/>
              <a:t>photosynthesis, </a:t>
            </a:r>
          </a:p>
          <a:p>
            <a:pPr lvl="2"/>
            <a:r>
              <a:rPr lang="en-US" sz="1600" b="0" dirty="0"/>
              <a:t>metabolite production, </a:t>
            </a:r>
          </a:p>
          <a:p>
            <a:pPr lvl="2"/>
            <a:r>
              <a:rPr lang="en-US" sz="1600" b="0" dirty="0"/>
              <a:t>microbiome</a:t>
            </a:r>
          </a:p>
          <a:p>
            <a:pPr lvl="2"/>
            <a:r>
              <a:rPr lang="en-US" sz="1600" b="0" dirty="0"/>
              <a:t>response to bacterial symbionts and pathogens, </a:t>
            </a:r>
          </a:p>
          <a:p>
            <a:pPr lvl="2"/>
            <a:r>
              <a:rPr lang="en-US" sz="1600" b="0" dirty="0"/>
              <a:t>regeneration, </a:t>
            </a:r>
          </a:p>
          <a:p>
            <a:pPr lvl="2"/>
            <a:r>
              <a:rPr lang="en-US" sz="1600" b="0" dirty="0"/>
              <a:t>immunity, </a:t>
            </a:r>
          </a:p>
          <a:p>
            <a:pPr lvl="2"/>
            <a:r>
              <a:rPr lang="en-US" sz="1600" b="0" dirty="0"/>
              <a:t>dormancy and </a:t>
            </a:r>
          </a:p>
          <a:p>
            <a:pPr lvl="2"/>
            <a:r>
              <a:rPr lang="en-US" sz="1600" b="0" dirty="0"/>
              <a:t>ultimately plant genetics.</a:t>
            </a:r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520BB-BAAF-4CD7-5791-31C84CD60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4FFAC4-52D3-464C-CF5A-7E13A19C4DE5}"/>
              </a:ext>
            </a:extLst>
          </p:cNvPr>
          <p:cNvSpPr txBox="1"/>
          <p:nvPr/>
        </p:nvSpPr>
        <p:spPr>
          <a:xfrm>
            <a:off x="8712200" y="2218801"/>
            <a:ext cx="322883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This knowledge will provide critical data to enable the validation of models that predict the ability to successfully grow plants off-planet and provide information as to what types of plants will be most successful in providing the greatest dietary and nutritional value and benefits.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07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3C98AD3-B0D4-F441-9093-16BD4CC7F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809613"/>
            <a:ext cx="11575929" cy="587426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F9954F"/>
                </a:solidFill>
                <a:latin typeface="+mn-lt"/>
              </a:rPr>
              <a:t>Science Impacts</a:t>
            </a:r>
          </a:p>
          <a:p>
            <a:pPr indent="0">
              <a:buNone/>
            </a:pPr>
            <a:r>
              <a:rPr lang="en-US" sz="2400" dirty="0"/>
              <a:t>Hypothesis: A systems biology approach which links biological outcomes to physical variables will lead to an integrated model able to identify the plant ecosystem diversity needed to support human exploration of space.</a:t>
            </a:r>
          </a:p>
          <a:p>
            <a:pPr indent="0">
              <a:buNone/>
            </a:pPr>
            <a:endParaRPr lang="en-US" dirty="0">
              <a:solidFill>
                <a:srgbClr val="35C4FF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35C4FF"/>
                </a:solidFill>
              </a:rPr>
              <a:t>Specific research questions to address existing plant science gaps :</a:t>
            </a:r>
          </a:p>
          <a:p>
            <a:pPr lvl="1"/>
            <a:r>
              <a:rPr lang="en-US" b="0" dirty="0"/>
              <a:t>What are the short- and long- term plant-microbial responses to the closed microgravity environment?</a:t>
            </a:r>
          </a:p>
          <a:p>
            <a:pPr lvl="1"/>
            <a:r>
              <a:rPr lang="en-US" b="0" dirty="0"/>
              <a:t>What are the genetic mechanisms employed and what phenotypes will prove most beneficial when adapting novel ‘space traits’ to LEO and transit habitat environments?</a:t>
            </a:r>
          </a:p>
          <a:p>
            <a:pPr lvl="1">
              <a:defRPr/>
            </a:pPr>
            <a:r>
              <a:rPr lang="en-US" b="0" dirty="0"/>
              <a:t>What are the plant boundaries for temperature, humidity, light, pressure, trace gas, oxygen and CO</a:t>
            </a:r>
            <a:r>
              <a:rPr lang="en-US" b="0" baseline="-25000" dirty="0"/>
              <a:t>2</a:t>
            </a:r>
            <a:r>
              <a:rPr lang="en-US" b="0" dirty="0"/>
              <a:t>, moisture and nutrients in the </a:t>
            </a:r>
            <a:r>
              <a:rPr lang="en-US" dirty="0"/>
              <a:t>LEO and transit habitat environments?</a:t>
            </a:r>
            <a:endParaRPr lang="en-US" b="0" dirty="0"/>
          </a:p>
          <a:p>
            <a:pPr lvl="1">
              <a:spcBef>
                <a:spcPts val="0"/>
              </a:spcBef>
              <a:buClrTx/>
              <a:defRPr/>
            </a:pPr>
            <a:r>
              <a:rPr lang="en-US" b="0" dirty="0"/>
              <a:t>Which plant growth systems, (ex. hydroponic, aeroponic or solid media) are best able to produce the biomass and nutritional content required to support crews?</a:t>
            </a:r>
          </a:p>
          <a:p>
            <a:pPr indent="-285750">
              <a:defRPr/>
            </a:pPr>
            <a:endParaRPr lang="en-US" dirty="0"/>
          </a:p>
          <a:p>
            <a:pPr marL="285750" lvl="0" indent="-285750">
              <a:spcBef>
                <a:spcPts val="0"/>
              </a:spcBef>
              <a:buClrTx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2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15639-DDFA-C357-9687-71E660C6F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921" y="447613"/>
            <a:ext cx="9524056" cy="1421928"/>
          </a:xfrm>
        </p:spPr>
        <p:txBody>
          <a:bodyPr/>
          <a:lstStyle/>
          <a:p>
            <a:r>
              <a:rPr lang="en-US" sz="3200" dirty="0"/>
              <a:t>Successfully addressing the critical science questions associated with crop production will require three elements.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497CC-D7C0-7A89-B37A-CACBFED4A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311" y="2236167"/>
            <a:ext cx="9524056" cy="2072362"/>
          </a:xfrm>
        </p:spPr>
        <p:txBody>
          <a:bodyPr/>
          <a:lstStyle/>
          <a:p>
            <a:r>
              <a:rPr lang="en-US" sz="2800" b="0" dirty="0"/>
              <a:t>Capability to perform the needed tests</a:t>
            </a:r>
          </a:p>
          <a:p>
            <a:r>
              <a:rPr lang="en-US" sz="2800" b="0" dirty="0"/>
              <a:t>Teams to execute the testing</a:t>
            </a:r>
          </a:p>
          <a:p>
            <a:r>
              <a:rPr lang="en-US" sz="2800" b="0" dirty="0"/>
              <a:t>Principal investigators and their teams to guide the testing and analyze the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F63DB-B60F-8EAA-46EF-9549ECDB1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83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4BDEC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yers">
  <a:themeElements>
    <a:clrScheme name="Layer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Layer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Layer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971DC7C85AC84DA4E93BB280140AAF" ma:contentTypeVersion="2" ma:contentTypeDescription="Create a new document." ma:contentTypeScope="" ma:versionID="9266b661db1993f352aff1d018ada73c">
  <xsd:schema xmlns:xsd="http://www.w3.org/2001/XMLSchema" xmlns:xs="http://www.w3.org/2001/XMLSchema" xmlns:p="http://schemas.microsoft.com/office/2006/metadata/properties" xmlns:ns2="c4ac3ca5-87de-433b-a6cd-9a68a72e173b" targetNamespace="http://schemas.microsoft.com/office/2006/metadata/properties" ma:root="true" ma:fieldsID="fb731048f6cecb37b6071617d95a9258" ns2:_="">
    <xsd:import namespace="c4ac3ca5-87de-433b-a6cd-9a68a72e17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ac3ca5-87de-433b-a6cd-9a68a72e17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2D56471-F846-4F65-BEFA-28F5A93F28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C634CC-ADBD-4F5B-BA84-1E3946095D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ac3ca5-87de-433b-a6cd-9a68a72e17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00E175-0E4D-44A3-B000-BA509887495F}">
  <ds:schemaRefs>
    <ds:schemaRef ds:uri="http://purl.org/dc/terms/"/>
    <ds:schemaRef ds:uri="http://schemas.microsoft.com/office/infopath/2007/PartnerControls"/>
    <ds:schemaRef ds:uri="326f5b81-b065-4034-9a4c-8575c1d20481"/>
    <ds:schemaRef ds:uri="http://schemas.microsoft.com/office/2006/documentManagement/types"/>
    <ds:schemaRef ds:uri="0d661352-5a34-4b68-9d70-f8466b7b4265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20430</TotalTime>
  <Words>1164</Words>
  <Application>Microsoft Macintosh PowerPoint</Application>
  <PresentationFormat>Widescreen</PresentationFormat>
  <Paragraphs>130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Times New Roman</vt:lpstr>
      <vt:lpstr>Wingdings</vt:lpstr>
      <vt:lpstr>1_Office Theme</vt:lpstr>
      <vt:lpstr>Layers</vt:lpstr>
      <vt:lpstr>PowerPoint Presentation</vt:lpstr>
      <vt:lpstr>Research on ISS</vt:lpstr>
      <vt:lpstr>PowerPoint Presentation</vt:lpstr>
      <vt:lpstr>PowerPoint Presentation</vt:lpstr>
      <vt:lpstr>PowerPoint Presentation</vt:lpstr>
      <vt:lpstr>Why should we demonstrate plant growth in preparation for Exploration Missions and LEO Commercial Development?</vt:lpstr>
      <vt:lpstr>Critical Science Questions</vt:lpstr>
      <vt:lpstr>PowerPoint Presentation</vt:lpstr>
      <vt:lpstr>Successfully addressing the critical science questions associated with crop production will require three elements.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Quincy, Charles D. (KSC-UBA00)</cp:lastModifiedBy>
  <cp:revision>401</cp:revision>
  <cp:lastPrinted>2022-05-18T12:51:04Z</cp:lastPrinted>
  <dcterms:created xsi:type="dcterms:W3CDTF">2018-07-16T01:24:17Z</dcterms:created>
  <dcterms:modified xsi:type="dcterms:W3CDTF">2022-07-12T15:42:38Z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0x0101002E971DC7C85AC84DA4E93BB280140AAF</vt:lpwstr>
  </property>
</Properties>
</file>