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64" r:id="rId7"/>
    <p:sldId id="259" r:id="rId8"/>
    <p:sldId id="265" r:id="rId9"/>
    <p:sldId id="261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460DA3-ADDF-5840-9194-589DFF6D2CF5}" v="50" dt="2022-07-13T19:29:59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gil, Genevieve D (MSFC-ST13)" userId="4232e839-edbb-4e74-991b-d13207892eae" providerId="ADAL" clId="{78460DA3-ADDF-5840-9194-589DFF6D2CF5}"/>
    <pc:docChg chg="undo custSel addSld delSld modSld sldOrd">
      <pc:chgData name="Vigil, Genevieve D (MSFC-ST13)" userId="4232e839-edbb-4e74-991b-d13207892eae" providerId="ADAL" clId="{78460DA3-ADDF-5840-9194-589DFF6D2CF5}" dt="2022-07-13T20:55:48.613" v="2919" actId="20577"/>
      <pc:docMkLst>
        <pc:docMk/>
      </pc:docMkLst>
      <pc:sldChg chg="modSp mod">
        <pc:chgData name="Vigil, Genevieve D (MSFC-ST13)" userId="4232e839-edbb-4e74-991b-d13207892eae" providerId="ADAL" clId="{78460DA3-ADDF-5840-9194-589DFF6D2CF5}" dt="2022-07-13T20:55:48.613" v="2919" actId="20577"/>
        <pc:sldMkLst>
          <pc:docMk/>
          <pc:sldMk cId="4103672615" sldId="256"/>
        </pc:sldMkLst>
        <pc:spChg chg="mod">
          <ac:chgData name="Vigil, Genevieve D (MSFC-ST13)" userId="4232e839-edbb-4e74-991b-d13207892eae" providerId="ADAL" clId="{78460DA3-ADDF-5840-9194-589DFF6D2CF5}" dt="2022-07-12T17:19:46.872" v="224" actId="2711"/>
          <ac:spMkLst>
            <pc:docMk/>
            <pc:sldMk cId="4103672615" sldId="256"/>
            <ac:spMk id="2" creationId="{6062776E-E299-AB86-8AA7-5BE7F000DF45}"/>
          </ac:spMkLst>
        </pc:spChg>
        <pc:spChg chg="mod">
          <ac:chgData name="Vigil, Genevieve D (MSFC-ST13)" userId="4232e839-edbb-4e74-991b-d13207892eae" providerId="ADAL" clId="{78460DA3-ADDF-5840-9194-589DFF6D2CF5}" dt="2022-07-13T20:55:48.613" v="2919" actId="20577"/>
          <ac:spMkLst>
            <pc:docMk/>
            <pc:sldMk cId="4103672615" sldId="256"/>
            <ac:spMk id="3" creationId="{C33A78F2-57C5-DA4E-4959-F293A3698BF6}"/>
          </ac:spMkLst>
        </pc:spChg>
      </pc:sldChg>
      <pc:sldChg chg="addSp modSp mod">
        <pc:chgData name="Vigil, Genevieve D (MSFC-ST13)" userId="4232e839-edbb-4e74-991b-d13207892eae" providerId="ADAL" clId="{78460DA3-ADDF-5840-9194-589DFF6D2CF5}" dt="2022-07-13T19:19:25.328" v="2814" actId="1076"/>
        <pc:sldMkLst>
          <pc:docMk/>
          <pc:sldMk cId="3110897911" sldId="257"/>
        </pc:sldMkLst>
        <pc:spChg chg="mod">
          <ac:chgData name="Vigil, Genevieve D (MSFC-ST13)" userId="4232e839-edbb-4e74-991b-d13207892eae" providerId="ADAL" clId="{78460DA3-ADDF-5840-9194-589DFF6D2CF5}" dt="2022-07-12T17:20:00.942" v="226" actId="2711"/>
          <ac:spMkLst>
            <pc:docMk/>
            <pc:sldMk cId="3110897911" sldId="257"/>
            <ac:spMk id="2" creationId="{28F6BA46-28C1-1C48-DF30-D00BF55531D9}"/>
          </ac:spMkLst>
        </pc:spChg>
        <pc:spChg chg="mod">
          <ac:chgData name="Vigil, Genevieve D (MSFC-ST13)" userId="4232e839-edbb-4e74-991b-d13207892eae" providerId="ADAL" clId="{78460DA3-ADDF-5840-9194-589DFF6D2CF5}" dt="2022-07-13T19:06:59.097" v="2256" actId="20577"/>
          <ac:spMkLst>
            <pc:docMk/>
            <pc:sldMk cId="3110897911" sldId="257"/>
            <ac:spMk id="3" creationId="{0DFBC85B-591B-72F3-090A-1E5DA7AE4968}"/>
          </ac:spMkLst>
        </pc:spChg>
        <pc:picChg chg="add mod">
          <ac:chgData name="Vigil, Genevieve D (MSFC-ST13)" userId="4232e839-edbb-4e74-991b-d13207892eae" providerId="ADAL" clId="{78460DA3-ADDF-5840-9194-589DFF6D2CF5}" dt="2022-07-13T19:19:25.328" v="2814" actId="1076"/>
          <ac:picMkLst>
            <pc:docMk/>
            <pc:sldMk cId="3110897911" sldId="257"/>
            <ac:picMk id="5" creationId="{DD19A504-4E2F-CF3D-D7EE-FCAF2F3141EA}"/>
          </ac:picMkLst>
        </pc:picChg>
      </pc:sldChg>
      <pc:sldChg chg="addSp delSp modSp mod">
        <pc:chgData name="Vigil, Genevieve D (MSFC-ST13)" userId="4232e839-edbb-4e74-991b-d13207892eae" providerId="ADAL" clId="{78460DA3-ADDF-5840-9194-589DFF6D2CF5}" dt="2022-07-13T19:18:30.438" v="2810" actId="1076"/>
        <pc:sldMkLst>
          <pc:docMk/>
          <pc:sldMk cId="2367975478" sldId="258"/>
        </pc:sldMkLst>
        <pc:spChg chg="mod">
          <ac:chgData name="Vigil, Genevieve D (MSFC-ST13)" userId="4232e839-edbb-4e74-991b-d13207892eae" providerId="ADAL" clId="{78460DA3-ADDF-5840-9194-589DFF6D2CF5}" dt="2022-07-13T19:16:40.826" v="2763" actId="14100"/>
          <ac:spMkLst>
            <pc:docMk/>
            <pc:sldMk cId="2367975478" sldId="258"/>
            <ac:spMk id="2" creationId="{B6D3A42B-2E59-0F8F-7686-7C10AEA31A16}"/>
          </ac:spMkLst>
        </pc:spChg>
        <pc:spChg chg="add mod">
          <ac:chgData name="Vigil, Genevieve D (MSFC-ST13)" userId="4232e839-edbb-4e74-991b-d13207892eae" providerId="ADAL" clId="{78460DA3-ADDF-5840-9194-589DFF6D2CF5}" dt="2022-07-13T19:18:03.042" v="2785" actId="1076"/>
          <ac:spMkLst>
            <pc:docMk/>
            <pc:sldMk cId="2367975478" sldId="258"/>
            <ac:spMk id="3" creationId="{08F1A4C8-BCA7-DC07-1640-154DD481A60E}"/>
          </ac:spMkLst>
        </pc:spChg>
        <pc:spChg chg="del">
          <ac:chgData name="Vigil, Genevieve D (MSFC-ST13)" userId="4232e839-edbb-4e74-991b-d13207892eae" providerId="ADAL" clId="{78460DA3-ADDF-5840-9194-589DFF6D2CF5}" dt="2022-07-12T16:42:22.510" v="0" actId="931"/>
          <ac:spMkLst>
            <pc:docMk/>
            <pc:sldMk cId="2367975478" sldId="258"/>
            <ac:spMk id="3" creationId="{F7782E0D-44C7-7049-09C4-0D321B626B8D}"/>
          </ac:spMkLst>
        </pc:spChg>
        <pc:spChg chg="add del mod">
          <ac:chgData name="Vigil, Genevieve D (MSFC-ST13)" userId="4232e839-edbb-4e74-991b-d13207892eae" providerId="ADAL" clId="{78460DA3-ADDF-5840-9194-589DFF6D2CF5}" dt="2022-07-13T19:16:58.311" v="2765" actId="931"/>
          <ac:spMkLst>
            <pc:docMk/>
            <pc:sldMk cId="2367975478" sldId="258"/>
            <ac:spMk id="7" creationId="{CC50F777-2D68-3921-9825-CF821F6B2E49}"/>
          </ac:spMkLst>
        </pc:spChg>
        <pc:spChg chg="add del mod">
          <ac:chgData name="Vigil, Genevieve D (MSFC-ST13)" userId="4232e839-edbb-4e74-991b-d13207892eae" providerId="ADAL" clId="{78460DA3-ADDF-5840-9194-589DFF6D2CF5}" dt="2022-07-13T19:17:56.855" v="2783" actId="478"/>
          <ac:spMkLst>
            <pc:docMk/>
            <pc:sldMk cId="2367975478" sldId="258"/>
            <ac:spMk id="14" creationId="{AD01F261-FE96-D4E3-4192-F190E9A4D9B4}"/>
          </ac:spMkLst>
        </pc:spChg>
        <pc:spChg chg="add mod">
          <ac:chgData name="Vigil, Genevieve D (MSFC-ST13)" userId="4232e839-edbb-4e74-991b-d13207892eae" providerId="ADAL" clId="{78460DA3-ADDF-5840-9194-589DFF6D2CF5}" dt="2022-07-13T19:18:18.852" v="2808" actId="1076"/>
          <ac:spMkLst>
            <pc:docMk/>
            <pc:sldMk cId="2367975478" sldId="258"/>
            <ac:spMk id="15" creationId="{D6DC8A87-374B-8CD5-3437-34030EBA61A6}"/>
          </ac:spMkLst>
        </pc:spChg>
        <pc:picChg chg="add del mod">
          <ac:chgData name="Vigil, Genevieve D (MSFC-ST13)" userId="4232e839-edbb-4e74-991b-d13207892eae" providerId="ADAL" clId="{78460DA3-ADDF-5840-9194-589DFF6D2CF5}" dt="2022-07-13T19:17:42.571" v="2778" actId="478"/>
          <ac:picMkLst>
            <pc:docMk/>
            <pc:sldMk cId="2367975478" sldId="258"/>
            <ac:picMk id="5" creationId="{0BBC3B0C-1B74-9CD1-5CBD-3616D6CD832A}"/>
          </ac:picMkLst>
        </pc:picChg>
        <pc:picChg chg="add del mod">
          <ac:chgData name="Vigil, Genevieve D (MSFC-ST13)" userId="4232e839-edbb-4e74-991b-d13207892eae" providerId="ADAL" clId="{78460DA3-ADDF-5840-9194-589DFF6D2CF5}" dt="2022-07-12T16:52:08.598" v="29" actId="478"/>
          <ac:picMkLst>
            <pc:docMk/>
            <pc:sldMk cId="2367975478" sldId="258"/>
            <ac:picMk id="5" creationId="{8474D85D-25DD-C48E-79FB-AE432D8051A2}"/>
          </ac:picMkLst>
        </pc:picChg>
        <pc:picChg chg="add mod modCrop">
          <ac:chgData name="Vigil, Genevieve D (MSFC-ST13)" userId="4232e839-edbb-4e74-991b-d13207892eae" providerId="ADAL" clId="{78460DA3-ADDF-5840-9194-589DFF6D2CF5}" dt="2022-07-13T19:16:37.467" v="2762" actId="1076"/>
          <ac:picMkLst>
            <pc:docMk/>
            <pc:sldMk cId="2367975478" sldId="258"/>
            <ac:picMk id="8" creationId="{5937F355-BB45-76D2-7B63-79606FCE9825}"/>
          </ac:picMkLst>
        </pc:picChg>
        <pc:picChg chg="add mod">
          <ac:chgData name="Vigil, Genevieve D (MSFC-ST13)" userId="4232e839-edbb-4e74-991b-d13207892eae" providerId="ADAL" clId="{78460DA3-ADDF-5840-9194-589DFF6D2CF5}" dt="2022-07-13T19:18:28.674" v="2809" actId="1076"/>
          <ac:picMkLst>
            <pc:docMk/>
            <pc:sldMk cId="2367975478" sldId="258"/>
            <ac:picMk id="9" creationId="{66A630DB-4AED-3DBB-8D72-E5D43C180568}"/>
          </ac:picMkLst>
        </pc:picChg>
        <pc:picChg chg="add del mod">
          <ac:chgData name="Vigil, Genevieve D (MSFC-ST13)" userId="4232e839-edbb-4e74-991b-d13207892eae" providerId="ADAL" clId="{78460DA3-ADDF-5840-9194-589DFF6D2CF5}" dt="2022-07-13T19:17:08.413" v="2767" actId="21"/>
          <ac:picMkLst>
            <pc:docMk/>
            <pc:sldMk cId="2367975478" sldId="258"/>
            <ac:picMk id="10" creationId="{9239B025-268C-DCD1-F8CA-7799D502A1A6}"/>
          </ac:picMkLst>
        </pc:picChg>
        <pc:picChg chg="add mod">
          <ac:chgData name="Vigil, Genevieve D (MSFC-ST13)" userId="4232e839-edbb-4e74-991b-d13207892eae" providerId="ADAL" clId="{78460DA3-ADDF-5840-9194-589DFF6D2CF5}" dt="2022-07-13T19:18:30.438" v="2810" actId="1076"/>
          <ac:picMkLst>
            <pc:docMk/>
            <pc:sldMk cId="2367975478" sldId="258"/>
            <ac:picMk id="12" creationId="{875D27B0-66CB-4224-BC46-3172ACC6C58D}"/>
          </ac:picMkLst>
        </pc:picChg>
      </pc:sldChg>
      <pc:sldChg chg="addSp delSp modSp new mod">
        <pc:chgData name="Vigil, Genevieve D (MSFC-ST13)" userId="4232e839-edbb-4e74-991b-d13207892eae" providerId="ADAL" clId="{78460DA3-ADDF-5840-9194-589DFF6D2CF5}" dt="2022-07-13T19:06:14.384" v="2190" actId="1076"/>
        <pc:sldMkLst>
          <pc:docMk/>
          <pc:sldMk cId="2302757732" sldId="259"/>
        </pc:sldMkLst>
        <pc:spChg chg="mod">
          <ac:chgData name="Vigil, Genevieve D (MSFC-ST13)" userId="4232e839-edbb-4e74-991b-d13207892eae" providerId="ADAL" clId="{78460DA3-ADDF-5840-9194-589DFF6D2CF5}" dt="2022-07-13T18:53:43.630" v="472"/>
          <ac:spMkLst>
            <pc:docMk/>
            <pc:sldMk cId="2302757732" sldId="259"/>
            <ac:spMk id="2" creationId="{71D523BD-C4AE-CD4C-E4CE-618552137627}"/>
          </ac:spMkLst>
        </pc:spChg>
        <pc:spChg chg="del">
          <ac:chgData name="Vigil, Genevieve D (MSFC-ST13)" userId="4232e839-edbb-4e74-991b-d13207892eae" providerId="ADAL" clId="{78460DA3-ADDF-5840-9194-589DFF6D2CF5}" dt="2022-07-12T16:50:38.148" v="4" actId="931"/>
          <ac:spMkLst>
            <pc:docMk/>
            <pc:sldMk cId="2302757732" sldId="259"/>
            <ac:spMk id="3" creationId="{AA47A4AB-C9B4-9792-2E22-A309B17844E6}"/>
          </ac:spMkLst>
        </pc:spChg>
        <pc:spChg chg="add mod">
          <ac:chgData name="Vigil, Genevieve D (MSFC-ST13)" userId="4232e839-edbb-4e74-991b-d13207892eae" providerId="ADAL" clId="{78460DA3-ADDF-5840-9194-589DFF6D2CF5}" dt="2022-07-13T18:58:58.095" v="1000" actId="1076"/>
          <ac:spMkLst>
            <pc:docMk/>
            <pc:sldMk cId="2302757732" sldId="259"/>
            <ac:spMk id="9" creationId="{EB2FA8BA-699D-3D27-C2B6-58E2965239CF}"/>
          </ac:spMkLst>
        </pc:spChg>
        <pc:spChg chg="add mod">
          <ac:chgData name="Vigil, Genevieve D (MSFC-ST13)" userId="4232e839-edbb-4e74-991b-d13207892eae" providerId="ADAL" clId="{78460DA3-ADDF-5840-9194-589DFF6D2CF5}" dt="2022-07-13T19:05:41.706" v="2102" actId="20577"/>
          <ac:spMkLst>
            <pc:docMk/>
            <pc:sldMk cId="2302757732" sldId="259"/>
            <ac:spMk id="10" creationId="{A8C7B66D-0F48-F5FD-CAAC-823708D89DAC}"/>
          </ac:spMkLst>
        </pc:spChg>
        <pc:spChg chg="add mod">
          <ac:chgData name="Vigil, Genevieve D (MSFC-ST13)" userId="4232e839-edbb-4e74-991b-d13207892eae" providerId="ADAL" clId="{78460DA3-ADDF-5840-9194-589DFF6D2CF5}" dt="2022-07-13T19:06:14.013" v="2189" actId="1076"/>
          <ac:spMkLst>
            <pc:docMk/>
            <pc:sldMk cId="2302757732" sldId="259"/>
            <ac:spMk id="11" creationId="{7C0E9CA7-5157-FD6B-75A1-158E3D0163F1}"/>
          </ac:spMkLst>
        </pc:spChg>
        <pc:picChg chg="add mod">
          <ac:chgData name="Vigil, Genevieve D (MSFC-ST13)" userId="4232e839-edbb-4e74-991b-d13207892eae" providerId="ADAL" clId="{78460DA3-ADDF-5840-9194-589DFF6D2CF5}" dt="2022-07-13T18:52:08.480" v="433" actId="1076"/>
          <ac:picMkLst>
            <pc:docMk/>
            <pc:sldMk cId="2302757732" sldId="259"/>
            <ac:picMk id="5" creationId="{FCFCAE18-3A2E-438C-9980-868B4DC75C4E}"/>
          </ac:picMkLst>
        </pc:picChg>
        <pc:picChg chg="add del mod">
          <ac:chgData name="Vigil, Genevieve D (MSFC-ST13)" userId="4232e839-edbb-4e74-991b-d13207892eae" providerId="ADAL" clId="{78460DA3-ADDF-5840-9194-589DFF6D2CF5}" dt="2022-07-12T17:14:14.200" v="77" actId="21"/>
          <ac:picMkLst>
            <pc:docMk/>
            <pc:sldMk cId="2302757732" sldId="259"/>
            <ac:picMk id="6" creationId="{A6D0E16A-4F6E-3E33-986E-B3466399E30B}"/>
          </ac:picMkLst>
        </pc:picChg>
        <pc:picChg chg="add del mod">
          <ac:chgData name="Vigil, Genevieve D (MSFC-ST13)" userId="4232e839-edbb-4e74-991b-d13207892eae" providerId="ADAL" clId="{78460DA3-ADDF-5840-9194-589DFF6D2CF5}" dt="2022-07-13T18:51:50.354" v="426"/>
          <ac:picMkLst>
            <pc:docMk/>
            <pc:sldMk cId="2302757732" sldId="259"/>
            <ac:picMk id="6" creationId="{EC5349E7-B49F-FC87-9283-242B3ECBCDD5}"/>
          </ac:picMkLst>
        </pc:picChg>
        <pc:picChg chg="add mod">
          <ac:chgData name="Vigil, Genevieve D (MSFC-ST13)" userId="4232e839-edbb-4e74-991b-d13207892eae" providerId="ADAL" clId="{78460DA3-ADDF-5840-9194-589DFF6D2CF5}" dt="2022-07-13T19:06:14.384" v="2190" actId="1076"/>
          <ac:picMkLst>
            <pc:docMk/>
            <pc:sldMk cId="2302757732" sldId="259"/>
            <ac:picMk id="7" creationId="{57F36D44-54E0-DF66-EE27-C1C4CD843169}"/>
          </ac:picMkLst>
        </pc:picChg>
        <pc:picChg chg="add del mod">
          <ac:chgData name="Vigil, Genevieve D (MSFC-ST13)" userId="4232e839-edbb-4e74-991b-d13207892eae" providerId="ADAL" clId="{78460DA3-ADDF-5840-9194-589DFF6D2CF5}" dt="2022-07-12T17:14:27.391" v="79" actId="21"/>
          <ac:picMkLst>
            <pc:docMk/>
            <pc:sldMk cId="2302757732" sldId="259"/>
            <ac:picMk id="7" creationId="{8FEEF44B-5899-2E7A-ADB0-14F7A6C2154B}"/>
          </ac:picMkLst>
        </pc:picChg>
        <pc:picChg chg="add del mod">
          <ac:chgData name="Vigil, Genevieve D (MSFC-ST13)" userId="4232e839-edbb-4e74-991b-d13207892eae" providerId="ADAL" clId="{78460DA3-ADDF-5840-9194-589DFF6D2CF5}" dt="2022-07-13T18:51:42.727" v="423" actId="21"/>
          <ac:picMkLst>
            <pc:docMk/>
            <pc:sldMk cId="2302757732" sldId="259"/>
            <ac:picMk id="8" creationId="{D7424142-D615-9A9E-41BC-1B4CB2191EC6}"/>
          </ac:picMkLst>
        </pc:picChg>
      </pc:sldChg>
      <pc:sldChg chg="addSp delSp modSp new mod ord">
        <pc:chgData name="Vigil, Genevieve D (MSFC-ST13)" userId="4232e839-edbb-4e74-991b-d13207892eae" providerId="ADAL" clId="{78460DA3-ADDF-5840-9194-589DFF6D2CF5}" dt="2022-07-13T18:54:36.096" v="488" actId="1076"/>
        <pc:sldMkLst>
          <pc:docMk/>
          <pc:sldMk cId="1647867098" sldId="260"/>
        </pc:sldMkLst>
        <pc:spChg chg="mod">
          <ac:chgData name="Vigil, Genevieve D (MSFC-ST13)" userId="4232e839-edbb-4e74-991b-d13207892eae" providerId="ADAL" clId="{78460DA3-ADDF-5840-9194-589DFF6D2CF5}" dt="2022-07-13T18:53:13.435" v="461" actId="20577"/>
          <ac:spMkLst>
            <pc:docMk/>
            <pc:sldMk cId="1647867098" sldId="260"/>
            <ac:spMk id="2" creationId="{936BAD9B-D2CE-AEA9-E305-A81B083B2DEA}"/>
          </ac:spMkLst>
        </pc:spChg>
        <pc:spChg chg="del">
          <ac:chgData name="Vigil, Genevieve D (MSFC-ST13)" userId="4232e839-edbb-4e74-991b-d13207892eae" providerId="ADAL" clId="{78460DA3-ADDF-5840-9194-589DFF6D2CF5}" dt="2022-07-12T16:50:52.943" v="9" actId="931"/>
          <ac:spMkLst>
            <pc:docMk/>
            <pc:sldMk cId="1647867098" sldId="260"/>
            <ac:spMk id="3" creationId="{FE0FC3CC-0274-0387-AA17-DD2D62C7615C}"/>
          </ac:spMkLst>
        </pc:spChg>
        <pc:spChg chg="add del mod">
          <ac:chgData name="Vigil, Genevieve D (MSFC-ST13)" userId="4232e839-edbb-4e74-991b-d13207892eae" providerId="ADAL" clId="{78460DA3-ADDF-5840-9194-589DFF6D2CF5}" dt="2022-07-13T18:54:09.855" v="479" actId="478"/>
          <ac:spMkLst>
            <pc:docMk/>
            <pc:sldMk cId="1647867098" sldId="260"/>
            <ac:spMk id="4" creationId="{D46B826E-26BC-1782-773F-19F603B3C54F}"/>
          </ac:spMkLst>
        </pc:spChg>
        <pc:spChg chg="add mod">
          <ac:chgData name="Vigil, Genevieve D (MSFC-ST13)" userId="4232e839-edbb-4e74-991b-d13207892eae" providerId="ADAL" clId="{78460DA3-ADDF-5840-9194-589DFF6D2CF5}" dt="2022-07-13T18:54:14.389" v="481" actId="1076"/>
          <ac:spMkLst>
            <pc:docMk/>
            <pc:sldMk cId="1647867098" sldId="260"/>
            <ac:spMk id="6" creationId="{F88EFFF7-27B8-A885-CB8D-7337F84132A4}"/>
          </ac:spMkLst>
        </pc:spChg>
        <pc:spChg chg="add mod">
          <ac:chgData name="Vigil, Genevieve D (MSFC-ST13)" userId="4232e839-edbb-4e74-991b-d13207892eae" providerId="ADAL" clId="{78460DA3-ADDF-5840-9194-589DFF6D2CF5}" dt="2022-07-13T18:54:11.961" v="480" actId="1076"/>
          <ac:spMkLst>
            <pc:docMk/>
            <pc:sldMk cId="1647867098" sldId="260"/>
            <ac:spMk id="8" creationId="{8BAFE06D-68E2-5EF6-11AB-42B7DB1AEFAD}"/>
          </ac:spMkLst>
        </pc:spChg>
        <pc:spChg chg="add del mod">
          <ac:chgData name="Vigil, Genevieve D (MSFC-ST13)" userId="4232e839-edbb-4e74-991b-d13207892eae" providerId="ADAL" clId="{78460DA3-ADDF-5840-9194-589DFF6D2CF5}" dt="2022-07-13T18:54:07.777" v="478" actId="478"/>
          <ac:spMkLst>
            <pc:docMk/>
            <pc:sldMk cId="1647867098" sldId="260"/>
            <ac:spMk id="9" creationId="{8873581D-73D4-D256-F97B-BF0BA1FEA2BA}"/>
          </ac:spMkLst>
        </pc:spChg>
        <pc:spChg chg="add mod">
          <ac:chgData name="Vigil, Genevieve D (MSFC-ST13)" userId="4232e839-edbb-4e74-991b-d13207892eae" providerId="ADAL" clId="{78460DA3-ADDF-5840-9194-589DFF6D2CF5}" dt="2022-07-13T18:54:18.549" v="482" actId="1076"/>
          <ac:spMkLst>
            <pc:docMk/>
            <pc:sldMk cId="1647867098" sldId="260"/>
            <ac:spMk id="10" creationId="{1BCF79DD-9B82-077C-4B6A-8F607EDAF2CD}"/>
          </ac:spMkLst>
        </pc:spChg>
        <pc:spChg chg="add mod">
          <ac:chgData name="Vigil, Genevieve D (MSFC-ST13)" userId="4232e839-edbb-4e74-991b-d13207892eae" providerId="ADAL" clId="{78460DA3-ADDF-5840-9194-589DFF6D2CF5}" dt="2022-07-13T18:54:04.190" v="477" actId="1076"/>
          <ac:spMkLst>
            <pc:docMk/>
            <pc:sldMk cId="1647867098" sldId="260"/>
            <ac:spMk id="11" creationId="{33F149D8-27EC-822D-E807-2B4D49A4E322}"/>
          </ac:spMkLst>
        </pc:spChg>
        <pc:spChg chg="add mod">
          <ac:chgData name="Vigil, Genevieve D (MSFC-ST13)" userId="4232e839-edbb-4e74-991b-d13207892eae" providerId="ADAL" clId="{78460DA3-ADDF-5840-9194-589DFF6D2CF5}" dt="2022-07-13T18:54:20.667" v="483" actId="1076"/>
          <ac:spMkLst>
            <pc:docMk/>
            <pc:sldMk cId="1647867098" sldId="260"/>
            <ac:spMk id="12" creationId="{9B3B5FEF-3584-F1E3-D29E-4BB7A3FFEADA}"/>
          </ac:spMkLst>
        </pc:spChg>
        <pc:spChg chg="add mod">
          <ac:chgData name="Vigil, Genevieve D (MSFC-ST13)" userId="4232e839-edbb-4e74-991b-d13207892eae" providerId="ADAL" clId="{78460DA3-ADDF-5840-9194-589DFF6D2CF5}" dt="2022-07-13T18:54:36.096" v="488" actId="1076"/>
          <ac:spMkLst>
            <pc:docMk/>
            <pc:sldMk cId="1647867098" sldId="260"/>
            <ac:spMk id="13" creationId="{CE326E45-8A06-A513-D5DA-672E592733D6}"/>
          </ac:spMkLst>
        </pc:spChg>
        <pc:picChg chg="add del mod">
          <ac:chgData name="Vigil, Genevieve D (MSFC-ST13)" userId="4232e839-edbb-4e74-991b-d13207892eae" providerId="ADAL" clId="{78460DA3-ADDF-5840-9194-589DFF6D2CF5}" dt="2022-07-12T16:51:00.768" v="17" actId="478"/>
          <ac:picMkLst>
            <pc:docMk/>
            <pc:sldMk cId="1647867098" sldId="260"/>
            <ac:picMk id="5" creationId="{0C399B11-7CA4-8E53-A8A2-E2B01C47ADFF}"/>
          </ac:picMkLst>
        </pc:picChg>
        <pc:picChg chg="add mod">
          <ac:chgData name="Vigil, Genevieve D (MSFC-ST13)" userId="4232e839-edbb-4e74-991b-d13207892eae" providerId="ADAL" clId="{78460DA3-ADDF-5840-9194-589DFF6D2CF5}" dt="2022-07-13T18:53:19.007" v="463" actId="1076"/>
          <ac:picMkLst>
            <pc:docMk/>
            <pc:sldMk cId="1647867098" sldId="260"/>
            <ac:picMk id="5" creationId="{CAD12804-63EA-A65A-087A-6CCA157C7249}"/>
          </ac:picMkLst>
        </pc:picChg>
        <pc:picChg chg="add del mod">
          <ac:chgData name="Vigil, Genevieve D (MSFC-ST13)" userId="4232e839-edbb-4e74-991b-d13207892eae" providerId="ADAL" clId="{78460DA3-ADDF-5840-9194-589DFF6D2CF5}" dt="2022-07-13T18:51:57.239" v="428" actId="21"/>
          <ac:picMkLst>
            <pc:docMk/>
            <pc:sldMk cId="1647867098" sldId="260"/>
            <ac:picMk id="7" creationId="{92EF76CD-5C43-F577-F29C-31CAFC18137E}"/>
          </ac:picMkLst>
        </pc:picChg>
      </pc:sldChg>
      <pc:sldChg chg="addSp delSp modSp new mod">
        <pc:chgData name="Vigil, Genevieve D (MSFC-ST13)" userId="4232e839-edbb-4e74-991b-d13207892eae" providerId="ADAL" clId="{78460DA3-ADDF-5840-9194-589DFF6D2CF5}" dt="2022-07-13T19:02:06.439" v="1481" actId="20577"/>
        <pc:sldMkLst>
          <pc:docMk/>
          <pc:sldMk cId="869291061" sldId="261"/>
        </pc:sldMkLst>
        <pc:spChg chg="mod">
          <ac:chgData name="Vigil, Genevieve D (MSFC-ST13)" userId="4232e839-edbb-4e74-991b-d13207892eae" providerId="ADAL" clId="{78460DA3-ADDF-5840-9194-589DFF6D2CF5}" dt="2022-07-13T19:00:46.329" v="1165" actId="20577"/>
          <ac:spMkLst>
            <pc:docMk/>
            <pc:sldMk cId="869291061" sldId="261"/>
            <ac:spMk id="2" creationId="{FFEE7D0E-D036-A77B-094D-6FF663B3F748}"/>
          </ac:spMkLst>
        </pc:spChg>
        <pc:spChg chg="del">
          <ac:chgData name="Vigil, Genevieve D (MSFC-ST13)" userId="4232e839-edbb-4e74-991b-d13207892eae" providerId="ADAL" clId="{78460DA3-ADDF-5840-9194-589DFF6D2CF5}" dt="2022-07-12T16:51:20.986" v="19" actId="931"/>
          <ac:spMkLst>
            <pc:docMk/>
            <pc:sldMk cId="869291061" sldId="261"/>
            <ac:spMk id="3" creationId="{F4EB918B-DCFD-83CF-FED7-C6A1DF761519}"/>
          </ac:spMkLst>
        </pc:spChg>
        <pc:spChg chg="add mod">
          <ac:chgData name="Vigil, Genevieve D (MSFC-ST13)" userId="4232e839-edbb-4e74-991b-d13207892eae" providerId="ADAL" clId="{78460DA3-ADDF-5840-9194-589DFF6D2CF5}" dt="2022-07-13T19:02:06.439" v="1481" actId="20577"/>
          <ac:spMkLst>
            <pc:docMk/>
            <pc:sldMk cId="869291061" sldId="261"/>
            <ac:spMk id="26" creationId="{DF30925C-2748-2245-6256-BA27629DDB88}"/>
          </ac:spMkLst>
        </pc:spChg>
        <pc:picChg chg="add del mod">
          <ac:chgData name="Vigil, Genevieve D (MSFC-ST13)" userId="4232e839-edbb-4e74-991b-d13207892eae" providerId="ADAL" clId="{78460DA3-ADDF-5840-9194-589DFF6D2CF5}" dt="2022-07-12T17:18:02.972" v="101" actId="478"/>
          <ac:picMkLst>
            <pc:docMk/>
            <pc:sldMk cId="869291061" sldId="261"/>
            <ac:picMk id="5" creationId="{F758421B-85FB-41E9-5AC1-C275BF04BA0A}"/>
          </ac:picMkLst>
        </pc:picChg>
        <pc:picChg chg="add del mod">
          <ac:chgData name="Vigil, Genevieve D (MSFC-ST13)" userId="4232e839-edbb-4e74-991b-d13207892eae" providerId="ADAL" clId="{78460DA3-ADDF-5840-9194-589DFF6D2CF5}" dt="2022-07-12T16:52:25.157" v="35" actId="21"/>
          <ac:picMkLst>
            <pc:docMk/>
            <pc:sldMk cId="869291061" sldId="261"/>
            <ac:picMk id="7" creationId="{CF0AA686-7D0F-6F16-286D-4EFC8479891E}"/>
          </ac:picMkLst>
        </pc:picChg>
        <pc:picChg chg="add del mod">
          <ac:chgData name="Vigil, Genevieve D (MSFC-ST13)" userId="4232e839-edbb-4e74-991b-d13207892eae" providerId="ADAL" clId="{78460DA3-ADDF-5840-9194-589DFF6D2CF5}" dt="2022-07-12T16:52:22.870" v="34" actId="478"/>
          <ac:picMkLst>
            <pc:docMk/>
            <pc:sldMk cId="869291061" sldId="261"/>
            <ac:picMk id="9" creationId="{3653FF74-6D1B-3292-41DA-F58E2D4459BD}"/>
          </ac:picMkLst>
        </pc:picChg>
        <pc:picChg chg="add del mod">
          <ac:chgData name="Vigil, Genevieve D (MSFC-ST13)" userId="4232e839-edbb-4e74-991b-d13207892eae" providerId="ADAL" clId="{78460DA3-ADDF-5840-9194-589DFF6D2CF5}" dt="2022-07-12T16:52:21.422" v="33" actId="478"/>
          <ac:picMkLst>
            <pc:docMk/>
            <pc:sldMk cId="869291061" sldId="261"/>
            <ac:picMk id="11" creationId="{3B61D1BE-24CC-397B-5428-6D45F95F0B96}"/>
          </ac:picMkLst>
        </pc:picChg>
        <pc:picChg chg="add del mod">
          <ac:chgData name="Vigil, Genevieve D (MSFC-ST13)" userId="4232e839-edbb-4e74-991b-d13207892eae" providerId="ADAL" clId="{78460DA3-ADDF-5840-9194-589DFF6D2CF5}" dt="2022-07-12T16:52:18.633" v="32" actId="478"/>
          <ac:picMkLst>
            <pc:docMk/>
            <pc:sldMk cId="869291061" sldId="261"/>
            <ac:picMk id="13" creationId="{0AE866FF-0F45-A925-B666-A98BE013025C}"/>
          </ac:picMkLst>
        </pc:picChg>
        <pc:picChg chg="add del mod">
          <ac:chgData name="Vigil, Genevieve D (MSFC-ST13)" userId="4232e839-edbb-4e74-991b-d13207892eae" providerId="ADAL" clId="{78460DA3-ADDF-5840-9194-589DFF6D2CF5}" dt="2022-07-12T16:52:15.397" v="30" actId="21"/>
          <ac:picMkLst>
            <pc:docMk/>
            <pc:sldMk cId="869291061" sldId="261"/>
            <ac:picMk id="15" creationId="{6837358D-5525-DDED-552B-EC850BDE6BBF}"/>
          </ac:picMkLst>
        </pc:picChg>
        <pc:picChg chg="add del mod">
          <ac:chgData name="Vigil, Genevieve D (MSFC-ST13)" userId="4232e839-edbb-4e74-991b-d13207892eae" providerId="ADAL" clId="{78460DA3-ADDF-5840-9194-589DFF6D2CF5}" dt="2022-07-12T16:51:28.573" v="28" actId="478"/>
          <ac:picMkLst>
            <pc:docMk/>
            <pc:sldMk cId="869291061" sldId="261"/>
            <ac:picMk id="17" creationId="{0C3C6600-94BD-5262-198C-B360DCAF8C4B}"/>
          </ac:picMkLst>
        </pc:picChg>
        <pc:picChg chg="add del mod">
          <ac:chgData name="Vigil, Genevieve D (MSFC-ST13)" userId="4232e839-edbb-4e74-991b-d13207892eae" providerId="ADAL" clId="{78460DA3-ADDF-5840-9194-589DFF6D2CF5}" dt="2022-07-12T17:17:08.989" v="90" actId="478"/>
          <ac:picMkLst>
            <pc:docMk/>
            <pc:sldMk cId="869291061" sldId="261"/>
            <ac:picMk id="18" creationId="{E2C278F3-E2FB-B068-22A5-69370E8118AF}"/>
          </ac:picMkLst>
        </pc:picChg>
        <pc:picChg chg="add del mod">
          <ac:chgData name="Vigil, Genevieve D (MSFC-ST13)" userId="4232e839-edbb-4e74-991b-d13207892eae" providerId="ADAL" clId="{78460DA3-ADDF-5840-9194-589DFF6D2CF5}" dt="2022-07-12T17:17:30.762" v="95" actId="478"/>
          <ac:picMkLst>
            <pc:docMk/>
            <pc:sldMk cId="869291061" sldId="261"/>
            <ac:picMk id="20" creationId="{B62AFCB7-4CAA-CF72-4268-E6BDC73DD8CC}"/>
          </ac:picMkLst>
        </pc:picChg>
        <pc:picChg chg="add mod">
          <ac:chgData name="Vigil, Genevieve D (MSFC-ST13)" userId="4232e839-edbb-4e74-991b-d13207892eae" providerId="ADAL" clId="{78460DA3-ADDF-5840-9194-589DFF6D2CF5}" dt="2022-07-12T17:18:05.505" v="102" actId="1076"/>
          <ac:picMkLst>
            <pc:docMk/>
            <pc:sldMk cId="869291061" sldId="261"/>
            <ac:picMk id="22" creationId="{0674D99F-E15C-D401-0312-EA53CD8158A5}"/>
          </ac:picMkLst>
        </pc:picChg>
        <pc:picChg chg="add del mod">
          <ac:chgData name="Vigil, Genevieve D (MSFC-ST13)" userId="4232e839-edbb-4e74-991b-d13207892eae" providerId="ADAL" clId="{78460DA3-ADDF-5840-9194-589DFF6D2CF5}" dt="2022-07-12T17:18:00.189" v="98" actId="478"/>
          <ac:picMkLst>
            <pc:docMk/>
            <pc:sldMk cId="869291061" sldId="261"/>
            <ac:picMk id="24" creationId="{C4C5C646-DF1E-4A67-6D3D-ED6E07E59C25}"/>
          </ac:picMkLst>
        </pc:picChg>
      </pc:sldChg>
      <pc:sldChg chg="addSp modSp new del ord">
        <pc:chgData name="Vigil, Genevieve D (MSFC-ST13)" userId="4232e839-edbb-4e74-991b-d13207892eae" providerId="ADAL" clId="{78460DA3-ADDF-5840-9194-589DFF6D2CF5}" dt="2022-07-12T17:13:06.532" v="63" actId="2696"/>
        <pc:sldMkLst>
          <pc:docMk/>
          <pc:sldMk cId="3927438110" sldId="262"/>
        </pc:sldMkLst>
        <pc:picChg chg="add mod">
          <ac:chgData name="Vigil, Genevieve D (MSFC-ST13)" userId="4232e839-edbb-4e74-991b-d13207892eae" providerId="ADAL" clId="{78460DA3-ADDF-5840-9194-589DFF6D2CF5}" dt="2022-07-12T16:52:26.860" v="36"/>
          <ac:picMkLst>
            <pc:docMk/>
            <pc:sldMk cId="3927438110" sldId="262"/>
            <ac:picMk id="4" creationId="{995E518F-D222-5CDA-E725-E25D023FEFF5}"/>
          </ac:picMkLst>
        </pc:picChg>
      </pc:sldChg>
      <pc:sldChg chg="addSp delSp modSp new del mod ord">
        <pc:chgData name="Vigil, Genevieve D (MSFC-ST13)" userId="4232e839-edbb-4e74-991b-d13207892eae" providerId="ADAL" clId="{78460DA3-ADDF-5840-9194-589DFF6D2CF5}" dt="2022-07-13T18:59:00.880" v="1001" actId="2696"/>
        <pc:sldMkLst>
          <pc:docMk/>
          <pc:sldMk cId="1764136295" sldId="263"/>
        </pc:sldMkLst>
        <pc:spChg chg="del">
          <ac:chgData name="Vigil, Genevieve D (MSFC-ST13)" userId="4232e839-edbb-4e74-991b-d13207892eae" providerId="ADAL" clId="{78460DA3-ADDF-5840-9194-589DFF6D2CF5}" dt="2022-07-12T16:52:56.218" v="42" actId="931"/>
          <ac:spMkLst>
            <pc:docMk/>
            <pc:sldMk cId="1764136295" sldId="263"/>
            <ac:spMk id="3" creationId="{1D205C33-736B-22DC-9BAA-FBC5DE461745}"/>
          </ac:spMkLst>
        </pc:spChg>
        <pc:spChg chg="add mod">
          <ac:chgData name="Vigil, Genevieve D (MSFC-ST13)" userId="4232e839-edbb-4e74-991b-d13207892eae" providerId="ADAL" clId="{78460DA3-ADDF-5840-9194-589DFF6D2CF5}" dt="2022-07-12T16:53:32.230" v="62" actId="478"/>
          <ac:spMkLst>
            <pc:docMk/>
            <pc:sldMk cId="1764136295" sldId="263"/>
            <ac:spMk id="17" creationId="{B84CD1D8-F4A4-F4A4-2179-F8B6E990089B}"/>
          </ac:spMkLst>
        </pc:spChg>
        <pc:spChg chg="add del mod">
          <ac:chgData name="Vigil, Genevieve D (MSFC-ST13)" userId="4232e839-edbb-4e74-991b-d13207892eae" providerId="ADAL" clId="{78460DA3-ADDF-5840-9194-589DFF6D2CF5}" dt="2022-07-13T18:54:00.250" v="475" actId="21"/>
          <ac:spMkLst>
            <pc:docMk/>
            <pc:sldMk cId="1764136295" sldId="263"/>
            <ac:spMk id="18" creationId="{C2529B66-9D1C-EAA0-6C32-013F9180D50F}"/>
          </ac:spMkLst>
        </pc:spChg>
        <pc:spChg chg="add del mod">
          <ac:chgData name="Vigil, Genevieve D (MSFC-ST13)" userId="4232e839-edbb-4e74-991b-d13207892eae" providerId="ADAL" clId="{78460DA3-ADDF-5840-9194-589DFF6D2CF5}" dt="2022-07-13T18:54:00.250" v="475" actId="21"/>
          <ac:spMkLst>
            <pc:docMk/>
            <pc:sldMk cId="1764136295" sldId="263"/>
            <ac:spMk id="19" creationId="{E26FF7E0-0D6E-BABF-5ED1-4D7E959D6CD7}"/>
          </ac:spMkLst>
        </pc:spChg>
        <pc:spChg chg="add del mod">
          <ac:chgData name="Vigil, Genevieve D (MSFC-ST13)" userId="4232e839-edbb-4e74-991b-d13207892eae" providerId="ADAL" clId="{78460DA3-ADDF-5840-9194-589DFF6D2CF5}" dt="2022-07-13T18:54:00.250" v="475" actId="21"/>
          <ac:spMkLst>
            <pc:docMk/>
            <pc:sldMk cId="1764136295" sldId="263"/>
            <ac:spMk id="20" creationId="{58869FEF-36E6-8931-9332-A2F16DB58740}"/>
          </ac:spMkLst>
        </pc:spChg>
        <pc:spChg chg="add del mod">
          <ac:chgData name="Vigil, Genevieve D (MSFC-ST13)" userId="4232e839-edbb-4e74-991b-d13207892eae" providerId="ADAL" clId="{78460DA3-ADDF-5840-9194-589DFF6D2CF5}" dt="2022-07-13T18:54:00.250" v="475" actId="21"/>
          <ac:spMkLst>
            <pc:docMk/>
            <pc:sldMk cId="1764136295" sldId="263"/>
            <ac:spMk id="21" creationId="{C1ACB21C-A6A7-3FDA-B4E7-CCE92F5F3932}"/>
          </ac:spMkLst>
        </pc:spChg>
        <pc:spChg chg="add del mod">
          <ac:chgData name="Vigil, Genevieve D (MSFC-ST13)" userId="4232e839-edbb-4e74-991b-d13207892eae" providerId="ADAL" clId="{78460DA3-ADDF-5840-9194-589DFF6D2CF5}" dt="2022-07-13T18:54:00.250" v="475" actId="21"/>
          <ac:spMkLst>
            <pc:docMk/>
            <pc:sldMk cId="1764136295" sldId="263"/>
            <ac:spMk id="22" creationId="{CF05BC9B-4C5B-74C3-D5B9-9B236C93CE84}"/>
          </ac:spMkLst>
        </pc:spChg>
        <pc:spChg chg="add del mod">
          <ac:chgData name="Vigil, Genevieve D (MSFC-ST13)" userId="4232e839-edbb-4e74-991b-d13207892eae" providerId="ADAL" clId="{78460DA3-ADDF-5840-9194-589DFF6D2CF5}" dt="2022-07-13T18:54:00.250" v="475" actId="21"/>
          <ac:spMkLst>
            <pc:docMk/>
            <pc:sldMk cId="1764136295" sldId="263"/>
            <ac:spMk id="23" creationId="{2139FD0E-9D1D-1CDC-EBE4-793BB3552EB3}"/>
          </ac:spMkLst>
        </pc:spChg>
        <pc:picChg chg="add del mod">
          <ac:chgData name="Vigil, Genevieve D (MSFC-ST13)" userId="4232e839-edbb-4e74-991b-d13207892eae" providerId="ADAL" clId="{78460DA3-ADDF-5840-9194-589DFF6D2CF5}" dt="2022-07-12T16:53:32.230" v="62" actId="478"/>
          <ac:picMkLst>
            <pc:docMk/>
            <pc:sldMk cId="1764136295" sldId="263"/>
            <ac:picMk id="5" creationId="{0464DF77-1A1E-35E5-BB34-3799368D4E29}"/>
          </ac:picMkLst>
        </pc:picChg>
        <pc:picChg chg="add del mod">
          <ac:chgData name="Vigil, Genevieve D (MSFC-ST13)" userId="4232e839-edbb-4e74-991b-d13207892eae" providerId="ADAL" clId="{78460DA3-ADDF-5840-9194-589DFF6D2CF5}" dt="2022-07-12T16:53:31.303" v="61" actId="478"/>
          <ac:picMkLst>
            <pc:docMk/>
            <pc:sldMk cId="1764136295" sldId="263"/>
            <ac:picMk id="7" creationId="{8B176235-8297-8858-2C92-DCCD81C0D3B3}"/>
          </ac:picMkLst>
        </pc:picChg>
        <pc:picChg chg="add del mod">
          <ac:chgData name="Vigil, Genevieve D (MSFC-ST13)" userId="4232e839-edbb-4e74-991b-d13207892eae" providerId="ADAL" clId="{78460DA3-ADDF-5840-9194-589DFF6D2CF5}" dt="2022-07-12T16:53:26.485" v="58" actId="21"/>
          <ac:picMkLst>
            <pc:docMk/>
            <pc:sldMk cId="1764136295" sldId="263"/>
            <ac:picMk id="9" creationId="{1B65205C-FEE9-0C17-6B97-A448AC21493B}"/>
          </ac:picMkLst>
        </pc:picChg>
        <pc:picChg chg="add del mod">
          <ac:chgData name="Vigil, Genevieve D (MSFC-ST13)" userId="4232e839-edbb-4e74-991b-d13207892eae" providerId="ADAL" clId="{78460DA3-ADDF-5840-9194-589DFF6D2CF5}" dt="2022-07-12T16:53:19.632" v="54" actId="21"/>
          <ac:picMkLst>
            <pc:docMk/>
            <pc:sldMk cId="1764136295" sldId="263"/>
            <ac:picMk id="11" creationId="{4285FDFE-99AF-66B2-9CCE-CC2D64EF495F}"/>
          </ac:picMkLst>
        </pc:picChg>
        <pc:picChg chg="add del mod">
          <ac:chgData name="Vigil, Genevieve D (MSFC-ST13)" userId="4232e839-edbb-4e74-991b-d13207892eae" providerId="ADAL" clId="{78460DA3-ADDF-5840-9194-589DFF6D2CF5}" dt="2022-07-12T16:53:10.333" v="51" actId="21"/>
          <ac:picMkLst>
            <pc:docMk/>
            <pc:sldMk cId="1764136295" sldId="263"/>
            <ac:picMk id="13" creationId="{A332F233-4A92-6FB0-20F0-04199323A031}"/>
          </ac:picMkLst>
        </pc:picChg>
        <pc:picChg chg="add del mod">
          <ac:chgData name="Vigil, Genevieve D (MSFC-ST13)" userId="4232e839-edbb-4e74-991b-d13207892eae" providerId="ADAL" clId="{78460DA3-ADDF-5840-9194-589DFF6D2CF5}" dt="2022-07-12T16:53:04.253" v="50" actId="478"/>
          <ac:picMkLst>
            <pc:docMk/>
            <pc:sldMk cId="1764136295" sldId="263"/>
            <ac:picMk id="15" creationId="{0DC712EA-9B1E-B896-AE62-C42E8A1A51C9}"/>
          </ac:picMkLst>
        </pc:picChg>
      </pc:sldChg>
      <pc:sldChg chg="addSp delSp modSp new mod ord">
        <pc:chgData name="Vigil, Genevieve D (MSFC-ST13)" userId="4232e839-edbb-4e74-991b-d13207892eae" providerId="ADAL" clId="{78460DA3-ADDF-5840-9194-589DFF6D2CF5}" dt="2022-07-13T18:56:47.637" v="741" actId="20577"/>
        <pc:sldMkLst>
          <pc:docMk/>
          <pc:sldMk cId="2679743799" sldId="264"/>
        </pc:sldMkLst>
        <pc:spChg chg="del">
          <ac:chgData name="Vigil, Genevieve D (MSFC-ST13)" userId="4232e839-edbb-4e74-991b-d13207892eae" providerId="ADAL" clId="{78460DA3-ADDF-5840-9194-589DFF6D2CF5}" dt="2022-07-13T18:55:13.019" v="493"/>
          <ac:spMkLst>
            <pc:docMk/>
            <pc:sldMk cId="2679743799" sldId="264"/>
            <ac:spMk id="2" creationId="{521F8F6B-3008-1C54-B0CB-02B3C4845432}"/>
          </ac:spMkLst>
        </pc:spChg>
        <pc:spChg chg="mod">
          <ac:chgData name="Vigil, Genevieve D (MSFC-ST13)" userId="4232e839-edbb-4e74-991b-d13207892eae" providerId="ADAL" clId="{78460DA3-ADDF-5840-9194-589DFF6D2CF5}" dt="2022-07-13T18:56:47.637" v="741" actId="20577"/>
          <ac:spMkLst>
            <pc:docMk/>
            <pc:sldMk cId="2679743799" sldId="264"/>
            <ac:spMk id="3" creationId="{E3F03AC4-353C-BA26-986E-75616CFC20CE}"/>
          </ac:spMkLst>
        </pc:spChg>
        <pc:spChg chg="add mod">
          <ac:chgData name="Vigil, Genevieve D (MSFC-ST13)" userId="4232e839-edbb-4e74-991b-d13207892eae" providerId="ADAL" clId="{78460DA3-ADDF-5840-9194-589DFF6D2CF5}" dt="2022-07-13T18:55:28.340" v="500" actId="2711"/>
          <ac:spMkLst>
            <pc:docMk/>
            <pc:sldMk cId="2679743799" sldId="264"/>
            <ac:spMk id="5" creationId="{913FFB15-3A74-2C54-C0AB-9AE860AC2D1D}"/>
          </ac:spMkLst>
        </pc:spChg>
        <pc:picChg chg="add mod">
          <ac:chgData name="Vigil, Genevieve D (MSFC-ST13)" userId="4232e839-edbb-4e74-991b-d13207892eae" providerId="ADAL" clId="{78460DA3-ADDF-5840-9194-589DFF6D2CF5}" dt="2022-07-13T18:54:47.425" v="490" actId="1076"/>
          <ac:picMkLst>
            <pc:docMk/>
            <pc:sldMk cId="2679743799" sldId="264"/>
            <ac:picMk id="4" creationId="{DB8D4F0D-B650-6305-9C3F-F261F8D24765}"/>
          </ac:picMkLst>
        </pc:picChg>
      </pc:sldChg>
      <pc:sldChg chg="addSp modSp new mod ord">
        <pc:chgData name="Vigil, Genevieve D (MSFC-ST13)" userId="4232e839-edbb-4e74-991b-d13207892eae" providerId="ADAL" clId="{78460DA3-ADDF-5840-9194-589DFF6D2CF5}" dt="2022-07-13T19:01:13.512" v="1293" actId="20577"/>
        <pc:sldMkLst>
          <pc:docMk/>
          <pc:sldMk cId="2895973504" sldId="265"/>
        </pc:sldMkLst>
        <pc:spChg chg="mod">
          <ac:chgData name="Vigil, Genevieve D (MSFC-ST13)" userId="4232e839-edbb-4e74-991b-d13207892eae" providerId="ADAL" clId="{78460DA3-ADDF-5840-9194-589DFF6D2CF5}" dt="2022-07-13T18:59:46.202" v="1019" actId="2711"/>
          <ac:spMkLst>
            <pc:docMk/>
            <pc:sldMk cId="2895973504" sldId="265"/>
            <ac:spMk id="2" creationId="{224CA956-D864-66B8-AF63-5656792CCDE3}"/>
          </ac:spMkLst>
        </pc:spChg>
        <pc:spChg chg="mod">
          <ac:chgData name="Vigil, Genevieve D (MSFC-ST13)" userId="4232e839-edbb-4e74-991b-d13207892eae" providerId="ADAL" clId="{78460DA3-ADDF-5840-9194-589DFF6D2CF5}" dt="2022-07-13T19:01:13.512" v="1293" actId="20577"/>
          <ac:spMkLst>
            <pc:docMk/>
            <pc:sldMk cId="2895973504" sldId="265"/>
            <ac:spMk id="3" creationId="{73EB36BB-7C3A-42C6-19BB-2F4A8634CF36}"/>
          </ac:spMkLst>
        </pc:spChg>
        <pc:picChg chg="add mod">
          <ac:chgData name="Vigil, Genevieve D (MSFC-ST13)" userId="4232e839-edbb-4e74-991b-d13207892eae" providerId="ADAL" clId="{78460DA3-ADDF-5840-9194-589DFF6D2CF5}" dt="2022-07-13T18:59:06.881" v="1003" actId="1076"/>
          <ac:picMkLst>
            <pc:docMk/>
            <pc:sldMk cId="2895973504" sldId="265"/>
            <ac:picMk id="4" creationId="{A884ADC7-8FAB-B02E-EF95-BFD005D40E5C}"/>
          </ac:picMkLst>
        </pc:picChg>
      </pc:sldChg>
      <pc:sldChg chg="addSp delSp modSp new mod ord">
        <pc:chgData name="Vigil, Genevieve D (MSFC-ST13)" userId="4232e839-edbb-4e74-991b-d13207892eae" providerId="ADAL" clId="{78460DA3-ADDF-5840-9194-589DFF6D2CF5}" dt="2022-07-13T19:04:53.525" v="2041" actId="20577"/>
        <pc:sldMkLst>
          <pc:docMk/>
          <pc:sldMk cId="2150193186" sldId="266"/>
        </pc:sldMkLst>
        <pc:spChg chg="mod">
          <ac:chgData name="Vigil, Genevieve D (MSFC-ST13)" userId="4232e839-edbb-4e74-991b-d13207892eae" providerId="ADAL" clId="{78460DA3-ADDF-5840-9194-589DFF6D2CF5}" dt="2022-07-13T18:52:52.366" v="442" actId="20577"/>
          <ac:spMkLst>
            <pc:docMk/>
            <pc:sldMk cId="2150193186" sldId="266"/>
            <ac:spMk id="2" creationId="{6D036833-6A53-A889-83B6-D2DA33B4DF4A}"/>
          </ac:spMkLst>
        </pc:spChg>
        <pc:spChg chg="mod">
          <ac:chgData name="Vigil, Genevieve D (MSFC-ST13)" userId="4232e839-edbb-4e74-991b-d13207892eae" providerId="ADAL" clId="{78460DA3-ADDF-5840-9194-589DFF6D2CF5}" dt="2022-07-13T19:04:53.525" v="2041" actId="20577"/>
          <ac:spMkLst>
            <pc:docMk/>
            <pc:sldMk cId="2150193186" sldId="266"/>
            <ac:spMk id="3" creationId="{33171946-E962-98F3-4444-1A9BF4306BF6}"/>
          </ac:spMkLst>
        </pc:spChg>
        <pc:picChg chg="add del mod">
          <ac:chgData name="Vigil, Genevieve D (MSFC-ST13)" userId="4232e839-edbb-4e74-991b-d13207892eae" providerId="ADAL" clId="{78460DA3-ADDF-5840-9194-589DFF6D2CF5}" dt="2022-07-12T17:13:44.566" v="69"/>
          <ac:picMkLst>
            <pc:docMk/>
            <pc:sldMk cId="2150193186" sldId="266"/>
            <ac:picMk id="4" creationId="{95324F66-34A2-AC45-3FFF-797C626457DF}"/>
          </ac:picMkLst>
        </pc:picChg>
        <pc:picChg chg="add mod">
          <ac:chgData name="Vigil, Genevieve D (MSFC-ST13)" userId="4232e839-edbb-4e74-991b-d13207892eae" providerId="ADAL" clId="{78460DA3-ADDF-5840-9194-589DFF6D2CF5}" dt="2022-07-13T18:45:24.307" v="365"/>
          <ac:picMkLst>
            <pc:docMk/>
            <pc:sldMk cId="2150193186" sldId="266"/>
            <ac:picMk id="5" creationId="{01B7EDF5-4F67-159E-1871-3210543CCA75}"/>
          </ac:picMkLst>
        </pc:picChg>
      </pc:sldChg>
      <pc:sldChg chg="addSp modSp new mod">
        <pc:chgData name="Vigil, Genevieve D (MSFC-ST13)" userId="4232e839-edbb-4e74-991b-d13207892eae" providerId="ADAL" clId="{78460DA3-ADDF-5840-9194-589DFF6D2CF5}" dt="2022-07-13T19:30:06.334" v="2840" actId="20577"/>
        <pc:sldMkLst>
          <pc:docMk/>
          <pc:sldMk cId="1190772884" sldId="267"/>
        </pc:sldMkLst>
        <pc:spChg chg="mod">
          <ac:chgData name="Vigil, Genevieve D (MSFC-ST13)" userId="4232e839-edbb-4e74-991b-d13207892eae" providerId="ADAL" clId="{78460DA3-ADDF-5840-9194-589DFF6D2CF5}" dt="2022-07-13T19:07:27.519" v="2289" actId="14100"/>
          <ac:spMkLst>
            <pc:docMk/>
            <pc:sldMk cId="1190772884" sldId="267"/>
            <ac:spMk id="2" creationId="{580B7C53-BD1E-102C-BAE3-128D793F2B1A}"/>
          </ac:spMkLst>
        </pc:spChg>
        <pc:spChg chg="mod">
          <ac:chgData name="Vigil, Genevieve D (MSFC-ST13)" userId="4232e839-edbb-4e74-991b-d13207892eae" providerId="ADAL" clId="{78460DA3-ADDF-5840-9194-589DFF6D2CF5}" dt="2022-07-13T19:10:08.143" v="2657" actId="20577"/>
          <ac:spMkLst>
            <pc:docMk/>
            <pc:sldMk cId="1190772884" sldId="267"/>
            <ac:spMk id="3" creationId="{DE67D1CB-5CB9-1884-F9B3-1040FB168052}"/>
          </ac:spMkLst>
        </pc:spChg>
        <pc:spChg chg="add mod">
          <ac:chgData name="Vigil, Genevieve D (MSFC-ST13)" userId="4232e839-edbb-4e74-991b-d13207892eae" providerId="ADAL" clId="{78460DA3-ADDF-5840-9194-589DFF6D2CF5}" dt="2022-07-13T19:17:24.933" v="2773" actId="1076"/>
          <ac:spMkLst>
            <pc:docMk/>
            <pc:sldMk cId="1190772884" sldId="267"/>
            <ac:spMk id="4" creationId="{4D4FAB12-1D7A-89D2-BC78-AC2F0D55520A}"/>
          </ac:spMkLst>
        </pc:spChg>
        <pc:spChg chg="add mod">
          <ac:chgData name="Vigil, Genevieve D (MSFC-ST13)" userId="4232e839-edbb-4e74-991b-d13207892eae" providerId="ADAL" clId="{78460DA3-ADDF-5840-9194-589DFF6D2CF5}" dt="2022-07-13T19:30:06.334" v="2840" actId="20577"/>
          <ac:spMkLst>
            <pc:docMk/>
            <pc:sldMk cId="1190772884" sldId="267"/>
            <ac:spMk id="6" creationId="{30A621BF-06C5-8379-583D-238F80C7BCFD}"/>
          </ac:spMkLst>
        </pc:spChg>
        <pc:picChg chg="add mod">
          <ac:chgData name="Vigil, Genevieve D (MSFC-ST13)" userId="4232e839-edbb-4e74-991b-d13207892eae" providerId="ADAL" clId="{78460DA3-ADDF-5840-9194-589DFF6D2CF5}" dt="2022-07-13T19:17:28.068" v="2775" actId="14100"/>
          <ac:picMkLst>
            <pc:docMk/>
            <pc:sldMk cId="1190772884" sldId="267"/>
            <ac:picMk id="5" creationId="{F6D4FA73-ADEC-B2AD-E0AB-74BFF4B60E4A}"/>
          </ac:picMkLst>
        </pc:picChg>
      </pc:sldChg>
      <pc:sldChg chg="addSp modSp new mod">
        <pc:chgData name="Vigil, Genevieve D (MSFC-ST13)" userId="4232e839-edbb-4e74-991b-d13207892eae" providerId="ADAL" clId="{78460DA3-ADDF-5840-9194-589DFF6D2CF5}" dt="2022-07-13T19:11:59.129" v="2744" actId="20577"/>
        <pc:sldMkLst>
          <pc:docMk/>
          <pc:sldMk cId="4209736473" sldId="268"/>
        </pc:sldMkLst>
        <pc:spChg chg="mod">
          <ac:chgData name="Vigil, Genevieve D (MSFC-ST13)" userId="4232e839-edbb-4e74-991b-d13207892eae" providerId="ADAL" clId="{78460DA3-ADDF-5840-9194-589DFF6D2CF5}" dt="2022-07-13T19:09:19.714" v="2507" actId="2711"/>
          <ac:spMkLst>
            <pc:docMk/>
            <pc:sldMk cId="4209736473" sldId="268"/>
            <ac:spMk id="2" creationId="{F1D10E54-B756-48F5-CB01-5900D2AC9605}"/>
          </ac:spMkLst>
        </pc:spChg>
        <pc:spChg chg="mod">
          <ac:chgData name="Vigil, Genevieve D (MSFC-ST13)" userId="4232e839-edbb-4e74-991b-d13207892eae" providerId="ADAL" clId="{78460DA3-ADDF-5840-9194-589DFF6D2CF5}" dt="2022-07-13T19:11:59.129" v="2744" actId="20577"/>
          <ac:spMkLst>
            <pc:docMk/>
            <pc:sldMk cId="4209736473" sldId="268"/>
            <ac:spMk id="3" creationId="{C69A969A-5F02-63D7-1832-C3E67F063A55}"/>
          </ac:spMkLst>
        </pc:spChg>
        <pc:picChg chg="add mod">
          <ac:chgData name="Vigil, Genevieve D (MSFC-ST13)" userId="4232e839-edbb-4e74-991b-d13207892eae" providerId="ADAL" clId="{78460DA3-ADDF-5840-9194-589DFF6D2CF5}" dt="2022-07-13T19:11:05.051" v="2660" actId="1076"/>
          <ac:picMkLst>
            <pc:docMk/>
            <pc:sldMk cId="4209736473" sldId="268"/>
            <ac:picMk id="4" creationId="{A94F6202-207B-8FE8-6D38-377B77AAD9C3}"/>
          </ac:picMkLst>
        </pc:picChg>
      </pc:sldChg>
      <pc:sldChg chg="modSp new mod">
        <pc:chgData name="Vigil, Genevieve D (MSFC-ST13)" userId="4232e839-edbb-4e74-991b-d13207892eae" providerId="ADAL" clId="{78460DA3-ADDF-5840-9194-589DFF6D2CF5}" dt="2022-07-13T19:29:49.281" v="2834" actId="2711"/>
        <pc:sldMkLst>
          <pc:docMk/>
          <pc:sldMk cId="3115258190" sldId="269"/>
        </pc:sldMkLst>
        <pc:spChg chg="mod">
          <ac:chgData name="Vigil, Genevieve D (MSFC-ST13)" userId="4232e839-edbb-4e74-991b-d13207892eae" providerId="ADAL" clId="{78460DA3-ADDF-5840-9194-589DFF6D2CF5}" dt="2022-07-13T19:29:49.281" v="2834" actId="2711"/>
          <ac:spMkLst>
            <pc:docMk/>
            <pc:sldMk cId="3115258190" sldId="269"/>
            <ac:spMk id="2" creationId="{F78B7D80-CD21-B22F-598C-E1B3379264B5}"/>
          </ac:spMkLst>
        </pc:spChg>
        <pc:spChg chg="mod">
          <ac:chgData name="Vigil, Genevieve D (MSFC-ST13)" userId="4232e839-edbb-4e74-991b-d13207892eae" providerId="ADAL" clId="{78460DA3-ADDF-5840-9194-589DFF6D2CF5}" dt="2022-07-13T19:29:49.281" v="2834" actId="2711"/>
          <ac:spMkLst>
            <pc:docMk/>
            <pc:sldMk cId="3115258190" sldId="269"/>
            <ac:spMk id="3" creationId="{BB5746C6-B285-5345-3C64-A7AAB4EB12A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7070F-EB12-C5DF-D32A-DBDCC20E65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4BE448-1268-99B8-73AD-1F135B5A3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1C924-B3CF-62DE-2ECF-6C3BDD758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4011-CB0B-CC41-927D-380928508AE2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212B0-C37A-8DE5-5F67-95917476B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1C67F-E26A-C15E-9DF9-BC87FC7C8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532A-D47D-DE4C-ADE3-1FA393EBF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59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7F0C8-33B3-8BD1-DEB7-A9276E0CD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B1BD0-C6AA-5B4A-28FE-B7FECEA4D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EA3EE-40DC-75FD-7517-0402DE674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4011-CB0B-CC41-927D-380928508AE2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45631-805D-FC14-CB5B-890BCF7E9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446B5-6A8D-953A-8DAE-0EE945D3D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532A-D47D-DE4C-ADE3-1FA393EBF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7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AFB88-2526-CBA0-92DA-57C751D4C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1AEF7-630E-81B3-827F-CC19028CD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4A9ED-D7B6-93FC-C93A-4BE15525B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4011-CB0B-CC41-927D-380928508AE2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9D76C-45AB-DAE1-45A7-FFC6A39B5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0E2B0-B3F8-08F8-927A-3B07EE4D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532A-D47D-DE4C-ADE3-1FA393EBF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82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5338E-3F65-90D6-19C6-0F06EE0D1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78B2E-1167-5EA1-58AA-9854E55A19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5902E0-6B0D-61E7-AAC2-C4267E8DC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7109CE-ACAD-47A3-1B22-39648F2C4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4011-CB0B-CC41-927D-380928508AE2}" type="datetimeFigureOut">
              <a:rPr lang="en-US" smtClean="0"/>
              <a:t>7/13/22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6F2E7-E1FD-7D0D-D7B5-A7F45CA99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E103C1-1DEE-9038-3623-66535A39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532A-D47D-DE4C-ADE3-1FA393EBF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60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6409E-A7E0-CA3C-013D-8FB1C90B6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3E93A-1722-D7FE-E59E-916FAC976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E64185-71FB-8AD0-F3E3-F18D2AD46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DC6D95-55AB-18A1-6120-67AA9007E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3870D9-9460-8D56-7163-2B581B99B4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71D2CB-EB44-A966-B4D8-441EF9018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4011-CB0B-CC41-927D-380928508AE2}" type="datetimeFigureOut">
              <a:rPr lang="en-US" smtClean="0"/>
              <a:t>7/13/22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FFF6F6-61C6-A260-41FC-0DF045DD7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C6D8A7-4CB9-B5EF-E497-DFF2BDA2F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532A-D47D-DE4C-ADE3-1FA393EBF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93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B5E1C-E9B0-E025-AE27-327AC9A0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F3AF43-AB9E-EFF9-5E2F-C2E553EF2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4011-CB0B-CC41-927D-380928508AE2}" type="datetimeFigureOut">
              <a:rPr lang="en-US" smtClean="0"/>
              <a:t>7/13/22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6B82D3-E2B7-CDB0-C066-F6C6A209C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042DFB-9070-B6F0-CC76-81EDBEDFF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532A-D47D-DE4C-ADE3-1FA393EBF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71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070F65-9B38-E583-F650-4ACA4E764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4011-CB0B-CC41-927D-380928508AE2}" type="datetimeFigureOut">
              <a:rPr lang="en-US" smtClean="0"/>
              <a:t>7/13/22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13EA1C-7893-256C-2D7B-4B8C4D9C2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ED4C6B-4D25-742C-7623-D0E686DA5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532A-D47D-DE4C-ADE3-1FA393EBF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1DA03-A723-FAE9-1EB9-0F6C02287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07904-4B2A-B0D9-7E88-564BEDAEA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E7749-A9C7-15B0-B219-D1E44915E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12229A-6049-78B4-E759-7030D6758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4011-CB0B-CC41-927D-380928508AE2}" type="datetimeFigureOut">
              <a:rPr lang="en-US" smtClean="0"/>
              <a:t>7/13/22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007A1E-6805-000B-1B22-52F2F074C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C0FF5C-DF5A-DCD4-0115-F6D640188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532A-D47D-DE4C-ADE3-1FA393EBF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21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28EB-D090-0F7E-4D99-175B9DA49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3F3152-F913-5576-A025-2E62CDE0A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DE7BD-A0A6-A620-0FA5-A89FF77E1A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4514AE-11FC-2A0D-C27D-CA8C57F03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4011-CB0B-CC41-927D-380928508AE2}" type="datetimeFigureOut">
              <a:rPr lang="en-US" smtClean="0"/>
              <a:t>7/13/22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EFF8A8-C2C6-96A7-2900-AB222E313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012AF0-A7A0-083A-5578-E79141091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532A-D47D-DE4C-ADE3-1FA393EBF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34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9B9A8-6147-B6CB-B72D-250DDE27A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1069F7-79F2-5B32-A54C-75216DA3C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C5FB0-A286-AF90-EE35-88A45B05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4011-CB0B-CC41-927D-380928508AE2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BBBB5-DECD-8ABF-A0FF-447154D78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F2579-7BBA-052C-B583-8D1F48175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532A-D47D-DE4C-ADE3-1FA393EBF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92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B64902-1DC2-B8CB-AE5D-61ECD79383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2ED61F-37F4-B665-2F7E-CCEFCB6171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E638B-7AA6-690F-AE3F-D5854378A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4011-CB0B-CC41-927D-380928508AE2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1EE19-734C-8642-B696-1E00B5947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600F1-3B9A-0F0A-334C-99E5C8515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532A-D47D-DE4C-ADE3-1FA393EBF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94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31B79A-63AE-19E5-CA1F-CC80C4A2D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6C1040-6721-D6F2-F178-0D1F3B973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B8220-6202-B82A-82F5-890D3E3A54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54011-CB0B-CC41-927D-380928508AE2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D81F6-EB35-2544-0E89-E7CFA832B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20E68-AB2D-D98C-17CB-54300F3133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0532A-D47D-DE4C-ADE3-1FA393EBF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47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0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2776E-E299-AB86-8AA7-5BE7F000DF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" pitchFamily="2" charset="0"/>
              </a:rPr>
              <a:t>Full-sun UV Rocket Spectrometer Calibration System and Progress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3A78F2-57C5-DA4E-4959-F293A3698B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Genevieve Vigil, Nic Donders, Adam </a:t>
            </a:r>
            <a:r>
              <a:rPr lang="en-US" dirty="0" err="1">
                <a:latin typeface="Times" pitchFamily="2" charset="0"/>
              </a:rPr>
              <a:t>Kobelski</a:t>
            </a:r>
            <a:r>
              <a:rPr lang="en-US" dirty="0">
                <a:latin typeface="Times" pitchFamily="2" charset="0"/>
              </a:rPr>
              <a:t>  </a:t>
            </a:r>
          </a:p>
          <a:p>
            <a:r>
              <a:rPr lang="en-US" dirty="0">
                <a:latin typeface="Times" pitchFamily="2" charset="0"/>
              </a:rPr>
              <a:t>SPIE Astronomical </a:t>
            </a:r>
            <a:r>
              <a:rPr lang="en-US">
                <a:latin typeface="Times" pitchFamily="2" charset="0"/>
              </a:rPr>
              <a:t>Telescopes </a:t>
            </a:r>
          </a:p>
          <a:p>
            <a:r>
              <a:rPr lang="en-US">
                <a:latin typeface="Times" pitchFamily="2" charset="0"/>
              </a:rPr>
              <a:t>and </a:t>
            </a:r>
            <a:r>
              <a:rPr lang="en-US" dirty="0">
                <a:latin typeface="Times" pitchFamily="2" charset="0"/>
              </a:rPr>
              <a:t>Instruments 2022 </a:t>
            </a:r>
          </a:p>
        </p:txBody>
      </p:sp>
    </p:spTree>
    <p:extLst>
      <p:ext uri="{BB962C8B-B14F-4D97-AF65-F5344CB8AC3E}">
        <p14:creationId xmlns:p14="http://schemas.microsoft.com/office/powerpoint/2010/main" val="410367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6BA46-28C1-1C48-DF30-D00BF5553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BC85B-591B-72F3-090A-1E5DA7AE4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Intro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Science background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Instrument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Calibration goals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Calibration plan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System design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Updates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Next steps and launch schedule </a:t>
            </a:r>
          </a:p>
          <a:p>
            <a:pPr marL="1428750" lvl="2" indent="-514350">
              <a:buFont typeface="+mj-lt"/>
              <a:buAutoNum type="arabicPeriod"/>
            </a:pPr>
            <a:endParaRPr lang="en-US" dirty="0">
              <a:latin typeface="Times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19A504-4E2F-CF3D-D7EE-FCAF2F314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808" y="2141917"/>
            <a:ext cx="6300581" cy="277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897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3A42B-2E59-0F8F-7686-7C10AEA31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356"/>
            <a:ext cx="4091609" cy="1325563"/>
          </a:xfrm>
        </p:spPr>
        <p:txBody>
          <a:bodyPr/>
          <a:lstStyle/>
          <a:p>
            <a:r>
              <a:rPr lang="en-US" dirty="0">
                <a:latin typeface="Times" pitchFamily="2" charset="0"/>
              </a:rPr>
              <a:t>FURST Instrument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37F355-BB45-76D2-7B63-79606FCE98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64"/>
          <a:stretch/>
        </p:blipFill>
        <p:spPr>
          <a:xfrm>
            <a:off x="4563214" y="164356"/>
            <a:ext cx="7698360" cy="3911829"/>
          </a:xfrm>
          <a:prstGeom prst="rect">
            <a:avLst/>
          </a:prstGeo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66A630DB-4AED-3DBB-8D72-E5D43C180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188" y="1825625"/>
            <a:ext cx="4155527" cy="43513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F1A4C8-BCA7-DC07-1640-154DD481A60E}"/>
              </a:ext>
            </a:extLst>
          </p:cNvPr>
          <p:cNvSpPr/>
          <p:nvPr/>
        </p:nvSpPr>
        <p:spPr>
          <a:xfrm>
            <a:off x="7017719" y="3429000"/>
            <a:ext cx="3437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 pitchFamily="2" charset="0"/>
              </a:rPr>
              <a:t>FURST instrument top view layout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75D27B0-66CB-4224-BC46-3172ACC6C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9834" y="4754563"/>
            <a:ext cx="7700897" cy="175772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6DC8A87-374B-8CD5-3437-34030EBA61A6}"/>
              </a:ext>
            </a:extLst>
          </p:cNvPr>
          <p:cNvSpPr/>
          <p:nvPr/>
        </p:nvSpPr>
        <p:spPr>
          <a:xfrm>
            <a:off x="7537868" y="4291819"/>
            <a:ext cx="2097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 pitchFamily="2" charset="0"/>
              </a:rPr>
              <a:t>FURST optical path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97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36833-6A53-A889-83B6-D2DA33B4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Calibration Goals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71946-E962-98F3-4444-1A9BF4306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15948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imes" pitchFamily="2" charset="0"/>
              </a:rPr>
              <a:t>Falling out of the science goals and requirements for the instrument, calibration requirements are constructed </a:t>
            </a:r>
          </a:p>
          <a:p>
            <a:r>
              <a:rPr lang="en-US" dirty="0">
                <a:latin typeface="Times" pitchFamily="2" charset="0"/>
              </a:rPr>
              <a:t>Radiometric calibration is most stringent, but 15% is expected to be achievable with 10% or less expected for some regions of the spectra </a:t>
            </a:r>
          </a:p>
          <a:p>
            <a:r>
              <a:rPr lang="en-US" dirty="0">
                <a:latin typeface="Times" pitchFamily="2" charset="0"/>
              </a:rPr>
              <a:t>Wavelength calibration also shown here, but not the focus of this discussion 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01B7EDF5-4F67-159E-1871-3210543CCA7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82362" y="851595"/>
            <a:ext cx="6332324" cy="552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93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BAD9B-D2CE-AEA9-E305-A81B083B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Calibration System Plan: Error Budget 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CAD12804-63EA-A65A-087A-6CCA157C7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704" y="1358812"/>
            <a:ext cx="5494455" cy="56383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8EFFF7-27B8-A885-CB8D-7337F84132A4}"/>
                  </a:ext>
                </a:extLst>
              </p:cNvPr>
              <p:cNvSpPr txBox="1"/>
              <p:nvPr/>
            </p:nvSpPr>
            <p:spPr>
              <a:xfrm>
                <a:off x="1395172" y="2567426"/>
                <a:ext cx="3541033" cy="4147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𝑝h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𝑝h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𝑝h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∙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𝑠𝑟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𝑠𝑟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8EFFF7-27B8-A885-CB8D-7337F84132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5172" y="2567426"/>
                <a:ext cx="3541033" cy="414794"/>
              </a:xfrm>
              <a:prstGeom prst="rect">
                <a:avLst/>
              </a:prstGeom>
              <a:blipFill>
                <a:blip r:embed="rId3"/>
                <a:stretch>
                  <a:fillRect l="-357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BAFE06D-68E2-5EF6-11AB-42B7DB1AEFAD}"/>
                  </a:ext>
                </a:extLst>
              </p:cNvPr>
              <p:cNvSpPr txBox="1"/>
              <p:nvPr/>
            </p:nvSpPr>
            <p:spPr>
              <a:xfrm>
                <a:off x="1037278" y="1813540"/>
                <a:ext cx="4045466" cy="4968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𝑝h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𝑝h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∙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𝑠𝑟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∙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𝑠𝑟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𝑐h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f>
                                <m:fPr>
                                  <m:type m:val="skw"/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BAFE06D-68E2-5EF6-11AB-42B7DB1AE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278" y="1813540"/>
                <a:ext cx="4045466" cy="496867"/>
              </a:xfrm>
              <a:prstGeom prst="rect">
                <a:avLst/>
              </a:prstGeom>
              <a:blipFill>
                <a:blip r:embed="rId4"/>
                <a:stretch>
                  <a:fillRect l="-313" t="-27500" r="-1250" b="-10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BCF79DD-9B82-077C-4B6A-8F607EDAF2CD}"/>
                  </a:ext>
                </a:extLst>
              </p:cNvPr>
              <p:cNvSpPr txBox="1"/>
              <p:nvPr/>
            </p:nvSpPr>
            <p:spPr>
              <a:xfrm>
                <a:off x="708340" y="3397186"/>
                <a:ext cx="4149854" cy="3649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𝑠𝑟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US" sz="1400" dirty="0"/>
                  <a:t> solid angle collected by optical system,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#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BCF79DD-9B82-077C-4B6A-8F607EDAF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340" y="3397186"/>
                <a:ext cx="4149854" cy="364908"/>
              </a:xfrm>
              <a:prstGeom prst="rect">
                <a:avLst/>
              </a:prstGeom>
              <a:blipFill>
                <a:blip r:embed="rId5"/>
                <a:stretch>
                  <a:fillRect l="-1524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F149D8-27EC-822D-E807-2B4D49A4E322}"/>
                  </a:ext>
                </a:extLst>
              </p:cNvPr>
              <p:cNvSpPr/>
              <p:nvPr/>
            </p:nvSpPr>
            <p:spPr>
              <a:xfrm>
                <a:off x="673082" y="3887631"/>
                <a:ext cx="565417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≡ </m:t>
                    </m:r>
                  </m:oMath>
                </a14:m>
                <a:r>
                  <a:rPr lang="en-US" sz="1400" dirty="0"/>
                  <a:t>Trans. ratio due to absorptions in imperfect vacuum,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∝</m:t>
                    </m:r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ℓ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𝑃𝑃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1400" dirty="0"/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3F149D8-27EC-822D-E807-2B4D49A4E3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82" y="3887631"/>
                <a:ext cx="5654177" cy="523220"/>
              </a:xfrm>
              <a:prstGeom prst="rect">
                <a:avLst/>
              </a:prstGeom>
              <a:blipFill>
                <a:blip r:embed="rId6"/>
                <a:stretch>
                  <a:fillRect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B3B5FEF-3584-F1E3-D29E-4BB7A3FFEADA}"/>
                  </a:ext>
                </a:extLst>
              </p:cNvPr>
              <p:cNvSpPr/>
              <p:nvPr/>
            </p:nvSpPr>
            <p:spPr>
              <a:xfrm>
                <a:off x="980147" y="4693080"/>
                <a:ext cx="4159728" cy="5376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𝑝𝑑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𝑝h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𝑝𝑑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𝑝𝑑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h𝑐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𝑝h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B3B5FEF-3584-F1E3-D29E-4BB7A3FFEA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147" y="4693080"/>
                <a:ext cx="4159728" cy="537648"/>
              </a:xfrm>
              <a:prstGeom prst="rect">
                <a:avLst/>
              </a:prstGeom>
              <a:blipFill>
                <a:blip r:embed="rId7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E326E45-8A06-A513-D5DA-672E592733D6}"/>
                  </a:ext>
                </a:extLst>
              </p:cNvPr>
              <p:cNvSpPr/>
              <p:nvPr/>
            </p:nvSpPr>
            <p:spPr>
              <a:xfrm>
                <a:off x="1306974" y="5596493"/>
                <a:ext cx="3717428" cy="3915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𝐷𝑁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E326E45-8A06-A513-D5DA-672E592733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974" y="5596493"/>
                <a:ext cx="3717428" cy="391582"/>
              </a:xfrm>
              <a:prstGeom prst="rect">
                <a:avLst/>
              </a:prstGeom>
              <a:blipFill>
                <a:blip r:embed="rId8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7867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03AC4-353C-BA26-986E-75616CFC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8184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Times" pitchFamily="2" charset="0"/>
              </a:rPr>
              <a:t>Accounting for spectrum of source, absorption and throughput of system, the expected signals can be determined to help better inform the design. </a:t>
            </a:r>
          </a:p>
        </p:txBody>
      </p:sp>
      <p:pic>
        <p:nvPicPr>
          <p:cNvPr id="4" name="Picture 3" descr="Histogram&#10;&#10;Description automatically generated with medium confidence">
            <a:extLst>
              <a:ext uri="{FF2B5EF4-FFF2-40B4-BE49-F238E27FC236}">
                <a16:creationId xmlns:a16="http://schemas.microsoft.com/office/drawing/2014/main" id="{DB8D4F0D-B650-6305-9C3F-F261F8D24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576" y="2643809"/>
            <a:ext cx="7390441" cy="400764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13FFB15-3A74-2C54-C0AB-9AE860AC2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Calibration System Plan</a:t>
            </a:r>
          </a:p>
        </p:txBody>
      </p:sp>
    </p:spTree>
    <p:extLst>
      <p:ext uri="{BB962C8B-B14F-4D97-AF65-F5344CB8AC3E}">
        <p14:creationId xmlns:p14="http://schemas.microsoft.com/office/powerpoint/2010/main" val="2679743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523BD-C4AE-CD4C-E4CE-618552137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509052" cy="1652518"/>
          </a:xfrm>
        </p:spPr>
        <p:txBody>
          <a:bodyPr/>
          <a:lstStyle/>
          <a:p>
            <a:r>
              <a:rPr lang="en-US" dirty="0">
                <a:latin typeface="Times" pitchFamily="2" charset="0"/>
              </a:rPr>
              <a:t>Calibration Plan: System Design</a:t>
            </a:r>
          </a:p>
        </p:txBody>
      </p:sp>
      <p:pic>
        <p:nvPicPr>
          <p:cNvPr id="5" name="Content Placeholder 4" descr="Diagram, schematic&#10;&#10;Description automatically generated">
            <a:extLst>
              <a:ext uri="{FF2B5EF4-FFF2-40B4-BE49-F238E27FC236}">
                <a16:creationId xmlns:a16="http://schemas.microsoft.com/office/drawing/2014/main" id="{FCFCAE18-3A2E-438C-9980-868B4DC75C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7290" y="2813377"/>
            <a:ext cx="7013100" cy="3944869"/>
          </a:xfr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57F36D44-54E0-DF66-EE27-C1C4CD843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6742" y="99754"/>
            <a:ext cx="6634195" cy="318186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B2FA8BA-699D-3D27-C2B6-58E2965239CF}"/>
              </a:ext>
            </a:extLst>
          </p:cNvPr>
          <p:cNvSpPr txBox="1">
            <a:spLocks/>
          </p:cNvSpPr>
          <p:nvPr/>
        </p:nvSpPr>
        <p:spPr>
          <a:xfrm>
            <a:off x="838200" y="2406908"/>
            <a:ext cx="4595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SS vacuum chamber </a:t>
            </a:r>
          </a:p>
          <a:p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Flexible optical configurations possible </a:t>
            </a:r>
          </a:p>
          <a:p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In vacuum fine alignment and focus</a:t>
            </a:r>
          </a:p>
          <a:p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In vacuum filter changes and PD movement </a:t>
            </a:r>
          </a:p>
          <a:p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Flexible interfaces and ports </a:t>
            </a:r>
          </a:p>
          <a:p>
            <a:r>
              <a:rPr lang="en-US" dirty="0">
                <a:latin typeface="Times" pitchFamily="2" charset="0"/>
                <a:ea typeface="Tahoma" panose="020B0604030504040204" pitchFamily="34" charset="0"/>
                <a:cs typeface="Tahoma" panose="020B0604030504040204" pitchFamily="34" charset="0"/>
              </a:rPr>
              <a:t>Newtonian telescope, 9in diam. </a:t>
            </a:r>
          </a:p>
          <a:p>
            <a:endParaRPr lang="en-US" dirty="0">
              <a:latin typeface="Times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C7B66D-0F48-F5FD-CAAC-823708D89DAC}"/>
              </a:ext>
            </a:extLst>
          </p:cNvPr>
          <p:cNvSpPr/>
          <p:nvPr/>
        </p:nvSpPr>
        <p:spPr>
          <a:xfrm>
            <a:off x="5825023" y="3391713"/>
            <a:ext cx="3405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 pitchFamily="2" charset="0"/>
              </a:rPr>
              <a:t>FURST Calibration Section Model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0E9CA7-5157-FD6B-75A1-158E3D0163F1}"/>
              </a:ext>
            </a:extLst>
          </p:cNvPr>
          <p:cNvSpPr/>
          <p:nvPr/>
        </p:nvSpPr>
        <p:spPr>
          <a:xfrm>
            <a:off x="6844750" y="1818495"/>
            <a:ext cx="26981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" pitchFamily="2" charset="0"/>
              </a:rPr>
              <a:t>Integrated instrument and </a:t>
            </a:r>
          </a:p>
          <a:p>
            <a:r>
              <a:rPr lang="en-US" dirty="0">
                <a:latin typeface="Times" pitchFamily="2" charset="0"/>
              </a:rPr>
              <a:t>calibration section diagram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757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CA956-D864-66B8-AF63-5656792CC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Simulated Data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B36BB-7C3A-42C6-19BB-2F4A8634C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12393" cy="4351338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" pitchFamily="2" charset="0"/>
              </a:rPr>
              <a:t>Expected signal and measurement capabilities </a:t>
            </a:r>
          </a:p>
          <a:p>
            <a:r>
              <a:rPr lang="en-US" dirty="0">
                <a:latin typeface="Times" pitchFamily="2" charset="0"/>
              </a:rPr>
              <a:t>Help inform the procedure for calibration to validate requirements </a:t>
            </a:r>
          </a:p>
          <a:p>
            <a:r>
              <a:rPr lang="en-US" dirty="0">
                <a:latin typeface="Times" pitchFamily="2" charset="0"/>
              </a:rPr>
              <a:t>Photodiode measurements levels expected for bright line in channel 1</a:t>
            </a: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A884ADC7-8FAB-B02E-EF95-BFD005D40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593" y="1242272"/>
            <a:ext cx="7107645" cy="551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73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E7D0E-D036-A77B-094D-6FF663B3F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Simulated Data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674D99F-E15C-D401-0312-EA53CD815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573" y="0"/>
            <a:ext cx="6858000" cy="6858000"/>
          </a:xfrm>
          <a:prstGeom prst="rect">
            <a:avLst/>
          </a:prstGeom>
        </p:spPr>
      </p:pic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DF30925C-2748-2245-6256-BA27629DD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90391" cy="4351338"/>
          </a:xfrm>
        </p:spPr>
        <p:txBody>
          <a:bodyPr/>
          <a:lstStyle/>
          <a:p>
            <a:r>
              <a:rPr lang="en-US" dirty="0">
                <a:latin typeface="Times" pitchFamily="2" charset="0"/>
              </a:rPr>
              <a:t>Simulated imaging data</a:t>
            </a:r>
          </a:p>
          <a:p>
            <a:r>
              <a:rPr lang="en-US" dirty="0">
                <a:latin typeface="Times" pitchFamily="2" charset="0"/>
              </a:rPr>
              <a:t>Determine needed exposure and noise performance to achieve required SNR </a:t>
            </a:r>
          </a:p>
          <a:p>
            <a:r>
              <a:rPr lang="en-US" dirty="0">
                <a:latin typeface="Times" pitchFamily="2" charset="0"/>
              </a:rPr>
              <a:t>Radiometric calibration at 16 lines across spectra </a:t>
            </a:r>
          </a:p>
        </p:txBody>
      </p:sp>
    </p:spTree>
    <p:extLst>
      <p:ext uri="{BB962C8B-B14F-4D97-AF65-F5344CB8AC3E}">
        <p14:creationId xmlns:p14="http://schemas.microsoft.com/office/powerpoint/2010/main" val="869291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B7C53-BD1E-102C-BAE3-128D793F2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US" dirty="0">
                <a:latin typeface="Times" pitchFamily="2" charset="0"/>
              </a:rPr>
              <a:t>Instrument Update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7D1CB-5CB9-1884-F9B3-1040FB168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Times" pitchFamily="2" charset="0"/>
              </a:rPr>
              <a:t>Zeroth progress</a:t>
            </a:r>
          </a:p>
          <a:p>
            <a:r>
              <a:rPr lang="en-US" dirty="0">
                <a:latin typeface="Times" pitchFamily="2" charset="0"/>
              </a:rPr>
              <a:t>Bench </a:t>
            </a:r>
          </a:p>
          <a:p>
            <a:r>
              <a:rPr lang="en-US" dirty="0">
                <a:latin typeface="Times" pitchFamily="2" charset="0"/>
              </a:rPr>
              <a:t>Camera built and about to undergo testing </a:t>
            </a:r>
          </a:p>
          <a:p>
            <a:pPr lvl="1"/>
            <a:r>
              <a:rPr lang="en-US" dirty="0">
                <a:latin typeface="Times" pitchFamily="2" charset="0"/>
              </a:rPr>
              <a:t>Flat field</a:t>
            </a:r>
          </a:p>
          <a:p>
            <a:pPr lvl="1"/>
            <a:r>
              <a:rPr lang="en-US" dirty="0">
                <a:latin typeface="Times" pitchFamily="2" charset="0"/>
              </a:rPr>
              <a:t>Gain – inflight gain calibration scheme </a:t>
            </a:r>
          </a:p>
          <a:p>
            <a:pPr lvl="1"/>
            <a:r>
              <a:rPr lang="en-US" dirty="0">
                <a:latin typeface="Times" pitchFamily="2" charset="0"/>
              </a:rPr>
              <a:t> Linearity and dynamic range </a:t>
            </a:r>
          </a:p>
          <a:p>
            <a:pPr lvl="1"/>
            <a:r>
              <a:rPr lang="en-US" dirty="0">
                <a:latin typeface="Times" pitchFamily="2" charset="0"/>
              </a:rPr>
              <a:t>Noise analysis </a:t>
            </a:r>
          </a:p>
          <a:p>
            <a:r>
              <a:rPr lang="en-US" dirty="0">
                <a:latin typeface="Times" pitchFamily="2" charset="0"/>
              </a:rPr>
              <a:t>Calibration section progress </a:t>
            </a:r>
          </a:p>
          <a:p>
            <a:pPr lvl="1"/>
            <a:r>
              <a:rPr lang="en-US" dirty="0">
                <a:latin typeface="Times" pitchFamily="2" charset="0"/>
              </a:rPr>
              <a:t>Mirrors </a:t>
            </a:r>
          </a:p>
          <a:p>
            <a:pPr lvl="1"/>
            <a:r>
              <a:rPr lang="en-US" dirty="0">
                <a:latin typeface="Times" pitchFamily="2" charset="0"/>
              </a:rPr>
              <a:t>Stages </a:t>
            </a:r>
          </a:p>
          <a:p>
            <a:pPr lvl="1"/>
            <a:r>
              <a:rPr lang="en-US" dirty="0">
                <a:latin typeface="Times" pitchFamily="2" charset="0"/>
              </a:rPr>
              <a:t>Chamber</a:t>
            </a:r>
          </a:p>
          <a:p>
            <a:pPr lvl="1"/>
            <a:r>
              <a:rPr lang="en-US" dirty="0">
                <a:latin typeface="Times" pitchFamily="2" charset="0"/>
              </a:rPr>
              <a:t>Contamination control hardware </a:t>
            </a:r>
          </a:p>
          <a:p>
            <a:endParaRPr lang="en-US" dirty="0">
              <a:latin typeface="Times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4FAB12-1D7A-89D2-BC78-AC2F0D55520A}"/>
              </a:ext>
            </a:extLst>
          </p:cNvPr>
          <p:cNvSpPr/>
          <p:nvPr/>
        </p:nvSpPr>
        <p:spPr>
          <a:xfrm>
            <a:off x="6182138" y="3015505"/>
            <a:ext cx="5456583" cy="30771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" pitchFamily="2" charset="0"/>
              </a:rPr>
              <a:t>Place holder for photo of </a:t>
            </a:r>
            <a:r>
              <a:rPr lang="en-US" dirty="0" err="1">
                <a:solidFill>
                  <a:schemeClr val="tx1"/>
                </a:solidFill>
                <a:latin typeface="Times" pitchFamily="2" charset="0"/>
              </a:rPr>
              <a:t>cal</a:t>
            </a:r>
            <a:r>
              <a:rPr lang="en-US" dirty="0">
                <a:solidFill>
                  <a:schemeClr val="tx1"/>
                </a:solidFill>
                <a:latin typeface="Times" pitchFamily="2" charset="0"/>
              </a:rPr>
              <a:t> section chamber. No radix joints will be shown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D4FA73-ADEC-B2AD-E0AB-74BFF4B60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5138" y="222691"/>
            <a:ext cx="3556861" cy="26483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A621BF-06C5-8379-583D-238F80C7BCFD}"/>
              </a:ext>
            </a:extLst>
          </p:cNvPr>
          <p:cNvSpPr/>
          <p:nvPr/>
        </p:nvSpPr>
        <p:spPr>
          <a:xfrm>
            <a:off x="10908505" y="250173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Times" pitchFamily="2" charset="0"/>
              </a:rPr>
              <a:t>[3]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772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10E54-B756-48F5-CB01-5900D2AC9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Next steps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A969A-5F02-63D7-1832-C3E67F063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41304" cy="4351338"/>
          </a:xfrm>
        </p:spPr>
        <p:txBody>
          <a:bodyPr/>
          <a:lstStyle/>
          <a:p>
            <a:r>
              <a:rPr lang="en-US" dirty="0">
                <a:latin typeface="Times" pitchFamily="2" charset="0"/>
              </a:rPr>
              <a:t>Prelim calibration scheduled for early 2023 </a:t>
            </a:r>
          </a:p>
          <a:p>
            <a:r>
              <a:rPr lang="en-US">
                <a:latin typeface="Times" pitchFamily="2" charset="0"/>
              </a:rPr>
              <a:t>Launch scheduled </a:t>
            </a:r>
            <a:r>
              <a:rPr lang="en-US" dirty="0">
                <a:latin typeface="Times" pitchFamily="2" charset="0"/>
              </a:rPr>
              <a:t>for Spring 2023 </a:t>
            </a:r>
          </a:p>
          <a:p>
            <a:pPr lvl="1"/>
            <a:r>
              <a:rPr lang="en-US" dirty="0">
                <a:latin typeface="Times" pitchFamily="2" charset="0"/>
              </a:rPr>
              <a:t>Although slips may be expected as we are still dealing with delays related to the pandemic 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94F6202-207B-8FE8-6D38-377B77AAD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939"/>
            <a:ext cx="4574646" cy="686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36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B7D80-CD21-B22F-598C-E1B337926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746C6-B285-5345-3C64-A7AAB4EB1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Times" pitchFamily="2" charset="0"/>
              </a:rPr>
              <a:t>Kankelborg</a:t>
            </a:r>
            <a:r>
              <a:rPr lang="en-US" dirty="0">
                <a:latin typeface="Times" pitchFamily="2" charset="0"/>
              </a:rPr>
              <a:t>, C., Judge, P., Winebarger, A., &amp; Kobayashi, K. (2017). </a:t>
            </a:r>
            <a:r>
              <a:rPr lang="en-US" i="1" dirty="0">
                <a:latin typeface="Times" pitchFamily="2" charset="0"/>
              </a:rPr>
              <a:t>VUV Spectrum of the Sun as a Star</a:t>
            </a:r>
            <a:r>
              <a:rPr lang="en-US" dirty="0">
                <a:latin typeface="Times" pitchFamily="2" charset="0"/>
              </a:rPr>
              <a:t>. 1–23.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" pitchFamily="2" charset="0"/>
              </a:rPr>
              <a:t>Vigil, G. D., Winebarger, A., </a:t>
            </a:r>
            <a:r>
              <a:rPr lang="en-US" dirty="0" err="1">
                <a:latin typeface="Times" pitchFamily="2" charset="0"/>
              </a:rPr>
              <a:t>Rachmeler</a:t>
            </a:r>
            <a:r>
              <a:rPr lang="en-US" dirty="0">
                <a:latin typeface="Times" pitchFamily="2" charset="0"/>
              </a:rPr>
              <a:t>, L., Donders, N., </a:t>
            </a:r>
            <a:r>
              <a:rPr lang="en-US" dirty="0" err="1">
                <a:latin typeface="Times" pitchFamily="2" charset="0"/>
              </a:rPr>
              <a:t>Athiray</a:t>
            </a:r>
            <a:r>
              <a:rPr lang="en-US" dirty="0">
                <a:latin typeface="Times" pitchFamily="2" charset="0"/>
              </a:rPr>
              <a:t>, P. S., Kobayashi, K., &amp; </a:t>
            </a:r>
            <a:r>
              <a:rPr lang="en-US" dirty="0" err="1">
                <a:latin typeface="Times" pitchFamily="2" charset="0"/>
              </a:rPr>
              <a:t>Kankelborg</a:t>
            </a:r>
            <a:r>
              <a:rPr lang="en-US" dirty="0">
                <a:latin typeface="Times" pitchFamily="2" charset="0"/>
              </a:rPr>
              <a:t>, C. (2021). </a:t>
            </a:r>
            <a:r>
              <a:rPr lang="en-US" i="1" dirty="0">
                <a:latin typeface="Times" pitchFamily="2" charset="0"/>
              </a:rPr>
              <a:t>Design for a portable calibration system for the Full-sun UV Rocket </a:t>
            </a:r>
            <a:r>
              <a:rPr lang="en-US" i="1" dirty="0" err="1">
                <a:latin typeface="Times" pitchFamily="2" charset="0"/>
              </a:rPr>
              <a:t>SpecTrometer</a:t>
            </a:r>
            <a:r>
              <a:rPr lang="en-US" i="1" dirty="0">
                <a:latin typeface="Times" pitchFamily="2" charset="0"/>
              </a:rPr>
              <a:t> instrument</a:t>
            </a:r>
            <a:r>
              <a:rPr lang="en-US" dirty="0">
                <a:latin typeface="Times" pitchFamily="2" charset="0"/>
              </a:rPr>
              <a:t>. https://</a:t>
            </a:r>
            <a:r>
              <a:rPr lang="en-US" dirty="0" err="1">
                <a:latin typeface="Times" pitchFamily="2" charset="0"/>
              </a:rPr>
              <a:t>doi.org</a:t>
            </a:r>
            <a:r>
              <a:rPr lang="en-US" dirty="0">
                <a:latin typeface="Times" pitchFamily="2" charset="0"/>
              </a:rPr>
              <a:t>/10.1117/1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" pitchFamily="2" charset="0"/>
              </a:rPr>
              <a:t>Bunn, C., &amp; </a:t>
            </a:r>
            <a:r>
              <a:rPr lang="en-US" dirty="0" err="1">
                <a:latin typeface="Times" pitchFamily="2" charset="0"/>
              </a:rPr>
              <a:t>Kankelborg</a:t>
            </a:r>
            <a:r>
              <a:rPr lang="en-US" dirty="0">
                <a:latin typeface="Times" pitchFamily="2" charset="0"/>
              </a:rPr>
              <a:t>, C. (2022). The Full-Sun Ultraviolet Rocket Spectrometer: Filling in the VUV Spectrum of the Sun as a Star. </a:t>
            </a:r>
            <a:r>
              <a:rPr lang="en-US" i="1" dirty="0" err="1">
                <a:latin typeface="Times" pitchFamily="2" charset="0"/>
              </a:rPr>
              <a:t>Heliophysics</a:t>
            </a:r>
            <a:r>
              <a:rPr lang="en-US" i="1" dirty="0">
                <a:latin typeface="Times" pitchFamily="2" charset="0"/>
              </a:rPr>
              <a:t> 2050 Workshop </a:t>
            </a:r>
            <a:r>
              <a:rPr lang="en-US" dirty="0">
                <a:latin typeface="Times" pitchFamily="2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258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1888</TotalTime>
  <Words>513</Words>
  <Application>Microsoft Macintosh PowerPoint</Application>
  <PresentationFormat>Widescreen</PresentationFormat>
  <Paragraphs>70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Times</vt:lpstr>
      <vt:lpstr>Office Theme</vt:lpstr>
      <vt:lpstr>Full-sun UV Rocket Spectrometer Calibration System and Progress</vt:lpstr>
      <vt:lpstr>Outline</vt:lpstr>
      <vt:lpstr>FURST Instrument</vt:lpstr>
      <vt:lpstr>Calibration Goals </vt:lpstr>
      <vt:lpstr>Calibration System Plan: Error Budget </vt:lpstr>
      <vt:lpstr>Calibration System Plan</vt:lpstr>
      <vt:lpstr>Calibration Plan: System Design</vt:lpstr>
      <vt:lpstr>Simulated Data </vt:lpstr>
      <vt:lpstr>Simulated Data</vt:lpstr>
      <vt:lpstr>Instrument Update </vt:lpstr>
      <vt:lpstr>Next steps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FURST cal update </dc:title>
  <dc:creator>Vigil, Genevieve D (MSFC-ST13)</dc:creator>
  <cp:lastModifiedBy>Vigil, Genevieve D (MSFC-ST13)</cp:lastModifiedBy>
  <cp:revision>1</cp:revision>
  <dcterms:created xsi:type="dcterms:W3CDTF">2022-07-06T14:51:38Z</dcterms:created>
  <dcterms:modified xsi:type="dcterms:W3CDTF">2022-07-13T20:55:50Z</dcterms:modified>
</cp:coreProperties>
</file>