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9" r:id="rId5"/>
  </p:sldMasterIdLst>
  <p:notesMasterIdLst>
    <p:notesMasterId r:id="rId27"/>
  </p:notesMasterIdLst>
  <p:handoutMasterIdLst>
    <p:handoutMasterId r:id="rId28"/>
  </p:handoutMasterIdLst>
  <p:sldIdLst>
    <p:sldId id="257" r:id="rId6"/>
    <p:sldId id="269" r:id="rId7"/>
    <p:sldId id="264" r:id="rId8"/>
    <p:sldId id="481" r:id="rId9"/>
    <p:sldId id="494" r:id="rId10"/>
    <p:sldId id="482" r:id="rId11"/>
    <p:sldId id="263" r:id="rId12"/>
    <p:sldId id="260" r:id="rId13"/>
    <p:sldId id="261" r:id="rId14"/>
    <p:sldId id="491" r:id="rId15"/>
    <p:sldId id="483" r:id="rId16"/>
    <p:sldId id="484" r:id="rId17"/>
    <p:sldId id="486" r:id="rId18"/>
    <p:sldId id="487" r:id="rId19"/>
    <p:sldId id="492" r:id="rId20"/>
    <p:sldId id="836" r:id="rId21"/>
    <p:sldId id="837" r:id="rId22"/>
    <p:sldId id="838" r:id="rId23"/>
    <p:sldId id="490" r:id="rId24"/>
    <p:sldId id="268" r:id="rId25"/>
    <p:sldId id="4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A8F747-0459-134F-91F5-285AA72897BE}" v="1290" dt="2022-07-13T23:44:31.3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10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76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B65F08-00BE-A140-9FA4-798C8D8FE728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762D29-BE18-E94D-9A0A-BB3283C6FFC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Fields</a:t>
          </a:r>
        </a:p>
      </dgm:t>
    </dgm:pt>
    <dgm:pt modelId="{DE60EB86-1EC9-3D49-B673-DCD38FE609C9}" type="parTrans" cxnId="{7396736F-08B9-5E4C-9ACE-D08489DE3146}">
      <dgm:prSet/>
      <dgm:spPr/>
      <dgm:t>
        <a:bodyPr/>
        <a:lstStyle/>
        <a:p>
          <a:endParaRPr lang="en-US"/>
        </a:p>
      </dgm:t>
    </dgm:pt>
    <dgm:pt modelId="{2594618B-6448-2747-B744-B4DCC554A17F}" type="sibTrans" cxnId="{7396736F-08B9-5E4C-9ACE-D08489DE3146}">
      <dgm:prSet/>
      <dgm:spPr/>
      <dgm:t>
        <a:bodyPr/>
        <a:lstStyle/>
        <a:p>
          <a:endParaRPr lang="en-US"/>
        </a:p>
      </dgm:t>
    </dgm:pt>
    <dgm:pt modelId="{CBA23E9B-9CA2-BC49-B2B2-E589F8E8EF8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Magnetic</a:t>
          </a:r>
        </a:p>
      </dgm:t>
    </dgm:pt>
    <dgm:pt modelId="{1D1C3684-2B56-A84C-8DAB-12499983ABB0}" type="parTrans" cxnId="{97474B37-0BC4-474E-94F4-6D3ADEAE6CE2}">
      <dgm:prSet/>
      <dgm:spPr/>
      <dgm:t>
        <a:bodyPr/>
        <a:lstStyle/>
        <a:p>
          <a:endParaRPr lang="en-US"/>
        </a:p>
      </dgm:t>
    </dgm:pt>
    <dgm:pt modelId="{213708CA-FF66-144A-A47D-91077E95B66D}" type="sibTrans" cxnId="{97474B37-0BC4-474E-94F4-6D3ADEAE6CE2}">
      <dgm:prSet/>
      <dgm:spPr/>
      <dgm:t>
        <a:bodyPr/>
        <a:lstStyle/>
        <a:p>
          <a:endParaRPr lang="en-US"/>
        </a:p>
      </dgm:t>
    </dgm:pt>
    <dgm:pt modelId="{44B30F7C-0F5C-EC48-A937-A613CF4D4CD7}">
      <dgm:prSet phldrT="[Text]"/>
      <dgm:spPr/>
      <dgm:t>
        <a:bodyPr/>
        <a:lstStyle/>
        <a:p>
          <a:r>
            <a:rPr lang="en-US" dirty="0"/>
            <a:t>Electric</a:t>
          </a:r>
        </a:p>
      </dgm:t>
    </dgm:pt>
    <dgm:pt modelId="{8ACE7E1C-3546-C643-862F-554B027B4735}" type="parTrans" cxnId="{DF86541C-CE1B-0F46-BDAE-95D6A67AEDD8}">
      <dgm:prSet/>
      <dgm:spPr/>
      <dgm:t>
        <a:bodyPr/>
        <a:lstStyle/>
        <a:p>
          <a:endParaRPr lang="en-US"/>
        </a:p>
      </dgm:t>
    </dgm:pt>
    <dgm:pt modelId="{6D7CC640-1EBB-9B47-A4B1-FCD9CCD3CB11}" type="sibTrans" cxnId="{DF86541C-CE1B-0F46-BDAE-95D6A67AEDD8}">
      <dgm:prSet/>
      <dgm:spPr/>
      <dgm:t>
        <a:bodyPr/>
        <a:lstStyle/>
        <a:p>
          <a:endParaRPr lang="en-US"/>
        </a:p>
      </dgm:t>
    </dgm:pt>
    <dgm:pt modelId="{44B67B33-D71C-5047-93BA-DC7807DF540E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CINEMA, DICE, Ex-Alta-1, </a:t>
          </a:r>
          <a:r>
            <a:rPr lang="en-US" dirty="0" err="1"/>
            <a:t>etc</a:t>
          </a:r>
          <a:endParaRPr lang="en-US" dirty="0"/>
        </a:p>
      </dgm:t>
    </dgm:pt>
    <dgm:pt modelId="{47B2300E-D23D-D94F-8E21-27447E7B7B84}" type="parTrans" cxnId="{575B1450-10A3-B94B-A9AC-769164D8CE43}">
      <dgm:prSet/>
      <dgm:spPr/>
      <dgm:t>
        <a:bodyPr/>
        <a:lstStyle/>
        <a:p>
          <a:endParaRPr lang="en-US"/>
        </a:p>
      </dgm:t>
    </dgm:pt>
    <dgm:pt modelId="{893E53F2-9234-0941-8307-1893F17F1F8A}" type="sibTrans" cxnId="{575B1450-10A3-B94B-A9AC-769164D8CE43}">
      <dgm:prSet/>
      <dgm:spPr/>
      <dgm:t>
        <a:bodyPr/>
        <a:lstStyle/>
        <a:p>
          <a:endParaRPr lang="en-US"/>
        </a:p>
      </dgm:t>
    </dgm:pt>
    <dgm:pt modelId="{79CCFFAB-64F6-3040-A08A-0AA1149D6E1D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DICE</a:t>
          </a:r>
        </a:p>
      </dgm:t>
    </dgm:pt>
    <dgm:pt modelId="{E3D65899-8DD4-7A48-B49B-6D30373E18A2}" type="parTrans" cxnId="{E4E72FF6-E8F7-6E40-8ADA-8CB46980242B}">
      <dgm:prSet/>
      <dgm:spPr/>
      <dgm:t>
        <a:bodyPr/>
        <a:lstStyle/>
        <a:p>
          <a:endParaRPr lang="en-US"/>
        </a:p>
      </dgm:t>
    </dgm:pt>
    <dgm:pt modelId="{404E0A54-2312-7943-955B-266A71F1E3D4}" type="sibTrans" cxnId="{E4E72FF6-E8F7-6E40-8ADA-8CB46980242B}">
      <dgm:prSet/>
      <dgm:spPr/>
      <dgm:t>
        <a:bodyPr/>
        <a:lstStyle/>
        <a:p>
          <a:endParaRPr lang="en-US"/>
        </a:p>
      </dgm:t>
    </dgm:pt>
    <dgm:pt modelId="{441F3FEE-BFED-B844-B0CF-B7D7A7DCBE32}">
      <dgm:prSet/>
      <dgm:spPr>
        <a:pattFill prst="wdUpDiag">
          <a:fgClr>
            <a:schemeClr val="accent2"/>
          </a:fgClr>
          <a:bgClr>
            <a:schemeClr val="accent6">
              <a:lumMod val="50000"/>
            </a:schemeClr>
          </a:bgClr>
        </a:pattFill>
      </dgm:spPr>
      <dgm:t>
        <a:bodyPr/>
        <a:lstStyle/>
        <a:p>
          <a:r>
            <a:rPr lang="en-US" dirty="0"/>
            <a:t>SPORT</a:t>
          </a:r>
        </a:p>
      </dgm:t>
    </dgm:pt>
    <dgm:pt modelId="{F741E488-FC3F-044C-8643-D5DAAB2BECEB}" type="parTrans" cxnId="{55EA48FB-C57D-A04B-9B2F-58A921F4A706}">
      <dgm:prSet/>
      <dgm:spPr/>
      <dgm:t>
        <a:bodyPr/>
        <a:lstStyle/>
        <a:p>
          <a:endParaRPr lang="en-US"/>
        </a:p>
      </dgm:t>
    </dgm:pt>
    <dgm:pt modelId="{FE0EC8AF-3B21-AE42-A75A-EA305AFFD812}" type="sibTrans" cxnId="{55EA48FB-C57D-A04B-9B2F-58A921F4A706}">
      <dgm:prSet/>
      <dgm:spPr/>
      <dgm:t>
        <a:bodyPr/>
        <a:lstStyle/>
        <a:p>
          <a:endParaRPr lang="en-US"/>
        </a:p>
      </dgm:t>
    </dgm:pt>
    <dgm:pt modelId="{837016DA-B4E0-034A-A478-8FC4D823D251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DIONE, SPORT, </a:t>
          </a:r>
          <a:r>
            <a:rPr lang="en-US" dirty="0" err="1"/>
            <a:t>etc</a:t>
          </a:r>
          <a:endParaRPr lang="en-US" dirty="0"/>
        </a:p>
      </dgm:t>
    </dgm:pt>
    <dgm:pt modelId="{75718AB0-D033-674C-A4C9-B5F7904D58E2}" type="parTrans" cxnId="{D482C40F-F6DC-6D4C-8E50-23412FBB8710}">
      <dgm:prSet/>
      <dgm:spPr/>
      <dgm:t>
        <a:bodyPr/>
        <a:lstStyle/>
        <a:p>
          <a:endParaRPr lang="en-US"/>
        </a:p>
      </dgm:t>
    </dgm:pt>
    <dgm:pt modelId="{1F616ED4-4BB2-EA47-BD20-2EDDF59DB4B6}" type="sibTrans" cxnId="{D482C40F-F6DC-6D4C-8E50-23412FBB8710}">
      <dgm:prSet/>
      <dgm:spPr/>
      <dgm:t>
        <a:bodyPr/>
        <a:lstStyle/>
        <a:p>
          <a:endParaRPr lang="en-US"/>
        </a:p>
      </dgm:t>
    </dgm:pt>
    <dgm:pt modelId="{6CF303F6-D793-6C49-9D15-8C04B17BC374}" type="pres">
      <dgm:prSet presAssocID="{C8B65F08-00BE-A140-9FA4-798C8D8FE72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45271C6-C99E-FE49-B0B1-4616EBE55D09}" type="pres">
      <dgm:prSet presAssocID="{9F762D29-BE18-E94D-9A0A-BB3283C6FFC9}" presName="vertOne" presStyleCnt="0"/>
      <dgm:spPr/>
    </dgm:pt>
    <dgm:pt modelId="{9906A8B5-082B-8446-8108-A1C73286B267}" type="pres">
      <dgm:prSet presAssocID="{9F762D29-BE18-E94D-9A0A-BB3283C6FFC9}" presName="txOne" presStyleLbl="node0" presStyleIdx="0" presStyleCnt="1" custScaleX="100150" custLinFactY="-11260" custLinFactNeighborX="-1311" custLinFactNeighborY="-100000">
        <dgm:presLayoutVars>
          <dgm:chPref val="3"/>
        </dgm:presLayoutVars>
      </dgm:prSet>
      <dgm:spPr/>
    </dgm:pt>
    <dgm:pt modelId="{848D756A-0338-4D43-87D7-2D7D955CFAD8}" type="pres">
      <dgm:prSet presAssocID="{9F762D29-BE18-E94D-9A0A-BB3283C6FFC9}" presName="parTransOne" presStyleCnt="0"/>
      <dgm:spPr/>
    </dgm:pt>
    <dgm:pt modelId="{4B4A7429-A771-C44A-A208-09E1F2CBF4C4}" type="pres">
      <dgm:prSet presAssocID="{9F762D29-BE18-E94D-9A0A-BB3283C6FFC9}" presName="horzOne" presStyleCnt="0"/>
      <dgm:spPr/>
    </dgm:pt>
    <dgm:pt modelId="{B6756A77-1CF9-644B-8011-0D43165F9BD7}" type="pres">
      <dgm:prSet presAssocID="{CBA23E9B-9CA2-BC49-B2B2-E589F8E8EF84}" presName="vertTwo" presStyleCnt="0"/>
      <dgm:spPr/>
    </dgm:pt>
    <dgm:pt modelId="{B0E37D3A-7926-F644-8682-AB167C65EC8F}" type="pres">
      <dgm:prSet presAssocID="{CBA23E9B-9CA2-BC49-B2B2-E589F8E8EF84}" presName="txTwo" presStyleLbl="node2" presStyleIdx="0" presStyleCnt="2" custLinFactNeighborX="-759" custLinFactNeighborY="-22310">
        <dgm:presLayoutVars>
          <dgm:chPref val="3"/>
        </dgm:presLayoutVars>
      </dgm:prSet>
      <dgm:spPr/>
    </dgm:pt>
    <dgm:pt modelId="{B95C01DA-FBD5-6A47-8733-B97828D69281}" type="pres">
      <dgm:prSet presAssocID="{CBA23E9B-9CA2-BC49-B2B2-E589F8E8EF84}" presName="parTransTwo" presStyleCnt="0"/>
      <dgm:spPr/>
    </dgm:pt>
    <dgm:pt modelId="{D47D8708-C85A-4A42-9F69-6EB5106AF1E4}" type="pres">
      <dgm:prSet presAssocID="{CBA23E9B-9CA2-BC49-B2B2-E589F8E8EF84}" presName="horzTwo" presStyleCnt="0"/>
      <dgm:spPr/>
    </dgm:pt>
    <dgm:pt modelId="{E2D5F2CF-CD57-484A-A08F-079AA57DA739}" type="pres">
      <dgm:prSet presAssocID="{44B67B33-D71C-5047-93BA-DC7807DF540E}" presName="vertThree" presStyleCnt="0"/>
      <dgm:spPr/>
    </dgm:pt>
    <dgm:pt modelId="{DCBF41C8-5C97-0549-9DC5-1006C68B4140}" type="pres">
      <dgm:prSet presAssocID="{44B67B33-D71C-5047-93BA-DC7807DF540E}" presName="txThree" presStyleLbl="node3" presStyleIdx="0" presStyleCnt="2">
        <dgm:presLayoutVars>
          <dgm:chPref val="3"/>
        </dgm:presLayoutVars>
      </dgm:prSet>
      <dgm:spPr/>
    </dgm:pt>
    <dgm:pt modelId="{97AB83BD-8635-A347-BDC5-0CA6F1235340}" type="pres">
      <dgm:prSet presAssocID="{44B67B33-D71C-5047-93BA-DC7807DF540E}" presName="parTransThree" presStyleCnt="0"/>
      <dgm:spPr/>
    </dgm:pt>
    <dgm:pt modelId="{49175E87-2AFB-DE4F-BED2-0FD1777E54F0}" type="pres">
      <dgm:prSet presAssocID="{44B67B33-D71C-5047-93BA-DC7807DF540E}" presName="horzThree" presStyleCnt="0"/>
      <dgm:spPr/>
    </dgm:pt>
    <dgm:pt modelId="{2A7AAF0E-814D-1049-A329-F33E4D90924F}" type="pres">
      <dgm:prSet presAssocID="{837016DA-B4E0-034A-A478-8FC4D823D251}" presName="vertFour" presStyleCnt="0">
        <dgm:presLayoutVars>
          <dgm:chPref val="3"/>
        </dgm:presLayoutVars>
      </dgm:prSet>
      <dgm:spPr/>
    </dgm:pt>
    <dgm:pt modelId="{1744B08B-2688-D14D-B29E-51A6087A0680}" type="pres">
      <dgm:prSet presAssocID="{837016DA-B4E0-034A-A478-8FC4D823D251}" presName="txFour" presStyleLbl="node4" presStyleIdx="0" presStyleCnt="2">
        <dgm:presLayoutVars>
          <dgm:chPref val="3"/>
        </dgm:presLayoutVars>
      </dgm:prSet>
      <dgm:spPr/>
    </dgm:pt>
    <dgm:pt modelId="{9FBEC0F0-9E5A-C846-A3EF-CC37495E28A0}" type="pres">
      <dgm:prSet presAssocID="{837016DA-B4E0-034A-A478-8FC4D823D251}" presName="horzFour" presStyleCnt="0"/>
      <dgm:spPr/>
    </dgm:pt>
    <dgm:pt modelId="{36AD1806-BE03-B04D-8278-AF3FE23D0F6B}" type="pres">
      <dgm:prSet presAssocID="{213708CA-FF66-144A-A47D-91077E95B66D}" presName="sibSpaceTwo" presStyleCnt="0"/>
      <dgm:spPr/>
    </dgm:pt>
    <dgm:pt modelId="{0128EB7A-C64F-7B4B-A2A6-2628424DA358}" type="pres">
      <dgm:prSet presAssocID="{44B30F7C-0F5C-EC48-A937-A613CF4D4CD7}" presName="vertTwo" presStyleCnt="0"/>
      <dgm:spPr/>
    </dgm:pt>
    <dgm:pt modelId="{931614DF-3E96-A341-84D8-7DBE92F3306E}" type="pres">
      <dgm:prSet presAssocID="{44B30F7C-0F5C-EC48-A937-A613CF4D4CD7}" presName="txTwo" presStyleLbl="node2" presStyleIdx="1" presStyleCnt="2">
        <dgm:presLayoutVars>
          <dgm:chPref val="3"/>
        </dgm:presLayoutVars>
      </dgm:prSet>
      <dgm:spPr/>
    </dgm:pt>
    <dgm:pt modelId="{79E1B597-A7EB-8F4E-8336-AE1FDDDFAB48}" type="pres">
      <dgm:prSet presAssocID="{44B30F7C-0F5C-EC48-A937-A613CF4D4CD7}" presName="parTransTwo" presStyleCnt="0"/>
      <dgm:spPr/>
    </dgm:pt>
    <dgm:pt modelId="{65FE8548-0EF0-D14F-97A0-9B5B13B039AB}" type="pres">
      <dgm:prSet presAssocID="{44B30F7C-0F5C-EC48-A937-A613CF4D4CD7}" presName="horzTwo" presStyleCnt="0"/>
      <dgm:spPr/>
    </dgm:pt>
    <dgm:pt modelId="{18FC154A-BCE5-464C-A988-AF5A395DDA18}" type="pres">
      <dgm:prSet presAssocID="{79CCFFAB-64F6-3040-A08A-0AA1149D6E1D}" presName="vertThree" presStyleCnt="0"/>
      <dgm:spPr/>
    </dgm:pt>
    <dgm:pt modelId="{281EC13C-375C-B943-A64B-B3B3639A33E4}" type="pres">
      <dgm:prSet presAssocID="{79CCFFAB-64F6-3040-A08A-0AA1149D6E1D}" presName="txThree" presStyleLbl="node3" presStyleIdx="1" presStyleCnt="2">
        <dgm:presLayoutVars>
          <dgm:chPref val="3"/>
        </dgm:presLayoutVars>
      </dgm:prSet>
      <dgm:spPr/>
    </dgm:pt>
    <dgm:pt modelId="{1EC27E0C-BB57-AA45-A683-4354CAE2376F}" type="pres">
      <dgm:prSet presAssocID="{79CCFFAB-64F6-3040-A08A-0AA1149D6E1D}" presName="parTransThree" presStyleCnt="0"/>
      <dgm:spPr/>
    </dgm:pt>
    <dgm:pt modelId="{B46A1684-162C-F443-BB02-D881DEBF6D53}" type="pres">
      <dgm:prSet presAssocID="{79CCFFAB-64F6-3040-A08A-0AA1149D6E1D}" presName="horzThree" presStyleCnt="0"/>
      <dgm:spPr/>
    </dgm:pt>
    <dgm:pt modelId="{DF89108A-969C-7145-8E15-59B92495C654}" type="pres">
      <dgm:prSet presAssocID="{441F3FEE-BFED-B844-B0CF-B7D7A7DCBE32}" presName="vertFour" presStyleCnt="0">
        <dgm:presLayoutVars>
          <dgm:chPref val="3"/>
        </dgm:presLayoutVars>
      </dgm:prSet>
      <dgm:spPr/>
    </dgm:pt>
    <dgm:pt modelId="{F3B41532-C143-A84A-AE79-CE28242CF076}" type="pres">
      <dgm:prSet presAssocID="{441F3FEE-BFED-B844-B0CF-B7D7A7DCBE32}" presName="txFour" presStyleLbl="node4" presStyleIdx="1" presStyleCnt="2">
        <dgm:presLayoutVars>
          <dgm:chPref val="3"/>
        </dgm:presLayoutVars>
      </dgm:prSet>
      <dgm:spPr/>
    </dgm:pt>
    <dgm:pt modelId="{F665AACA-450B-F942-9A51-D28990A438D6}" type="pres">
      <dgm:prSet presAssocID="{441F3FEE-BFED-B844-B0CF-B7D7A7DCBE32}" presName="horzFour" presStyleCnt="0"/>
      <dgm:spPr/>
    </dgm:pt>
  </dgm:ptLst>
  <dgm:cxnLst>
    <dgm:cxn modelId="{D482C40F-F6DC-6D4C-8E50-23412FBB8710}" srcId="{44B67B33-D71C-5047-93BA-DC7807DF540E}" destId="{837016DA-B4E0-034A-A478-8FC4D823D251}" srcOrd="0" destOrd="0" parTransId="{75718AB0-D033-674C-A4C9-B5F7904D58E2}" sibTransId="{1F616ED4-4BB2-EA47-BD20-2EDDF59DB4B6}"/>
    <dgm:cxn modelId="{2B5D6911-1D17-6D4C-9CE8-C301714C9024}" type="presOf" srcId="{837016DA-B4E0-034A-A478-8FC4D823D251}" destId="{1744B08B-2688-D14D-B29E-51A6087A0680}" srcOrd="0" destOrd="0" presId="urn:microsoft.com/office/officeart/2005/8/layout/hierarchy4"/>
    <dgm:cxn modelId="{DF86541C-CE1B-0F46-BDAE-95D6A67AEDD8}" srcId="{9F762D29-BE18-E94D-9A0A-BB3283C6FFC9}" destId="{44B30F7C-0F5C-EC48-A937-A613CF4D4CD7}" srcOrd="1" destOrd="0" parTransId="{8ACE7E1C-3546-C643-862F-554B027B4735}" sibTransId="{6D7CC640-1EBB-9B47-A4B1-FCD9CCD3CB11}"/>
    <dgm:cxn modelId="{CBE11B35-13A9-4249-AD39-0433F63F423D}" type="presOf" srcId="{79CCFFAB-64F6-3040-A08A-0AA1149D6E1D}" destId="{281EC13C-375C-B943-A64B-B3B3639A33E4}" srcOrd="0" destOrd="0" presId="urn:microsoft.com/office/officeart/2005/8/layout/hierarchy4"/>
    <dgm:cxn modelId="{97474B37-0BC4-474E-94F4-6D3ADEAE6CE2}" srcId="{9F762D29-BE18-E94D-9A0A-BB3283C6FFC9}" destId="{CBA23E9B-9CA2-BC49-B2B2-E589F8E8EF84}" srcOrd="0" destOrd="0" parTransId="{1D1C3684-2B56-A84C-8DAB-12499983ABB0}" sibTransId="{213708CA-FF66-144A-A47D-91077E95B66D}"/>
    <dgm:cxn modelId="{CD0E044B-A992-D141-8125-AE84D933CC21}" type="presOf" srcId="{441F3FEE-BFED-B844-B0CF-B7D7A7DCBE32}" destId="{F3B41532-C143-A84A-AE79-CE28242CF076}" srcOrd="0" destOrd="0" presId="urn:microsoft.com/office/officeart/2005/8/layout/hierarchy4"/>
    <dgm:cxn modelId="{575B1450-10A3-B94B-A9AC-769164D8CE43}" srcId="{CBA23E9B-9CA2-BC49-B2B2-E589F8E8EF84}" destId="{44B67B33-D71C-5047-93BA-DC7807DF540E}" srcOrd="0" destOrd="0" parTransId="{47B2300E-D23D-D94F-8E21-27447E7B7B84}" sibTransId="{893E53F2-9234-0941-8307-1893F17F1F8A}"/>
    <dgm:cxn modelId="{7396736F-08B9-5E4C-9ACE-D08489DE3146}" srcId="{C8B65F08-00BE-A140-9FA4-798C8D8FE728}" destId="{9F762D29-BE18-E94D-9A0A-BB3283C6FFC9}" srcOrd="0" destOrd="0" parTransId="{DE60EB86-1EC9-3D49-B673-DCD38FE609C9}" sibTransId="{2594618B-6448-2747-B744-B4DCC554A17F}"/>
    <dgm:cxn modelId="{5F49E390-B0A1-BB4B-BE34-21C596B3BC12}" type="presOf" srcId="{9F762D29-BE18-E94D-9A0A-BB3283C6FFC9}" destId="{9906A8B5-082B-8446-8108-A1C73286B267}" srcOrd="0" destOrd="0" presId="urn:microsoft.com/office/officeart/2005/8/layout/hierarchy4"/>
    <dgm:cxn modelId="{00B12E9D-185D-794E-AA23-CE2BFF4BFA3D}" type="presOf" srcId="{C8B65F08-00BE-A140-9FA4-798C8D8FE728}" destId="{6CF303F6-D793-6C49-9D15-8C04B17BC374}" srcOrd="0" destOrd="0" presId="urn:microsoft.com/office/officeart/2005/8/layout/hierarchy4"/>
    <dgm:cxn modelId="{6D3566C5-E291-514F-9403-ED5FE8358114}" type="presOf" srcId="{CBA23E9B-9CA2-BC49-B2B2-E589F8E8EF84}" destId="{B0E37D3A-7926-F644-8682-AB167C65EC8F}" srcOrd="0" destOrd="0" presId="urn:microsoft.com/office/officeart/2005/8/layout/hierarchy4"/>
    <dgm:cxn modelId="{288E6ACD-16E9-BB4D-A60F-171504827F53}" type="presOf" srcId="{44B67B33-D71C-5047-93BA-DC7807DF540E}" destId="{DCBF41C8-5C97-0549-9DC5-1006C68B4140}" srcOrd="0" destOrd="0" presId="urn:microsoft.com/office/officeart/2005/8/layout/hierarchy4"/>
    <dgm:cxn modelId="{F8896DD4-F416-244F-B3E5-7E867AF12FF1}" type="presOf" srcId="{44B30F7C-0F5C-EC48-A937-A613CF4D4CD7}" destId="{931614DF-3E96-A341-84D8-7DBE92F3306E}" srcOrd="0" destOrd="0" presId="urn:microsoft.com/office/officeart/2005/8/layout/hierarchy4"/>
    <dgm:cxn modelId="{E4E72FF6-E8F7-6E40-8ADA-8CB46980242B}" srcId="{44B30F7C-0F5C-EC48-A937-A613CF4D4CD7}" destId="{79CCFFAB-64F6-3040-A08A-0AA1149D6E1D}" srcOrd="0" destOrd="0" parTransId="{E3D65899-8DD4-7A48-B49B-6D30373E18A2}" sibTransId="{404E0A54-2312-7943-955B-266A71F1E3D4}"/>
    <dgm:cxn modelId="{55EA48FB-C57D-A04B-9B2F-58A921F4A706}" srcId="{79CCFFAB-64F6-3040-A08A-0AA1149D6E1D}" destId="{441F3FEE-BFED-B844-B0CF-B7D7A7DCBE32}" srcOrd="0" destOrd="0" parTransId="{F741E488-FC3F-044C-8643-D5DAAB2BECEB}" sibTransId="{FE0EC8AF-3B21-AE42-A75A-EA305AFFD812}"/>
    <dgm:cxn modelId="{5D095E97-37F2-C04D-BB0C-3A05BB71E8F7}" type="presParOf" srcId="{6CF303F6-D793-6C49-9D15-8C04B17BC374}" destId="{945271C6-C99E-FE49-B0B1-4616EBE55D09}" srcOrd="0" destOrd="0" presId="urn:microsoft.com/office/officeart/2005/8/layout/hierarchy4"/>
    <dgm:cxn modelId="{28CF0ACE-3AA7-814C-A12C-B132B5694928}" type="presParOf" srcId="{945271C6-C99E-FE49-B0B1-4616EBE55D09}" destId="{9906A8B5-082B-8446-8108-A1C73286B267}" srcOrd="0" destOrd="0" presId="urn:microsoft.com/office/officeart/2005/8/layout/hierarchy4"/>
    <dgm:cxn modelId="{19B0F3A3-303A-9343-91A1-79C031FA0CC2}" type="presParOf" srcId="{945271C6-C99E-FE49-B0B1-4616EBE55D09}" destId="{848D756A-0338-4D43-87D7-2D7D955CFAD8}" srcOrd="1" destOrd="0" presId="urn:microsoft.com/office/officeart/2005/8/layout/hierarchy4"/>
    <dgm:cxn modelId="{CC990EFE-1968-B342-9640-BE182D23CB82}" type="presParOf" srcId="{945271C6-C99E-FE49-B0B1-4616EBE55D09}" destId="{4B4A7429-A771-C44A-A208-09E1F2CBF4C4}" srcOrd="2" destOrd="0" presId="urn:microsoft.com/office/officeart/2005/8/layout/hierarchy4"/>
    <dgm:cxn modelId="{101C17C0-576D-E949-9CF0-7254E76679E3}" type="presParOf" srcId="{4B4A7429-A771-C44A-A208-09E1F2CBF4C4}" destId="{B6756A77-1CF9-644B-8011-0D43165F9BD7}" srcOrd="0" destOrd="0" presId="urn:microsoft.com/office/officeart/2005/8/layout/hierarchy4"/>
    <dgm:cxn modelId="{9E439C95-C852-CC4B-8F88-CCE48A82F1D9}" type="presParOf" srcId="{B6756A77-1CF9-644B-8011-0D43165F9BD7}" destId="{B0E37D3A-7926-F644-8682-AB167C65EC8F}" srcOrd="0" destOrd="0" presId="urn:microsoft.com/office/officeart/2005/8/layout/hierarchy4"/>
    <dgm:cxn modelId="{74179D17-498F-B24F-A7DE-17A056E0671A}" type="presParOf" srcId="{B6756A77-1CF9-644B-8011-0D43165F9BD7}" destId="{B95C01DA-FBD5-6A47-8733-B97828D69281}" srcOrd="1" destOrd="0" presId="urn:microsoft.com/office/officeart/2005/8/layout/hierarchy4"/>
    <dgm:cxn modelId="{C706BA36-1795-2443-B60A-98D20F0E690F}" type="presParOf" srcId="{B6756A77-1CF9-644B-8011-0D43165F9BD7}" destId="{D47D8708-C85A-4A42-9F69-6EB5106AF1E4}" srcOrd="2" destOrd="0" presId="urn:microsoft.com/office/officeart/2005/8/layout/hierarchy4"/>
    <dgm:cxn modelId="{C01F2AFF-8702-9C44-8CDF-B86EA4042A7D}" type="presParOf" srcId="{D47D8708-C85A-4A42-9F69-6EB5106AF1E4}" destId="{E2D5F2CF-CD57-484A-A08F-079AA57DA739}" srcOrd="0" destOrd="0" presId="urn:microsoft.com/office/officeart/2005/8/layout/hierarchy4"/>
    <dgm:cxn modelId="{48D12B69-70CF-3B4A-8358-F4BF97672031}" type="presParOf" srcId="{E2D5F2CF-CD57-484A-A08F-079AA57DA739}" destId="{DCBF41C8-5C97-0549-9DC5-1006C68B4140}" srcOrd="0" destOrd="0" presId="urn:microsoft.com/office/officeart/2005/8/layout/hierarchy4"/>
    <dgm:cxn modelId="{DAECE994-EA77-0046-BCA7-75FD76BF8C5A}" type="presParOf" srcId="{E2D5F2CF-CD57-484A-A08F-079AA57DA739}" destId="{97AB83BD-8635-A347-BDC5-0CA6F1235340}" srcOrd="1" destOrd="0" presId="urn:microsoft.com/office/officeart/2005/8/layout/hierarchy4"/>
    <dgm:cxn modelId="{122444B4-7937-FF47-89A0-6CDB69086D95}" type="presParOf" srcId="{E2D5F2CF-CD57-484A-A08F-079AA57DA739}" destId="{49175E87-2AFB-DE4F-BED2-0FD1777E54F0}" srcOrd="2" destOrd="0" presId="urn:microsoft.com/office/officeart/2005/8/layout/hierarchy4"/>
    <dgm:cxn modelId="{953398B0-C849-794F-93C0-E96FD554FF94}" type="presParOf" srcId="{49175E87-2AFB-DE4F-BED2-0FD1777E54F0}" destId="{2A7AAF0E-814D-1049-A329-F33E4D90924F}" srcOrd="0" destOrd="0" presId="urn:microsoft.com/office/officeart/2005/8/layout/hierarchy4"/>
    <dgm:cxn modelId="{1867E7AE-E9B3-3644-BE02-52ED5C987BA6}" type="presParOf" srcId="{2A7AAF0E-814D-1049-A329-F33E4D90924F}" destId="{1744B08B-2688-D14D-B29E-51A6087A0680}" srcOrd="0" destOrd="0" presId="urn:microsoft.com/office/officeart/2005/8/layout/hierarchy4"/>
    <dgm:cxn modelId="{94114DF3-4A48-2849-9BCB-E8BD787BE229}" type="presParOf" srcId="{2A7AAF0E-814D-1049-A329-F33E4D90924F}" destId="{9FBEC0F0-9E5A-C846-A3EF-CC37495E28A0}" srcOrd="1" destOrd="0" presId="urn:microsoft.com/office/officeart/2005/8/layout/hierarchy4"/>
    <dgm:cxn modelId="{C484D712-4939-7D43-AD1B-F050DCE5B2C3}" type="presParOf" srcId="{4B4A7429-A771-C44A-A208-09E1F2CBF4C4}" destId="{36AD1806-BE03-B04D-8278-AF3FE23D0F6B}" srcOrd="1" destOrd="0" presId="urn:microsoft.com/office/officeart/2005/8/layout/hierarchy4"/>
    <dgm:cxn modelId="{8A588EAD-BCD7-F348-A3E6-EB1AE661C70E}" type="presParOf" srcId="{4B4A7429-A771-C44A-A208-09E1F2CBF4C4}" destId="{0128EB7A-C64F-7B4B-A2A6-2628424DA358}" srcOrd="2" destOrd="0" presId="urn:microsoft.com/office/officeart/2005/8/layout/hierarchy4"/>
    <dgm:cxn modelId="{E115156F-9D58-C14E-9926-DAB4052A3DA8}" type="presParOf" srcId="{0128EB7A-C64F-7B4B-A2A6-2628424DA358}" destId="{931614DF-3E96-A341-84D8-7DBE92F3306E}" srcOrd="0" destOrd="0" presId="urn:microsoft.com/office/officeart/2005/8/layout/hierarchy4"/>
    <dgm:cxn modelId="{EDFEACDC-F24B-0946-B4AD-167B7FD44B25}" type="presParOf" srcId="{0128EB7A-C64F-7B4B-A2A6-2628424DA358}" destId="{79E1B597-A7EB-8F4E-8336-AE1FDDDFAB48}" srcOrd="1" destOrd="0" presId="urn:microsoft.com/office/officeart/2005/8/layout/hierarchy4"/>
    <dgm:cxn modelId="{B20C27A9-EFF5-804E-999A-6B07D9344C88}" type="presParOf" srcId="{0128EB7A-C64F-7B4B-A2A6-2628424DA358}" destId="{65FE8548-0EF0-D14F-97A0-9B5B13B039AB}" srcOrd="2" destOrd="0" presId="urn:microsoft.com/office/officeart/2005/8/layout/hierarchy4"/>
    <dgm:cxn modelId="{B392C363-54AF-8445-AB87-783FA8EA0598}" type="presParOf" srcId="{65FE8548-0EF0-D14F-97A0-9B5B13B039AB}" destId="{18FC154A-BCE5-464C-A988-AF5A395DDA18}" srcOrd="0" destOrd="0" presId="urn:microsoft.com/office/officeart/2005/8/layout/hierarchy4"/>
    <dgm:cxn modelId="{4C739824-DE78-C047-B913-8E85EA2123E5}" type="presParOf" srcId="{18FC154A-BCE5-464C-A988-AF5A395DDA18}" destId="{281EC13C-375C-B943-A64B-B3B3639A33E4}" srcOrd="0" destOrd="0" presId="urn:microsoft.com/office/officeart/2005/8/layout/hierarchy4"/>
    <dgm:cxn modelId="{56CE315A-FD93-E04E-AB49-ACC824927656}" type="presParOf" srcId="{18FC154A-BCE5-464C-A988-AF5A395DDA18}" destId="{1EC27E0C-BB57-AA45-A683-4354CAE2376F}" srcOrd="1" destOrd="0" presId="urn:microsoft.com/office/officeart/2005/8/layout/hierarchy4"/>
    <dgm:cxn modelId="{1B45B5A4-7E20-9D49-A1FB-760771B847DC}" type="presParOf" srcId="{18FC154A-BCE5-464C-A988-AF5A395DDA18}" destId="{B46A1684-162C-F443-BB02-D881DEBF6D53}" srcOrd="2" destOrd="0" presId="urn:microsoft.com/office/officeart/2005/8/layout/hierarchy4"/>
    <dgm:cxn modelId="{25FAA6FA-FC7D-D64F-87B5-F1488DD584C7}" type="presParOf" srcId="{B46A1684-162C-F443-BB02-D881DEBF6D53}" destId="{DF89108A-969C-7145-8E15-59B92495C654}" srcOrd="0" destOrd="0" presId="urn:microsoft.com/office/officeart/2005/8/layout/hierarchy4"/>
    <dgm:cxn modelId="{1086EAD8-1A3F-B54D-B3EA-538EC5B73732}" type="presParOf" srcId="{DF89108A-969C-7145-8E15-59B92495C654}" destId="{F3B41532-C143-A84A-AE79-CE28242CF076}" srcOrd="0" destOrd="0" presId="urn:microsoft.com/office/officeart/2005/8/layout/hierarchy4"/>
    <dgm:cxn modelId="{AD4E33A9-9B82-1F45-8FF9-E32B0E3EFF81}" type="presParOf" srcId="{DF89108A-969C-7145-8E15-59B92495C654}" destId="{F665AACA-450B-F942-9A51-D28990A438D6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B65F08-00BE-A140-9FA4-798C8D8FE728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762D29-BE18-E94D-9A0A-BB3283C6FFC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Energetic Particles</a:t>
          </a:r>
        </a:p>
      </dgm:t>
    </dgm:pt>
    <dgm:pt modelId="{DE60EB86-1EC9-3D49-B673-DCD38FE609C9}" type="parTrans" cxnId="{7396736F-08B9-5E4C-9ACE-D08489DE3146}">
      <dgm:prSet/>
      <dgm:spPr/>
      <dgm:t>
        <a:bodyPr/>
        <a:lstStyle/>
        <a:p>
          <a:endParaRPr lang="en-US"/>
        </a:p>
      </dgm:t>
    </dgm:pt>
    <dgm:pt modelId="{2594618B-6448-2747-B744-B4DCC554A17F}" type="sibTrans" cxnId="{7396736F-08B9-5E4C-9ACE-D08489DE3146}">
      <dgm:prSet/>
      <dgm:spPr/>
      <dgm:t>
        <a:bodyPr/>
        <a:lstStyle/>
        <a:p>
          <a:endParaRPr lang="en-US"/>
        </a:p>
      </dgm:t>
    </dgm:pt>
    <dgm:pt modelId="{CBA23E9B-9CA2-BC49-B2B2-E589F8E8EF8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Electrons</a:t>
          </a:r>
        </a:p>
      </dgm:t>
    </dgm:pt>
    <dgm:pt modelId="{1D1C3684-2B56-A84C-8DAB-12499983ABB0}" type="parTrans" cxnId="{97474B37-0BC4-474E-94F4-6D3ADEAE6CE2}">
      <dgm:prSet/>
      <dgm:spPr/>
      <dgm:t>
        <a:bodyPr/>
        <a:lstStyle/>
        <a:p>
          <a:endParaRPr lang="en-US"/>
        </a:p>
      </dgm:t>
    </dgm:pt>
    <dgm:pt modelId="{213708CA-FF66-144A-A47D-91077E95B66D}" type="sibTrans" cxnId="{97474B37-0BC4-474E-94F4-6D3ADEAE6CE2}">
      <dgm:prSet/>
      <dgm:spPr/>
      <dgm:t>
        <a:bodyPr/>
        <a:lstStyle/>
        <a:p>
          <a:endParaRPr lang="en-US"/>
        </a:p>
      </dgm:t>
    </dgm:pt>
    <dgm:pt modelId="{44B30F7C-0F5C-EC48-A937-A613CF4D4CD7}">
      <dgm:prSet phldrT="[Text]"/>
      <dgm:spPr/>
      <dgm:t>
        <a:bodyPr/>
        <a:lstStyle/>
        <a:p>
          <a:r>
            <a:rPr lang="en-US" dirty="0"/>
            <a:t>Ions</a:t>
          </a:r>
        </a:p>
      </dgm:t>
    </dgm:pt>
    <dgm:pt modelId="{8ACE7E1C-3546-C643-862F-554B027B4735}" type="parTrans" cxnId="{DF86541C-CE1B-0F46-BDAE-95D6A67AEDD8}">
      <dgm:prSet/>
      <dgm:spPr/>
      <dgm:t>
        <a:bodyPr/>
        <a:lstStyle/>
        <a:p>
          <a:endParaRPr lang="en-US"/>
        </a:p>
      </dgm:t>
    </dgm:pt>
    <dgm:pt modelId="{6D7CC640-1EBB-9B47-A4B1-FCD9CCD3CB11}" type="sibTrans" cxnId="{DF86541C-CE1B-0F46-BDAE-95D6A67AEDD8}">
      <dgm:prSet/>
      <dgm:spPr/>
      <dgm:t>
        <a:bodyPr/>
        <a:lstStyle/>
        <a:p>
          <a:endParaRPr lang="en-US"/>
        </a:p>
      </dgm:t>
    </dgm:pt>
    <dgm:pt modelId="{44B67B33-D71C-5047-93BA-DC7807DF540E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CSSWE, FIREBIRD, ELFIN</a:t>
          </a:r>
        </a:p>
      </dgm:t>
    </dgm:pt>
    <dgm:pt modelId="{47B2300E-D23D-D94F-8E21-27447E7B7B84}" type="parTrans" cxnId="{575B1450-10A3-B94B-A9AC-769164D8CE43}">
      <dgm:prSet/>
      <dgm:spPr/>
      <dgm:t>
        <a:bodyPr/>
        <a:lstStyle/>
        <a:p>
          <a:endParaRPr lang="en-US"/>
        </a:p>
      </dgm:t>
    </dgm:pt>
    <dgm:pt modelId="{893E53F2-9234-0941-8307-1893F17F1F8A}" type="sibTrans" cxnId="{575B1450-10A3-B94B-A9AC-769164D8CE43}">
      <dgm:prSet/>
      <dgm:spPr/>
      <dgm:t>
        <a:bodyPr/>
        <a:lstStyle/>
        <a:p>
          <a:endParaRPr lang="en-US"/>
        </a:p>
      </dgm:t>
    </dgm:pt>
    <dgm:pt modelId="{79CCFFAB-64F6-3040-A08A-0AA1149D6E1D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CSSWE, AALTO-1, ELFIN</a:t>
          </a:r>
        </a:p>
      </dgm:t>
    </dgm:pt>
    <dgm:pt modelId="{E3D65899-8DD4-7A48-B49B-6D30373E18A2}" type="parTrans" cxnId="{E4E72FF6-E8F7-6E40-8ADA-8CB46980242B}">
      <dgm:prSet/>
      <dgm:spPr/>
      <dgm:t>
        <a:bodyPr/>
        <a:lstStyle/>
        <a:p>
          <a:endParaRPr lang="en-US"/>
        </a:p>
      </dgm:t>
    </dgm:pt>
    <dgm:pt modelId="{404E0A54-2312-7943-955B-266A71F1E3D4}" type="sibTrans" cxnId="{E4E72FF6-E8F7-6E40-8ADA-8CB46980242B}">
      <dgm:prSet/>
      <dgm:spPr/>
      <dgm:t>
        <a:bodyPr/>
        <a:lstStyle/>
        <a:p>
          <a:endParaRPr lang="en-US"/>
        </a:p>
      </dgm:t>
    </dgm:pt>
    <dgm:pt modelId="{441F3FEE-BFED-B844-B0CF-B7D7A7DCBE32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CIRBE, </a:t>
          </a:r>
          <a:r>
            <a:rPr lang="en-US" dirty="0" err="1"/>
            <a:t>etc</a:t>
          </a:r>
          <a:endParaRPr lang="en-US" dirty="0"/>
        </a:p>
      </dgm:t>
    </dgm:pt>
    <dgm:pt modelId="{F741E488-FC3F-044C-8643-D5DAAB2BECEB}" type="parTrans" cxnId="{55EA48FB-C57D-A04B-9B2F-58A921F4A706}">
      <dgm:prSet/>
      <dgm:spPr/>
      <dgm:t>
        <a:bodyPr/>
        <a:lstStyle/>
        <a:p>
          <a:endParaRPr lang="en-US"/>
        </a:p>
      </dgm:t>
    </dgm:pt>
    <dgm:pt modelId="{FE0EC8AF-3B21-AE42-A75A-EA305AFFD812}" type="sibTrans" cxnId="{55EA48FB-C57D-A04B-9B2F-58A921F4A706}">
      <dgm:prSet/>
      <dgm:spPr/>
      <dgm:t>
        <a:bodyPr/>
        <a:lstStyle/>
        <a:p>
          <a:endParaRPr lang="en-US"/>
        </a:p>
      </dgm:t>
    </dgm:pt>
    <dgm:pt modelId="{837016DA-B4E0-034A-A478-8FC4D823D251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DIONE, CIRBE, </a:t>
          </a:r>
          <a:r>
            <a:rPr lang="en-US" dirty="0" err="1"/>
            <a:t>etc</a:t>
          </a:r>
          <a:endParaRPr lang="en-US" dirty="0"/>
        </a:p>
      </dgm:t>
    </dgm:pt>
    <dgm:pt modelId="{75718AB0-D033-674C-A4C9-B5F7904D58E2}" type="parTrans" cxnId="{D482C40F-F6DC-6D4C-8E50-23412FBB8710}">
      <dgm:prSet/>
      <dgm:spPr/>
      <dgm:t>
        <a:bodyPr/>
        <a:lstStyle/>
        <a:p>
          <a:endParaRPr lang="en-US"/>
        </a:p>
      </dgm:t>
    </dgm:pt>
    <dgm:pt modelId="{1F616ED4-4BB2-EA47-BD20-2EDDF59DB4B6}" type="sibTrans" cxnId="{D482C40F-F6DC-6D4C-8E50-23412FBB8710}">
      <dgm:prSet/>
      <dgm:spPr/>
      <dgm:t>
        <a:bodyPr/>
        <a:lstStyle/>
        <a:p>
          <a:endParaRPr lang="en-US"/>
        </a:p>
      </dgm:t>
    </dgm:pt>
    <dgm:pt modelId="{6CF303F6-D793-6C49-9D15-8C04B17BC374}" type="pres">
      <dgm:prSet presAssocID="{C8B65F08-00BE-A140-9FA4-798C8D8FE72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45271C6-C99E-FE49-B0B1-4616EBE55D09}" type="pres">
      <dgm:prSet presAssocID="{9F762D29-BE18-E94D-9A0A-BB3283C6FFC9}" presName="vertOne" presStyleCnt="0"/>
      <dgm:spPr/>
    </dgm:pt>
    <dgm:pt modelId="{9906A8B5-082B-8446-8108-A1C73286B267}" type="pres">
      <dgm:prSet presAssocID="{9F762D29-BE18-E94D-9A0A-BB3283C6FFC9}" presName="txOne" presStyleLbl="node0" presStyleIdx="0" presStyleCnt="1" custScaleX="100150" custLinFactY="-6634" custLinFactNeighborX="-17932" custLinFactNeighborY="-100000">
        <dgm:presLayoutVars>
          <dgm:chPref val="3"/>
        </dgm:presLayoutVars>
      </dgm:prSet>
      <dgm:spPr/>
    </dgm:pt>
    <dgm:pt modelId="{848D756A-0338-4D43-87D7-2D7D955CFAD8}" type="pres">
      <dgm:prSet presAssocID="{9F762D29-BE18-E94D-9A0A-BB3283C6FFC9}" presName="parTransOne" presStyleCnt="0"/>
      <dgm:spPr/>
    </dgm:pt>
    <dgm:pt modelId="{4B4A7429-A771-C44A-A208-09E1F2CBF4C4}" type="pres">
      <dgm:prSet presAssocID="{9F762D29-BE18-E94D-9A0A-BB3283C6FFC9}" presName="horzOne" presStyleCnt="0"/>
      <dgm:spPr/>
    </dgm:pt>
    <dgm:pt modelId="{B6756A77-1CF9-644B-8011-0D43165F9BD7}" type="pres">
      <dgm:prSet presAssocID="{CBA23E9B-9CA2-BC49-B2B2-E589F8E8EF84}" presName="vertTwo" presStyleCnt="0"/>
      <dgm:spPr/>
    </dgm:pt>
    <dgm:pt modelId="{B0E37D3A-7926-F644-8682-AB167C65EC8F}" type="pres">
      <dgm:prSet presAssocID="{CBA23E9B-9CA2-BC49-B2B2-E589F8E8EF84}" presName="txTwo" presStyleLbl="node2" presStyleIdx="0" presStyleCnt="2" custLinFactNeighborX="-759" custLinFactNeighborY="-22310">
        <dgm:presLayoutVars>
          <dgm:chPref val="3"/>
        </dgm:presLayoutVars>
      </dgm:prSet>
      <dgm:spPr/>
    </dgm:pt>
    <dgm:pt modelId="{B95C01DA-FBD5-6A47-8733-B97828D69281}" type="pres">
      <dgm:prSet presAssocID="{CBA23E9B-9CA2-BC49-B2B2-E589F8E8EF84}" presName="parTransTwo" presStyleCnt="0"/>
      <dgm:spPr/>
    </dgm:pt>
    <dgm:pt modelId="{D47D8708-C85A-4A42-9F69-6EB5106AF1E4}" type="pres">
      <dgm:prSet presAssocID="{CBA23E9B-9CA2-BC49-B2B2-E589F8E8EF84}" presName="horzTwo" presStyleCnt="0"/>
      <dgm:spPr/>
    </dgm:pt>
    <dgm:pt modelId="{E2D5F2CF-CD57-484A-A08F-079AA57DA739}" type="pres">
      <dgm:prSet presAssocID="{44B67B33-D71C-5047-93BA-DC7807DF540E}" presName="vertThree" presStyleCnt="0"/>
      <dgm:spPr/>
    </dgm:pt>
    <dgm:pt modelId="{DCBF41C8-5C97-0549-9DC5-1006C68B4140}" type="pres">
      <dgm:prSet presAssocID="{44B67B33-D71C-5047-93BA-DC7807DF540E}" presName="txThree" presStyleLbl="node3" presStyleIdx="0" presStyleCnt="2">
        <dgm:presLayoutVars>
          <dgm:chPref val="3"/>
        </dgm:presLayoutVars>
      </dgm:prSet>
      <dgm:spPr/>
    </dgm:pt>
    <dgm:pt modelId="{97AB83BD-8635-A347-BDC5-0CA6F1235340}" type="pres">
      <dgm:prSet presAssocID="{44B67B33-D71C-5047-93BA-DC7807DF540E}" presName="parTransThree" presStyleCnt="0"/>
      <dgm:spPr/>
    </dgm:pt>
    <dgm:pt modelId="{49175E87-2AFB-DE4F-BED2-0FD1777E54F0}" type="pres">
      <dgm:prSet presAssocID="{44B67B33-D71C-5047-93BA-DC7807DF540E}" presName="horzThree" presStyleCnt="0"/>
      <dgm:spPr/>
    </dgm:pt>
    <dgm:pt modelId="{2A7AAF0E-814D-1049-A329-F33E4D90924F}" type="pres">
      <dgm:prSet presAssocID="{837016DA-B4E0-034A-A478-8FC4D823D251}" presName="vertFour" presStyleCnt="0">
        <dgm:presLayoutVars>
          <dgm:chPref val="3"/>
        </dgm:presLayoutVars>
      </dgm:prSet>
      <dgm:spPr/>
    </dgm:pt>
    <dgm:pt modelId="{1744B08B-2688-D14D-B29E-51A6087A0680}" type="pres">
      <dgm:prSet presAssocID="{837016DA-B4E0-034A-A478-8FC4D823D251}" presName="txFour" presStyleLbl="node4" presStyleIdx="0" presStyleCnt="2">
        <dgm:presLayoutVars>
          <dgm:chPref val="3"/>
        </dgm:presLayoutVars>
      </dgm:prSet>
      <dgm:spPr/>
    </dgm:pt>
    <dgm:pt modelId="{9FBEC0F0-9E5A-C846-A3EF-CC37495E28A0}" type="pres">
      <dgm:prSet presAssocID="{837016DA-B4E0-034A-A478-8FC4D823D251}" presName="horzFour" presStyleCnt="0"/>
      <dgm:spPr/>
    </dgm:pt>
    <dgm:pt modelId="{36AD1806-BE03-B04D-8278-AF3FE23D0F6B}" type="pres">
      <dgm:prSet presAssocID="{213708CA-FF66-144A-A47D-91077E95B66D}" presName="sibSpaceTwo" presStyleCnt="0"/>
      <dgm:spPr/>
    </dgm:pt>
    <dgm:pt modelId="{0128EB7A-C64F-7B4B-A2A6-2628424DA358}" type="pres">
      <dgm:prSet presAssocID="{44B30F7C-0F5C-EC48-A937-A613CF4D4CD7}" presName="vertTwo" presStyleCnt="0"/>
      <dgm:spPr/>
    </dgm:pt>
    <dgm:pt modelId="{931614DF-3E96-A341-84D8-7DBE92F3306E}" type="pres">
      <dgm:prSet presAssocID="{44B30F7C-0F5C-EC48-A937-A613CF4D4CD7}" presName="txTwo" presStyleLbl="node2" presStyleIdx="1" presStyleCnt="2">
        <dgm:presLayoutVars>
          <dgm:chPref val="3"/>
        </dgm:presLayoutVars>
      </dgm:prSet>
      <dgm:spPr/>
    </dgm:pt>
    <dgm:pt modelId="{79E1B597-A7EB-8F4E-8336-AE1FDDDFAB48}" type="pres">
      <dgm:prSet presAssocID="{44B30F7C-0F5C-EC48-A937-A613CF4D4CD7}" presName="parTransTwo" presStyleCnt="0"/>
      <dgm:spPr/>
    </dgm:pt>
    <dgm:pt modelId="{65FE8548-0EF0-D14F-97A0-9B5B13B039AB}" type="pres">
      <dgm:prSet presAssocID="{44B30F7C-0F5C-EC48-A937-A613CF4D4CD7}" presName="horzTwo" presStyleCnt="0"/>
      <dgm:spPr/>
    </dgm:pt>
    <dgm:pt modelId="{18FC154A-BCE5-464C-A988-AF5A395DDA18}" type="pres">
      <dgm:prSet presAssocID="{79CCFFAB-64F6-3040-A08A-0AA1149D6E1D}" presName="vertThree" presStyleCnt="0"/>
      <dgm:spPr/>
    </dgm:pt>
    <dgm:pt modelId="{281EC13C-375C-B943-A64B-B3B3639A33E4}" type="pres">
      <dgm:prSet presAssocID="{79CCFFAB-64F6-3040-A08A-0AA1149D6E1D}" presName="txThree" presStyleLbl="node3" presStyleIdx="1" presStyleCnt="2">
        <dgm:presLayoutVars>
          <dgm:chPref val="3"/>
        </dgm:presLayoutVars>
      </dgm:prSet>
      <dgm:spPr/>
    </dgm:pt>
    <dgm:pt modelId="{1EC27E0C-BB57-AA45-A683-4354CAE2376F}" type="pres">
      <dgm:prSet presAssocID="{79CCFFAB-64F6-3040-A08A-0AA1149D6E1D}" presName="parTransThree" presStyleCnt="0"/>
      <dgm:spPr/>
    </dgm:pt>
    <dgm:pt modelId="{B46A1684-162C-F443-BB02-D881DEBF6D53}" type="pres">
      <dgm:prSet presAssocID="{79CCFFAB-64F6-3040-A08A-0AA1149D6E1D}" presName="horzThree" presStyleCnt="0"/>
      <dgm:spPr/>
    </dgm:pt>
    <dgm:pt modelId="{DF89108A-969C-7145-8E15-59B92495C654}" type="pres">
      <dgm:prSet presAssocID="{441F3FEE-BFED-B844-B0CF-B7D7A7DCBE32}" presName="vertFour" presStyleCnt="0">
        <dgm:presLayoutVars>
          <dgm:chPref val="3"/>
        </dgm:presLayoutVars>
      </dgm:prSet>
      <dgm:spPr/>
    </dgm:pt>
    <dgm:pt modelId="{F3B41532-C143-A84A-AE79-CE28242CF076}" type="pres">
      <dgm:prSet presAssocID="{441F3FEE-BFED-B844-B0CF-B7D7A7DCBE32}" presName="txFour" presStyleLbl="node4" presStyleIdx="1" presStyleCnt="2">
        <dgm:presLayoutVars>
          <dgm:chPref val="3"/>
        </dgm:presLayoutVars>
      </dgm:prSet>
      <dgm:spPr/>
    </dgm:pt>
    <dgm:pt modelId="{F665AACA-450B-F942-9A51-D28990A438D6}" type="pres">
      <dgm:prSet presAssocID="{441F3FEE-BFED-B844-B0CF-B7D7A7DCBE32}" presName="horzFour" presStyleCnt="0"/>
      <dgm:spPr/>
    </dgm:pt>
  </dgm:ptLst>
  <dgm:cxnLst>
    <dgm:cxn modelId="{D482C40F-F6DC-6D4C-8E50-23412FBB8710}" srcId="{44B67B33-D71C-5047-93BA-DC7807DF540E}" destId="{837016DA-B4E0-034A-A478-8FC4D823D251}" srcOrd="0" destOrd="0" parTransId="{75718AB0-D033-674C-A4C9-B5F7904D58E2}" sibTransId="{1F616ED4-4BB2-EA47-BD20-2EDDF59DB4B6}"/>
    <dgm:cxn modelId="{DF86541C-CE1B-0F46-BDAE-95D6A67AEDD8}" srcId="{9F762D29-BE18-E94D-9A0A-BB3283C6FFC9}" destId="{44B30F7C-0F5C-EC48-A937-A613CF4D4CD7}" srcOrd="1" destOrd="0" parTransId="{8ACE7E1C-3546-C643-862F-554B027B4735}" sibTransId="{6D7CC640-1EBB-9B47-A4B1-FCD9CCD3CB11}"/>
    <dgm:cxn modelId="{C1A6071E-66CD-F34B-AEBF-5487B22BB6C7}" type="presOf" srcId="{441F3FEE-BFED-B844-B0CF-B7D7A7DCBE32}" destId="{F3B41532-C143-A84A-AE79-CE28242CF076}" srcOrd="0" destOrd="0" presId="urn:microsoft.com/office/officeart/2005/8/layout/hierarchy4"/>
    <dgm:cxn modelId="{CBE11B35-13A9-4249-AD39-0433F63F423D}" type="presOf" srcId="{79CCFFAB-64F6-3040-A08A-0AA1149D6E1D}" destId="{281EC13C-375C-B943-A64B-B3B3639A33E4}" srcOrd="0" destOrd="0" presId="urn:microsoft.com/office/officeart/2005/8/layout/hierarchy4"/>
    <dgm:cxn modelId="{97474B37-0BC4-474E-94F4-6D3ADEAE6CE2}" srcId="{9F762D29-BE18-E94D-9A0A-BB3283C6FFC9}" destId="{CBA23E9B-9CA2-BC49-B2B2-E589F8E8EF84}" srcOrd="0" destOrd="0" parTransId="{1D1C3684-2B56-A84C-8DAB-12499983ABB0}" sibTransId="{213708CA-FF66-144A-A47D-91077E95B66D}"/>
    <dgm:cxn modelId="{DB96B14B-F387-024F-97C4-0AFB912860E0}" type="presOf" srcId="{837016DA-B4E0-034A-A478-8FC4D823D251}" destId="{1744B08B-2688-D14D-B29E-51A6087A0680}" srcOrd="0" destOrd="0" presId="urn:microsoft.com/office/officeart/2005/8/layout/hierarchy4"/>
    <dgm:cxn modelId="{575B1450-10A3-B94B-A9AC-769164D8CE43}" srcId="{CBA23E9B-9CA2-BC49-B2B2-E589F8E8EF84}" destId="{44B67B33-D71C-5047-93BA-DC7807DF540E}" srcOrd="0" destOrd="0" parTransId="{47B2300E-D23D-D94F-8E21-27447E7B7B84}" sibTransId="{893E53F2-9234-0941-8307-1893F17F1F8A}"/>
    <dgm:cxn modelId="{7396736F-08B9-5E4C-9ACE-D08489DE3146}" srcId="{C8B65F08-00BE-A140-9FA4-798C8D8FE728}" destId="{9F762D29-BE18-E94D-9A0A-BB3283C6FFC9}" srcOrd="0" destOrd="0" parTransId="{DE60EB86-1EC9-3D49-B673-DCD38FE609C9}" sibTransId="{2594618B-6448-2747-B744-B4DCC554A17F}"/>
    <dgm:cxn modelId="{5F49E390-B0A1-BB4B-BE34-21C596B3BC12}" type="presOf" srcId="{9F762D29-BE18-E94D-9A0A-BB3283C6FFC9}" destId="{9906A8B5-082B-8446-8108-A1C73286B267}" srcOrd="0" destOrd="0" presId="urn:microsoft.com/office/officeart/2005/8/layout/hierarchy4"/>
    <dgm:cxn modelId="{00B12E9D-185D-794E-AA23-CE2BFF4BFA3D}" type="presOf" srcId="{C8B65F08-00BE-A140-9FA4-798C8D8FE728}" destId="{6CF303F6-D793-6C49-9D15-8C04B17BC374}" srcOrd="0" destOrd="0" presId="urn:microsoft.com/office/officeart/2005/8/layout/hierarchy4"/>
    <dgm:cxn modelId="{6D3566C5-E291-514F-9403-ED5FE8358114}" type="presOf" srcId="{CBA23E9B-9CA2-BC49-B2B2-E589F8E8EF84}" destId="{B0E37D3A-7926-F644-8682-AB167C65EC8F}" srcOrd="0" destOrd="0" presId="urn:microsoft.com/office/officeart/2005/8/layout/hierarchy4"/>
    <dgm:cxn modelId="{288E6ACD-16E9-BB4D-A60F-171504827F53}" type="presOf" srcId="{44B67B33-D71C-5047-93BA-DC7807DF540E}" destId="{DCBF41C8-5C97-0549-9DC5-1006C68B4140}" srcOrd="0" destOrd="0" presId="urn:microsoft.com/office/officeart/2005/8/layout/hierarchy4"/>
    <dgm:cxn modelId="{F8896DD4-F416-244F-B3E5-7E867AF12FF1}" type="presOf" srcId="{44B30F7C-0F5C-EC48-A937-A613CF4D4CD7}" destId="{931614DF-3E96-A341-84D8-7DBE92F3306E}" srcOrd="0" destOrd="0" presId="urn:microsoft.com/office/officeart/2005/8/layout/hierarchy4"/>
    <dgm:cxn modelId="{E4E72FF6-E8F7-6E40-8ADA-8CB46980242B}" srcId="{44B30F7C-0F5C-EC48-A937-A613CF4D4CD7}" destId="{79CCFFAB-64F6-3040-A08A-0AA1149D6E1D}" srcOrd="0" destOrd="0" parTransId="{E3D65899-8DD4-7A48-B49B-6D30373E18A2}" sibTransId="{404E0A54-2312-7943-955B-266A71F1E3D4}"/>
    <dgm:cxn modelId="{55EA48FB-C57D-A04B-9B2F-58A921F4A706}" srcId="{79CCFFAB-64F6-3040-A08A-0AA1149D6E1D}" destId="{441F3FEE-BFED-B844-B0CF-B7D7A7DCBE32}" srcOrd="0" destOrd="0" parTransId="{F741E488-FC3F-044C-8643-D5DAAB2BECEB}" sibTransId="{FE0EC8AF-3B21-AE42-A75A-EA305AFFD812}"/>
    <dgm:cxn modelId="{5D095E97-37F2-C04D-BB0C-3A05BB71E8F7}" type="presParOf" srcId="{6CF303F6-D793-6C49-9D15-8C04B17BC374}" destId="{945271C6-C99E-FE49-B0B1-4616EBE55D09}" srcOrd="0" destOrd="0" presId="urn:microsoft.com/office/officeart/2005/8/layout/hierarchy4"/>
    <dgm:cxn modelId="{28CF0ACE-3AA7-814C-A12C-B132B5694928}" type="presParOf" srcId="{945271C6-C99E-FE49-B0B1-4616EBE55D09}" destId="{9906A8B5-082B-8446-8108-A1C73286B267}" srcOrd="0" destOrd="0" presId="urn:microsoft.com/office/officeart/2005/8/layout/hierarchy4"/>
    <dgm:cxn modelId="{19B0F3A3-303A-9343-91A1-79C031FA0CC2}" type="presParOf" srcId="{945271C6-C99E-FE49-B0B1-4616EBE55D09}" destId="{848D756A-0338-4D43-87D7-2D7D955CFAD8}" srcOrd="1" destOrd="0" presId="urn:microsoft.com/office/officeart/2005/8/layout/hierarchy4"/>
    <dgm:cxn modelId="{CC990EFE-1968-B342-9640-BE182D23CB82}" type="presParOf" srcId="{945271C6-C99E-FE49-B0B1-4616EBE55D09}" destId="{4B4A7429-A771-C44A-A208-09E1F2CBF4C4}" srcOrd="2" destOrd="0" presId="urn:microsoft.com/office/officeart/2005/8/layout/hierarchy4"/>
    <dgm:cxn modelId="{101C17C0-576D-E949-9CF0-7254E76679E3}" type="presParOf" srcId="{4B4A7429-A771-C44A-A208-09E1F2CBF4C4}" destId="{B6756A77-1CF9-644B-8011-0D43165F9BD7}" srcOrd="0" destOrd="0" presId="urn:microsoft.com/office/officeart/2005/8/layout/hierarchy4"/>
    <dgm:cxn modelId="{9E439C95-C852-CC4B-8F88-CCE48A82F1D9}" type="presParOf" srcId="{B6756A77-1CF9-644B-8011-0D43165F9BD7}" destId="{B0E37D3A-7926-F644-8682-AB167C65EC8F}" srcOrd="0" destOrd="0" presId="urn:microsoft.com/office/officeart/2005/8/layout/hierarchy4"/>
    <dgm:cxn modelId="{74179D17-498F-B24F-A7DE-17A056E0671A}" type="presParOf" srcId="{B6756A77-1CF9-644B-8011-0D43165F9BD7}" destId="{B95C01DA-FBD5-6A47-8733-B97828D69281}" srcOrd="1" destOrd="0" presId="urn:microsoft.com/office/officeart/2005/8/layout/hierarchy4"/>
    <dgm:cxn modelId="{C706BA36-1795-2443-B60A-98D20F0E690F}" type="presParOf" srcId="{B6756A77-1CF9-644B-8011-0D43165F9BD7}" destId="{D47D8708-C85A-4A42-9F69-6EB5106AF1E4}" srcOrd="2" destOrd="0" presId="urn:microsoft.com/office/officeart/2005/8/layout/hierarchy4"/>
    <dgm:cxn modelId="{C01F2AFF-8702-9C44-8CDF-B86EA4042A7D}" type="presParOf" srcId="{D47D8708-C85A-4A42-9F69-6EB5106AF1E4}" destId="{E2D5F2CF-CD57-484A-A08F-079AA57DA739}" srcOrd="0" destOrd="0" presId="urn:microsoft.com/office/officeart/2005/8/layout/hierarchy4"/>
    <dgm:cxn modelId="{48D12B69-70CF-3B4A-8358-F4BF97672031}" type="presParOf" srcId="{E2D5F2CF-CD57-484A-A08F-079AA57DA739}" destId="{DCBF41C8-5C97-0549-9DC5-1006C68B4140}" srcOrd="0" destOrd="0" presId="urn:microsoft.com/office/officeart/2005/8/layout/hierarchy4"/>
    <dgm:cxn modelId="{DAECE994-EA77-0046-BCA7-75FD76BF8C5A}" type="presParOf" srcId="{E2D5F2CF-CD57-484A-A08F-079AA57DA739}" destId="{97AB83BD-8635-A347-BDC5-0CA6F1235340}" srcOrd="1" destOrd="0" presId="urn:microsoft.com/office/officeart/2005/8/layout/hierarchy4"/>
    <dgm:cxn modelId="{122444B4-7937-FF47-89A0-6CDB69086D95}" type="presParOf" srcId="{E2D5F2CF-CD57-484A-A08F-079AA57DA739}" destId="{49175E87-2AFB-DE4F-BED2-0FD1777E54F0}" srcOrd="2" destOrd="0" presId="urn:microsoft.com/office/officeart/2005/8/layout/hierarchy4"/>
    <dgm:cxn modelId="{CB84C656-55BA-6A4C-9CB8-9B73998FFAF6}" type="presParOf" srcId="{49175E87-2AFB-DE4F-BED2-0FD1777E54F0}" destId="{2A7AAF0E-814D-1049-A329-F33E4D90924F}" srcOrd="0" destOrd="0" presId="urn:microsoft.com/office/officeart/2005/8/layout/hierarchy4"/>
    <dgm:cxn modelId="{75CE455D-7C84-3448-A272-8256A0E7527E}" type="presParOf" srcId="{2A7AAF0E-814D-1049-A329-F33E4D90924F}" destId="{1744B08B-2688-D14D-B29E-51A6087A0680}" srcOrd="0" destOrd="0" presId="urn:microsoft.com/office/officeart/2005/8/layout/hierarchy4"/>
    <dgm:cxn modelId="{40C8A8DF-9611-8D41-B263-7D388113B554}" type="presParOf" srcId="{2A7AAF0E-814D-1049-A329-F33E4D90924F}" destId="{9FBEC0F0-9E5A-C846-A3EF-CC37495E28A0}" srcOrd="1" destOrd="0" presId="urn:microsoft.com/office/officeart/2005/8/layout/hierarchy4"/>
    <dgm:cxn modelId="{C484D712-4939-7D43-AD1B-F050DCE5B2C3}" type="presParOf" srcId="{4B4A7429-A771-C44A-A208-09E1F2CBF4C4}" destId="{36AD1806-BE03-B04D-8278-AF3FE23D0F6B}" srcOrd="1" destOrd="0" presId="urn:microsoft.com/office/officeart/2005/8/layout/hierarchy4"/>
    <dgm:cxn modelId="{8A588EAD-BCD7-F348-A3E6-EB1AE661C70E}" type="presParOf" srcId="{4B4A7429-A771-C44A-A208-09E1F2CBF4C4}" destId="{0128EB7A-C64F-7B4B-A2A6-2628424DA358}" srcOrd="2" destOrd="0" presId="urn:microsoft.com/office/officeart/2005/8/layout/hierarchy4"/>
    <dgm:cxn modelId="{E115156F-9D58-C14E-9926-DAB4052A3DA8}" type="presParOf" srcId="{0128EB7A-C64F-7B4B-A2A6-2628424DA358}" destId="{931614DF-3E96-A341-84D8-7DBE92F3306E}" srcOrd="0" destOrd="0" presId="urn:microsoft.com/office/officeart/2005/8/layout/hierarchy4"/>
    <dgm:cxn modelId="{EDFEACDC-F24B-0946-B4AD-167B7FD44B25}" type="presParOf" srcId="{0128EB7A-C64F-7B4B-A2A6-2628424DA358}" destId="{79E1B597-A7EB-8F4E-8336-AE1FDDDFAB48}" srcOrd="1" destOrd="0" presId="urn:microsoft.com/office/officeart/2005/8/layout/hierarchy4"/>
    <dgm:cxn modelId="{B20C27A9-EFF5-804E-999A-6B07D9344C88}" type="presParOf" srcId="{0128EB7A-C64F-7B4B-A2A6-2628424DA358}" destId="{65FE8548-0EF0-D14F-97A0-9B5B13B039AB}" srcOrd="2" destOrd="0" presId="urn:microsoft.com/office/officeart/2005/8/layout/hierarchy4"/>
    <dgm:cxn modelId="{B392C363-54AF-8445-AB87-783FA8EA0598}" type="presParOf" srcId="{65FE8548-0EF0-D14F-97A0-9B5B13B039AB}" destId="{18FC154A-BCE5-464C-A988-AF5A395DDA18}" srcOrd="0" destOrd="0" presId="urn:microsoft.com/office/officeart/2005/8/layout/hierarchy4"/>
    <dgm:cxn modelId="{4C739824-DE78-C047-B913-8E85EA2123E5}" type="presParOf" srcId="{18FC154A-BCE5-464C-A988-AF5A395DDA18}" destId="{281EC13C-375C-B943-A64B-B3B3639A33E4}" srcOrd="0" destOrd="0" presId="urn:microsoft.com/office/officeart/2005/8/layout/hierarchy4"/>
    <dgm:cxn modelId="{56CE315A-FD93-E04E-AB49-ACC824927656}" type="presParOf" srcId="{18FC154A-BCE5-464C-A988-AF5A395DDA18}" destId="{1EC27E0C-BB57-AA45-A683-4354CAE2376F}" srcOrd="1" destOrd="0" presId="urn:microsoft.com/office/officeart/2005/8/layout/hierarchy4"/>
    <dgm:cxn modelId="{1B45B5A4-7E20-9D49-A1FB-760771B847DC}" type="presParOf" srcId="{18FC154A-BCE5-464C-A988-AF5A395DDA18}" destId="{B46A1684-162C-F443-BB02-D881DEBF6D53}" srcOrd="2" destOrd="0" presId="urn:microsoft.com/office/officeart/2005/8/layout/hierarchy4"/>
    <dgm:cxn modelId="{A6CF8EC8-F0BB-2441-8CF3-7A864DBBFC5E}" type="presParOf" srcId="{B46A1684-162C-F443-BB02-D881DEBF6D53}" destId="{DF89108A-969C-7145-8E15-59B92495C654}" srcOrd="0" destOrd="0" presId="urn:microsoft.com/office/officeart/2005/8/layout/hierarchy4"/>
    <dgm:cxn modelId="{C8B5D1BF-255A-A14A-9BAE-95B10FA57D56}" type="presParOf" srcId="{DF89108A-969C-7145-8E15-59B92495C654}" destId="{F3B41532-C143-A84A-AE79-CE28242CF076}" srcOrd="0" destOrd="0" presId="urn:microsoft.com/office/officeart/2005/8/layout/hierarchy4"/>
    <dgm:cxn modelId="{0D75BCF3-31AB-5040-9160-B9D962A3401A}" type="presParOf" srcId="{DF89108A-969C-7145-8E15-59B92495C654}" destId="{F665AACA-450B-F942-9A51-D28990A438D6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B65F08-00BE-A140-9FA4-798C8D8FE728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762D29-BE18-E94D-9A0A-BB3283C6FFC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Plasma</a:t>
          </a:r>
        </a:p>
      </dgm:t>
    </dgm:pt>
    <dgm:pt modelId="{DE60EB86-1EC9-3D49-B673-DCD38FE609C9}" type="parTrans" cxnId="{7396736F-08B9-5E4C-9ACE-D08489DE3146}">
      <dgm:prSet/>
      <dgm:spPr/>
      <dgm:t>
        <a:bodyPr/>
        <a:lstStyle/>
        <a:p>
          <a:endParaRPr lang="en-US"/>
        </a:p>
      </dgm:t>
    </dgm:pt>
    <dgm:pt modelId="{2594618B-6448-2747-B744-B4DCC554A17F}" type="sibTrans" cxnId="{7396736F-08B9-5E4C-9ACE-D08489DE3146}">
      <dgm:prSet/>
      <dgm:spPr/>
      <dgm:t>
        <a:bodyPr/>
        <a:lstStyle/>
        <a:p>
          <a:endParaRPr lang="en-US"/>
        </a:p>
      </dgm:t>
    </dgm:pt>
    <dgm:pt modelId="{CBA23E9B-9CA2-BC49-B2B2-E589F8E8EF8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Density</a:t>
          </a:r>
        </a:p>
      </dgm:t>
    </dgm:pt>
    <dgm:pt modelId="{1D1C3684-2B56-A84C-8DAB-12499983ABB0}" type="parTrans" cxnId="{97474B37-0BC4-474E-94F4-6D3ADEAE6CE2}">
      <dgm:prSet/>
      <dgm:spPr/>
      <dgm:t>
        <a:bodyPr/>
        <a:lstStyle/>
        <a:p>
          <a:endParaRPr lang="en-US"/>
        </a:p>
      </dgm:t>
    </dgm:pt>
    <dgm:pt modelId="{213708CA-FF66-144A-A47D-91077E95B66D}" type="sibTrans" cxnId="{97474B37-0BC4-474E-94F4-6D3ADEAE6CE2}">
      <dgm:prSet/>
      <dgm:spPr/>
      <dgm:t>
        <a:bodyPr/>
        <a:lstStyle/>
        <a:p>
          <a:endParaRPr lang="en-US"/>
        </a:p>
      </dgm:t>
    </dgm:pt>
    <dgm:pt modelId="{44B30F7C-0F5C-EC48-A937-A613CF4D4CD7}">
      <dgm:prSet phldrT="[Text]"/>
      <dgm:spPr/>
      <dgm:t>
        <a:bodyPr/>
        <a:lstStyle/>
        <a:p>
          <a:r>
            <a:rPr lang="en-US" dirty="0"/>
            <a:t>Ion Drift Vel.</a:t>
          </a:r>
        </a:p>
      </dgm:t>
    </dgm:pt>
    <dgm:pt modelId="{8ACE7E1C-3546-C643-862F-554B027B4735}" type="parTrans" cxnId="{DF86541C-CE1B-0F46-BDAE-95D6A67AEDD8}">
      <dgm:prSet/>
      <dgm:spPr/>
      <dgm:t>
        <a:bodyPr/>
        <a:lstStyle/>
        <a:p>
          <a:endParaRPr lang="en-US"/>
        </a:p>
      </dgm:t>
    </dgm:pt>
    <dgm:pt modelId="{6D7CC640-1EBB-9B47-A4B1-FCD9CCD3CB11}" type="sibTrans" cxnId="{DF86541C-CE1B-0F46-BDAE-95D6A67AEDD8}">
      <dgm:prSet/>
      <dgm:spPr/>
      <dgm:t>
        <a:bodyPr/>
        <a:lstStyle/>
        <a:p>
          <a:endParaRPr lang="en-US"/>
        </a:p>
      </dgm:t>
    </dgm:pt>
    <dgm:pt modelId="{44B67B33-D71C-5047-93BA-DC7807DF540E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 DICE, QB50</a:t>
          </a:r>
        </a:p>
      </dgm:t>
    </dgm:pt>
    <dgm:pt modelId="{47B2300E-D23D-D94F-8E21-27447E7B7B84}" type="parTrans" cxnId="{575B1450-10A3-B94B-A9AC-769164D8CE43}">
      <dgm:prSet/>
      <dgm:spPr/>
      <dgm:t>
        <a:bodyPr/>
        <a:lstStyle/>
        <a:p>
          <a:endParaRPr lang="en-US"/>
        </a:p>
      </dgm:t>
    </dgm:pt>
    <dgm:pt modelId="{893E53F2-9234-0941-8307-1893F17F1F8A}" type="sibTrans" cxnId="{575B1450-10A3-B94B-A9AC-769164D8CE43}">
      <dgm:prSet/>
      <dgm:spPr/>
      <dgm:t>
        <a:bodyPr/>
        <a:lstStyle/>
        <a:p>
          <a:endParaRPr lang="en-US"/>
        </a:p>
      </dgm:t>
    </dgm:pt>
    <dgm:pt modelId="{79CCFFAB-64F6-3040-A08A-0AA1149D6E1D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SORTIE</a:t>
          </a:r>
        </a:p>
      </dgm:t>
    </dgm:pt>
    <dgm:pt modelId="{E3D65899-8DD4-7A48-B49B-6D30373E18A2}" type="parTrans" cxnId="{E4E72FF6-E8F7-6E40-8ADA-8CB46980242B}">
      <dgm:prSet/>
      <dgm:spPr/>
      <dgm:t>
        <a:bodyPr/>
        <a:lstStyle/>
        <a:p>
          <a:endParaRPr lang="en-US"/>
        </a:p>
      </dgm:t>
    </dgm:pt>
    <dgm:pt modelId="{404E0A54-2312-7943-955B-266A71F1E3D4}" type="sibTrans" cxnId="{E4E72FF6-E8F7-6E40-8ADA-8CB46980242B}">
      <dgm:prSet/>
      <dgm:spPr/>
      <dgm:t>
        <a:bodyPr/>
        <a:lstStyle/>
        <a:p>
          <a:endParaRPr lang="en-US"/>
        </a:p>
      </dgm:t>
    </dgm:pt>
    <dgm:pt modelId="{441F3FEE-BFED-B844-B0CF-B7D7A7DCBE32}">
      <dgm:prSet/>
      <dgm:spPr>
        <a:solidFill>
          <a:schemeClr val="accent2"/>
        </a:solidFill>
      </dgm:spPr>
      <dgm:t>
        <a:bodyPr/>
        <a:lstStyle/>
        <a:p>
          <a:r>
            <a:rPr lang="en-US" dirty="0" err="1"/>
            <a:t>InspireSAT</a:t>
          </a:r>
          <a:r>
            <a:rPr lang="en-US" dirty="0"/>
            <a:t>, </a:t>
          </a:r>
          <a:r>
            <a:rPr lang="en-US" dirty="0" err="1"/>
            <a:t>PetitSat</a:t>
          </a:r>
          <a:r>
            <a:rPr lang="en-US" dirty="0"/>
            <a:t>, SPORT, </a:t>
          </a:r>
          <a:r>
            <a:rPr lang="en-US" dirty="0" err="1"/>
            <a:t>etc</a:t>
          </a:r>
          <a:endParaRPr lang="en-US" dirty="0"/>
        </a:p>
      </dgm:t>
    </dgm:pt>
    <dgm:pt modelId="{F741E488-FC3F-044C-8643-D5DAAB2BECEB}" type="parTrans" cxnId="{55EA48FB-C57D-A04B-9B2F-58A921F4A706}">
      <dgm:prSet/>
      <dgm:spPr/>
      <dgm:t>
        <a:bodyPr/>
        <a:lstStyle/>
        <a:p>
          <a:endParaRPr lang="en-US"/>
        </a:p>
      </dgm:t>
    </dgm:pt>
    <dgm:pt modelId="{FE0EC8AF-3B21-AE42-A75A-EA305AFFD812}" type="sibTrans" cxnId="{55EA48FB-C57D-A04B-9B2F-58A921F4A706}">
      <dgm:prSet/>
      <dgm:spPr/>
      <dgm:t>
        <a:bodyPr/>
        <a:lstStyle/>
        <a:p>
          <a:endParaRPr lang="en-US"/>
        </a:p>
      </dgm:t>
    </dgm:pt>
    <dgm:pt modelId="{837016DA-B4E0-034A-A478-8FC4D823D251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dirty="0" err="1"/>
            <a:t>InspireSAT</a:t>
          </a:r>
          <a:r>
            <a:rPr lang="en-US" sz="2000" dirty="0"/>
            <a:t>, </a:t>
          </a:r>
          <a:r>
            <a:rPr lang="en-US" sz="2000" dirty="0" err="1"/>
            <a:t>PetitSat</a:t>
          </a:r>
          <a:r>
            <a:rPr lang="en-US" sz="2000" dirty="0"/>
            <a:t>, SPORT, SWAM-EX, LLITED, </a:t>
          </a:r>
          <a:r>
            <a:rPr lang="en-US" sz="2000" dirty="0" err="1"/>
            <a:t>etc</a:t>
          </a:r>
          <a:endParaRPr lang="en-US" sz="2000" dirty="0"/>
        </a:p>
      </dgm:t>
    </dgm:pt>
    <dgm:pt modelId="{75718AB0-D033-674C-A4C9-B5F7904D58E2}" type="parTrans" cxnId="{D482C40F-F6DC-6D4C-8E50-23412FBB8710}">
      <dgm:prSet/>
      <dgm:spPr/>
      <dgm:t>
        <a:bodyPr/>
        <a:lstStyle/>
        <a:p>
          <a:endParaRPr lang="en-US"/>
        </a:p>
      </dgm:t>
    </dgm:pt>
    <dgm:pt modelId="{1F616ED4-4BB2-EA47-BD20-2EDDF59DB4B6}" type="sibTrans" cxnId="{D482C40F-F6DC-6D4C-8E50-23412FBB8710}">
      <dgm:prSet/>
      <dgm:spPr/>
      <dgm:t>
        <a:bodyPr/>
        <a:lstStyle/>
        <a:p>
          <a:endParaRPr lang="en-US"/>
        </a:p>
      </dgm:t>
    </dgm:pt>
    <dgm:pt modelId="{92AA6927-1422-354B-A133-3EDA53195C24}">
      <dgm:prSet/>
      <dgm:spPr/>
      <dgm:t>
        <a:bodyPr/>
        <a:lstStyle/>
        <a:p>
          <a:r>
            <a:rPr lang="en-US" dirty="0"/>
            <a:t>Composition</a:t>
          </a:r>
        </a:p>
      </dgm:t>
    </dgm:pt>
    <dgm:pt modelId="{F5A6BDA1-73D0-BC4E-A450-9B1BD100E8CD}" type="parTrans" cxnId="{3716A7D1-3297-3148-B057-156336A01EC9}">
      <dgm:prSet/>
      <dgm:spPr/>
      <dgm:t>
        <a:bodyPr/>
        <a:lstStyle/>
        <a:p>
          <a:endParaRPr lang="en-US"/>
        </a:p>
      </dgm:t>
    </dgm:pt>
    <dgm:pt modelId="{665B8B10-BDC9-0448-8FAE-7EBE39245351}" type="sibTrans" cxnId="{3716A7D1-3297-3148-B057-156336A01EC9}">
      <dgm:prSet/>
      <dgm:spPr/>
      <dgm:t>
        <a:bodyPr/>
        <a:lstStyle/>
        <a:p>
          <a:endParaRPr lang="en-US"/>
        </a:p>
      </dgm:t>
    </dgm:pt>
    <dgm:pt modelId="{9FE7B2D1-6729-D14D-A0A3-C4413096C7A3}">
      <dgm:prSet/>
      <dgm:spPr/>
      <dgm:t>
        <a:bodyPr/>
        <a:lstStyle/>
        <a:p>
          <a:r>
            <a:rPr lang="en-US" dirty="0"/>
            <a:t>Ion Temp</a:t>
          </a:r>
        </a:p>
      </dgm:t>
    </dgm:pt>
    <dgm:pt modelId="{26902287-3D04-234E-ADC8-981526C376DC}" type="parTrans" cxnId="{3E09D5B8-4B52-E54A-8B8E-01E427C7E632}">
      <dgm:prSet/>
      <dgm:spPr/>
      <dgm:t>
        <a:bodyPr/>
        <a:lstStyle/>
        <a:p>
          <a:endParaRPr lang="en-US"/>
        </a:p>
      </dgm:t>
    </dgm:pt>
    <dgm:pt modelId="{2C1871AE-F4CC-CE41-B2CE-2FBB98967A95}" type="sibTrans" cxnId="{3E09D5B8-4B52-E54A-8B8E-01E427C7E632}">
      <dgm:prSet/>
      <dgm:spPr/>
      <dgm:t>
        <a:bodyPr/>
        <a:lstStyle/>
        <a:p>
          <a:endParaRPr lang="en-US"/>
        </a:p>
      </dgm:t>
    </dgm:pt>
    <dgm:pt modelId="{246538DB-BCD7-7F43-B297-C4CA882E844A}">
      <dgm:prSet/>
      <dgm:spPr/>
      <dgm:t>
        <a:bodyPr/>
        <a:lstStyle/>
        <a:p>
          <a:r>
            <a:rPr lang="en-US" dirty="0"/>
            <a:t>Electron Temp</a:t>
          </a:r>
        </a:p>
      </dgm:t>
    </dgm:pt>
    <dgm:pt modelId="{88D0AC5F-9C10-3A4D-B7F9-B60D25F9B5EE}" type="parTrans" cxnId="{B50E8391-C558-2F43-9A4C-B292B88734C4}">
      <dgm:prSet/>
      <dgm:spPr/>
      <dgm:t>
        <a:bodyPr/>
        <a:lstStyle/>
        <a:p>
          <a:endParaRPr lang="en-US"/>
        </a:p>
      </dgm:t>
    </dgm:pt>
    <dgm:pt modelId="{3D603DF8-8ABF-0C42-B952-3272B70FBD6F}" type="sibTrans" cxnId="{B50E8391-C558-2F43-9A4C-B292B88734C4}">
      <dgm:prSet/>
      <dgm:spPr/>
      <dgm:t>
        <a:bodyPr/>
        <a:lstStyle/>
        <a:p>
          <a:endParaRPr lang="en-US"/>
        </a:p>
      </dgm:t>
    </dgm:pt>
    <dgm:pt modelId="{EC8D1118-2F0D-0743-AF38-57BABFEE589B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QB50</a:t>
          </a:r>
        </a:p>
      </dgm:t>
    </dgm:pt>
    <dgm:pt modelId="{74B01D86-C075-E144-9DFD-0408F31C14F1}" type="parTrans" cxnId="{297C47E2-297E-D447-AA35-6D2FCFE52FBA}">
      <dgm:prSet/>
      <dgm:spPr/>
      <dgm:t>
        <a:bodyPr/>
        <a:lstStyle/>
        <a:p>
          <a:endParaRPr lang="en-US"/>
        </a:p>
      </dgm:t>
    </dgm:pt>
    <dgm:pt modelId="{6EFB29A3-3422-1245-B4D9-8548892C7BA1}" type="sibTrans" cxnId="{297C47E2-297E-D447-AA35-6D2FCFE52FBA}">
      <dgm:prSet/>
      <dgm:spPr/>
      <dgm:t>
        <a:bodyPr/>
        <a:lstStyle/>
        <a:p>
          <a:endParaRPr lang="en-US"/>
        </a:p>
      </dgm:t>
    </dgm:pt>
    <dgm:pt modelId="{9C581B28-8E08-AB42-BA34-468995CD9AAB}">
      <dgm:prSet/>
      <dgm:spPr>
        <a:solidFill>
          <a:schemeClr val="accent2"/>
        </a:solidFill>
      </dgm:spPr>
      <dgm:t>
        <a:bodyPr/>
        <a:lstStyle/>
        <a:p>
          <a:r>
            <a:rPr lang="en-US" dirty="0" err="1"/>
            <a:t>InspireSAT</a:t>
          </a:r>
          <a:r>
            <a:rPr lang="en-US" dirty="0"/>
            <a:t>, SPORT, SWAM-EX, LAICE, </a:t>
          </a:r>
          <a:r>
            <a:rPr lang="en-US" dirty="0" err="1"/>
            <a:t>etc</a:t>
          </a:r>
          <a:endParaRPr lang="en-US" dirty="0"/>
        </a:p>
      </dgm:t>
    </dgm:pt>
    <dgm:pt modelId="{DDF1B7AD-EFF7-7248-A667-DC19BEF37B24}" type="parTrans" cxnId="{FB19202D-A0C9-3644-9F0C-4ABB9EA1F353}">
      <dgm:prSet/>
      <dgm:spPr/>
      <dgm:t>
        <a:bodyPr/>
        <a:lstStyle/>
        <a:p>
          <a:endParaRPr lang="en-US"/>
        </a:p>
      </dgm:t>
    </dgm:pt>
    <dgm:pt modelId="{AF5E9D5D-9E27-2947-8881-2018109D3188}" type="sibTrans" cxnId="{FB19202D-A0C9-3644-9F0C-4ABB9EA1F353}">
      <dgm:prSet/>
      <dgm:spPr/>
      <dgm:t>
        <a:bodyPr/>
        <a:lstStyle/>
        <a:p>
          <a:endParaRPr lang="en-US"/>
        </a:p>
      </dgm:t>
    </dgm:pt>
    <dgm:pt modelId="{9B770F87-2576-A043-AA68-EBFB41978781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SORTIE</a:t>
          </a:r>
        </a:p>
      </dgm:t>
    </dgm:pt>
    <dgm:pt modelId="{F03094CD-F971-1040-A69E-A23618F330AF}" type="parTrans" cxnId="{78D88E22-00E2-EA43-AFF5-C54DC5865BFC}">
      <dgm:prSet/>
      <dgm:spPr/>
      <dgm:t>
        <a:bodyPr/>
        <a:lstStyle/>
        <a:p>
          <a:endParaRPr lang="en-US"/>
        </a:p>
      </dgm:t>
    </dgm:pt>
    <dgm:pt modelId="{0C0E6F6D-78BB-F34B-92A8-775D7CBB9BDD}" type="sibTrans" cxnId="{78D88E22-00E2-EA43-AFF5-C54DC5865BFC}">
      <dgm:prSet/>
      <dgm:spPr/>
      <dgm:t>
        <a:bodyPr/>
        <a:lstStyle/>
        <a:p>
          <a:endParaRPr lang="en-US"/>
        </a:p>
      </dgm:t>
    </dgm:pt>
    <dgm:pt modelId="{CB2A0079-46FF-4A40-B5D8-4CF77F4F1632}">
      <dgm:prSet/>
      <dgm:spPr>
        <a:solidFill>
          <a:schemeClr val="accent2"/>
        </a:solidFill>
      </dgm:spPr>
      <dgm:t>
        <a:bodyPr/>
        <a:lstStyle/>
        <a:p>
          <a:r>
            <a:rPr lang="en-US" dirty="0" err="1"/>
            <a:t>InspireSAT</a:t>
          </a:r>
          <a:r>
            <a:rPr lang="en-US" dirty="0"/>
            <a:t>, </a:t>
          </a:r>
          <a:r>
            <a:rPr lang="en-US" dirty="0" err="1"/>
            <a:t>PetitSat</a:t>
          </a:r>
          <a:r>
            <a:rPr lang="en-US" dirty="0"/>
            <a:t>, SPORT,  LAICE, </a:t>
          </a:r>
          <a:r>
            <a:rPr lang="en-US" dirty="0" err="1"/>
            <a:t>etc</a:t>
          </a:r>
          <a:endParaRPr lang="en-US" dirty="0"/>
        </a:p>
      </dgm:t>
    </dgm:pt>
    <dgm:pt modelId="{A1D66FDF-0A80-C444-A6E7-020FAC38FA20}" type="parTrans" cxnId="{C1CE7450-2C2C-E14B-AD89-E73E9CE84378}">
      <dgm:prSet/>
      <dgm:spPr/>
      <dgm:t>
        <a:bodyPr/>
        <a:lstStyle/>
        <a:p>
          <a:endParaRPr lang="en-US"/>
        </a:p>
      </dgm:t>
    </dgm:pt>
    <dgm:pt modelId="{C268AF92-8FBA-9C41-A496-F6368FD4D459}" type="sibTrans" cxnId="{C1CE7450-2C2C-E14B-AD89-E73E9CE84378}">
      <dgm:prSet/>
      <dgm:spPr/>
      <dgm:t>
        <a:bodyPr/>
        <a:lstStyle/>
        <a:p>
          <a:endParaRPr lang="en-US"/>
        </a:p>
      </dgm:t>
    </dgm:pt>
    <dgm:pt modelId="{0FE45F99-2CC0-C64F-9BC8-2EE7566E1335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EXOCUBE, </a:t>
          </a:r>
          <a:r>
            <a:rPr lang="en-US" dirty="0" err="1"/>
            <a:t>Dellingr</a:t>
          </a:r>
          <a:endParaRPr lang="en-US" dirty="0"/>
        </a:p>
      </dgm:t>
    </dgm:pt>
    <dgm:pt modelId="{992027A7-DFE0-4F48-85B0-EB5ED430965B}" type="parTrans" cxnId="{098E6B41-A8E7-3849-9DAD-3ECC0F82E67C}">
      <dgm:prSet/>
      <dgm:spPr/>
      <dgm:t>
        <a:bodyPr/>
        <a:lstStyle/>
        <a:p>
          <a:endParaRPr lang="en-US"/>
        </a:p>
      </dgm:t>
    </dgm:pt>
    <dgm:pt modelId="{3297B8C3-89E6-E743-AF65-72402A605C67}" type="sibTrans" cxnId="{098E6B41-A8E7-3849-9DAD-3ECC0F82E67C}">
      <dgm:prSet/>
      <dgm:spPr/>
      <dgm:t>
        <a:bodyPr/>
        <a:lstStyle/>
        <a:p>
          <a:endParaRPr lang="en-US"/>
        </a:p>
      </dgm:t>
    </dgm:pt>
    <dgm:pt modelId="{C3096A2A-9FC6-764D-B949-4E0779CB61F6}">
      <dgm:prSet/>
      <dgm:spPr>
        <a:solidFill>
          <a:schemeClr val="accent2"/>
        </a:solidFill>
      </dgm:spPr>
      <dgm:t>
        <a:bodyPr/>
        <a:lstStyle/>
        <a:p>
          <a:r>
            <a:rPr lang="en-US" dirty="0" err="1"/>
            <a:t>PetitSAT</a:t>
          </a:r>
          <a:r>
            <a:rPr lang="en-US" dirty="0"/>
            <a:t>, CIRCE, </a:t>
          </a:r>
          <a:r>
            <a:rPr lang="en-US" dirty="0" err="1"/>
            <a:t>etc</a:t>
          </a:r>
          <a:endParaRPr lang="en-US" dirty="0"/>
        </a:p>
      </dgm:t>
    </dgm:pt>
    <dgm:pt modelId="{A3EE404D-8174-074C-9029-F86EFD0D3A74}" type="parTrans" cxnId="{0E7B5C69-553B-6440-9D6B-D72747DEFE5C}">
      <dgm:prSet/>
      <dgm:spPr/>
      <dgm:t>
        <a:bodyPr/>
        <a:lstStyle/>
        <a:p>
          <a:endParaRPr lang="en-US"/>
        </a:p>
      </dgm:t>
    </dgm:pt>
    <dgm:pt modelId="{078167D4-A2B1-844D-8F16-E932C3ADD7DD}" type="sibTrans" cxnId="{0E7B5C69-553B-6440-9D6B-D72747DEFE5C}">
      <dgm:prSet/>
      <dgm:spPr/>
      <dgm:t>
        <a:bodyPr/>
        <a:lstStyle/>
        <a:p>
          <a:endParaRPr lang="en-US"/>
        </a:p>
      </dgm:t>
    </dgm:pt>
    <dgm:pt modelId="{6CF303F6-D793-6C49-9D15-8C04B17BC374}" type="pres">
      <dgm:prSet presAssocID="{C8B65F08-00BE-A140-9FA4-798C8D8FE72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45271C6-C99E-FE49-B0B1-4616EBE55D09}" type="pres">
      <dgm:prSet presAssocID="{9F762D29-BE18-E94D-9A0A-BB3283C6FFC9}" presName="vertOne" presStyleCnt="0"/>
      <dgm:spPr/>
    </dgm:pt>
    <dgm:pt modelId="{9906A8B5-082B-8446-8108-A1C73286B267}" type="pres">
      <dgm:prSet presAssocID="{9F762D29-BE18-E94D-9A0A-BB3283C6FFC9}" presName="txOne" presStyleLbl="node0" presStyleIdx="0" presStyleCnt="1" custScaleX="100150" custLinFactY="-13597" custLinFactNeighborX="-7117" custLinFactNeighborY="-100000">
        <dgm:presLayoutVars>
          <dgm:chPref val="3"/>
        </dgm:presLayoutVars>
      </dgm:prSet>
      <dgm:spPr/>
    </dgm:pt>
    <dgm:pt modelId="{848D756A-0338-4D43-87D7-2D7D955CFAD8}" type="pres">
      <dgm:prSet presAssocID="{9F762D29-BE18-E94D-9A0A-BB3283C6FFC9}" presName="parTransOne" presStyleCnt="0"/>
      <dgm:spPr/>
    </dgm:pt>
    <dgm:pt modelId="{4B4A7429-A771-C44A-A208-09E1F2CBF4C4}" type="pres">
      <dgm:prSet presAssocID="{9F762D29-BE18-E94D-9A0A-BB3283C6FFC9}" presName="horzOne" presStyleCnt="0"/>
      <dgm:spPr/>
    </dgm:pt>
    <dgm:pt modelId="{B6756A77-1CF9-644B-8011-0D43165F9BD7}" type="pres">
      <dgm:prSet presAssocID="{CBA23E9B-9CA2-BC49-B2B2-E589F8E8EF84}" presName="vertTwo" presStyleCnt="0"/>
      <dgm:spPr/>
    </dgm:pt>
    <dgm:pt modelId="{B0E37D3A-7926-F644-8682-AB167C65EC8F}" type="pres">
      <dgm:prSet presAssocID="{CBA23E9B-9CA2-BC49-B2B2-E589F8E8EF84}" presName="txTwo" presStyleLbl="node2" presStyleIdx="0" presStyleCnt="5" custLinFactNeighborX="-759" custLinFactNeighborY="-22310">
        <dgm:presLayoutVars>
          <dgm:chPref val="3"/>
        </dgm:presLayoutVars>
      </dgm:prSet>
      <dgm:spPr/>
    </dgm:pt>
    <dgm:pt modelId="{B95C01DA-FBD5-6A47-8733-B97828D69281}" type="pres">
      <dgm:prSet presAssocID="{CBA23E9B-9CA2-BC49-B2B2-E589F8E8EF84}" presName="parTransTwo" presStyleCnt="0"/>
      <dgm:spPr/>
    </dgm:pt>
    <dgm:pt modelId="{D47D8708-C85A-4A42-9F69-6EB5106AF1E4}" type="pres">
      <dgm:prSet presAssocID="{CBA23E9B-9CA2-BC49-B2B2-E589F8E8EF84}" presName="horzTwo" presStyleCnt="0"/>
      <dgm:spPr/>
    </dgm:pt>
    <dgm:pt modelId="{E2D5F2CF-CD57-484A-A08F-079AA57DA739}" type="pres">
      <dgm:prSet presAssocID="{44B67B33-D71C-5047-93BA-DC7807DF540E}" presName="vertThree" presStyleCnt="0"/>
      <dgm:spPr/>
    </dgm:pt>
    <dgm:pt modelId="{DCBF41C8-5C97-0549-9DC5-1006C68B4140}" type="pres">
      <dgm:prSet presAssocID="{44B67B33-D71C-5047-93BA-DC7807DF540E}" presName="txThree" presStyleLbl="node3" presStyleIdx="0" presStyleCnt="5">
        <dgm:presLayoutVars>
          <dgm:chPref val="3"/>
        </dgm:presLayoutVars>
      </dgm:prSet>
      <dgm:spPr/>
    </dgm:pt>
    <dgm:pt modelId="{97AB83BD-8635-A347-BDC5-0CA6F1235340}" type="pres">
      <dgm:prSet presAssocID="{44B67B33-D71C-5047-93BA-DC7807DF540E}" presName="parTransThree" presStyleCnt="0"/>
      <dgm:spPr/>
    </dgm:pt>
    <dgm:pt modelId="{49175E87-2AFB-DE4F-BED2-0FD1777E54F0}" type="pres">
      <dgm:prSet presAssocID="{44B67B33-D71C-5047-93BA-DC7807DF540E}" presName="horzThree" presStyleCnt="0"/>
      <dgm:spPr/>
    </dgm:pt>
    <dgm:pt modelId="{2A7AAF0E-814D-1049-A329-F33E4D90924F}" type="pres">
      <dgm:prSet presAssocID="{837016DA-B4E0-034A-A478-8FC4D823D251}" presName="vertFour" presStyleCnt="0">
        <dgm:presLayoutVars>
          <dgm:chPref val="3"/>
        </dgm:presLayoutVars>
      </dgm:prSet>
      <dgm:spPr/>
    </dgm:pt>
    <dgm:pt modelId="{1744B08B-2688-D14D-B29E-51A6087A0680}" type="pres">
      <dgm:prSet presAssocID="{837016DA-B4E0-034A-A478-8FC4D823D251}" presName="txFour" presStyleLbl="node4" presStyleIdx="0" presStyleCnt="5" custScaleY="178022">
        <dgm:presLayoutVars>
          <dgm:chPref val="3"/>
        </dgm:presLayoutVars>
      </dgm:prSet>
      <dgm:spPr/>
    </dgm:pt>
    <dgm:pt modelId="{9FBEC0F0-9E5A-C846-A3EF-CC37495E28A0}" type="pres">
      <dgm:prSet presAssocID="{837016DA-B4E0-034A-A478-8FC4D823D251}" presName="horzFour" presStyleCnt="0"/>
      <dgm:spPr/>
    </dgm:pt>
    <dgm:pt modelId="{36AD1806-BE03-B04D-8278-AF3FE23D0F6B}" type="pres">
      <dgm:prSet presAssocID="{213708CA-FF66-144A-A47D-91077E95B66D}" presName="sibSpaceTwo" presStyleCnt="0"/>
      <dgm:spPr/>
    </dgm:pt>
    <dgm:pt modelId="{761AF833-ADD9-B94A-89C1-626CECD4D96A}" type="pres">
      <dgm:prSet presAssocID="{246538DB-BCD7-7F43-B297-C4CA882E844A}" presName="vertTwo" presStyleCnt="0"/>
      <dgm:spPr/>
    </dgm:pt>
    <dgm:pt modelId="{E22750AE-0D02-574C-AD1A-A0207B16EA40}" type="pres">
      <dgm:prSet presAssocID="{246538DB-BCD7-7F43-B297-C4CA882E844A}" presName="txTwo" presStyleLbl="node2" presStyleIdx="1" presStyleCnt="5">
        <dgm:presLayoutVars>
          <dgm:chPref val="3"/>
        </dgm:presLayoutVars>
      </dgm:prSet>
      <dgm:spPr/>
    </dgm:pt>
    <dgm:pt modelId="{A4FCBC63-5368-7248-9CE7-7D69735E24F0}" type="pres">
      <dgm:prSet presAssocID="{246538DB-BCD7-7F43-B297-C4CA882E844A}" presName="parTransTwo" presStyleCnt="0"/>
      <dgm:spPr/>
    </dgm:pt>
    <dgm:pt modelId="{A20BB551-CCF0-1A47-88A4-7F5DF440A253}" type="pres">
      <dgm:prSet presAssocID="{246538DB-BCD7-7F43-B297-C4CA882E844A}" presName="horzTwo" presStyleCnt="0"/>
      <dgm:spPr/>
    </dgm:pt>
    <dgm:pt modelId="{D0F026C0-A676-2E4F-8745-F3448CEB0108}" type="pres">
      <dgm:prSet presAssocID="{EC8D1118-2F0D-0743-AF38-57BABFEE589B}" presName="vertThree" presStyleCnt="0"/>
      <dgm:spPr/>
    </dgm:pt>
    <dgm:pt modelId="{188B2BB3-0B5E-7D47-8831-AB6AD9319DEA}" type="pres">
      <dgm:prSet presAssocID="{EC8D1118-2F0D-0743-AF38-57BABFEE589B}" presName="txThree" presStyleLbl="node3" presStyleIdx="1" presStyleCnt="5">
        <dgm:presLayoutVars>
          <dgm:chPref val="3"/>
        </dgm:presLayoutVars>
      </dgm:prSet>
      <dgm:spPr/>
    </dgm:pt>
    <dgm:pt modelId="{28C89AF6-2ED7-D549-8002-1FC17D8EA356}" type="pres">
      <dgm:prSet presAssocID="{EC8D1118-2F0D-0743-AF38-57BABFEE589B}" presName="parTransThree" presStyleCnt="0"/>
      <dgm:spPr/>
    </dgm:pt>
    <dgm:pt modelId="{41A90D74-B628-1446-A070-33E0065E6B36}" type="pres">
      <dgm:prSet presAssocID="{EC8D1118-2F0D-0743-AF38-57BABFEE589B}" presName="horzThree" presStyleCnt="0"/>
      <dgm:spPr/>
    </dgm:pt>
    <dgm:pt modelId="{15FA6FB0-4EEC-7447-9FAF-3CB0194B19BC}" type="pres">
      <dgm:prSet presAssocID="{9C581B28-8E08-AB42-BA34-468995CD9AAB}" presName="vertFour" presStyleCnt="0">
        <dgm:presLayoutVars>
          <dgm:chPref val="3"/>
        </dgm:presLayoutVars>
      </dgm:prSet>
      <dgm:spPr/>
    </dgm:pt>
    <dgm:pt modelId="{A3976B9D-22E2-F542-A954-EE7DE65669E1}" type="pres">
      <dgm:prSet presAssocID="{9C581B28-8E08-AB42-BA34-468995CD9AAB}" presName="txFour" presStyleLbl="node4" presStyleIdx="1" presStyleCnt="5" custScaleY="179748">
        <dgm:presLayoutVars>
          <dgm:chPref val="3"/>
        </dgm:presLayoutVars>
      </dgm:prSet>
      <dgm:spPr/>
    </dgm:pt>
    <dgm:pt modelId="{3F8E89B1-C939-0A40-ABE8-91FA28CE4B9E}" type="pres">
      <dgm:prSet presAssocID="{9C581B28-8E08-AB42-BA34-468995CD9AAB}" presName="horzFour" presStyleCnt="0"/>
      <dgm:spPr/>
    </dgm:pt>
    <dgm:pt modelId="{4A5EE459-9EBC-7243-9070-0EDD8120918E}" type="pres">
      <dgm:prSet presAssocID="{3D603DF8-8ABF-0C42-B952-3272B70FBD6F}" presName="sibSpaceTwo" presStyleCnt="0"/>
      <dgm:spPr/>
    </dgm:pt>
    <dgm:pt modelId="{00E90946-5F50-3C41-BDFF-5F41F38AFBC6}" type="pres">
      <dgm:prSet presAssocID="{9FE7B2D1-6729-D14D-A0A3-C4413096C7A3}" presName="vertTwo" presStyleCnt="0"/>
      <dgm:spPr/>
    </dgm:pt>
    <dgm:pt modelId="{3B09A03A-D58E-214C-BEB1-5DECAB91B93C}" type="pres">
      <dgm:prSet presAssocID="{9FE7B2D1-6729-D14D-A0A3-C4413096C7A3}" presName="txTwo" presStyleLbl="node2" presStyleIdx="2" presStyleCnt="5">
        <dgm:presLayoutVars>
          <dgm:chPref val="3"/>
        </dgm:presLayoutVars>
      </dgm:prSet>
      <dgm:spPr/>
    </dgm:pt>
    <dgm:pt modelId="{95E8EDC1-5105-6741-AC09-5D5F2F940FC6}" type="pres">
      <dgm:prSet presAssocID="{9FE7B2D1-6729-D14D-A0A3-C4413096C7A3}" presName="parTransTwo" presStyleCnt="0"/>
      <dgm:spPr/>
    </dgm:pt>
    <dgm:pt modelId="{8C950360-7ADF-874E-B5CD-77DA2E5EF322}" type="pres">
      <dgm:prSet presAssocID="{9FE7B2D1-6729-D14D-A0A3-C4413096C7A3}" presName="horzTwo" presStyleCnt="0"/>
      <dgm:spPr/>
    </dgm:pt>
    <dgm:pt modelId="{13A16E8C-27C6-3044-A667-8BD067D1361C}" type="pres">
      <dgm:prSet presAssocID="{9B770F87-2576-A043-AA68-EBFB41978781}" presName="vertThree" presStyleCnt="0"/>
      <dgm:spPr/>
    </dgm:pt>
    <dgm:pt modelId="{E9232D34-D87F-5A45-BB8E-39CA3823ED83}" type="pres">
      <dgm:prSet presAssocID="{9B770F87-2576-A043-AA68-EBFB41978781}" presName="txThree" presStyleLbl="node3" presStyleIdx="2" presStyleCnt="5">
        <dgm:presLayoutVars>
          <dgm:chPref val="3"/>
        </dgm:presLayoutVars>
      </dgm:prSet>
      <dgm:spPr/>
    </dgm:pt>
    <dgm:pt modelId="{6E9B4E9B-E177-1E41-875F-6C77067C5A7B}" type="pres">
      <dgm:prSet presAssocID="{9B770F87-2576-A043-AA68-EBFB41978781}" presName="parTransThree" presStyleCnt="0"/>
      <dgm:spPr/>
    </dgm:pt>
    <dgm:pt modelId="{07CAF3A0-8A01-0846-8F41-61E22BC2B00B}" type="pres">
      <dgm:prSet presAssocID="{9B770F87-2576-A043-AA68-EBFB41978781}" presName="horzThree" presStyleCnt="0"/>
      <dgm:spPr/>
    </dgm:pt>
    <dgm:pt modelId="{C0A61491-B766-1C46-95F7-80A902EE665E}" type="pres">
      <dgm:prSet presAssocID="{CB2A0079-46FF-4A40-B5D8-4CF77F4F1632}" presName="vertFour" presStyleCnt="0">
        <dgm:presLayoutVars>
          <dgm:chPref val="3"/>
        </dgm:presLayoutVars>
      </dgm:prSet>
      <dgm:spPr/>
    </dgm:pt>
    <dgm:pt modelId="{98CEC996-862F-694F-9E1E-E1DBF6A937A8}" type="pres">
      <dgm:prSet presAssocID="{CB2A0079-46FF-4A40-B5D8-4CF77F4F1632}" presName="txFour" presStyleLbl="node4" presStyleIdx="2" presStyleCnt="5" custScaleY="179678">
        <dgm:presLayoutVars>
          <dgm:chPref val="3"/>
        </dgm:presLayoutVars>
      </dgm:prSet>
      <dgm:spPr/>
    </dgm:pt>
    <dgm:pt modelId="{BE24AA13-C891-1F47-B10B-B446B45BF85C}" type="pres">
      <dgm:prSet presAssocID="{CB2A0079-46FF-4A40-B5D8-4CF77F4F1632}" presName="horzFour" presStyleCnt="0"/>
      <dgm:spPr/>
    </dgm:pt>
    <dgm:pt modelId="{DDA84611-E95C-F44C-96EB-6A39B7B1E26D}" type="pres">
      <dgm:prSet presAssocID="{2C1871AE-F4CC-CE41-B2CE-2FBB98967A95}" presName="sibSpaceTwo" presStyleCnt="0"/>
      <dgm:spPr/>
    </dgm:pt>
    <dgm:pt modelId="{0128EB7A-C64F-7B4B-A2A6-2628424DA358}" type="pres">
      <dgm:prSet presAssocID="{44B30F7C-0F5C-EC48-A937-A613CF4D4CD7}" presName="vertTwo" presStyleCnt="0"/>
      <dgm:spPr/>
    </dgm:pt>
    <dgm:pt modelId="{931614DF-3E96-A341-84D8-7DBE92F3306E}" type="pres">
      <dgm:prSet presAssocID="{44B30F7C-0F5C-EC48-A937-A613CF4D4CD7}" presName="txTwo" presStyleLbl="node2" presStyleIdx="3" presStyleCnt="5">
        <dgm:presLayoutVars>
          <dgm:chPref val="3"/>
        </dgm:presLayoutVars>
      </dgm:prSet>
      <dgm:spPr/>
    </dgm:pt>
    <dgm:pt modelId="{79E1B597-A7EB-8F4E-8336-AE1FDDDFAB48}" type="pres">
      <dgm:prSet presAssocID="{44B30F7C-0F5C-EC48-A937-A613CF4D4CD7}" presName="parTransTwo" presStyleCnt="0"/>
      <dgm:spPr/>
    </dgm:pt>
    <dgm:pt modelId="{65FE8548-0EF0-D14F-97A0-9B5B13B039AB}" type="pres">
      <dgm:prSet presAssocID="{44B30F7C-0F5C-EC48-A937-A613CF4D4CD7}" presName="horzTwo" presStyleCnt="0"/>
      <dgm:spPr/>
    </dgm:pt>
    <dgm:pt modelId="{18FC154A-BCE5-464C-A988-AF5A395DDA18}" type="pres">
      <dgm:prSet presAssocID="{79CCFFAB-64F6-3040-A08A-0AA1149D6E1D}" presName="vertThree" presStyleCnt="0"/>
      <dgm:spPr/>
    </dgm:pt>
    <dgm:pt modelId="{281EC13C-375C-B943-A64B-B3B3639A33E4}" type="pres">
      <dgm:prSet presAssocID="{79CCFFAB-64F6-3040-A08A-0AA1149D6E1D}" presName="txThree" presStyleLbl="node3" presStyleIdx="3" presStyleCnt="5">
        <dgm:presLayoutVars>
          <dgm:chPref val="3"/>
        </dgm:presLayoutVars>
      </dgm:prSet>
      <dgm:spPr/>
    </dgm:pt>
    <dgm:pt modelId="{E89504B9-97F3-D94E-9159-3939C3AEDC56}" type="pres">
      <dgm:prSet presAssocID="{79CCFFAB-64F6-3040-A08A-0AA1149D6E1D}" presName="parTransThree" presStyleCnt="0"/>
      <dgm:spPr/>
    </dgm:pt>
    <dgm:pt modelId="{B46A1684-162C-F443-BB02-D881DEBF6D53}" type="pres">
      <dgm:prSet presAssocID="{79CCFFAB-64F6-3040-A08A-0AA1149D6E1D}" presName="horzThree" presStyleCnt="0"/>
      <dgm:spPr/>
    </dgm:pt>
    <dgm:pt modelId="{DF89108A-969C-7145-8E15-59B92495C654}" type="pres">
      <dgm:prSet presAssocID="{441F3FEE-BFED-B844-B0CF-B7D7A7DCBE32}" presName="vertFour" presStyleCnt="0">
        <dgm:presLayoutVars>
          <dgm:chPref val="3"/>
        </dgm:presLayoutVars>
      </dgm:prSet>
      <dgm:spPr/>
    </dgm:pt>
    <dgm:pt modelId="{F3B41532-C143-A84A-AE79-CE28242CF076}" type="pres">
      <dgm:prSet presAssocID="{441F3FEE-BFED-B844-B0CF-B7D7A7DCBE32}" presName="txFour" presStyleLbl="node4" presStyleIdx="3" presStyleCnt="5" custScaleY="179954">
        <dgm:presLayoutVars>
          <dgm:chPref val="3"/>
        </dgm:presLayoutVars>
      </dgm:prSet>
      <dgm:spPr/>
    </dgm:pt>
    <dgm:pt modelId="{F665AACA-450B-F942-9A51-D28990A438D6}" type="pres">
      <dgm:prSet presAssocID="{441F3FEE-BFED-B844-B0CF-B7D7A7DCBE32}" presName="horzFour" presStyleCnt="0"/>
      <dgm:spPr/>
    </dgm:pt>
    <dgm:pt modelId="{6BA92512-9152-3349-82A4-29305AD3D6FC}" type="pres">
      <dgm:prSet presAssocID="{6D7CC640-1EBB-9B47-A4B1-FCD9CCD3CB11}" presName="sibSpaceTwo" presStyleCnt="0"/>
      <dgm:spPr/>
    </dgm:pt>
    <dgm:pt modelId="{7B1C70BC-59A0-7F46-98B3-E7E113B0CACA}" type="pres">
      <dgm:prSet presAssocID="{92AA6927-1422-354B-A133-3EDA53195C24}" presName="vertTwo" presStyleCnt="0"/>
      <dgm:spPr/>
    </dgm:pt>
    <dgm:pt modelId="{0C5EFFFC-1241-6145-9BBD-42983784E6BD}" type="pres">
      <dgm:prSet presAssocID="{92AA6927-1422-354B-A133-3EDA53195C24}" presName="txTwo" presStyleLbl="node2" presStyleIdx="4" presStyleCnt="5">
        <dgm:presLayoutVars>
          <dgm:chPref val="3"/>
        </dgm:presLayoutVars>
      </dgm:prSet>
      <dgm:spPr/>
    </dgm:pt>
    <dgm:pt modelId="{D04CB8F2-B8C5-A64A-A204-35C35C550F5B}" type="pres">
      <dgm:prSet presAssocID="{92AA6927-1422-354B-A133-3EDA53195C24}" presName="parTransTwo" presStyleCnt="0"/>
      <dgm:spPr/>
    </dgm:pt>
    <dgm:pt modelId="{1DAE30ED-5C50-374C-A354-609154015B3E}" type="pres">
      <dgm:prSet presAssocID="{92AA6927-1422-354B-A133-3EDA53195C24}" presName="horzTwo" presStyleCnt="0"/>
      <dgm:spPr/>
    </dgm:pt>
    <dgm:pt modelId="{68DE221B-D101-D54E-A830-3B09B6E073E6}" type="pres">
      <dgm:prSet presAssocID="{0FE45F99-2CC0-C64F-9BC8-2EE7566E1335}" presName="vertThree" presStyleCnt="0"/>
      <dgm:spPr/>
    </dgm:pt>
    <dgm:pt modelId="{A5F727FA-E78A-404C-86F9-8F1D105D4A3D}" type="pres">
      <dgm:prSet presAssocID="{0FE45F99-2CC0-C64F-9BC8-2EE7566E1335}" presName="txThree" presStyleLbl="node3" presStyleIdx="4" presStyleCnt="5">
        <dgm:presLayoutVars>
          <dgm:chPref val="3"/>
        </dgm:presLayoutVars>
      </dgm:prSet>
      <dgm:spPr/>
    </dgm:pt>
    <dgm:pt modelId="{D8144C60-B009-7F4A-ABCB-9A870813FA6C}" type="pres">
      <dgm:prSet presAssocID="{0FE45F99-2CC0-C64F-9BC8-2EE7566E1335}" presName="parTransThree" presStyleCnt="0"/>
      <dgm:spPr/>
    </dgm:pt>
    <dgm:pt modelId="{59C49EEC-B59C-5843-8AB5-CA94034342B0}" type="pres">
      <dgm:prSet presAssocID="{0FE45F99-2CC0-C64F-9BC8-2EE7566E1335}" presName="horzThree" presStyleCnt="0"/>
      <dgm:spPr/>
    </dgm:pt>
    <dgm:pt modelId="{47697648-4316-8145-9062-D7D352C41F32}" type="pres">
      <dgm:prSet presAssocID="{C3096A2A-9FC6-764D-B949-4E0779CB61F6}" presName="vertFour" presStyleCnt="0">
        <dgm:presLayoutVars>
          <dgm:chPref val="3"/>
        </dgm:presLayoutVars>
      </dgm:prSet>
      <dgm:spPr/>
    </dgm:pt>
    <dgm:pt modelId="{76002201-53A6-7B47-987A-B267C4916B4C}" type="pres">
      <dgm:prSet presAssocID="{C3096A2A-9FC6-764D-B949-4E0779CB61F6}" presName="txFour" presStyleLbl="node4" presStyleIdx="4" presStyleCnt="5" custScaleY="179954">
        <dgm:presLayoutVars>
          <dgm:chPref val="3"/>
        </dgm:presLayoutVars>
      </dgm:prSet>
      <dgm:spPr/>
    </dgm:pt>
    <dgm:pt modelId="{C51FF643-B882-C84E-8107-67F44482A766}" type="pres">
      <dgm:prSet presAssocID="{C3096A2A-9FC6-764D-B949-4E0779CB61F6}" presName="horzFour" presStyleCnt="0"/>
      <dgm:spPr/>
    </dgm:pt>
  </dgm:ptLst>
  <dgm:cxnLst>
    <dgm:cxn modelId="{D482C40F-F6DC-6D4C-8E50-23412FBB8710}" srcId="{44B67B33-D71C-5047-93BA-DC7807DF540E}" destId="{837016DA-B4E0-034A-A478-8FC4D823D251}" srcOrd="0" destOrd="0" parTransId="{75718AB0-D033-674C-A4C9-B5F7904D58E2}" sibTransId="{1F616ED4-4BB2-EA47-BD20-2EDDF59DB4B6}"/>
    <dgm:cxn modelId="{D73B5A14-339C-9345-B586-9CFFC766A486}" type="presOf" srcId="{CB2A0079-46FF-4A40-B5D8-4CF77F4F1632}" destId="{98CEC996-862F-694F-9E1E-E1DBF6A937A8}" srcOrd="0" destOrd="0" presId="urn:microsoft.com/office/officeart/2005/8/layout/hierarchy4"/>
    <dgm:cxn modelId="{7CC7191C-10D6-C141-AFAC-72809C0E8048}" type="presOf" srcId="{9B770F87-2576-A043-AA68-EBFB41978781}" destId="{E9232D34-D87F-5A45-BB8E-39CA3823ED83}" srcOrd="0" destOrd="0" presId="urn:microsoft.com/office/officeart/2005/8/layout/hierarchy4"/>
    <dgm:cxn modelId="{DF86541C-CE1B-0F46-BDAE-95D6A67AEDD8}" srcId="{9F762D29-BE18-E94D-9A0A-BB3283C6FFC9}" destId="{44B30F7C-0F5C-EC48-A937-A613CF4D4CD7}" srcOrd="3" destOrd="0" parTransId="{8ACE7E1C-3546-C643-862F-554B027B4735}" sibTransId="{6D7CC640-1EBB-9B47-A4B1-FCD9CCD3CB11}"/>
    <dgm:cxn modelId="{78D88E22-00E2-EA43-AFF5-C54DC5865BFC}" srcId="{9FE7B2D1-6729-D14D-A0A3-C4413096C7A3}" destId="{9B770F87-2576-A043-AA68-EBFB41978781}" srcOrd="0" destOrd="0" parTransId="{F03094CD-F971-1040-A69E-A23618F330AF}" sibTransId="{0C0E6F6D-78BB-F34B-92A8-775D7CBB9BDD}"/>
    <dgm:cxn modelId="{FB19202D-A0C9-3644-9F0C-4ABB9EA1F353}" srcId="{EC8D1118-2F0D-0743-AF38-57BABFEE589B}" destId="{9C581B28-8E08-AB42-BA34-468995CD9AAB}" srcOrd="0" destOrd="0" parTransId="{DDF1B7AD-EFF7-7248-A667-DC19BEF37B24}" sibTransId="{AF5E9D5D-9E27-2947-8881-2018109D3188}"/>
    <dgm:cxn modelId="{CBE11B35-13A9-4249-AD39-0433F63F423D}" type="presOf" srcId="{79CCFFAB-64F6-3040-A08A-0AA1149D6E1D}" destId="{281EC13C-375C-B943-A64B-B3B3639A33E4}" srcOrd="0" destOrd="0" presId="urn:microsoft.com/office/officeart/2005/8/layout/hierarchy4"/>
    <dgm:cxn modelId="{97474B37-0BC4-474E-94F4-6D3ADEAE6CE2}" srcId="{9F762D29-BE18-E94D-9A0A-BB3283C6FFC9}" destId="{CBA23E9B-9CA2-BC49-B2B2-E589F8E8EF84}" srcOrd="0" destOrd="0" parTransId="{1D1C3684-2B56-A84C-8DAB-12499983ABB0}" sibTransId="{213708CA-FF66-144A-A47D-91077E95B66D}"/>
    <dgm:cxn modelId="{09F26A41-B920-654D-A953-144A32E595AE}" type="presOf" srcId="{246538DB-BCD7-7F43-B297-C4CA882E844A}" destId="{E22750AE-0D02-574C-AD1A-A0207B16EA40}" srcOrd="0" destOrd="0" presId="urn:microsoft.com/office/officeart/2005/8/layout/hierarchy4"/>
    <dgm:cxn modelId="{098E6B41-A8E7-3849-9DAD-3ECC0F82E67C}" srcId="{92AA6927-1422-354B-A133-3EDA53195C24}" destId="{0FE45F99-2CC0-C64F-9BC8-2EE7566E1335}" srcOrd="0" destOrd="0" parTransId="{992027A7-DFE0-4F48-85B0-EB5ED430965B}" sibTransId="{3297B8C3-89E6-E743-AF65-72402A605C67}"/>
    <dgm:cxn modelId="{02E88747-32A1-FA48-847A-873D995F7ED0}" type="presOf" srcId="{EC8D1118-2F0D-0743-AF38-57BABFEE589B}" destId="{188B2BB3-0B5E-7D47-8831-AB6AD9319DEA}" srcOrd="0" destOrd="0" presId="urn:microsoft.com/office/officeart/2005/8/layout/hierarchy4"/>
    <dgm:cxn modelId="{575B1450-10A3-B94B-A9AC-769164D8CE43}" srcId="{CBA23E9B-9CA2-BC49-B2B2-E589F8E8EF84}" destId="{44B67B33-D71C-5047-93BA-DC7807DF540E}" srcOrd="0" destOrd="0" parTransId="{47B2300E-D23D-D94F-8E21-27447E7B7B84}" sibTransId="{893E53F2-9234-0941-8307-1893F17F1F8A}"/>
    <dgm:cxn modelId="{C1CE7450-2C2C-E14B-AD89-E73E9CE84378}" srcId="{9B770F87-2576-A043-AA68-EBFB41978781}" destId="{CB2A0079-46FF-4A40-B5D8-4CF77F4F1632}" srcOrd="0" destOrd="0" parTransId="{A1D66FDF-0A80-C444-A6E7-020FAC38FA20}" sibTransId="{C268AF92-8FBA-9C41-A496-F6368FD4D459}"/>
    <dgm:cxn modelId="{C030E867-A332-F446-B0E0-28834FDDC508}" type="presOf" srcId="{441F3FEE-BFED-B844-B0CF-B7D7A7DCBE32}" destId="{F3B41532-C143-A84A-AE79-CE28242CF076}" srcOrd="0" destOrd="0" presId="urn:microsoft.com/office/officeart/2005/8/layout/hierarchy4"/>
    <dgm:cxn modelId="{0E7B5C69-553B-6440-9D6B-D72747DEFE5C}" srcId="{0FE45F99-2CC0-C64F-9BC8-2EE7566E1335}" destId="{C3096A2A-9FC6-764D-B949-4E0779CB61F6}" srcOrd="0" destOrd="0" parTransId="{A3EE404D-8174-074C-9029-F86EFD0D3A74}" sibTransId="{078167D4-A2B1-844D-8F16-E932C3ADD7DD}"/>
    <dgm:cxn modelId="{7396736F-08B9-5E4C-9ACE-D08489DE3146}" srcId="{C8B65F08-00BE-A140-9FA4-798C8D8FE728}" destId="{9F762D29-BE18-E94D-9A0A-BB3283C6FFC9}" srcOrd="0" destOrd="0" parTransId="{DE60EB86-1EC9-3D49-B673-DCD38FE609C9}" sibTransId="{2594618B-6448-2747-B744-B4DCC554A17F}"/>
    <dgm:cxn modelId="{26E57F73-71D1-A64D-B27A-458125A30D9A}" type="presOf" srcId="{9FE7B2D1-6729-D14D-A0A3-C4413096C7A3}" destId="{3B09A03A-D58E-214C-BEB1-5DECAB91B93C}" srcOrd="0" destOrd="0" presId="urn:microsoft.com/office/officeart/2005/8/layout/hierarchy4"/>
    <dgm:cxn modelId="{53D6CE7C-AB72-9F4D-9D3B-4D3B4BF6A3CC}" type="presOf" srcId="{C3096A2A-9FC6-764D-B949-4E0779CB61F6}" destId="{76002201-53A6-7B47-987A-B267C4916B4C}" srcOrd="0" destOrd="0" presId="urn:microsoft.com/office/officeart/2005/8/layout/hierarchy4"/>
    <dgm:cxn modelId="{5F49E390-B0A1-BB4B-BE34-21C596B3BC12}" type="presOf" srcId="{9F762D29-BE18-E94D-9A0A-BB3283C6FFC9}" destId="{9906A8B5-082B-8446-8108-A1C73286B267}" srcOrd="0" destOrd="0" presId="urn:microsoft.com/office/officeart/2005/8/layout/hierarchy4"/>
    <dgm:cxn modelId="{B50E8391-C558-2F43-9A4C-B292B88734C4}" srcId="{9F762D29-BE18-E94D-9A0A-BB3283C6FFC9}" destId="{246538DB-BCD7-7F43-B297-C4CA882E844A}" srcOrd="1" destOrd="0" parTransId="{88D0AC5F-9C10-3A4D-B7F9-B60D25F9B5EE}" sibTransId="{3D603DF8-8ABF-0C42-B952-3272B70FBD6F}"/>
    <dgm:cxn modelId="{00B12E9D-185D-794E-AA23-CE2BFF4BFA3D}" type="presOf" srcId="{C8B65F08-00BE-A140-9FA4-798C8D8FE728}" destId="{6CF303F6-D793-6C49-9D15-8C04B17BC374}" srcOrd="0" destOrd="0" presId="urn:microsoft.com/office/officeart/2005/8/layout/hierarchy4"/>
    <dgm:cxn modelId="{3E09D5B8-4B52-E54A-8B8E-01E427C7E632}" srcId="{9F762D29-BE18-E94D-9A0A-BB3283C6FFC9}" destId="{9FE7B2D1-6729-D14D-A0A3-C4413096C7A3}" srcOrd="2" destOrd="0" parTransId="{26902287-3D04-234E-ADC8-981526C376DC}" sibTransId="{2C1871AE-F4CC-CE41-B2CE-2FBB98967A95}"/>
    <dgm:cxn modelId="{7188C3BE-6692-E748-906D-40C8A8945116}" type="presOf" srcId="{837016DA-B4E0-034A-A478-8FC4D823D251}" destId="{1744B08B-2688-D14D-B29E-51A6087A0680}" srcOrd="0" destOrd="0" presId="urn:microsoft.com/office/officeart/2005/8/layout/hierarchy4"/>
    <dgm:cxn modelId="{6D3566C5-E291-514F-9403-ED5FE8358114}" type="presOf" srcId="{CBA23E9B-9CA2-BC49-B2B2-E589F8E8EF84}" destId="{B0E37D3A-7926-F644-8682-AB167C65EC8F}" srcOrd="0" destOrd="0" presId="urn:microsoft.com/office/officeart/2005/8/layout/hierarchy4"/>
    <dgm:cxn modelId="{288E6ACD-16E9-BB4D-A60F-171504827F53}" type="presOf" srcId="{44B67B33-D71C-5047-93BA-DC7807DF540E}" destId="{DCBF41C8-5C97-0549-9DC5-1006C68B4140}" srcOrd="0" destOrd="0" presId="urn:microsoft.com/office/officeart/2005/8/layout/hierarchy4"/>
    <dgm:cxn modelId="{21EB21D1-3076-6E41-8399-826DB911D9AF}" type="presOf" srcId="{92AA6927-1422-354B-A133-3EDA53195C24}" destId="{0C5EFFFC-1241-6145-9BBD-42983784E6BD}" srcOrd="0" destOrd="0" presId="urn:microsoft.com/office/officeart/2005/8/layout/hierarchy4"/>
    <dgm:cxn modelId="{3716A7D1-3297-3148-B057-156336A01EC9}" srcId="{9F762D29-BE18-E94D-9A0A-BB3283C6FFC9}" destId="{92AA6927-1422-354B-A133-3EDA53195C24}" srcOrd="4" destOrd="0" parTransId="{F5A6BDA1-73D0-BC4E-A450-9B1BD100E8CD}" sibTransId="{665B8B10-BDC9-0448-8FAE-7EBE39245351}"/>
    <dgm:cxn modelId="{F8896DD4-F416-244F-B3E5-7E867AF12FF1}" type="presOf" srcId="{44B30F7C-0F5C-EC48-A937-A613CF4D4CD7}" destId="{931614DF-3E96-A341-84D8-7DBE92F3306E}" srcOrd="0" destOrd="0" presId="urn:microsoft.com/office/officeart/2005/8/layout/hierarchy4"/>
    <dgm:cxn modelId="{32FB38D9-992E-2A4D-AFEA-CBBB600341E1}" type="presOf" srcId="{9C581B28-8E08-AB42-BA34-468995CD9AAB}" destId="{A3976B9D-22E2-F542-A954-EE7DE65669E1}" srcOrd="0" destOrd="0" presId="urn:microsoft.com/office/officeart/2005/8/layout/hierarchy4"/>
    <dgm:cxn modelId="{ECC5F0E0-1D1D-FF4A-BA48-C76A8791F04F}" type="presOf" srcId="{0FE45F99-2CC0-C64F-9BC8-2EE7566E1335}" destId="{A5F727FA-E78A-404C-86F9-8F1D105D4A3D}" srcOrd="0" destOrd="0" presId="urn:microsoft.com/office/officeart/2005/8/layout/hierarchy4"/>
    <dgm:cxn modelId="{297C47E2-297E-D447-AA35-6D2FCFE52FBA}" srcId="{246538DB-BCD7-7F43-B297-C4CA882E844A}" destId="{EC8D1118-2F0D-0743-AF38-57BABFEE589B}" srcOrd="0" destOrd="0" parTransId="{74B01D86-C075-E144-9DFD-0408F31C14F1}" sibTransId="{6EFB29A3-3422-1245-B4D9-8548892C7BA1}"/>
    <dgm:cxn modelId="{E4E72FF6-E8F7-6E40-8ADA-8CB46980242B}" srcId="{44B30F7C-0F5C-EC48-A937-A613CF4D4CD7}" destId="{79CCFFAB-64F6-3040-A08A-0AA1149D6E1D}" srcOrd="0" destOrd="0" parTransId="{E3D65899-8DD4-7A48-B49B-6D30373E18A2}" sibTransId="{404E0A54-2312-7943-955B-266A71F1E3D4}"/>
    <dgm:cxn modelId="{55EA48FB-C57D-A04B-9B2F-58A921F4A706}" srcId="{79CCFFAB-64F6-3040-A08A-0AA1149D6E1D}" destId="{441F3FEE-BFED-B844-B0CF-B7D7A7DCBE32}" srcOrd="0" destOrd="0" parTransId="{F741E488-FC3F-044C-8643-D5DAAB2BECEB}" sibTransId="{FE0EC8AF-3B21-AE42-A75A-EA305AFFD812}"/>
    <dgm:cxn modelId="{5D095E97-37F2-C04D-BB0C-3A05BB71E8F7}" type="presParOf" srcId="{6CF303F6-D793-6C49-9D15-8C04B17BC374}" destId="{945271C6-C99E-FE49-B0B1-4616EBE55D09}" srcOrd="0" destOrd="0" presId="urn:microsoft.com/office/officeart/2005/8/layout/hierarchy4"/>
    <dgm:cxn modelId="{28CF0ACE-3AA7-814C-A12C-B132B5694928}" type="presParOf" srcId="{945271C6-C99E-FE49-B0B1-4616EBE55D09}" destId="{9906A8B5-082B-8446-8108-A1C73286B267}" srcOrd="0" destOrd="0" presId="urn:microsoft.com/office/officeart/2005/8/layout/hierarchy4"/>
    <dgm:cxn modelId="{19B0F3A3-303A-9343-91A1-79C031FA0CC2}" type="presParOf" srcId="{945271C6-C99E-FE49-B0B1-4616EBE55D09}" destId="{848D756A-0338-4D43-87D7-2D7D955CFAD8}" srcOrd="1" destOrd="0" presId="urn:microsoft.com/office/officeart/2005/8/layout/hierarchy4"/>
    <dgm:cxn modelId="{CC990EFE-1968-B342-9640-BE182D23CB82}" type="presParOf" srcId="{945271C6-C99E-FE49-B0B1-4616EBE55D09}" destId="{4B4A7429-A771-C44A-A208-09E1F2CBF4C4}" srcOrd="2" destOrd="0" presId="urn:microsoft.com/office/officeart/2005/8/layout/hierarchy4"/>
    <dgm:cxn modelId="{101C17C0-576D-E949-9CF0-7254E76679E3}" type="presParOf" srcId="{4B4A7429-A771-C44A-A208-09E1F2CBF4C4}" destId="{B6756A77-1CF9-644B-8011-0D43165F9BD7}" srcOrd="0" destOrd="0" presId="urn:microsoft.com/office/officeart/2005/8/layout/hierarchy4"/>
    <dgm:cxn modelId="{9E439C95-C852-CC4B-8F88-CCE48A82F1D9}" type="presParOf" srcId="{B6756A77-1CF9-644B-8011-0D43165F9BD7}" destId="{B0E37D3A-7926-F644-8682-AB167C65EC8F}" srcOrd="0" destOrd="0" presId="urn:microsoft.com/office/officeart/2005/8/layout/hierarchy4"/>
    <dgm:cxn modelId="{74179D17-498F-B24F-A7DE-17A056E0671A}" type="presParOf" srcId="{B6756A77-1CF9-644B-8011-0D43165F9BD7}" destId="{B95C01DA-FBD5-6A47-8733-B97828D69281}" srcOrd="1" destOrd="0" presId="urn:microsoft.com/office/officeart/2005/8/layout/hierarchy4"/>
    <dgm:cxn modelId="{C706BA36-1795-2443-B60A-98D20F0E690F}" type="presParOf" srcId="{B6756A77-1CF9-644B-8011-0D43165F9BD7}" destId="{D47D8708-C85A-4A42-9F69-6EB5106AF1E4}" srcOrd="2" destOrd="0" presId="urn:microsoft.com/office/officeart/2005/8/layout/hierarchy4"/>
    <dgm:cxn modelId="{C01F2AFF-8702-9C44-8CDF-B86EA4042A7D}" type="presParOf" srcId="{D47D8708-C85A-4A42-9F69-6EB5106AF1E4}" destId="{E2D5F2CF-CD57-484A-A08F-079AA57DA739}" srcOrd="0" destOrd="0" presId="urn:microsoft.com/office/officeart/2005/8/layout/hierarchy4"/>
    <dgm:cxn modelId="{48D12B69-70CF-3B4A-8358-F4BF97672031}" type="presParOf" srcId="{E2D5F2CF-CD57-484A-A08F-079AA57DA739}" destId="{DCBF41C8-5C97-0549-9DC5-1006C68B4140}" srcOrd="0" destOrd="0" presId="urn:microsoft.com/office/officeart/2005/8/layout/hierarchy4"/>
    <dgm:cxn modelId="{DAECE994-EA77-0046-BCA7-75FD76BF8C5A}" type="presParOf" srcId="{E2D5F2CF-CD57-484A-A08F-079AA57DA739}" destId="{97AB83BD-8635-A347-BDC5-0CA6F1235340}" srcOrd="1" destOrd="0" presId="urn:microsoft.com/office/officeart/2005/8/layout/hierarchy4"/>
    <dgm:cxn modelId="{122444B4-7937-FF47-89A0-6CDB69086D95}" type="presParOf" srcId="{E2D5F2CF-CD57-484A-A08F-079AA57DA739}" destId="{49175E87-2AFB-DE4F-BED2-0FD1777E54F0}" srcOrd="2" destOrd="0" presId="urn:microsoft.com/office/officeart/2005/8/layout/hierarchy4"/>
    <dgm:cxn modelId="{0C27D04A-3860-DA43-B848-4AF16750510B}" type="presParOf" srcId="{49175E87-2AFB-DE4F-BED2-0FD1777E54F0}" destId="{2A7AAF0E-814D-1049-A329-F33E4D90924F}" srcOrd="0" destOrd="0" presId="urn:microsoft.com/office/officeart/2005/8/layout/hierarchy4"/>
    <dgm:cxn modelId="{A25DF94C-5C3A-5646-86C0-C083D47AD272}" type="presParOf" srcId="{2A7AAF0E-814D-1049-A329-F33E4D90924F}" destId="{1744B08B-2688-D14D-B29E-51A6087A0680}" srcOrd="0" destOrd="0" presId="urn:microsoft.com/office/officeart/2005/8/layout/hierarchy4"/>
    <dgm:cxn modelId="{C705096D-EEB8-334A-8F06-6465B4609A78}" type="presParOf" srcId="{2A7AAF0E-814D-1049-A329-F33E4D90924F}" destId="{9FBEC0F0-9E5A-C846-A3EF-CC37495E28A0}" srcOrd="1" destOrd="0" presId="urn:microsoft.com/office/officeart/2005/8/layout/hierarchy4"/>
    <dgm:cxn modelId="{C484D712-4939-7D43-AD1B-F050DCE5B2C3}" type="presParOf" srcId="{4B4A7429-A771-C44A-A208-09E1F2CBF4C4}" destId="{36AD1806-BE03-B04D-8278-AF3FE23D0F6B}" srcOrd="1" destOrd="0" presId="urn:microsoft.com/office/officeart/2005/8/layout/hierarchy4"/>
    <dgm:cxn modelId="{48A9CA35-668C-F94D-AB91-4E85B05A6A5B}" type="presParOf" srcId="{4B4A7429-A771-C44A-A208-09E1F2CBF4C4}" destId="{761AF833-ADD9-B94A-89C1-626CECD4D96A}" srcOrd="2" destOrd="0" presId="urn:microsoft.com/office/officeart/2005/8/layout/hierarchy4"/>
    <dgm:cxn modelId="{F05294BE-F7E0-4846-9CC2-67B3E819D121}" type="presParOf" srcId="{761AF833-ADD9-B94A-89C1-626CECD4D96A}" destId="{E22750AE-0D02-574C-AD1A-A0207B16EA40}" srcOrd="0" destOrd="0" presId="urn:microsoft.com/office/officeart/2005/8/layout/hierarchy4"/>
    <dgm:cxn modelId="{263B9CA5-54BD-7342-AE2E-AB9DD79B2BD1}" type="presParOf" srcId="{761AF833-ADD9-B94A-89C1-626CECD4D96A}" destId="{A4FCBC63-5368-7248-9CE7-7D69735E24F0}" srcOrd="1" destOrd="0" presId="urn:microsoft.com/office/officeart/2005/8/layout/hierarchy4"/>
    <dgm:cxn modelId="{C48D4A51-F727-9541-9BFE-31C571152BDB}" type="presParOf" srcId="{761AF833-ADD9-B94A-89C1-626CECD4D96A}" destId="{A20BB551-CCF0-1A47-88A4-7F5DF440A253}" srcOrd="2" destOrd="0" presId="urn:microsoft.com/office/officeart/2005/8/layout/hierarchy4"/>
    <dgm:cxn modelId="{562F744C-60FC-2449-9008-8965A6EAE837}" type="presParOf" srcId="{A20BB551-CCF0-1A47-88A4-7F5DF440A253}" destId="{D0F026C0-A676-2E4F-8745-F3448CEB0108}" srcOrd="0" destOrd="0" presId="urn:microsoft.com/office/officeart/2005/8/layout/hierarchy4"/>
    <dgm:cxn modelId="{FB0267D7-B820-E94B-B1DE-958A843F9A7E}" type="presParOf" srcId="{D0F026C0-A676-2E4F-8745-F3448CEB0108}" destId="{188B2BB3-0B5E-7D47-8831-AB6AD9319DEA}" srcOrd="0" destOrd="0" presId="urn:microsoft.com/office/officeart/2005/8/layout/hierarchy4"/>
    <dgm:cxn modelId="{250E8D9F-51EA-5F48-88DE-B6204155B8A4}" type="presParOf" srcId="{D0F026C0-A676-2E4F-8745-F3448CEB0108}" destId="{28C89AF6-2ED7-D549-8002-1FC17D8EA356}" srcOrd="1" destOrd="0" presId="urn:microsoft.com/office/officeart/2005/8/layout/hierarchy4"/>
    <dgm:cxn modelId="{5E6C6BF1-5017-9045-8A33-E8336506865F}" type="presParOf" srcId="{D0F026C0-A676-2E4F-8745-F3448CEB0108}" destId="{41A90D74-B628-1446-A070-33E0065E6B36}" srcOrd="2" destOrd="0" presId="urn:microsoft.com/office/officeart/2005/8/layout/hierarchy4"/>
    <dgm:cxn modelId="{F79A2C1E-EB32-7A4C-A14F-98841F776B81}" type="presParOf" srcId="{41A90D74-B628-1446-A070-33E0065E6B36}" destId="{15FA6FB0-4EEC-7447-9FAF-3CB0194B19BC}" srcOrd="0" destOrd="0" presId="urn:microsoft.com/office/officeart/2005/8/layout/hierarchy4"/>
    <dgm:cxn modelId="{1311B748-E21B-3840-A380-40DC2638F0CC}" type="presParOf" srcId="{15FA6FB0-4EEC-7447-9FAF-3CB0194B19BC}" destId="{A3976B9D-22E2-F542-A954-EE7DE65669E1}" srcOrd="0" destOrd="0" presId="urn:microsoft.com/office/officeart/2005/8/layout/hierarchy4"/>
    <dgm:cxn modelId="{9442B65A-A613-C540-968F-12FC25AFF3C4}" type="presParOf" srcId="{15FA6FB0-4EEC-7447-9FAF-3CB0194B19BC}" destId="{3F8E89B1-C939-0A40-ABE8-91FA28CE4B9E}" srcOrd="1" destOrd="0" presId="urn:microsoft.com/office/officeart/2005/8/layout/hierarchy4"/>
    <dgm:cxn modelId="{E98FE836-0569-1F47-BC6D-890B6B62C77F}" type="presParOf" srcId="{4B4A7429-A771-C44A-A208-09E1F2CBF4C4}" destId="{4A5EE459-9EBC-7243-9070-0EDD8120918E}" srcOrd="3" destOrd="0" presId="urn:microsoft.com/office/officeart/2005/8/layout/hierarchy4"/>
    <dgm:cxn modelId="{4294D090-3170-D645-954F-385A7B15DCB5}" type="presParOf" srcId="{4B4A7429-A771-C44A-A208-09E1F2CBF4C4}" destId="{00E90946-5F50-3C41-BDFF-5F41F38AFBC6}" srcOrd="4" destOrd="0" presId="urn:microsoft.com/office/officeart/2005/8/layout/hierarchy4"/>
    <dgm:cxn modelId="{305F3D56-F482-0E4B-AE0A-7AC682FBA6E9}" type="presParOf" srcId="{00E90946-5F50-3C41-BDFF-5F41F38AFBC6}" destId="{3B09A03A-D58E-214C-BEB1-5DECAB91B93C}" srcOrd="0" destOrd="0" presId="urn:microsoft.com/office/officeart/2005/8/layout/hierarchy4"/>
    <dgm:cxn modelId="{C219B69A-E579-9749-B646-E5D21654EFA4}" type="presParOf" srcId="{00E90946-5F50-3C41-BDFF-5F41F38AFBC6}" destId="{95E8EDC1-5105-6741-AC09-5D5F2F940FC6}" srcOrd="1" destOrd="0" presId="urn:microsoft.com/office/officeart/2005/8/layout/hierarchy4"/>
    <dgm:cxn modelId="{AB6D1A06-BF2F-F14F-8DD6-E38A555AC25A}" type="presParOf" srcId="{00E90946-5F50-3C41-BDFF-5F41F38AFBC6}" destId="{8C950360-7ADF-874E-B5CD-77DA2E5EF322}" srcOrd="2" destOrd="0" presId="urn:microsoft.com/office/officeart/2005/8/layout/hierarchy4"/>
    <dgm:cxn modelId="{D46CD446-6DA8-4A4F-AC5F-CC176623E712}" type="presParOf" srcId="{8C950360-7ADF-874E-B5CD-77DA2E5EF322}" destId="{13A16E8C-27C6-3044-A667-8BD067D1361C}" srcOrd="0" destOrd="0" presId="urn:microsoft.com/office/officeart/2005/8/layout/hierarchy4"/>
    <dgm:cxn modelId="{66EA1C13-0A3C-1847-B829-7E40F56651D7}" type="presParOf" srcId="{13A16E8C-27C6-3044-A667-8BD067D1361C}" destId="{E9232D34-D87F-5A45-BB8E-39CA3823ED83}" srcOrd="0" destOrd="0" presId="urn:microsoft.com/office/officeart/2005/8/layout/hierarchy4"/>
    <dgm:cxn modelId="{0165CE1A-0B03-2A4B-AFA9-E53915B70C26}" type="presParOf" srcId="{13A16E8C-27C6-3044-A667-8BD067D1361C}" destId="{6E9B4E9B-E177-1E41-875F-6C77067C5A7B}" srcOrd="1" destOrd="0" presId="urn:microsoft.com/office/officeart/2005/8/layout/hierarchy4"/>
    <dgm:cxn modelId="{D76F67DE-745E-EF40-AEB7-8FABB12CFD57}" type="presParOf" srcId="{13A16E8C-27C6-3044-A667-8BD067D1361C}" destId="{07CAF3A0-8A01-0846-8F41-61E22BC2B00B}" srcOrd="2" destOrd="0" presId="urn:microsoft.com/office/officeart/2005/8/layout/hierarchy4"/>
    <dgm:cxn modelId="{3ACD29A2-875B-DA4F-9546-86AA923AD416}" type="presParOf" srcId="{07CAF3A0-8A01-0846-8F41-61E22BC2B00B}" destId="{C0A61491-B766-1C46-95F7-80A902EE665E}" srcOrd="0" destOrd="0" presId="urn:microsoft.com/office/officeart/2005/8/layout/hierarchy4"/>
    <dgm:cxn modelId="{C15D5E28-4FAB-A94B-9557-315F0EAF59E0}" type="presParOf" srcId="{C0A61491-B766-1C46-95F7-80A902EE665E}" destId="{98CEC996-862F-694F-9E1E-E1DBF6A937A8}" srcOrd="0" destOrd="0" presId="urn:microsoft.com/office/officeart/2005/8/layout/hierarchy4"/>
    <dgm:cxn modelId="{F3700095-BE1A-D447-8DC9-77541ADC772E}" type="presParOf" srcId="{C0A61491-B766-1C46-95F7-80A902EE665E}" destId="{BE24AA13-C891-1F47-B10B-B446B45BF85C}" srcOrd="1" destOrd="0" presId="urn:microsoft.com/office/officeart/2005/8/layout/hierarchy4"/>
    <dgm:cxn modelId="{3E59949A-65A2-874C-A6AF-CFAB5ACB0442}" type="presParOf" srcId="{4B4A7429-A771-C44A-A208-09E1F2CBF4C4}" destId="{DDA84611-E95C-F44C-96EB-6A39B7B1E26D}" srcOrd="5" destOrd="0" presId="urn:microsoft.com/office/officeart/2005/8/layout/hierarchy4"/>
    <dgm:cxn modelId="{8A588EAD-BCD7-F348-A3E6-EB1AE661C70E}" type="presParOf" srcId="{4B4A7429-A771-C44A-A208-09E1F2CBF4C4}" destId="{0128EB7A-C64F-7B4B-A2A6-2628424DA358}" srcOrd="6" destOrd="0" presId="urn:microsoft.com/office/officeart/2005/8/layout/hierarchy4"/>
    <dgm:cxn modelId="{E115156F-9D58-C14E-9926-DAB4052A3DA8}" type="presParOf" srcId="{0128EB7A-C64F-7B4B-A2A6-2628424DA358}" destId="{931614DF-3E96-A341-84D8-7DBE92F3306E}" srcOrd="0" destOrd="0" presId="urn:microsoft.com/office/officeart/2005/8/layout/hierarchy4"/>
    <dgm:cxn modelId="{EDFEACDC-F24B-0946-B4AD-167B7FD44B25}" type="presParOf" srcId="{0128EB7A-C64F-7B4B-A2A6-2628424DA358}" destId="{79E1B597-A7EB-8F4E-8336-AE1FDDDFAB48}" srcOrd="1" destOrd="0" presId="urn:microsoft.com/office/officeart/2005/8/layout/hierarchy4"/>
    <dgm:cxn modelId="{B20C27A9-EFF5-804E-999A-6B07D9344C88}" type="presParOf" srcId="{0128EB7A-C64F-7B4B-A2A6-2628424DA358}" destId="{65FE8548-0EF0-D14F-97A0-9B5B13B039AB}" srcOrd="2" destOrd="0" presId="urn:microsoft.com/office/officeart/2005/8/layout/hierarchy4"/>
    <dgm:cxn modelId="{B392C363-54AF-8445-AB87-783FA8EA0598}" type="presParOf" srcId="{65FE8548-0EF0-D14F-97A0-9B5B13B039AB}" destId="{18FC154A-BCE5-464C-A988-AF5A395DDA18}" srcOrd="0" destOrd="0" presId="urn:microsoft.com/office/officeart/2005/8/layout/hierarchy4"/>
    <dgm:cxn modelId="{4C739824-DE78-C047-B913-8E85EA2123E5}" type="presParOf" srcId="{18FC154A-BCE5-464C-A988-AF5A395DDA18}" destId="{281EC13C-375C-B943-A64B-B3B3639A33E4}" srcOrd="0" destOrd="0" presId="urn:microsoft.com/office/officeart/2005/8/layout/hierarchy4"/>
    <dgm:cxn modelId="{7D8EDE13-C27C-304B-8B2E-B02F2295D1AD}" type="presParOf" srcId="{18FC154A-BCE5-464C-A988-AF5A395DDA18}" destId="{E89504B9-97F3-D94E-9159-3939C3AEDC56}" srcOrd="1" destOrd="0" presId="urn:microsoft.com/office/officeart/2005/8/layout/hierarchy4"/>
    <dgm:cxn modelId="{1B45B5A4-7E20-9D49-A1FB-760771B847DC}" type="presParOf" srcId="{18FC154A-BCE5-464C-A988-AF5A395DDA18}" destId="{B46A1684-162C-F443-BB02-D881DEBF6D53}" srcOrd="2" destOrd="0" presId="urn:microsoft.com/office/officeart/2005/8/layout/hierarchy4"/>
    <dgm:cxn modelId="{663642EE-1F16-9948-AD63-7929C0A35787}" type="presParOf" srcId="{B46A1684-162C-F443-BB02-D881DEBF6D53}" destId="{DF89108A-969C-7145-8E15-59B92495C654}" srcOrd="0" destOrd="0" presId="urn:microsoft.com/office/officeart/2005/8/layout/hierarchy4"/>
    <dgm:cxn modelId="{8AE1870E-5F3F-074C-AB04-17B44423BADF}" type="presParOf" srcId="{DF89108A-969C-7145-8E15-59B92495C654}" destId="{F3B41532-C143-A84A-AE79-CE28242CF076}" srcOrd="0" destOrd="0" presId="urn:microsoft.com/office/officeart/2005/8/layout/hierarchy4"/>
    <dgm:cxn modelId="{DE627284-13B7-F445-B38A-8DB0ECC7825D}" type="presParOf" srcId="{DF89108A-969C-7145-8E15-59B92495C654}" destId="{F665AACA-450B-F942-9A51-D28990A438D6}" srcOrd="1" destOrd="0" presId="urn:microsoft.com/office/officeart/2005/8/layout/hierarchy4"/>
    <dgm:cxn modelId="{4A256DB1-6F73-7049-A30A-B5198764EE9C}" type="presParOf" srcId="{4B4A7429-A771-C44A-A208-09E1F2CBF4C4}" destId="{6BA92512-9152-3349-82A4-29305AD3D6FC}" srcOrd="7" destOrd="0" presId="urn:microsoft.com/office/officeart/2005/8/layout/hierarchy4"/>
    <dgm:cxn modelId="{ABF78613-1E02-4F4D-88E6-0592C491B1AA}" type="presParOf" srcId="{4B4A7429-A771-C44A-A208-09E1F2CBF4C4}" destId="{7B1C70BC-59A0-7F46-98B3-E7E113B0CACA}" srcOrd="8" destOrd="0" presId="urn:microsoft.com/office/officeart/2005/8/layout/hierarchy4"/>
    <dgm:cxn modelId="{99D1A8FE-128D-CD48-B525-761696B39844}" type="presParOf" srcId="{7B1C70BC-59A0-7F46-98B3-E7E113B0CACA}" destId="{0C5EFFFC-1241-6145-9BBD-42983784E6BD}" srcOrd="0" destOrd="0" presId="urn:microsoft.com/office/officeart/2005/8/layout/hierarchy4"/>
    <dgm:cxn modelId="{17DB07FC-03AE-434C-92F6-F6174ACDF9E8}" type="presParOf" srcId="{7B1C70BC-59A0-7F46-98B3-E7E113B0CACA}" destId="{D04CB8F2-B8C5-A64A-A204-35C35C550F5B}" srcOrd="1" destOrd="0" presId="urn:microsoft.com/office/officeart/2005/8/layout/hierarchy4"/>
    <dgm:cxn modelId="{F130274A-6BF4-FF4E-B084-C2193579917A}" type="presParOf" srcId="{7B1C70BC-59A0-7F46-98B3-E7E113B0CACA}" destId="{1DAE30ED-5C50-374C-A354-609154015B3E}" srcOrd="2" destOrd="0" presId="urn:microsoft.com/office/officeart/2005/8/layout/hierarchy4"/>
    <dgm:cxn modelId="{785B1EB8-E70C-A646-9A0A-C748FC70A8C6}" type="presParOf" srcId="{1DAE30ED-5C50-374C-A354-609154015B3E}" destId="{68DE221B-D101-D54E-A830-3B09B6E073E6}" srcOrd="0" destOrd="0" presId="urn:microsoft.com/office/officeart/2005/8/layout/hierarchy4"/>
    <dgm:cxn modelId="{0EFB52D4-893A-7A43-82B0-9114A16AF39B}" type="presParOf" srcId="{68DE221B-D101-D54E-A830-3B09B6E073E6}" destId="{A5F727FA-E78A-404C-86F9-8F1D105D4A3D}" srcOrd="0" destOrd="0" presId="urn:microsoft.com/office/officeart/2005/8/layout/hierarchy4"/>
    <dgm:cxn modelId="{4ACA276F-19D6-3F46-9495-D10FE1AA36C1}" type="presParOf" srcId="{68DE221B-D101-D54E-A830-3B09B6E073E6}" destId="{D8144C60-B009-7F4A-ABCB-9A870813FA6C}" srcOrd="1" destOrd="0" presId="urn:microsoft.com/office/officeart/2005/8/layout/hierarchy4"/>
    <dgm:cxn modelId="{3AF3FAA5-FBC1-0F42-97E6-635B073F774D}" type="presParOf" srcId="{68DE221B-D101-D54E-A830-3B09B6E073E6}" destId="{59C49EEC-B59C-5843-8AB5-CA94034342B0}" srcOrd="2" destOrd="0" presId="urn:microsoft.com/office/officeart/2005/8/layout/hierarchy4"/>
    <dgm:cxn modelId="{60E584A6-24D7-AE4F-8AB0-E61AADC6054B}" type="presParOf" srcId="{59C49EEC-B59C-5843-8AB5-CA94034342B0}" destId="{47697648-4316-8145-9062-D7D352C41F32}" srcOrd="0" destOrd="0" presId="urn:microsoft.com/office/officeart/2005/8/layout/hierarchy4"/>
    <dgm:cxn modelId="{F37B1998-6D4D-BA43-A249-24C7862A7880}" type="presParOf" srcId="{47697648-4316-8145-9062-D7D352C41F32}" destId="{76002201-53A6-7B47-987A-B267C4916B4C}" srcOrd="0" destOrd="0" presId="urn:microsoft.com/office/officeart/2005/8/layout/hierarchy4"/>
    <dgm:cxn modelId="{854CF3B3-683B-6E49-BA89-F5213F42300C}" type="presParOf" srcId="{47697648-4316-8145-9062-D7D352C41F32}" destId="{C51FF643-B882-C84E-8107-67F44482A766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B65F08-00BE-A140-9FA4-798C8D8FE728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762D29-BE18-E94D-9A0A-BB3283C6FFC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Neutral Atmosphere</a:t>
          </a:r>
        </a:p>
      </dgm:t>
    </dgm:pt>
    <dgm:pt modelId="{DE60EB86-1EC9-3D49-B673-DCD38FE609C9}" type="parTrans" cxnId="{7396736F-08B9-5E4C-9ACE-D08489DE3146}">
      <dgm:prSet/>
      <dgm:spPr/>
      <dgm:t>
        <a:bodyPr/>
        <a:lstStyle/>
        <a:p>
          <a:endParaRPr lang="en-US"/>
        </a:p>
      </dgm:t>
    </dgm:pt>
    <dgm:pt modelId="{2594618B-6448-2747-B744-B4DCC554A17F}" type="sibTrans" cxnId="{7396736F-08B9-5E4C-9ACE-D08489DE3146}">
      <dgm:prSet/>
      <dgm:spPr/>
      <dgm:t>
        <a:bodyPr/>
        <a:lstStyle/>
        <a:p>
          <a:endParaRPr lang="en-US"/>
        </a:p>
      </dgm:t>
    </dgm:pt>
    <dgm:pt modelId="{CBA23E9B-9CA2-BC49-B2B2-E589F8E8EF8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Density</a:t>
          </a:r>
        </a:p>
      </dgm:t>
    </dgm:pt>
    <dgm:pt modelId="{1D1C3684-2B56-A84C-8DAB-12499983ABB0}" type="parTrans" cxnId="{97474B37-0BC4-474E-94F4-6D3ADEAE6CE2}">
      <dgm:prSet/>
      <dgm:spPr/>
      <dgm:t>
        <a:bodyPr/>
        <a:lstStyle/>
        <a:p>
          <a:endParaRPr lang="en-US"/>
        </a:p>
      </dgm:t>
    </dgm:pt>
    <dgm:pt modelId="{213708CA-FF66-144A-A47D-91077E95B66D}" type="sibTrans" cxnId="{97474B37-0BC4-474E-94F4-6D3ADEAE6CE2}">
      <dgm:prSet/>
      <dgm:spPr/>
      <dgm:t>
        <a:bodyPr/>
        <a:lstStyle/>
        <a:p>
          <a:endParaRPr lang="en-US"/>
        </a:p>
      </dgm:t>
    </dgm:pt>
    <dgm:pt modelId="{44B30F7C-0F5C-EC48-A937-A613CF4D4CD7}">
      <dgm:prSet phldrT="[Text]"/>
      <dgm:spPr/>
      <dgm:t>
        <a:bodyPr/>
        <a:lstStyle/>
        <a:p>
          <a:r>
            <a:rPr lang="en-US" dirty="0"/>
            <a:t>Wind Vel.</a:t>
          </a:r>
        </a:p>
      </dgm:t>
    </dgm:pt>
    <dgm:pt modelId="{8ACE7E1C-3546-C643-862F-554B027B4735}" type="parTrans" cxnId="{DF86541C-CE1B-0F46-BDAE-95D6A67AEDD8}">
      <dgm:prSet/>
      <dgm:spPr/>
      <dgm:t>
        <a:bodyPr/>
        <a:lstStyle/>
        <a:p>
          <a:endParaRPr lang="en-US"/>
        </a:p>
      </dgm:t>
    </dgm:pt>
    <dgm:pt modelId="{6D7CC640-1EBB-9B47-A4B1-FCD9CCD3CB11}" type="sibTrans" cxnId="{DF86541C-CE1B-0F46-BDAE-95D6A67AEDD8}">
      <dgm:prSet/>
      <dgm:spPr/>
      <dgm:t>
        <a:bodyPr/>
        <a:lstStyle/>
        <a:p>
          <a:endParaRPr lang="en-US"/>
        </a:p>
      </dgm:t>
    </dgm:pt>
    <dgm:pt modelId="{44B67B33-D71C-5047-93BA-DC7807DF540E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 QB50</a:t>
          </a:r>
        </a:p>
      </dgm:t>
    </dgm:pt>
    <dgm:pt modelId="{47B2300E-D23D-D94F-8E21-27447E7B7B84}" type="parTrans" cxnId="{575B1450-10A3-B94B-A9AC-769164D8CE43}">
      <dgm:prSet/>
      <dgm:spPr/>
      <dgm:t>
        <a:bodyPr/>
        <a:lstStyle/>
        <a:p>
          <a:endParaRPr lang="en-US"/>
        </a:p>
      </dgm:t>
    </dgm:pt>
    <dgm:pt modelId="{893E53F2-9234-0941-8307-1893F17F1F8A}" type="sibTrans" cxnId="{575B1450-10A3-B94B-A9AC-769164D8CE43}">
      <dgm:prSet/>
      <dgm:spPr/>
      <dgm:t>
        <a:bodyPr/>
        <a:lstStyle/>
        <a:p>
          <a:endParaRPr lang="en-US"/>
        </a:p>
      </dgm:t>
    </dgm:pt>
    <dgm:pt modelId="{79CCFFAB-64F6-3040-A08A-0AA1149D6E1D}">
      <dgm:prSet phldrT="[Text]"/>
      <dgm:spPr>
        <a:solidFill>
          <a:schemeClr val="tx1"/>
        </a:solidFill>
      </dgm:spPr>
      <dgm:t>
        <a:bodyPr/>
        <a:lstStyle/>
        <a:p>
          <a:endParaRPr lang="en-US" dirty="0"/>
        </a:p>
      </dgm:t>
    </dgm:pt>
    <dgm:pt modelId="{E3D65899-8DD4-7A48-B49B-6D30373E18A2}" type="parTrans" cxnId="{E4E72FF6-E8F7-6E40-8ADA-8CB46980242B}">
      <dgm:prSet/>
      <dgm:spPr/>
      <dgm:t>
        <a:bodyPr/>
        <a:lstStyle/>
        <a:p>
          <a:endParaRPr lang="en-US"/>
        </a:p>
      </dgm:t>
    </dgm:pt>
    <dgm:pt modelId="{404E0A54-2312-7943-955B-266A71F1E3D4}" type="sibTrans" cxnId="{E4E72FF6-E8F7-6E40-8ADA-8CB46980242B}">
      <dgm:prSet/>
      <dgm:spPr/>
      <dgm:t>
        <a:bodyPr/>
        <a:lstStyle/>
        <a:p>
          <a:endParaRPr lang="en-US"/>
        </a:p>
      </dgm:t>
    </dgm:pt>
    <dgm:pt modelId="{441F3FEE-BFED-B844-B0CF-B7D7A7DCBE32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LLITED</a:t>
          </a:r>
        </a:p>
      </dgm:t>
    </dgm:pt>
    <dgm:pt modelId="{F741E488-FC3F-044C-8643-D5DAAB2BECEB}" type="parTrans" cxnId="{55EA48FB-C57D-A04B-9B2F-58A921F4A706}">
      <dgm:prSet/>
      <dgm:spPr/>
      <dgm:t>
        <a:bodyPr/>
        <a:lstStyle/>
        <a:p>
          <a:endParaRPr lang="en-US"/>
        </a:p>
      </dgm:t>
    </dgm:pt>
    <dgm:pt modelId="{FE0EC8AF-3B21-AE42-A75A-EA305AFFD812}" type="sibTrans" cxnId="{55EA48FB-C57D-A04B-9B2F-58A921F4A706}">
      <dgm:prSet/>
      <dgm:spPr/>
      <dgm:t>
        <a:bodyPr/>
        <a:lstStyle/>
        <a:p>
          <a:endParaRPr lang="en-US"/>
        </a:p>
      </dgm:t>
    </dgm:pt>
    <dgm:pt modelId="{837016DA-B4E0-034A-A478-8FC4D823D251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LLITED, LAICE, SWARM-EX</a:t>
          </a:r>
        </a:p>
      </dgm:t>
    </dgm:pt>
    <dgm:pt modelId="{75718AB0-D033-674C-A4C9-B5F7904D58E2}" type="parTrans" cxnId="{D482C40F-F6DC-6D4C-8E50-23412FBB8710}">
      <dgm:prSet/>
      <dgm:spPr/>
      <dgm:t>
        <a:bodyPr/>
        <a:lstStyle/>
        <a:p>
          <a:endParaRPr lang="en-US"/>
        </a:p>
      </dgm:t>
    </dgm:pt>
    <dgm:pt modelId="{1F616ED4-4BB2-EA47-BD20-2EDDF59DB4B6}" type="sibTrans" cxnId="{D482C40F-F6DC-6D4C-8E50-23412FBB8710}">
      <dgm:prSet/>
      <dgm:spPr/>
      <dgm:t>
        <a:bodyPr/>
        <a:lstStyle/>
        <a:p>
          <a:endParaRPr lang="en-US"/>
        </a:p>
      </dgm:t>
    </dgm:pt>
    <dgm:pt modelId="{92AA6927-1422-354B-A133-3EDA53195C24}">
      <dgm:prSet/>
      <dgm:spPr/>
      <dgm:t>
        <a:bodyPr/>
        <a:lstStyle/>
        <a:p>
          <a:r>
            <a:rPr lang="en-US" dirty="0"/>
            <a:t>Composition</a:t>
          </a:r>
        </a:p>
      </dgm:t>
    </dgm:pt>
    <dgm:pt modelId="{F5A6BDA1-73D0-BC4E-A450-9B1BD100E8CD}" type="parTrans" cxnId="{3716A7D1-3297-3148-B057-156336A01EC9}">
      <dgm:prSet/>
      <dgm:spPr/>
      <dgm:t>
        <a:bodyPr/>
        <a:lstStyle/>
        <a:p>
          <a:endParaRPr lang="en-US"/>
        </a:p>
      </dgm:t>
    </dgm:pt>
    <dgm:pt modelId="{665B8B10-BDC9-0448-8FAE-7EBE39245351}" type="sibTrans" cxnId="{3716A7D1-3297-3148-B057-156336A01EC9}">
      <dgm:prSet/>
      <dgm:spPr/>
      <dgm:t>
        <a:bodyPr/>
        <a:lstStyle/>
        <a:p>
          <a:endParaRPr lang="en-US"/>
        </a:p>
      </dgm:t>
    </dgm:pt>
    <dgm:pt modelId="{246538DB-BCD7-7F43-B297-C4CA882E844A}">
      <dgm:prSet/>
      <dgm:spPr/>
      <dgm:t>
        <a:bodyPr/>
        <a:lstStyle/>
        <a:p>
          <a:r>
            <a:rPr lang="en-US" dirty="0"/>
            <a:t>Temp</a:t>
          </a:r>
        </a:p>
      </dgm:t>
    </dgm:pt>
    <dgm:pt modelId="{88D0AC5F-9C10-3A4D-B7F9-B60D25F9B5EE}" type="parTrans" cxnId="{B50E8391-C558-2F43-9A4C-B292B88734C4}">
      <dgm:prSet/>
      <dgm:spPr/>
      <dgm:t>
        <a:bodyPr/>
        <a:lstStyle/>
        <a:p>
          <a:endParaRPr lang="en-US"/>
        </a:p>
      </dgm:t>
    </dgm:pt>
    <dgm:pt modelId="{3D603DF8-8ABF-0C42-B952-3272B70FBD6F}" type="sibTrans" cxnId="{B50E8391-C558-2F43-9A4C-B292B88734C4}">
      <dgm:prSet/>
      <dgm:spPr/>
      <dgm:t>
        <a:bodyPr/>
        <a:lstStyle/>
        <a:p>
          <a:endParaRPr lang="en-US"/>
        </a:p>
      </dgm:t>
    </dgm:pt>
    <dgm:pt modelId="{EC8D1118-2F0D-0743-AF38-57BABFEE589B}">
      <dgm:prSet/>
      <dgm:spPr>
        <a:solidFill>
          <a:schemeClr val="tx1"/>
        </a:solidFill>
      </dgm:spPr>
      <dgm:t>
        <a:bodyPr/>
        <a:lstStyle/>
        <a:p>
          <a:endParaRPr lang="en-US" dirty="0"/>
        </a:p>
      </dgm:t>
    </dgm:pt>
    <dgm:pt modelId="{74B01D86-C075-E144-9DFD-0408F31C14F1}" type="parTrans" cxnId="{297C47E2-297E-D447-AA35-6D2FCFE52FBA}">
      <dgm:prSet/>
      <dgm:spPr/>
      <dgm:t>
        <a:bodyPr/>
        <a:lstStyle/>
        <a:p>
          <a:endParaRPr lang="en-US"/>
        </a:p>
      </dgm:t>
    </dgm:pt>
    <dgm:pt modelId="{6EFB29A3-3422-1245-B4D9-8548892C7BA1}" type="sibTrans" cxnId="{297C47E2-297E-D447-AA35-6D2FCFE52FBA}">
      <dgm:prSet/>
      <dgm:spPr/>
      <dgm:t>
        <a:bodyPr/>
        <a:lstStyle/>
        <a:p>
          <a:endParaRPr lang="en-US"/>
        </a:p>
      </dgm:t>
    </dgm:pt>
    <dgm:pt modelId="{9C581B28-8E08-AB42-BA34-468995CD9AAB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LAICE</a:t>
          </a:r>
        </a:p>
      </dgm:t>
    </dgm:pt>
    <dgm:pt modelId="{DDF1B7AD-EFF7-7248-A667-DC19BEF37B24}" type="parTrans" cxnId="{FB19202D-A0C9-3644-9F0C-4ABB9EA1F353}">
      <dgm:prSet/>
      <dgm:spPr/>
      <dgm:t>
        <a:bodyPr/>
        <a:lstStyle/>
        <a:p>
          <a:endParaRPr lang="en-US"/>
        </a:p>
      </dgm:t>
    </dgm:pt>
    <dgm:pt modelId="{AF5E9D5D-9E27-2947-8881-2018109D3188}" type="sibTrans" cxnId="{FB19202D-A0C9-3644-9F0C-4ABB9EA1F353}">
      <dgm:prSet/>
      <dgm:spPr/>
      <dgm:t>
        <a:bodyPr/>
        <a:lstStyle/>
        <a:p>
          <a:endParaRPr lang="en-US"/>
        </a:p>
      </dgm:t>
    </dgm:pt>
    <dgm:pt modelId="{C3096A2A-9FC6-764D-B949-4E0779CB61F6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DIONE, </a:t>
          </a:r>
          <a:r>
            <a:rPr lang="en-US" sz="2000" dirty="0" err="1"/>
            <a:t>PetitSat</a:t>
          </a:r>
          <a:r>
            <a:rPr lang="en-US" sz="2000" dirty="0"/>
            <a:t>, CIRCE</a:t>
          </a:r>
        </a:p>
      </dgm:t>
    </dgm:pt>
    <dgm:pt modelId="{A3EE404D-8174-074C-9029-F86EFD0D3A74}" type="parTrans" cxnId="{0E7B5C69-553B-6440-9D6B-D72747DEFE5C}">
      <dgm:prSet/>
      <dgm:spPr/>
      <dgm:t>
        <a:bodyPr/>
        <a:lstStyle/>
        <a:p>
          <a:endParaRPr lang="en-US"/>
        </a:p>
      </dgm:t>
    </dgm:pt>
    <dgm:pt modelId="{078167D4-A2B1-844D-8F16-E932C3ADD7DD}" type="sibTrans" cxnId="{0E7B5C69-553B-6440-9D6B-D72747DEFE5C}">
      <dgm:prSet/>
      <dgm:spPr/>
      <dgm:t>
        <a:bodyPr/>
        <a:lstStyle/>
        <a:p>
          <a:endParaRPr lang="en-US"/>
        </a:p>
      </dgm:t>
    </dgm:pt>
    <dgm:pt modelId="{0FE45F99-2CC0-C64F-9BC8-2EE7566E1335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EXOCUBE, </a:t>
          </a:r>
          <a:r>
            <a:rPr lang="en-US" dirty="0" err="1"/>
            <a:t>Dellingr</a:t>
          </a:r>
          <a:r>
            <a:rPr lang="en-US" dirty="0"/>
            <a:t>, QB50</a:t>
          </a:r>
        </a:p>
      </dgm:t>
    </dgm:pt>
    <dgm:pt modelId="{3297B8C3-89E6-E743-AF65-72402A605C67}" type="sibTrans" cxnId="{098E6B41-A8E7-3849-9DAD-3ECC0F82E67C}">
      <dgm:prSet/>
      <dgm:spPr/>
      <dgm:t>
        <a:bodyPr/>
        <a:lstStyle/>
        <a:p>
          <a:endParaRPr lang="en-US"/>
        </a:p>
      </dgm:t>
    </dgm:pt>
    <dgm:pt modelId="{992027A7-DFE0-4F48-85B0-EB5ED430965B}" type="parTrans" cxnId="{098E6B41-A8E7-3849-9DAD-3ECC0F82E67C}">
      <dgm:prSet/>
      <dgm:spPr/>
      <dgm:t>
        <a:bodyPr/>
        <a:lstStyle/>
        <a:p>
          <a:endParaRPr lang="en-US"/>
        </a:p>
      </dgm:t>
    </dgm:pt>
    <dgm:pt modelId="{6CF303F6-D793-6C49-9D15-8C04B17BC374}" type="pres">
      <dgm:prSet presAssocID="{C8B65F08-00BE-A140-9FA4-798C8D8FE72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45271C6-C99E-FE49-B0B1-4616EBE55D09}" type="pres">
      <dgm:prSet presAssocID="{9F762D29-BE18-E94D-9A0A-BB3283C6FFC9}" presName="vertOne" presStyleCnt="0"/>
      <dgm:spPr/>
    </dgm:pt>
    <dgm:pt modelId="{9906A8B5-082B-8446-8108-A1C73286B267}" type="pres">
      <dgm:prSet presAssocID="{9F762D29-BE18-E94D-9A0A-BB3283C6FFC9}" presName="txOne" presStyleLbl="node0" presStyleIdx="0" presStyleCnt="1" custScaleX="100150" custLinFactY="-13597" custLinFactNeighborX="-7117" custLinFactNeighborY="-100000">
        <dgm:presLayoutVars>
          <dgm:chPref val="3"/>
        </dgm:presLayoutVars>
      </dgm:prSet>
      <dgm:spPr/>
    </dgm:pt>
    <dgm:pt modelId="{848D756A-0338-4D43-87D7-2D7D955CFAD8}" type="pres">
      <dgm:prSet presAssocID="{9F762D29-BE18-E94D-9A0A-BB3283C6FFC9}" presName="parTransOne" presStyleCnt="0"/>
      <dgm:spPr/>
    </dgm:pt>
    <dgm:pt modelId="{4B4A7429-A771-C44A-A208-09E1F2CBF4C4}" type="pres">
      <dgm:prSet presAssocID="{9F762D29-BE18-E94D-9A0A-BB3283C6FFC9}" presName="horzOne" presStyleCnt="0"/>
      <dgm:spPr/>
    </dgm:pt>
    <dgm:pt modelId="{B6756A77-1CF9-644B-8011-0D43165F9BD7}" type="pres">
      <dgm:prSet presAssocID="{CBA23E9B-9CA2-BC49-B2B2-E589F8E8EF84}" presName="vertTwo" presStyleCnt="0"/>
      <dgm:spPr/>
    </dgm:pt>
    <dgm:pt modelId="{B0E37D3A-7926-F644-8682-AB167C65EC8F}" type="pres">
      <dgm:prSet presAssocID="{CBA23E9B-9CA2-BC49-B2B2-E589F8E8EF84}" presName="txTwo" presStyleLbl="node2" presStyleIdx="0" presStyleCnt="4" custLinFactNeighborX="-759" custLinFactNeighborY="-22310">
        <dgm:presLayoutVars>
          <dgm:chPref val="3"/>
        </dgm:presLayoutVars>
      </dgm:prSet>
      <dgm:spPr/>
    </dgm:pt>
    <dgm:pt modelId="{B95C01DA-FBD5-6A47-8733-B97828D69281}" type="pres">
      <dgm:prSet presAssocID="{CBA23E9B-9CA2-BC49-B2B2-E589F8E8EF84}" presName="parTransTwo" presStyleCnt="0"/>
      <dgm:spPr/>
    </dgm:pt>
    <dgm:pt modelId="{D47D8708-C85A-4A42-9F69-6EB5106AF1E4}" type="pres">
      <dgm:prSet presAssocID="{CBA23E9B-9CA2-BC49-B2B2-E589F8E8EF84}" presName="horzTwo" presStyleCnt="0"/>
      <dgm:spPr/>
    </dgm:pt>
    <dgm:pt modelId="{E2D5F2CF-CD57-484A-A08F-079AA57DA739}" type="pres">
      <dgm:prSet presAssocID="{44B67B33-D71C-5047-93BA-DC7807DF540E}" presName="vertThree" presStyleCnt="0"/>
      <dgm:spPr/>
    </dgm:pt>
    <dgm:pt modelId="{DCBF41C8-5C97-0549-9DC5-1006C68B4140}" type="pres">
      <dgm:prSet presAssocID="{44B67B33-D71C-5047-93BA-DC7807DF540E}" presName="txThree" presStyleLbl="node3" presStyleIdx="0" presStyleCnt="4">
        <dgm:presLayoutVars>
          <dgm:chPref val="3"/>
        </dgm:presLayoutVars>
      </dgm:prSet>
      <dgm:spPr/>
    </dgm:pt>
    <dgm:pt modelId="{97AB83BD-8635-A347-BDC5-0CA6F1235340}" type="pres">
      <dgm:prSet presAssocID="{44B67B33-D71C-5047-93BA-DC7807DF540E}" presName="parTransThree" presStyleCnt="0"/>
      <dgm:spPr/>
    </dgm:pt>
    <dgm:pt modelId="{49175E87-2AFB-DE4F-BED2-0FD1777E54F0}" type="pres">
      <dgm:prSet presAssocID="{44B67B33-D71C-5047-93BA-DC7807DF540E}" presName="horzThree" presStyleCnt="0"/>
      <dgm:spPr/>
    </dgm:pt>
    <dgm:pt modelId="{2A7AAF0E-814D-1049-A329-F33E4D90924F}" type="pres">
      <dgm:prSet presAssocID="{837016DA-B4E0-034A-A478-8FC4D823D251}" presName="vertFour" presStyleCnt="0">
        <dgm:presLayoutVars>
          <dgm:chPref val="3"/>
        </dgm:presLayoutVars>
      </dgm:prSet>
      <dgm:spPr/>
    </dgm:pt>
    <dgm:pt modelId="{1744B08B-2688-D14D-B29E-51A6087A0680}" type="pres">
      <dgm:prSet presAssocID="{837016DA-B4E0-034A-A478-8FC4D823D251}" presName="txFour" presStyleLbl="node4" presStyleIdx="0" presStyleCnt="4" custScaleY="115966">
        <dgm:presLayoutVars>
          <dgm:chPref val="3"/>
        </dgm:presLayoutVars>
      </dgm:prSet>
      <dgm:spPr/>
    </dgm:pt>
    <dgm:pt modelId="{9FBEC0F0-9E5A-C846-A3EF-CC37495E28A0}" type="pres">
      <dgm:prSet presAssocID="{837016DA-B4E0-034A-A478-8FC4D823D251}" presName="horzFour" presStyleCnt="0"/>
      <dgm:spPr/>
    </dgm:pt>
    <dgm:pt modelId="{36AD1806-BE03-B04D-8278-AF3FE23D0F6B}" type="pres">
      <dgm:prSet presAssocID="{213708CA-FF66-144A-A47D-91077E95B66D}" presName="sibSpaceTwo" presStyleCnt="0"/>
      <dgm:spPr/>
    </dgm:pt>
    <dgm:pt modelId="{761AF833-ADD9-B94A-89C1-626CECD4D96A}" type="pres">
      <dgm:prSet presAssocID="{246538DB-BCD7-7F43-B297-C4CA882E844A}" presName="vertTwo" presStyleCnt="0"/>
      <dgm:spPr/>
    </dgm:pt>
    <dgm:pt modelId="{E22750AE-0D02-574C-AD1A-A0207B16EA40}" type="pres">
      <dgm:prSet presAssocID="{246538DB-BCD7-7F43-B297-C4CA882E844A}" presName="txTwo" presStyleLbl="node2" presStyleIdx="1" presStyleCnt="4">
        <dgm:presLayoutVars>
          <dgm:chPref val="3"/>
        </dgm:presLayoutVars>
      </dgm:prSet>
      <dgm:spPr/>
    </dgm:pt>
    <dgm:pt modelId="{A4FCBC63-5368-7248-9CE7-7D69735E24F0}" type="pres">
      <dgm:prSet presAssocID="{246538DB-BCD7-7F43-B297-C4CA882E844A}" presName="parTransTwo" presStyleCnt="0"/>
      <dgm:spPr/>
    </dgm:pt>
    <dgm:pt modelId="{A20BB551-CCF0-1A47-88A4-7F5DF440A253}" type="pres">
      <dgm:prSet presAssocID="{246538DB-BCD7-7F43-B297-C4CA882E844A}" presName="horzTwo" presStyleCnt="0"/>
      <dgm:spPr/>
    </dgm:pt>
    <dgm:pt modelId="{D0F026C0-A676-2E4F-8745-F3448CEB0108}" type="pres">
      <dgm:prSet presAssocID="{EC8D1118-2F0D-0743-AF38-57BABFEE589B}" presName="vertThree" presStyleCnt="0"/>
      <dgm:spPr/>
    </dgm:pt>
    <dgm:pt modelId="{188B2BB3-0B5E-7D47-8831-AB6AD9319DEA}" type="pres">
      <dgm:prSet presAssocID="{EC8D1118-2F0D-0743-AF38-57BABFEE589B}" presName="txThree" presStyleLbl="node3" presStyleIdx="1" presStyleCnt="4">
        <dgm:presLayoutVars>
          <dgm:chPref val="3"/>
        </dgm:presLayoutVars>
      </dgm:prSet>
      <dgm:spPr/>
    </dgm:pt>
    <dgm:pt modelId="{28C89AF6-2ED7-D549-8002-1FC17D8EA356}" type="pres">
      <dgm:prSet presAssocID="{EC8D1118-2F0D-0743-AF38-57BABFEE589B}" presName="parTransThree" presStyleCnt="0"/>
      <dgm:spPr/>
    </dgm:pt>
    <dgm:pt modelId="{41A90D74-B628-1446-A070-33E0065E6B36}" type="pres">
      <dgm:prSet presAssocID="{EC8D1118-2F0D-0743-AF38-57BABFEE589B}" presName="horzThree" presStyleCnt="0"/>
      <dgm:spPr/>
    </dgm:pt>
    <dgm:pt modelId="{15FA6FB0-4EEC-7447-9FAF-3CB0194B19BC}" type="pres">
      <dgm:prSet presAssocID="{9C581B28-8E08-AB42-BA34-468995CD9AAB}" presName="vertFour" presStyleCnt="0">
        <dgm:presLayoutVars>
          <dgm:chPref val="3"/>
        </dgm:presLayoutVars>
      </dgm:prSet>
      <dgm:spPr/>
    </dgm:pt>
    <dgm:pt modelId="{A3976B9D-22E2-F542-A954-EE7DE65669E1}" type="pres">
      <dgm:prSet presAssocID="{9C581B28-8E08-AB42-BA34-468995CD9AAB}" presName="txFour" presStyleLbl="node4" presStyleIdx="1" presStyleCnt="4" custScaleY="115966">
        <dgm:presLayoutVars>
          <dgm:chPref val="3"/>
        </dgm:presLayoutVars>
      </dgm:prSet>
      <dgm:spPr/>
    </dgm:pt>
    <dgm:pt modelId="{3F8E89B1-C939-0A40-ABE8-91FA28CE4B9E}" type="pres">
      <dgm:prSet presAssocID="{9C581B28-8E08-AB42-BA34-468995CD9AAB}" presName="horzFour" presStyleCnt="0"/>
      <dgm:spPr/>
    </dgm:pt>
    <dgm:pt modelId="{4A5EE459-9EBC-7243-9070-0EDD8120918E}" type="pres">
      <dgm:prSet presAssocID="{3D603DF8-8ABF-0C42-B952-3272B70FBD6F}" presName="sibSpaceTwo" presStyleCnt="0"/>
      <dgm:spPr/>
    </dgm:pt>
    <dgm:pt modelId="{0128EB7A-C64F-7B4B-A2A6-2628424DA358}" type="pres">
      <dgm:prSet presAssocID="{44B30F7C-0F5C-EC48-A937-A613CF4D4CD7}" presName="vertTwo" presStyleCnt="0"/>
      <dgm:spPr/>
    </dgm:pt>
    <dgm:pt modelId="{931614DF-3E96-A341-84D8-7DBE92F3306E}" type="pres">
      <dgm:prSet presAssocID="{44B30F7C-0F5C-EC48-A937-A613CF4D4CD7}" presName="txTwo" presStyleLbl="node2" presStyleIdx="2" presStyleCnt="4">
        <dgm:presLayoutVars>
          <dgm:chPref val="3"/>
        </dgm:presLayoutVars>
      </dgm:prSet>
      <dgm:spPr/>
    </dgm:pt>
    <dgm:pt modelId="{79E1B597-A7EB-8F4E-8336-AE1FDDDFAB48}" type="pres">
      <dgm:prSet presAssocID="{44B30F7C-0F5C-EC48-A937-A613CF4D4CD7}" presName="parTransTwo" presStyleCnt="0"/>
      <dgm:spPr/>
    </dgm:pt>
    <dgm:pt modelId="{65FE8548-0EF0-D14F-97A0-9B5B13B039AB}" type="pres">
      <dgm:prSet presAssocID="{44B30F7C-0F5C-EC48-A937-A613CF4D4CD7}" presName="horzTwo" presStyleCnt="0"/>
      <dgm:spPr/>
    </dgm:pt>
    <dgm:pt modelId="{18FC154A-BCE5-464C-A988-AF5A395DDA18}" type="pres">
      <dgm:prSet presAssocID="{79CCFFAB-64F6-3040-A08A-0AA1149D6E1D}" presName="vertThree" presStyleCnt="0"/>
      <dgm:spPr/>
    </dgm:pt>
    <dgm:pt modelId="{281EC13C-375C-B943-A64B-B3B3639A33E4}" type="pres">
      <dgm:prSet presAssocID="{79CCFFAB-64F6-3040-A08A-0AA1149D6E1D}" presName="txThree" presStyleLbl="node3" presStyleIdx="2" presStyleCnt="4">
        <dgm:presLayoutVars>
          <dgm:chPref val="3"/>
        </dgm:presLayoutVars>
      </dgm:prSet>
      <dgm:spPr/>
    </dgm:pt>
    <dgm:pt modelId="{E89504B9-97F3-D94E-9159-3939C3AEDC56}" type="pres">
      <dgm:prSet presAssocID="{79CCFFAB-64F6-3040-A08A-0AA1149D6E1D}" presName="parTransThree" presStyleCnt="0"/>
      <dgm:spPr/>
    </dgm:pt>
    <dgm:pt modelId="{B46A1684-162C-F443-BB02-D881DEBF6D53}" type="pres">
      <dgm:prSet presAssocID="{79CCFFAB-64F6-3040-A08A-0AA1149D6E1D}" presName="horzThree" presStyleCnt="0"/>
      <dgm:spPr/>
    </dgm:pt>
    <dgm:pt modelId="{DF89108A-969C-7145-8E15-59B92495C654}" type="pres">
      <dgm:prSet presAssocID="{441F3FEE-BFED-B844-B0CF-B7D7A7DCBE32}" presName="vertFour" presStyleCnt="0">
        <dgm:presLayoutVars>
          <dgm:chPref val="3"/>
        </dgm:presLayoutVars>
      </dgm:prSet>
      <dgm:spPr/>
    </dgm:pt>
    <dgm:pt modelId="{F3B41532-C143-A84A-AE79-CE28242CF076}" type="pres">
      <dgm:prSet presAssocID="{441F3FEE-BFED-B844-B0CF-B7D7A7DCBE32}" presName="txFour" presStyleLbl="node4" presStyleIdx="2" presStyleCnt="4" custScaleY="115966">
        <dgm:presLayoutVars>
          <dgm:chPref val="3"/>
        </dgm:presLayoutVars>
      </dgm:prSet>
      <dgm:spPr/>
    </dgm:pt>
    <dgm:pt modelId="{F665AACA-450B-F942-9A51-D28990A438D6}" type="pres">
      <dgm:prSet presAssocID="{441F3FEE-BFED-B844-B0CF-B7D7A7DCBE32}" presName="horzFour" presStyleCnt="0"/>
      <dgm:spPr/>
    </dgm:pt>
    <dgm:pt modelId="{6BA92512-9152-3349-82A4-29305AD3D6FC}" type="pres">
      <dgm:prSet presAssocID="{6D7CC640-1EBB-9B47-A4B1-FCD9CCD3CB11}" presName="sibSpaceTwo" presStyleCnt="0"/>
      <dgm:spPr/>
    </dgm:pt>
    <dgm:pt modelId="{7B1C70BC-59A0-7F46-98B3-E7E113B0CACA}" type="pres">
      <dgm:prSet presAssocID="{92AA6927-1422-354B-A133-3EDA53195C24}" presName="vertTwo" presStyleCnt="0"/>
      <dgm:spPr/>
    </dgm:pt>
    <dgm:pt modelId="{0C5EFFFC-1241-6145-9BBD-42983784E6BD}" type="pres">
      <dgm:prSet presAssocID="{92AA6927-1422-354B-A133-3EDA53195C24}" presName="txTwo" presStyleLbl="node2" presStyleIdx="3" presStyleCnt="4">
        <dgm:presLayoutVars>
          <dgm:chPref val="3"/>
        </dgm:presLayoutVars>
      </dgm:prSet>
      <dgm:spPr/>
    </dgm:pt>
    <dgm:pt modelId="{D04CB8F2-B8C5-A64A-A204-35C35C550F5B}" type="pres">
      <dgm:prSet presAssocID="{92AA6927-1422-354B-A133-3EDA53195C24}" presName="parTransTwo" presStyleCnt="0"/>
      <dgm:spPr/>
    </dgm:pt>
    <dgm:pt modelId="{1DAE30ED-5C50-374C-A354-609154015B3E}" type="pres">
      <dgm:prSet presAssocID="{92AA6927-1422-354B-A133-3EDA53195C24}" presName="horzTwo" presStyleCnt="0"/>
      <dgm:spPr/>
    </dgm:pt>
    <dgm:pt modelId="{68DE221B-D101-D54E-A830-3B09B6E073E6}" type="pres">
      <dgm:prSet presAssocID="{0FE45F99-2CC0-C64F-9BC8-2EE7566E1335}" presName="vertThree" presStyleCnt="0"/>
      <dgm:spPr/>
    </dgm:pt>
    <dgm:pt modelId="{A5F727FA-E78A-404C-86F9-8F1D105D4A3D}" type="pres">
      <dgm:prSet presAssocID="{0FE45F99-2CC0-C64F-9BC8-2EE7566E1335}" presName="txThree" presStyleLbl="node3" presStyleIdx="3" presStyleCnt="4">
        <dgm:presLayoutVars>
          <dgm:chPref val="3"/>
        </dgm:presLayoutVars>
      </dgm:prSet>
      <dgm:spPr/>
    </dgm:pt>
    <dgm:pt modelId="{D8144C60-B009-7F4A-ABCB-9A870813FA6C}" type="pres">
      <dgm:prSet presAssocID="{0FE45F99-2CC0-C64F-9BC8-2EE7566E1335}" presName="parTransThree" presStyleCnt="0"/>
      <dgm:spPr/>
    </dgm:pt>
    <dgm:pt modelId="{59C49EEC-B59C-5843-8AB5-CA94034342B0}" type="pres">
      <dgm:prSet presAssocID="{0FE45F99-2CC0-C64F-9BC8-2EE7566E1335}" presName="horzThree" presStyleCnt="0"/>
      <dgm:spPr/>
    </dgm:pt>
    <dgm:pt modelId="{47697648-4316-8145-9062-D7D352C41F32}" type="pres">
      <dgm:prSet presAssocID="{C3096A2A-9FC6-764D-B949-4E0779CB61F6}" presName="vertFour" presStyleCnt="0">
        <dgm:presLayoutVars>
          <dgm:chPref val="3"/>
        </dgm:presLayoutVars>
      </dgm:prSet>
      <dgm:spPr/>
    </dgm:pt>
    <dgm:pt modelId="{76002201-53A6-7B47-987A-B267C4916B4C}" type="pres">
      <dgm:prSet presAssocID="{C3096A2A-9FC6-764D-B949-4E0779CB61F6}" presName="txFour" presStyleLbl="node4" presStyleIdx="3" presStyleCnt="4" custScaleY="116452">
        <dgm:presLayoutVars>
          <dgm:chPref val="3"/>
        </dgm:presLayoutVars>
      </dgm:prSet>
      <dgm:spPr/>
    </dgm:pt>
    <dgm:pt modelId="{C51FF643-B882-C84E-8107-67F44482A766}" type="pres">
      <dgm:prSet presAssocID="{C3096A2A-9FC6-764D-B949-4E0779CB61F6}" presName="horzFour" presStyleCnt="0"/>
      <dgm:spPr/>
    </dgm:pt>
  </dgm:ptLst>
  <dgm:cxnLst>
    <dgm:cxn modelId="{D482C40F-F6DC-6D4C-8E50-23412FBB8710}" srcId="{44B67B33-D71C-5047-93BA-DC7807DF540E}" destId="{837016DA-B4E0-034A-A478-8FC4D823D251}" srcOrd="0" destOrd="0" parTransId="{75718AB0-D033-674C-A4C9-B5F7904D58E2}" sibTransId="{1F616ED4-4BB2-EA47-BD20-2EDDF59DB4B6}"/>
    <dgm:cxn modelId="{DF86541C-CE1B-0F46-BDAE-95D6A67AEDD8}" srcId="{9F762D29-BE18-E94D-9A0A-BB3283C6FFC9}" destId="{44B30F7C-0F5C-EC48-A937-A613CF4D4CD7}" srcOrd="2" destOrd="0" parTransId="{8ACE7E1C-3546-C643-862F-554B027B4735}" sibTransId="{6D7CC640-1EBB-9B47-A4B1-FCD9CCD3CB11}"/>
    <dgm:cxn modelId="{FB19202D-A0C9-3644-9F0C-4ABB9EA1F353}" srcId="{EC8D1118-2F0D-0743-AF38-57BABFEE589B}" destId="{9C581B28-8E08-AB42-BA34-468995CD9AAB}" srcOrd="0" destOrd="0" parTransId="{DDF1B7AD-EFF7-7248-A667-DC19BEF37B24}" sibTransId="{AF5E9D5D-9E27-2947-8881-2018109D3188}"/>
    <dgm:cxn modelId="{CBE11B35-13A9-4249-AD39-0433F63F423D}" type="presOf" srcId="{79CCFFAB-64F6-3040-A08A-0AA1149D6E1D}" destId="{281EC13C-375C-B943-A64B-B3B3639A33E4}" srcOrd="0" destOrd="0" presId="urn:microsoft.com/office/officeart/2005/8/layout/hierarchy4"/>
    <dgm:cxn modelId="{97474B37-0BC4-474E-94F4-6D3ADEAE6CE2}" srcId="{9F762D29-BE18-E94D-9A0A-BB3283C6FFC9}" destId="{CBA23E9B-9CA2-BC49-B2B2-E589F8E8EF84}" srcOrd="0" destOrd="0" parTransId="{1D1C3684-2B56-A84C-8DAB-12499983ABB0}" sibTransId="{213708CA-FF66-144A-A47D-91077E95B66D}"/>
    <dgm:cxn modelId="{09F26A41-B920-654D-A953-144A32E595AE}" type="presOf" srcId="{246538DB-BCD7-7F43-B297-C4CA882E844A}" destId="{E22750AE-0D02-574C-AD1A-A0207B16EA40}" srcOrd="0" destOrd="0" presId="urn:microsoft.com/office/officeart/2005/8/layout/hierarchy4"/>
    <dgm:cxn modelId="{098E6B41-A8E7-3849-9DAD-3ECC0F82E67C}" srcId="{92AA6927-1422-354B-A133-3EDA53195C24}" destId="{0FE45F99-2CC0-C64F-9BC8-2EE7566E1335}" srcOrd="0" destOrd="0" parTransId="{992027A7-DFE0-4F48-85B0-EB5ED430965B}" sibTransId="{3297B8C3-89E6-E743-AF65-72402A605C67}"/>
    <dgm:cxn modelId="{C5474745-936C-CF40-AA82-1407537509CE}" type="presOf" srcId="{9C581B28-8E08-AB42-BA34-468995CD9AAB}" destId="{A3976B9D-22E2-F542-A954-EE7DE65669E1}" srcOrd="0" destOrd="0" presId="urn:microsoft.com/office/officeart/2005/8/layout/hierarchy4"/>
    <dgm:cxn modelId="{02E88747-32A1-FA48-847A-873D995F7ED0}" type="presOf" srcId="{EC8D1118-2F0D-0743-AF38-57BABFEE589B}" destId="{188B2BB3-0B5E-7D47-8831-AB6AD9319DEA}" srcOrd="0" destOrd="0" presId="urn:microsoft.com/office/officeart/2005/8/layout/hierarchy4"/>
    <dgm:cxn modelId="{575B1450-10A3-B94B-A9AC-769164D8CE43}" srcId="{CBA23E9B-9CA2-BC49-B2B2-E589F8E8EF84}" destId="{44B67B33-D71C-5047-93BA-DC7807DF540E}" srcOrd="0" destOrd="0" parTransId="{47B2300E-D23D-D94F-8E21-27447E7B7B84}" sibTransId="{893E53F2-9234-0941-8307-1893F17F1F8A}"/>
    <dgm:cxn modelId="{0E7B5C69-553B-6440-9D6B-D72747DEFE5C}" srcId="{0FE45F99-2CC0-C64F-9BC8-2EE7566E1335}" destId="{C3096A2A-9FC6-764D-B949-4E0779CB61F6}" srcOrd="0" destOrd="0" parTransId="{A3EE404D-8174-074C-9029-F86EFD0D3A74}" sibTransId="{078167D4-A2B1-844D-8F16-E932C3ADD7DD}"/>
    <dgm:cxn modelId="{7396736F-08B9-5E4C-9ACE-D08489DE3146}" srcId="{C8B65F08-00BE-A140-9FA4-798C8D8FE728}" destId="{9F762D29-BE18-E94D-9A0A-BB3283C6FFC9}" srcOrd="0" destOrd="0" parTransId="{DE60EB86-1EC9-3D49-B673-DCD38FE609C9}" sibTransId="{2594618B-6448-2747-B744-B4DCC554A17F}"/>
    <dgm:cxn modelId="{5F49E390-B0A1-BB4B-BE34-21C596B3BC12}" type="presOf" srcId="{9F762D29-BE18-E94D-9A0A-BB3283C6FFC9}" destId="{9906A8B5-082B-8446-8108-A1C73286B267}" srcOrd="0" destOrd="0" presId="urn:microsoft.com/office/officeart/2005/8/layout/hierarchy4"/>
    <dgm:cxn modelId="{B50E8391-C558-2F43-9A4C-B292B88734C4}" srcId="{9F762D29-BE18-E94D-9A0A-BB3283C6FFC9}" destId="{246538DB-BCD7-7F43-B297-C4CA882E844A}" srcOrd="1" destOrd="0" parTransId="{88D0AC5F-9C10-3A4D-B7F9-B60D25F9B5EE}" sibTransId="{3D603DF8-8ABF-0C42-B952-3272B70FBD6F}"/>
    <dgm:cxn modelId="{00B12E9D-185D-794E-AA23-CE2BFF4BFA3D}" type="presOf" srcId="{C8B65F08-00BE-A140-9FA4-798C8D8FE728}" destId="{6CF303F6-D793-6C49-9D15-8C04B17BC374}" srcOrd="0" destOrd="0" presId="urn:microsoft.com/office/officeart/2005/8/layout/hierarchy4"/>
    <dgm:cxn modelId="{561A48C3-A40A-DC4E-9E29-6386CF6B2532}" type="presOf" srcId="{C3096A2A-9FC6-764D-B949-4E0779CB61F6}" destId="{76002201-53A6-7B47-987A-B267C4916B4C}" srcOrd="0" destOrd="0" presId="urn:microsoft.com/office/officeart/2005/8/layout/hierarchy4"/>
    <dgm:cxn modelId="{A76E88C4-EB09-4C40-BE5F-679F8EFFC298}" type="presOf" srcId="{441F3FEE-BFED-B844-B0CF-B7D7A7DCBE32}" destId="{F3B41532-C143-A84A-AE79-CE28242CF076}" srcOrd="0" destOrd="0" presId="urn:microsoft.com/office/officeart/2005/8/layout/hierarchy4"/>
    <dgm:cxn modelId="{6D3566C5-E291-514F-9403-ED5FE8358114}" type="presOf" srcId="{CBA23E9B-9CA2-BC49-B2B2-E589F8E8EF84}" destId="{B0E37D3A-7926-F644-8682-AB167C65EC8F}" srcOrd="0" destOrd="0" presId="urn:microsoft.com/office/officeart/2005/8/layout/hierarchy4"/>
    <dgm:cxn modelId="{288E6ACD-16E9-BB4D-A60F-171504827F53}" type="presOf" srcId="{44B67B33-D71C-5047-93BA-DC7807DF540E}" destId="{DCBF41C8-5C97-0549-9DC5-1006C68B4140}" srcOrd="0" destOrd="0" presId="urn:microsoft.com/office/officeart/2005/8/layout/hierarchy4"/>
    <dgm:cxn modelId="{21EB21D1-3076-6E41-8399-826DB911D9AF}" type="presOf" srcId="{92AA6927-1422-354B-A133-3EDA53195C24}" destId="{0C5EFFFC-1241-6145-9BBD-42983784E6BD}" srcOrd="0" destOrd="0" presId="urn:microsoft.com/office/officeart/2005/8/layout/hierarchy4"/>
    <dgm:cxn modelId="{3716A7D1-3297-3148-B057-156336A01EC9}" srcId="{9F762D29-BE18-E94D-9A0A-BB3283C6FFC9}" destId="{92AA6927-1422-354B-A133-3EDA53195C24}" srcOrd="3" destOrd="0" parTransId="{F5A6BDA1-73D0-BC4E-A450-9B1BD100E8CD}" sibTransId="{665B8B10-BDC9-0448-8FAE-7EBE39245351}"/>
    <dgm:cxn modelId="{F8896DD4-F416-244F-B3E5-7E867AF12FF1}" type="presOf" srcId="{44B30F7C-0F5C-EC48-A937-A613CF4D4CD7}" destId="{931614DF-3E96-A341-84D8-7DBE92F3306E}" srcOrd="0" destOrd="0" presId="urn:microsoft.com/office/officeart/2005/8/layout/hierarchy4"/>
    <dgm:cxn modelId="{728035DA-2C75-4043-961B-5C79CE376B20}" type="presOf" srcId="{837016DA-B4E0-034A-A478-8FC4D823D251}" destId="{1744B08B-2688-D14D-B29E-51A6087A0680}" srcOrd="0" destOrd="0" presId="urn:microsoft.com/office/officeart/2005/8/layout/hierarchy4"/>
    <dgm:cxn modelId="{ECC5F0E0-1D1D-FF4A-BA48-C76A8791F04F}" type="presOf" srcId="{0FE45F99-2CC0-C64F-9BC8-2EE7566E1335}" destId="{A5F727FA-E78A-404C-86F9-8F1D105D4A3D}" srcOrd="0" destOrd="0" presId="urn:microsoft.com/office/officeart/2005/8/layout/hierarchy4"/>
    <dgm:cxn modelId="{297C47E2-297E-D447-AA35-6D2FCFE52FBA}" srcId="{246538DB-BCD7-7F43-B297-C4CA882E844A}" destId="{EC8D1118-2F0D-0743-AF38-57BABFEE589B}" srcOrd="0" destOrd="0" parTransId="{74B01D86-C075-E144-9DFD-0408F31C14F1}" sibTransId="{6EFB29A3-3422-1245-B4D9-8548892C7BA1}"/>
    <dgm:cxn modelId="{E4E72FF6-E8F7-6E40-8ADA-8CB46980242B}" srcId="{44B30F7C-0F5C-EC48-A937-A613CF4D4CD7}" destId="{79CCFFAB-64F6-3040-A08A-0AA1149D6E1D}" srcOrd="0" destOrd="0" parTransId="{E3D65899-8DD4-7A48-B49B-6D30373E18A2}" sibTransId="{404E0A54-2312-7943-955B-266A71F1E3D4}"/>
    <dgm:cxn modelId="{55EA48FB-C57D-A04B-9B2F-58A921F4A706}" srcId="{79CCFFAB-64F6-3040-A08A-0AA1149D6E1D}" destId="{441F3FEE-BFED-B844-B0CF-B7D7A7DCBE32}" srcOrd="0" destOrd="0" parTransId="{F741E488-FC3F-044C-8643-D5DAAB2BECEB}" sibTransId="{FE0EC8AF-3B21-AE42-A75A-EA305AFFD812}"/>
    <dgm:cxn modelId="{5D095E97-37F2-C04D-BB0C-3A05BB71E8F7}" type="presParOf" srcId="{6CF303F6-D793-6C49-9D15-8C04B17BC374}" destId="{945271C6-C99E-FE49-B0B1-4616EBE55D09}" srcOrd="0" destOrd="0" presId="urn:microsoft.com/office/officeart/2005/8/layout/hierarchy4"/>
    <dgm:cxn modelId="{28CF0ACE-3AA7-814C-A12C-B132B5694928}" type="presParOf" srcId="{945271C6-C99E-FE49-B0B1-4616EBE55D09}" destId="{9906A8B5-082B-8446-8108-A1C73286B267}" srcOrd="0" destOrd="0" presId="urn:microsoft.com/office/officeart/2005/8/layout/hierarchy4"/>
    <dgm:cxn modelId="{19B0F3A3-303A-9343-91A1-79C031FA0CC2}" type="presParOf" srcId="{945271C6-C99E-FE49-B0B1-4616EBE55D09}" destId="{848D756A-0338-4D43-87D7-2D7D955CFAD8}" srcOrd="1" destOrd="0" presId="urn:microsoft.com/office/officeart/2005/8/layout/hierarchy4"/>
    <dgm:cxn modelId="{CC990EFE-1968-B342-9640-BE182D23CB82}" type="presParOf" srcId="{945271C6-C99E-FE49-B0B1-4616EBE55D09}" destId="{4B4A7429-A771-C44A-A208-09E1F2CBF4C4}" srcOrd="2" destOrd="0" presId="urn:microsoft.com/office/officeart/2005/8/layout/hierarchy4"/>
    <dgm:cxn modelId="{101C17C0-576D-E949-9CF0-7254E76679E3}" type="presParOf" srcId="{4B4A7429-A771-C44A-A208-09E1F2CBF4C4}" destId="{B6756A77-1CF9-644B-8011-0D43165F9BD7}" srcOrd="0" destOrd="0" presId="urn:microsoft.com/office/officeart/2005/8/layout/hierarchy4"/>
    <dgm:cxn modelId="{9E439C95-C852-CC4B-8F88-CCE48A82F1D9}" type="presParOf" srcId="{B6756A77-1CF9-644B-8011-0D43165F9BD7}" destId="{B0E37D3A-7926-F644-8682-AB167C65EC8F}" srcOrd="0" destOrd="0" presId="urn:microsoft.com/office/officeart/2005/8/layout/hierarchy4"/>
    <dgm:cxn modelId="{74179D17-498F-B24F-A7DE-17A056E0671A}" type="presParOf" srcId="{B6756A77-1CF9-644B-8011-0D43165F9BD7}" destId="{B95C01DA-FBD5-6A47-8733-B97828D69281}" srcOrd="1" destOrd="0" presId="urn:microsoft.com/office/officeart/2005/8/layout/hierarchy4"/>
    <dgm:cxn modelId="{C706BA36-1795-2443-B60A-98D20F0E690F}" type="presParOf" srcId="{B6756A77-1CF9-644B-8011-0D43165F9BD7}" destId="{D47D8708-C85A-4A42-9F69-6EB5106AF1E4}" srcOrd="2" destOrd="0" presId="urn:microsoft.com/office/officeart/2005/8/layout/hierarchy4"/>
    <dgm:cxn modelId="{C01F2AFF-8702-9C44-8CDF-B86EA4042A7D}" type="presParOf" srcId="{D47D8708-C85A-4A42-9F69-6EB5106AF1E4}" destId="{E2D5F2CF-CD57-484A-A08F-079AA57DA739}" srcOrd="0" destOrd="0" presId="urn:microsoft.com/office/officeart/2005/8/layout/hierarchy4"/>
    <dgm:cxn modelId="{48D12B69-70CF-3B4A-8358-F4BF97672031}" type="presParOf" srcId="{E2D5F2CF-CD57-484A-A08F-079AA57DA739}" destId="{DCBF41C8-5C97-0549-9DC5-1006C68B4140}" srcOrd="0" destOrd="0" presId="urn:microsoft.com/office/officeart/2005/8/layout/hierarchy4"/>
    <dgm:cxn modelId="{DAECE994-EA77-0046-BCA7-75FD76BF8C5A}" type="presParOf" srcId="{E2D5F2CF-CD57-484A-A08F-079AA57DA739}" destId="{97AB83BD-8635-A347-BDC5-0CA6F1235340}" srcOrd="1" destOrd="0" presId="urn:microsoft.com/office/officeart/2005/8/layout/hierarchy4"/>
    <dgm:cxn modelId="{122444B4-7937-FF47-89A0-6CDB69086D95}" type="presParOf" srcId="{E2D5F2CF-CD57-484A-A08F-079AA57DA739}" destId="{49175E87-2AFB-DE4F-BED2-0FD1777E54F0}" srcOrd="2" destOrd="0" presId="urn:microsoft.com/office/officeart/2005/8/layout/hierarchy4"/>
    <dgm:cxn modelId="{79E124A8-B758-F942-9D29-53BBDBFDB171}" type="presParOf" srcId="{49175E87-2AFB-DE4F-BED2-0FD1777E54F0}" destId="{2A7AAF0E-814D-1049-A329-F33E4D90924F}" srcOrd="0" destOrd="0" presId="urn:microsoft.com/office/officeart/2005/8/layout/hierarchy4"/>
    <dgm:cxn modelId="{D2FAB8CD-9BFD-FF4F-A6FF-808448A536F6}" type="presParOf" srcId="{2A7AAF0E-814D-1049-A329-F33E4D90924F}" destId="{1744B08B-2688-D14D-B29E-51A6087A0680}" srcOrd="0" destOrd="0" presId="urn:microsoft.com/office/officeart/2005/8/layout/hierarchy4"/>
    <dgm:cxn modelId="{66131EF7-8B17-704A-A189-42124CE1F8EE}" type="presParOf" srcId="{2A7AAF0E-814D-1049-A329-F33E4D90924F}" destId="{9FBEC0F0-9E5A-C846-A3EF-CC37495E28A0}" srcOrd="1" destOrd="0" presId="urn:microsoft.com/office/officeart/2005/8/layout/hierarchy4"/>
    <dgm:cxn modelId="{C484D712-4939-7D43-AD1B-F050DCE5B2C3}" type="presParOf" srcId="{4B4A7429-A771-C44A-A208-09E1F2CBF4C4}" destId="{36AD1806-BE03-B04D-8278-AF3FE23D0F6B}" srcOrd="1" destOrd="0" presId="urn:microsoft.com/office/officeart/2005/8/layout/hierarchy4"/>
    <dgm:cxn modelId="{48A9CA35-668C-F94D-AB91-4E85B05A6A5B}" type="presParOf" srcId="{4B4A7429-A771-C44A-A208-09E1F2CBF4C4}" destId="{761AF833-ADD9-B94A-89C1-626CECD4D96A}" srcOrd="2" destOrd="0" presId="urn:microsoft.com/office/officeart/2005/8/layout/hierarchy4"/>
    <dgm:cxn modelId="{F05294BE-F7E0-4846-9CC2-67B3E819D121}" type="presParOf" srcId="{761AF833-ADD9-B94A-89C1-626CECD4D96A}" destId="{E22750AE-0D02-574C-AD1A-A0207B16EA40}" srcOrd="0" destOrd="0" presId="urn:microsoft.com/office/officeart/2005/8/layout/hierarchy4"/>
    <dgm:cxn modelId="{263B9CA5-54BD-7342-AE2E-AB9DD79B2BD1}" type="presParOf" srcId="{761AF833-ADD9-B94A-89C1-626CECD4D96A}" destId="{A4FCBC63-5368-7248-9CE7-7D69735E24F0}" srcOrd="1" destOrd="0" presId="urn:microsoft.com/office/officeart/2005/8/layout/hierarchy4"/>
    <dgm:cxn modelId="{C48D4A51-F727-9541-9BFE-31C571152BDB}" type="presParOf" srcId="{761AF833-ADD9-B94A-89C1-626CECD4D96A}" destId="{A20BB551-CCF0-1A47-88A4-7F5DF440A253}" srcOrd="2" destOrd="0" presId="urn:microsoft.com/office/officeart/2005/8/layout/hierarchy4"/>
    <dgm:cxn modelId="{562F744C-60FC-2449-9008-8965A6EAE837}" type="presParOf" srcId="{A20BB551-CCF0-1A47-88A4-7F5DF440A253}" destId="{D0F026C0-A676-2E4F-8745-F3448CEB0108}" srcOrd="0" destOrd="0" presId="urn:microsoft.com/office/officeart/2005/8/layout/hierarchy4"/>
    <dgm:cxn modelId="{FB0267D7-B820-E94B-B1DE-958A843F9A7E}" type="presParOf" srcId="{D0F026C0-A676-2E4F-8745-F3448CEB0108}" destId="{188B2BB3-0B5E-7D47-8831-AB6AD9319DEA}" srcOrd="0" destOrd="0" presId="urn:microsoft.com/office/officeart/2005/8/layout/hierarchy4"/>
    <dgm:cxn modelId="{250E8D9F-51EA-5F48-88DE-B6204155B8A4}" type="presParOf" srcId="{D0F026C0-A676-2E4F-8745-F3448CEB0108}" destId="{28C89AF6-2ED7-D549-8002-1FC17D8EA356}" srcOrd="1" destOrd="0" presId="urn:microsoft.com/office/officeart/2005/8/layout/hierarchy4"/>
    <dgm:cxn modelId="{5E6C6BF1-5017-9045-8A33-E8336506865F}" type="presParOf" srcId="{D0F026C0-A676-2E4F-8745-F3448CEB0108}" destId="{41A90D74-B628-1446-A070-33E0065E6B36}" srcOrd="2" destOrd="0" presId="urn:microsoft.com/office/officeart/2005/8/layout/hierarchy4"/>
    <dgm:cxn modelId="{22124DF0-B269-4941-9DBB-CF5786450A6E}" type="presParOf" srcId="{41A90D74-B628-1446-A070-33E0065E6B36}" destId="{15FA6FB0-4EEC-7447-9FAF-3CB0194B19BC}" srcOrd="0" destOrd="0" presId="urn:microsoft.com/office/officeart/2005/8/layout/hierarchy4"/>
    <dgm:cxn modelId="{8E5155A1-3202-6341-800B-BD0A2135D2F1}" type="presParOf" srcId="{15FA6FB0-4EEC-7447-9FAF-3CB0194B19BC}" destId="{A3976B9D-22E2-F542-A954-EE7DE65669E1}" srcOrd="0" destOrd="0" presId="urn:microsoft.com/office/officeart/2005/8/layout/hierarchy4"/>
    <dgm:cxn modelId="{F359C7F3-AC22-A046-9DF9-463CC8B6BA55}" type="presParOf" srcId="{15FA6FB0-4EEC-7447-9FAF-3CB0194B19BC}" destId="{3F8E89B1-C939-0A40-ABE8-91FA28CE4B9E}" srcOrd="1" destOrd="0" presId="urn:microsoft.com/office/officeart/2005/8/layout/hierarchy4"/>
    <dgm:cxn modelId="{E98FE836-0569-1F47-BC6D-890B6B62C77F}" type="presParOf" srcId="{4B4A7429-A771-C44A-A208-09E1F2CBF4C4}" destId="{4A5EE459-9EBC-7243-9070-0EDD8120918E}" srcOrd="3" destOrd="0" presId="urn:microsoft.com/office/officeart/2005/8/layout/hierarchy4"/>
    <dgm:cxn modelId="{8A588EAD-BCD7-F348-A3E6-EB1AE661C70E}" type="presParOf" srcId="{4B4A7429-A771-C44A-A208-09E1F2CBF4C4}" destId="{0128EB7A-C64F-7B4B-A2A6-2628424DA358}" srcOrd="4" destOrd="0" presId="urn:microsoft.com/office/officeart/2005/8/layout/hierarchy4"/>
    <dgm:cxn modelId="{E115156F-9D58-C14E-9926-DAB4052A3DA8}" type="presParOf" srcId="{0128EB7A-C64F-7B4B-A2A6-2628424DA358}" destId="{931614DF-3E96-A341-84D8-7DBE92F3306E}" srcOrd="0" destOrd="0" presId="urn:microsoft.com/office/officeart/2005/8/layout/hierarchy4"/>
    <dgm:cxn modelId="{EDFEACDC-F24B-0946-B4AD-167B7FD44B25}" type="presParOf" srcId="{0128EB7A-C64F-7B4B-A2A6-2628424DA358}" destId="{79E1B597-A7EB-8F4E-8336-AE1FDDDFAB48}" srcOrd="1" destOrd="0" presId="urn:microsoft.com/office/officeart/2005/8/layout/hierarchy4"/>
    <dgm:cxn modelId="{B20C27A9-EFF5-804E-999A-6B07D9344C88}" type="presParOf" srcId="{0128EB7A-C64F-7B4B-A2A6-2628424DA358}" destId="{65FE8548-0EF0-D14F-97A0-9B5B13B039AB}" srcOrd="2" destOrd="0" presId="urn:microsoft.com/office/officeart/2005/8/layout/hierarchy4"/>
    <dgm:cxn modelId="{B392C363-54AF-8445-AB87-783FA8EA0598}" type="presParOf" srcId="{65FE8548-0EF0-D14F-97A0-9B5B13B039AB}" destId="{18FC154A-BCE5-464C-A988-AF5A395DDA18}" srcOrd="0" destOrd="0" presId="urn:microsoft.com/office/officeart/2005/8/layout/hierarchy4"/>
    <dgm:cxn modelId="{4C739824-DE78-C047-B913-8E85EA2123E5}" type="presParOf" srcId="{18FC154A-BCE5-464C-A988-AF5A395DDA18}" destId="{281EC13C-375C-B943-A64B-B3B3639A33E4}" srcOrd="0" destOrd="0" presId="urn:microsoft.com/office/officeart/2005/8/layout/hierarchy4"/>
    <dgm:cxn modelId="{7D8EDE13-C27C-304B-8B2E-B02F2295D1AD}" type="presParOf" srcId="{18FC154A-BCE5-464C-A988-AF5A395DDA18}" destId="{E89504B9-97F3-D94E-9159-3939C3AEDC56}" srcOrd="1" destOrd="0" presId="urn:microsoft.com/office/officeart/2005/8/layout/hierarchy4"/>
    <dgm:cxn modelId="{1B45B5A4-7E20-9D49-A1FB-760771B847DC}" type="presParOf" srcId="{18FC154A-BCE5-464C-A988-AF5A395DDA18}" destId="{B46A1684-162C-F443-BB02-D881DEBF6D53}" srcOrd="2" destOrd="0" presId="urn:microsoft.com/office/officeart/2005/8/layout/hierarchy4"/>
    <dgm:cxn modelId="{CD5A0A7C-8A34-C84C-919F-306B102C13BF}" type="presParOf" srcId="{B46A1684-162C-F443-BB02-D881DEBF6D53}" destId="{DF89108A-969C-7145-8E15-59B92495C654}" srcOrd="0" destOrd="0" presId="urn:microsoft.com/office/officeart/2005/8/layout/hierarchy4"/>
    <dgm:cxn modelId="{C8ACDF24-4D38-1741-AFEC-156C3053F514}" type="presParOf" srcId="{DF89108A-969C-7145-8E15-59B92495C654}" destId="{F3B41532-C143-A84A-AE79-CE28242CF076}" srcOrd="0" destOrd="0" presId="urn:microsoft.com/office/officeart/2005/8/layout/hierarchy4"/>
    <dgm:cxn modelId="{F46C6DC4-268F-5447-A3FB-53B82E0EA8AB}" type="presParOf" srcId="{DF89108A-969C-7145-8E15-59B92495C654}" destId="{F665AACA-450B-F942-9A51-D28990A438D6}" srcOrd="1" destOrd="0" presId="urn:microsoft.com/office/officeart/2005/8/layout/hierarchy4"/>
    <dgm:cxn modelId="{4A256DB1-6F73-7049-A30A-B5198764EE9C}" type="presParOf" srcId="{4B4A7429-A771-C44A-A208-09E1F2CBF4C4}" destId="{6BA92512-9152-3349-82A4-29305AD3D6FC}" srcOrd="5" destOrd="0" presId="urn:microsoft.com/office/officeart/2005/8/layout/hierarchy4"/>
    <dgm:cxn modelId="{ABF78613-1E02-4F4D-88E6-0592C491B1AA}" type="presParOf" srcId="{4B4A7429-A771-C44A-A208-09E1F2CBF4C4}" destId="{7B1C70BC-59A0-7F46-98B3-E7E113B0CACA}" srcOrd="6" destOrd="0" presId="urn:microsoft.com/office/officeart/2005/8/layout/hierarchy4"/>
    <dgm:cxn modelId="{99D1A8FE-128D-CD48-B525-761696B39844}" type="presParOf" srcId="{7B1C70BC-59A0-7F46-98B3-E7E113B0CACA}" destId="{0C5EFFFC-1241-6145-9BBD-42983784E6BD}" srcOrd="0" destOrd="0" presId="urn:microsoft.com/office/officeart/2005/8/layout/hierarchy4"/>
    <dgm:cxn modelId="{17DB07FC-03AE-434C-92F6-F6174ACDF9E8}" type="presParOf" srcId="{7B1C70BC-59A0-7F46-98B3-E7E113B0CACA}" destId="{D04CB8F2-B8C5-A64A-A204-35C35C550F5B}" srcOrd="1" destOrd="0" presId="urn:microsoft.com/office/officeart/2005/8/layout/hierarchy4"/>
    <dgm:cxn modelId="{F130274A-6BF4-FF4E-B084-C2193579917A}" type="presParOf" srcId="{7B1C70BC-59A0-7F46-98B3-E7E113B0CACA}" destId="{1DAE30ED-5C50-374C-A354-609154015B3E}" srcOrd="2" destOrd="0" presId="urn:microsoft.com/office/officeart/2005/8/layout/hierarchy4"/>
    <dgm:cxn modelId="{785B1EB8-E70C-A646-9A0A-C748FC70A8C6}" type="presParOf" srcId="{1DAE30ED-5C50-374C-A354-609154015B3E}" destId="{68DE221B-D101-D54E-A830-3B09B6E073E6}" srcOrd="0" destOrd="0" presId="urn:microsoft.com/office/officeart/2005/8/layout/hierarchy4"/>
    <dgm:cxn modelId="{0EFB52D4-893A-7A43-82B0-9114A16AF39B}" type="presParOf" srcId="{68DE221B-D101-D54E-A830-3B09B6E073E6}" destId="{A5F727FA-E78A-404C-86F9-8F1D105D4A3D}" srcOrd="0" destOrd="0" presId="urn:microsoft.com/office/officeart/2005/8/layout/hierarchy4"/>
    <dgm:cxn modelId="{4ACA276F-19D6-3F46-9495-D10FE1AA36C1}" type="presParOf" srcId="{68DE221B-D101-D54E-A830-3B09B6E073E6}" destId="{D8144C60-B009-7F4A-ABCB-9A870813FA6C}" srcOrd="1" destOrd="0" presId="urn:microsoft.com/office/officeart/2005/8/layout/hierarchy4"/>
    <dgm:cxn modelId="{3AF3FAA5-FBC1-0F42-97E6-635B073F774D}" type="presParOf" srcId="{68DE221B-D101-D54E-A830-3B09B6E073E6}" destId="{59C49EEC-B59C-5843-8AB5-CA94034342B0}" srcOrd="2" destOrd="0" presId="urn:microsoft.com/office/officeart/2005/8/layout/hierarchy4"/>
    <dgm:cxn modelId="{375491C6-40CA-9741-88FC-9AF7D7B2DEEB}" type="presParOf" srcId="{59C49EEC-B59C-5843-8AB5-CA94034342B0}" destId="{47697648-4316-8145-9062-D7D352C41F32}" srcOrd="0" destOrd="0" presId="urn:microsoft.com/office/officeart/2005/8/layout/hierarchy4"/>
    <dgm:cxn modelId="{479B53BB-2B0B-2441-9E9A-7583FFE42A3F}" type="presParOf" srcId="{47697648-4316-8145-9062-D7D352C41F32}" destId="{76002201-53A6-7B47-987A-B267C4916B4C}" srcOrd="0" destOrd="0" presId="urn:microsoft.com/office/officeart/2005/8/layout/hierarchy4"/>
    <dgm:cxn modelId="{D7775E32-F4BC-9846-92C6-EF997180DAF6}" type="presParOf" srcId="{47697648-4316-8145-9062-D7D352C41F32}" destId="{C51FF643-B882-C84E-8107-67F44482A766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6A8B5-082B-8446-8108-A1C73286B267}">
      <dsp:nvSpPr>
        <dsp:cNvPr id="0" name=""/>
        <dsp:cNvSpPr/>
      </dsp:nvSpPr>
      <dsp:spPr>
        <a:xfrm>
          <a:off x="0" y="0"/>
          <a:ext cx="4193843" cy="77924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Fields</a:t>
          </a:r>
        </a:p>
      </dsp:txBody>
      <dsp:txXfrm>
        <a:off x="22823" y="22823"/>
        <a:ext cx="4148197" cy="733594"/>
      </dsp:txXfrm>
    </dsp:sp>
    <dsp:sp modelId="{B0E37D3A-7926-F644-8682-AB167C65EC8F}">
      <dsp:nvSpPr>
        <dsp:cNvPr id="0" name=""/>
        <dsp:cNvSpPr/>
      </dsp:nvSpPr>
      <dsp:spPr>
        <a:xfrm>
          <a:off x="0" y="824038"/>
          <a:ext cx="2009386" cy="779240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Magnetic</a:t>
          </a:r>
        </a:p>
      </dsp:txBody>
      <dsp:txXfrm>
        <a:off x="22823" y="846861"/>
        <a:ext cx="1963740" cy="733594"/>
      </dsp:txXfrm>
    </dsp:sp>
    <dsp:sp modelId="{DCBF41C8-5C97-0549-9DC5-1006C68B4140}">
      <dsp:nvSpPr>
        <dsp:cNvPr id="0" name=""/>
        <dsp:cNvSpPr/>
      </dsp:nvSpPr>
      <dsp:spPr>
        <a:xfrm>
          <a:off x="3682" y="1671392"/>
          <a:ext cx="2009386" cy="77924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CINEMA, DICE, Ex-Alta-1, </a:t>
          </a:r>
          <a:r>
            <a:rPr lang="en-US" sz="2000" kern="1200" dirty="0" err="1"/>
            <a:t>etc</a:t>
          </a:r>
          <a:endParaRPr lang="en-US" sz="2000" kern="1200" dirty="0"/>
        </a:p>
      </dsp:txBody>
      <dsp:txXfrm>
        <a:off x="26505" y="1694215"/>
        <a:ext cx="1963740" cy="733594"/>
      </dsp:txXfrm>
    </dsp:sp>
    <dsp:sp modelId="{1744B08B-2688-D14D-B29E-51A6087A0680}">
      <dsp:nvSpPr>
        <dsp:cNvPr id="0" name=""/>
        <dsp:cNvSpPr/>
      </dsp:nvSpPr>
      <dsp:spPr>
        <a:xfrm>
          <a:off x="3682" y="2506322"/>
          <a:ext cx="2009386" cy="779240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DIONE, SPORT, </a:t>
          </a:r>
          <a:r>
            <a:rPr lang="en-US" sz="2000" kern="1200" dirty="0" err="1"/>
            <a:t>etc</a:t>
          </a:r>
          <a:endParaRPr lang="en-US" sz="2000" kern="1200" dirty="0"/>
        </a:p>
      </dsp:txBody>
      <dsp:txXfrm>
        <a:off x="26505" y="2529145"/>
        <a:ext cx="1963740" cy="733594"/>
      </dsp:txXfrm>
    </dsp:sp>
    <dsp:sp modelId="{931614DF-3E96-A341-84D8-7DBE92F3306E}">
      <dsp:nvSpPr>
        <dsp:cNvPr id="0" name=""/>
        <dsp:cNvSpPr/>
      </dsp:nvSpPr>
      <dsp:spPr>
        <a:xfrm>
          <a:off x="2181858" y="836462"/>
          <a:ext cx="2009386" cy="779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Electric</a:t>
          </a:r>
        </a:p>
      </dsp:txBody>
      <dsp:txXfrm>
        <a:off x="2204681" y="859285"/>
        <a:ext cx="1963740" cy="733594"/>
      </dsp:txXfrm>
    </dsp:sp>
    <dsp:sp modelId="{281EC13C-375C-B943-A64B-B3B3639A33E4}">
      <dsp:nvSpPr>
        <dsp:cNvPr id="0" name=""/>
        <dsp:cNvSpPr/>
      </dsp:nvSpPr>
      <dsp:spPr>
        <a:xfrm>
          <a:off x="2181858" y="1671392"/>
          <a:ext cx="2009386" cy="77924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DICE</a:t>
          </a:r>
        </a:p>
      </dsp:txBody>
      <dsp:txXfrm>
        <a:off x="2204681" y="1694215"/>
        <a:ext cx="1963740" cy="733594"/>
      </dsp:txXfrm>
    </dsp:sp>
    <dsp:sp modelId="{F3B41532-C143-A84A-AE79-CE28242CF076}">
      <dsp:nvSpPr>
        <dsp:cNvPr id="0" name=""/>
        <dsp:cNvSpPr/>
      </dsp:nvSpPr>
      <dsp:spPr>
        <a:xfrm>
          <a:off x="2181858" y="2506322"/>
          <a:ext cx="2009386" cy="779240"/>
        </a:xfrm>
        <a:prstGeom prst="roundRect">
          <a:avLst>
            <a:gd name="adj" fmla="val 10000"/>
          </a:avLst>
        </a:prstGeom>
        <a:pattFill prst="wdUpDiag">
          <a:fgClr>
            <a:schemeClr val="accent2"/>
          </a:fgClr>
          <a:bgClr>
            <a:schemeClr val="accent6">
              <a:lumMod val="50000"/>
            </a:schemeClr>
          </a:bgClr>
        </a:patt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SPORT</a:t>
          </a:r>
        </a:p>
      </dsp:txBody>
      <dsp:txXfrm>
        <a:off x="2204681" y="2529145"/>
        <a:ext cx="1963740" cy="733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6A8B5-082B-8446-8108-A1C73286B267}">
      <dsp:nvSpPr>
        <dsp:cNvPr id="0" name=""/>
        <dsp:cNvSpPr/>
      </dsp:nvSpPr>
      <dsp:spPr>
        <a:xfrm>
          <a:off x="0" y="0"/>
          <a:ext cx="4193842" cy="77924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Energetic Particles</a:t>
          </a:r>
        </a:p>
      </dsp:txBody>
      <dsp:txXfrm>
        <a:off x="22823" y="22823"/>
        <a:ext cx="4148196" cy="733594"/>
      </dsp:txXfrm>
    </dsp:sp>
    <dsp:sp modelId="{B0E37D3A-7926-F644-8682-AB167C65EC8F}">
      <dsp:nvSpPr>
        <dsp:cNvPr id="0" name=""/>
        <dsp:cNvSpPr/>
      </dsp:nvSpPr>
      <dsp:spPr>
        <a:xfrm>
          <a:off x="0" y="824037"/>
          <a:ext cx="2009386" cy="779240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Electrons</a:t>
          </a:r>
        </a:p>
      </dsp:txBody>
      <dsp:txXfrm>
        <a:off x="22823" y="846860"/>
        <a:ext cx="1963740" cy="733594"/>
      </dsp:txXfrm>
    </dsp:sp>
    <dsp:sp modelId="{DCBF41C8-5C97-0549-9DC5-1006C68B4140}">
      <dsp:nvSpPr>
        <dsp:cNvPr id="0" name=""/>
        <dsp:cNvSpPr/>
      </dsp:nvSpPr>
      <dsp:spPr>
        <a:xfrm>
          <a:off x="3682" y="1671391"/>
          <a:ext cx="2009386" cy="77924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CSSWE, FIREBIRD, ELFIN</a:t>
          </a:r>
        </a:p>
      </dsp:txBody>
      <dsp:txXfrm>
        <a:off x="26505" y="1694214"/>
        <a:ext cx="1963740" cy="733594"/>
      </dsp:txXfrm>
    </dsp:sp>
    <dsp:sp modelId="{1744B08B-2688-D14D-B29E-51A6087A0680}">
      <dsp:nvSpPr>
        <dsp:cNvPr id="0" name=""/>
        <dsp:cNvSpPr/>
      </dsp:nvSpPr>
      <dsp:spPr>
        <a:xfrm>
          <a:off x="3682" y="2506321"/>
          <a:ext cx="2009386" cy="779240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DIONE, CIRBE, </a:t>
          </a:r>
          <a:r>
            <a:rPr lang="en-US" sz="2000" kern="1200" dirty="0" err="1"/>
            <a:t>etc</a:t>
          </a:r>
          <a:endParaRPr lang="en-US" sz="2000" kern="1200" dirty="0"/>
        </a:p>
      </dsp:txBody>
      <dsp:txXfrm>
        <a:off x="26505" y="2529144"/>
        <a:ext cx="1963740" cy="733594"/>
      </dsp:txXfrm>
    </dsp:sp>
    <dsp:sp modelId="{931614DF-3E96-A341-84D8-7DBE92F3306E}">
      <dsp:nvSpPr>
        <dsp:cNvPr id="0" name=""/>
        <dsp:cNvSpPr/>
      </dsp:nvSpPr>
      <dsp:spPr>
        <a:xfrm>
          <a:off x="2181857" y="836462"/>
          <a:ext cx="2009386" cy="779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Ions</a:t>
          </a:r>
        </a:p>
      </dsp:txBody>
      <dsp:txXfrm>
        <a:off x="2204680" y="859285"/>
        <a:ext cx="1963740" cy="733594"/>
      </dsp:txXfrm>
    </dsp:sp>
    <dsp:sp modelId="{281EC13C-375C-B943-A64B-B3B3639A33E4}">
      <dsp:nvSpPr>
        <dsp:cNvPr id="0" name=""/>
        <dsp:cNvSpPr/>
      </dsp:nvSpPr>
      <dsp:spPr>
        <a:xfrm>
          <a:off x="2181857" y="1671391"/>
          <a:ext cx="2009386" cy="77924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CSSWE, AALTO-1, ELFIN</a:t>
          </a:r>
        </a:p>
      </dsp:txBody>
      <dsp:txXfrm>
        <a:off x="2204680" y="1694214"/>
        <a:ext cx="1963740" cy="733594"/>
      </dsp:txXfrm>
    </dsp:sp>
    <dsp:sp modelId="{F3B41532-C143-A84A-AE79-CE28242CF076}">
      <dsp:nvSpPr>
        <dsp:cNvPr id="0" name=""/>
        <dsp:cNvSpPr/>
      </dsp:nvSpPr>
      <dsp:spPr>
        <a:xfrm>
          <a:off x="2181857" y="2506321"/>
          <a:ext cx="2009386" cy="779240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CIRBE, </a:t>
          </a:r>
          <a:r>
            <a:rPr lang="en-US" sz="2000" kern="1200" dirty="0" err="1"/>
            <a:t>etc</a:t>
          </a:r>
          <a:endParaRPr lang="en-US" sz="2000" kern="1200" dirty="0"/>
        </a:p>
      </dsp:txBody>
      <dsp:txXfrm>
        <a:off x="2204680" y="2529144"/>
        <a:ext cx="1963740" cy="7335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6A8B5-082B-8446-8108-A1C73286B267}">
      <dsp:nvSpPr>
        <dsp:cNvPr id="0" name=""/>
        <dsp:cNvSpPr/>
      </dsp:nvSpPr>
      <dsp:spPr>
        <a:xfrm>
          <a:off x="0" y="0"/>
          <a:ext cx="8431854" cy="78473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Plasma</a:t>
          </a:r>
        </a:p>
      </dsp:txBody>
      <dsp:txXfrm>
        <a:off x="22984" y="22984"/>
        <a:ext cx="8385886" cy="738763"/>
      </dsp:txXfrm>
    </dsp:sp>
    <dsp:sp modelId="{B0E37D3A-7926-F644-8682-AB167C65EC8F}">
      <dsp:nvSpPr>
        <dsp:cNvPr id="0" name=""/>
        <dsp:cNvSpPr/>
      </dsp:nvSpPr>
      <dsp:spPr>
        <a:xfrm>
          <a:off x="5147" y="856793"/>
          <a:ext cx="1574735" cy="78473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Density</a:t>
          </a:r>
        </a:p>
      </dsp:txBody>
      <dsp:txXfrm>
        <a:off x="28131" y="879777"/>
        <a:ext cx="1528767" cy="738763"/>
      </dsp:txXfrm>
    </dsp:sp>
    <dsp:sp modelId="{DCBF41C8-5C97-0549-9DC5-1006C68B4140}">
      <dsp:nvSpPr>
        <dsp:cNvPr id="0" name=""/>
        <dsp:cNvSpPr/>
      </dsp:nvSpPr>
      <dsp:spPr>
        <a:xfrm>
          <a:off x="20936" y="1753686"/>
          <a:ext cx="1567061" cy="78473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DICE, QB50</a:t>
          </a:r>
        </a:p>
      </dsp:txBody>
      <dsp:txXfrm>
        <a:off x="43920" y="1776670"/>
        <a:ext cx="1521093" cy="738763"/>
      </dsp:txXfrm>
    </dsp:sp>
    <dsp:sp modelId="{1744B08B-2688-D14D-B29E-51A6087A0680}">
      <dsp:nvSpPr>
        <dsp:cNvPr id="0" name=""/>
        <dsp:cNvSpPr/>
      </dsp:nvSpPr>
      <dsp:spPr>
        <a:xfrm>
          <a:off x="28554" y="2630120"/>
          <a:ext cx="1551825" cy="1396994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InspireSAT</a:t>
          </a:r>
          <a:r>
            <a:rPr lang="en-US" sz="2000" kern="1200" dirty="0"/>
            <a:t>, </a:t>
          </a:r>
          <a:r>
            <a:rPr lang="en-US" sz="2000" kern="1200" dirty="0" err="1"/>
            <a:t>PetitSat</a:t>
          </a:r>
          <a:r>
            <a:rPr lang="en-US" sz="2000" kern="1200" dirty="0"/>
            <a:t>, SPORT, SWAM-EX, LLITED, </a:t>
          </a:r>
          <a:r>
            <a:rPr lang="en-US" sz="2000" kern="1200" dirty="0" err="1"/>
            <a:t>etc</a:t>
          </a:r>
          <a:endParaRPr lang="en-US" sz="2000" kern="1200" dirty="0"/>
        </a:p>
      </dsp:txBody>
      <dsp:txXfrm>
        <a:off x="69471" y="2671037"/>
        <a:ext cx="1469991" cy="1315160"/>
      </dsp:txXfrm>
    </dsp:sp>
    <dsp:sp modelId="{E22750AE-0D02-574C-AD1A-A0207B16EA40}">
      <dsp:nvSpPr>
        <dsp:cNvPr id="0" name=""/>
        <dsp:cNvSpPr/>
      </dsp:nvSpPr>
      <dsp:spPr>
        <a:xfrm>
          <a:off x="1724113" y="877252"/>
          <a:ext cx="1574735" cy="784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Electron Temp</a:t>
          </a:r>
        </a:p>
      </dsp:txBody>
      <dsp:txXfrm>
        <a:off x="1747097" y="900236"/>
        <a:ext cx="1528767" cy="738763"/>
      </dsp:txXfrm>
    </dsp:sp>
    <dsp:sp modelId="{188B2BB3-0B5E-7D47-8831-AB6AD9319DEA}">
      <dsp:nvSpPr>
        <dsp:cNvPr id="0" name=""/>
        <dsp:cNvSpPr/>
      </dsp:nvSpPr>
      <dsp:spPr>
        <a:xfrm>
          <a:off x="1727950" y="1753686"/>
          <a:ext cx="1567061" cy="78473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QB50</a:t>
          </a:r>
        </a:p>
      </dsp:txBody>
      <dsp:txXfrm>
        <a:off x="1750934" y="1776670"/>
        <a:ext cx="1521093" cy="738763"/>
      </dsp:txXfrm>
    </dsp:sp>
    <dsp:sp modelId="{A3976B9D-22E2-F542-A954-EE7DE65669E1}">
      <dsp:nvSpPr>
        <dsp:cNvPr id="0" name=""/>
        <dsp:cNvSpPr/>
      </dsp:nvSpPr>
      <dsp:spPr>
        <a:xfrm>
          <a:off x="1735568" y="2630120"/>
          <a:ext cx="1551825" cy="1410538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InspireSAT</a:t>
          </a:r>
          <a:r>
            <a:rPr lang="en-US" sz="2000" kern="1200" dirty="0"/>
            <a:t>, SPORT, SWAM-EX, LAICE, </a:t>
          </a:r>
          <a:r>
            <a:rPr lang="en-US" sz="2000" kern="1200" dirty="0" err="1"/>
            <a:t>etc</a:t>
          </a:r>
          <a:endParaRPr lang="en-US" sz="2000" kern="1200" dirty="0"/>
        </a:p>
      </dsp:txBody>
      <dsp:txXfrm>
        <a:off x="1776881" y="2671433"/>
        <a:ext cx="1469199" cy="1327912"/>
      </dsp:txXfrm>
    </dsp:sp>
    <dsp:sp modelId="{3B09A03A-D58E-214C-BEB1-5DECAB91B93C}">
      <dsp:nvSpPr>
        <dsp:cNvPr id="0" name=""/>
        <dsp:cNvSpPr/>
      </dsp:nvSpPr>
      <dsp:spPr>
        <a:xfrm>
          <a:off x="3431126" y="877252"/>
          <a:ext cx="1574735" cy="784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Ion Temp</a:t>
          </a:r>
        </a:p>
      </dsp:txBody>
      <dsp:txXfrm>
        <a:off x="3454110" y="900236"/>
        <a:ext cx="1528767" cy="738763"/>
      </dsp:txXfrm>
    </dsp:sp>
    <dsp:sp modelId="{E9232D34-D87F-5A45-BB8E-39CA3823ED83}">
      <dsp:nvSpPr>
        <dsp:cNvPr id="0" name=""/>
        <dsp:cNvSpPr/>
      </dsp:nvSpPr>
      <dsp:spPr>
        <a:xfrm>
          <a:off x="3434963" y="1753686"/>
          <a:ext cx="1567061" cy="78473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SORTIE</a:t>
          </a:r>
        </a:p>
      </dsp:txBody>
      <dsp:txXfrm>
        <a:off x="3457947" y="1776670"/>
        <a:ext cx="1521093" cy="738763"/>
      </dsp:txXfrm>
    </dsp:sp>
    <dsp:sp modelId="{98CEC996-862F-694F-9E1E-E1DBF6A937A8}">
      <dsp:nvSpPr>
        <dsp:cNvPr id="0" name=""/>
        <dsp:cNvSpPr/>
      </dsp:nvSpPr>
      <dsp:spPr>
        <a:xfrm>
          <a:off x="3442581" y="2630120"/>
          <a:ext cx="1551825" cy="1409989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InspireSAT</a:t>
          </a:r>
          <a:r>
            <a:rPr lang="en-US" sz="2000" kern="1200" dirty="0"/>
            <a:t>, </a:t>
          </a:r>
          <a:r>
            <a:rPr lang="en-US" sz="2000" kern="1200" dirty="0" err="1"/>
            <a:t>PetitSat</a:t>
          </a:r>
          <a:r>
            <a:rPr lang="en-US" sz="2000" kern="1200" dirty="0"/>
            <a:t>, SPORT,  LAICE, </a:t>
          </a:r>
          <a:r>
            <a:rPr lang="en-US" sz="2000" kern="1200" dirty="0" err="1"/>
            <a:t>etc</a:t>
          </a:r>
          <a:endParaRPr lang="en-US" sz="2000" kern="1200" dirty="0"/>
        </a:p>
      </dsp:txBody>
      <dsp:txXfrm>
        <a:off x="3483878" y="2671417"/>
        <a:ext cx="1469231" cy="1327395"/>
      </dsp:txXfrm>
    </dsp:sp>
    <dsp:sp modelId="{931614DF-3E96-A341-84D8-7DBE92F3306E}">
      <dsp:nvSpPr>
        <dsp:cNvPr id="0" name=""/>
        <dsp:cNvSpPr/>
      </dsp:nvSpPr>
      <dsp:spPr>
        <a:xfrm>
          <a:off x="5138140" y="877252"/>
          <a:ext cx="1574735" cy="784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Ion Drift Vel.</a:t>
          </a:r>
        </a:p>
      </dsp:txBody>
      <dsp:txXfrm>
        <a:off x="5161124" y="900236"/>
        <a:ext cx="1528767" cy="738763"/>
      </dsp:txXfrm>
    </dsp:sp>
    <dsp:sp modelId="{281EC13C-375C-B943-A64B-B3B3639A33E4}">
      <dsp:nvSpPr>
        <dsp:cNvPr id="0" name=""/>
        <dsp:cNvSpPr/>
      </dsp:nvSpPr>
      <dsp:spPr>
        <a:xfrm>
          <a:off x="5141977" y="1753686"/>
          <a:ext cx="1567061" cy="78473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SORTIE</a:t>
          </a:r>
        </a:p>
      </dsp:txBody>
      <dsp:txXfrm>
        <a:off x="5164961" y="1776670"/>
        <a:ext cx="1521093" cy="738763"/>
      </dsp:txXfrm>
    </dsp:sp>
    <dsp:sp modelId="{F3B41532-C143-A84A-AE79-CE28242CF076}">
      <dsp:nvSpPr>
        <dsp:cNvPr id="0" name=""/>
        <dsp:cNvSpPr/>
      </dsp:nvSpPr>
      <dsp:spPr>
        <a:xfrm>
          <a:off x="5149595" y="2630120"/>
          <a:ext cx="1551825" cy="141215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InspireSAT</a:t>
          </a:r>
          <a:r>
            <a:rPr lang="en-US" sz="2000" kern="1200" dirty="0"/>
            <a:t>, </a:t>
          </a:r>
          <a:r>
            <a:rPr lang="en-US" sz="2000" kern="1200" dirty="0" err="1"/>
            <a:t>PetitSat</a:t>
          </a:r>
          <a:r>
            <a:rPr lang="en-US" sz="2000" kern="1200" dirty="0"/>
            <a:t>, SPORT, </a:t>
          </a:r>
          <a:r>
            <a:rPr lang="en-US" sz="2000" kern="1200" dirty="0" err="1"/>
            <a:t>etc</a:t>
          </a:r>
          <a:endParaRPr lang="en-US" sz="2000" kern="1200" dirty="0"/>
        </a:p>
      </dsp:txBody>
      <dsp:txXfrm>
        <a:off x="5190956" y="2671481"/>
        <a:ext cx="1469103" cy="1329433"/>
      </dsp:txXfrm>
    </dsp:sp>
    <dsp:sp modelId="{0C5EFFFC-1241-6145-9BBD-42983784E6BD}">
      <dsp:nvSpPr>
        <dsp:cNvPr id="0" name=""/>
        <dsp:cNvSpPr/>
      </dsp:nvSpPr>
      <dsp:spPr>
        <a:xfrm>
          <a:off x="6845153" y="877252"/>
          <a:ext cx="1574735" cy="784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Composition</a:t>
          </a:r>
        </a:p>
      </dsp:txBody>
      <dsp:txXfrm>
        <a:off x="6868137" y="900236"/>
        <a:ext cx="1528767" cy="738763"/>
      </dsp:txXfrm>
    </dsp:sp>
    <dsp:sp modelId="{A5F727FA-E78A-404C-86F9-8F1D105D4A3D}">
      <dsp:nvSpPr>
        <dsp:cNvPr id="0" name=""/>
        <dsp:cNvSpPr/>
      </dsp:nvSpPr>
      <dsp:spPr>
        <a:xfrm>
          <a:off x="6848224" y="1753686"/>
          <a:ext cx="1568593" cy="784731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EXOCUBE, </a:t>
          </a:r>
          <a:r>
            <a:rPr lang="en-US" sz="2000" kern="1200" dirty="0" err="1"/>
            <a:t>Dellingr</a:t>
          </a:r>
          <a:endParaRPr lang="en-US" sz="2000" kern="1200" dirty="0"/>
        </a:p>
      </dsp:txBody>
      <dsp:txXfrm>
        <a:off x="6871208" y="1776670"/>
        <a:ext cx="1522625" cy="738763"/>
      </dsp:txXfrm>
    </dsp:sp>
    <dsp:sp modelId="{76002201-53A6-7B47-987A-B267C4916B4C}">
      <dsp:nvSpPr>
        <dsp:cNvPr id="0" name=""/>
        <dsp:cNvSpPr/>
      </dsp:nvSpPr>
      <dsp:spPr>
        <a:xfrm>
          <a:off x="6854331" y="2630120"/>
          <a:ext cx="1556380" cy="141215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PetitSAT</a:t>
          </a:r>
          <a:r>
            <a:rPr lang="en-US" sz="2000" kern="1200" dirty="0"/>
            <a:t>, CIRCE, </a:t>
          </a:r>
          <a:r>
            <a:rPr lang="en-US" sz="2000" kern="1200" dirty="0" err="1"/>
            <a:t>etc</a:t>
          </a:r>
          <a:endParaRPr lang="en-US" sz="2000" kern="1200" dirty="0"/>
        </a:p>
      </dsp:txBody>
      <dsp:txXfrm>
        <a:off x="6895692" y="2671481"/>
        <a:ext cx="1473658" cy="13294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6A8B5-082B-8446-8108-A1C73286B267}">
      <dsp:nvSpPr>
        <dsp:cNvPr id="0" name=""/>
        <dsp:cNvSpPr/>
      </dsp:nvSpPr>
      <dsp:spPr>
        <a:xfrm>
          <a:off x="0" y="0"/>
          <a:ext cx="7619397" cy="79692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Neutral Atmosphere</a:t>
          </a:r>
        </a:p>
      </dsp:txBody>
      <dsp:txXfrm>
        <a:off x="23341" y="23341"/>
        <a:ext cx="7572715" cy="750246"/>
      </dsp:txXfrm>
    </dsp:sp>
    <dsp:sp modelId="{B0E37D3A-7926-F644-8682-AB167C65EC8F}">
      <dsp:nvSpPr>
        <dsp:cNvPr id="0" name=""/>
        <dsp:cNvSpPr/>
      </dsp:nvSpPr>
      <dsp:spPr>
        <a:xfrm>
          <a:off x="3021" y="870654"/>
          <a:ext cx="1785779" cy="79692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Density</a:t>
          </a:r>
        </a:p>
      </dsp:txBody>
      <dsp:txXfrm>
        <a:off x="26362" y="893995"/>
        <a:ext cx="1739097" cy="750246"/>
      </dsp:txXfrm>
    </dsp:sp>
    <dsp:sp modelId="{DCBF41C8-5C97-0549-9DC5-1006C68B4140}">
      <dsp:nvSpPr>
        <dsp:cNvPr id="0" name=""/>
        <dsp:cNvSpPr/>
      </dsp:nvSpPr>
      <dsp:spPr>
        <a:xfrm>
          <a:off x="20926" y="1783123"/>
          <a:ext cx="1777076" cy="796928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 QB50</a:t>
          </a:r>
        </a:p>
      </dsp:txBody>
      <dsp:txXfrm>
        <a:off x="44267" y="1806464"/>
        <a:ext cx="1730394" cy="750246"/>
      </dsp:txXfrm>
    </dsp:sp>
    <dsp:sp modelId="{1744B08B-2688-D14D-B29E-51A6087A0680}">
      <dsp:nvSpPr>
        <dsp:cNvPr id="0" name=""/>
        <dsp:cNvSpPr/>
      </dsp:nvSpPr>
      <dsp:spPr>
        <a:xfrm>
          <a:off x="29565" y="2674517"/>
          <a:ext cx="1759798" cy="924166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LLITED, LAICE, SWARM-EX</a:t>
          </a:r>
        </a:p>
      </dsp:txBody>
      <dsp:txXfrm>
        <a:off x="56633" y="2701585"/>
        <a:ext cx="1705662" cy="870030"/>
      </dsp:txXfrm>
    </dsp:sp>
    <dsp:sp modelId="{E22750AE-0D02-574C-AD1A-A0207B16EA40}">
      <dsp:nvSpPr>
        <dsp:cNvPr id="0" name=""/>
        <dsp:cNvSpPr/>
      </dsp:nvSpPr>
      <dsp:spPr>
        <a:xfrm>
          <a:off x="1952360" y="891729"/>
          <a:ext cx="1785779" cy="796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Temp</a:t>
          </a:r>
        </a:p>
      </dsp:txBody>
      <dsp:txXfrm>
        <a:off x="1975701" y="915070"/>
        <a:ext cx="1739097" cy="750246"/>
      </dsp:txXfrm>
    </dsp:sp>
    <dsp:sp modelId="{188B2BB3-0B5E-7D47-8831-AB6AD9319DEA}">
      <dsp:nvSpPr>
        <dsp:cNvPr id="0" name=""/>
        <dsp:cNvSpPr/>
      </dsp:nvSpPr>
      <dsp:spPr>
        <a:xfrm>
          <a:off x="1956711" y="1783123"/>
          <a:ext cx="1777076" cy="796928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980052" y="1806464"/>
        <a:ext cx="1730394" cy="750246"/>
      </dsp:txXfrm>
    </dsp:sp>
    <dsp:sp modelId="{A3976B9D-22E2-F542-A954-EE7DE65669E1}">
      <dsp:nvSpPr>
        <dsp:cNvPr id="0" name=""/>
        <dsp:cNvSpPr/>
      </dsp:nvSpPr>
      <dsp:spPr>
        <a:xfrm>
          <a:off x="1965350" y="2674517"/>
          <a:ext cx="1759798" cy="924166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LAICE</a:t>
          </a:r>
        </a:p>
      </dsp:txBody>
      <dsp:txXfrm>
        <a:off x="1992418" y="2701585"/>
        <a:ext cx="1705662" cy="870030"/>
      </dsp:txXfrm>
    </dsp:sp>
    <dsp:sp modelId="{931614DF-3E96-A341-84D8-7DBE92F3306E}">
      <dsp:nvSpPr>
        <dsp:cNvPr id="0" name=""/>
        <dsp:cNvSpPr/>
      </dsp:nvSpPr>
      <dsp:spPr>
        <a:xfrm>
          <a:off x="3888144" y="891729"/>
          <a:ext cx="1785779" cy="796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Wind Vel.</a:t>
          </a:r>
        </a:p>
      </dsp:txBody>
      <dsp:txXfrm>
        <a:off x="3911485" y="915070"/>
        <a:ext cx="1739097" cy="750246"/>
      </dsp:txXfrm>
    </dsp:sp>
    <dsp:sp modelId="{281EC13C-375C-B943-A64B-B3B3639A33E4}">
      <dsp:nvSpPr>
        <dsp:cNvPr id="0" name=""/>
        <dsp:cNvSpPr/>
      </dsp:nvSpPr>
      <dsp:spPr>
        <a:xfrm>
          <a:off x="3892496" y="1783123"/>
          <a:ext cx="1777076" cy="796928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3915837" y="1806464"/>
        <a:ext cx="1730394" cy="750246"/>
      </dsp:txXfrm>
    </dsp:sp>
    <dsp:sp modelId="{F3B41532-C143-A84A-AE79-CE28242CF076}">
      <dsp:nvSpPr>
        <dsp:cNvPr id="0" name=""/>
        <dsp:cNvSpPr/>
      </dsp:nvSpPr>
      <dsp:spPr>
        <a:xfrm>
          <a:off x="3901135" y="2674517"/>
          <a:ext cx="1759798" cy="924166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LLITED</a:t>
          </a:r>
        </a:p>
      </dsp:txBody>
      <dsp:txXfrm>
        <a:off x="3928203" y="2701585"/>
        <a:ext cx="1705662" cy="870030"/>
      </dsp:txXfrm>
    </dsp:sp>
    <dsp:sp modelId="{0C5EFFFC-1241-6145-9BBD-42983784E6BD}">
      <dsp:nvSpPr>
        <dsp:cNvPr id="0" name=""/>
        <dsp:cNvSpPr/>
      </dsp:nvSpPr>
      <dsp:spPr>
        <a:xfrm>
          <a:off x="5823929" y="891729"/>
          <a:ext cx="1785779" cy="796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Composition</a:t>
          </a:r>
        </a:p>
      </dsp:txBody>
      <dsp:txXfrm>
        <a:off x="5847270" y="915070"/>
        <a:ext cx="1739097" cy="750246"/>
      </dsp:txXfrm>
    </dsp:sp>
    <dsp:sp modelId="{A5F727FA-E78A-404C-86F9-8F1D105D4A3D}">
      <dsp:nvSpPr>
        <dsp:cNvPr id="0" name=""/>
        <dsp:cNvSpPr/>
      </dsp:nvSpPr>
      <dsp:spPr>
        <a:xfrm>
          <a:off x="5827412" y="1783123"/>
          <a:ext cx="1778813" cy="796928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EXOCUBE, </a:t>
          </a:r>
          <a:r>
            <a:rPr lang="en-US" sz="2100" kern="1200" dirty="0" err="1"/>
            <a:t>Dellingr</a:t>
          </a:r>
          <a:r>
            <a:rPr lang="en-US" sz="2100" kern="1200" dirty="0"/>
            <a:t>, QB50</a:t>
          </a:r>
        </a:p>
      </dsp:txBody>
      <dsp:txXfrm>
        <a:off x="5850753" y="1806464"/>
        <a:ext cx="1732131" cy="750246"/>
      </dsp:txXfrm>
    </dsp:sp>
    <dsp:sp modelId="{76002201-53A6-7B47-987A-B267C4916B4C}">
      <dsp:nvSpPr>
        <dsp:cNvPr id="0" name=""/>
        <dsp:cNvSpPr/>
      </dsp:nvSpPr>
      <dsp:spPr>
        <a:xfrm>
          <a:off x="5834336" y="2674517"/>
          <a:ext cx="1764964" cy="928039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DIONE, </a:t>
          </a:r>
          <a:r>
            <a:rPr lang="en-US" sz="2000" kern="1200" dirty="0" err="1"/>
            <a:t>PetitSat</a:t>
          </a:r>
          <a:r>
            <a:rPr lang="en-US" sz="2000" kern="1200" dirty="0"/>
            <a:t>, CIRCE</a:t>
          </a:r>
        </a:p>
      </dsp:txBody>
      <dsp:txXfrm>
        <a:off x="5861517" y="2701698"/>
        <a:ext cx="1710602" cy="873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2BE47-8FBE-44C0-A42B-5D67E953C806}" type="datetimeFigureOut">
              <a:rPr lang="en-US" smtClean="0"/>
              <a:t>7/15/22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28308-0C7D-4871-98A8-E006FCC10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84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6C32A-682E-5648-86A6-2A6665C95232}" type="datetimeFigureOut">
              <a:rPr lang="en-US" smtClean="0"/>
              <a:t>7/15/22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B4201-45A2-9F40-BC22-4E8DA4684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1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Screenshot and picture from ESA Report for Assessment for the Daedalus mission, available at: https://</a:t>
            </a:r>
            <a:r>
              <a:rPr lang="en-US" dirty="0" err="1"/>
              <a:t>esamultimedia.esa.int</a:t>
            </a:r>
            <a:r>
              <a:rPr lang="en-US" dirty="0"/>
              <a:t>/docs/</a:t>
            </a:r>
            <a:r>
              <a:rPr lang="en-US" dirty="0" err="1"/>
              <a:t>EarthObservation</a:t>
            </a:r>
            <a:r>
              <a:rPr lang="en-US" dirty="0"/>
              <a:t>/EE10_Daedalus_Report-for-Assessment-v1.0_13Nov2020.pdf </a:t>
            </a:r>
          </a:p>
          <a:p>
            <a:endParaRPr lang="en-US" dirty="0"/>
          </a:p>
          <a:p>
            <a:r>
              <a:rPr lang="en-US" dirty="0"/>
              <a:t>Therese Moretto Jorgensen was a co-author of the report; content can be used with credit to the source and ESA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01-45A2-9F40-BC22-4E8DA4684A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16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NASA,  for publication in LWS Architecture Study report.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01-45A2-9F40-BC22-4E8DA4684A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61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Graphs and pictures: NASA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 https://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www.nasa.gov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/sites/default/files/thumbnails/image/exobrake_deployment-1920.jpg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Graphs provided by Marcus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Murbach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NASA ARC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B94A1-77AA-2A41-BB63-2E60282DD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203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Pictures: NASA, provided by Marcus </a:t>
            </a:r>
            <a:r>
              <a:rPr lang="en-US" dirty="0" err="1"/>
              <a:t>Murbach</a:t>
            </a:r>
            <a:r>
              <a:rPr lang="en-US" dirty="0"/>
              <a:t>, NASA ARC</a:t>
            </a:r>
          </a:p>
          <a:p>
            <a:r>
              <a:rPr lang="en-US" dirty="0"/>
              <a:t>Screenshot of Twitter post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01-45A2-9F40-BC22-4E8DA4684A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42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NASA image available at: https://</a:t>
            </a:r>
            <a:r>
              <a:rPr lang="en-US" dirty="0" err="1"/>
              <a:t>svs.gsfc.nasa.gov</a:t>
            </a:r>
            <a:r>
              <a:rPr lang="en-US" dirty="0"/>
              <a:t>/4641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01-45A2-9F40-BC22-4E8DA4684A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58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the previous slide added: </a:t>
            </a:r>
          </a:p>
          <a:p>
            <a:endParaRPr lang="en-US" dirty="0"/>
          </a:p>
          <a:p>
            <a:r>
              <a:rPr lang="en-US" dirty="0"/>
              <a:t>Screenshot of public notice regarding the formation of the ESA-NASA Science Working Group, found at: https://</a:t>
            </a:r>
            <a:r>
              <a:rPr lang="en-US" dirty="0" err="1"/>
              <a:t>missionadvice.esa.int</a:t>
            </a:r>
            <a:r>
              <a:rPr lang="en-US" dirty="0"/>
              <a:t>/</a:t>
            </a:r>
            <a:r>
              <a:rPr lang="en-US" dirty="0" err="1"/>
              <a:t>esa</a:t>
            </a:r>
            <a:r>
              <a:rPr lang="en-US" dirty="0"/>
              <a:t>-</a:t>
            </a:r>
            <a:r>
              <a:rPr lang="en-US" dirty="0" err="1"/>
              <a:t>nasa</a:t>
            </a:r>
            <a:r>
              <a:rPr lang="en-US" dirty="0"/>
              <a:t>-science-working-group/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01-45A2-9F40-BC22-4E8DA4684A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53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Table and figures from ESA Report for Assessment for the Daedalus mission, available at: https://</a:t>
            </a:r>
            <a:r>
              <a:rPr lang="en-US" dirty="0" err="1"/>
              <a:t>esamultimedia.esa.int</a:t>
            </a:r>
            <a:r>
              <a:rPr lang="en-US" dirty="0"/>
              <a:t>/docs/</a:t>
            </a:r>
            <a:r>
              <a:rPr lang="en-US" dirty="0" err="1"/>
              <a:t>EarthObservation</a:t>
            </a:r>
            <a:r>
              <a:rPr lang="en-US" dirty="0"/>
              <a:t>/EE10_Daedalus_Report-for-Assessment-v1.0_13Nov2020.pdf </a:t>
            </a:r>
          </a:p>
          <a:p>
            <a:endParaRPr lang="en-US" dirty="0"/>
          </a:p>
          <a:p>
            <a:r>
              <a:rPr lang="en-US" dirty="0"/>
              <a:t>Therese Moretto Jorgensen was a co-author of the report; content can be used with credit to the source and ESA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24495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provided by co-author, Charles Swenson, USU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01-45A2-9F40-BC22-4E8DA4684A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19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provided by co-author </a:t>
            </a:r>
            <a:r>
              <a:rPr lang="en-US" dirty="0" err="1"/>
              <a:t>Nickk</a:t>
            </a:r>
            <a:r>
              <a:rPr lang="en-US" dirty="0"/>
              <a:t> </a:t>
            </a:r>
            <a:r>
              <a:rPr lang="en-US" dirty="0" err="1"/>
              <a:t>Paschalidis</a:t>
            </a:r>
            <a:r>
              <a:rPr lang="en-US" dirty="0"/>
              <a:t>, NASA GSFC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01-45A2-9F40-BC22-4E8DA4684A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3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provided by co-author Rebecca </a:t>
            </a:r>
            <a:r>
              <a:rPr lang="en-US" dirty="0" err="1"/>
              <a:t>Bisho</a:t>
            </a:r>
            <a:r>
              <a:rPr lang="en-US" dirty="0"/>
              <a:t>, Aerospace Corp.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01-45A2-9F40-BC22-4E8DA4684A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83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Slides to be provided by co-author Scott Palo, UC Boulder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01-45A2-9F40-BC22-4E8DA4684A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38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material provided by co-author Scott Palo, UC Boulder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01-45A2-9F40-BC22-4E8DA4684A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95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Figuresfrom</a:t>
            </a:r>
            <a:r>
              <a:rPr lang="en-US" dirty="0"/>
              <a:t> ESA Report for Assessment for the Daedalus mission, available at: https://</a:t>
            </a:r>
            <a:r>
              <a:rPr lang="en-US" dirty="0" err="1"/>
              <a:t>esamultimedia.esa.int</a:t>
            </a:r>
            <a:r>
              <a:rPr lang="en-US" dirty="0"/>
              <a:t>/docs/</a:t>
            </a:r>
            <a:r>
              <a:rPr lang="en-US" dirty="0" err="1"/>
              <a:t>EarthObservation</a:t>
            </a:r>
            <a:r>
              <a:rPr lang="en-US" dirty="0"/>
              <a:t>/EE10_Daedalus_Report-for-Assessment-v1.0_13Nov2020.pdf </a:t>
            </a:r>
          </a:p>
          <a:p>
            <a:endParaRPr lang="en-US" dirty="0"/>
          </a:p>
          <a:p>
            <a:r>
              <a:rPr lang="en-US" dirty="0"/>
              <a:t>Therese Moretto Jorgensen was a co-author of the report; content can be used with credit to the source and ESA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01-45A2-9F40-BC22-4E8DA4684A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81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A Silicon Valley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58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1920240"/>
            <a:ext cx="10515600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9144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20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04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0239"/>
            <a:ext cx="5181600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20239"/>
            <a:ext cx="5181600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37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92024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744152"/>
            <a:ext cx="5157787" cy="3749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92024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744152"/>
            <a:ext cx="5183188" cy="3749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14400"/>
            <a:ext cx="3932237" cy="1260621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14400"/>
            <a:ext cx="6172200" cy="557784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75020"/>
            <a:ext cx="3932237" cy="4315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15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75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02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306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331489" y="0"/>
            <a:ext cx="1860510" cy="109809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343244" y="6585916"/>
            <a:ext cx="1636919" cy="10591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21435" y="6422970"/>
            <a:ext cx="11736070" cy="0"/>
          </a:xfrm>
          <a:custGeom>
            <a:avLst/>
            <a:gdLst/>
            <a:ahLst/>
            <a:cxnLst/>
            <a:rect l="l" t="t" r="r" b="b"/>
            <a:pathLst>
              <a:path w="11736070">
                <a:moveTo>
                  <a:pt x="0" y="0"/>
                </a:moveTo>
                <a:lnTo>
                  <a:pt x="11736000" y="1"/>
                </a:lnTo>
              </a:path>
            </a:pathLst>
          </a:custGeom>
          <a:ln w="9525">
            <a:solidFill>
              <a:srgbClr val="0032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26688" y="6572054"/>
            <a:ext cx="217976" cy="144114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97100" y="6572054"/>
            <a:ext cx="217976" cy="14411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652001" y="6572054"/>
            <a:ext cx="217976" cy="144114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70445" y="6572054"/>
            <a:ext cx="217976" cy="144114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2830885" y="6572054"/>
            <a:ext cx="217976" cy="144114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340468" y="6572054"/>
            <a:ext cx="217976" cy="144114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710885" y="6572054"/>
            <a:ext cx="217976" cy="96076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6909230" y="6572054"/>
            <a:ext cx="217976" cy="144114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088120" y="6572054"/>
            <a:ext cx="217976" cy="144114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2456976" y="6572054"/>
            <a:ext cx="217976" cy="144114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199745" y="6572054"/>
            <a:ext cx="217976" cy="144114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3568607" y="6572054"/>
            <a:ext cx="217976" cy="144114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937466" y="6572054"/>
            <a:ext cx="217976" cy="144114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4306322" y="6572054"/>
            <a:ext cx="217976" cy="144114"/>
          </a:xfrm>
          <a:prstGeom prst="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4676775" y="6572054"/>
            <a:ext cx="217976" cy="144114"/>
          </a:xfrm>
          <a:prstGeom prst="rect">
            <a:avLst/>
          </a:prstGeom>
          <a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5050684" y="6572054"/>
            <a:ext cx="217976" cy="144114"/>
          </a:xfrm>
          <a:prstGeom prst="rect">
            <a:avLst/>
          </a:prstGeom>
          <a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5428051" y="6572054"/>
            <a:ext cx="217976" cy="144114"/>
          </a:xfrm>
          <a:prstGeom prst="rect">
            <a:avLst/>
          </a:prstGeom>
          <a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5795181" y="6642264"/>
            <a:ext cx="217976" cy="73904"/>
          </a:xfrm>
          <a:prstGeom prst="rect">
            <a:avLst/>
          </a:prstGeom>
          <a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6167358" y="6572054"/>
            <a:ext cx="217976" cy="144114"/>
          </a:xfrm>
          <a:prstGeom prst="rect">
            <a:avLst/>
          </a:prstGeom>
          <a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6541267" y="6572054"/>
            <a:ext cx="217976" cy="144114"/>
          </a:xfrm>
          <a:prstGeom prst="rect">
            <a:avLst/>
          </a:prstGeom>
          <a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7279809" y="6572054"/>
            <a:ext cx="217976" cy="144114"/>
          </a:xfrm>
          <a:prstGeom prst="rect">
            <a:avLst/>
          </a:prstGeom>
          <a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8017547" y="6572054"/>
            <a:ext cx="217976" cy="144114"/>
          </a:xfrm>
          <a:prstGeom prst="rect">
            <a:avLst/>
          </a:prstGeom>
          <a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291609" y="6573361"/>
            <a:ext cx="215999" cy="142806"/>
          </a:xfrm>
          <a:prstGeom prst="rect">
            <a:avLst/>
          </a:prstGeom>
          <a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8555552" y="6572168"/>
            <a:ext cx="215999" cy="143999"/>
          </a:xfrm>
          <a:prstGeom prst="rect">
            <a:avLst/>
          </a:prstGeom>
          <a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8928089" y="6582419"/>
            <a:ext cx="217284" cy="13374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218261" y="882192"/>
            <a:ext cx="11768455" cy="0"/>
          </a:xfrm>
          <a:custGeom>
            <a:avLst/>
            <a:gdLst/>
            <a:ahLst/>
            <a:cxnLst/>
            <a:rect l="l" t="t" r="r" b="b"/>
            <a:pathLst>
              <a:path w="11768455">
                <a:moveTo>
                  <a:pt x="0" y="0"/>
                </a:moveTo>
                <a:lnTo>
                  <a:pt x="11768400" y="1"/>
                </a:lnTo>
              </a:path>
            </a:pathLst>
          </a:custGeom>
          <a:ln w="9525">
            <a:solidFill>
              <a:srgbClr val="0032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221435" y="6422970"/>
            <a:ext cx="11736070" cy="0"/>
          </a:xfrm>
          <a:custGeom>
            <a:avLst/>
            <a:gdLst/>
            <a:ahLst/>
            <a:cxnLst/>
            <a:rect l="l" t="t" r="r" b="b"/>
            <a:pathLst>
              <a:path w="11736070">
                <a:moveTo>
                  <a:pt x="0" y="0"/>
                </a:moveTo>
                <a:lnTo>
                  <a:pt x="11736000" y="1"/>
                </a:lnTo>
              </a:path>
            </a:pathLst>
          </a:custGeom>
          <a:ln w="9525">
            <a:solidFill>
              <a:srgbClr val="0032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5561" y="195579"/>
            <a:ext cx="11780877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795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20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1010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2044297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66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772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197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17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0240"/>
            <a:ext cx="10515600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5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0240"/>
            <a:ext cx="5181600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20240"/>
            <a:ext cx="5181600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914399"/>
            <a:ext cx="1051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4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92024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744152"/>
            <a:ext cx="5157787" cy="3749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92024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744152"/>
            <a:ext cx="5183188" cy="3749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3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14400"/>
            <a:ext cx="3932237" cy="1260621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14400"/>
            <a:ext cx="6172200" cy="557784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75020"/>
            <a:ext cx="3932237" cy="4315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7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4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409614" y="6473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3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73" r:id="rId3"/>
    <p:sldLayoutId id="2147483663" r:id="rId4"/>
    <p:sldLayoutId id="2147483664" r:id="rId5"/>
    <p:sldLayoutId id="2147483665" r:id="rId6"/>
    <p:sldLayoutId id="2147483668" r:id="rId7"/>
    <p:sldLayoutId id="2147483680" r:id="rId8"/>
    <p:sldLayoutId id="2147483678" r:id="rId9"/>
    <p:sldLayoutId id="2147483674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9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9391" y="845820"/>
            <a:ext cx="11693217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839265"/>
            <a:ext cx="8812530" cy="3046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713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3038923"/>
            <a:ext cx="9144000" cy="1655762"/>
          </a:xfrm>
        </p:spPr>
        <p:txBody>
          <a:bodyPr/>
          <a:lstStyle/>
          <a:p>
            <a:r>
              <a:rPr lang="en-US" dirty="0"/>
              <a:t>Therese Moretto Jorgensen, NASA Ames</a:t>
            </a:r>
          </a:p>
          <a:p>
            <a:r>
              <a:rPr lang="en-US" dirty="0"/>
              <a:t>Rebecca Bishop, Aerospace Corporation</a:t>
            </a:r>
          </a:p>
          <a:p>
            <a:r>
              <a:rPr lang="en-US" dirty="0"/>
              <a:t>Scott Palo, University of Colorado, Boulder</a:t>
            </a:r>
          </a:p>
          <a:p>
            <a:r>
              <a:rPr lang="en-US" dirty="0"/>
              <a:t>Nikolaos </a:t>
            </a:r>
            <a:r>
              <a:rPr lang="en-US" dirty="0" err="1"/>
              <a:t>Paschalidis</a:t>
            </a:r>
            <a:r>
              <a:rPr lang="en-US" dirty="0"/>
              <a:t>, NASA Goddard</a:t>
            </a:r>
          </a:p>
          <a:p>
            <a:r>
              <a:rPr lang="en-US" dirty="0"/>
              <a:t>Charles Swenson, Utah State University</a:t>
            </a:r>
          </a:p>
          <a:p>
            <a:r>
              <a:rPr lang="en-US" i="1" dirty="0"/>
              <a:t>Marcus </a:t>
            </a:r>
            <a:r>
              <a:rPr lang="en-US" i="1" dirty="0" err="1"/>
              <a:t>Murbach</a:t>
            </a:r>
            <a:r>
              <a:rPr lang="en-US" i="1" dirty="0"/>
              <a:t> &amp; Seth </a:t>
            </a:r>
            <a:r>
              <a:rPr lang="en-US" i="1" dirty="0" err="1"/>
              <a:t>Schisler</a:t>
            </a:r>
            <a:r>
              <a:rPr lang="en-US" i="1" dirty="0"/>
              <a:t>, NASA Ames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6798" y="1665634"/>
            <a:ext cx="11190402" cy="1325563"/>
          </a:xfrm>
        </p:spPr>
        <p:txBody>
          <a:bodyPr/>
          <a:lstStyle/>
          <a:p>
            <a:r>
              <a:rPr lang="en-US" sz="3600" dirty="0"/>
              <a:t>PROBING THE LOWER-THERMOSPHERE-IONOSPHERE IN-SITU WITH SMALL SPACECRAFT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FA890-347E-7616-9F19-BD4A9E022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21" t="29809" r="25850" b="29897"/>
          <a:stretch/>
        </p:blipFill>
        <p:spPr>
          <a:xfrm>
            <a:off x="10003067" y="16080"/>
            <a:ext cx="2188933" cy="1041662"/>
          </a:xfrm>
          <a:prstGeom prst="rect">
            <a:avLst/>
          </a:prstGeom>
        </p:spPr>
      </p:pic>
      <p:sp>
        <p:nvSpPr>
          <p:cNvPr id="6" name="Subtitle 1">
            <a:extLst>
              <a:ext uri="{FF2B5EF4-FFF2-40B4-BE49-F238E27FC236}">
                <a16:creationId xmlns:a16="http://schemas.microsoft.com/office/drawing/2014/main" id="{F95C6A4C-4B47-13BD-4C5D-4F123B04FE27}"/>
              </a:ext>
            </a:extLst>
          </p:cNvPr>
          <p:cNvSpPr txBox="1">
            <a:spLocks/>
          </p:cNvSpPr>
          <p:nvPr/>
        </p:nvSpPr>
        <p:spPr>
          <a:xfrm>
            <a:off x="4419600" y="6410577"/>
            <a:ext cx="9144000" cy="44742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44</a:t>
            </a:r>
            <a:r>
              <a:rPr lang="en-US" sz="2000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COSPAR Scientific Assembly 2022, Session C1.4</a:t>
            </a:r>
          </a:p>
        </p:txBody>
      </p:sp>
    </p:spTree>
    <p:extLst>
      <p:ext uri="{BB962C8B-B14F-4D97-AF65-F5344CB8AC3E}">
        <p14:creationId xmlns:p14="http://schemas.microsoft.com/office/powerpoint/2010/main" val="898479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D061-9EFA-C6EC-886B-F0B5D768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" y="193251"/>
            <a:ext cx="3319715" cy="2593958"/>
          </a:xfrm>
        </p:spPr>
        <p:txBody>
          <a:bodyPr/>
          <a:lstStyle/>
          <a:p>
            <a:r>
              <a:rPr lang="en-US" sz="2000" b="1" dirty="0"/>
              <a:t>Scintillation Prediction Observations Research Task (SPORT)</a:t>
            </a:r>
            <a:r>
              <a:rPr lang="en-US" sz="2000" dirty="0"/>
              <a:t>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- a joint Brazilian and US nanosatellite to study the formation and evolution of equatorial plasma bubbles which may, in turn, cause scintillation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397EA-45B1-7998-EF21-13EE4AD910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1" t="20054" r="1031" b="11365"/>
          <a:stretch/>
        </p:blipFill>
        <p:spPr>
          <a:xfrm>
            <a:off x="75414" y="3265470"/>
            <a:ext cx="4411745" cy="3527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8317C-3CE9-6E78-7095-767CB4A2C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0" t="-743" r="-1340" b="32163"/>
          <a:stretch/>
        </p:blipFill>
        <p:spPr>
          <a:xfrm>
            <a:off x="3331675" y="0"/>
            <a:ext cx="8945168" cy="345075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4DCB13-BBFF-B15F-098B-EE82C88EA3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t="85376" r="5035"/>
          <a:stretch/>
        </p:blipFill>
        <p:spPr>
          <a:xfrm>
            <a:off x="3259349" y="5912564"/>
            <a:ext cx="8683600" cy="752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F23C82-6B53-F328-95C1-D55885B38837}"/>
              </a:ext>
            </a:extLst>
          </p:cNvPr>
          <p:cNvSpPr txBox="1"/>
          <p:nvPr/>
        </p:nvSpPr>
        <p:spPr>
          <a:xfrm>
            <a:off x="4870765" y="3712164"/>
            <a:ext cx="6871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2"/>
                </a:solidFill>
                <a:latin typeface="Helvetica" pitchFamily="2" charset="0"/>
              </a:rPr>
              <a:t>PI:  Charles Swenson, Utah State University</a:t>
            </a:r>
          </a:p>
          <a:p>
            <a:endParaRPr lang="en-US" sz="2000" dirty="0">
              <a:solidFill>
                <a:schemeClr val="bg2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Helvetica" pitchFamily="2" charset="0"/>
              </a:rPr>
              <a:t>getting ready for delivery to </a:t>
            </a:r>
            <a:r>
              <a:rPr lang="en-US" sz="2000" dirty="0" err="1">
                <a:solidFill>
                  <a:schemeClr val="bg2"/>
                </a:solidFill>
                <a:latin typeface="Helvetica" pitchFamily="2" charset="0"/>
              </a:rPr>
              <a:t>Nanoracks</a:t>
            </a:r>
            <a:r>
              <a:rPr lang="en-US" sz="2000" dirty="0">
                <a:solidFill>
                  <a:schemeClr val="bg2"/>
                </a:solidFill>
                <a:latin typeface="Helvetica" pitchFamily="2" charset="0"/>
              </a:rPr>
              <a:t> (from Brazil) on July 19th.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Helvetica" pitchFamily="2" charset="0"/>
              </a:rPr>
              <a:t>Launch to the ISS currently scheduled for October 3</a:t>
            </a:r>
            <a:r>
              <a:rPr lang="en-US" sz="2000" baseline="30000" dirty="0">
                <a:solidFill>
                  <a:schemeClr val="bg2"/>
                </a:solidFill>
                <a:latin typeface="Helvetica" pitchFamily="2" charset="0"/>
              </a:rPr>
              <a:t>rd</a:t>
            </a:r>
            <a:r>
              <a:rPr lang="en-US" sz="2000" dirty="0">
                <a:solidFill>
                  <a:schemeClr val="bg2"/>
                </a:solidFill>
                <a:latin typeface="Helvetica" pitchFamily="2" charset="0"/>
              </a:rPr>
              <a:t> (Space X-26). </a:t>
            </a:r>
          </a:p>
        </p:txBody>
      </p:sp>
    </p:spTree>
    <p:extLst>
      <p:ext uri="{BB962C8B-B14F-4D97-AF65-F5344CB8AC3E}">
        <p14:creationId xmlns:p14="http://schemas.microsoft.com/office/powerpoint/2010/main" val="1155593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6402-10B2-82F7-B51F-643C26B19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189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63EF9DC-6176-D55D-B251-2F49D627C4F0}"/>
              </a:ext>
            </a:extLst>
          </p:cNvPr>
          <p:cNvSpPr txBox="1">
            <a:spLocks/>
          </p:cNvSpPr>
          <p:nvPr/>
        </p:nvSpPr>
        <p:spPr>
          <a:xfrm>
            <a:off x="67113" y="178529"/>
            <a:ext cx="3108350" cy="2593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sz="2000" b="1" dirty="0"/>
              <a:t>Plasma Enhancements in The Ionosphere-Thermosphere Satellite (</a:t>
            </a:r>
            <a:r>
              <a:rPr lang="en-US" sz="2000" b="1" dirty="0" err="1"/>
              <a:t>PetitSat</a:t>
            </a:r>
            <a:r>
              <a:rPr lang="en-US" sz="2000" b="1" dirty="0"/>
              <a:t>)</a:t>
            </a:r>
            <a:r>
              <a:rPr lang="en-US" sz="2000" dirty="0"/>
              <a:t> </a:t>
            </a:r>
            <a:br>
              <a:rPr lang="en-US" sz="2000" dirty="0"/>
            </a:br>
            <a:br>
              <a:rPr lang="en-US" sz="2000" dirty="0"/>
            </a:br>
            <a:r>
              <a:rPr lang="en-US" sz="2000" i="1" dirty="0"/>
              <a:t>NASA GSFC</a:t>
            </a:r>
          </a:p>
          <a:p>
            <a:endParaRPr lang="en-US" sz="2000" dirty="0"/>
          </a:p>
          <a:p>
            <a:r>
              <a:rPr lang="en-US" sz="2000" dirty="0"/>
              <a:t>Thermosphere waves and plasma density enhancements</a:t>
            </a:r>
          </a:p>
          <a:p>
            <a:endParaRPr lang="en-US" sz="2000" dirty="0"/>
          </a:p>
          <a:p>
            <a:r>
              <a:rPr lang="en-US" sz="2000" dirty="0"/>
              <a:t>Mini-INMS heritage from </a:t>
            </a:r>
            <a:r>
              <a:rPr lang="en-US" sz="2000" dirty="0" err="1"/>
              <a:t>Exocube</a:t>
            </a:r>
            <a:r>
              <a:rPr lang="en-US" sz="2000" dirty="0"/>
              <a:t> &amp; </a:t>
            </a:r>
            <a:r>
              <a:rPr lang="en-US" sz="2000" dirty="0" err="1"/>
              <a:t>Dellingr</a:t>
            </a:r>
            <a:r>
              <a:rPr lang="en-US" sz="2000" dirty="0"/>
              <a:t> (ions only)</a:t>
            </a:r>
          </a:p>
        </p:txBody>
      </p:sp>
    </p:spTree>
    <p:extLst>
      <p:ext uri="{BB962C8B-B14F-4D97-AF65-F5344CB8AC3E}">
        <p14:creationId xmlns:p14="http://schemas.microsoft.com/office/powerpoint/2010/main" val="401590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D061-9EFA-C6EC-886B-F0B5D768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LLTID, LAICE Neutral Atmosphere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98870-72AD-4EED-87F8-4C0851CF3D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59747D-BB87-8E0E-8C1A-119AB5681848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www.nasa.gov</a:t>
            </a:r>
            <a:r>
              <a:rPr lang="en-US" dirty="0"/>
              <a:t>/sites/default/files/thumbnails/image/aurora_trails4.jpg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95F40-1F1D-F492-1DE4-FFBA7DD6B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78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D061-9EFA-C6EC-886B-F0B5D768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571" y="159327"/>
            <a:ext cx="10515600" cy="914400"/>
          </a:xfrm>
        </p:spPr>
        <p:txBody>
          <a:bodyPr/>
          <a:lstStyle/>
          <a:p>
            <a:r>
              <a:rPr lang="en-US" dirty="0"/>
              <a:t>Swarm-EX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AB8B12-F38D-DD0B-75A2-67AFEB47B8BB}"/>
              </a:ext>
            </a:extLst>
          </p:cNvPr>
          <p:cNvSpPr/>
          <p:nvPr/>
        </p:nvSpPr>
        <p:spPr>
          <a:xfrm>
            <a:off x="5703707" y="6079066"/>
            <a:ext cx="47753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i="1" dirty="0">
                <a:solidFill>
                  <a:schemeClr val="bg1"/>
                </a:solidFill>
                <a:latin typeface="Helvetica" pitchFamily="2" charset="0"/>
              </a:rPr>
              <a:t>SWARM-EX is an NSF funded mission</a:t>
            </a: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 fontAlgn="base"/>
            <a:br>
              <a:rPr lang="en-US" dirty="0">
                <a:solidFill>
                  <a:schemeClr val="bg1"/>
                </a:solidFill>
                <a:latin typeface="Helvetica" pitchFamily="2" charset="0"/>
              </a:rPr>
            </a:br>
            <a:endParaRPr lang="en-US" b="0" i="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3F7C82D-956B-9B61-0613-0FA11A608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741" y="5493327"/>
            <a:ext cx="1210887" cy="10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A1BF009-0E67-5EE3-81C2-9F8C8B95E938}"/>
              </a:ext>
            </a:extLst>
          </p:cNvPr>
          <p:cNvSpPr txBox="1">
            <a:spLocks/>
          </p:cNvSpPr>
          <p:nvPr/>
        </p:nvSpPr>
        <p:spPr>
          <a:xfrm>
            <a:off x="231372" y="980901"/>
            <a:ext cx="4015047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Space Weather Atmospheric Reconfigurable Multiscale Experiment CubeSat (SWARM-EX)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i="1" dirty="0">
                <a:solidFill>
                  <a:schemeClr val="bg2"/>
                </a:solidFill>
                <a:latin typeface="Helvetica" pitchFamily="2" charset="0"/>
              </a:rPr>
              <a:t>PI:  Scott Palo, University of Colorado Boulder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Collaboration between six colleges and universities </a:t>
            </a:r>
          </a:p>
          <a:p>
            <a:r>
              <a:rPr lang="en-US" sz="2000" dirty="0"/>
              <a:t>3 </a:t>
            </a:r>
            <a:r>
              <a:rPr lang="en-US" sz="2000" dirty="0" err="1"/>
              <a:t>Cubesat</a:t>
            </a:r>
            <a:r>
              <a:rPr lang="en-US" sz="2000" dirty="0"/>
              <a:t> pathfinder mission </a:t>
            </a:r>
          </a:p>
          <a:p>
            <a:r>
              <a:rPr lang="en-US" sz="2000" dirty="0"/>
              <a:t>Key technologies and science of the equatorial ionization anomaly (EIA) and equatorial </a:t>
            </a:r>
            <a:r>
              <a:rPr lang="en-US" sz="2000" dirty="0" err="1"/>
              <a:t>thermospheric</a:t>
            </a:r>
            <a:r>
              <a:rPr lang="en-US" sz="2000" dirty="0"/>
              <a:t> anomaly (ETA) </a:t>
            </a:r>
          </a:p>
          <a:p>
            <a:r>
              <a:rPr lang="en-US" sz="2000" dirty="0"/>
              <a:t>Launch in 2023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EDC551E8-E57B-EAF5-D898-0E939BD4E9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3"/>
          <a:stretch/>
        </p:blipFill>
        <p:spPr>
          <a:xfrm>
            <a:off x="4098852" y="1571105"/>
            <a:ext cx="7985082" cy="368202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3C8134-E621-4B8C-D9B8-7D1775DAF3AA}"/>
              </a:ext>
            </a:extLst>
          </p:cNvPr>
          <p:cNvSpPr txBox="1">
            <a:spLocks/>
          </p:cNvSpPr>
          <p:nvPr/>
        </p:nvSpPr>
        <p:spPr>
          <a:xfrm>
            <a:off x="4951617" y="317269"/>
            <a:ext cx="7985082" cy="39554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 dirty="0"/>
              <a:t>Instruments</a:t>
            </a:r>
          </a:p>
          <a:p>
            <a:r>
              <a:rPr lang="en-US" sz="2000" dirty="0"/>
              <a:t>FIPEX neutral oxygen sensor (flight heritage from ISS)</a:t>
            </a:r>
          </a:p>
          <a:p>
            <a:r>
              <a:rPr lang="en-US" sz="2000" dirty="0"/>
              <a:t>Langmuir Probe for ion density (flight heritage from DICE) </a:t>
            </a:r>
          </a:p>
        </p:txBody>
      </p:sp>
    </p:spTree>
    <p:extLst>
      <p:ext uri="{BB962C8B-B14F-4D97-AF65-F5344CB8AC3E}">
        <p14:creationId xmlns:p14="http://schemas.microsoft.com/office/powerpoint/2010/main" val="403616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D061-9EFA-C6EC-886B-F0B5D768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99" y="748145"/>
            <a:ext cx="11510127" cy="914400"/>
          </a:xfrm>
        </p:spPr>
        <p:txBody>
          <a:bodyPr/>
          <a:lstStyle/>
          <a:p>
            <a:r>
              <a:rPr lang="en-US" dirty="0"/>
              <a:t>Swarm-EX: Swarm Communication &amp; Control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F5C5C2-50F1-6567-435B-A1A8FEF0B13A}"/>
              </a:ext>
            </a:extLst>
          </p:cNvPr>
          <p:cNvSpPr txBox="1">
            <a:spLocks/>
          </p:cNvSpPr>
          <p:nvPr/>
        </p:nvSpPr>
        <p:spPr>
          <a:xfrm>
            <a:off x="535699" y="1620981"/>
            <a:ext cx="4744383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SWARM-EX will advance the state of the art in spacecraft formation flying in several key ways</a:t>
            </a:r>
          </a:p>
          <a:p>
            <a:r>
              <a:rPr lang="en-US" sz="2000" dirty="0"/>
              <a:t>First demonstration of passively safe, autonomous formation flying for more than two spacecraft</a:t>
            </a:r>
          </a:p>
          <a:p>
            <a:r>
              <a:rPr lang="en-US" sz="2000" dirty="0"/>
              <a:t>UHF Inter-satellite communication link</a:t>
            </a:r>
          </a:p>
          <a:p>
            <a:r>
              <a:rPr lang="en-US" sz="2000" dirty="0"/>
              <a:t>Novel hybrid propulsive/differential-drag control scheme</a:t>
            </a:r>
          </a:p>
          <a:p>
            <a:r>
              <a:rPr lang="en-US" sz="2000" dirty="0"/>
              <a:t>Fuel balancing among the spacecraft in the formation using a virtual chief method</a:t>
            </a:r>
          </a:p>
          <a:p>
            <a:r>
              <a:rPr lang="en-US" sz="2000" dirty="0" err="1"/>
              <a:t>Relize</a:t>
            </a:r>
            <a:r>
              <a:rPr lang="en-US" sz="2000" dirty="0"/>
              <a:t> a distributed aeronomy sensor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3074" name="Picture 2" descr="Space Weather Atmospheric Reconfigurable Multiscale Experiment (SWARM-EX) |  Ann and H.J. Smead Aerospace Engineering Sciences | University of Colorado  Boulder">
            <a:extLst>
              <a:ext uri="{FF2B5EF4-FFF2-40B4-BE49-F238E27FC236}">
                <a16:creationId xmlns:a16="http://schemas.microsoft.com/office/drawing/2014/main" id="{FF72D905-6A3C-96B9-A594-A09E54EF6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701" y="1662545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94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A4707-7917-CB5F-0724-B8C7601AD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spacecraft data below 350km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B8275-AD9B-0F3D-BCB4-3762B78734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b="1" dirty="0"/>
              <a:t>Atmosphere Explorers AE-C/D/E (1973-1981) – neutrals, plasma</a:t>
            </a:r>
          </a:p>
          <a:p>
            <a:endParaRPr lang="en-US" sz="24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D48CB42-3F36-2526-9F23-70C486A60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5" t="5240"/>
          <a:stretch/>
        </p:blipFill>
        <p:spPr>
          <a:xfrm>
            <a:off x="5913519" y="2364569"/>
            <a:ext cx="4265371" cy="4127671"/>
          </a:xfrm>
          <a:prstGeom prst="rect">
            <a:avLst/>
          </a:prstGeom>
        </p:spPr>
      </p:pic>
      <p:pic>
        <p:nvPicPr>
          <p:cNvPr id="5" name="Picture 4" descr="A picture containing sitting, table, small, person&#10;&#10;Description automatically generated">
            <a:extLst>
              <a:ext uri="{FF2B5EF4-FFF2-40B4-BE49-F238E27FC236}">
                <a16:creationId xmlns:a16="http://schemas.microsoft.com/office/drawing/2014/main" id="{542B79EE-33FA-DA23-37EE-5A64EDD34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23" y="2364569"/>
            <a:ext cx="2832100" cy="375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6D85E-1C70-5C8E-6AEF-C6BD809F4739}"/>
              </a:ext>
            </a:extLst>
          </p:cNvPr>
          <p:cNvSpPr txBox="1"/>
          <p:nvPr/>
        </p:nvSpPr>
        <p:spPr>
          <a:xfrm>
            <a:off x="4146556" y="6492240"/>
            <a:ext cx="7799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Helvetica" pitchFamily="2" charset="0"/>
                <a:ea typeface="MS PGothic" charset="-128"/>
                <a:cs typeface="+mn-cs"/>
              </a:rPr>
              <a:t>Total observation time &lt; 200 km: 60.3 hours (Unified Abstract data)</a:t>
            </a:r>
          </a:p>
        </p:txBody>
      </p:sp>
    </p:spTree>
    <p:extLst>
      <p:ext uri="{BB962C8B-B14F-4D97-AF65-F5344CB8AC3E}">
        <p14:creationId xmlns:p14="http://schemas.microsoft.com/office/powerpoint/2010/main" val="1191028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9873" y="354398"/>
            <a:ext cx="93114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0" dirty="0"/>
              <a:t>LWS </a:t>
            </a:r>
            <a:r>
              <a:rPr spc="-5" dirty="0"/>
              <a:t>Architecture </a:t>
            </a:r>
            <a:r>
              <a:rPr dirty="0"/>
              <a:t>Study</a:t>
            </a:r>
            <a:endParaRPr spc="-110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7505F05-0BFB-CA0C-8BFC-857BD57BB695}"/>
              </a:ext>
            </a:extLst>
          </p:cNvPr>
          <p:cNvSpPr txBox="1">
            <a:spLocks/>
          </p:cNvSpPr>
          <p:nvPr/>
        </p:nvSpPr>
        <p:spPr>
          <a:xfrm>
            <a:off x="327630" y="1844800"/>
            <a:ext cx="4628584" cy="5013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2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2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2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LTI Science Objective: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To examine the heating &amp; cooling process in the thermosphere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MAVRIC_D: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goal is to measure atmospheric data at altitudes between 600km and 200km spaced at least 50 km apart vertically </a:t>
            </a:r>
          </a:p>
          <a:p>
            <a:pPr marL="219075" marR="0" lvl="0" indent="-21431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Possible application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Ames </a:t>
            </a:r>
            <a:r>
              <a:rPr lang="en-US" sz="2000" b="1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Exo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brake technology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</a:t>
            </a:r>
          </a:p>
          <a:p>
            <a:pPr marL="219075" marR="0" lvl="0" indent="-21431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Wallops Mission Planning Lab (MPL) and Ames MDC will explore small sat concept architectures based on results from 2021 LWS study</a:t>
            </a:r>
          </a:p>
          <a:p>
            <a:pPr marL="4763" marR="0" lvl="0" indent="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766CE9-98CB-D380-BD7E-B26FD6492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35" y="1774608"/>
            <a:ext cx="8179632" cy="4590610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10E66F34-6355-9314-C2B4-DBEA0D7C9629}"/>
              </a:ext>
            </a:extLst>
          </p:cNvPr>
          <p:cNvSpPr/>
          <p:nvPr/>
        </p:nvSpPr>
        <p:spPr>
          <a:xfrm rot="1131979">
            <a:off x="4329718" y="3073133"/>
            <a:ext cx="1339913" cy="344032"/>
          </a:xfrm>
          <a:prstGeom prst="homePlat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6F7FF-8469-EFBC-3F1F-FFDFF039BB7D}"/>
              </a:ext>
            </a:extLst>
          </p:cNvPr>
          <p:cNvSpPr txBox="1"/>
          <p:nvPr/>
        </p:nvSpPr>
        <p:spPr>
          <a:xfrm>
            <a:off x="5423472" y="6365218"/>
            <a:ext cx="7799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Helvetica" pitchFamily="2" charset="0"/>
                <a:ea typeface="MS PGothic" charset="-128"/>
                <a:cs typeface="+mn-cs"/>
              </a:rPr>
              <a:t>Preliminary concept illustration courtesy of Christina Cohen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AB13E1-05EF-261F-85C6-301D3D6FB600}"/>
              </a:ext>
            </a:extLst>
          </p:cNvPr>
          <p:cNvSpPr txBox="1">
            <a:spLocks/>
          </p:cNvSpPr>
          <p:nvPr/>
        </p:nvSpPr>
        <p:spPr>
          <a:xfrm>
            <a:off x="909873" y="1044330"/>
            <a:ext cx="10090087" cy="5047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>
                <a:solidFill>
                  <a:schemeClr val="bg2"/>
                </a:solidFill>
              </a:rPr>
              <a:t>Committee Chair: Christina Cohen, Caltech.              Final Report expected August 2022 </a:t>
            </a:r>
          </a:p>
          <a:p>
            <a:endParaRPr lang="en-US" sz="2000" i="1" dirty="0">
              <a:solidFill>
                <a:schemeClr val="bg2"/>
              </a:solidFill>
            </a:endParaRPr>
          </a:p>
          <a:p>
            <a:pPr lvl="1"/>
            <a:endParaRPr lang="en-US" sz="1800" i="1" dirty="0">
              <a:solidFill>
                <a:schemeClr val="bg2"/>
              </a:solidFill>
            </a:endParaRPr>
          </a:p>
          <a:p>
            <a:pPr lvl="1"/>
            <a:endParaRPr lang="en-US" sz="1800" i="1" dirty="0">
              <a:solidFill>
                <a:schemeClr val="bg2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A7B8BE-9A51-76A9-8CBA-138EB6074B95}"/>
              </a:ext>
            </a:extLst>
          </p:cNvPr>
          <p:cNvSpPr txBox="1">
            <a:spLocks/>
          </p:cNvSpPr>
          <p:nvPr/>
        </p:nvSpPr>
        <p:spPr>
          <a:xfrm>
            <a:off x="8186494" y="1702667"/>
            <a:ext cx="5268558" cy="5047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 err="1">
                <a:solidFill>
                  <a:schemeClr val="bg1"/>
                </a:solidFill>
              </a:rPr>
              <a:t>GeoSpace</a:t>
            </a:r>
            <a:endParaRPr lang="en-US" sz="2000" i="1" dirty="0">
              <a:solidFill>
                <a:schemeClr val="bg1"/>
              </a:solidFill>
            </a:endParaRPr>
          </a:p>
          <a:p>
            <a:endParaRPr lang="en-US" sz="2000" i="1" dirty="0">
              <a:solidFill>
                <a:schemeClr val="bg1"/>
              </a:solidFill>
            </a:endParaRPr>
          </a:p>
          <a:p>
            <a:pPr lvl="1"/>
            <a:endParaRPr lang="en-US" sz="1800" i="1" dirty="0">
              <a:solidFill>
                <a:schemeClr val="bg1"/>
              </a:solidFill>
            </a:endParaRPr>
          </a:p>
          <a:p>
            <a:pPr lvl="1"/>
            <a:endParaRPr lang="en-US" sz="1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66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5415" y="233853"/>
            <a:ext cx="10515600" cy="47012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625"/>
              </a:spcBef>
              <a:tabLst>
                <a:tab pos="3183890" algn="l"/>
              </a:tabLst>
            </a:pPr>
            <a:r>
              <a:rPr sz="2800" spc="-85" dirty="0" err="1"/>
              <a:t>TechEd</a:t>
            </a:r>
            <a:r>
              <a:rPr sz="2800" dirty="0" err="1"/>
              <a:t>Sat</a:t>
            </a:r>
            <a:r>
              <a:rPr lang="en-US" sz="2800" dirty="0"/>
              <a:t>: </a:t>
            </a:r>
            <a:r>
              <a:rPr sz="2800" dirty="0"/>
              <a:t> </a:t>
            </a:r>
            <a:r>
              <a:rPr lang="en-US" sz="2800" dirty="0"/>
              <a:t>Nano-Sat </a:t>
            </a:r>
            <a:r>
              <a:rPr lang="en-US" sz="2800" spc="-5" dirty="0" err="1"/>
              <a:t>Exobrake</a:t>
            </a:r>
            <a:endParaRPr sz="2800" spc="-5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6629E4-D2ED-5939-C73F-EE78D81A8710}"/>
              </a:ext>
            </a:extLst>
          </p:cNvPr>
          <p:cNvSpPr txBox="1"/>
          <p:nvPr/>
        </p:nvSpPr>
        <p:spPr>
          <a:xfrm>
            <a:off x="201316" y="808477"/>
            <a:ext cx="58850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Developed by ARC as part of the </a:t>
            </a:r>
            <a:r>
              <a:rPr lang="en-US" dirty="0" err="1">
                <a:solidFill>
                  <a:prstClr val="white"/>
                </a:solidFill>
              </a:rPr>
              <a:t>TecEdSat</a:t>
            </a:r>
            <a:r>
              <a:rPr lang="en-US" dirty="0">
                <a:solidFill>
                  <a:prstClr val="white"/>
                </a:solidFill>
              </a:rPr>
              <a:t> Program to enable sample return from the ISS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prstClr val="white"/>
                </a:solidFill>
              </a:rPr>
              <a:t>Exobrake</a:t>
            </a:r>
            <a:r>
              <a:rPr lang="en-US" dirty="0">
                <a:solidFill>
                  <a:prstClr val="white"/>
                </a:solidFill>
              </a:rPr>
              <a:t> can rapidly bring a </a:t>
            </a:r>
            <a:r>
              <a:rPr lang="en-US" dirty="0" err="1">
                <a:solidFill>
                  <a:prstClr val="white"/>
                </a:solidFill>
              </a:rPr>
              <a:t>cubesat</a:t>
            </a:r>
            <a:r>
              <a:rPr lang="en-US" dirty="0">
                <a:solidFill>
                  <a:prstClr val="white"/>
                </a:solidFill>
              </a:rPr>
              <a:t> down from 400km to 250km, then be released to allow natural orbit decay from 250km, or vice versa.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Can also be used with the elliptical orbit concept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Undergoing further technology development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0AAC958-2C18-440D-712D-4A595B8C4D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937" y="2042147"/>
            <a:ext cx="6151653" cy="2089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E762FD-B381-F871-9087-72675EA6B7C0}"/>
              </a:ext>
            </a:extLst>
          </p:cNvPr>
          <p:cNvSpPr txBox="1"/>
          <p:nvPr/>
        </p:nvSpPr>
        <p:spPr>
          <a:xfrm>
            <a:off x="7325677" y="1752886"/>
            <a:ext cx="4589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</a:rPr>
              <a:t>STK Modeling: H=400km, Inclination = 51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</a:rPr>
              <a:t>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</a:rPr>
              <a:t> </a:t>
            </a:r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CBD8CE85-8014-AF22-7C7C-8D749E7EB4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3408" y="4479862"/>
            <a:ext cx="6140713" cy="1976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995F52-38BE-7DBD-9058-2BB74AA8DA3E}"/>
              </a:ext>
            </a:extLst>
          </p:cNvPr>
          <p:cNvSpPr txBox="1"/>
          <p:nvPr/>
        </p:nvSpPr>
        <p:spPr>
          <a:xfrm>
            <a:off x="7432512" y="4192751"/>
            <a:ext cx="4696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STK Modeling: H=300km, Inclination = 51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 descr="A picture containing sky, outdoor, flying, aircraft&#10;&#10;Description automatically generated">
            <a:extLst>
              <a:ext uri="{FF2B5EF4-FFF2-40B4-BE49-F238E27FC236}">
                <a16:creationId xmlns:a16="http://schemas.microsoft.com/office/drawing/2014/main" id="{9CB8CBE8-5CDD-2DB8-3868-C83756CE0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1" y="2943871"/>
            <a:ext cx="4990514" cy="3327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3BE990-4E27-F284-6077-8BD45D134623}"/>
              </a:ext>
            </a:extLst>
          </p:cNvPr>
          <p:cNvSpPr txBox="1"/>
          <p:nvPr/>
        </p:nvSpPr>
        <p:spPr>
          <a:xfrm>
            <a:off x="6424102" y="781615"/>
            <a:ext cx="5767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prstClr val="white"/>
                </a:solidFill>
              </a:rPr>
              <a:t>Drag Maneuvering with  Variable Ballistic Coefficient</a:t>
            </a:r>
            <a:endParaRPr lang="en-US" dirty="0">
              <a:solidFill>
                <a:prstClr val="white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general, the higher the BC (kg/m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the longer the satellite lifetime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5B9CC4-78E3-879E-C488-EAF7267306C4}"/>
              </a:ext>
            </a:extLst>
          </p:cNvPr>
          <p:cNvSpPr txBox="1"/>
          <p:nvPr/>
        </p:nvSpPr>
        <p:spPr>
          <a:xfrm>
            <a:off x="173704" y="6285593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TechEdSat-10 from ISS, July 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18A817-3383-33D9-EF54-91A2A0D9ECC2}"/>
              </a:ext>
            </a:extLst>
          </p:cNvPr>
          <p:cNvSpPr txBox="1"/>
          <p:nvPr/>
        </p:nvSpPr>
        <p:spPr>
          <a:xfrm>
            <a:off x="2998701" y="6547999"/>
            <a:ext cx="5409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TechEdSat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POC: Marcus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Murbach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Seth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Schisler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NASA ARC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026BE5-3066-4391-6A51-F1945F775355}"/>
              </a:ext>
            </a:extLst>
          </p:cNvPr>
          <p:cNvSpPr txBox="1"/>
          <p:nvPr/>
        </p:nvSpPr>
        <p:spPr>
          <a:xfrm rot="16200000">
            <a:off x="5483313" y="2825950"/>
            <a:ext cx="867545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Altitude</a:t>
            </a:r>
          </a:p>
        </p:txBody>
      </p:sp>
      <p:sp>
        <p:nvSpPr>
          <p:cNvPr id="16" name="Left-Right Arrow Callout 15">
            <a:extLst>
              <a:ext uri="{FF2B5EF4-FFF2-40B4-BE49-F238E27FC236}">
                <a16:creationId xmlns:a16="http://schemas.microsoft.com/office/drawing/2014/main" id="{5F8B7A3A-0724-8B7A-65BD-78CE62324CCB}"/>
              </a:ext>
            </a:extLst>
          </p:cNvPr>
          <p:cNvSpPr/>
          <p:nvPr/>
        </p:nvSpPr>
        <p:spPr>
          <a:xfrm>
            <a:off x="6239437" y="3864419"/>
            <a:ext cx="5675898" cy="216177"/>
          </a:xfrm>
          <a:prstGeom prst="leftRigh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itchFamily="2" charset="0"/>
              </a:rPr>
              <a:t>1 month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9C721F-2055-80CF-1303-5D4C63031F49}"/>
              </a:ext>
            </a:extLst>
          </p:cNvPr>
          <p:cNvSpPr txBox="1"/>
          <p:nvPr/>
        </p:nvSpPr>
        <p:spPr>
          <a:xfrm>
            <a:off x="5516786" y="2042147"/>
            <a:ext cx="705656" cy="307777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400km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F36598-8D4B-2379-5866-91FCE5CA9F3E}"/>
              </a:ext>
            </a:extLst>
          </p:cNvPr>
          <p:cNvSpPr txBox="1"/>
          <p:nvPr/>
        </p:nvSpPr>
        <p:spPr>
          <a:xfrm>
            <a:off x="5497160" y="3626525"/>
            <a:ext cx="705656" cy="307777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100km</a:t>
            </a:r>
          </a:p>
        </p:txBody>
      </p:sp>
      <p:sp>
        <p:nvSpPr>
          <p:cNvPr id="21" name="Left-Right Arrow Callout 20">
            <a:extLst>
              <a:ext uri="{FF2B5EF4-FFF2-40B4-BE49-F238E27FC236}">
                <a16:creationId xmlns:a16="http://schemas.microsoft.com/office/drawing/2014/main" id="{AAA32431-FA49-DFB5-05AE-2C951DF5EC30}"/>
              </a:ext>
            </a:extLst>
          </p:cNvPr>
          <p:cNvSpPr/>
          <p:nvPr/>
        </p:nvSpPr>
        <p:spPr>
          <a:xfrm>
            <a:off x="6202816" y="6240394"/>
            <a:ext cx="5675898" cy="216177"/>
          </a:xfrm>
          <a:prstGeom prst="leftRigh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itchFamily="2" charset="0"/>
              </a:rPr>
              <a:t>4 days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EB77E4-2645-5A65-E4B8-5ACF2A068B44}"/>
              </a:ext>
            </a:extLst>
          </p:cNvPr>
          <p:cNvSpPr txBox="1"/>
          <p:nvPr/>
        </p:nvSpPr>
        <p:spPr>
          <a:xfrm rot="16200000">
            <a:off x="5446693" y="5254901"/>
            <a:ext cx="867545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Altitude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1ABC27-EAB5-5CFD-5C43-EAFC1EC8717F}"/>
              </a:ext>
            </a:extLst>
          </p:cNvPr>
          <p:cNvSpPr txBox="1"/>
          <p:nvPr/>
        </p:nvSpPr>
        <p:spPr>
          <a:xfrm>
            <a:off x="5480166" y="4471098"/>
            <a:ext cx="705656" cy="307777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300km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1F5D6E-E54B-FF56-2AFB-15DE08D925BB}"/>
              </a:ext>
            </a:extLst>
          </p:cNvPr>
          <p:cNvSpPr txBox="1"/>
          <p:nvPr/>
        </p:nvSpPr>
        <p:spPr>
          <a:xfrm>
            <a:off x="5460540" y="6055476"/>
            <a:ext cx="705656" cy="307777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100km</a:t>
            </a:r>
          </a:p>
        </p:txBody>
      </p:sp>
    </p:spTree>
    <p:extLst>
      <p:ext uri="{BB962C8B-B14F-4D97-AF65-F5344CB8AC3E}">
        <p14:creationId xmlns:p14="http://schemas.microsoft.com/office/powerpoint/2010/main" val="340049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BF1F4-8316-3B3A-6F8C-A4BED6D29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91" y="228600"/>
            <a:ext cx="11693217" cy="430887"/>
          </a:xfrm>
        </p:spPr>
        <p:txBody>
          <a:bodyPr/>
          <a:lstStyle/>
          <a:p>
            <a:pPr algn="ctr"/>
            <a:r>
              <a:rPr lang="en-US" sz="2800" b="1" dirty="0"/>
              <a:t>TechEdSat-7 Success! 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5E797E-5400-3CCE-6C23-2F6CE35A4F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111" y="1940281"/>
            <a:ext cx="4472637" cy="46624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DCABB4-5D0A-63F0-746F-DBBFFCD5AE12}"/>
              </a:ext>
            </a:extLst>
          </p:cNvPr>
          <p:cNvSpPr/>
          <p:nvPr/>
        </p:nvSpPr>
        <p:spPr>
          <a:xfrm>
            <a:off x="1885070" y="805684"/>
            <a:ext cx="91651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TES-7 was deployed from 500km on the Virgin Orbit Launcher 1, Jan 17, 2021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</a:t>
            </a:r>
            <a:r>
              <a:rPr lang="en-US" sz="2000" kern="0" dirty="0">
                <a:solidFill>
                  <a:prstClr val="white"/>
                </a:solidFill>
                <a:latin typeface="Calibri"/>
              </a:rPr>
              <a:t>BC of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6kg/m2, it re-entered in a record 1.3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Illustrates actual rapid drag-based de-orbit for debris mitigation –</a:t>
            </a:r>
            <a:r>
              <a:rPr kumimoji="0" lang="en-US" sz="200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ATM Science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indoor, person, desk, office&#10;&#10;Description automatically generated">
            <a:extLst>
              <a:ext uri="{FF2B5EF4-FFF2-40B4-BE49-F238E27FC236}">
                <a16:creationId xmlns:a16="http://schemas.microsoft.com/office/drawing/2014/main" id="{CAD7B333-CA7D-7508-FA8F-F429F00D0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44" y="2022231"/>
            <a:ext cx="2552700" cy="3657600"/>
          </a:xfrm>
          <a:prstGeom prst="rect">
            <a:avLst/>
          </a:prstGeom>
        </p:spPr>
      </p:pic>
      <p:pic>
        <p:nvPicPr>
          <p:cNvPr id="13" name="Picture 12" descr="A picture containing indoor, computer, computer, desk&#10;&#10;Description automatically generated">
            <a:extLst>
              <a:ext uri="{FF2B5EF4-FFF2-40B4-BE49-F238E27FC236}">
                <a16:creationId xmlns:a16="http://schemas.microsoft.com/office/drawing/2014/main" id="{82B38842-A26E-D621-38FD-E34CE8EBF4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" t="-21"/>
          <a:stretch/>
        </p:blipFill>
        <p:spPr>
          <a:xfrm>
            <a:off x="3603222" y="2022231"/>
            <a:ext cx="255270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4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D061-9EFA-C6EC-886B-F0B5D768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98870-72AD-4EED-87F8-4C0851CF3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94788"/>
            <a:ext cx="10515600" cy="4597451"/>
          </a:xfrm>
        </p:spPr>
        <p:txBody>
          <a:bodyPr/>
          <a:lstStyle/>
          <a:p>
            <a:r>
              <a:rPr lang="en-US" dirty="0"/>
              <a:t>Unchartered territory:</a:t>
            </a:r>
          </a:p>
          <a:p>
            <a:pPr lvl="1"/>
            <a:r>
              <a:rPr lang="en-US" dirty="0"/>
              <a:t>Shockwaves produced by a satellite flying at low altitudes may disturb the in-situ observation of the neutral and plasma observables </a:t>
            </a:r>
          </a:p>
          <a:p>
            <a:r>
              <a:rPr lang="en-US" dirty="0"/>
              <a:t>Data infusion into models</a:t>
            </a:r>
          </a:p>
          <a:p>
            <a:pPr lvl="1"/>
            <a:r>
              <a:rPr lang="en-US" dirty="0"/>
              <a:t>Simulation and modeling needed for interpretation (gaining new knowledge from observations) </a:t>
            </a:r>
          </a:p>
        </p:txBody>
      </p:sp>
    </p:spTree>
    <p:extLst>
      <p:ext uri="{BB962C8B-B14F-4D97-AF65-F5344CB8AC3E}">
        <p14:creationId xmlns:p14="http://schemas.microsoft.com/office/powerpoint/2010/main" val="384984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5C6C1-8D14-2764-BEFF-0587E602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0732D-DB56-4415-F2FF-2CEEF4605D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The science of the LTI</a:t>
            </a:r>
          </a:p>
          <a:p>
            <a:pPr lvl="1"/>
            <a:r>
              <a:rPr lang="en-US" sz="2000" dirty="0"/>
              <a:t>The need for in-situ measurements – the Daedalus mission concept</a:t>
            </a:r>
          </a:p>
          <a:p>
            <a:pPr lvl="1"/>
            <a:r>
              <a:rPr lang="en-US" sz="2000" dirty="0"/>
              <a:t>The role of small satellites – multipoint observations</a:t>
            </a:r>
          </a:p>
          <a:p>
            <a:r>
              <a:rPr lang="en-US" sz="2400" dirty="0" err="1"/>
              <a:t>Cubesat</a:t>
            </a:r>
            <a:r>
              <a:rPr lang="en-US" sz="2400" dirty="0"/>
              <a:t> instruments for </a:t>
            </a:r>
            <a:r>
              <a:rPr lang="en-US" sz="2400" dirty="0" err="1"/>
              <a:t>insitu</a:t>
            </a:r>
            <a:r>
              <a:rPr lang="en-US" sz="2400" dirty="0"/>
              <a:t> measurements in the LTI</a:t>
            </a:r>
          </a:p>
          <a:p>
            <a:pPr lvl="1"/>
            <a:r>
              <a:rPr lang="en-US" sz="2000" dirty="0"/>
              <a:t>Current and on-the-horizon capabilities</a:t>
            </a:r>
          </a:p>
          <a:p>
            <a:pPr lvl="1"/>
            <a:r>
              <a:rPr lang="en-US" sz="2000" dirty="0"/>
              <a:t>Illustrative examples: </a:t>
            </a:r>
            <a:r>
              <a:rPr lang="en-US" sz="2000" dirty="0">
                <a:highlight>
                  <a:srgbClr val="FF0000"/>
                </a:highlight>
              </a:rPr>
              <a:t>SPORT, </a:t>
            </a:r>
            <a:r>
              <a:rPr lang="en-US" sz="2000" dirty="0" err="1">
                <a:highlight>
                  <a:srgbClr val="FF0000"/>
                </a:highlight>
              </a:rPr>
              <a:t>PetitSat</a:t>
            </a:r>
            <a:r>
              <a:rPr lang="en-US" sz="2000" dirty="0">
                <a:highlight>
                  <a:srgbClr val="FF0000"/>
                </a:highlight>
              </a:rPr>
              <a:t>, LLITED, SWARM-EX</a:t>
            </a:r>
          </a:p>
          <a:p>
            <a:r>
              <a:rPr lang="en-US" sz="2400" dirty="0"/>
              <a:t>Enabling technologies</a:t>
            </a:r>
          </a:p>
          <a:p>
            <a:pPr lvl="1"/>
            <a:r>
              <a:rPr lang="en-US" sz="2000" dirty="0"/>
              <a:t>Swarm communication and control (propulsion): SWARM-EX </a:t>
            </a:r>
          </a:p>
          <a:p>
            <a:pPr lvl="1"/>
            <a:r>
              <a:rPr lang="en-US" sz="2000" dirty="0"/>
              <a:t>Probing the lower altitudes of the  LTI: </a:t>
            </a:r>
            <a:r>
              <a:rPr lang="en-US" sz="2000" dirty="0">
                <a:highlight>
                  <a:srgbClr val="FF0000"/>
                </a:highlight>
              </a:rPr>
              <a:t>TechEd Sat program </a:t>
            </a:r>
          </a:p>
          <a:p>
            <a:r>
              <a:rPr lang="en-US" sz="2400" dirty="0" err="1"/>
              <a:t>Oustanding</a:t>
            </a:r>
            <a:r>
              <a:rPr lang="en-US" sz="2400" dirty="0"/>
              <a:t> challenges</a:t>
            </a:r>
          </a:p>
          <a:p>
            <a:pPr lvl="1"/>
            <a:r>
              <a:rPr lang="en-US" sz="2000" dirty="0"/>
              <a:t>Unchartered territory</a:t>
            </a:r>
          </a:p>
          <a:p>
            <a:pPr lvl="1"/>
            <a:r>
              <a:rPr lang="en-US" sz="2000" dirty="0"/>
              <a:t>Data infusion into models</a:t>
            </a:r>
          </a:p>
          <a:p>
            <a:pPr marL="457200" lvl="1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2089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FDDA-318F-E387-8E4C-A46B4F058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</a:t>
            </a:r>
          </a:p>
        </p:txBody>
      </p:sp>
    </p:spTree>
    <p:extLst>
      <p:ext uri="{BB962C8B-B14F-4D97-AF65-F5344CB8AC3E}">
        <p14:creationId xmlns:p14="http://schemas.microsoft.com/office/powerpoint/2010/main" val="3118999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23EBE51-5F10-08EF-4D0C-E435EB0BB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10" y="565608"/>
            <a:ext cx="9319180" cy="6122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F35BEC-AD14-1F0B-A1DD-5407BDEE05B1}"/>
              </a:ext>
            </a:extLst>
          </p:cNvPr>
          <p:cNvSpPr txBox="1"/>
          <p:nvPr/>
        </p:nvSpPr>
        <p:spPr>
          <a:xfrm>
            <a:off x="0" y="6488668"/>
            <a:ext cx="3892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 Credit: NASA's Scientific Visualization Studio</a:t>
            </a:r>
          </a:p>
        </p:txBody>
      </p:sp>
    </p:spTree>
    <p:extLst>
      <p:ext uri="{BB962C8B-B14F-4D97-AF65-F5344CB8AC3E}">
        <p14:creationId xmlns:p14="http://schemas.microsoft.com/office/powerpoint/2010/main" val="955225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B284-006F-78E7-A194-9D7F8523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of Daedalus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EFD84A-BD99-FE9B-1FE0-BABCE9735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88" y="1691640"/>
            <a:ext cx="8940800" cy="5029200"/>
          </a:xfrm>
          <a:prstGeom prst="rect">
            <a:avLst/>
          </a:prstGeom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B008642-F9FC-9C64-27C3-E08A81E490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4275">
            <a:off x="8803628" y="2237399"/>
            <a:ext cx="2953932" cy="407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710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B284-006F-78E7-A194-9D7F8523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of Daedalus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EFD84A-BD99-FE9B-1FE0-BABCE9735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88" y="1691640"/>
            <a:ext cx="8940800" cy="5029200"/>
          </a:xfrm>
          <a:prstGeom prst="rect">
            <a:avLst/>
          </a:prstGeom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B008642-F9FC-9C64-27C3-E08A81E490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4275">
            <a:off x="8803628" y="2237399"/>
            <a:ext cx="2953932" cy="407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3E2D74B-B5DA-F235-2562-3BCDB642B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11" y="1949353"/>
            <a:ext cx="7549790" cy="3079848"/>
          </a:xfrm>
          <a:prstGeom prst="rect">
            <a:avLst/>
          </a:prstGeom>
        </p:spPr>
      </p:pic>
      <p:pic>
        <p:nvPicPr>
          <p:cNvPr id="8" name="Graphic 7" descr="Arrow: Slight curve with solid fill">
            <a:extLst>
              <a:ext uri="{FF2B5EF4-FFF2-40B4-BE49-F238E27FC236}">
                <a16:creationId xmlns:a16="http://schemas.microsoft.com/office/drawing/2014/main" id="{BEEBF191-8ADD-4C24-80A0-9AD2BB1AC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28387">
            <a:off x="4128020" y="1001419"/>
            <a:ext cx="2170185" cy="2170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5643D4-E5D6-A7E4-AE7E-D170415DB743}"/>
              </a:ext>
            </a:extLst>
          </p:cNvPr>
          <p:cNvSpPr txBox="1"/>
          <p:nvPr/>
        </p:nvSpPr>
        <p:spPr>
          <a:xfrm>
            <a:off x="6551628" y="2086512"/>
            <a:ext cx="3271101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En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LoTIS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-WG</a:t>
            </a:r>
          </a:p>
        </p:txBody>
      </p:sp>
    </p:spTree>
    <p:extLst>
      <p:ext uri="{BB962C8B-B14F-4D97-AF65-F5344CB8AC3E}">
        <p14:creationId xmlns:p14="http://schemas.microsoft.com/office/powerpoint/2010/main" val="4288768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198543" y="613188"/>
            <a:ext cx="3521753" cy="3600366"/>
            <a:chOff x="6130980" y="1288390"/>
            <a:chExt cx="2720948" cy="3086263"/>
          </a:xfrm>
        </p:grpSpPr>
        <p:sp>
          <p:nvSpPr>
            <p:cNvPr id="22" name="Rectangle 187"/>
            <p:cNvSpPr>
              <a:spLocks noChangeArrowheads="1"/>
            </p:cNvSpPr>
            <p:nvPr/>
          </p:nvSpPr>
          <p:spPr bwMode="auto">
            <a:xfrm>
              <a:off x="6130980" y="1288390"/>
              <a:ext cx="2687918" cy="3086263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pic>
          <p:nvPicPr>
            <p:cNvPr id="23" name="Picture 18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04"/>
            <a:stretch>
              <a:fillRect/>
            </a:stretch>
          </p:blipFill>
          <p:spPr bwMode="auto">
            <a:xfrm>
              <a:off x="6535455" y="2272611"/>
              <a:ext cx="1988054" cy="195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189"/>
            <p:cNvSpPr>
              <a:spLocks noChangeArrowheads="1"/>
            </p:cNvSpPr>
            <p:nvPr/>
          </p:nvSpPr>
          <p:spPr bwMode="auto">
            <a:xfrm rot="16891774">
              <a:off x="7247575" y="2075276"/>
              <a:ext cx="560136" cy="105776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25" name="Oval 190"/>
            <p:cNvSpPr>
              <a:spLocks noChangeArrowheads="1"/>
            </p:cNvSpPr>
            <p:nvPr/>
          </p:nvSpPr>
          <p:spPr bwMode="auto">
            <a:xfrm rot="16891774">
              <a:off x="7354209" y="2226035"/>
              <a:ext cx="447374" cy="752568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26" name="Freeform 191"/>
            <p:cNvSpPr>
              <a:spLocks/>
            </p:cNvSpPr>
            <p:nvPr/>
          </p:nvSpPr>
          <p:spPr bwMode="auto">
            <a:xfrm rot="21064807">
              <a:off x="7071077" y="2351054"/>
              <a:ext cx="317452" cy="302744"/>
            </a:xfrm>
            <a:custGeom>
              <a:avLst/>
              <a:gdLst>
                <a:gd name="T0" fmla="*/ 52 w 1134"/>
                <a:gd name="T1" fmla="*/ 1135 h 1135"/>
                <a:gd name="T2" fmla="*/ 172 w 1134"/>
                <a:gd name="T3" fmla="*/ 1063 h 1135"/>
                <a:gd name="T4" fmla="*/ 244 w 1134"/>
                <a:gd name="T5" fmla="*/ 1039 h 1135"/>
                <a:gd name="T6" fmla="*/ 364 w 1134"/>
                <a:gd name="T7" fmla="*/ 1051 h 1135"/>
                <a:gd name="T8" fmla="*/ 317 w 1134"/>
                <a:gd name="T9" fmla="*/ 862 h 1135"/>
                <a:gd name="T10" fmla="*/ 317 w 1134"/>
                <a:gd name="T11" fmla="*/ 635 h 1135"/>
                <a:gd name="T12" fmla="*/ 385 w 1134"/>
                <a:gd name="T13" fmla="*/ 454 h 1135"/>
                <a:gd name="T14" fmla="*/ 499 w 1134"/>
                <a:gd name="T15" fmla="*/ 340 h 1135"/>
                <a:gd name="T16" fmla="*/ 703 w 1134"/>
                <a:gd name="T17" fmla="*/ 227 h 1135"/>
                <a:gd name="T18" fmla="*/ 884 w 1134"/>
                <a:gd name="T19" fmla="*/ 159 h 1135"/>
                <a:gd name="T20" fmla="*/ 952 w 1134"/>
                <a:gd name="T21" fmla="*/ 227 h 1135"/>
                <a:gd name="T22" fmla="*/ 1134 w 1134"/>
                <a:gd name="T23" fmla="*/ 0 h 1135"/>
                <a:gd name="T24" fmla="*/ 657 w 1134"/>
                <a:gd name="T25" fmla="*/ 0 h 1135"/>
                <a:gd name="T26" fmla="*/ 725 w 1134"/>
                <a:gd name="T27" fmla="*/ 46 h 1135"/>
                <a:gd name="T28" fmla="*/ 499 w 1134"/>
                <a:gd name="T29" fmla="*/ 114 h 1135"/>
                <a:gd name="T30" fmla="*/ 295 w 1134"/>
                <a:gd name="T31" fmla="*/ 227 h 1135"/>
                <a:gd name="T32" fmla="*/ 113 w 1134"/>
                <a:gd name="T33" fmla="*/ 408 h 1135"/>
                <a:gd name="T34" fmla="*/ 22 w 1134"/>
                <a:gd name="T35" fmla="*/ 613 h 1135"/>
                <a:gd name="T36" fmla="*/ 0 w 1134"/>
                <a:gd name="T37" fmla="*/ 839 h 1135"/>
                <a:gd name="T38" fmla="*/ 52 w 1134"/>
                <a:gd name="T39" fmla="*/ 1135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34" h="1135">
                  <a:moveTo>
                    <a:pt x="52" y="1135"/>
                  </a:moveTo>
                  <a:cubicBezTo>
                    <a:pt x="86" y="1085"/>
                    <a:pt x="116" y="1080"/>
                    <a:pt x="172" y="1063"/>
                  </a:cubicBezTo>
                  <a:cubicBezTo>
                    <a:pt x="196" y="1056"/>
                    <a:pt x="244" y="1039"/>
                    <a:pt x="244" y="1039"/>
                  </a:cubicBezTo>
                  <a:cubicBezTo>
                    <a:pt x="348" y="1052"/>
                    <a:pt x="308" y="1051"/>
                    <a:pt x="364" y="1051"/>
                  </a:cubicBezTo>
                  <a:lnTo>
                    <a:pt x="317" y="862"/>
                  </a:lnTo>
                  <a:lnTo>
                    <a:pt x="317" y="635"/>
                  </a:lnTo>
                  <a:lnTo>
                    <a:pt x="385" y="454"/>
                  </a:lnTo>
                  <a:lnTo>
                    <a:pt x="499" y="340"/>
                  </a:lnTo>
                  <a:lnTo>
                    <a:pt x="703" y="227"/>
                  </a:lnTo>
                  <a:lnTo>
                    <a:pt x="884" y="159"/>
                  </a:lnTo>
                  <a:lnTo>
                    <a:pt x="952" y="227"/>
                  </a:lnTo>
                  <a:lnTo>
                    <a:pt x="1134" y="0"/>
                  </a:lnTo>
                  <a:lnTo>
                    <a:pt x="657" y="0"/>
                  </a:lnTo>
                  <a:lnTo>
                    <a:pt x="725" y="46"/>
                  </a:lnTo>
                  <a:lnTo>
                    <a:pt x="499" y="114"/>
                  </a:lnTo>
                  <a:lnTo>
                    <a:pt x="295" y="227"/>
                  </a:lnTo>
                  <a:lnTo>
                    <a:pt x="113" y="408"/>
                  </a:lnTo>
                  <a:lnTo>
                    <a:pt x="22" y="613"/>
                  </a:lnTo>
                  <a:lnTo>
                    <a:pt x="0" y="839"/>
                  </a:lnTo>
                  <a:lnTo>
                    <a:pt x="52" y="1135"/>
                  </a:lnTo>
                  <a:close/>
                </a:path>
              </a:pathLst>
            </a:custGeom>
            <a:solidFill>
              <a:srgbClr val="B1B4A4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27" name="Freeform 192"/>
            <p:cNvSpPr>
              <a:spLocks/>
            </p:cNvSpPr>
            <p:nvPr/>
          </p:nvSpPr>
          <p:spPr bwMode="auto">
            <a:xfrm rot="335874">
              <a:off x="7436330" y="2317962"/>
              <a:ext cx="525817" cy="156886"/>
            </a:xfrm>
            <a:custGeom>
              <a:avLst/>
              <a:gdLst>
                <a:gd name="T0" fmla="*/ 363 w 1747"/>
                <a:gd name="T1" fmla="*/ 227 h 522"/>
                <a:gd name="T2" fmla="*/ 567 w 1747"/>
                <a:gd name="T3" fmla="*/ 227 h 522"/>
                <a:gd name="T4" fmla="*/ 817 w 1747"/>
                <a:gd name="T5" fmla="*/ 250 h 522"/>
                <a:gd name="T6" fmla="*/ 1021 w 1747"/>
                <a:gd name="T7" fmla="*/ 295 h 522"/>
                <a:gd name="T8" fmla="*/ 1293 w 1747"/>
                <a:gd name="T9" fmla="*/ 363 h 522"/>
                <a:gd name="T10" fmla="*/ 1429 w 1747"/>
                <a:gd name="T11" fmla="*/ 431 h 522"/>
                <a:gd name="T12" fmla="*/ 1565 w 1747"/>
                <a:gd name="T13" fmla="*/ 522 h 522"/>
                <a:gd name="T14" fmla="*/ 1747 w 1747"/>
                <a:gd name="T15" fmla="*/ 454 h 522"/>
                <a:gd name="T16" fmla="*/ 1520 w 1747"/>
                <a:gd name="T17" fmla="*/ 318 h 522"/>
                <a:gd name="T18" fmla="*/ 1225 w 1747"/>
                <a:gd name="T19" fmla="*/ 204 h 522"/>
                <a:gd name="T20" fmla="*/ 930 w 1747"/>
                <a:gd name="T21" fmla="*/ 136 h 522"/>
                <a:gd name="T22" fmla="*/ 681 w 1747"/>
                <a:gd name="T23" fmla="*/ 91 h 522"/>
                <a:gd name="T24" fmla="*/ 363 w 1747"/>
                <a:gd name="T25" fmla="*/ 68 h 522"/>
                <a:gd name="T26" fmla="*/ 318 w 1747"/>
                <a:gd name="T27" fmla="*/ 0 h 522"/>
                <a:gd name="T28" fmla="*/ 0 w 1747"/>
                <a:gd name="T29" fmla="*/ 182 h 522"/>
                <a:gd name="T30" fmla="*/ 408 w 1747"/>
                <a:gd name="T31" fmla="*/ 295 h 522"/>
                <a:gd name="T32" fmla="*/ 363 w 1747"/>
                <a:gd name="T33" fmla="*/ 227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47" h="522">
                  <a:moveTo>
                    <a:pt x="363" y="227"/>
                  </a:moveTo>
                  <a:lnTo>
                    <a:pt x="567" y="227"/>
                  </a:lnTo>
                  <a:lnTo>
                    <a:pt x="817" y="250"/>
                  </a:lnTo>
                  <a:lnTo>
                    <a:pt x="1021" y="295"/>
                  </a:lnTo>
                  <a:lnTo>
                    <a:pt x="1293" y="363"/>
                  </a:lnTo>
                  <a:lnTo>
                    <a:pt x="1429" y="431"/>
                  </a:lnTo>
                  <a:lnTo>
                    <a:pt x="1565" y="522"/>
                  </a:lnTo>
                  <a:lnTo>
                    <a:pt x="1747" y="454"/>
                  </a:lnTo>
                  <a:lnTo>
                    <a:pt x="1520" y="318"/>
                  </a:lnTo>
                  <a:lnTo>
                    <a:pt x="1225" y="204"/>
                  </a:lnTo>
                  <a:lnTo>
                    <a:pt x="930" y="136"/>
                  </a:lnTo>
                  <a:lnTo>
                    <a:pt x="681" y="91"/>
                  </a:lnTo>
                  <a:lnTo>
                    <a:pt x="363" y="68"/>
                  </a:lnTo>
                  <a:lnTo>
                    <a:pt x="318" y="0"/>
                  </a:lnTo>
                  <a:lnTo>
                    <a:pt x="0" y="182"/>
                  </a:lnTo>
                  <a:lnTo>
                    <a:pt x="408" y="295"/>
                  </a:lnTo>
                  <a:lnTo>
                    <a:pt x="363" y="227"/>
                  </a:lnTo>
                  <a:close/>
                </a:path>
              </a:pathLst>
            </a:custGeom>
            <a:solidFill>
              <a:srgbClr val="B1B4A4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500">
                <a:solidFill>
                  <a:srgbClr val="B1B4A4"/>
                </a:solidFill>
                <a:cs typeface="+mn-cs"/>
              </a:endParaRPr>
            </a:p>
          </p:txBody>
        </p:sp>
        <p:grpSp>
          <p:nvGrpSpPr>
            <p:cNvPr id="28" name="Group 193"/>
            <p:cNvGrpSpPr>
              <a:grpSpLocks/>
            </p:cNvGrpSpPr>
            <p:nvPr/>
          </p:nvGrpSpPr>
          <p:grpSpPr bwMode="auto">
            <a:xfrm rot="287726">
              <a:off x="7774618" y="1288390"/>
              <a:ext cx="1014864" cy="1208520"/>
              <a:chOff x="907" y="28"/>
              <a:chExt cx="2517" cy="3289"/>
            </a:xfrm>
          </p:grpSpPr>
          <p:sp>
            <p:nvSpPr>
              <p:cNvPr id="81" name="Freeform 194"/>
              <p:cNvSpPr>
                <a:spLocks/>
              </p:cNvSpPr>
              <p:nvPr/>
            </p:nvSpPr>
            <p:spPr bwMode="auto">
              <a:xfrm>
                <a:off x="906" y="3203"/>
                <a:ext cx="544" cy="113"/>
              </a:xfrm>
              <a:custGeom>
                <a:avLst/>
                <a:gdLst>
                  <a:gd name="T0" fmla="*/ 182 w 341"/>
                  <a:gd name="T1" fmla="*/ 0 h 90"/>
                  <a:gd name="T2" fmla="*/ 341 w 341"/>
                  <a:gd name="T3" fmla="*/ 90 h 90"/>
                  <a:gd name="T4" fmla="*/ 114 w 341"/>
                  <a:gd name="T5" fmla="*/ 90 h 90"/>
                  <a:gd name="T6" fmla="*/ 0 w 341"/>
                  <a:gd name="T7" fmla="*/ 22 h 90"/>
                  <a:gd name="T8" fmla="*/ 182 w 341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90">
                    <a:moveTo>
                      <a:pt x="182" y="0"/>
                    </a:moveTo>
                    <a:lnTo>
                      <a:pt x="341" y="90"/>
                    </a:lnTo>
                    <a:lnTo>
                      <a:pt x="114" y="90"/>
                    </a:lnTo>
                    <a:lnTo>
                      <a:pt x="0" y="22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FFF00">
                  <a:alpha val="3500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500">
                  <a:cs typeface="+mn-cs"/>
                </a:endParaRPr>
              </a:p>
            </p:txBody>
          </p:sp>
          <p:sp>
            <p:nvSpPr>
              <p:cNvPr id="82" name="Freeform 195"/>
              <p:cNvSpPr>
                <a:spLocks/>
              </p:cNvSpPr>
              <p:nvPr/>
            </p:nvSpPr>
            <p:spPr bwMode="auto">
              <a:xfrm>
                <a:off x="930" y="28"/>
                <a:ext cx="1462" cy="3289"/>
              </a:xfrm>
              <a:custGeom>
                <a:avLst/>
                <a:gdLst>
                  <a:gd name="T0" fmla="*/ 159 w 1474"/>
                  <a:gd name="T1" fmla="*/ 3289 h 3289"/>
                  <a:gd name="T2" fmla="*/ 295 w 1474"/>
                  <a:gd name="T3" fmla="*/ 2858 h 3289"/>
                  <a:gd name="T4" fmla="*/ 477 w 1474"/>
                  <a:gd name="T5" fmla="*/ 2313 h 3289"/>
                  <a:gd name="T6" fmla="*/ 658 w 1474"/>
                  <a:gd name="T7" fmla="*/ 1815 h 3289"/>
                  <a:gd name="T8" fmla="*/ 907 w 1474"/>
                  <a:gd name="T9" fmla="*/ 1225 h 3289"/>
                  <a:gd name="T10" fmla="*/ 1157 w 1474"/>
                  <a:gd name="T11" fmla="*/ 726 h 3289"/>
                  <a:gd name="T12" fmla="*/ 1361 w 1474"/>
                  <a:gd name="T13" fmla="*/ 386 h 3289"/>
                  <a:gd name="T14" fmla="*/ 1474 w 1474"/>
                  <a:gd name="T15" fmla="*/ 408 h 3289"/>
                  <a:gd name="T16" fmla="*/ 1316 w 1474"/>
                  <a:gd name="T17" fmla="*/ 0 h 3289"/>
                  <a:gd name="T18" fmla="*/ 817 w 1474"/>
                  <a:gd name="T19" fmla="*/ 272 h 3289"/>
                  <a:gd name="T20" fmla="*/ 930 w 1474"/>
                  <a:gd name="T21" fmla="*/ 295 h 3289"/>
                  <a:gd name="T22" fmla="*/ 817 w 1474"/>
                  <a:gd name="T23" fmla="*/ 613 h 3289"/>
                  <a:gd name="T24" fmla="*/ 658 w 1474"/>
                  <a:gd name="T25" fmla="*/ 1043 h 3289"/>
                  <a:gd name="T26" fmla="*/ 477 w 1474"/>
                  <a:gd name="T27" fmla="*/ 1565 h 3289"/>
                  <a:gd name="T28" fmla="*/ 340 w 1474"/>
                  <a:gd name="T29" fmla="*/ 2041 h 3289"/>
                  <a:gd name="T30" fmla="*/ 182 w 1474"/>
                  <a:gd name="T31" fmla="*/ 2563 h 3289"/>
                  <a:gd name="T32" fmla="*/ 0 w 1474"/>
                  <a:gd name="T33" fmla="*/ 3198 h 3289"/>
                  <a:gd name="T34" fmla="*/ 159 w 1474"/>
                  <a:gd name="T35" fmla="*/ 3289 h 3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74" h="3289">
                    <a:moveTo>
                      <a:pt x="159" y="3289"/>
                    </a:moveTo>
                    <a:lnTo>
                      <a:pt x="295" y="2858"/>
                    </a:lnTo>
                    <a:lnTo>
                      <a:pt x="477" y="2313"/>
                    </a:lnTo>
                    <a:lnTo>
                      <a:pt x="658" y="1815"/>
                    </a:lnTo>
                    <a:lnTo>
                      <a:pt x="907" y="1225"/>
                    </a:lnTo>
                    <a:lnTo>
                      <a:pt x="1157" y="726"/>
                    </a:lnTo>
                    <a:lnTo>
                      <a:pt x="1361" y="386"/>
                    </a:lnTo>
                    <a:lnTo>
                      <a:pt x="1474" y="408"/>
                    </a:lnTo>
                    <a:lnTo>
                      <a:pt x="1316" y="0"/>
                    </a:lnTo>
                    <a:lnTo>
                      <a:pt x="817" y="272"/>
                    </a:lnTo>
                    <a:lnTo>
                      <a:pt x="930" y="295"/>
                    </a:lnTo>
                    <a:lnTo>
                      <a:pt x="817" y="613"/>
                    </a:lnTo>
                    <a:lnTo>
                      <a:pt x="658" y="1043"/>
                    </a:lnTo>
                    <a:lnTo>
                      <a:pt x="477" y="1565"/>
                    </a:lnTo>
                    <a:lnTo>
                      <a:pt x="340" y="2041"/>
                    </a:lnTo>
                    <a:lnTo>
                      <a:pt x="182" y="2563"/>
                    </a:lnTo>
                    <a:lnTo>
                      <a:pt x="0" y="3198"/>
                    </a:lnTo>
                    <a:lnTo>
                      <a:pt x="159" y="3289"/>
                    </a:lnTo>
                    <a:close/>
                  </a:path>
                </a:pathLst>
              </a:custGeom>
              <a:solidFill>
                <a:srgbClr val="FFFF00">
                  <a:alpha val="3500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500">
                  <a:cs typeface="+mn-cs"/>
                </a:endParaRPr>
              </a:p>
            </p:txBody>
          </p:sp>
          <p:sp>
            <p:nvSpPr>
              <p:cNvPr id="83" name="Freeform 196"/>
              <p:cNvSpPr>
                <a:spLocks/>
              </p:cNvSpPr>
              <p:nvPr/>
            </p:nvSpPr>
            <p:spPr bwMode="auto">
              <a:xfrm>
                <a:off x="1194" y="393"/>
                <a:ext cx="2222" cy="2902"/>
              </a:xfrm>
              <a:custGeom>
                <a:avLst/>
                <a:gdLst>
                  <a:gd name="T0" fmla="*/ 0 w 2222"/>
                  <a:gd name="T1" fmla="*/ 2789 h 2903"/>
                  <a:gd name="T2" fmla="*/ 249 w 2222"/>
                  <a:gd name="T3" fmla="*/ 2903 h 2903"/>
                  <a:gd name="T4" fmla="*/ 385 w 2222"/>
                  <a:gd name="T5" fmla="*/ 2472 h 2903"/>
                  <a:gd name="T6" fmla="*/ 521 w 2222"/>
                  <a:gd name="T7" fmla="*/ 2154 h 2903"/>
                  <a:gd name="T8" fmla="*/ 589 w 2222"/>
                  <a:gd name="T9" fmla="*/ 1973 h 2903"/>
                  <a:gd name="T10" fmla="*/ 793 w 2222"/>
                  <a:gd name="T11" fmla="*/ 1633 h 2903"/>
                  <a:gd name="T12" fmla="*/ 998 w 2222"/>
                  <a:gd name="T13" fmla="*/ 1338 h 2903"/>
                  <a:gd name="T14" fmla="*/ 1270 w 2222"/>
                  <a:gd name="T15" fmla="*/ 1020 h 2903"/>
                  <a:gd name="T16" fmla="*/ 1633 w 2222"/>
                  <a:gd name="T17" fmla="*/ 657 h 2903"/>
                  <a:gd name="T18" fmla="*/ 2018 w 2222"/>
                  <a:gd name="T19" fmla="*/ 363 h 2903"/>
                  <a:gd name="T20" fmla="*/ 2222 w 2222"/>
                  <a:gd name="T21" fmla="*/ 226 h 2903"/>
                  <a:gd name="T22" fmla="*/ 1837 w 2222"/>
                  <a:gd name="T23" fmla="*/ 272 h 2903"/>
                  <a:gd name="T24" fmla="*/ 1769 w 2222"/>
                  <a:gd name="T25" fmla="*/ 0 h 2903"/>
                  <a:gd name="T26" fmla="*/ 1542 w 2222"/>
                  <a:gd name="T27" fmla="*/ 226 h 2903"/>
                  <a:gd name="T28" fmla="*/ 1292 w 2222"/>
                  <a:gd name="T29" fmla="*/ 499 h 2903"/>
                  <a:gd name="T30" fmla="*/ 1066 w 2222"/>
                  <a:gd name="T31" fmla="*/ 793 h 2903"/>
                  <a:gd name="T32" fmla="*/ 862 w 2222"/>
                  <a:gd name="T33" fmla="*/ 1066 h 2903"/>
                  <a:gd name="T34" fmla="*/ 635 w 2222"/>
                  <a:gd name="T35" fmla="*/ 1406 h 2903"/>
                  <a:gd name="T36" fmla="*/ 453 w 2222"/>
                  <a:gd name="T37" fmla="*/ 1723 h 2903"/>
                  <a:gd name="T38" fmla="*/ 181 w 2222"/>
                  <a:gd name="T39" fmla="*/ 2358 h 2903"/>
                  <a:gd name="T40" fmla="*/ 45 w 2222"/>
                  <a:gd name="T41" fmla="*/ 2676 h 2903"/>
                  <a:gd name="T42" fmla="*/ 0 w 2222"/>
                  <a:gd name="T43" fmla="*/ 2789 h 2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22" h="2903">
                    <a:moveTo>
                      <a:pt x="0" y="2789"/>
                    </a:moveTo>
                    <a:lnTo>
                      <a:pt x="249" y="2903"/>
                    </a:lnTo>
                    <a:lnTo>
                      <a:pt x="385" y="2472"/>
                    </a:lnTo>
                    <a:lnTo>
                      <a:pt x="521" y="2154"/>
                    </a:lnTo>
                    <a:lnTo>
                      <a:pt x="589" y="1973"/>
                    </a:lnTo>
                    <a:lnTo>
                      <a:pt x="793" y="1633"/>
                    </a:lnTo>
                    <a:lnTo>
                      <a:pt x="998" y="1338"/>
                    </a:lnTo>
                    <a:lnTo>
                      <a:pt x="1270" y="1020"/>
                    </a:lnTo>
                    <a:lnTo>
                      <a:pt x="1633" y="657"/>
                    </a:lnTo>
                    <a:lnTo>
                      <a:pt x="2018" y="363"/>
                    </a:lnTo>
                    <a:lnTo>
                      <a:pt x="2222" y="226"/>
                    </a:lnTo>
                    <a:lnTo>
                      <a:pt x="1837" y="272"/>
                    </a:lnTo>
                    <a:lnTo>
                      <a:pt x="1769" y="0"/>
                    </a:lnTo>
                    <a:lnTo>
                      <a:pt x="1542" y="226"/>
                    </a:lnTo>
                    <a:lnTo>
                      <a:pt x="1292" y="499"/>
                    </a:lnTo>
                    <a:lnTo>
                      <a:pt x="1066" y="793"/>
                    </a:lnTo>
                    <a:lnTo>
                      <a:pt x="862" y="1066"/>
                    </a:lnTo>
                    <a:lnTo>
                      <a:pt x="635" y="1406"/>
                    </a:lnTo>
                    <a:lnTo>
                      <a:pt x="453" y="1723"/>
                    </a:lnTo>
                    <a:lnTo>
                      <a:pt x="181" y="2358"/>
                    </a:lnTo>
                    <a:lnTo>
                      <a:pt x="45" y="2676"/>
                    </a:lnTo>
                    <a:lnTo>
                      <a:pt x="0" y="2789"/>
                    </a:lnTo>
                    <a:close/>
                  </a:path>
                </a:pathLst>
              </a:custGeom>
              <a:solidFill>
                <a:srgbClr val="FFFF00">
                  <a:alpha val="3500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500">
                  <a:cs typeface="+mn-cs"/>
                </a:endParaRPr>
              </a:p>
            </p:txBody>
          </p:sp>
        </p:grpSp>
        <p:sp>
          <p:nvSpPr>
            <p:cNvPr id="29" name="Text Box 198"/>
            <p:cNvSpPr txBox="1">
              <a:spLocks noChangeArrowheads="1"/>
            </p:cNvSpPr>
            <p:nvPr/>
          </p:nvSpPr>
          <p:spPr bwMode="auto">
            <a:xfrm>
              <a:off x="6205743" y="1564923"/>
              <a:ext cx="443988" cy="342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3366FF">
                      <a:alpha val="740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 dirty="0">
                  <a:latin typeface="+mn-lt"/>
                  <a:cs typeface="+mn-cs"/>
                </a:rPr>
                <a:t>Field</a:t>
              </a:r>
            </a:p>
            <a:p>
              <a:pPr>
                <a:defRPr/>
              </a:pPr>
              <a:r>
                <a:rPr lang="en-US" sz="1000" b="1" dirty="0">
                  <a:latin typeface="+mn-lt"/>
                  <a:cs typeface="+mn-cs"/>
                </a:rPr>
                <a:t>Aligned</a:t>
              </a:r>
            </a:p>
            <a:p>
              <a:pPr>
                <a:defRPr/>
              </a:pPr>
              <a:r>
                <a:rPr lang="en-US" sz="1000" b="1" dirty="0">
                  <a:latin typeface="+mn-lt"/>
                  <a:cs typeface="+mn-cs"/>
                </a:rPr>
                <a:t>Currents</a:t>
              </a:r>
              <a:endParaRPr lang="el-GR" sz="1000" b="1" dirty="0">
                <a:latin typeface="+mn-lt"/>
                <a:cs typeface="+mn-cs"/>
              </a:endParaRPr>
            </a:p>
          </p:txBody>
        </p:sp>
        <p:sp>
          <p:nvSpPr>
            <p:cNvPr id="30" name="Text Box 199"/>
            <p:cNvSpPr txBox="1">
              <a:spLocks noChangeArrowheads="1"/>
            </p:cNvSpPr>
            <p:nvPr/>
          </p:nvSpPr>
          <p:spPr bwMode="auto">
            <a:xfrm>
              <a:off x="8256190" y="1795821"/>
              <a:ext cx="543097" cy="363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3366FF">
                      <a:alpha val="740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700" b="1" dirty="0">
                  <a:cs typeface="+mn-cs"/>
                </a:rPr>
                <a:t>Field</a:t>
              </a:r>
            </a:p>
            <a:p>
              <a:pPr algn="r">
                <a:defRPr/>
              </a:pPr>
              <a:r>
                <a:rPr lang="en-US" sz="700" b="1" dirty="0">
                  <a:cs typeface="+mn-cs"/>
                </a:rPr>
                <a:t>Aligned</a:t>
              </a:r>
            </a:p>
            <a:p>
              <a:pPr algn="r">
                <a:defRPr/>
              </a:pPr>
              <a:r>
                <a:rPr lang="en-US" sz="700" b="1" dirty="0">
                  <a:cs typeface="+mn-cs"/>
                </a:rPr>
                <a:t>Currents</a:t>
              </a:r>
              <a:endParaRPr lang="el-GR" sz="700" b="1" dirty="0">
                <a:cs typeface="+mn-cs"/>
              </a:endParaRPr>
            </a:p>
          </p:txBody>
        </p:sp>
        <p:sp>
          <p:nvSpPr>
            <p:cNvPr id="31" name="AutoShape 200"/>
            <p:cNvSpPr>
              <a:spLocks noChangeArrowheads="1"/>
            </p:cNvSpPr>
            <p:nvPr/>
          </p:nvSpPr>
          <p:spPr bwMode="auto">
            <a:xfrm rot="21134107">
              <a:off x="7772166" y="2484654"/>
              <a:ext cx="277004" cy="110311"/>
            </a:xfrm>
            <a:prstGeom prst="leftArrow">
              <a:avLst>
                <a:gd name="adj1" fmla="val 50000"/>
                <a:gd name="adj2" fmla="val 62778"/>
              </a:avLst>
            </a:prstGeom>
            <a:solidFill>
              <a:srgbClr val="B1B4A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500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  <p:sp>
          <p:nvSpPr>
            <p:cNvPr id="32" name="Text Box 201"/>
            <p:cNvSpPr txBox="1">
              <a:spLocks noChangeAspect="1" noChangeArrowheads="1"/>
            </p:cNvSpPr>
            <p:nvPr/>
          </p:nvSpPr>
          <p:spPr bwMode="auto">
            <a:xfrm>
              <a:off x="7127320" y="1816659"/>
              <a:ext cx="565317" cy="294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3366FF">
                      <a:alpha val="740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solidFill>
                    <a:srgbClr val="797E68"/>
                  </a:solidFill>
                  <a:latin typeface="+mj-lt"/>
                  <a:cs typeface="+mn-cs"/>
                </a:rPr>
                <a:t>Auroral </a:t>
              </a:r>
            </a:p>
            <a:p>
              <a:pPr algn="ctr">
                <a:defRPr/>
              </a:pPr>
              <a:r>
                <a:rPr lang="en-US" sz="1000" b="1" dirty="0">
                  <a:solidFill>
                    <a:srgbClr val="797E68"/>
                  </a:solidFill>
                  <a:latin typeface="+mj-lt"/>
                  <a:cs typeface="+mn-cs"/>
                </a:rPr>
                <a:t>Electrojet</a:t>
              </a:r>
              <a:endParaRPr lang="el-GR" sz="1000" b="1" dirty="0">
                <a:solidFill>
                  <a:srgbClr val="797E68"/>
                </a:solidFill>
                <a:latin typeface="+mj-lt"/>
                <a:cs typeface="+mn-cs"/>
              </a:endParaRPr>
            </a:p>
          </p:txBody>
        </p:sp>
        <p:sp>
          <p:nvSpPr>
            <p:cNvPr id="33" name="Text Box 204"/>
            <p:cNvSpPr txBox="1">
              <a:spLocks noChangeArrowheads="1"/>
            </p:cNvSpPr>
            <p:nvPr/>
          </p:nvSpPr>
          <p:spPr bwMode="auto">
            <a:xfrm>
              <a:off x="8285634" y="2448170"/>
              <a:ext cx="566294" cy="294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3366FF">
                      <a:alpha val="740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000" b="1" dirty="0">
                  <a:solidFill>
                    <a:srgbClr val="797E68"/>
                  </a:solidFill>
                  <a:latin typeface="+mj-lt"/>
                  <a:cs typeface="+mn-cs"/>
                </a:rPr>
                <a:t>Pedersen </a:t>
              </a:r>
            </a:p>
            <a:p>
              <a:pPr algn="r">
                <a:defRPr/>
              </a:pPr>
              <a:r>
                <a:rPr lang="en-US" sz="1000" b="1" dirty="0">
                  <a:solidFill>
                    <a:srgbClr val="797E68"/>
                  </a:solidFill>
                  <a:latin typeface="+mj-lt"/>
                  <a:cs typeface="+mn-cs"/>
                </a:rPr>
                <a:t>Currents</a:t>
              </a:r>
              <a:endParaRPr lang="el-GR" sz="1000" b="1" dirty="0">
                <a:solidFill>
                  <a:srgbClr val="797E68"/>
                </a:solidFill>
                <a:latin typeface="+mj-lt"/>
                <a:cs typeface="+mn-cs"/>
              </a:endParaRPr>
            </a:p>
          </p:txBody>
        </p:sp>
        <p:sp>
          <p:nvSpPr>
            <p:cNvPr id="34" name="Line 205"/>
            <p:cNvSpPr>
              <a:spLocks noChangeShapeType="1"/>
            </p:cNvSpPr>
            <p:nvPr/>
          </p:nvSpPr>
          <p:spPr bwMode="auto">
            <a:xfrm flipH="1" flipV="1">
              <a:off x="7994015" y="2511618"/>
              <a:ext cx="388541" cy="111537"/>
            </a:xfrm>
            <a:prstGeom prst="line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35" name="Line 206"/>
            <p:cNvSpPr>
              <a:spLocks noChangeShapeType="1"/>
            </p:cNvSpPr>
            <p:nvPr/>
          </p:nvSpPr>
          <p:spPr bwMode="auto">
            <a:xfrm flipH="1">
              <a:off x="7215707" y="2623156"/>
              <a:ext cx="1166848" cy="28190"/>
            </a:xfrm>
            <a:prstGeom prst="line">
              <a:avLst/>
            </a:prstGeom>
            <a:noFill/>
            <a:ln w="9525">
              <a:solidFill>
                <a:srgbClr val="B1B4A4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pic>
          <p:nvPicPr>
            <p:cNvPr id="36" name="Picture 20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092" y="3160003"/>
              <a:ext cx="257393" cy="115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Line 209"/>
            <p:cNvSpPr>
              <a:spLocks noChangeShapeType="1"/>
            </p:cNvSpPr>
            <p:nvPr/>
          </p:nvSpPr>
          <p:spPr bwMode="auto">
            <a:xfrm flipH="1" flipV="1">
              <a:off x="8077360" y="1733312"/>
              <a:ext cx="361575" cy="166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38" name="Line 210"/>
            <p:cNvSpPr>
              <a:spLocks noChangeShapeType="1"/>
            </p:cNvSpPr>
            <p:nvPr/>
          </p:nvSpPr>
          <p:spPr bwMode="auto">
            <a:xfrm flipV="1">
              <a:off x="8438937" y="1678157"/>
              <a:ext cx="0" cy="2218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39" name="Freeform 211"/>
            <p:cNvSpPr>
              <a:spLocks/>
            </p:cNvSpPr>
            <p:nvPr/>
          </p:nvSpPr>
          <p:spPr bwMode="auto">
            <a:xfrm>
              <a:off x="7029404" y="2163526"/>
              <a:ext cx="378735" cy="166692"/>
            </a:xfrm>
            <a:custGeom>
              <a:avLst/>
              <a:gdLst>
                <a:gd name="T0" fmla="*/ 635 w 840"/>
                <a:gd name="T1" fmla="*/ 657 h 657"/>
                <a:gd name="T2" fmla="*/ 840 w 840"/>
                <a:gd name="T3" fmla="*/ 589 h 657"/>
                <a:gd name="T4" fmla="*/ 817 w 840"/>
                <a:gd name="T5" fmla="*/ 453 h 657"/>
                <a:gd name="T6" fmla="*/ 749 w 840"/>
                <a:gd name="T7" fmla="*/ 272 h 657"/>
                <a:gd name="T8" fmla="*/ 658 w 840"/>
                <a:gd name="T9" fmla="*/ 181 h 657"/>
                <a:gd name="T10" fmla="*/ 590 w 840"/>
                <a:gd name="T11" fmla="*/ 136 h 657"/>
                <a:gd name="T12" fmla="*/ 454 w 840"/>
                <a:gd name="T13" fmla="*/ 90 h 657"/>
                <a:gd name="T14" fmla="*/ 341 w 840"/>
                <a:gd name="T15" fmla="*/ 68 h 657"/>
                <a:gd name="T16" fmla="*/ 431 w 840"/>
                <a:gd name="T17" fmla="*/ 0 h 657"/>
                <a:gd name="T18" fmla="*/ 204 w 840"/>
                <a:gd name="T19" fmla="*/ 0 h 657"/>
                <a:gd name="T20" fmla="*/ 114 w 840"/>
                <a:gd name="T21" fmla="*/ 22 h 657"/>
                <a:gd name="T22" fmla="*/ 0 w 840"/>
                <a:gd name="T23" fmla="*/ 68 h 657"/>
                <a:gd name="T24" fmla="*/ 46 w 840"/>
                <a:gd name="T25" fmla="*/ 294 h 657"/>
                <a:gd name="T26" fmla="*/ 136 w 840"/>
                <a:gd name="T27" fmla="*/ 181 h 657"/>
                <a:gd name="T28" fmla="*/ 341 w 840"/>
                <a:gd name="T29" fmla="*/ 226 h 657"/>
                <a:gd name="T30" fmla="*/ 431 w 840"/>
                <a:gd name="T31" fmla="*/ 272 h 657"/>
                <a:gd name="T32" fmla="*/ 545 w 840"/>
                <a:gd name="T33" fmla="*/ 385 h 657"/>
                <a:gd name="T34" fmla="*/ 613 w 840"/>
                <a:gd name="T35" fmla="*/ 544 h 657"/>
                <a:gd name="T36" fmla="*/ 635 w 840"/>
                <a:gd name="T37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0" h="657">
                  <a:moveTo>
                    <a:pt x="635" y="657"/>
                  </a:moveTo>
                  <a:lnTo>
                    <a:pt x="840" y="589"/>
                  </a:lnTo>
                  <a:lnTo>
                    <a:pt x="817" y="453"/>
                  </a:lnTo>
                  <a:lnTo>
                    <a:pt x="749" y="272"/>
                  </a:lnTo>
                  <a:lnTo>
                    <a:pt x="658" y="181"/>
                  </a:lnTo>
                  <a:lnTo>
                    <a:pt x="590" y="136"/>
                  </a:lnTo>
                  <a:lnTo>
                    <a:pt x="454" y="90"/>
                  </a:lnTo>
                  <a:lnTo>
                    <a:pt x="341" y="68"/>
                  </a:lnTo>
                  <a:lnTo>
                    <a:pt x="431" y="0"/>
                  </a:lnTo>
                  <a:lnTo>
                    <a:pt x="204" y="0"/>
                  </a:lnTo>
                  <a:lnTo>
                    <a:pt x="114" y="22"/>
                  </a:lnTo>
                  <a:lnTo>
                    <a:pt x="0" y="68"/>
                  </a:lnTo>
                  <a:lnTo>
                    <a:pt x="46" y="294"/>
                  </a:lnTo>
                  <a:lnTo>
                    <a:pt x="136" y="181"/>
                  </a:lnTo>
                  <a:lnTo>
                    <a:pt x="341" y="226"/>
                  </a:lnTo>
                  <a:lnTo>
                    <a:pt x="431" y="272"/>
                  </a:lnTo>
                  <a:lnTo>
                    <a:pt x="545" y="385"/>
                  </a:lnTo>
                  <a:lnTo>
                    <a:pt x="613" y="544"/>
                  </a:lnTo>
                  <a:lnTo>
                    <a:pt x="635" y="657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40" name="Freeform 212"/>
            <p:cNvSpPr>
              <a:spLocks/>
            </p:cNvSpPr>
            <p:nvPr/>
          </p:nvSpPr>
          <p:spPr bwMode="auto">
            <a:xfrm>
              <a:off x="7155649" y="3484809"/>
              <a:ext cx="1419339" cy="324805"/>
            </a:xfrm>
            <a:custGeom>
              <a:avLst/>
              <a:gdLst>
                <a:gd name="T0" fmla="*/ 0 w 3243"/>
                <a:gd name="T1" fmla="*/ 544 h 771"/>
                <a:gd name="T2" fmla="*/ 227 w 3243"/>
                <a:gd name="T3" fmla="*/ 317 h 771"/>
                <a:gd name="T4" fmla="*/ 567 w 3243"/>
                <a:gd name="T5" fmla="*/ 453 h 771"/>
                <a:gd name="T6" fmla="*/ 975 w 3243"/>
                <a:gd name="T7" fmla="*/ 521 h 771"/>
                <a:gd name="T8" fmla="*/ 1361 w 3243"/>
                <a:gd name="T9" fmla="*/ 544 h 771"/>
                <a:gd name="T10" fmla="*/ 1746 w 3243"/>
                <a:gd name="T11" fmla="*/ 521 h 771"/>
                <a:gd name="T12" fmla="*/ 1996 w 3243"/>
                <a:gd name="T13" fmla="*/ 476 h 771"/>
                <a:gd name="T14" fmla="*/ 2223 w 3243"/>
                <a:gd name="T15" fmla="*/ 408 h 771"/>
                <a:gd name="T16" fmla="*/ 2381 w 3243"/>
                <a:gd name="T17" fmla="*/ 340 h 771"/>
                <a:gd name="T18" fmla="*/ 2563 w 3243"/>
                <a:gd name="T19" fmla="*/ 249 h 771"/>
                <a:gd name="T20" fmla="*/ 2631 w 3243"/>
                <a:gd name="T21" fmla="*/ 204 h 771"/>
                <a:gd name="T22" fmla="*/ 2404 w 3243"/>
                <a:gd name="T23" fmla="*/ 204 h 771"/>
                <a:gd name="T24" fmla="*/ 2948 w 3243"/>
                <a:gd name="T25" fmla="*/ 0 h 771"/>
                <a:gd name="T26" fmla="*/ 3243 w 3243"/>
                <a:gd name="T27" fmla="*/ 295 h 771"/>
                <a:gd name="T28" fmla="*/ 2971 w 3243"/>
                <a:gd name="T29" fmla="*/ 272 h 771"/>
                <a:gd name="T30" fmla="*/ 2812 w 3243"/>
                <a:gd name="T31" fmla="*/ 408 h 771"/>
                <a:gd name="T32" fmla="*/ 2608 w 3243"/>
                <a:gd name="T33" fmla="*/ 521 h 771"/>
                <a:gd name="T34" fmla="*/ 2223 w 3243"/>
                <a:gd name="T35" fmla="*/ 657 h 771"/>
                <a:gd name="T36" fmla="*/ 1882 w 3243"/>
                <a:gd name="T37" fmla="*/ 726 h 771"/>
                <a:gd name="T38" fmla="*/ 1406 w 3243"/>
                <a:gd name="T39" fmla="*/ 771 h 771"/>
                <a:gd name="T40" fmla="*/ 1066 w 3243"/>
                <a:gd name="T41" fmla="*/ 771 h 771"/>
                <a:gd name="T42" fmla="*/ 680 w 3243"/>
                <a:gd name="T43" fmla="*/ 726 h 771"/>
                <a:gd name="T44" fmla="*/ 340 w 3243"/>
                <a:gd name="T45" fmla="*/ 657 h 771"/>
                <a:gd name="T46" fmla="*/ 0 w 3243"/>
                <a:gd name="T47" fmla="*/ 544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43" h="771">
                  <a:moveTo>
                    <a:pt x="0" y="544"/>
                  </a:moveTo>
                  <a:lnTo>
                    <a:pt x="227" y="317"/>
                  </a:lnTo>
                  <a:lnTo>
                    <a:pt x="567" y="453"/>
                  </a:lnTo>
                  <a:lnTo>
                    <a:pt x="975" y="521"/>
                  </a:lnTo>
                  <a:lnTo>
                    <a:pt x="1361" y="544"/>
                  </a:lnTo>
                  <a:lnTo>
                    <a:pt x="1746" y="521"/>
                  </a:lnTo>
                  <a:lnTo>
                    <a:pt x="1996" y="476"/>
                  </a:lnTo>
                  <a:lnTo>
                    <a:pt x="2223" y="408"/>
                  </a:lnTo>
                  <a:lnTo>
                    <a:pt x="2381" y="340"/>
                  </a:lnTo>
                  <a:lnTo>
                    <a:pt x="2563" y="249"/>
                  </a:lnTo>
                  <a:lnTo>
                    <a:pt x="2631" y="204"/>
                  </a:lnTo>
                  <a:lnTo>
                    <a:pt x="2404" y="204"/>
                  </a:lnTo>
                  <a:lnTo>
                    <a:pt x="2948" y="0"/>
                  </a:lnTo>
                  <a:lnTo>
                    <a:pt x="3243" y="295"/>
                  </a:lnTo>
                  <a:lnTo>
                    <a:pt x="2971" y="272"/>
                  </a:lnTo>
                  <a:lnTo>
                    <a:pt x="2812" y="408"/>
                  </a:lnTo>
                  <a:lnTo>
                    <a:pt x="2608" y="521"/>
                  </a:lnTo>
                  <a:lnTo>
                    <a:pt x="2223" y="657"/>
                  </a:lnTo>
                  <a:lnTo>
                    <a:pt x="1882" y="726"/>
                  </a:lnTo>
                  <a:lnTo>
                    <a:pt x="1406" y="771"/>
                  </a:lnTo>
                  <a:lnTo>
                    <a:pt x="1066" y="771"/>
                  </a:lnTo>
                  <a:lnTo>
                    <a:pt x="680" y="726"/>
                  </a:lnTo>
                  <a:lnTo>
                    <a:pt x="340" y="657"/>
                  </a:lnTo>
                  <a:lnTo>
                    <a:pt x="0" y="544"/>
                  </a:lnTo>
                  <a:close/>
                </a:path>
              </a:pathLst>
            </a:custGeom>
            <a:solidFill>
              <a:srgbClr val="7F7F7F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grpSp>
          <p:nvGrpSpPr>
            <p:cNvPr id="41" name="Group 214"/>
            <p:cNvGrpSpPr>
              <a:grpSpLocks/>
            </p:cNvGrpSpPr>
            <p:nvPr/>
          </p:nvGrpSpPr>
          <p:grpSpPr bwMode="auto">
            <a:xfrm>
              <a:off x="7281894" y="2822942"/>
              <a:ext cx="1011186" cy="740312"/>
              <a:chOff x="3856" y="3770"/>
              <a:chExt cx="2086" cy="1527"/>
            </a:xfrm>
          </p:grpSpPr>
          <p:sp>
            <p:nvSpPr>
              <p:cNvPr id="79" name="Freeform 215"/>
              <p:cNvSpPr>
                <a:spLocks/>
              </p:cNvSpPr>
              <p:nvPr/>
            </p:nvSpPr>
            <p:spPr bwMode="auto">
              <a:xfrm rot="419137">
                <a:off x="3856" y="3770"/>
                <a:ext cx="2086" cy="1527"/>
              </a:xfrm>
              <a:custGeom>
                <a:avLst/>
                <a:gdLst>
                  <a:gd name="T0" fmla="*/ 147 w 2423"/>
                  <a:gd name="T1" fmla="*/ 669 h 1754"/>
                  <a:gd name="T2" fmla="*/ 442 w 2423"/>
                  <a:gd name="T3" fmla="*/ 510 h 1754"/>
                  <a:gd name="T4" fmla="*/ 1259 w 2423"/>
                  <a:gd name="T5" fmla="*/ 464 h 1754"/>
                  <a:gd name="T6" fmla="*/ 2098 w 2423"/>
                  <a:gd name="T7" fmla="*/ 11 h 1754"/>
                  <a:gd name="T8" fmla="*/ 2415 w 2423"/>
                  <a:gd name="T9" fmla="*/ 532 h 1754"/>
                  <a:gd name="T10" fmla="*/ 2053 w 2423"/>
                  <a:gd name="T11" fmla="*/ 1326 h 1754"/>
                  <a:gd name="T12" fmla="*/ 1327 w 2423"/>
                  <a:gd name="T13" fmla="*/ 1712 h 1754"/>
                  <a:gd name="T14" fmla="*/ 306 w 2423"/>
                  <a:gd name="T15" fmla="*/ 1576 h 1754"/>
                  <a:gd name="T16" fmla="*/ 11 w 2423"/>
                  <a:gd name="T17" fmla="*/ 873 h 1754"/>
                  <a:gd name="T18" fmla="*/ 374 w 2423"/>
                  <a:gd name="T19" fmla="*/ 532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23" h="1754">
                    <a:moveTo>
                      <a:pt x="147" y="669"/>
                    </a:moveTo>
                    <a:cubicBezTo>
                      <a:pt x="202" y="606"/>
                      <a:pt x="257" y="544"/>
                      <a:pt x="442" y="510"/>
                    </a:cubicBezTo>
                    <a:cubicBezTo>
                      <a:pt x="627" y="476"/>
                      <a:pt x="983" y="547"/>
                      <a:pt x="1259" y="464"/>
                    </a:cubicBezTo>
                    <a:cubicBezTo>
                      <a:pt x="1535" y="381"/>
                      <a:pt x="1905" y="0"/>
                      <a:pt x="2098" y="11"/>
                    </a:cubicBezTo>
                    <a:cubicBezTo>
                      <a:pt x="2291" y="22"/>
                      <a:pt x="2423" y="313"/>
                      <a:pt x="2415" y="532"/>
                    </a:cubicBezTo>
                    <a:cubicBezTo>
                      <a:pt x="2407" y="751"/>
                      <a:pt x="2234" y="1129"/>
                      <a:pt x="2053" y="1326"/>
                    </a:cubicBezTo>
                    <a:cubicBezTo>
                      <a:pt x="1872" y="1523"/>
                      <a:pt x="1618" y="1670"/>
                      <a:pt x="1327" y="1712"/>
                    </a:cubicBezTo>
                    <a:cubicBezTo>
                      <a:pt x="1036" y="1754"/>
                      <a:pt x="525" y="1716"/>
                      <a:pt x="306" y="1576"/>
                    </a:cubicBezTo>
                    <a:cubicBezTo>
                      <a:pt x="87" y="1436"/>
                      <a:pt x="0" y="1047"/>
                      <a:pt x="11" y="873"/>
                    </a:cubicBezTo>
                    <a:cubicBezTo>
                      <a:pt x="22" y="699"/>
                      <a:pt x="198" y="615"/>
                      <a:pt x="374" y="532"/>
                    </a:cubicBezTo>
                  </a:path>
                </a:pathLst>
              </a:custGeom>
              <a:noFill/>
              <a:ln w="28575" cmpd="sng">
                <a:solidFill>
                  <a:srgbClr val="7F7F7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500">
                  <a:cs typeface="+mn-cs"/>
                </a:endParaRPr>
              </a:p>
            </p:txBody>
          </p:sp>
          <p:sp>
            <p:nvSpPr>
              <p:cNvPr id="80" name="Freeform 216"/>
              <p:cNvSpPr>
                <a:spLocks/>
              </p:cNvSpPr>
              <p:nvPr/>
            </p:nvSpPr>
            <p:spPr bwMode="auto">
              <a:xfrm rot="419573">
                <a:off x="4129" y="3998"/>
                <a:ext cx="1588" cy="1064"/>
              </a:xfrm>
              <a:custGeom>
                <a:avLst/>
                <a:gdLst>
                  <a:gd name="T0" fmla="*/ 147 w 2423"/>
                  <a:gd name="T1" fmla="*/ 669 h 1754"/>
                  <a:gd name="T2" fmla="*/ 442 w 2423"/>
                  <a:gd name="T3" fmla="*/ 510 h 1754"/>
                  <a:gd name="T4" fmla="*/ 1259 w 2423"/>
                  <a:gd name="T5" fmla="*/ 464 h 1754"/>
                  <a:gd name="T6" fmla="*/ 2098 w 2423"/>
                  <a:gd name="T7" fmla="*/ 11 h 1754"/>
                  <a:gd name="T8" fmla="*/ 2415 w 2423"/>
                  <a:gd name="T9" fmla="*/ 532 h 1754"/>
                  <a:gd name="T10" fmla="*/ 2053 w 2423"/>
                  <a:gd name="T11" fmla="*/ 1326 h 1754"/>
                  <a:gd name="T12" fmla="*/ 1327 w 2423"/>
                  <a:gd name="T13" fmla="*/ 1712 h 1754"/>
                  <a:gd name="T14" fmla="*/ 306 w 2423"/>
                  <a:gd name="T15" fmla="*/ 1576 h 1754"/>
                  <a:gd name="T16" fmla="*/ 11 w 2423"/>
                  <a:gd name="T17" fmla="*/ 873 h 1754"/>
                  <a:gd name="T18" fmla="*/ 374 w 2423"/>
                  <a:gd name="T19" fmla="*/ 532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23" h="1754">
                    <a:moveTo>
                      <a:pt x="147" y="669"/>
                    </a:moveTo>
                    <a:cubicBezTo>
                      <a:pt x="202" y="606"/>
                      <a:pt x="257" y="544"/>
                      <a:pt x="442" y="510"/>
                    </a:cubicBezTo>
                    <a:cubicBezTo>
                      <a:pt x="627" y="476"/>
                      <a:pt x="983" y="547"/>
                      <a:pt x="1259" y="464"/>
                    </a:cubicBezTo>
                    <a:cubicBezTo>
                      <a:pt x="1535" y="381"/>
                      <a:pt x="1905" y="0"/>
                      <a:pt x="2098" y="11"/>
                    </a:cubicBezTo>
                    <a:cubicBezTo>
                      <a:pt x="2291" y="22"/>
                      <a:pt x="2423" y="313"/>
                      <a:pt x="2415" y="532"/>
                    </a:cubicBezTo>
                    <a:cubicBezTo>
                      <a:pt x="2407" y="751"/>
                      <a:pt x="2234" y="1129"/>
                      <a:pt x="2053" y="1326"/>
                    </a:cubicBezTo>
                    <a:cubicBezTo>
                      <a:pt x="1872" y="1523"/>
                      <a:pt x="1618" y="1670"/>
                      <a:pt x="1327" y="1712"/>
                    </a:cubicBezTo>
                    <a:cubicBezTo>
                      <a:pt x="1036" y="1754"/>
                      <a:pt x="525" y="1716"/>
                      <a:pt x="306" y="1576"/>
                    </a:cubicBezTo>
                    <a:cubicBezTo>
                      <a:pt x="87" y="1436"/>
                      <a:pt x="0" y="1047"/>
                      <a:pt x="11" y="873"/>
                    </a:cubicBezTo>
                    <a:cubicBezTo>
                      <a:pt x="22" y="699"/>
                      <a:pt x="198" y="615"/>
                      <a:pt x="374" y="532"/>
                    </a:cubicBezTo>
                  </a:path>
                </a:pathLst>
              </a:custGeom>
              <a:noFill/>
              <a:ln w="28575" cmpd="sng">
                <a:solidFill>
                  <a:srgbClr val="7F7F7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500">
                  <a:cs typeface="+mn-cs"/>
                </a:endParaRPr>
              </a:p>
            </p:txBody>
          </p:sp>
        </p:grpSp>
        <p:sp>
          <p:nvSpPr>
            <p:cNvPr id="42" name="Line 217"/>
            <p:cNvSpPr>
              <a:spLocks noChangeShapeType="1"/>
            </p:cNvSpPr>
            <p:nvPr/>
          </p:nvSpPr>
          <p:spPr bwMode="auto">
            <a:xfrm flipV="1">
              <a:off x="8230360" y="3184392"/>
              <a:ext cx="62720" cy="110038"/>
            </a:xfrm>
            <a:prstGeom prst="line">
              <a:avLst/>
            </a:prstGeom>
            <a:noFill/>
            <a:ln w="3175" cmpd="sng">
              <a:solidFill>
                <a:srgbClr val="7F7F7F"/>
              </a:solidFill>
              <a:round/>
              <a:headEnd type="none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43" name="Line 218"/>
            <p:cNvSpPr>
              <a:spLocks noChangeShapeType="1"/>
            </p:cNvSpPr>
            <p:nvPr/>
          </p:nvSpPr>
          <p:spPr bwMode="auto">
            <a:xfrm flipV="1">
              <a:off x="8134886" y="3152356"/>
              <a:ext cx="62720" cy="110038"/>
            </a:xfrm>
            <a:prstGeom prst="line">
              <a:avLst/>
            </a:prstGeom>
            <a:noFill/>
            <a:ln w="3175" cmpd="sng">
              <a:solidFill>
                <a:srgbClr val="7F7F7F"/>
              </a:solidFill>
              <a:round/>
              <a:headEnd type="none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44" name="Line 219"/>
            <p:cNvSpPr>
              <a:spLocks noChangeShapeType="1"/>
            </p:cNvSpPr>
            <p:nvPr/>
          </p:nvSpPr>
          <p:spPr bwMode="auto">
            <a:xfrm>
              <a:off x="7313950" y="3342484"/>
              <a:ext cx="46691" cy="62680"/>
            </a:xfrm>
            <a:prstGeom prst="line">
              <a:avLst/>
            </a:prstGeom>
            <a:noFill/>
            <a:ln w="3175" cmpd="sng">
              <a:solidFill>
                <a:srgbClr val="7F7F7F"/>
              </a:solidFill>
              <a:round/>
              <a:headEnd type="none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45" name="Line 220"/>
            <p:cNvSpPr>
              <a:spLocks noChangeShapeType="1"/>
            </p:cNvSpPr>
            <p:nvPr/>
          </p:nvSpPr>
          <p:spPr bwMode="auto">
            <a:xfrm>
              <a:off x="7440087" y="3295126"/>
              <a:ext cx="48085" cy="62680"/>
            </a:xfrm>
            <a:prstGeom prst="line">
              <a:avLst/>
            </a:prstGeom>
            <a:noFill/>
            <a:ln w="3175" cmpd="sng">
              <a:solidFill>
                <a:srgbClr val="7F7F7F"/>
              </a:solidFill>
              <a:round/>
              <a:headEnd type="none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46" name="Freeform 221"/>
            <p:cNvSpPr>
              <a:spLocks/>
            </p:cNvSpPr>
            <p:nvPr/>
          </p:nvSpPr>
          <p:spPr bwMode="auto">
            <a:xfrm>
              <a:off x="7759910" y="2820490"/>
              <a:ext cx="263521" cy="490272"/>
            </a:xfrm>
            <a:custGeom>
              <a:avLst/>
              <a:gdLst>
                <a:gd name="T0" fmla="*/ 0 w 725"/>
                <a:gd name="T1" fmla="*/ 91 h 1475"/>
                <a:gd name="T2" fmla="*/ 249 w 725"/>
                <a:gd name="T3" fmla="*/ 0 h 1475"/>
                <a:gd name="T4" fmla="*/ 363 w 725"/>
                <a:gd name="T5" fmla="*/ 91 h 1475"/>
                <a:gd name="T6" fmla="*/ 431 w 725"/>
                <a:gd name="T7" fmla="*/ 159 h 1475"/>
                <a:gd name="T8" fmla="*/ 476 w 725"/>
                <a:gd name="T9" fmla="*/ 227 h 1475"/>
                <a:gd name="T10" fmla="*/ 567 w 725"/>
                <a:gd name="T11" fmla="*/ 363 h 1475"/>
                <a:gd name="T12" fmla="*/ 612 w 725"/>
                <a:gd name="T13" fmla="*/ 477 h 1475"/>
                <a:gd name="T14" fmla="*/ 657 w 725"/>
                <a:gd name="T15" fmla="*/ 658 h 1475"/>
                <a:gd name="T16" fmla="*/ 657 w 725"/>
                <a:gd name="T17" fmla="*/ 817 h 1475"/>
                <a:gd name="T18" fmla="*/ 725 w 725"/>
                <a:gd name="T19" fmla="*/ 839 h 1475"/>
                <a:gd name="T20" fmla="*/ 680 w 725"/>
                <a:gd name="T21" fmla="*/ 1021 h 1475"/>
                <a:gd name="T22" fmla="*/ 635 w 725"/>
                <a:gd name="T23" fmla="*/ 1157 h 1475"/>
                <a:gd name="T24" fmla="*/ 612 w 725"/>
                <a:gd name="T25" fmla="*/ 1248 h 1475"/>
                <a:gd name="T26" fmla="*/ 544 w 725"/>
                <a:gd name="T27" fmla="*/ 1406 h 1475"/>
                <a:gd name="T28" fmla="*/ 499 w 725"/>
                <a:gd name="T29" fmla="*/ 1475 h 1475"/>
                <a:gd name="T30" fmla="*/ 431 w 725"/>
                <a:gd name="T31" fmla="*/ 1248 h 1475"/>
                <a:gd name="T32" fmla="*/ 385 w 725"/>
                <a:gd name="T33" fmla="*/ 1157 h 1475"/>
                <a:gd name="T34" fmla="*/ 272 w 725"/>
                <a:gd name="T35" fmla="*/ 862 h 1475"/>
                <a:gd name="T36" fmla="*/ 363 w 725"/>
                <a:gd name="T37" fmla="*/ 862 h 1475"/>
                <a:gd name="T38" fmla="*/ 363 w 725"/>
                <a:gd name="T39" fmla="*/ 726 h 1475"/>
                <a:gd name="T40" fmla="*/ 340 w 725"/>
                <a:gd name="T41" fmla="*/ 545 h 1475"/>
                <a:gd name="T42" fmla="*/ 272 w 725"/>
                <a:gd name="T43" fmla="*/ 386 h 1475"/>
                <a:gd name="T44" fmla="*/ 226 w 725"/>
                <a:gd name="T45" fmla="*/ 318 h 1475"/>
                <a:gd name="T46" fmla="*/ 181 w 725"/>
                <a:gd name="T47" fmla="*/ 250 h 1475"/>
                <a:gd name="T48" fmla="*/ 113 w 725"/>
                <a:gd name="T49" fmla="*/ 159 h 1475"/>
                <a:gd name="T50" fmla="*/ 0 w 725"/>
                <a:gd name="T51" fmla="*/ 91 h 1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5" h="1475">
                  <a:moveTo>
                    <a:pt x="0" y="91"/>
                  </a:moveTo>
                  <a:lnTo>
                    <a:pt x="249" y="0"/>
                  </a:lnTo>
                  <a:lnTo>
                    <a:pt x="363" y="91"/>
                  </a:lnTo>
                  <a:lnTo>
                    <a:pt x="431" y="159"/>
                  </a:lnTo>
                  <a:lnTo>
                    <a:pt x="476" y="227"/>
                  </a:lnTo>
                  <a:lnTo>
                    <a:pt x="567" y="363"/>
                  </a:lnTo>
                  <a:lnTo>
                    <a:pt x="612" y="477"/>
                  </a:lnTo>
                  <a:lnTo>
                    <a:pt x="657" y="658"/>
                  </a:lnTo>
                  <a:lnTo>
                    <a:pt x="657" y="817"/>
                  </a:lnTo>
                  <a:lnTo>
                    <a:pt x="725" y="839"/>
                  </a:lnTo>
                  <a:lnTo>
                    <a:pt x="680" y="1021"/>
                  </a:lnTo>
                  <a:lnTo>
                    <a:pt x="635" y="1157"/>
                  </a:lnTo>
                  <a:lnTo>
                    <a:pt x="612" y="1248"/>
                  </a:lnTo>
                  <a:lnTo>
                    <a:pt x="544" y="1406"/>
                  </a:lnTo>
                  <a:lnTo>
                    <a:pt x="499" y="1475"/>
                  </a:lnTo>
                  <a:lnTo>
                    <a:pt x="431" y="1248"/>
                  </a:lnTo>
                  <a:lnTo>
                    <a:pt x="385" y="1157"/>
                  </a:lnTo>
                  <a:lnTo>
                    <a:pt x="272" y="862"/>
                  </a:lnTo>
                  <a:lnTo>
                    <a:pt x="363" y="862"/>
                  </a:lnTo>
                  <a:lnTo>
                    <a:pt x="363" y="726"/>
                  </a:lnTo>
                  <a:lnTo>
                    <a:pt x="340" y="545"/>
                  </a:lnTo>
                  <a:lnTo>
                    <a:pt x="272" y="386"/>
                  </a:lnTo>
                  <a:lnTo>
                    <a:pt x="226" y="318"/>
                  </a:lnTo>
                  <a:lnTo>
                    <a:pt x="181" y="250"/>
                  </a:lnTo>
                  <a:lnTo>
                    <a:pt x="113" y="159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47" name="Freeform 222"/>
            <p:cNvSpPr>
              <a:spLocks/>
            </p:cNvSpPr>
            <p:nvPr/>
          </p:nvSpPr>
          <p:spPr bwMode="auto">
            <a:xfrm rot="8758297" flipH="1">
              <a:off x="7629988" y="2804556"/>
              <a:ext cx="166692" cy="491498"/>
            </a:xfrm>
            <a:custGeom>
              <a:avLst/>
              <a:gdLst>
                <a:gd name="T0" fmla="*/ 0 w 725"/>
                <a:gd name="T1" fmla="*/ 91 h 1475"/>
                <a:gd name="T2" fmla="*/ 249 w 725"/>
                <a:gd name="T3" fmla="*/ 0 h 1475"/>
                <a:gd name="T4" fmla="*/ 363 w 725"/>
                <a:gd name="T5" fmla="*/ 91 h 1475"/>
                <a:gd name="T6" fmla="*/ 431 w 725"/>
                <a:gd name="T7" fmla="*/ 159 h 1475"/>
                <a:gd name="T8" fmla="*/ 476 w 725"/>
                <a:gd name="T9" fmla="*/ 227 h 1475"/>
                <a:gd name="T10" fmla="*/ 567 w 725"/>
                <a:gd name="T11" fmla="*/ 363 h 1475"/>
                <a:gd name="T12" fmla="*/ 612 w 725"/>
                <a:gd name="T13" fmla="*/ 477 h 1475"/>
                <a:gd name="T14" fmla="*/ 657 w 725"/>
                <a:gd name="T15" fmla="*/ 658 h 1475"/>
                <a:gd name="T16" fmla="*/ 657 w 725"/>
                <a:gd name="T17" fmla="*/ 817 h 1475"/>
                <a:gd name="T18" fmla="*/ 725 w 725"/>
                <a:gd name="T19" fmla="*/ 839 h 1475"/>
                <a:gd name="T20" fmla="*/ 680 w 725"/>
                <a:gd name="T21" fmla="*/ 1021 h 1475"/>
                <a:gd name="T22" fmla="*/ 635 w 725"/>
                <a:gd name="T23" fmla="*/ 1157 h 1475"/>
                <a:gd name="T24" fmla="*/ 612 w 725"/>
                <a:gd name="T25" fmla="*/ 1248 h 1475"/>
                <a:gd name="T26" fmla="*/ 544 w 725"/>
                <a:gd name="T27" fmla="*/ 1406 h 1475"/>
                <a:gd name="T28" fmla="*/ 499 w 725"/>
                <a:gd name="T29" fmla="*/ 1475 h 1475"/>
                <a:gd name="T30" fmla="*/ 431 w 725"/>
                <a:gd name="T31" fmla="*/ 1248 h 1475"/>
                <a:gd name="T32" fmla="*/ 385 w 725"/>
                <a:gd name="T33" fmla="*/ 1157 h 1475"/>
                <a:gd name="T34" fmla="*/ 272 w 725"/>
                <a:gd name="T35" fmla="*/ 862 h 1475"/>
                <a:gd name="T36" fmla="*/ 363 w 725"/>
                <a:gd name="T37" fmla="*/ 862 h 1475"/>
                <a:gd name="T38" fmla="*/ 363 w 725"/>
                <a:gd name="T39" fmla="*/ 726 h 1475"/>
                <a:gd name="T40" fmla="*/ 340 w 725"/>
                <a:gd name="T41" fmla="*/ 545 h 1475"/>
                <a:gd name="T42" fmla="*/ 272 w 725"/>
                <a:gd name="T43" fmla="*/ 386 h 1475"/>
                <a:gd name="T44" fmla="*/ 226 w 725"/>
                <a:gd name="T45" fmla="*/ 318 h 1475"/>
                <a:gd name="T46" fmla="*/ 181 w 725"/>
                <a:gd name="T47" fmla="*/ 250 h 1475"/>
                <a:gd name="T48" fmla="*/ 113 w 725"/>
                <a:gd name="T49" fmla="*/ 159 h 1475"/>
                <a:gd name="T50" fmla="*/ 0 w 725"/>
                <a:gd name="T51" fmla="*/ 91 h 1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5" h="1475">
                  <a:moveTo>
                    <a:pt x="0" y="91"/>
                  </a:moveTo>
                  <a:lnTo>
                    <a:pt x="249" y="0"/>
                  </a:lnTo>
                  <a:lnTo>
                    <a:pt x="363" y="91"/>
                  </a:lnTo>
                  <a:lnTo>
                    <a:pt x="431" y="159"/>
                  </a:lnTo>
                  <a:lnTo>
                    <a:pt x="476" y="227"/>
                  </a:lnTo>
                  <a:lnTo>
                    <a:pt x="567" y="363"/>
                  </a:lnTo>
                  <a:lnTo>
                    <a:pt x="612" y="477"/>
                  </a:lnTo>
                  <a:lnTo>
                    <a:pt x="657" y="658"/>
                  </a:lnTo>
                  <a:lnTo>
                    <a:pt x="657" y="817"/>
                  </a:lnTo>
                  <a:lnTo>
                    <a:pt x="725" y="839"/>
                  </a:lnTo>
                  <a:lnTo>
                    <a:pt x="680" y="1021"/>
                  </a:lnTo>
                  <a:lnTo>
                    <a:pt x="635" y="1157"/>
                  </a:lnTo>
                  <a:lnTo>
                    <a:pt x="612" y="1248"/>
                  </a:lnTo>
                  <a:lnTo>
                    <a:pt x="544" y="1406"/>
                  </a:lnTo>
                  <a:lnTo>
                    <a:pt x="499" y="1475"/>
                  </a:lnTo>
                  <a:lnTo>
                    <a:pt x="431" y="1248"/>
                  </a:lnTo>
                  <a:lnTo>
                    <a:pt x="385" y="1157"/>
                  </a:lnTo>
                  <a:lnTo>
                    <a:pt x="272" y="862"/>
                  </a:lnTo>
                  <a:lnTo>
                    <a:pt x="363" y="862"/>
                  </a:lnTo>
                  <a:lnTo>
                    <a:pt x="363" y="726"/>
                  </a:lnTo>
                  <a:lnTo>
                    <a:pt x="340" y="545"/>
                  </a:lnTo>
                  <a:lnTo>
                    <a:pt x="272" y="386"/>
                  </a:lnTo>
                  <a:lnTo>
                    <a:pt x="226" y="318"/>
                  </a:lnTo>
                  <a:lnTo>
                    <a:pt x="181" y="250"/>
                  </a:lnTo>
                  <a:lnTo>
                    <a:pt x="113" y="159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48" name="Freeform 223"/>
            <p:cNvSpPr>
              <a:spLocks/>
            </p:cNvSpPr>
            <p:nvPr/>
          </p:nvSpPr>
          <p:spPr bwMode="auto">
            <a:xfrm rot="18816507" flipH="1" flipV="1">
              <a:off x="6727886" y="3299731"/>
              <a:ext cx="213269" cy="493949"/>
            </a:xfrm>
            <a:custGeom>
              <a:avLst/>
              <a:gdLst>
                <a:gd name="T0" fmla="*/ 0 w 725"/>
                <a:gd name="T1" fmla="*/ 91 h 1475"/>
                <a:gd name="T2" fmla="*/ 249 w 725"/>
                <a:gd name="T3" fmla="*/ 0 h 1475"/>
                <a:gd name="T4" fmla="*/ 363 w 725"/>
                <a:gd name="T5" fmla="*/ 91 h 1475"/>
                <a:gd name="T6" fmla="*/ 431 w 725"/>
                <a:gd name="T7" fmla="*/ 159 h 1475"/>
                <a:gd name="T8" fmla="*/ 476 w 725"/>
                <a:gd name="T9" fmla="*/ 227 h 1475"/>
                <a:gd name="T10" fmla="*/ 567 w 725"/>
                <a:gd name="T11" fmla="*/ 363 h 1475"/>
                <a:gd name="T12" fmla="*/ 612 w 725"/>
                <a:gd name="T13" fmla="*/ 477 h 1475"/>
                <a:gd name="T14" fmla="*/ 657 w 725"/>
                <a:gd name="T15" fmla="*/ 658 h 1475"/>
                <a:gd name="T16" fmla="*/ 657 w 725"/>
                <a:gd name="T17" fmla="*/ 817 h 1475"/>
                <a:gd name="T18" fmla="*/ 725 w 725"/>
                <a:gd name="T19" fmla="*/ 839 h 1475"/>
                <a:gd name="T20" fmla="*/ 680 w 725"/>
                <a:gd name="T21" fmla="*/ 1021 h 1475"/>
                <a:gd name="T22" fmla="*/ 635 w 725"/>
                <a:gd name="T23" fmla="*/ 1157 h 1475"/>
                <a:gd name="T24" fmla="*/ 612 w 725"/>
                <a:gd name="T25" fmla="*/ 1248 h 1475"/>
                <a:gd name="T26" fmla="*/ 544 w 725"/>
                <a:gd name="T27" fmla="*/ 1406 h 1475"/>
                <a:gd name="T28" fmla="*/ 499 w 725"/>
                <a:gd name="T29" fmla="*/ 1475 h 1475"/>
                <a:gd name="T30" fmla="*/ 431 w 725"/>
                <a:gd name="T31" fmla="*/ 1248 h 1475"/>
                <a:gd name="T32" fmla="*/ 385 w 725"/>
                <a:gd name="T33" fmla="*/ 1157 h 1475"/>
                <a:gd name="T34" fmla="*/ 272 w 725"/>
                <a:gd name="T35" fmla="*/ 862 h 1475"/>
                <a:gd name="T36" fmla="*/ 363 w 725"/>
                <a:gd name="T37" fmla="*/ 862 h 1475"/>
                <a:gd name="T38" fmla="*/ 363 w 725"/>
                <a:gd name="T39" fmla="*/ 726 h 1475"/>
                <a:gd name="T40" fmla="*/ 340 w 725"/>
                <a:gd name="T41" fmla="*/ 545 h 1475"/>
                <a:gd name="T42" fmla="*/ 272 w 725"/>
                <a:gd name="T43" fmla="*/ 386 h 1475"/>
                <a:gd name="T44" fmla="*/ 226 w 725"/>
                <a:gd name="T45" fmla="*/ 318 h 1475"/>
                <a:gd name="T46" fmla="*/ 181 w 725"/>
                <a:gd name="T47" fmla="*/ 250 h 1475"/>
                <a:gd name="T48" fmla="*/ 113 w 725"/>
                <a:gd name="T49" fmla="*/ 159 h 1475"/>
                <a:gd name="T50" fmla="*/ 0 w 725"/>
                <a:gd name="T51" fmla="*/ 91 h 1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5" h="1475">
                  <a:moveTo>
                    <a:pt x="0" y="91"/>
                  </a:moveTo>
                  <a:lnTo>
                    <a:pt x="249" y="0"/>
                  </a:lnTo>
                  <a:lnTo>
                    <a:pt x="363" y="91"/>
                  </a:lnTo>
                  <a:lnTo>
                    <a:pt x="431" y="159"/>
                  </a:lnTo>
                  <a:lnTo>
                    <a:pt x="476" y="227"/>
                  </a:lnTo>
                  <a:lnTo>
                    <a:pt x="567" y="363"/>
                  </a:lnTo>
                  <a:lnTo>
                    <a:pt x="612" y="477"/>
                  </a:lnTo>
                  <a:lnTo>
                    <a:pt x="657" y="658"/>
                  </a:lnTo>
                  <a:lnTo>
                    <a:pt x="657" y="817"/>
                  </a:lnTo>
                  <a:lnTo>
                    <a:pt x="725" y="839"/>
                  </a:lnTo>
                  <a:lnTo>
                    <a:pt x="680" y="1021"/>
                  </a:lnTo>
                  <a:lnTo>
                    <a:pt x="635" y="1157"/>
                  </a:lnTo>
                  <a:lnTo>
                    <a:pt x="612" y="1248"/>
                  </a:lnTo>
                  <a:lnTo>
                    <a:pt x="544" y="1406"/>
                  </a:lnTo>
                  <a:lnTo>
                    <a:pt x="499" y="1475"/>
                  </a:lnTo>
                  <a:lnTo>
                    <a:pt x="431" y="1248"/>
                  </a:lnTo>
                  <a:lnTo>
                    <a:pt x="385" y="1157"/>
                  </a:lnTo>
                  <a:lnTo>
                    <a:pt x="272" y="862"/>
                  </a:lnTo>
                  <a:lnTo>
                    <a:pt x="363" y="862"/>
                  </a:lnTo>
                  <a:lnTo>
                    <a:pt x="363" y="726"/>
                  </a:lnTo>
                  <a:lnTo>
                    <a:pt x="340" y="545"/>
                  </a:lnTo>
                  <a:lnTo>
                    <a:pt x="272" y="386"/>
                  </a:lnTo>
                  <a:lnTo>
                    <a:pt x="226" y="318"/>
                  </a:lnTo>
                  <a:lnTo>
                    <a:pt x="181" y="250"/>
                  </a:lnTo>
                  <a:lnTo>
                    <a:pt x="113" y="159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49" name="Text Box 224"/>
            <p:cNvSpPr txBox="1">
              <a:spLocks noChangeArrowheads="1"/>
            </p:cNvSpPr>
            <p:nvPr/>
          </p:nvSpPr>
          <p:spPr bwMode="auto">
            <a:xfrm>
              <a:off x="8428561" y="2791276"/>
              <a:ext cx="386809" cy="247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3366FF">
                      <a:alpha val="740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solidFill>
                    <a:srgbClr val="996633"/>
                  </a:solidFill>
                  <a:latin typeface="+mn-lt"/>
                  <a:cs typeface="+mn-cs"/>
                </a:rPr>
                <a:t>Neutral </a:t>
              </a:r>
            </a:p>
            <a:p>
              <a:pPr algn="ctr">
                <a:defRPr/>
              </a:pPr>
              <a:r>
                <a:rPr lang="en-US" sz="1000" b="1" dirty="0">
                  <a:solidFill>
                    <a:srgbClr val="996633"/>
                  </a:solidFill>
                  <a:latin typeface="+mn-lt"/>
                  <a:cs typeface="+mn-cs"/>
                </a:rPr>
                <a:t>winds</a:t>
              </a:r>
              <a:endParaRPr lang="el-GR" sz="1000" b="1" dirty="0">
                <a:solidFill>
                  <a:srgbClr val="996633"/>
                </a:solidFill>
                <a:latin typeface="+mn-lt"/>
                <a:cs typeface="+mn-cs"/>
              </a:endParaRPr>
            </a:p>
          </p:txBody>
        </p:sp>
        <p:sp>
          <p:nvSpPr>
            <p:cNvPr id="50" name="Line 225"/>
            <p:cNvSpPr>
              <a:spLocks noChangeShapeType="1"/>
            </p:cNvSpPr>
            <p:nvPr/>
          </p:nvSpPr>
          <p:spPr bwMode="auto">
            <a:xfrm flipH="1">
              <a:off x="7937634" y="2956540"/>
              <a:ext cx="556459" cy="194883"/>
            </a:xfrm>
            <a:prstGeom prst="line">
              <a:avLst/>
            </a:prstGeom>
            <a:noFill/>
            <a:ln w="12700">
              <a:solidFill>
                <a:srgbClr val="99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51" name="Text Box 226"/>
            <p:cNvSpPr txBox="1">
              <a:spLocks noChangeArrowheads="1"/>
            </p:cNvSpPr>
            <p:nvPr/>
          </p:nvSpPr>
          <p:spPr bwMode="auto">
            <a:xfrm>
              <a:off x="6522194" y="2948826"/>
              <a:ext cx="422029" cy="247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rgbClr val="00FF00"/>
                  </a:solidFill>
                  <a:latin typeface="+mj-lt"/>
                  <a:cs typeface="+mn-cs"/>
                </a:rPr>
                <a:t>Thermal</a:t>
              </a:r>
            </a:p>
            <a:p>
              <a:pPr>
                <a:defRPr/>
              </a:pPr>
              <a:r>
                <a:rPr lang="en-US" sz="1000" b="1" dirty="0">
                  <a:solidFill>
                    <a:srgbClr val="00FF00"/>
                  </a:solidFill>
                  <a:latin typeface="+mj-lt"/>
                  <a:cs typeface="+mn-cs"/>
                </a:rPr>
                <a:t>Tides</a:t>
              </a:r>
              <a:endParaRPr lang="el-GR" sz="1000" b="1" dirty="0">
                <a:solidFill>
                  <a:srgbClr val="00FF00"/>
                </a:solidFill>
                <a:latin typeface="+mj-lt"/>
                <a:cs typeface="+mn-cs"/>
              </a:endParaRPr>
            </a:p>
          </p:txBody>
        </p:sp>
        <p:sp>
          <p:nvSpPr>
            <p:cNvPr id="52" name="Line 227"/>
            <p:cNvSpPr>
              <a:spLocks noChangeShapeType="1"/>
            </p:cNvSpPr>
            <p:nvPr/>
          </p:nvSpPr>
          <p:spPr bwMode="auto">
            <a:xfrm flipH="1">
              <a:off x="6859034" y="3153875"/>
              <a:ext cx="28190" cy="44369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53" name="Line 228"/>
            <p:cNvSpPr>
              <a:spLocks noChangeShapeType="1"/>
            </p:cNvSpPr>
            <p:nvPr/>
          </p:nvSpPr>
          <p:spPr bwMode="auto">
            <a:xfrm flipV="1">
              <a:off x="6887224" y="3042339"/>
              <a:ext cx="888618" cy="111537"/>
            </a:xfrm>
            <a:prstGeom prst="line">
              <a:avLst/>
            </a:prstGeom>
            <a:noFill/>
            <a:ln w="12700">
              <a:solidFill>
                <a:srgbClr val="56F00B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54" name="Text Box 229"/>
            <p:cNvSpPr txBox="1">
              <a:spLocks noChangeArrowheads="1"/>
            </p:cNvSpPr>
            <p:nvPr/>
          </p:nvSpPr>
          <p:spPr bwMode="auto">
            <a:xfrm>
              <a:off x="8107775" y="3253105"/>
              <a:ext cx="399953" cy="247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solidFill>
                    <a:srgbClr val="7F7F7F"/>
                  </a:solidFill>
                  <a:latin typeface="+mn-lt"/>
                  <a:cs typeface="+mn-cs"/>
                </a:rPr>
                <a:t>Sq </a:t>
              </a:r>
            </a:p>
            <a:p>
              <a:pPr algn="ctr">
                <a:defRPr/>
              </a:pPr>
              <a:r>
                <a:rPr lang="en-US" sz="1000" b="1" dirty="0">
                  <a:solidFill>
                    <a:srgbClr val="7F7F7F"/>
                  </a:solidFill>
                  <a:latin typeface="+mn-lt"/>
                  <a:cs typeface="+mn-cs"/>
                </a:rPr>
                <a:t>Current</a:t>
              </a:r>
              <a:endParaRPr lang="el-GR" sz="1000" b="1" dirty="0">
                <a:solidFill>
                  <a:srgbClr val="7F7F7F"/>
                </a:solidFill>
                <a:latin typeface="+mn-lt"/>
                <a:cs typeface="+mn-cs"/>
              </a:endParaRPr>
            </a:p>
          </p:txBody>
        </p:sp>
        <p:grpSp>
          <p:nvGrpSpPr>
            <p:cNvPr id="55" name="Group 230"/>
            <p:cNvGrpSpPr>
              <a:grpSpLocks/>
            </p:cNvGrpSpPr>
            <p:nvPr/>
          </p:nvGrpSpPr>
          <p:grpSpPr bwMode="auto">
            <a:xfrm rot="21252079">
              <a:off x="6221681" y="1395024"/>
              <a:ext cx="953579" cy="1388696"/>
              <a:chOff x="-23" y="-153"/>
              <a:chExt cx="4060" cy="3991"/>
            </a:xfrm>
          </p:grpSpPr>
          <p:sp>
            <p:nvSpPr>
              <p:cNvPr id="76" name="Freeform 231"/>
              <p:cNvSpPr>
                <a:spLocks/>
              </p:cNvSpPr>
              <p:nvPr/>
            </p:nvSpPr>
            <p:spPr bwMode="auto">
              <a:xfrm>
                <a:off x="3242" y="3045"/>
                <a:ext cx="793" cy="793"/>
              </a:xfrm>
              <a:custGeom>
                <a:avLst/>
                <a:gdLst>
                  <a:gd name="T0" fmla="*/ 317 w 794"/>
                  <a:gd name="T1" fmla="*/ 0 h 793"/>
                  <a:gd name="T2" fmla="*/ 431 w 794"/>
                  <a:gd name="T3" fmla="*/ 181 h 793"/>
                  <a:gd name="T4" fmla="*/ 590 w 794"/>
                  <a:gd name="T5" fmla="*/ 340 h 793"/>
                  <a:gd name="T6" fmla="*/ 794 w 794"/>
                  <a:gd name="T7" fmla="*/ 476 h 793"/>
                  <a:gd name="T8" fmla="*/ 590 w 794"/>
                  <a:gd name="T9" fmla="*/ 657 h 793"/>
                  <a:gd name="T10" fmla="*/ 476 w 794"/>
                  <a:gd name="T11" fmla="*/ 793 h 793"/>
                  <a:gd name="T12" fmla="*/ 204 w 794"/>
                  <a:gd name="T13" fmla="*/ 635 h 793"/>
                  <a:gd name="T14" fmla="*/ 45 w 794"/>
                  <a:gd name="T15" fmla="*/ 430 h 793"/>
                  <a:gd name="T16" fmla="*/ 0 w 794"/>
                  <a:gd name="T17" fmla="*/ 204 h 793"/>
                  <a:gd name="T18" fmla="*/ 317 w 794"/>
                  <a:gd name="T19" fmla="*/ 0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4" h="793">
                    <a:moveTo>
                      <a:pt x="317" y="0"/>
                    </a:moveTo>
                    <a:lnTo>
                      <a:pt x="431" y="181"/>
                    </a:lnTo>
                    <a:lnTo>
                      <a:pt x="590" y="340"/>
                    </a:lnTo>
                    <a:lnTo>
                      <a:pt x="794" y="476"/>
                    </a:lnTo>
                    <a:lnTo>
                      <a:pt x="590" y="657"/>
                    </a:lnTo>
                    <a:lnTo>
                      <a:pt x="476" y="793"/>
                    </a:lnTo>
                    <a:lnTo>
                      <a:pt x="204" y="635"/>
                    </a:lnTo>
                    <a:lnTo>
                      <a:pt x="45" y="430"/>
                    </a:lnTo>
                    <a:lnTo>
                      <a:pt x="0" y="204"/>
                    </a:lnTo>
                    <a:lnTo>
                      <a:pt x="317" y="0"/>
                    </a:lnTo>
                    <a:close/>
                  </a:path>
                </a:pathLst>
              </a:custGeom>
              <a:solidFill>
                <a:schemeClr val="accent1">
                  <a:alpha val="57001"/>
                </a:schemeClr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500">
                  <a:cs typeface="+mn-cs"/>
                </a:endParaRPr>
              </a:p>
            </p:txBody>
          </p:sp>
          <p:sp>
            <p:nvSpPr>
              <p:cNvPr id="77" name="Freeform 232"/>
              <p:cNvSpPr>
                <a:spLocks/>
              </p:cNvSpPr>
              <p:nvPr/>
            </p:nvSpPr>
            <p:spPr bwMode="auto">
              <a:xfrm>
                <a:off x="-36" y="1555"/>
                <a:ext cx="3742" cy="2268"/>
              </a:xfrm>
              <a:custGeom>
                <a:avLst/>
                <a:gdLst>
                  <a:gd name="T0" fmla="*/ 3175 w 3651"/>
                  <a:gd name="T1" fmla="*/ 3016 h 3628"/>
                  <a:gd name="T2" fmla="*/ 3198 w 3651"/>
                  <a:gd name="T3" fmla="*/ 3243 h 3628"/>
                  <a:gd name="T4" fmla="*/ 3379 w 3651"/>
                  <a:gd name="T5" fmla="*/ 3470 h 3628"/>
                  <a:gd name="T6" fmla="*/ 3651 w 3651"/>
                  <a:gd name="T7" fmla="*/ 3628 h 3628"/>
                  <a:gd name="T8" fmla="*/ 3492 w 3651"/>
                  <a:gd name="T9" fmla="*/ 2925 h 3628"/>
                  <a:gd name="T10" fmla="*/ 3311 w 3651"/>
                  <a:gd name="T11" fmla="*/ 2426 h 3628"/>
                  <a:gd name="T12" fmla="*/ 2993 w 3651"/>
                  <a:gd name="T13" fmla="*/ 1791 h 3628"/>
                  <a:gd name="T14" fmla="*/ 2699 w 3651"/>
                  <a:gd name="T15" fmla="*/ 1428 h 3628"/>
                  <a:gd name="T16" fmla="*/ 2404 w 3651"/>
                  <a:gd name="T17" fmla="*/ 1111 h 3628"/>
                  <a:gd name="T18" fmla="*/ 2064 w 3651"/>
                  <a:gd name="T19" fmla="*/ 884 h 3628"/>
                  <a:gd name="T20" fmla="*/ 1587 w 3651"/>
                  <a:gd name="T21" fmla="*/ 680 h 3628"/>
                  <a:gd name="T22" fmla="*/ 1156 w 3651"/>
                  <a:gd name="T23" fmla="*/ 544 h 3628"/>
                  <a:gd name="T24" fmla="*/ 748 w 3651"/>
                  <a:gd name="T25" fmla="*/ 499 h 3628"/>
                  <a:gd name="T26" fmla="*/ 930 w 3651"/>
                  <a:gd name="T27" fmla="*/ 657 h 3628"/>
                  <a:gd name="T28" fmla="*/ 0 w 3651"/>
                  <a:gd name="T29" fmla="*/ 317 h 3628"/>
                  <a:gd name="T30" fmla="*/ 363 w 3651"/>
                  <a:gd name="T31" fmla="*/ 0 h 3628"/>
                  <a:gd name="T32" fmla="*/ 476 w 3651"/>
                  <a:gd name="T33" fmla="*/ 136 h 3628"/>
                  <a:gd name="T34" fmla="*/ 794 w 3651"/>
                  <a:gd name="T35" fmla="*/ 181 h 3628"/>
                  <a:gd name="T36" fmla="*/ 1247 w 3651"/>
                  <a:gd name="T37" fmla="*/ 317 h 3628"/>
                  <a:gd name="T38" fmla="*/ 1701 w 3651"/>
                  <a:gd name="T39" fmla="*/ 544 h 3628"/>
                  <a:gd name="T40" fmla="*/ 2064 w 3651"/>
                  <a:gd name="T41" fmla="*/ 793 h 3628"/>
                  <a:gd name="T42" fmla="*/ 2426 w 3651"/>
                  <a:gd name="T43" fmla="*/ 1134 h 3628"/>
                  <a:gd name="T44" fmla="*/ 2721 w 3651"/>
                  <a:gd name="T45" fmla="*/ 1564 h 3628"/>
                  <a:gd name="T46" fmla="*/ 2971 w 3651"/>
                  <a:gd name="T47" fmla="*/ 2041 h 3628"/>
                  <a:gd name="T48" fmla="*/ 3084 w 3651"/>
                  <a:gd name="T49" fmla="*/ 2404 h 3628"/>
                  <a:gd name="T50" fmla="*/ 3152 w 3651"/>
                  <a:gd name="T51" fmla="*/ 2812 h 3628"/>
                  <a:gd name="T52" fmla="*/ 3175 w 3651"/>
                  <a:gd name="T53" fmla="*/ 3016 h 3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51" h="3628">
                    <a:moveTo>
                      <a:pt x="3175" y="3016"/>
                    </a:moveTo>
                    <a:lnTo>
                      <a:pt x="3198" y="3243"/>
                    </a:lnTo>
                    <a:lnTo>
                      <a:pt x="3379" y="3470"/>
                    </a:lnTo>
                    <a:lnTo>
                      <a:pt x="3651" y="3628"/>
                    </a:lnTo>
                    <a:lnTo>
                      <a:pt x="3492" y="2925"/>
                    </a:lnTo>
                    <a:lnTo>
                      <a:pt x="3311" y="2426"/>
                    </a:lnTo>
                    <a:lnTo>
                      <a:pt x="2993" y="1791"/>
                    </a:lnTo>
                    <a:lnTo>
                      <a:pt x="2699" y="1428"/>
                    </a:lnTo>
                    <a:lnTo>
                      <a:pt x="2404" y="1111"/>
                    </a:lnTo>
                    <a:lnTo>
                      <a:pt x="2064" y="884"/>
                    </a:lnTo>
                    <a:lnTo>
                      <a:pt x="1587" y="680"/>
                    </a:lnTo>
                    <a:lnTo>
                      <a:pt x="1156" y="544"/>
                    </a:lnTo>
                    <a:lnTo>
                      <a:pt x="748" y="499"/>
                    </a:lnTo>
                    <a:lnTo>
                      <a:pt x="930" y="657"/>
                    </a:lnTo>
                    <a:lnTo>
                      <a:pt x="0" y="317"/>
                    </a:lnTo>
                    <a:lnTo>
                      <a:pt x="363" y="0"/>
                    </a:lnTo>
                    <a:lnTo>
                      <a:pt x="476" y="136"/>
                    </a:lnTo>
                    <a:lnTo>
                      <a:pt x="794" y="181"/>
                    </a:lnTo>
                    <a:lnTo>
                      <a:pt x="1247" y="317"/>
                    </a:lnTo>
                    <a:lnTo>
                      <a:pt x="1701" y="544"/>
                    </a:lnTo>
                    <a:lnTo>
                      <a:pt x="2064" y="793"/>
                    </a:lnTo>
                    <a:lnTo>
                      <a:pt x="2426" y="1134"/>
                    </a:lnTo>
                    <a:lnTo>
                      <a:pt x="2721" y="1564"/>
                    </a:lnTo>
                    <a:lnTo>
                      <a:pt x="2971" y="2041"/>
                    </a:lnTo>
                    <a:lnTo>
                      <a:pt x="3084" y="2404"/>
                    </a:lnTo>
                    <a:lnTo>
                      <a:pt x="3152" y="2812"/>
                    </a:lnTo>
                    <a:lnTo>
                      <a:pt x="3175" y="3016"/>
                    </a:lnTo>
                    <a:close/>
                  </a:path>
                </a:pathLst>
              </a:custGeom>
              <a:solidFill>
                <a:srgbClr val="FFFF00">
                  <a:alpha val="5700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500">
                  <a:cs typeface="+mn-cs"/>
                </a:endParaRPr>
              </a:p>
            </p:txBody>
          </p:sp>
          <p:sp>
            <p:nvSpPr>
              <p:cNvPr id="78" name="Freeform 233"/>
              <p:cNvSpPr>
                <a:spLocks/>
              </p:cNvSpPr>
              <p:nvPr/>
            </p:nvSpPr>
            <p:spPr bwMode="auto">
              <a:xfrm>
                <a:off x="1396" y="-177"/>
                <a:ext cx="2604" cy="3674"/>
              </a:xfrm>
              <a:custGeom>
                <a:avLst/>
                <a:gdLst>
                  <a:gd name="T0" fmla="*/ 2608 w 2608"/>
                  <a:gd name="T1" fmla="*/ 3674 h 3674"/>
                  <a:gd name="T2" fmla="*/ 2381 w 2608"/>
                  <a:gd name="T3" fmla="*/ 3492 h 3674"/>
                  <a:gd name="T4" fmla="*/ 2268 w 2608"/>
                  <a:gd name="T5" fmla="*/ 3356 h 3674"/>
                  <a:gd name="T6" fmla="*/ 2154 w 2608"/>
                  <a:gd name="T7" fmla="*/ 3198 h 3674"/>
                  <a:gd name="T8" fmla="*/ 2109 w 2608"/>
                  <a:gd name="T9" fmla="*/ 2744 h 3674"/>
                  <a:gd name="T10" fmla="*/ 2018 w 2608"/>
                  <a:gd name="T11" fmla="*/ 2358 h 3674"/>
                  <a:gd name="T12" fmla="*/ 1882 w 2608"/>
                  <a:gd name="T13" fmla="*/ 1950 h 3674"/>
                  <a:gd name="T14" fmla="*/ 1701 w 2608"/>
                  <a:gd name="T15" fmla="*/ 1587 h 3674"/>
                  <a:gd name="T16" fmla="*/ 1383 w 2608"/>
                  <a:gd name="T17" fmla="*/ 1179 h 3674"/>
                  <a:gd name="T18" fmla="*/ 1020 w 2608"/>
                  <a:gd name="T19" fmla="*/ 839 h 3674"/>
                  <a:gd name="T20" fmla="*/ 544 w 2608"/>
                  <a:gd name="T21" fmla="*/ 499 h 3674"/>
                  <a:gd name="T22" fmla="*/ 0 w 2608"/>
                  <a:gd name="T23" fmla="*/ 249 h 3674"/>
                  <a:gd name="T24" fmla="*/ 748 w 2608"/>
                  <a:gd name="T25" fmla="*/ 340 h 3674"/>
                  <a:gd name="T26" fmla="*/ 726 w 2608"/>
                  <a:gd name="T27" fmla="*/ 0 h 3674"/>
                  <a:gd name="T28" fmla="*/ 1247 w 2608"/>
                  <a:gd name="T29" fmla="*/ 295 h 3674"/>
                  <a:gd name="T30" fmla="*/ 1565 w 2608"/>
                  <a:gd name="T31" fmla="*/ 544 h 3674"/>
                  <a:gd name="T32" fmla="*/ 1905 w 2608"/>
                  <a:gd name="T33" fmla="*/ 952 h 3674"/>
                  <a:gd name="T34" fmla="*/ 2109 w 2608"/>
                  <a:gd name="T35" fmla="*/ 1247 h 3674"/>
                  <a:gd name="T36" fmla="*/ 2290 w 2608"/>
                  <a:gd name="T37" fmla="*/ 1587 h 3674"/>
                  <a:gd name="T38" fmla="*/ 2427 w 2608"/>
                  <a:gd name="T39" fmla="*/ 1973 h 3674"/>
                  <a:gd name="T40" fmla="*/ 2540 w 2608"/>
                  <a:gd name="T41" fmla="*/ 2562 h 3674"/>
                  <a:gd name="T42" fmla="*/ 2585 w 2608"/>
                  <a:gd name="T43" fmla="*/ 3039 h 3674"/>
                  <a:gd name="T44" fmla="*/ 2608 w 2608"/>
                  <a:gd name="T45" fmla="*/ 3402 h 3674"/>
                  <a:gd name="T46" fmla="*/ 2608 w 2608"/>
                  <a:gd name="T47" fmla="*/ 3674 h 3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08" h="3674">
                    <a:moveTo>
                      <a:pt x="2608" y="3674"/>
                    </a:moveTo>
                    <a:lnTo>
                      <a:pt x="2381" y="3492"/>
                    </a:lnTo>
                    <a:lnTo>
                      <a:pt x="2268" y="3356"/>
                    </a:lnTo>
                    <a:lnTo>
                      <a:pt x="2154" y="3198"/>
                    </a:lnTo>
                    <a:lnTo>
                      <a:pt x="2109" y="2744"/>
                    </a:lnTo>
                    <a:lnTo>
                      <a:pt x="2018" y="2358"/>
                    </a:lnTo>
                    <a:lnTo>
                      <a:pt x="1882" y="1950"/>
                    </a:lnTo>
                    <a:lnTo>
                      <a:pt x="1701" y="1587"/>
                    </a:lnTo>
                    <a:lnTo>
                      <a:pt x="1383" y="1179"/>
                    </a:lnTo>
                    <a:lnTo>
                      <a:pt x="1020" y="839"/>
                    </a:lnTo>
                    <a:lnTo>
                      <a:pt x="544" y="499"/>
                    </a:lnTo>
                    <a:lnTo>
                      <a:pt x="0" y="249"/>
                    </a:lnTo>
                    <a:lnTo>
                      <a:pt x="748" y="340"/>
                    </a:lnTo>
                    <a:lnTo>
                      <a:pt x="726" y="0"/>
                    </a:lnTo>
                    <a:lnTo>
                      <a:pt x="1247" y="295"/>
                    </a:lnTo>
                    <a:lnTo>
                      <a:pt x="1565" y="544"/>
                    </a:lnTo>
                    <a:lnTo>
                      <a:pt x="1905" y="952"/>
                    </a:lnTo>
                    <a:lnTo>
                      <a:pt x="2109" y="1247"/>
                    </a:lnTo>
                    <a:lnTo>
                      <a:pt x="2290" y="1587"/>
                    </a:lnTo>
                    <a:lnTo>
                      <a:pt x="2427" y="1973"/>
                    </a:lnTo>
                    <a:lnTo>
                      <a:pt x="2540" y="2562"/>
                    </a:lnTo>
                    <a:lnTo>
                      <a:pt x="2585" y="3039"/>
                    </a:lnTo>
                    <a:lnTo>
                      <a:pt x="2608" y="3402"/>
                    </a:lnTo>
                    <a:lnTo>
                      <a:pt x="2608" y="3674"/>
                    </a:lnTo>
                    <a:close/>
                  </a:path>
                </a:pathLst>
              </a:custGeom>
              <a:solidFill>
                <a:srgbClr val="FFFF00">
                  <a:alpha val="57001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500">
                  <a:cs typeface="+mn-cs"/>
                </a:endParaRPr>
              </a:p>
            </p:txBody>
          </p:sp>
        </p:grpSp>
        <p:sp>
          <p:nvSpPr>
            <p:cNvPr id="56" name="AutoShape 234"/>
            <p:cNvSpPr>
              <a:spLocks noChangeArrowheads="1"/>
            </p:cNvSpPr>
            <p:nvPr/>
          </p:nvSpPr>
          <p:spPr bwMode="auto">
            <a:xfrm rot="19408936">
              <a:off x="7020824" y="2651346"/>
              <a:ext cx="278230" cy="111537"/>
            </a:xfrm>
            <a:prstGeom prst="leftArrow">
              <a:avLst>
                <a:gd name="adj1" fmla="val 50000"/>
                <a:gd name="adj2" fmla="val 62363"/>
              </a:avLst>
            </a:prstGeom>
            <a:solidFill>
              <a:srgbClr val="B1B4A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500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  <p:sp>
          <p:nvSpPr>
            <p:cNvPr id="57" name="Text Box 235"/>
            <p:cNvSpPr txBox="1">
              <a:spLocks noChangeArrowheads="1"/>
            </p:cNvSpPr>
            <p:nvPr/>
          </p:nvSpPr>
          <p:spPr bwMode="auto">
            <a:xfrm>
              <a:off x="7443258" y="3771257"/>
              <a:ext cx="883989" cy="1520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solidFill>
                    <a:srgbClr val="7F7F7F"/>
                  </a:solidFill>
                  <a:latin typeface="+mn-lt"/>
                  <a:cs typeface="+mn-cs"/>
                </a:rPr>
                <a:t>Equatorial Electrojet </a:t>
              </a:r>
            </a:p>
          </p:txBody>
        </p:sp>
        <p:sp>
          <p:nvSpPr>
            <p:cNvPr id="58" name="Line 202"/>
            <p:cNvSpPr>
              <a:spLocks noChangeShapeType="1"/>
            </p:cNvSpPr>
            <p:nvPr/>
          </p:nvSpPr>
          <p:spPr bwMode="auto">
            <a:xfrm flipH="1">
              <a:off x="7270863" y="2066697"/>
              <a:ext cx="111537" cy="306420"/>
            </a:xfrm>
            <a:prstGeom prst="line">
              <a:avLst/>
            </a:prstGeom>
            <a:noFill/>
            <a:ln w="9525">
              <a:solidFill>
                <a:srgbClr val="B1B4A4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59" name="Line 203"/>
            <p:cNvSpPr>
              <a:spLocks noChangeShapeType="1"/>
            </p:cNvSpPr>
            <p:nvPr/>
          </p:nvSpPr>
          <p:spPr bwMode="auto">
            <a:xfrm>
              <a:off x="7382400" y="2066697"/>
              <a:ext cx="138502" cy="278230"/>
            </a:xfrm>
            <a:prstGeom prst="line">
              <a:avLst/>
            </a:prstGeom>
            <a:noFill/>
            <a:ln w="9525">
              <a:solidFill>
                <a:srgbClr val="B1B4A4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60" name="Line 209"/>
            <p:cNvSpPr>
              <a:spLocks noChangeShapeType="1"/>
            </p:cNvSpPr>
            <p:nvPr/>
          </p:nvSpPr>
          <p:spPr bwMode="auto">
            <a:xfrm flipH="1" flipV="1">
              <a:off x="6734817" y="1920952"/>
              <a:ext cx="70715" cy="304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61" name="Line 210"/>
            <p:cNvSpPr>
              <a:spLocks noChangeShapeType="1"/>
            </p:cNvSpPr>
            <p:nvPr/>
          </p:nvSpPr>
          <p:spPr bwMode="auto">
            <a:xfrm>
              <a:off x="6734818" y="1913883"/>
              <a:ext cx="339430" cy="113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500">
                <a:cs typeface="+mn-cs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8073339" y="1401865"/>
              <a:ext cx="260141" cy="182360"/>
            </a:xfrm>
            <a:custGeom>
              <a:avLst/>
              <a:gdLst>
                <a:gd name="connsiteX0" fmla="*/ 101836 w 268085"/>
                <a:gd name="connsiteY0" fmla="*/ 0 h 231713"/>
                <a:gd name="connsiteX1" fmla="*/ 10716 w 268085"/>
                <a:gd name="connsiteY1" fmla="*/ 28474 h 231713"/>
                <a:gd name="connsiteX2" fmla="*/ 16411 w 268085"/>
                <a:gd name="connsiteY2" fmla="*/ 142371 h 231713"/>
                <a:gd name="connsiteX3" fmla="*/ 141701 w 268085"/>
                <a:gd name="connsiteY3" fmla="*/ 222099 h 231713"/>
                <a:gd name="connsiteX4" fmla="*/ 249905 w 268085"/>
                <a:gd name="connsiteY4" fmla="*/ 227794 h 231713"/>
                <a:gd name="connsiteX5" fmla="*/ 266990 w 268085"/>
                <a:gd name="connsiteY5" fmla="*/ 199319 h 23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085" h="231713">
                  <a:moveTo>
                    <a:pt x="101836" y="0"/>
                  </a:moveTo>
                  <a:cubicBezTo>
                    <a:pt x="63394" y="2373"/>
                    <a:pt x="24953" y="4746"/>
                    <a:pt x="10716" y="28474"/>
                  </a:cubicBezTo>
                  <a:cubicBezTo>
                    <a:pt x="-3522" y="52203"/>
                    <a:pt x="-5420" y="110100"/>
                    <a:pt x="16411" y="142371"/>
                  </a:cubicBezTo>
                  <a:cubicBezTo>
                    <a:pt x="38242" y="174642"/>
                    <a:pt x="102785" y="207862"/>
                    <a:pt x="141701" y="222099"/>
                  </a:cubicBezTo>
                  <a:cubicBezTo>
                    <a:pt x="180617" y="236336"/>
                    <a:pt x="229024" y="231591"/>
                    <a:pt x="249905" y="227794"/>
                  </a:cubicBezTo>
                  <a:cubicBezTo>
                    <a:pt x="270786" y="223997"/>
                    <a:pt x="268888" y="211658"/>
                    <a:pt x="266990" y="199319"/>
                  </a:cubicBezTo>
                </a:path>
              </a:pathLst>
            </a:custGeom>
            <a:ln w="190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7895700" y="1734112"/>
              <a:ext cx="253753" cy="164622"/>
            </a:xfrm>
            <a:custGeom>
              <a:avLst/>
              <a:gdLst>
                <a:gd name="connsiteX0" fmla="*/ 101836 w 268085"/>
                <a:gd name="connsiteY0" fmla="*/ 0 h 231713"/>
                <a:gd name="connsiteX1" fmla="*/ 10716 w 268085"/>
                <a:gd name="connsiteY1" fmla="*/ 28474 h 231713"/>
                <a:gd name="connsiteX2" fmla="*/ 16411 w 268085"/>
                <a:gd name="connsiteY2" fmla="*/ 142371 h 231713"/>
                <a:gd name="connsiteX3" fmla="*/ 141701 w 268085"/>
                <a:gd name="connsiteY3" fmla="*/ 222099 h 231713"/>
                <a:gd name="connsiteX4" fmla="*/ 249905 w 268085"/>
                <a:gd name="connsiteY4" fmla="*/ 227794 h 231713"/>
                <a:gd name="connsiteX5" fmla="*/ 266990 w 268085"/>
                <a:gd name="connsiteY5" fmla="*/ 199319 h 23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085" h="231713">
                  <a:moveTo>
                    <a:pt x="101836" y="0"/>
                  </a:moveTo>
                  <a:cubicBezTo>
                    <a:pt x="63394" y="2373"/>
                    <a:pt x="24953" y="4746"/>
                    <a:pt x="10716" y="28474"/>
                  </a:cubicBezTo>
                  <a:cubicBezTo>
                    <a:pt x="-3522" y="52203"/>
                    <a:pt x="-5420" y="110100"/>
                    <a:pt x="16411" y="142371"/>
                  </a:cubicBezTo>
                  <a:cubicBezTo>
                    <a:pt x="38242" y="174642"/>
                    <a:pt x="102785" y="207862"/>
                    <a:pt x="141701" y="222099"/>
                  </a:cubicBezTo>
                  <a:cubicBezTo>
                    <a:pt x="180617" y="236336"/>
                    <a:pt x="229024" y="231591"/>
                    <a:pt x="249905" y="227794"/>
                  </a:cubicBezTo>
                  <a:cubicBezTo>
                    <a:pt x="270786" y="223997"/>
                    <a:pt x="268888" y="211658"/>
                    <a:pt x="266990" y="199319"/>
                  </a:cubicBezTo>
                </a:path>
              </a:pathLst>
            </a:custGeom>
            <a:ln w="190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7826776" y="1901007"/>
              <a:ext cx="228616" cy="148315"/>
            </a:xfrm>
            <a:custGeom>
              <a:avLst/>
              <a:gdLst>
                <a:gd name="connsiteX0" fmla="*/ 101836 w 268085"/>
                <a:gd name="connsiteY0" fmla="*/ 0 h 231713"/>
                <a:gd name="connsiteX1" fmla="*/ 10716 w 268085"/>
                <a:gd name="connsiteY1" fmla="*/ 28474 h 231713"/>
                <a:gd name="connsiteX2" fmla="*/ 16411 w 268085"/>
                <a:gd name="connsiteY2" fmla="*/ 142371 h 231713"/>
                <a:gd name="connsiteX3" fmla="*/ 141701 w 268085"/>
                <a:gd name="connsiteY3" fmla="*/ 222099 h 231713"/>
                <a:gd name="connsiteX4" fmla="*/ 249905 w 268085"/>
                <a:gd name="connsiteY4" fmla="*/ 227794 h 231713"/>
                <a:gd name="connsiteX5" fmla="*/ 266990 w 268085"/>
                <a:gd name="connsiteY5" fmla="*/ 199319 h 23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085" h="231713">
                  <a:moveTo>
                    <a:pt x="101836" y="0"/>
                  </a:moveTo>
                  <a:cubicBezTo>
                    <a:pt x="63394" y="2373"/>
                    <a:pt x="24953" y="4746"/>
                    <a:pt x="10716" y="28474"/>
                  </a:cubicBezTo>
                  <a:cubicBezTo>
                    <a:pt x="-3522" y="52203"/>
                    <a:pt x="-5420" y="110100"/>
                    <a:pt x="16411" y="142371"/>
                  </a:cubicBezTo>
                  <a:cubicBezTo>
                    <a:pt x="38242" y="174642"/>
                    <a:pt x="102785" y="207862"/>
                    <a:pt x="141701" y="222099"/>
                  </a:cubicBezTo>
                  <a:cubicBezTo>
                    <a:pt x="180617" y="236336"/>
                    <a:pt x="229024" y="231591"/>
                    <a:pt x="249905" y="227794"/>
                  </a:cubicBezTo>
                  <a:cubicBezTo>
                    <a:pt x="270786" y="223997"/>
                    <a:pt x="268888" y="211658"/>
                    <a:pt x="266990" y="199319"/>
                  </a:cubicBezTo>
                </a:path>
              </a:pathLst>
            </a:custGeom>
            <a:ln w="190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7787514" y="2061708"/>
              <a:ext cx="184031" cy="119389"/>
            </a:xfrm>
            <a:custGeom>
              <a:avLst/>
              <a:gdLst>
                <a:gd name="connsiteX0" fmla="*/ 101836 w 268085"/>
                <a:gd name="connsiteY0" fmla="*/ 0 h 231713"/>
                <a:gd name="connsiteX1" fmla="*/ 10716 w 268085"/>
                <a:gd name="connsiteY1" fmla="*/ 28474 h 231713"/>
                <a:gd name="connsiteX2" fmla="*/ 16411 w 268085"/>
                <a:gd name="connsiteY2" fmla="*/ 142371 h 231713"/>
                <a:gd name="connsiteX3" fmla="*/ 141701 w 268085"/>
                <a:gd name="connsiteY3" fmla="*/ 222099 h 231713"/>
                <a:gd name="connsiteX4" fmla="*/ 249905 w 268085"/>
                <a:gd name="connsiteY4" fmla="*/ 227794 h 231713"/>
                <a:gd name="connsiteX5" fmla="*/ 266990 w 268085"/>
                <a:gd name="connsiteY5" fmla="*/ 199319 h 23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085" h="231713">
                  <a:moveTo>
                    <a:pt x="101836" y="0"/>
                  </a:moveTo>
                  <a:cubicBezTo>
                    <a:pt x="63394" y="2373"/>
                    <a:pt x="24953" y="4746"/>
                    <a:pt x="10716" y="28474"/>
                  </a:cubicBezTo>
                  <a:cubicBezTo>
                    <a:pt x="-3522" y="52203"/>
                    <a:pt x="-5420" y="110100"/>
                    <a:pt x="16411" y="142371"/>
                  </a:cubicBezTo>
                  <a:cubicBezTo>
                    <a:pt x="38242" y="174642"/>
                    <a:pt x="102785" y="207862"/>
                    <a:pt x="141701" y="222099"/>
                  </a:cubicBezTo>
                  <a:cubicBezTo>
                    <a:pt x="180617" y="236336"/>
                    <a:pt x="229024" y="231591"/>
                    <a:pt x="249905" y="227794"/>
                  </a:cubicBezTo>
                  <a:cubicBezTo>
                    <a:pt x="270786" y="223997"/>
                    <a:pt x="268888" y="211658"/>
                    <a:pt x="266990" y="199319"/>
                  </a:cubicBezTo>
                </a:path>
              </a:pathLst>
            </a:custGeom>
            <a:ln w="190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7740799" y="2165059"/>
              <a:ext cx="174992" cy="113525"/>
            </a:xfrm>
            <a:custGeom>
              <a:avLst/>
              <a:gdLst>
                <a:gd name="connsiteX0" fmla="*/ 101836 w 268085"/>
                <a:gd name="connsiteY0" fmla="*/ 0 h 231713"/>
                <a:gd name="connsiteX1" fmla="*/ 10716 w 268085"/>
                <a:gd name="connsiteY1" fmla="*/ 28474 h 231713"/>
                <a:gd name="connsiteX2" fmla="*/ 16411 w 268085"/>
                <a:gd name="connsiteY2" fmla="*/ 142371 h 231713"/>
                <a:gd name="connsiteX3" fmla="*/ 141701 w 268085"/>
                <a:gd name="connsiteY3" fmla="*/ 222099 h 231713"/>
                <a:gd name="connsiteX4" fmla="*/ 249905 w 268085"/>
                <a:gd name="connsiteY4" fmla="*/ 227794 h 231713"/>
                <a:gd name="connsiteX5" fmla="*/ 266990 w 268085"/>
                <a:gd name="connsiteY5" fmla="*/ 199319 h 23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085" h="231713">
                  <a:moveTo>
                    <a:pt x="101836" y="0"/>
                  </a:moveTo>
                  <a:cubicBezTo>
                    <a:pt x="63394" y="2373"/>
                    <a:pt x="24953" y="4746"/>
                    <a:pt x="10716" y="28474"/>
                  </a:cubicBezTo>
                  <a:cubicBezTo>
                    <a:pt x="-3522" y="52203"/>
                    <a:pt x="-5420" y="110100"/>
                    <a:pt x="16411" y="142371"/>
                  </a:cubicBezTo>
                  <a:cubicBezTo>
                    <a:pt x="38242" y="174642"/>
                    <a:pt x="102785" y="207862"/>
                    <a:pt x="141701" y="222099"/>
                  </a:cubicBezTo>
                  <a:cubicBezTo>
                    <a:pt x="180617" y="236336"/>
                    <a:pt x="229024" y="231591"/>
                    <a:pt x="249905" y="227794"/>
                  </a:cubicBezTo>
                  <a:cubicBezTo>
                    <a:pt x="270786" y="223997"/>
                    <a:pt x="268888" y="211658"/>
                    <a:pt x="266990" y="199319"/>
                  </a:cubicBezTo>
                </a:path>
              </a:pathLst>
            </a:custGeom>
            <a:ln w="190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7711794" y="2229077"/>
              <a:ext cx="181092" cy="117483"/>
            </a:xfrm>
            <a:custGeom>
              <a:avLst/>
              <a:gdLst>
                <a:gd name="connsiteX0" fmla="*/ 101836 w 268085"/>
                <a:gd name="connsiteY0" fmla="*/ 0 h 231713"/>
                <a:gd name="connsiteX1" fmla="*/ 10716 w 268085"/>
                <a:gd name="connsiteY1" fmla="*/ 28474 h 231713"/>
                <a:gd name="connsiteX2" fmla="*/ 16411 w 268085"/>
                <a:gd name="connsiteY2" fmla="*/ 142371 h 231713"/>
                <a:gd name="connsiteX3" fmla="*/ 141701 w 268085"/>
                <a:gd name="connsiteY3" fmla="*/ 222099 h 231713"/>
                <a:gd name="connsiteX4" fmla="*/ 249905 w 268085"/>
                <a:gd name="connsiteY4" fmla="*/ 227794 h 231713"/>
                <a:gd name="connsiteX5" fmla="*/ 266990 w 268085"/>
                <a:gd name="connsiteY5" fmla="*/ 199319 h 23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085" h="231713">
                  <a:moveTo>
                    <a:pt x="101836" y="0"/>
                  </a:moveTo>
                  <a:cubicBezTo>
                    <a:pt x="63394" y="2373"/>
                    <a:pt x="24953" y="4746"/>
                    <a:pt x="10716" y="28474"/>
                  </a:cubicBezTo>
                  <a:cubicBezTo>
                    <a:pt x="-3522" y="52203"/>
                    <a:pt x="-5420" y="110100"/>
                    <a:pt x="16411" y="142371"/>
                  </a:cubicBezTo>
                  <a:cubicBezTo>
                    <a:pt x="38242" y="174642"/>
                    <a:pt x="102785" y="207862"/>
                    <a:pt x="141701" y="222099"/>
                  </a:cubicBezTo>
                  <a:cubicBezTo>
                    <a:pt x="180617" y="236336"/>
                    <a:pt x="229024" y="231591"/>
                    <a:pt x="249905" y="227794"/>
                  </a:cubicBezTo>
                  <a:cubicBezTo>
                    <a:pt x="270786" y="223997"/>
                    <a:pt x="268888" y="211658"/>
                    <a:pt x="266990" y="199319"/>
                  </a:cubicBezTo>
                </a:path>
              </a:pathLst>
            </a:custGeom>
            <a:ln w="190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7709176" y="2301560"/>
              <a:ext cx="144558" cy="93780"/>
            </a:xfrm>
            <a:custGeom>
              <a:avLst/>
              <a:gdLst>
                <a:gd name="connsiteX0" fmla="*/ 101836 w 268085"/>
                <a:gd name="connsiteY0" fmla="*/ 0 h 231713"/>
                <a:gd name="connsiteX1" fmla="*/ 10716 w 268085"/>
                <a:gd name="connsiteY1" fmla="*/ 28474 h 231713"/>
                <a:gd name="connsiteX2" fmla="*/ 16411 w 268085"/>
                <a:gd name="connsiteY2" fmla="*/ 142371 h 231713"/>
                <a:gd name="connsiteX3" fmla="*/ 141701 w 268085"/>
                <a:gd name="connsiteY3" fmla="*/ 222099 h 231713"/>
                <a:gd name="connsiteX4" fmla="*/ 249905 w 268085"/>
                <a:gd name="connsiteY4" fmla="*/ 227794 h 231713"/>
                <a:gd name="connsiteX5" fmla="*/ 266990 w 268085"/>
                <a:gd name="connsiteY5" fmla="*/ 199319 h 23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085" h="231713">
                  <a:moveTo>
                    <a:pt x="101836" y="0"/>
                  </a:moveTo>
                  <a:cubicBezTo>
                    <a:pt x="63394" y="2373"/>
                    <a:pt x="24953" y="4746"/>
                    <a:pt x="10716" y="28474"/>
                  </a:cubicBezTo>
                  <a:cubicBezTo>
                    <a:pt x="-3522" y="52203"/>
                    <a:pt x="-5420" y="110100"/>
                    <a:pt x="16411" y="142371"/>
                  </a:cubicBezTo>
                  <a:cubicBezTo>
                    <a:pt x="38242" y="174642"/>
                    <a:pt x="102785" y="207862"/>
                    <a:pt x="141701" y="222099"/>
                  </a:cubicBezTo>
                  <a:cubicBezTo>
                    <a:pt x="180617" y="236336"/>
                    <a:pt x="229024" y="231591"/>
                    <a:pt x="249905" y="227794"/>
                  </a:cubicBezTo>
                  <a:cubicBezTo>
                    <a:pt x="270786" y="223997"/>
                    <a:pt x="268888" y="211658"/>
                    <a:pt x="266990" y="199319"/>
                  </a:cubicBezTo>
                </a:path>
              </a:pathLst>
            </a:custGeom>
            <a:ln w="190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7973765" y="1562818"/>
              <a:ext cx="260141" cy="182360"/>
            </a:xfrm>
            <a:custGeom>
              <a:avLst/>
              <a:gdLst>
                <a:gd name="connsiteX0" fmla="*/ 101836 w 268085"/>
                <a:gd name="connsiteY0" fmla="*/ 0 h 231713"/>
                <a:gd name="connsiteX1" fmla="*/ 10716 w 268085"/>
                <a:gd name="connsiteY1" fmla="*/ 28474 h 231713"/>
                <a:gd name="connsiteX2" fmla="*/ 16411 w 268085"/>
                <a:gd name="connsiteY2" fmla="*/ 142371 h 231713"/>
                <a:gd name="connsiteX3" fmla="*/ 141701 w 268085"/>
                <a:gd name="connsiteY3" fmla="*/ 222099 h 231713"/>
                <a:gd name="connsiteX4" fmla="*/ 249905 w 268085"/>
                <a:gd name="connsiteY4" fmla="*/ 227794 h 231713"/>
                <a:gd name="connsiteX5" fmla="*/ 266990 w 268085"/>
                <a:gd name="connsiteY5" fmla="*/ 199319 h 23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085" h="231713">
                  <a:moveTo>
                    <a:pt x="101836" y="0"/>
                  </a:moveTo>
                  <a:cubicBezTo>
                    <a:pt x="63394" y="2373"/>
                    <a:pt x="24953" y="4746"/>
                    <a:pt x="10716" y="28474"/>
                  </a:cubicBezTo>
                  <a:cubicBezTo>
                    <a:pt x="-3522" y="52203"/>
                    <a:pt x="-5420" y="110100"/>
                    <a:pt x="16411" y="142371"/>
                  </a:cubicBezTo>
                  <a:cubicBezTo>
                    <a:pt x="38242" y="174642"/>
                    <a:pt x="102785" y="207862"/>
                    <a:pt x="141701" y="222099"/>
                  </a:cubicBezTo>
                  <a:cubicBezTo>
                    <a:pt x="180617" y="236336"/>
                    <a:pt x="229024" y="231591"/>
                    <a:pt x="249905" y="227794"/>
                  </a:cubicBezTo>
                  <a:cubicBezTo>
                    <a:pt x="270786" y="223997"/>
                    <a:pt x="268888" y="211658"/>
                    <a:pt x="266990" y="199319"/>
                  </a:cubicBezTo>
                </a:path>
              </a:pathLst>
            </a:custGeom>
            <a:ln w="190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20823148">
              <a:off x="6808038" y="3710494"/>
              <a:ext cx="221745" cy="198164"/>
            </a:xfrm>
            <a:custGeom>
              <a:avLst/>
              <a:gdLst>
                <a:gd name="connsiteX0" fmla="*/ 21490 w 235531"/>
                <a:gd name="connsiteY0" fmla="*/ 0 h 210484"/>
                <a:gd name="connsiteX1" fmla="*/ 86 w 235531"/>
                <a:gd name="connsiteY1" fmla="*/ 53513 h 210484"/>
                <a:gd name="connsiteX2" fmla="*/ 28625 w 235531"/>
                <a:gd name="connsiteY2" fmla="*/ 89188 h 210484"/>
                <a:gd name="connsiteX3" fmla="*/ 60731 w 235531"/>
                <a:gd name="connsiteY3" fmla="*/ 89188 h 210484"/>
                <a:gd name="connsiteX4" fmla="*/ 103539 w 235531"/>
                <a:gd name="connsiteY4" fmla="*/ 103458 h 210484"/>
                <a:gd name="connsiteX5" fmla="*/ 117808 w 235531"/>
                <a:gd name="connsiteY5" fmla="*/ 131999 h 210484"/>
                <a:gd name="connsiteX6" fmla="*/ 117808 w 235531"/>
                <a:gd name="connsiteY6" fmla="*/ 171242 h 210484"/>
                <a:gd name="connsiteX7" fmla="*/ 128510 w 235531"/>
                <a:gd name="connsiteY7" fmla="*/ 199782 h 210484"/>
                <a:gd name="connsiteX8" fmla="*/ 178453 w 235531"/>
                <a:gd name="connsiteY8" fmla="*/ 210484 h 210484"/>
                <a:gd name="connsiteX9" fmla="*/ 217694 w 235531"/>
                <a:gd name="connsiteY9" fmla="*/ 199782 h 210484"/>
                <a:gd name="connsiteX10" fmla="*/ 235531 w 235531"/>
                <a:gd name="connsiteY10" fmla="*/ 203349 h 21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531" h="210484">
                  <a:moveTo>
                    <a:pt x="21490" y="0"/>
                  </a:moveTo>
                  <a:cubicBezTo>
                    <a:pt x="10193" y="19324"/>
                    <a:pt x="-1103" y="38648"/>
                    <a:pt x="86" y="53513"/>
                  </a:cubicBezTo>
                  <a:cubicBezTo>
                    <a:pt x="1275" y="68378"/>
                    <a:pt x="18518" y="83242"/>
                    <a:pt x="28625" y="89188"/>
                  </a:cubicBezTo>
                  <a:cubicBezTo>
                    <a:pt x="38732" y="95134"/>
                    <a:pt x="48245" y="86810"/>
                    <a:pt x="60731" y="89188"/>
                  </a:cubicBezTo>
                  <a:cubicBezTo>
                    <a:pt x="73217" y="91566"/>
                    <a:pt x="94026" y="96323"/>
                    <a:pt x="103539" y="103458"/>
                  </a:cubicBezTo>
                  <a:cubicBezTo>
                    <a:pt x="113052" y="110593"/>
                    <a:pt x="115430" y="120702"/>
                    <a:pt x="117808" y="131999"/>
                  </a:cubicBezTo>
                  <a:cubicBezTo>
                    <a:pt x="120186" y="143296"/>
                    <a:pt x="116024" y="159945"/>
                    <a:pt x="117808" y="171242"/>
                  </a:cubicBezTo>
                  <a:cubicBezTo>
                    <a:pt x="119592" y="182539"/>
                    <a:pt x="118403" y="193242"/>
                    <a:pt x="128510" y="199782"/>
                  </a:cubicBezTo>
                  <a:cubicBezTo>
                    <a:pt x="138617" y="206322"/>
                    <a:pt x="163589" y="210484"/>
                    <a:pt x="178453" y="210484"/>
                  </a:cubicBezTo>
                  <a:cubicBezTo>
                    <a:pt x="193317" y="210484"/>
                    <a:pt x="208181" y="200971"/>
                    <a:pt x="217694" y="199782"/>
                  </a:cubicBezTo>
                  <a:cubicBezTo>
                    <a:pt x="227207" y="198593"/>
                    <a:pt x="235531" y="203349"/>
                    <a:pt x="235531" y="203349"/>
                  </a:cubicBezTo>
                </a:path>
              </a:pathLst>
            </a:custGeom>
            <a:ln w="19050" cmpd="sng">
              <a:solidFill>
                <a:srgbClr val="FDC8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20945134">
              <a:off x="6709977" y="3755283"/>
              <a:ext cx="296324" cy="264812"/>
            </a:xfrm>
            <a:custGeom>
              <a:avLst/>
              <a:gdLst>
                <a:gd name="connsiteX0" fmla="*/ 21490 w 235531"/>
                <a:gd name="connsiteY0" fmla="*/ 0 h 210484"/>
                <a:gd name="connsiteX1" fmla="*/ 86 w 235531"/>
                <a:gd name="connsiteY1" fmla="*/ 53513 h 210484"/>
                <a:gd name="connsiteX2" fmla="*/ 28625 w 235531"/>
                <a:gd name="connsiteY2" fmla="*/ 89188 h 210484"/>
                <a:gd name="connsiteX3" fmla="*/ 60731 w 235531"/>
                <a:gd name="connsiteY3" fmla="*/ 89188 h 210484"/>
                <a:gd name="connsiteX4" fmla="*/ 103539 w 235531"/>
                <a:gd name="connsiteY4" fmla="*/ 103458 h 210484"/>
                <a:gd name="connsiteX5" fmla="*/ 117808 w 235531"/>
                <a:gd name="connsiteY5" fmla="*/ 131999 h 210484"/>
                <a:gd name="connsiteX6" fmla="*/ 117808 w 235531"/>
                <a:gd name="connsiteY6" fmla="*/ 171242 h 210484"/>
                <a:gd name="connsiteX7" fmla="*/ 128510 w 235531"/>
                <a:gd name="connsiteY7" fmla="*/ 199782 h 210484"/>
                <a:gd name="connsiteX8" fmla="*/ 178453 w 235531"/>
                <a:gd name="connsiteY8" fmla="*/ 210484 h 210484"/>
                <a:gd name="connsiteX9" fmla="*/ 217694 w 235531"/>
                <a:gd name="connsiteY9" fmla="*/ 199782 h 210484"/>
                <a:gd name="connsiteX10" fmla="*/ 235531 w 235531"/>
                <a:gd name="connsiteY10" fmla="*/ 203349 h 21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531" h="210484">
                  <a:moveTo>
                    <a:pt x="21490" y="0"/>
                  </a:moveTo>
                  <a:cubicBezTo>
                    <a:pt x="10193" y="19324"/>
                    <a:pt x="-1103" y="38648"/>
                    <a:pt x="86" y="53513"/>
                  </a:cubicBezTo>
                  <a:cubicBezTo>
                    <a:pt x="1275" y="68378"/>
                    <a:pt x="18518" y="83242"/>
                    <a:pt x="28625" y="89188"/>
                  </a:cubicBezTo>
                  <a:cubicBezTo>
                    <a:pt x="38732" y="95134"/>
                    <a:pt x="48245" y="86810"/>
                    <a:pt x="60731" y="89188"/>
                  </a:cubicBezTo>
                  <a:cubicBezTo>
                    <a:pt x="73217" y="91566"/>
                    <a:pt x="94026" y="96323"/>
                    <a:pt x="103539" y="103458"/>
                  </a:cubicBezTo>
                  <a:cubicBezTo>
                    <a:pt x="113052" y="110593"/>
                    <a:pt x="115430" y="120702"/>
                    <a:pt x="117808" y="131999"/>
                  </a:cubicBezTo>
                  <a:cubicBezTo>
                    <a:pt x="120186" y="143296"/>
                    <a:pt x="116024" y="159945"/>
                    <a:pt x="117808" y="171242"/>
                  </a:cubicBezTo>
                  <a:cubicBezTo>
                    <a:pt x="119592" y="182539"/>
                    <a:pt x="118403" y="193242"/>
                    <a:pt x="128510" y="199782"/>
                  </a:cubicBezTo>
                  <a:cubicBezTo>
                    <a:pt x="138617" y="206322"/>
                    <a:pt x="163589" y="210484"/>
                    <a:pt x="178453" y="210484"/>
                  </a:cubicBezTo>
                  <a:cubicBezTo>
                    <a:pt x="193317" y="210484"/>
                    <a:pt x="208181" y="200971"/>
                    <a:pt x="217694" y="199782"/>
                  </a:cubicBezTo>
                  <a:cubicBezTo>
                    <a:pt x="227207" y="198593"/>
                    <a:pt x="235531" y="203349"/>
                    <a:pt x="235531" y="203349"/>
                  </a:cubicBezTo>
                </a:path>
              </a:pathLst>
            </a:custGeom>
            <a:ln w="19050" cmpd="sng">
              <a:solidFill>
                <a:srgbClr val="FDC8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 rot="21077518">
              <a:off x="6615901" y="3811508"/>
              <a:ext cx="337582" cy="301683"/>
            </a:xfrm>
            <a:custGeom>
              <a:avLst/>
              <a:gdLst>
                <a:gd name="connsiteX0" fmla="*/ 21490 w 235531"/>
                <a:gd name="connsiteY0" fmla="*/ 0 h 210484"/>
                <a:gd name="connsiteX1" fmla="*/ 86 w 235531"/>
                <a:gd name="connsiteY1" fmla="*/ 53513 h 210484"/>
                <a:gd name="connsiteX2" fmla="*/ 28625 w 235531"/>
                <a:gd name="connsiteY2" fmla="*/ 89188 h 210484"/>
                <a:gd name="connsiteX3" fmla="*/ 60731 w 235531"/>
                <a:gd name="connsiteY3" fmla="*/ 89188 h 210484"/>
                <a:gd name="connsiteX4" fmla="*/ 103539 w 235531"/>
                <a:gd name="connsiteY4" fmla="*/ 103458 h 210484"/>
                <a:gd name="connsiteX5" fmla="*/ 117808 w 235531"/>
                <a:gd name="connsiteY5" fmla="*/ 131999 h 210484"/>
                <a:gd name="connsiteX6" fmla="*/ 117808 w 235531"/>
                <a:gd name="connsiteY6" fmla="*/ 171242 h 210484"/>
                <a:gd name="connsiteX7" fmla="*/ 128510 w 235531"/>
                <a:gd name="connsiteY7" fmla="*/ 199782 h 210484"/>
                <a:gd name="connsiteX8" fmla="*/ 178453 w 235531"/>
                <a:gd name="connsiteY8" fmla="*/ 210484 h 210484"/>
                <a:gd name="connsiteX9" fmla="*/ 217694 w 235531"/>
                <a:gd name="connsiteY9" fmla="*/ 199782 h 210484"/>
                <a:gd name="connsiteX10" fmla="*/ 235531 w 235531"/>
                <a:gd name="connsiteY10" fmla="*/ 203349 h 21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531" h="210484">
                  <a:moveTo>
                    <a:pt x="21490" y="0"/>
                  </a:moveTo>
                  <a:cubicBezTo>
                    <a:pt x="10193" y="19324"/>
                    <a:pt x="-1103" y="38648"/>
                    <a:pt x="86" y="53513"/>
                  </a:cubicBezTo>
                  <a:cubicBezTo>
                    <a:pt x="1275" y="68378"/>
                    <a:pt x="18518" y="83242"/>
                    <a:pt x="28625" y="89188"/>
                  </a:cubicBezTo>
                  <a:cubicBezTo>
                    <a:pt x="38732" y="95134"/>
                    <a:pt x="48245" y="86810"/>
                    <a:pt x="60731" y="89188"/>
                  </a:cubicBezTo>
                  <a:cubicBezTo>
                    <a:pt x="73217" y="91566"/>
                    <a:pt x="94026" y="96323"/>
                    <a:pt x="103539" y="103458"/>
                  </a:cubicBezTo>
                  <a:cubicBezTo>
                    <a:pt x="113052" y="110593"/>
                    <a:pt x="115430" y="120702"/>
                    <a:pt x="117808" y="131999"/>
                  </a:cubicBezTo>
                  <a:cubicBezTo>
                    <a:pt x="120186" y="143296"/>
                    <a:pt x="116024" y="159945"/>
                    <a:pt x="117808" y="171242"/>
                  </a:cubicBezTo>
                  <a:cubicBezTo>
                    <a:pt x="119592" y="182539"/>
                    <a:pt x="118403" y="193242"/>
                    <a:pt x="128510" y="199782"/>
                  </a:cubicBezTo>
                  <a:cubicBezTo>
                    <a:pt x="138617" y="206322"/>
                    <a:pt x="163589" y="210484"/>
                    <a:pt x="178453" y="210484"/>
                  </a:cubicBezTo>
                  <a:cubicBezTo>
                    <a:pt x="193317" y="210484"/>
                    <a:pt x="208181" y="200971"/>
                    <a:pt x="217694" y="199782"/>
                  </a:cubicBezTo>
                  <a:cubicBezTo>
                    <a:pt x="227207" y="198593"/>
                    <a:pt x="235531" y="203349"/>
                    <a:pt x="235531" y="203349"/>
                  </a:cubicBezTo>
                </a:path>
              </a:pathLst>
            </a:custGeom>
            <a:ln w="19050" cmpd="sng">
              <a:solidFill>
                <a:srgbClr val="FDC82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 Box 226"/>
            <p:cNvSpPr txBox="1">
              <a:spLocks noChangeArrowheads="1"/>
            </p:cNvSpPr>
            <p:nvPr/>
          </p:nvSpPr>
          <p:spPr bwMode="auto">
            <a:xfrm>
              <a:off x="6183590" y="3942958"/>
              <a:ext cx="386886" cy="247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rgbClr val="FDC82F"/>
                  </a:solidFill>
                  <a:latin typeface="+mn-lt"/>
                  <a:cs typeface="+mn-cs"/>
                </a:rPr>
                <a:t>Gravity </a:t>
              </a:r>
            </a:p>
            <a:p>
              <a:pPr>
                <a:defRPr/>
              </a:pPr>
              <a:r>
                <a:rPr lang="en-US" sz="1000" b="1" dirty="0">
                  <a:solidFill>
                    <a:srgbClr val="FDC82F"/>
                  </a:solidFill>
                  <a:latin typeface="+mn-lt"/>
                  <a:cs typeface="+mn-cs"/>
                </a:rPr>
                <a:t>Waves</a:t>
              </a:r>
              <a:endParaRPr lang="el-GR" sz="1000" b="1" dirty="0">
                <a:solidFill>
                  <a:srgbClr val="FDC82F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882181" y="1335030"/>
              <a:ext cx="979170" cy="380053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r"/>
              <a:r>
                <a:rPr lang="en-US" sz="10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Energetic</a:t>
              </a:r>
            </a:p>
            <a:p>
              <a:pPr algn="r"/>
              <a:r>
                <a:rPr lang="en-US" sz="10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Particle</a:t>
              </a:r>
            </a:p>
            <a:p>
              <a:pPr algn="r"/>
              <a:r>
                <a:rPr lang="en-US" sz="10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Precipitation </a:t>
              </a:r>
            </a:p>
            <a:p>
              <a:pPr algn="r"/>
              <a:r>
                <a:rPr lang="en-US" sz="10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(EPP)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7735154" y="1626267"/>
              <a:ext cx="170689" cy="128073"/>
            </a:xfrm>
            <a:prstGeom prst="line">
              <a:avLst/>
            </a:prstGeom>
            <a:ln w="12700"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E4CCB9-243B-D594-A0EF-1509CF04717C}"/>
              </a:ext>
            </a:extLst>
          </p:cNvPr>
          <p:cNvGrpSpPr/>
          <p:nvPr/>
        </p:nvGrpSpPr>
        <p:grpSpPr>
          <a:xfrm>
            <a:off x="8808688" y="1554730"/>
            <a:ext cx="4288497" cy="5303270"/>
            <a:chOff x="463905" y="1449871"/>
            <a:chExt cx="4288497" cy="5303270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56B0C78-AAA7-D99C-BEF1-79A2A97FDDF2}"/>
                </a:ext>
              </a:extLst>
            </p:cNvPr>
            <p:cNvSpPr/>
            <p:nvPr/>
          </p:nvSpPr>
          <p:spPr>
            <a:xfrm>
              <a:off x="471340" y="1449871"/>
              <a:ext cx="3337089" cy="517717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0" name="Object 139">
              <a:extLst>
                <a:ext uri="{FF2B5EF4-FFF2-40B4-BE49-F238E27FC236}">
                  <a16:creationId xmlns:a16="http://schemas.microsoft.com/office/drawing/2014/main" id="{43FB24A5-5DAC-3E28-D6F0-83F2CFB9152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538932"/>
                </p:ext>
              </p:extLst>
            </p:nvPr>
          </p:nvGraphicFramePr>
          <p:xfrm>
            <a:off x="463905" y="1464249"/>
            <a:ext cx="4288497" cy="52888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5" imgW="5130800" imgH="6337300" progId="Word.Document.12">
                    <p:embed/>
                  </p:oleObj>
                </mc:Choice>
                <mc:Fallback>
                  <p:oleObj name="Document" r:id="rId5" imgW="5130800" imgH="6337300" progId="Word.Document.12">
                    <p:embed/>
                    <p:pic>
                      <p:nvPicPr>
                        <p:cNvPr id="140" name="Object 139">
                          <a:extLst>
                            <a:ext uri="{FF2B5EF4-FFF2-40B4-BE49-F238E27FC236}">
                              <a16:creationId xmlns:a16="http://schemas.microsoft.com/office/drawing/2014/main" id="{43FB24A5-5DAC-3E28-D6F0-83F2CFB9152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3905" y="1464249"/>
                          <a:ext cx="4288497" cy="52888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1" name="Title 1">
            <a:extLst>
              <a:ext uri="{FF2B5EF4-FFF2-40B4-BE49-F238E27FC236}">
                <a16:creationId xmlns:a16="http://schemas.microsoft.com/office/drawing/2014/main" id="{35ECA917-4ADD-AED8-008E-24942B51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28" y="554854"/>
            <a:ext cx="10515600" cy="914400"/>
          </a:xfrm>
        </p:spPr>
        <p:txBody>
          <a:bodyPr/>
          <a:lstStyle/>
          <a:p>
            <a:r>
              <a:rPr lang="en-US" dirty="0"/>
              <a:t>Daedalus Science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077E998B-EEC3-A1FD-7691-3DD56B984C20}"/>
              </a:ext>
            </a:extLst>
          </p:cNvPr>
          <p:cNvSpPr txBox="1">
            <a:spLocks/>
          </p:cNvSpPr>
          <p:nvPr/>
        </p:nvSpPr>
        <p:spPr>
          <a:xfrm>
            <a:off x="260634" y="1648935"/>
            <a:ext cx="4940431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2"/>
                </a:solidFill>
              </a:rPr>
              <a:t>Targets the LTI transition region ~100-200km altitude </a:t>
            </a:r>
          </a:p>
          <a:p>
            <a:r>
              <a:rPr lang="en-US" sz="2400" dirty="0">
                <a:solidFill>
                  <a:schemeClr val="bg2"/>
                </a:solidFill>
              </a:rPr>
              <a:t>Quantify neutral-plasma interaction processes</a:t>
            </a:r>
          </a:p>
          <a:p>
            <a:r>
              <a:rPr lang="en-US" sz="2400" dirty="0">
                <a:solidFill>
                  <a:schemeClr val="bg2"/>
                </a:solidFill>
              </a:rPr>
              <a:t>Innovative orbital and mission design </a:t>
            </a:r>
          </a:p>
          <a:p>
            <a:r>
              <a:rPr lang="en-US" sz="2400" dirty="0">
                <a:solidFill>
                  <a:schemeClr val="bg2"/>
                </a:solidFill>
              </a:rPr>
              <a:t>First time complete set of in-situ, simultaneous measurements of all key parameters needed to fully characterize the region and its significant processes </a:t>
            </a:r>
          </a:p>
          <a:p>
            <a:endParaRPr lang="en-US" sz="2400" dirty="0">
              <a:solidFill>
                <a:schemeClr val="bg2"/>
              </a:solidFill>
            </a:endParaRPr>
          </a:p>
          <a:p>
            <a:pPr lvl="1"/>
            <a:endParaRPr lang="en-US" sz="2000" dirty="0">
              <a:solidFill>
                <a:schemeClr val="bg2"/>
              </a:solidFill>
            </a:endParaRPr>
          </a:p>
          <a:p>
            <a:pPr lvl="1"/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84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EBE57-3E55-839C-D250-9F69D2D37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CubeSats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CAD51-9EE6-6917-B23A-F8B49D5B8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0240"/>
            <a:ext cx="4940431" cy="4572000"/>
          </a:xfrm>
        </p:spPr>
        <p:txBody>
          <a:bodyPr/>
          <a:lstStyle/>
          <a:p>
            <a:r>
              <a:rPr lang="en-US" dirty="0"/>
              <a:t>Daedalus Expendable Subsatellites to provide:</a:t>
            </a:r>
          </a:p>
          <a:p>
            <a:pPr lvl="1"/>
            <a:r>
              <a:rPr lang="en-US" dirty="0"/>
              <a:t>Prolonged measurements at lower altitudes</a:t>
            </a:r>
          </a:p>
          <a:p>
            <a:pPr lvl="1"/>
            <a:r>
              <a:rPr lang="en-US" dirty="0"/>
              <a:t>Vertical gradients</a:t>
            </a:r>
          </a:p>
          <a:p>
            <a:pPr lvl="1"/>
            <a:r>
              <a:rPr lang="en-US" dirty="0"/>
              <a:t>Temporal variations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3AD701-1ED0-313F-9E58-BA6070AB73B1}"/>
              </a:ext>
            </a:extLst>
          </p:cNvPr>
          <p:cNvSpPr txBox="1">
            <a:spLocks/>
          </p:cNvSpPr>
          <p:nvPr/>
        </p:nvSpPr>
        <p:spPr>
          <a:xfrm>
            <a:off x="6413369" y="1828800"/>
            <a:ext cx="4940431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General:</a:t>
            </a:r>
          </a:p>
          <a:p>
            <a:pPr lvl="1"/>
            <a:r>
              <a:rPr lang="en-US" dirty="0"/>
              <a:t>Large constellations for global dynamics</a:t>
            </a:r>
          </a:p>
          <a:p>
            <a:pPr lvl="1"/>
            <a:r>
              <a:rPr lang="en-US" dirty="0"/>
              <a:t>Dense swarms for regional &amp; small-scale phenomena</a:t>
            </a:r>
          </a:p>
          <a:p>
            <a:pPr lvl="1"/>
            <a:r>
              <a:rPr lang="en-US" dirty="0"/>
              <a:t>Expendable probes for altitude profiles</a:t>
            </a:r>
          </a:p>
          <a:p>
            <a:pPr lvl="1"/>
            <a:r>
              <a:rPr lang="en-US" dirty="0"/>
              <a:t>Replenishable for extended missions </a:t>
            </a:r>
          </a:p>
        </p:txBody>
      </p:sp>
    </p:spTree>
    <p:extLst>
      <p:ext uri="{BB962C8B-B14F-4D97-AF65-F5344CB8AC3E}">
        <p14:creationId xmlns:p14="http://schemas.microsoft.com/office/powerpoint/2010/main" val="993564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80C31B6-8F69-53B2-8209-101DD95A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1" y="228600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In-situ LTI measurements on CubeSats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336AC3B-4E58-BDDD-E918-621398441AE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8796559"/>
              </p:ext>
            </p:extLst>
          </p:nvPr>
        </p:nvGraphicFramePr>
        <p:xfrm>
          <a:off x="2721447" y="1350655"/>
          <a:ext cx="4194928" cy="328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77F59CF-B065-A9F4-A054-48709D6674EC}"/>
              </a:ext>
            </a:extLst>
          </p:cNvPr>
          <p:cNvSpPr/>
          <p:nvPr/>
        </p:nvSpPr>
        <p:spPr>
          <a:xfrm>
            <a:off x="7773970" y="1143000"/>
            <a:ext cx="4953785" cy="4156217"/>
          </a:xfrm>
          <a:prstGeom prst="rect">
            <a:avLst/>
          </a:prstGeom>
          <a:noFill/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B88C32-B9D2-7998-52B9-E1D02A6EE855}"/>
              </a:ext>
            </a:extLst>
          </p:cNvPr>
          <p:cNvGrpSpPr/>
          <p:nvPr/>
        </p:nvGrpSpPr>
        <p:grpSpPr>
          <a:xfrm>
            <a:off x="208757" y="2208544"/>
            <a:ext cx="1844437" cy="2440911"/>
            <a:chOff x="7224707" y="3304294"/>
            <a:chExt cx="1768463" cy="2449499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4C09981-1452-2915-79DE-7D642C70EA53}"/>
                </a:ext>
              </a:extLst>
            </p:cNvPr>
            <p:cNvSpPr/>
            <p:nvPr/>
          </p:nvSpPr>
          <p:spPr>
            <a:xfrm>
              <a:off x="7224708" y="3304294"/>
              <a:ext cx="1768462" cy="788423"/>
            </a:xfrm>
            <a:custGeom>
              <a:avLst/>
              <a:gdLst>
                <a:gd name="connsiteX0" fmla="*/ 0 w 2372882"/>
                <a:gd name="connsiteY0" fmla="*/ 78842 h 788423"/>
                <a:gd name="connsiteX1" fmla="*/ 78842 w 2372882"/>
                <a:gd name="connsiteY1" fmla="*/ 0 h 788423"/>
                <a:gd name="connsiteX2" fmla="*/ 2294040 w 2372882"/>
                <a:gd name="connsiteY2" fmla="*/ 0 h 788423"/>
                <a:gd name="connsiteX3" fmla="*/ 2372882 w 2372882"/>
                <a:gd name="connsiteY3" fmla="*/ 78842 h 788423"/>
                <a:gd name="connsiteX4" fmla="*/ 2372882 w 2372882"/>
                <a:gd name="connsiteY4" fmla="*/ 709581 h 788423"/>
                <a:gd name="connsiteX5" fmla="*/ 2294040 w 2372882"/>
                <a:gd name="connsiteY5" fmla="*/ 788423 h 788423"/>
                <a:gd name="connsiteX6" fmla="*/ 78842 w 2372882"/>
                <a:gd name="connsiteY6" fmla="*/ 788423 h 788423"/>
                <a:gd name="connsiteX7" fmla="*/ 0 w 2372882"/>
                <a:gd name="connsiteY7" fmla="*/ 709581 h 788423"/>
                <a:gd name="connsiteX8" fmla="*/ 0 w 2372882"/>
                <a:gd name="connsiteY8" fmla="*/ 78842 h 7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882" h="788423">
                  <a:moveTo>
                    <a:pt x="0" y="78842"/>
                  </a:moveTo>
                  <a:cubicBezTo>
                    <a:pt x="0" y="35299"/>
                    <a:pt x="35299" y="0"/>
                    <a:pt x="78842" y="0"/>
                  </a:cubicBezTo>
                  <a:lnTo>
                    <a:pt x="2294040" y="0"/>
                  </a:lnTo>
                  <a:cubicBezTo>
                    <a:pt x="2337583" y="0"/>
                    <a:pt x="2372882" y="35299"/>
                    <a:pt x="2372882" y="78842"/>
                  </a:cubicBezTo>
                  <a:lnTo>
                    <a:pt x="2372882" y="709581"/>
                  </a:lnTo>
                  <a:cubicBezTo>
                    <a:pt x="2372882" y="753124"/>
                    <a:pt x="2337583" y="788423"/>
                    <a:pt x="2294040" y="788423"/>
                  </a:cubicBezTo>
                  <a:lnTo>
                    <a:pt x="78842" y="788423"/>
                  </a:lnTo>
                  <a:cubicBezTo>
                    <a:pt x="35299" y="788423"/>
                    <a:pt x="0" y="753124"/>
                    <a:pt x="0" y="709581"/>
                  </a:cubicBezTo>
                  <a:lnTo>
                    <a:pt x="0" y="78842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292" tIns="99292" rIns="99292" bIns="9929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PROVEN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D1211C3-B068-CEA4-F12F-BEC0CE77DAB5}"/>
                </a:ext>
              </a:extLst>
            </p:cNvPr>
            <p:cNvSpPr/>
            <p:nvPr/>
          </p:nvSpPr>
          <p:spPr>
            <a:xfrm>
              <a:off x="7224707" y="4134832"/>
              <a:ext cx="1768463" cy="788423"/>
            </a:xfrm>
            <a:custGeom>
              <a:avLst/>
              <a:gdLst>
                <a:gd name="connsiteX0" fmla="*/ 0 w 2372882"/>
                <a:gd name="connsiteY0" fmla="*/ 78842 h 788423"/>
                <a:gd name="connsiteX1" fmla="*/ 78842 w 2372882"/>
                <a:gd name="connsiteY1" fmla="*/ 0 h 788423"/>
                <a:gd name="connsiteX2" fmla="*/ 2294040 w 2372882"/>
                <a:gd name="connsiteY2" fmla="*/ 0 h 788423"/>
                <a:gd name="connsiteX3" fmla="*/ 2372882 w 2372882"/>
                <a:gd name="connsiteY3" fmla="*/ 78842 h 788423"/>
                <a:gd name="connsiteX4" fmla="*/ 2372882 w 2372882"/>
                <a:gd name="connsiteY4" fmla="*/ 709581 h 788423"/>
                <a:gd name="connsiteX5" fmla="*/ 2294040 w 2372882"/>
                <a:gd name="connsiteY5" fmla="*/ 788423 h 788423"/>
                <a:gd name="connsiteX6" fmla="*/ 78842 w 2372882"/>
                <a:gd name="connsiteY6" fmla="*/ 788423 h 788423"/>
                <a:gd name="connsiteX7" fmla="*/ 0 w 2372882"/>
                <a:gd name="connsiteY7" fmla="*/ 709581 h 788423"/>
                <a:gd name="connsiteX8" fmla="*/ 0 w 2372882"/>
                <a:gd name="connsiteY8" fmla="*/ 78842 h 7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882" h="788423">
                  <a:moveTo>
                    <a:pt x="0" y="78842"/>
                  </a:moveTo>
                  <a:cubicBezTo>
                    <a:pt x="0" y="35299"/>
                    <a:pt x="35299" y="0"/>
                    <a:pt x="78842" y="0"/>
                  </a:cubicBezTo>
                  <a:lnTo>
                    <a:pt x="2294040" y="0"/>
                  </a:lnTo>
                  <a:cubicBezTo>
                    <a:pt x="2337583" y="0"/>
                    <a:pt x="2372882" y="35299"/>
                    <a:pt x="2372882" y="78842"/>
                  </a:cubicBezTo>
                  <a:lnTo>
                    <a:pt x="2372882" y="709581"/>
                  </a:lnTo>
                  <a:cubicBezTo>
                    <a:pt x="2372882" y="753124"/>
                    <a:pt x="2337583" y="788423"/>
                    <a:pt x="2294040" y="788423"/>
                  </a:cubicBezTo>
                  <a:lnTo>
                    <a:pt x="78842" y="788423"/>
                  </a:lnTo>
                  <a:cubicBezTo>
                    <a:pt x="35299" y="788423"/>
                    <a:pt x="0" y="753124"/>
                    <a:pt x="0" y="709581"/>
                  </a:cubicBezTo>
                  <a:lnTo>
                    <a:pt x="0" y="7884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292" tIns="99292" rIns="99292" bIns="9929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NOTEWORTHY ATTEMPT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16789D6-D195-5A58-D44A-6D143C3570E2}"/>
                </a:ext>
              </a:extLst>
            </p:cNvPr>
            <p:cNvSpPr/>
            <p:nvPr/>
          </p:nvSpPr>
          <p:spPr>
            <a:xfrm>
              <a:off x="7224707" y="4965370"/>
              <a:ext cx="1768463" cy="788423"/>
            </a:xfrm>
            <a:custGeom>
              <a:avLst/>
              <a:gdLst>
                <a:gd name="connsiteX0" fmla="*/ 0 w 2372882"/>
                <a:gd name="connsiteY0" fmla="*/ 78842 h 788423"/>
                <a:gd name="connsiteX1" fmla="*/ 78842 w 2372882"/>
                <a:gd name="connsiteY1" fmla="*/ 0 h 788423"/>
                <a:gd name="connsiteX2" fmla="*/ 2294040 w 2372882"/>
                <a:gd name="connsiteY2" fmla="*/ 0 h 788423"/>
                <a:gd name="connsiteX3" fmla="*/ 2372882 w 2372882"/>
                <a:gd name="connsiteY3" fmla="*/ 78842 h 788423"/>
                <a:gd name="connsiteX4" fmla="*/ 2372882 w 2372882"/>
                <a:gd name="connsiteY4" fmla="*/ 709581 h 788423"/>
                <a:gd name="connsiteX5" fmla="*/ 2294040 w 2372882"/>
                <a:gd name="connsiteY5" fmla="*/ 788423 h 788423"/>
                <a:gd name="connsiteX6" fmla="*/ 78842 w 2372882"/>
                <a:gd name="connsiteY6" fmla="*/ 788423 h 788423"/>
                <a:gd name="connsiteX7" fmla="*/ 0 w 2372882"/>
                <a:gd name="connsiteY7" fmla="*/ 709581 h 788423"/>
                <a:gd name="connsiteX8" fmla="*/ 0 w 2372882"/>
                <a:gd name="connsiteY8" fmla="*/ 78842 h 7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882" h="788423">
                  <a:moveTo>
                    <a:pt x="0" y="78842"/>
                  </a:moveTo>
                  <a:cubicBezTo>
                    <a:pt x="0" y="35299"/>
                    <a:pt x="35299" y="0"/>
                    <a:pt x="78842" y="0"/>
                  </a:cubicBezTo>
                  <a:lnTo>
                    <a:pt x="2294040" y="0"/>
                  </a:lnTo>
                  <a:cubicBezTo>
                    <a:pt x="2337583" y="0"/>
                    <a:pt x="2372882" y="35299"/>
                    <a:pt x="2372882" y="78842"/>
                  </a:cubicBezTo>
                  <a:lnTo>
                    <a:pt x="2372882" y="709581"/>
                  </a:lnTo>
                  <a:cubicBezTo>
                    <a:pt x="2372882" y="753124"/>
                    <a:pt x="2337583" y="788423"/>
                    <a:pt x="2294040" y="788423"/>
                  </a:cubicBezTo>
                  <a:lnTo>
                    <a:pt x="78842" y="788423"/>
                  </a:lnTo>
                  <a:cubicBezTo>
                    <a:pt x="35299" y="788423"/>
                    <a:pt x="0" y="753124"/>
                    <a:pt x="0" y="709581"/>
                  </a:cubicBezTo>
                  <a:lnTo>
                    <a:pt x="0" y="78842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292" tIns="99292" rIns="99292" bIns="9929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UPCOMING</a:t>
              </a:r>
            </a:p>
          </p:txBody>
        </p:sp>
      </p:grpSp>
      <p:graphicFrame>
        <p:nvGraphicFramePr>
          <p:cNvPr id="9" name="Content Placeholder 9">
            <a:extLst>
              <a:ext uri="{FF2B5EF4-FFF2-40B4-BE49-F238E27FC236}">
                <a16:creationId xmlns:a16="http://schemas.microsoft.com/office/drawing/2014/main" id="{E578E345-FA94-0A04-077D-DA11D3BDF2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7076526"/>
              </p:ext>
            </p:extLst>
          </p:nvPr>
        </p:nvGraphicFramePr>
        <p:xfrm>
          <a:off x="7373090" y="1350891"/>
          <a:ext cx="4194927" cy="3287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24650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80C31B6-8F69-53B2-8209-101DD95A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1" y="228600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In-situ LTI measurements on CubeSats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336AC3B-4E58-BDDD-E918-621398441AE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59280667"/>
              </p:ext>
            </p:extLst>
          </p:nvPr>
        </p:nvGraphicFramePr>
        <p:xfrm>
          <a:off x="2678272" y="1217062"/>
          <a:ext cx="8436989" cy="4043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69BA9B75-D093-5183-A4C1-6BCDAE7A03BA}"/>
              </a:ext>
            </a:extLst>
          </p:cNvPr>
          <p:cNvGrpSpPr/>
          <p:nvPr/>
        </p:nvGrpSpPr>
        <p:grpSpPr>
          <a:xfrm>
            <a:off x="208757" y="2208544"/>
            <a:ext cx="1844437" cy="2440911"/>
            <a:chOff x="7224707" y="3304294"/>
            <a:chExt cx="1768463" cy="2449499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81B3B77-9646-FBEA-170B-3ADB2D42CEAB}"/>
                </a:ext>
              </a:extLst>
            </p:cNvPr>
            <p:cNvSpPr/>
            <p:nvPr/>
          </p:nvSpPr>
          <p:spPr>
            <a:xfrm>
              <a:off x="7224708" y="3304294"/>
              <a:ext cx="1768462" cy="788423"/>
            </a:xfrm>
            <a:custGeom>
              <a:avLst/>
              <a:gdLst>
                <a:gd name="connsiteX0" fmla="*/ 0 w 2372882"/>
                <a:gd name="connsiteY0" fmla="*/ 78842 h 788423"/>
                <a:gd name="connsiteX1" fmla="*/ 78842 w 2372882"/>
                <a:gd name="connsiteY1" fmla="*/ 0 h 788423"/>
                <a:gd name="connsiteX2" fmla="*/ 2294040 w 2372882"/>
                <a:gd name="connsiteY2" fmla="*/ 0 h 788423"/>
                <a:gd name="connsiteX3" fmla="*/ 2372882 w 2372882"/>
                <a:gd name="connsiteY3" fmla="*/ 78842 h 788423"/>
                <a:gd name="connsiteX4" fmla="*/ 2372882 w 2372882"/>
                <a:gd name="connsiteY4" fmla="*/ 709581 h 788423"/>
                <a:gd name="connsiteX5" fmla="*/ 2294040 w 2372882"/>
                <a:gd name="connsiteY5" fmla="*/ 788423 h 788423"/>
                <a:gd name="connsiteX6" fmla="*/ 78842 w 2372882"/>
                <a:gd name="connsiteY6" fmla="*/ 788423 h 788423"/>
                <a:gd name="connsiteX7" fmla="*/ 0 w 2372882"/>
                <a:gd name="connsiteY7" fmla="*/ 709581 h 788423"/>
                <a:gd name="connsiteX8" fmla="*/ 0 w 2372882"/>
                <a:gd name="connsiteY8" fmla="*/ 78842 h 7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882" h="788423">
                  <a:moveTo>
                    <a:pt x="0" y="78842"/>
                  </a:moveTo>
                  <a:cubicBezTo>
                    <a:pt x="0" y="35299"/>
                    <a:pt x="35299" y="0"/>
                    <a:pt x="78842" y="0"/>
                  </a:cubicBezTo>
                  <a:lnTo>
                    <a:pt x="2294040" y="0"/>
                  </a:lnTo>
                  <a:cubicBezTo>
                    <a:pt x="2337583" y="0"/>
                    <a:pt x="2372882" y="35299"/>
                    <a:pt x="2372882" y="78842"/>
                  </a:cubicBezTo>
                  <a:lnTo>
                    <a:pt x="2372882" y="709581"/>
                  </a:lnTo>
                  <a:cubicBezTo>
                    <a:pt x="2372882" y="753124"/>
                    <a:pt x="2337583" y="788423"/>
                    <a:pt x="2294040" y="788423"/>
                  </a:cubicBezTo>
                  <a:lnTo>
                    <a:pt x="78842" y="788423"/>
                  </a:lnTo>
                  <a:cubicBezTo>
                    <a:pt x="35299" y="788423"/>
                    <a:pt x="0" y="753124"/>
                    <a:pt x="0" y="709581"/>
                  </a:cubicBezTo>
                  <a:lnTo>
                    <a:pt x="0" y="78842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292" tIns="99292" rIns="99292" bIns="9929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PROVEN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6F23B52-1D30-7FCC-D899-F9EB6DE455DD}"/>
                </a:ext>
              </a:extLst>
            </p:cNvPr>
            <p:cNvSpPr/>
            <p:nvPr/>
          </p:nvSpPr>
          <p:spPr>
            <a:xfrm>
              <a:off x="7224707" y="4134832"/>
              <a:ext cx="1768463" cy="788423"/>
            </a:xfrm>
            <a:custGeom>
              <a:avLst/>
              <a:gdLst>
                <a:gd name="connsiteX0" fmla="*/ 0 w 2372882"/>
                <a:gd name="connsiteY0" fmla="*/ 78842 h 788423"/>
                <a:gd name="connsiteX1" fmla="*/ 78842 w 2372882"/>
                <a:gd name="connsiteY1" fmla="*/ 0 h 788423"/>
                <a:gd name="connsiteX2" fmla="*/ 2294040 w 2372882"/>
                <a:gd name="connsiteY2" fmla="*/ 0 h 788423"/>
                <a:gd name="connsiteX3" fmla="*/ 2372882 w 2372882"/>
                <a:gd name="connsiteY3" fmla="*/ 78842 h 788423"/>
                <a:gd name="connsiteX4" fmla="*/ 2372882 w 2372882"/>
                <a:gd name="connsiteY4" fmla="*/ 709581 h 788423"/>
                <a:gd name="connsiteX5" fmla="*/ 2294040 w 2372882"/>
                <a:gd name="connsiteY5" fmla="*/ 788423 h 788423"/>
                <a:gd name="connsiteX6" fmla="*/ 78842 w 2372882"/>
                <a:gd name="connsiteY6" fmla="*/ 788423 h 788423"/>
                <a:gd name="connsiteX7" fmla="*/ 0 w 2372882"/>
                <a:gd name="connsiteY7" fmla="*/ 709581 h 788423"/>
                <a:gd name="connsiteX8" fmla="*/ 0 w 2372882"/>
                <a:gd name="connsiteY8" fmla="*/ 78842 h 7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882" h="788423">
                  <a:moveTo>
                    <a:pt x="0" y="78842"/>
                  </a:moveTo>
                  <a:cubicBezTo>
                    <a:pt x="0" y="35299"/>
                    <a:pt x="35299" y="0"/>
                    <a:pt x="78842" y="0"/>
                  </a:cubicBezTo>
                  <a:lnTo>
                    <a:pt x="2294040" y="0"/>
                  </a:lnTo>
                  <a:cubicBezTo>
                    <a:pt x="2337583" y="0"/>
                    <a:pt x="2372882" y="35299"/>
                    <a:pt x="2372882" y="78842"/>
                  </a:cubicBezTo>
                  <a:lnTo>
                    <a:pt x="2372882" y="709581"/>
                  </a:lnTo>
                  <a:cubicBezTo>
                    <a:pt x="2372882" y="753124"/>
                    <a:pt x="2337583" y="788423"/>
                    <a:pt x="2294040" y="788423"/>
                  </a:cubicBezTo>
                  <a:lnTo>
                    <a:pt x="78842" y="788423"/>
                  </a:lnTo>
                  <a:cubicBezTo>
                    <a:pt x="35299" y="788423"/>
                    <a:pt x="0" y="753124"/>
                    <a:pt x="0" y="709581"/>
                  </a:cubicBezTo>
                  <a:lnTo>
                    <a:pt x="0" y="7884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292" tIns="99292" rIns="99292" bIns="9929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NOTEWORTHY ATTEMPT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015FEB5-F2EF-1915-434A-7DEA1DA04B97}"/>
                </a:ext>
              </a:extLst>
            </p:cNvPr>
            <p:cNvSpPr/>
            <p:nvPr/>
          </p:nvSpPr>
          <p:spPr>
            <a:xfrm>
              <a:off x="7224707" y="4965370"/>
              <a:ext cx="1768463" cy="788423"/>
            </a:xfrm>
            <a:custGeom>
              <a:avLst/>
              <a:gdLst>
                <a:gd name="connsiteX0" fmla="*/ 0 w 2372882"/>
                <a:gd name="connsiteY0" fmla="*/ 78842 h 788423"/>
                <a:gd name="connsiteX1" fmla="*/ 78842 w 2372882"/>
                <a:gd name="connsiteY1" fmla="*/ 0 h 788423"/>
                <a:gd name="connsiteX2" fmla="*/ 2294040 w 2372882"/>
                <a:gd name="connsiteY2" fmla="*/ 0 h 788423"/>
                <a:gd name="connsiteX3" fmla="*/ 2372882 w 2372882"/>
                <a:gd name="connsiteY3" fmla="*/ 78842 h 788423"/>
                <a:gd name="connsiteX4" fmla="*/ 2372882 w 2372882"/>
                <a:gd name="connsiteY4" fmla="*/ 709581 h 788423"/>
                <a:gd name="connsiteX5" fmla="*/ 2294040 w 2372882"/>
                <a:gd name="connsiteY5" fmla="*/ 788423 h 788423"/>
                <a:gd name="connsiteX6" fmla="*/ 78842 w 2372882"/>
                <a:gd name="connsiteY6" fmla="*/ 788423 h 788423"/>
                <a:gd name="connsiteX7" fmla="*/ 0 w 2372882"/>
                <a:gd name="connsiteY7" fmla="*/ 709581 h 788423"/>
                <a:gd name="connsiteX8" fmla="*/ 0 w 2372882"/>
                <a:gd name="connsiteY8" fmla="*/ 78842 h 7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882" h="788423">
                  <a:moveTo>
                    <a:pt x="0" y="78842"/>
                  </a:moveTo>
                  <a:cubicBezTo>
                    <a:pt x="0" y="35299"/>
                    <a:pt x="35299" y="0"/>
                    <a:pt x="78842" y="0"/>
                  </a:cubicBezTo>
                  <a:lnTo>
                    <a:pt x="2294040" y="0"/>
                  </a:lnTo>
                  <a:cubicBezTo>
                    <a:pt x="2337583" y="0"/>
                    <a:pt x="2372882" y="35299"/>
                    <a:pt x="2372882" y="78842"/>
                  </a:cubicBezTo>
                  <a:lnTo>
                    <a:pt x="2372882" y="709581"/>
                  </a:lnTo>
                  <a:cubicBezTo>
                    <a:pt x="2372882" y="753124"/>
                    <a:pt x="2337583" y="788423"/>
                    <a:pt x="2294040" y="788423"/>
                  </a:cubicBezTo>
                  <a:lnTo>
                    <a:pt x="78842" y="788423"/>
                  </a:lnTo>
                  <a:cubicBezTo>
                    <a:pt x="35299" y="788423"/>
                    <a:pt x="0" y="753124"/>
                    <a:pt x="0" y="709581"/>
                  </a:cubicBezTo>
                  <a:lnTo>
                    <a:pt x="0" y="78842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292" tIns="99292" rIns="99292" bIns="9929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UPCOMING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086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80C31B6-8F69-53B2-8209-101DD95A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1" y="228600"/>
            <a:ext cx="10515600" cy="9144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In-situ LTI measurements on CubeSats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336AC3B-4E58-BDDD-E918-621398441AE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82420777"/>
              </p:ext>
            </p:extLst>
          </p:nvPr>
        </p:nvGraphicFramePr>
        <p:xfrm>
          <a:off x="2611226" y="1234723"/>
          <a:ext cx="7626284" cy="3602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F98B051-2E45-4CBC-07BB-38BA7D157979}"/>
              </a:ext>
            </a:extLst>
          </p:cNvPr>
          <p:cNvGrpSpPr/>
          <p:nvPr/>
        </p:nvGrpSpPr>
        <p:grpSpPr>
          <a:xfrm>
            <a:off x="208757" y="2208544"/>
            <a:ext cx="1844437" cy="2440911"/>
            <a:chOff x="7224707" y="3304294"/>
            <a:chExt cx="1768463" cy="2449499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8459068-39C2-468F-7CCA-D5753EA84F93}"/>
                </a:ext>
              </a:extLst>
            </p:cNvPr>
            <p:cNvSpPr/>
            <p:nvPr/>
          </p:nvSpPr>
          <p:spPr>
            <a:xfrm>
              <a:off x="7224708" y="3304294"/>
              <a:ext cx="1768462" cy="788423"/>
            </a:xfrm>
            <a:custGeom>
              <a:avLst/>
              <a:gdLst>
                <a:gd name="connsiteX0" fmla="*/ 0 w 2372882"/>
                <a:gd name="connsiteY0" fmla="*/ 78842 h 788423"/>
                <a:gd name="connsiteX1" fmla="*/ 78842 w 2372882"/>
                <a:gd name="connsiteY1" fmla="*/ 0 h 788423"/>
                <a:gd name="connsiteX2" fmla="*/ 2294040 w 2372882"/>
                <a:gd name="connsiteY2" fmla="*/ 0 h 788423"/>
                <a:gd name="connsiteX3" fmla="*/ 2372882 w 2372882"/>
                <a:gd name="connsiteY3" fmla="*/ 78842 h 788423"/>
                <a:gd name="connsiteX4" fmla="*/ 2372882 w 2372882"/>
                <a:gd name="connsiteY4" fmla="*/ 709581 h 788423"/>
                <a:gd name="connsiteX5" fmla="*/ 2294040 w 2372882"/>
                <a:gd name="connsiteY5" fmla="*/ 788423 h 788423"/>
                <a:gd name="connsiteX6" fmla="*/ 78842 w 2372882"/>
                <a:gd name="connsiteY6" fmla="*/ 788423 h 788423"/>
                <a:gd name="connsiteX7" fmla="*/ 0 w 2372882"/>
                <a:gd name="connsiteY7" fmla="*/ 709581 h 788423"/>
                <a:gd name="connsiteX8" fmla="*/ 0 w 2372882"/>
                <a:gd name="connsiteY8" fmla="*/ 78842 h 7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882" h="788423">
                  <a:moveTo>
                    <a:pt x="0" y="78842"/>
                  </a:moveTo>
                  <a:cubicBezTo>
                    <a:pt x="0" y="35299"/>
                    <a:pt x="35299" y="0"/>
                    <a:pt x="78842" y="0"/>
                  </a:cubicBezTo>
                  <a:lnTo>
                    <a:pt x="2294040" y="0"/>
                  </a:lnTo>
                  <a:cubicBezTo>
                    <a:pt x="2337583" y="0"/>
                    <a:pt x="2372882" y="35299"/>
                    <a:pt x="2372882" y="78842"/>
                  </a:cubicBezTo>
                  <a:lnTo>
                    <a:pt x="2372882" y="709581"/>
                  </a:lnTo>
                  <a:cubicBezTo>
                    <a:pt x="2372882" y="753124"/>
                    <a:pt x="2337583" y="788423"/>
                    <a:pt x="2294040" y="788423"/>
                  </a:cubicBezTo>
                  <a:lnTo>
                    <a:pt x="78842" y="788423"/>
                  </a:lnTo>
                  <a:cubicBezTo>
                    <a:pt x="35299" y="788423"/>
                    <a:pt x="0" y="753124"/>
                    <a:pt x="0" y="709581"/>
                  </a:cubicBezTo>
                  <a:lnTo>
                    <a:pt x="0" y="78842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292" tIns="99292" rIns="99292" bIns="9929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PROVEN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A475893-DD8C-69AE-F688-1965C4B99DEF}"/>
                </a:ext>
              </a:extLst>
            </p:cNvPr>
            <p:cNvSpPr/>
            <p:nvPr/>
          </p:nvSpPr>
          <p:spPr>
            <a:xfrm>
              <a:off x="7224707" y="4134832"/>
              <a:ext cx="1768463" cy="788423"/>
            </a:xfrm>
            <a:custGeom>
              <a:avLst/>
              <a:gdLst>
                <a:gd name="connsiteX0" fmla="*/ 0 w 2372882"/>
                <a:gd name="connsiteY0" fmla="*/ 78842 h 788423"/>
                <a:gd name="connsiteX1" fmla="*/ 78842 w 2372882"/>
                <a:gd name="connsiteY1" fmla="*/ 0 h 788423"/>
                <a:gd name="connsiteX2" fmla="*/ 2294040 w 2372882"/>
                <a:gd name="connsiteY2" fmla="*/ 0 h 788423"/>
                <a:gd name="connsiteX3" fmla="*/ 2372882 w 2372882"/>
                <a:gd name="connsiteY3" fmla="*/ 78842 h 788423"/>
                <a:gd name="connsiteX4" fmla="*/ 2372882 w 2372882"/>
                <a:gd name="connsiteY4" fmla="*/ 709581 h 788423"/>
                <a:gd name="connsiteX5" fmla="*/ 2294040 w 2372882"/>
                <a:gd name="connsiteY5" fmla="*/ 788423 h 788423"/>
                <a:gd name="connsiteX6" fmla="*/ 78842 w 2372882"/>
                <a:gd name="connsiteY6" fmla="*/ 788423 h 788423"/>
                <a:gd name="connsiteX7" fmla="*/ 0 w 2372882"/>
                <a:gd name="connsiteY7" fmla="*/ 709581 h 788423"/>
                <a:gd name="connsiteX8" fmla="*/ 0 w 2372882"/>
                <a:gd name="connsiteY8" fmla="*/ 78842 h 7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882" h="788423">
                  <a:moveTo>
                    <a:pt x="0" y="78842"/>
                  </a:moveTo>
                  <a:cubicBezTo>
                    <a:pt x="0" y="35299"/>
                    <a:pt x="35299" y="0"/>
                    <a:pt x="78842" y="0"/>
                  </a:cubicBezTo>
                  <a:lnTo>
                    <a:pt x="2294040" y="0"/>
                  </a:lnTo>
                  <a:cubicBezTo>
                    <a:pt x="2337583" y="0"/>
                    <a:pt x="2372882" y="35299"/>
                    <a:pt x="2372882" y="78842"/>
                  </a:cubicBezTo>
                  <a:lnTo>
                    <a:pt x="2372882" y="709581"/>
                  </a:lnTo>
                  <a:cubicBezTo>
                    <a:pt x="2372882" y="753124"/>
                    <a:pt x="2337583" y="788423"/>
                    <a:pt x="2294040" y="788423"/>
                  </a:cubicBezTo>
                  <a:lnTo>
                    <a:pt x="78842" y="788423"/>
                  </a:lnTo>
                  <a:cubicBezTo>
                    <a:pt x="35299" y="788423"/>
                    <a:pt x="0" y="753124"/>
                    <a:pt x="0" y="709581"/>
                  </a:cubicBezTo>
                  <a:lnTo>
                    <a:pt x="0" y="7884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292" tIns="99292" rIns="99292" bIns="9929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NOTEWORTHY ATTEMPT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04042DD-7145-E16A-8B46-E3791ADC2B0C}"/>
                </a:ext>
              </a:extLst>
            </p:cNvPr>
            <p:cNvSpPr/>
            <p:nvPr/>
          </p:nvSpPr>
          <p:spPr>
            <a:xfrm>
              <a:off x="7224707" y="4965370"/>
              <a:ext cx="1768463" cy="788423"/>
            </a:xfrm>
            <a:custGeom>
              <a:avLst/>
              <a:gdLst>
                <a:gd name="connsiteX0" fmla="*/ 0 w 2372882"/>
                <a:gd name="connsiteY0" fmla="*/ 78842 h 788423"/>
                <a:gd name="connsiteX1" fmla="*/ 78842 w 2372882"/>
                <a:gd name="connsiteY1" fmla="*/ 0 h 788423"/>
                <a:gd name="connsiteX2" fmla="*/ 2294040 w 2372882"/>
                <a:gd name="connsiteY2" fmla="*/ 0 h 788423"/>
                <a:gd name="connsiteX3" fmla="*/ 2372882 w 2372882"/>
                <a:gd name="connsiteY3" fmla="*/ 78842 h 788423"/>
                <a:gd name="connsiteX4" fmla="*/ 2372882 w 2372882"/>
                <a:gd name="connsiteY4" fmla="*/ 709581 h 788423"/>
                <a:gd name="connsiteX5" fmla="*/ 2294040 w 2372882"/>
                <a:gd name="connsiteY5" fmla="*/ 788423 h 788423"/>
                <a:gd name="connsiteX6" fmla="*/ 78842 w 2372882"/>
                <a:gd name="connsiteY6" fmla="*/ 788423 h 788423"/>
                <a:gd name="connsiteX7" fmla="*/ 0 w 2372882"/>
                <a:gd name="connsiteY7" fmla="*/ 709581 h 788423"/>
                <a:gd name="connsiteX8" fmla="*/ 0 w 2372882"/>
                <a:gd name="connsiteY8" fmla="*/ 78842 h 7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882" h="788423">
                  <a:moveTo>
                    <a:pt x="0" y="78842"/>
                  </a:moveTo>
                  <a:cubicBezTo>
                    <a:pt x="0" y="35299"/>
                    <a:pt x="35299" y="0"/>
                    <a:pt x="78842" y="0"/>
                  </a:cubicBezTo>
                  <a:lnTo>
                    <a:pt x="2294040" y="0"/>
                  </a:lnTo>
                  <a:cubicBezTo>
                    <a:pt x="2337583" y="0"/>
                    <a:pt x="2372882" y="35299"/>
                    <a:pt x="2372882" y="78842"/>
                  </a:cubicBezTo>
                  <a:lnTo>
                    <a:pt x="2372882" y="709581"/>
                  </a:lnTo>
                  <a:cubicBezTo>
                    <a:pt x="2372882" y="753124"/>
                    <a:pt x="2337583" y="788423"/>
                    <a:pt x="2294040" y="788423"/>
                  </a:cubicBezTo>
                  <a:lnTo>
                    <a:pt x="78842" y="788423"/>
                  </a:lnTo>
                  <a:cubicBezTo>
                    <a:pt x="35299" y="788423"/>
                    <a:pt x="0" y="753124"/>
                    <a:pt x="0" y="709581"/>
                  </a:cubicBezTo>
                  <a:lnTo>
                    <a:pt x="0" y="78842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292" tIns="99292" rIns="99292" bIns="9929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UPCOMING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0906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SV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48A1FA"/>
      </a:hlink>
      <a:folHlink>
        <a:srgbClr val="A6587F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A SV Template 16-9 v1.3.potx" id="{7EE0FFDF-F872-4190-80B4-9C5EAC6EE379}" vid="{509FADC5-8822-4D46-8DB4-969951C4F5E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6A5A9714791F4B967E55630DF17C85" ma:contentTypeVersion="12" ma:contentTypeDescription="Create a new document." ma:contentTypeScope="" ma:versionID="b1b8f813f331aa2a061eee55c870f0a5">
  <xsd:schema xmlns:xsd="http://www.w3.org/2001/XMLSchema" xmlns:xs="http://www.w3.org/2001/XMLSchema" xmlns:p="http://schemas.microsoft.com/office/2006/metadata/properties" xmlns:ns2="e3ef4671-d123-46d1-9fde-d597483c1e2e" xmlns:ns3="d900e117-17a0-4b24-9e47-511ef1d02c43" targetNamespace="http://schemas.microsoft.com/office/2006/metadata/properties" ma:root="true" ma:fieldsID="316a986d277c35cf46ab289e92d882bf" ns2:_="" ns3:_="">
    <xsd:import namespace="e3ef4671-d123-46d1-9fde-d597483c1e2e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News_x0020_Category" minOccurs="0"/>
                <xsd:element ref="ns2:Document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f4671-d123-46d1-9fde-d597483c1e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News_x0020_Category" ma:index="12" nillable="true" ma:displayName="News Category" ma:format="Dropdown" ma:internalName="News_x0020_Category">
      <xsd:simpleType>
        <xsd:restriction base="dms:Choice">
          <xsd:enumeration value="All-Hands"/>
          <xsd:enumeration value="Special Notices"/>
        </xsd:restriction>
      </xsd:simpleType>
    </xsd:element>
    <xsd:element name="Document" ma:index="13" nillable="true" ma:displayName="Document" ma:format="Dropdown" ma:internalName="Document">
      <xsd:simpleType>
        <xsd:restriction base="dms:Choice">
          <xsd:enumeration value="All Hands"/>
          <xsd:enumeration value="Choice 2"/>
          <xsd:enumeration value="Choice 3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f10dc0c-ad16-4724-b7b2-d16863f1aa8d}" ma:internalName="TaxCatchAll" ma:showField="CatchAllData" ma:web="36172074-15e2-4eac-a213-d74d964d55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 xmlns="e3ef4671-d123-46d1-9fde-d597483c1e2e" xsi:nil="true"/>
    <News_x0020_Category xmlns="e3ef4671-d123-46d1-9fde-d597483c1e2e" xsi:nil="true"/>
    <TaxCatchAll xmlns="d900e117-17a0-4b24-9e47-511ef1d02c43" xsi:nil="true"/>
    <lcf76f155ced4ddcb4097134ff3c332f xmlns="e3ef4671-d123-46d1-9fde-d597483c1e2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853C1B-86FE-4D8F-B2FB-B08BBE28C7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C9C1BA-65AC-4B65-B4AF-ACE63DDF82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ef4671-d123-46d1-9fde-d597483c1e2e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ED9B22-50D7-4A44-A6AE-2F37958B70CF}">
  <ds:schemaRefs>
    <ds:schemaRef ds:uri="http://purl.org/dc/terms/"/>
    <ds:schemaRef ds:uri="e3ef4671-d123-46d1-9fde-d597483c1e2e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17266</TotalTime>
  <Words>1366</Words>
  <Application>Microsoft Macintosh PowerPoint</Application>
  <PresentationFormat>Widescreen</PresentationFormat>
  <Paragraphs>234</Paragraphs>
  <Slides>21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Office Theme</vt:lpstr>
      <vt:lpstr>1_Office Theme</vt:lpstr>
      <vt:lpstr>Document</vt:lpstr>
      <vt:lpstr>PROBING THE LOWER-THERMOSPHERE-IONOSPHERE IN-SITU WITH SMALL SPACECRAFT </vt:lpstr>
      <vt:lpstr>Outline</vt:lpstr>
      <vt:lpstr>The Story of Daedalus</vt:lpstr>
      <vt:lpstr>The Story of Daedalus</vt:lpstr>
      <vt:lpstr>Daedalus Science</vt:lpstr>
      <vt:lpstr>The role of CubeSats</vt:lpstr>
      <vt:lpstr>In-situ LTI measurements on CubeSats</vt:lpstr>
      <vt:lpstr>In-situ LTI measurements on CubeSats</vt:lpstr>
      <vt:lpstr>In-situ LTI measurements on CubeSats</vt:lpstr>
      <vt:lpstr>Scintillation Prediction Observations Research Task (SPORT)   - a joint Brazilian and US nanosatellite to study the formation and evolution of equatorial plasma bubbles which may, in turn, cause scintillation</vt:lpstr>
      <vt:lpstr>PowerPoint Presentation</vt:lpstr>
      <vt:lpstr>LLTID, LAICE Neutral Atmosphere </vt:lpstr>
      <vt:lpstr>Swarm-EX</vt:lpstr>
      <vt:lpstr>Swarm-EX: Swarm Communication &amp; Control</vt:lpstr>
      <vt:lpstr>In-situ spacecraft data below 350km</vt:lpstr>
      <vt:lpstr>LWS Architecture Study</vt:lpstr>
      <vt:lpstr>TechEdSat:  Nano-Sat Exobrake</vt:lpstr>
      <vt:lpstr>TechEdSat-7 Success! </vt:lpstr>
      <vt:lpstr>Additional Challenges</vt:lpstr>
      <vt:lpstr>Back-up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Jorgensen, Therese Moretto (ARC-P)</dc:creator>
  <cp:keywords/>
  <dc:description/>
  <cp:lastModifiedBy>Bartlett, Lyn C (ARC-P)[WYLE LABS]</cp:lastModifiedBy>
  <cp:revision>2</cp:revision>
  <cp:lastPrinted>2022-07-13T23:47:21Z</cp:lastPrinted>
  <dcterms:created xsi:type="dcterms:W3CDTF">2022-06-30T02:27:48Z</dcterms:created>
  <dcterms:modified xsi:type="dcterms:W3CDTF">2022-07-15T15:05:08Z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0x0101007F6A5A9714791F4B967E55630DF17C85</vt:lpwstr>
  </property>
</Properties>
</file>