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notesMasterIdLst>
    <p:notesMasterId r:id="rId21"/>
  </p:notesMasterIdLst>
  <p:sldIdLst>
    <p:sldId id="277" r:id="rId4"/>
    <p:sldId id="579" r:id="rId5"/>
    <p:sldId id="472" r:id="rId6"/>
    <p:sldId id="264" r:id="rId7"/>
    <p:sldId id="584" r:id="rId8"/>
    <p:sldId id="256" r:id="rId9"/>
    <p:sldId id="580" r:id="rId10"/>
    <p:sldId id="581" r:id="rId11"/>
    <p:sldId id="582" r:id="rId12"/>
    <p:sldId id="583" r:id="rId13"/>
    <p:sldId id="278" r:id="rId14"/>
    <p:sldId id="280" r:id="rId15"/>
    <p:sldId id="282" r:id="rId16"/>
    <p:sldId id="283" r:id="rId17"/>
    <p:sldId id="279" r:id="rId18"/>
    <p:sldId id="586" r:id="rId19"/>
    <p:sldId id="587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D25288C-D3AF-49B1-8F07-9C9E5191ACC2}" v="37" dt="2022-07-19T16:01:01.08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89" autoAdjust="0"/>
    <p:restoredTop sz="94660"/>
  </p:normalViewPr>
  <p:slideViewPr>
    <p:cSldViewPr snapToGrid="0">
      <p:cViewPr varScale="1">
        <p:scale>
          <a:sx n="79" d="100"/>
          <a:sy n="79" d="100"/>
        </p:scale>
        <p:origin x="50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microsoft.com/office/2016/11/relationships/changesInfo" Target="changesInfos/changesInfo1.xml"/><Relationship Id="rId3" Type="http://schemas.openxmlformats.org/officeDocument/2006/relationships/slideMaster" Target="slideMasters/slideMaster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rew Settles" userId="a04a9abc-8242-4b6f-b4a2-0b7fd2d5211e" providerId="ADAL" clId="{DD25288C-D3AF-49B1-8F07-9C9E5191ACC2}"/>
    <pc:docChg chg="undo custSel addSld modSld">
      <pc:chgData name="Andrew Settles" userId="a04a9abc-8242-4b6f-b4a2-0b7fd2d5211e" providerId="ADAL" clId="{DD25288C-D3AF-49B1-8F07-9C9E5191ACC2}" dt="2022-07-19T16:06:30.516" v="501" actId="114"/>
      <pc:docMkLst>
        <pc:docMk/>
      </pc:docMkLst>
      <pc:sldChg chg="addSp modSp mod">
        <pc:chgData name="Andrew Settles" userId="a04a9abc-8242-4b6f-b4a2-0b7fd2d5211e" providerId="ADAL" clId="{DD25288C-D3AF-49B1-8F07-9C9E5191ACC2}" dt="2022-07-19T15:29:46.848" v="175" actId="1076"/>
        <pc:sldMkLst>
          <pc:docMk/>
          <pc:sldMk cId="1254599042" sldId="278"/>
        </pc:sldMkLst>
        <pc:spChg chg="add mod">
          <ac:chgData name="Andrew Settles" userId="a04a9abc-8242-4b6f-b4a2-0b7fd2d5211e" providerId="ADAL" clId="{DD25288C-D3AF-49B1-8F07-9C9E5191ACC2}" dt="2022-07-19T15:29:46.848" v="175" actId="1076"/>
          <ac:spMkLst>
            <pc:docMk/>
            <pc:sldMk cId="1254599042" sldId="278"/>
            <ac:spMk id="8" creationId="{D44DB74E-8401-4F1E-BC17-846C0E6EAA5C}"/>
          </ac:spMkLst>
        </pc:spChg>
      </pc:sldChg>
      <pc:sldChg chg="addSp modSp">
        <pc:chgData name="Andrew Settles" userId="a04a9abc-8242-4b6f-b4a2-0b7fd2d5211e" providerId="ADAL" clId="{DD25288C-D3AF-49B1-8F07-9C9E5191ACC2}" dt="2022-07-19T15:29:55.957" v="176"/>
        <pc:sldMkLst>
          <pc:docMk/>
          <pc:sldMk cId="350908681" sldId="279"/>
        </pc:sldMkLst>
        <pc:spChg chg="add mod">
          <ac:chgData name="Andrew Settles" userId="a04a9abc-8242-4b6f-b4a2-0b7fd2d5211e" providerId="ADAL" clId="{DD25288C-D3AF-49B1-8F07-9C9E5191ACC2}" dt="2022-07-19T15:29:55.957" v="176"/>
          <ac:spMkLst>
            <pc:docMk/>
            <pc:sldMk cId="350908681" sldId="279"/>
            <ac:spMk id="7" creationId="{70894BA2-F746-4DC2-BB73-44DAE8ACC35B}"/>
          </ac:spMkLst>
        </pc:spChg>
      </pc:sldChg>
      <pc:sldChg chg="delSp modSp mod">
        <pc:chgData name="Andrew Settles" userId="a04a9abc-8242-4b6f-b4a2-0b7fd2d5211e" providerId="ADAL" clId="{DD25288C-D3AF-49B1-8F07-9C9E5191ACC2}" dt="2022-07-19T15:21:56.407" v="61" actId="403"/>
        <pc:sldMkLst>
          <pc:docMk/>
          <pc:sldMk cId="1962507777" sldId="280"/>
        </pc:sldMkLst>
        <pc:spChg chg="del">
          <ac:chgData name="Andrew Settles" userId="a04a9abc-8242-4b6f-b4a2-0b7fd2d5211e" providerId="ADAL" clId="{DD25288C-D3AF-49B1-8F07-9C9E5191ACC2}" dt="2022-07-19T15:19:42.228" v="0" actId="478"/>
          <ac:spMkLst>
            <pc:docMk/>
            <pc:sldMk cId="1962507777" sldId="280"/>
            <ac:spMk id="3" creationId="{49B252E1-2A19-49BE-91FA-B538DD07B229}"/>
          </ac:spMkLst>
        </pc:spChg>
        <pc:spChg chg="mod">
          <ac:chgData name="Andrew Settles" userId="a04a9abc-8242-4b6f-b4a2-0b7fd2d5211e" providerId="ADAL" clId="{DD25288C-D3AF-49B1-8F07-9C9E5191ACC2}" dt="2022-07-19T15:21:49.425" v="60" actId="12789"/>
          <ac:spMkLst>
            <pc:docMk/>
            <pc:sldMk cId="1962507777" sldId="280"/>
            <ac:spMk id="4" creationId="{D9031F5E-3BE3-402F-AFB3-8D3C90E7F159}"/>
          </ac:spMkLst>
        </pc:spChg>
        <pc:spChg chg="mod">
          <ac:chgData name="Andrew Settles" userId="a04a9abc-8242-4b6f-b4a2-0b7fd2d5211e" providerId="ADAL" clId="{DD25288C-D3AF-49B1-8F07-9C9E5191ACC2}" dt="2022-07-19T15:21:56.407" v="61" actId="403"/>
          <ac:spMkLst>
            <pc:docMk/>
            <pc:sldMk cId="1962507777" sldId="280"/>
            <ac:spMk id="6" creationId="{9ABEAAF7-CA3B-436A-A7FA-3B8EABFBA38A}"/>
          </ac:spMkLst>
        </pc:spChg>
        <pc:graphicFrameChg chg="mod">
          <ac:chgData name="Andrew Settles" userId="a04a9abc-8242-4b6f-b4a2-0b7fd2d5211e" providerId="ADAL" clId="{DD25288C-D3AF-49B1-8F07-9C9E5191ACC2}" dt="2022-07-19T15:20:05.834" v="40" actId="1035"/>
          <ac:graphicFrameMkLst>
            <pc:docMk/>
            <pc:sldMk cId="1962507777" sldId="280"/>
            <ac:graphicFrameMk id="5" creationId="{D4B84034-5196-4547-A8D4-9C78E33FFA32}"/>
          </ac:graphicFrameMkLst>
        </pc:graphicFrameChg>
        <pc:picChg chg="mod">
          <ac:chgData name="Andrew Settles" userId="a04a9abc-8242-4b6f-b4a2-0b7fd2d5211e" providerId="ADAL" clId="{DD25288C-D3AF-49B1-8F07-9C9E5191ACC2}" dt="2022-07-19T15:21:49.425" v="60" actId="12789"/>
          <ac:picMkLst>
            <pc:docMk/>
            <pc:sldMk cId="1962507777" sldId="280"/>
            <ac:picMk id="2" creationId="{95DAB8B4-6DB4-4C8C-974B-1CD6EBAB6795}"/>
          </ac:picMkLst>
        </pc:picChg>
      </pc:sldChg>
      <pc:sldChg chg="delSp modSp mod">
        <pc:chgData name="Andrew Settles" userId="a04a9abc-8242-4b6f-b4a2-0b7fd2d5211e" providerId="ADAL" clId="{DD25288C-D3AF-49B1-8F07-9C9E5191ACC2}" dt="2022-07-19T15:25:30.284" v="137" actId="2711"/>
        <pc:sldMkLst>
          <pc:docMk/>
          <pc:sldMk cId="454996797" sldId="282"/>
        </pc:sldMkLst>
        <pc:spChg chg="del">
          <ac:chgData name="Andrew Settles" userId="a04a9abc-8242-4b6f-b4a2-0b7fd2d5211e" providerId="ADAL" clId="{DD25288C-D3AF-49B1-8F07-9C9E5191ACC2}" dt="2022-07-19T15:22:12.329" v="62" actId="478"/>
          <ac:spMkLst>
            <pc:docMk/>
            <pc:sldMk cId="454996797" sldId="282"/>
            <ac:spMk id="3" creationId="{49B252E1-2A19-49BE-91FA-B538DD07B229}"/>
          </ac:spMkLst>
        </pc:spChg>
        <pc:spChg chg="mod">
          <ac:chgData name="Andrew Settles" userId="a04a9abc-8242-4b6f-b4a2-0b7fd2d5211e" providerId="ADAL" clId="{DD25288C-D3AF-49B1-8F07-9C9E5191ACC2}" dt="2022-07-19T15:22:45.939" v="68" actId="12789"/>
          <ac:spMkLst>
            <pc:docMk/>
            <pc:sldMk cId="454996797" sldId="282"/>
            <ac:spMk id="4" creationId="{D9031F5E-3BE3-402F-AFB3-8D3C90E7F159}"/>
          </ac:spMkLst>
        </pc:spChg>
        <pc:spChg chg="mod">
          <ac:chgData name="Andrew Settles" userId="a04a9abc-8242-4b6f-b4a2-0b7fd2d5211e" providerId="ADAL" clId="{DD25288C-D3AF-49B1-8F07-9C9E5191ACC2}" dt="2022-07-19T15:23:37.484" v="78" actId="1076"/>
          <ac:spMkLst>
            <pc:docMk/>
            <pc:sldMk cId="454996797" sldId="282"/>
            <ac:spMk id="6" creationId="{9ABEAAF7-CA3B-436A-A7FA-3B8EABFBA38A}"/>
          </ac:spMkLst>
        </pc:spChg>
        <pc:spChg chg="mod">
          <ac:chgData name="Andrew Settles" userId="a04a9abc-8242-4b6f-b4a2-0b7fd2d5211e" providerId="ADAL" clId="{DD25288C-D3AF-49B1-8F07-9C9E5191ACC2}" dt="2022-07-19T15:24:36.429" v="114" actId="403"/>
          <ac:spMkLst>
            <pc:docMk/>
            <pc:sldMk cId="454996797" sldId="282"/>
            <ac:spMk id="12" creationId="{DC5AEF87-0EDE-4EF1-AD99-2857054C41DC}"/>
          </ac:spMkLst>
        </pc:spChg>
        <pc:spChg chg="mod">
          <ac:chgData name="Andrew Settles" userId="a04a9abc-8242-4b6f-b4a2-0b7fd2d5211e" providerId="ADAL" clId="{DD25288C-D3AF-49B1-8F07-9C9E5191ACC2}" dt="2022-07-19T15:24:36.429" v="114" actId="403"/>
          <ac:spMkLst>
            <pc:docMk/>
            <pc:sldMk cId="454996797" sldId="282"/>
            <ac:spMk id="13" creationId="{A2DAC725-0010-489D-9031-8A0068E3AAF2}"/>
          </ac:spMkLst>
        </pc:spChg>
        <pc:spChg chg="mod">
          <ac:chgData name="Andrew Settles" userId="a04a9abc-8242-4b6f-b4a2-0b7fd2d5211e" providerId="ADAL" clId="{DD25288C-D3AF-49B1-8F07-9C9E5191ACC2}" dt="2022-07-19T15:24:36.429" v="114" actId="403"/>
          <ac:spMkLst>
            <pc:docMk/>
            <pc:sldMk cId="454996797" sldId="282"/>
            <ac:spMk id="14" creationId="{275C00C6-FAF5-4986-B446-A145D1642B5F}"/>
          </ac:spMkLst>
        </pc:spChg>
        <pc:spChg chg="mod">
          <ac:chgData name="Andrew Settles" userId="a04a9abc-8242-4b6f-b4a2-0b7fd2d5211e" providerId="ADAL" clId="{DD25288C-D3AF-49B1-8F07-9C9E5191ACC2}" dt="2022-07-19T15:24:36.429" v="114" actId="403"/>
          <ac:spMkLst>
            <pc:docMk/>
            <pc:sldMk cId="454996797" sldId="282"/>
            <ac:spMk id="15" creationId="{244F2E3F-490F-4BB5-8E8C-95487167CEAE}"/>
          </ac:spMkLst>
        </pc:spChg>
        <pc:spChg chg="mod">
          <ac:chgData name="Andrew Settles" userId="a04a9abc-8242-4b6f-b4a2-0b7fd2d5211e" providerId="ADAL" clId="{DD25288C-D3AF-49B1-8F07-9C9E5191ACC2}" dt="2022-07-19T15:24:36.429" v="114" actId="403"/>
          <ac:spMkLst>
            <pc:docMk/>
            <pc:sldMk cId="454996797" sldId="282"/>
            <ac:spMk id="16" creationId="{F05C2E9D-77D4-482E-AA03-DABEDDBC78D0}"/>
          </ac:spMkLst>
        </pc:spChg>
        <pc:spChg chg="mod">
          <ac:chgData name="Andrew Settles" userId="a04a9abc-8242-4b6f-b4a2-0b7fd2d5211e" providerId="ADAL" clId="{DD25288C-D3AF-49B1-8F07-9C9E5191ACC2}" dt="2022-07-19T15:24:36.429" v="114" actId="403"/>
          <ac:spMkLst>
            <pc:docMk/>
            <pc:sldMk cId="454996797" sldId="282"/>
            <ac:spMk id="17" creationId="{EDC33009-674A-4221-AF17-B0C4428A9D22}"/>
          </ac:spMkLst>
        </pc:spChg>
        <pc:spChg chg="mod">
          <ac:chgData name="Andrew Settles" userId="a04a9abc-8242-4b6f-b4a2-0b7fd2d5211e" providerId="ADAL" clId="{DD25288C-D3AF-49B1-8F07-9C9E5191ACC2}" dt="2022-07-19T15:24:36.429" v="114" actId="403"/>
          <ac:spMkLst>
            <pc:docMk/>
            <pc:sldMk cId="454996797" sldId="282"/>
            <ac:spMk id="18" creationId="{ACA55E6D-D6DD-4C4B-B131-BC26574EB38B}"/>
          </ac:spMkLst>
        </pc:spChg>
        <pc:spChg chg="mod">
          <ac:chgData name="Andrew Settles" userId="a04a9abc-8242-4b6f-b4a2-0b7fd2d5211e" providerId="ADAL" clId="{DD25288C-D3AF-49B1-8F07-9C9E5191ACC2}" dt="2022-07-19T15:24:36.429" v="114" actId="403"/>
          <ac:spMkLst>
            <pc:docMk/>
            <pc:sldMk cId="454996797" sldId="282"/>
            <ac:spMk id="19" creationId="{8F5A7C8A-C567-4B47-ACA8-82868F887D28}"/>
          </ac:spMkLst>
        </pc:spChg>
        <pc:spChg chg="mod">
          <ac:chgData name="Andrew Settles" userId="a04a9abc-8242-4b6f-b4a2-0b7fd2d5211e" providerId="ADAL" clId="{DD25288C-D3AF-49B1-8F07-9C9E5191ACC2}" dt="2022-07-19T15:24:36.429" v="114" actId="403"/>
          <ac:spMkLst>
            <pc:docMk/>
            <pc:sldMk cId="454996797" sldId="282"/>
            <ac:spMk id="20" creationId="{90AC1054-26F5-42A6-974A-97C61DC5C2B4}"/>
          </ac:spMkLst>
        </pc:spChg>
        <pc:spChg chg="mod">
          <ac:chgData name="Andrew Settles" userId="a04a9abc-8242-4b6f-b4a2-0b7fd2d5211e" providerId="ADAL" clId="{DD25288C-D3AF-49B1-8F07-9C9E5191ACC2}" dt="2022-07-19T15:24:36.429" v="114" actId="403"/>
          <ac:spMkLst>
            <pc:docMk/>
            <pc:sldMk cId="454996797" sldId="282"/>
            <ac:spMk id="21" creationId="{2DA2740E-0ADE-4190-932E-80B29130F6AD}"/>
          </ac:spMkLst>
        </pc:spChg>
        <pc:spChg chg="mod">
          <ac:chgData name="Andrew Settles" userId="a04a9abc-8242-4b6f-b4a2-0b7fd2d5211e" providerId="ADAL" clId="{DD25288C-D3AF-49B1-8F07-9C9E5191ACC2}" dt="2022-07-19T15:24:36.429" v="114" actId="403"/>
          <ac:spMkLst>
            <pc:docMk/>
            <pc:sldMk cId="454996797" sldId="282"/>
            <ac:spMk id="22" creationId="{95E746B3-6503-4100-9B66-BCAB87B6B186}"/>
          </ac:spMkLst>
        </pc:spChg>
        <pc:spChg chg="mod">
          <ac:chgData name="Andrew Settles" userId="a04a9abc-8242-4b6f-b4a2-0b7fd2d5211e" providerId="ADAL" clId="{DD25288C-D3AF-49B1-8F07-9C9E5191ACC2}" dt="2022-07-19T15:24:36.429" v="114" actId="403"/>
          <ac:spMkLst>
            <pc:docMk/>
            <pc:sldMk cId="454996797" sldId="282"/>
            <ac:spMk id="23" creationId="{5EB9C870-CB35-4FD6-B1BD-52440F223F58}"/>
          </ac:spMkLst>
        </pc:spChg>
        <pc:spChg chg="mod">
          <ac:chgData name="Andrew Settles" userId="a04a9abc-8242-4b6f-b4a2-0b7fd2d5211e" providerId="ADAL" clId="{DD25288C-D3AF-49B1-8F07-9C9E5191ACC2}" dt="2022-07-19T15:24:36.429" v="114" actId="403"/>
          <ac:spMkLst>
            <pc:docMk/>
            <pc:sldMk cId="454996797" sldId="282"/>
            <ac:spMk id="32" creationId="{76BB2896-8E68-4D46-B237-4558DFAE642C}"/>
          </ac:spMkLst>
        </pc:spChg>
        <pc:spChg chg="mod">
          <ac:chgData name="Andrew Settles" userId="a04a9abc-8242-4b6f-b4a2-0b7fd2d5211e" providerId="ADAL" clId="{DD25288C-D3AF-49B1-8F07-9C9E5191ACC2}" dt="2022-07-19T15:24:36.429" v="114" actId="403"/>
          <ac:spMkLst>
            <pc:docMk/>
            <pc:sldMk cId="454996797" sldId="282"/>
            <ac:spMk id="34" creationId="{AB89C3DC-D8B5-4845-9337-6DD863B5CA26}"/>
          </ac:spMkLst>
        </pc:spChg>
        <pc:spChg chg="mod">
          <ac:chgData name="Andrew Settles" userId="a04a9abc-8242-4b6f-b4a2-0b7fd2d5211e" providerId="ADAL" clId="{DD25288C-D3AF-49B1-8F07-9C9E5191ACC2}" dt="2022-07-19T15:24:59.010" v="130" actId="1038"/>
          <ac:spMkLst>
            <pc:docMk/>
            <pc:sldMk cId="454996797" sldId="282"/>
            <ac:spMk id="35" creationId="{93B93F93-FEED-4488-8806-D729D9E87A6B}"/>
          </ac:spMkLst>
        </pc:spChg>
        <pc:spChg chg="mod">
          <ac:chgData name="Andrew Settles" userId="a04a9abc-8242-4b6f-b4a2-0b7fd2d5211e" providerId="ADAL" clId="{DD25288C-D3AF-49B1-8F07-9C9E5191ACC2}" dt="2022-07-19T15:24:52.003" v="118" actId="6549"/>
          <ac:spMkLst>
            <pc:docMk/>
            <pc:sldMk cId="454996797" sldId="282"/>
            <ac:spMk id="36" creationId="{57134F43-7D45-434B-80E1-776B2CE523C2}"/>
          </ac:spMkLst>
        </pc:spChg>
        <pc:spChg chg="mod">
          <ac:chgData name="Andrew Settles" userId="a04a9abc-8242-4b6f-b4a2-0b7fd2d5211e" providerId="ADAL" clId="{DD25288C-D3AF-49B1-8F07-9C9E5191ACC2}" dt="2022-07-19T15:24:36.429" v="114" actId="403"/>
          <ac:spMkLst>
            <pc:docMk/>
            <pc:sldMk cId="454996797" sldId="282"/>
            <ac:spMk id="38" creationId="{6B01DA96-AEE7-4416-A629-2095EFC8FCAA}"/>
          </ac:spMkLst>
        </pc:spChg>
        <pc:spChg chg="mod">
          <ac:chgData name="Andrew Settles" userId="a04a9abc-8242-4b6f-b4a2-0b7fd2d5211e" providerId="ADAL" clId="{DD25288C-D3AF-49B1-8F07-9C9E5191ACC2}" dt="2022-07-19T15:24:36.429" v="114" actId="403"/>
          <ac:spMkLst>
            <pc:docMk/>
            <pc:sldMk cId="454996797" sldId="282"/>
            <ac:spMk id="39" creationId="{5A13BB2E-6B53-4026-BB7D-0814A2C9067E}"/>
          </ac:spMkLst>
        </pc:spChg>
        <pc:grpChg chg="mod">
          <ac:chgData name="Andrew Settles" userId="a04a9abc-8242-4b6f-b4a2-0b7fd2d5211e" providerId="ADAL" clId="{DD25288C-D3AF-49B1-8F07-9C9E5191ACC2}" dt="2022-07-19T15:25:07.549" v="136" actId="1076"/>
          <ac:grpSpMkLst>
            <pc:docMk/>
            <pc:sldMk cId="454996797" sldId="282"/>
            <ac:grpSpMk id="7" creationId="{B99FF9EA-16FA-445B-813A-4E88E34FF88E}"/>
          </ac:grpSpMkLst>
        </pc:grpChg>
        <pc:graphicFrameChg chg="mod">
          <ac:chgData name="Andrew Settles" userId="a04a9abc-8242-4b6f-b4a2-0b7fd2d5211e" providerId="ADAL" clId="{DD25288C-D3AF-49B1-8F07-9C9E5191ACC2}" dt="2022-07-19T15:25:30.284" v="137" actId="2711"/>
          <ac:graphicFrameMkLst>
            <pc:docMk/>
            <pc:sldMk cId="454996797" sldId="282"/>
            <ac:graphicFrameMk id="40" creationId="{A2BBFA03-4FAC-468E-896F-502C55631017}"/>
          </ac:graphicFrameMkLst>
        </pc:graphicFrameChg>
        <pc:picChg chg="mod">
          <ac:chgData name="Andrew Settles" userId="a04a9abc-8242-4b6f-b4a2-0b7fd2d5211e" providerId="ADAL" clId="{DD25288C-D3AF-49B1-8F07-9C9E5191ACC2}" dt="2022-07-19T15:22:45.939" v="68" actId="12789"/>
          <ac:picMkLst>
            <pc:docMk/>
            <pc:sldMk cId="454996797" sldId="282"/>
            <ac:picMk id="2" creationId="{95DAB8B4-6DB4-4C8C-974B-1CD6EBAB6795}"/>
          </ac:picMkLst>
        </pc:picChg>
        <pc:cxnChg chg="mod">
          <ac:chgData name="Andrew Settles" userId="a04a9abc-8242-4b6f-b4a2-0b7fd2d5211e" providerId="ADAL" clId="{DD25288C-D3AF-49B1-8F07-9C9E5191ACC2}" dt="2022-07-19T15:24:36.429" v="114" actId="403"/>
          <ac:cxnSpMkLst>
            <pc:docMk/>
            <pc:sldMk cId="454996797" sldId="282"/>
            <ac:cxnSpMk id="27" creationId="{5D89C869-DAFC-4729-9132-C17848A99535}"/>
          </ac:cxnSpMkLst>
        </pc:cxnChg>
        <pc:cxnChg chg="mod">
          <ac:chgData name="Andrew Settles" userId="a04a9abc-8242-4b6f-b4a2-0b7fd2d5211e" providerId="ADAL" clId="{DD25288C-D3AF-49B1-8F07-9C9E5191ACC2}" dt="2022-07-19T15:24:36.429" v="114" actId="403"/>
          <ac:cxnSpMkLst>
            <pc:docMk/>
            <pc:sldMk cId="454996797" sldId="282"/>
            <ac:cxnSpMk id="28" creationId="{4EF18988-CEDC-4F63-9EFD-2262EBCA3C8A}"/>
          </ac:cxnSpMkLst>
        </pc:cxnChg>
        <pc:cxnChg chg="mod">
          <ac:chgData name="Andrew Settles" userId="a04a9abc-8242-4b6f-b4a2-0b7fd2d5211e" providerId="ADAL" clId="{DD25288C-D3AF-49B1-8F07-9C9E5191ACC2}" dt="2022-07-19T15:24:36.429" v="114" actId="403"/>
          <ac:cxnSpMkLst>
            <pc:docMk/>
            <pc:sldMk cId="454996797" sldId="282"/>
            <ac:cxnSpMk id="33" creationId="{5F55C886-89DA-416B-B206-0642331E1F09}"/>
          </ac:cxnSpMkLst>
        </pc:cxnChg>
      </pc:sldChg>
      <pc:sldChg chg="delSp modSp mod">
        <pc:chgData name="Andrew Settles" userId="a04a9abc-8242-4b6f-b4a2-0b7fd2d5211e" providerId="ADAL" clId="{DD25288C-D3AF-49B1-8F07-9C9E5191ACC2}" dt="2022-07-19T15:26:14.764" v="166" actId="1035"/>
        <pc:sldMkLst>
          <pc:docMk/>
          <pc:sldMk cId="1268503852" sldId="283"/>
        </pc:sldMkLst>
        <pc:spChg chg="mod">
          <ac:chgData name="Andrew Settles" userId="a04a9abc-8242-4b6f-b4a2-0b7fd2d5211e" providerId="ADAL" clId="{DD25288C-D3AF-49B1-8F07-9C9E5191ACC2}" dt="2022-07-19T15:26:14.764" v="166" actId="1035"/>
          <ac:spMkLst>
            <pc:docMk/>
            <pc:sldMk cId="1268503852" sldId="283"/>
            <ac:spMk id="4" creationId="{BF7A28DB-A354-402C-9D95-AB63E769A55E}"/>
          </ac:spMkLst>
        </pc:spChg>
        <pc:spChg chg="del">
          <ac:chgData name="Andrew Settles" userId="a04a9abc-8242-4b6f-b4a2-0b7fd2d5211e" providerId="ADAL" clId="{DD25288C-D3AF-49B1-8F07-9C9E5191ACC2}" dt="2022-07-19T15:25:39.501" v="138" actId="478"/>
          <ac:spMkLst>
            <pc:docMk/>
            <pc:sldMk cId="1268503852" sldId="283"/>
            <ac:spMk id="7" creationId="{B981821F-9550-4B68-BA67-CA489E49979E}"/>
          </ac:spMkLst>
        </pc:spChg>
        <pc:spChg chg="mod">
          <ac:chgData name="Andrew Settles" userId="a04a9abc-8242-4b6f-b4a2-0b7fd2d5211e" providerId="ADAL" clId="{DD25288C-D3AF-49B1-8F07-9C9E5191ACC2}" dt="2022-07-19T15:26:14.764" v="166" actId="1035"/>
          <ac:spMkLst>
            <pc:docMk/>
            <pc:sldMk cId="1268503852" sldId="283"/>
            <ac:spMk id="10" creationId="{13B86738-CDA8-4F37-9C05-3EF0191CA1C5}"/>
          </ac:spMkLst>
        </pc:spChg>
        <pc:spChg chg="mod">
          <ac:chgData name="Andrew Settles" userId="a04a9abc-8242-4b6f-b4a2-0b7fd2d5211e" providerId="ADAL" clId="{DD25288C-D3AF-49B1-8F07-9C9E5191ACC2}" dt="2022-07-19T15:26:06.344" v="145" actId="12789"/>
          <ac:spMkLst>
            <pc:docMk/>
            <pc:sldMk cId="1268503852" sldId="283"/>
            <ac:spMk id="12" creationId="{3AE5ED5F-9547-4BE0-A41D-CFD129B09533}"/>
          </ac:spMkLst>
        </pc:spChg>
        <pc:spChg chg="mod">
          <ac:chgData name="Andrew Settles" userId="a04a9abc-8242-4b6f-b4a2-0b7fd2d5211e" providerId="ADAL" clId="{DD25288C-D3AF-49B1-8F07-9C9E5191ACC2}" dt="2022-07-19T15:26:14.764" v="166" actId="1035"/>
          <ac:spMkLst>
            <pc:docMk/>
            <pc:sldMk cId="1268503852" sldId="283"/>
            <ac:spMk id="14" creationId="{5209E994-CD92-4E96-9B9C-762CD87E3BEF}"/>
          </ac:spMkLst>
        </pc:spChg>
        <pc:graphicFrameChg chg="mod">
          <ac:chgData name="Andrew Settles" userId="a04a9abc-8242-4b6f-b4a2-0b7fd2d5211e" providerId="ADAL" clId="{DD25288C-D3AF-49B1-8F07-9C9E5191ACC2}" dt="2022-07-19T15:26:14.764" v="166" actId="1035"/>
          <ac:graphicFrameMkLst>
            <pc:docMk/>
            <pc:sldMk cId="1268503852" sldId="283"/>
            <ac:graphicFrameMk id="11" creationId="{4CC84243-DA07-41FA-95B8-297677336F34}"/>
          </ac:graphicFrameMkLst>
        </pc:graphicFrameChg>
        <pc:picChg chg="mod">
          <ac:chgData name="Andrew Settles" userId="a04a9abc-8242-4b6f-b4a2-0b7fd2d5211e" providerId="ADAL" clId="{DD25288C-D3AF-49B1-8F07-9C9E5191ACC2}" dt="2022-07-19T15:26:14.764" v="166" actId="1035"/>
          <ac:picMkLst>
            <pc:docMk/>
            <pc:sldMk cId="1268503852" sldId="283"/>
            <ac:picMk id="5" creationId="{951F546B-9CCE-490C-A9FE-C8526E7274A7}"/>
          </ac:picMkLst>
        </pc:picChg>
        <pc:picChg chg="mod">
          <ac:chgData name="Andrew Settles" userId="a04a9abc-8242-4b6f-b4a2-0b7fd2d5211e" providerId="ADAL" clId="{DD25288C-D3AF-49B1-8F07-9C9E5191ACC2}" dt="2022-07-19T15:26:06.344" v="145" actId="12789"/>
          <ac:picMkLst>
            <pc:docMk/>
            <pc:sldMk cId="1268503852" sldId="283"/>
            <ac:picMk id="6" creationId="{C57E1892-A37D-470D-8AF9-9CCB61495D22}"/>
          </ac:picMkLst>
        </pc:picChg>
        <pc:picChg chg="mod">
          <ac:chgData name="Andrew Settles" userId="a04a9abc-8242-4b6f-b4a2-0b7fd2d5211e" providerId="ADAL" clId="{DD25288C-D3AF-49B1-8F07-9C9E5191ACC2}" dt="2022-07-19T15:26:14.764" v="166" actId="1035"/>
          <ac:picMkLst>
            <pc:docMk/>
            <pc:sldMk cId="1268503852" sldId="283"/>
            <ac:picMk id="9" creationId="{95F27270-4B90-4C98-B77A-FD918BC4D61F}"/>
          </ac:picMkLst>
        </pc:picChg>
      </pc:sldChg>
      <pc:sldChg chg="addSp modSp mod">
        <pc:chgData name="Andrew Settles" userId="a04a9abc-8242-4b6f-b4a2-0b7fd2d5211e" providerId="ADAL" clId="{DD25288C-D3AF-49B1-8F07-9C9E5191ACC2}" dt="2022-07-19T15:29:18.810" v="171" actId="1076"/>
        <pc:sldMkLst>
          <pc:docMk/>
          <pc:sldMk cId="2254571365" sldId="580"/>
        </pc:sldMkLst>
        <pc:spChg chg="add mod">
          <ac:chgData name="Andrew Settles" userId="a04a9abc-8242-4b6f-b4a2-0b7fd2d5211e" providerId="ADAL" clId="{DD25288C-D3AF-49B1-8F07-9C9E5191ACC2}" dt="2022-07-19T15:29:18.810" v="171" actId="1076"/>
          <ac:spMkLst>
            <pc:docMk/>
            <pc:sldMk cId="2254571365" sldId="580"/>
            <ac:spMk id="14" creationId="{C4885501-3CE6-43EB-8CBA-01C7F1A5B27C}"/>
          </ac:spMkLst>
        </pc:spChg>
      </pc:sldChg>
      <pc:sldChg chg="addSp modSp mod">
        <pc:chgData name="Andrew Settles" userId="a04a9abc-8242-4b6f-b4a2-0b7fd2d5211e" providerId="ADAL" clId="{DD25288C-D3AF-49B1-8F07-9C9E5191ACC2}" dt="2022-07-19T15:28:53.606" v="169" actId="552"/>
        <pc:sldMkLst>
          <pc:docMk/>
          <pc:sldMk cId="2621843236" sldId="584"/>
        </pc:sldMkLst>
        <pc:spChg chg="add mod">
          <ac:chgData name="Andrew Settles" userId="a04a9abc-8242-4b6f-b4a2-0b7fd2d5211e" providerId="ADAL" clId="{DD25288C-D3AF-49B1-8F07-9C9E5191ACC2}" dt="2022-07-19T15:28:53.606" v="169" actId="552"/>
          <ac:spMkLst>
            <pc:docMk/>
            <pc:sldMk cId="2621843236" sldId="584"/>
            <ac:spMk id="13" creationId="{9EF37484-8D1F-4AC5-A6ED-8988A4A31A34}"/>
          </ac:spMkLst>
        </pc:spChg>
        <pc:picChg chg="mod">
          <ac:chgData name="Andrew Settles" userId="a04a9abc-8242-4b6f-b4a2-0b7fd2d5211e" providerId="ADAL" clId="{DD25288C-D3AF-49B1-8F07-9C9E5191ACC2}" dt="2022-07-19T15:28:53.606" v="169" actId="552"/>
          <ac:picMkLst>
            <pc:docMk/>
            <pc:sldMk cId="2621843236" sldId="584"/>
            <ac:picMk id="8" creationId="{C3292BD8-D25D-4488-B25E-060359E3F053}"/>
          </ac:picMkLst>
        </pc:picChg>
      </pc:sldChg>
      <pc:sldChg chg="addSp modSp new mod">
        <pc:chgData name="Andrew Settles" userId="a04a9abc-8242-4b6f-b4a2-0b7fd2d5211e" providerId="ADAL" clId="{DD25288C-D3AF-49B1-8F07-9C9E5191ACC2}" dt="2022-07-19T16:06:30.516" v="501" actId="114"/>
        <pc:sldMkLst>
          <pc:docMk/>
          <pc:sldMk cId="1885957415" sldId="587"/>
        </pc:sldMkLst>
        <pc:spChg chg="add mod">
          <ac:chgData name="Andrew Settles" userId="a04a9abc-8242-4b6f-b4a2-0b7fd2d5211e" providerId="ADAL" clId="{DD25288C-D3AF-49B1-8F07-9C9E5191ACC2}" dt="2022-07-19T16:05:39.126" v="452" actId="1076"/>
          <ac:spMkLst>
            <pc:docMk/>
            <pc:sldMk cId="1885957415" sldId="587"/>
            <ac:spMk id="2" creationId="{2485D526-358B-48A7-97CB-DEEE89F89793}"/>
          </ac:spMkLst>
        </pc:spChg>
        <pc:spChg chg="add mod">
          <ac:chgData name="Andrew Settles" userId="a04a9abc-8242-4b6f-b4a2-0b7fd2d5211e" providerId="ADAL" clId="{DD25288C-D3AF-49B1-8F07-9C9E5191ACC2}" dt="2022-07-19T16:06:30.516" v="501" actId="114"/>
          <ac:spMkLst>
            <pc:docMk/>
            <pc:sldMk cId="1885957415" sldId="587"/>
            <ac:spMk id="4" creationId="{9E424443-58AC-48C2-896E-B70F816FED71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https://nasa-my.sharepoint.com/personal/asettles_ndc_nasa_gov/Documents/Documents/Grants/2021_PRISM2/Copy%20of%20gamma%20sensitivity%20UTMB%20strains_updated%20July%2013_2021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nasa.sharepoint.com/teams/LEIA-PRISM2/Shared%20Documents/General/Figure_SourceFiles/BioNutrients_Graph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 b="0">
                <a:solidFill>
                  <a:sysClr val="windowText" lastClr="000000"/>
                </a:solidFill>
                <a:latin typeface="Arial"/>
                <a:cs typeface="Arial"/>
              </a:defRPr>
            </a:pPr>
            <a:r>
              <a:rPr lang="el-GR" sz="1400" b="0">
                <a:solidFill>
                  <a:sysClr val="windowText" lastClr="000000"/>
                </a:solidFill>
                <a:latin typeface="Arial"/>
                <a:cs typeface="Arial"/>
              </a:rPr>
              <a:t>γ</a:t>
            </a:r>
            <a:r>
              <a:rPr lang="en-US" sz="1400" b="0">
                <a:solidFill>
                  <a:sysClr val="windowText" lastClr="000000"/>
                </a:solidFill>
                <a:latin typeface="Arial"/>
                <a:cs typeface="Arial"/>
              </a:rPr>
              <a:t> irradiated WT &amp; </a:t>
            </a:r>
            <a:r>
              <a:rPr lang="en-US" sz="1400" b="0" baseline="0">
                <a:solidFill>
                  <a:sysClr val="windowText" lastClr="000000"/>
                </a:solidFill>
                <a:latin typeface="Arial"/>
                <a:cs typeface="Arial"/>
              </a:rPr>
              <a:t>DNA repair mutants</a:t>
            </a:r>
          </a:p>
        </c:rich>
      </c:tx>
      <c:layout>
        <c:manualLayout>
          <c:xMode val="edge"/>
          <c:yMode val="edge"/>
          <c:x val="0.18462482228783902"/>
          <c:y val="1.5539151356080491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560278588086923"/>
          <c:y val="0.10803197725902162"/>
          <c:w val="0.79354252561548733"/>
          <c:h val="0.68010170603674536"/>
        </c:manualLayout>
      </c:layout>
      <c:scatterChart>
        <c:scatterStyle val="smoothMarker"/>
        <c:varyColors val="0"/>
        <c:ser>
          <c:idx val="8"/>
          <c:order val="0"/>
          <c:tx>
            <c:v>0 cGy WT</c:v>
          </c:tx>
          <c:spPr>
            <a:ln w="12700">
              <a:solidFill>
                <a:srgbClr val="9900CC"/>
              </a:solidFill>
            </a:ln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'wt rad5 rad18 rad51 (2)'!$AM$3:$AM$71</c:f>
                <c:numCache>
                  <c:formatCode>General</c:formatCode>
                  <c:ptCount val="69"/>
                  <c:pt idx="0">
                    <c:v>1.854175969500016E-2</c:v>
                  </c:pt>
                  <c:pt idx="1">
                    <c:v>0.1317137980003944</c:v>
                  </c:pt>
                  <c:pt idx="2">
                    <c:v>9.4801052108341097E-2</c:v>
                  </c:pt>
                  <c:pt idx="3">
                    <c:v>6.1474277497600621E-2</c:v>
                  </c:pt>
                  <c:pt idx="4">
                    <c:v>0.18411860723028239</c:v>
                  </c:pt>
                  <c:pt idx="5">
                    <c:v>9.9344099976435452E-2</c:v>
                  </c:pt>
                  <c:pt idx="6">
                    <c:v>9.4636804651208717E-2</c:v>
                  </c:pt>
                  <c:pt idx="7">
                    <c:v>0.53371951928981343</c:v>
                  </c:pt>
                  <c:pt idx="8">
                    <c:v>1.3923332168514564</c:v>
                  </c:pt>
                  <c:pt idx="9">
                    <c:v>1.4213924464381278</c:v>
                  </c:pt>
                  <c:pt idx="10">
                    <c:v>1.4520533074396869</c:v>
                  </c:pt>
                  <c:pt idx="11">
                    <c:v>1.1390560863423524</c:v>
                  </c:pt>
                  <c:pt idx="12">
                    <c:v>1.1078052686078992</c:v>
                  </c:pt>
                  <c:pt idx="13">
                    <c:v>1.613782496960724</c:v>
                  </c:pt>
                  <c:pt idx="14">
                    <c:v>1.5435396395399203</c:v>
                  </c:pt>
                  <c:pt idx="15">
                    <c:v>1.8448126240343532</c:v>
                  </c:pt>
                  <c:pt idx="16">
                    <c:v>2.0952997885979459</c:v>
                  </c:pt>
                  <c:pt idx="17">
                    <c:v>2.2197742460402754</c:v>
                  </c:pt>
                  <c:pt idx="18">
                    <c:v>3.0963822155086711</c:v>
                  </c:pt>
                  <c:pt idx="19">
                    <c:v>3.6161682633678041</c:v>
                  </c:pt>
                  <c:pt idx="20">
                    <c:v>3.3561761432923567</c:v>
                  </c:pt>
                  <c:pt idx="21">
                    <c:v>1.3819148245649593</c:v>
                  </c:pt>
                  <c:pt idx="22">
                    <c:v>1.0952491841904175</c:v>
                  </c:pt>
                  <c:pt idx="23">
                    <c:v>1.3024103885008123</c:v>
                  </c:pt>
                  <c:pt idx="24">
                    <c:v>0.75706339220782082</c:v>
                  </c:pt>
                  <c:pt idx="25">
                    <c:v>0.29484054588064246</c:v>
                  </c:pt>
                  <c:pt idx="26">
                    <c:v>0.32165513559736458</c:v>
                  </c:pt>
                  <c:pt idx="27">
                    <c:v>0.67823982412755734</c:v>
                  </c:pt>
                  <c:pt idx="28">
                    <c:v>0.73601271969460935</c:v>
                  </c:pt>
                  <c:pt idx="29">
                    <c:v>0.73903842758688065</c:v>
                  </c:pt>
                  <c:pt idx="30">
                    <c:v>1.1058904857427507</c:v>
                  </c:pt>
                  <c:pt idx="31">
                    <c:v>1.0905351261403844</c:v>
                  </c:pt>
                  <c:pt idx="32">
                    <c:v>0.76381866386567099</c:v>
                  </c:pt>
                  <c:pt idx="33">
                    <c:v>0.7704596637474237</c:v>
                  </c:pt>
                  <c:pt idx="34">
                    <c:v>0.96272343895598778</c:v>
                  </c:pt>
                  <c:pt idx="35">
                    <c:v>0.75754268676271408</c:v>
                  </c:pt>
                  <c:pt idx="36">
                    <c:v>0.76605882393798619</c:v>
                  </c:pt>
                  <c:pt idx="37">
                    <c:v>0.82211077848750858</c:v>
                  </c:pt>
                  <c:pt idx="38">
                    <c:v>0.92883270516346084</c:v>
                  </c:pt>
                  <c:pt idx="39">
                    <c:v>0.79524024510704361</c:v>
                  </c:pt>
                  <c:pt idx="40">
                    <c:v>0.92188077528665935</c:v>
                  </c:pt>
                  <c:pt idx="41">
                    <c:v>1.1361349999421375</c:v>
                  </c:pt>
                  <c:pt idx="42">
                    <c:v>0.89851370295938482</c:v>
                  </c:pt>
                  <c:pt idx="43">
                    <c:v>0.90052496579251162</c:v>
                  </c:pt>
                  <c:pt idx="44">
                    <c:v>1.178395374131606</c:v>
                  </c:pt>
                  <c:pt idx="45">
                    <c:v>1.0924144260034663</c:v>
                  </c:pt>
                  <c:pt idx="46">
                    <c:v>1.0102101326268154</c:v>
                  </c:pt>
                  <c:pt idx="47">
                    <c:v>1.1438922327507706</c:v>
                  </c:pt>
                  <c:pt idx="48">
                    <c:v>1.1465020369109031</c:v>
                  </c:pt>
                  <c:pt idx="49">
                    <c:v>1.067617681678618</c:v>
                  </c:pt>
                  <c:pt idx="50">
                    <c:v>1.1420364184146321</c:v>
                  </c:pt>
                  <c:pt idx="51">
                    <c:v>1.1163260191965536</c:v>
                  </c:pt>
                  <c:pt idx="52">
                    <c:v>1.1740877261708149</c:v>
                  </c:pt>
                  <c:pt idx="53">
                    <c:v>1.0925118136087879</c:v>
                  </c:pt>
                  <c:pt idx="54">
                    <c:v>1.1402447778693556</c:v>
                  </c:pt>
                  <c:pt idx="55">
                    <c:v>1.200472308373169</c:v>
                  </c:pt>
                  <c:pt idx="56">
                    <c:v>1.2320555594751528</c:v>
                  </c:pt>
                  <c:pt idx="57">
                    <c:v>1.3842372432215135</c:v>
                  </c:pt>
                  <c:pt idx="58">
                    <c:v>1.506551008878245</c:v>
                  </c:pt>
                  <c:pt idx="59">
                    <c:v>1.7156991235590444</c:v>
                  </c:pt>
                  <c:pt idx="60">
                    <c:v>1.6379292339783729</c:v>
                  </c:pt>
                  <c:pt idx="61">
                    <c:v>1.8570772314480664</c:v>
                  </c:pt>
                  <c:pt idx="62">
                    <c:v>1.6547050843412909</c:v>
                  </c:pt>
                  <c:pt idx="63">
                    <c:v>1.8858041041660407</c:v>
                  </c:pt>
                  <c:pt idx="64">
                    <c:v>1.8269644839733152</c:v>
                  </c:pt>
                  <c:pt idx="65">
                    <c:v>1.9525375330718326</c:v>
                  </c:pt>
                  <c:pt idx="66">
                    <c:v>1.9516888039289975</c:v>
                  </c:pt>
                  <c:pt idx="67">
                    <c:v>1.8889798341809227</c:v>
                  </c:pt>
                  <c:pt idx="68">
                    <c:v>2.1529903697517039</c:v>
                  </c:pt>
                </c:numCache>
              </c:numRef>
            </c:plus>
            <c:minus>
              <c:numRef>
                <c:f>'wt rad5 rad18 rad51 (2)'!$AM$3:$AM$71</c:f>
                <c:numCache>
                  <c:formatCode>General</c:formatCode>
                  <c:ptCount val="69"/>
                  <c:pt idx="0">
                    <c:v>1.854175969500016E-2</c:v>
                  </c:pt>
                  <c:pt idx="1">
                    <c:v>0.1317137980003944</c:v>
                  </c:pt>
                  <c:pt idx="2">
                    <c:v>9.4801052108341097E-2</c:v>
                  </c:pt>
                  <c:pt idx="3">
                    <c:v>6.1474277497600621E-2</c:v>
                  </c:pt>
                  <c:pt idx="4">
                    <c:v>0.18411860723028239</c:v>
                  </c:pt>
                  <c:pt idx="5">
                    <c:v>9.9344099976435452E-2</c:v>
                  </c:pt>
                  <c:pt idx="6">
                    <c:v>9.4636804651208717E-2</c:v>
                  </c:pt>
                  <c:pt idx="7">
                    <c:v>0.53371951928981343</c:v>
                  </c:pt>
                  <c:pt idx="8">
                    <c:v>1.3923332168514564</c:v>
                  </c:pt>
                  <c:pt idx="9">
                    <c:v>1.4213924464381278</c:v>
                  </c:pt>
                  <c:pt idx="10">
                    <c:v>1.4520533074396869</c:v>
                  </c:pt>
                  <c:pt idx="11">
                    <c:v>1.1390560863423524</c:v>
                  </c:pt>
                  <c:pt idx="12">
                    <c:v>1.1078052686078992</c:v>
                  </c:pt>
                  <c:pt idx="13">
                    <c:v>1.613782496960724</c:v>
                  </c:pt>
                  <c:pt idx="14">
                    <c:v>1.5435396395399203</c:v>
                  </c:pt>
                  <c:pt idx="15">
                    <c:v>1.8448126240343532</c:v>
                  </c:pt>
                  <c:pt idx="16">
                    <c:v>2.0952997885979459</c:v>
                  </c:pt>
                  <c:pt idx="17">
                    <c:v>2.2197742460402754</c:v>
                  </c:pt>
                  <c:pt idx="18">
                    <c:v>3.0963822155086711</c:v>
                  </c:pt>
                  <c:pt idx="19">
                    <c:v>3.6161682633678041</c:v>
                  </c:pt>
                  <c:pt idx="20">
                    <c:v>3.3561761432923567</c:v>
                  </c:pt>
                  <c:pt idx="21">
                    <c:v>1.3819148245649593</c:v>
                  </c:pt>
                  <c:pt idx="22">
                    <c:v>1.0952491841904175</c:v>
                  </c:pt>
                  <c:pt idx="23">
                    <c:v>1.3024103885008123</c:v>
                  </c:pt>
                  <c:pt idx="24">
                    <c:v>0.75706339220782082</c:v>
                  </c:pt>
                  <c:pt idx="25">
                    <c:v>0.29484054588064246</c:v>
                  </c:pt>
                  <c:pt idx="26">
                    <c:v>0.32165513559736458</c:v>
                  </c:pt>
                  <c:pt idx="27">
                    <c:v>0.67823982412755734</c:v>
                  </c:pt>
                  <c:pt idx="28">
                    <c:v>0.73601271969460935</c:v>
                  </c:pt>
                  <c:pt idx="29">
                    <c:v>0.73903842758688065</c:v>
                  </c:pt>
                  <c:pt idx="30">
                    <c:v>1.1058904857427507</c:v>
                  </c:pt>
                  <c:pt idx="31">
                    <c:v>1.0905351261403844</c:v>
                  </c:pt>
                  <c:pt idx="32">
                    <c:v>0.76381866386567099</c:v>
                  </c:pt>
                  <c:pt idx="33">
                    <c:v>0.7704596637474237</c:v>
                  </c:pt>
                  <c:pt idx="34">
                    <c:v>0.96272343895598778</c:v>
                  </c:pt>
                  <c:pt idx="35">
                    <c:v>0.75754268676271408</c:v>
                  </c:pt>
                  <c:pt idx="36">
                    <c:v>0.76605882393798619</c:v>
                  </c:pt>
                  <c:pt idx="37">
                    <c:v>0.82211077848750858</c:v>
                  </c:pt>
                  <c:pt idx="38">
                    <c:v>0.92883270516346084</c:v>
                  </c:pt>
                  <c:pt idx="39">
                    <c:v>0.79524024510704361</c:v>
                  </c:pt>
                  <c:pt idx="40">
                    <c:v>0.92188077528665935</c:v>
                  </c:pt>
                  <c:pt idx="41">
                    <c:v>1.1361349999421375</c:v>
                  </c:pt>
                  <c:pt idx="42">
                    <c:v>0.89851370295938482</c:v>
                  </c:pt>
                  <c:pt idx="43">
                    <c:v>0.90052496579251162</c:v>
                  </c:pt>
                  <c:pt idx="44">
                    <c:v>1.178395374131606</c:v>
                  </c:pt>
                  <c:pt idx="45">
                    <c:v>1.0924144260034663</c:v>
                  </c:pt>
                  <c:pt idx="46">
                    <c:v>1.0102101326268154</c:v>
                  </c:pt>
                  <c:pt idx="47">
                    <c:v>1.1438922327507706</c:v>
                  </c:pt>
                  <c:pt idx="48">
                    <c:v>1.1465020369109031</c:v>
                  </c:pt>
                  <c:pt idx="49">
                    <c:v>1.067617681678618</c:v>
                  </c:pt>
                  <c:pt idx="50">
                    <c:v>1.1420364184146321</c:v>
                  </c:pt>
                  <c:pt idx="51">
                    <c:v>1.1163260191965536</c:v>
                  </c:pt>
                  <c:pt idx="52">
                    <c:v>1.1740877261708149</c:v>
                  </c:pt>
                  <c:pt idx="53">
                    <c:v>1.0925118136087879</c:v>
                  </c:pt>
                  <c:pt idx="54">
                    <c:v>1.1402447778693556</c:v>
                  </c:pt>
                  <c:pt idx="55">
                    <c:v>1.200472308373169</c:v>
                  </c:pt>
                  <c:pt idx="56">
                    <c:v>1.2320555594751528</c:v>
                  </c:pt>
                  <c:pt idx="57">
                    <c:v>1.3842372432215135</c:v>
                  </c:pt>
                  <c:pt idx="58">
                    <c:v>1.506551008878245</c:v>
                  </c:pt>
                  <c:pt idx="59">
                    <c:v>1.7156991235590444</c:v>
                  </c:pt>
                  <c:pt idx="60">
                    <c:v>1.6379292339783729</c:v>
                  </c:pt>
                  <c:pt idx="61">
                    <c:v>1.8570772314480664</c:v>
                  </c:pt>
                  <c:pt idx="62">
                    <c:v>1.6547050843412909</c:v>
                  </c:pt>
                  <c:pt idx="63">
                    <c:v>1.8858041041660407</c:v>
                  </c:pt>
                  <c:pt idx="64">
                    <c:v>1.8269644839733152</c:v>
                  </c:pt>
                  <c:pt idx="65">
                    <c:v>1.9525375330718326</c:v>
                  </c:pt>
                  <c:pt idx="66">
                    <c:v>1.9516888039289975</c:v>
                  </c:pt>
                  <c:pt idx="67">
                    <c:v>1.8889798341809227</c:v>
                  </c:pt>
                  <c:pt idx="68">
                    <c:v>2.1529903697517039</c:v>
                  </c:pt>
                </c:numCache>
              </c:numRef>
            </c:minus>
            <c:spPr>
              <a:ln>
                <a:solidFill>
                  <a:srgbClr val="9900CC"/>
                </a:solidFill>
              </a:ln>
            </c:spPr>
          </c:errBars>
          <c:xVal>
            <c:numRef>
              <c:f>'wt rad5 rad18 rad51 (2)'!$N$3:$N$71</c:f>
              <c:numCache>
                <c:formatCode>General</c:formatCode>
                <c:ptCount val="69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</c:numCache>
            </c:numRef>
          </c:xVal>
          <c:yVal>
            <c:numRef>
              <c:f>'wt rad5 rad18 rad51 (2)'!$O$3:$O$71</c:f>
              <c:numCache>
                <c:formatCode>General</c:formatCode>
                <c:ptCount val="69"/>
                <c:pt idx="0">
                  <c:v>5.0340877571919407</c:v>
                </c:pt>
                <c:pt idx="1">
                  <c:v>4.9848177687665975</c:v>
                </c:pt>
                <c:pt idx="2">
                  <c:v>5.0628356715775125</c:v>
                </c:pt>
                <c:pt idx="3">
                  <c:v>5.1373572079768683</c:v>
                </c:pt>
                <c:pt idx="4">
                  <c:v>5.2374313197563751</c:v>
                </c:pt>
                <c:pt idx="5">
                  <c:v>5.3369977702079803</c:v>
                </c:pt>
                <c:pt idx="6">
                  <c:v>5.4700073088394321</c:v>
                </c:pt>
                <c:pt idx="7">
                  <c:v>7.1865619263431659</c:v>
                </c:pt>
                <c:pt idx="8">
                  <c:v>12.636064097266276</c:v>
                </c:pt>
                <c:pt idx="9">
                  <c:v>18.761635870716002</c:v>
                </c:pt>
                <c:pt idx="10">
                  <c:v>23.744330664309739</c:v>
                </c:pt>
                <c:pt idx="11">
                  <c:v>27.2301185690193</c:v>
                </c:pt>
                <c:pt idx="12">
                  <c:v>30.551324497514184</c:v>
                </c:pt>
                <c:pt idx="13">
                  <c:v>33.418470543104391</c:v>
                </c:pt>
                <c:pt idx="14">
                  <c:v>36.399711064880911</c:v>
                </c:pt>
                <c:pt idx="15">
                  <c:v>39.323671497584549</c:v>
                </c:pt>
                <c:pt idx="16">
                  <c:v>42.85069598826778</c:v>
                </c:pt>
                <c:pt idx="17">
                  <c:v>47.280267248785698</c:v>
                </c:pt>
                <c:pt idx="18">
                  <c:v>53.411071404943335</c:v>
                </c:pt>
                <c:pt idx="19">
                  <c:v>60.250120477888032</c:v>
                </c:pt>
                <c:pt idx="20">
                  <c:v>67.61923440082667</c:v>
                </c:pt>
                <c:pt idx="21">
                  <c:v>67.135745070204351</c:v>
                </c:pt>
                <c:pt idx="22">
                  <c:v>54.571619542128211</c:v>
                </c:pt>
                <c:pt idx="23">
                  <c:v>39.984552947658834</c:v>
                </c:pt>
                <c:pt idx="24">
                  <c:v>29.438841658369039</c:v>
                </c:pt>
                <c:pt idx="25">
                  <c:v>22.977312335330129</c:v>
                </c:pt>
                <c:pt idx="26">
                  <c:v>18.632426854016952</c:v>
                </c:pt>
                <c:pt idx="27">
                  <c:v>16.052116225609641</c:v>
                </c:pt>
                <c:pt idx="28">
                  <c:v>14.364830163079198</c:v>
                </c:pt>
                <c:pt idx="29">
                  <c:v>13.226122307122219</c:v>
                </c:pt>
                <c:pt idx="30">
                  <c:v>12.703956139756535</c:v>
                </c:pt>
                <c:pt idx="31">
                  <c:v>12.980028533534039</c:v>
                </c:pt>
                <c:pt idx="32">
                  <c:v>13.271642922034735</c:v>
                </c:pt>
                <c:pt idx="33">
                  <c:v>13.185056086656383</c:v>
                </c:pt>
                <c:pt idx="34">
                  <c:v>13.019644786368323</c:v>
                </c:pt>
                <c:pt idx="35">
                  <c:v>12.973278105403798</c:v>
                </c:pt>
                <c:pt idx="36">
                  <c:v>12.885372370414027</c:v>
                </c:pt>
                <c:pt idx="37">
                  <c:v>12.662696055943021</c:v>
                </c:pt>
                <c:pt idx="38">
                  <c:v>12.64990980260175</c:v>
                </c:pt>
                <c:pt idx="39">
                  <c:v>12.525885458324886</c:v>
                </c:pt>
                <c:pt idx="40">
                  <c:v>12.401362387063267</c:v>
                </c:pt>
                <c:pt idx="41">
                  <c:v>12.191816990579184</c:v>
                </c:pt>
                <c:pt idx="42">
                  <c:v>12.290055981245905</c:v>
                </c:pt>
                <c:pt idx="43">
                  <c:v>12.149025061487277</c:v>
                </c:pt>
                <c:pt idx="44">
                  <c:v>11.794885403879301</c:v>
                </c:pt>
                <c:pt idx="45">
                  <c:v>12.036146396935116</c:v>
                </c:pt>
                <c:pt idx="46">
                  <c:v>11.90562858684973</c:v>
                </c:pt>
                <c:pt idx="47">
                  <c:v>11.879744356633267</c:v>
                </c:pt>
                <c:pt idx="48">
                  <c:v>11.906848139101299</c:v>
                </c:pt>
                <c:pt idx="49">
                  <c:v>11.834678763280914</c:v>
                </c:pt>
                <c:pt idx="50">
                  <c:v>11.880802232420322</c:v>
                </c:pt>
                <c:pt idx="51">
                  <c:v>11.538189799235235</c:v>
                </c:pt>
                <c:pt idx="52">
                  <c:v>11.680242527955206</c:v>
                </c:pt>
                <c:pt idx="53">
                  <c:v>11.927461636195511</c:v>
                </c:pt>
                <c:pt idx="54">
                  <c:v>11.778103099083395</c:v>
                </c:pt>
                <c:pt idx="55">
                  <c:v>11.514132032979886</c:v>
                </c:pt>
                <c:pt idx="56">
                  <c:v>11.578536089753785</c:v>
                </c:pt>
                <c:pt idx="57">
                  <c:v>11.605533835181078</c:v>
                </c:pt>
                <c:pt idx="58">
                  <c:v>11.376779094525014</c:v>
                </c:pt>
                <c:pt idx="59">
                  <c:v>11.293783425802824</c:v>
                </c:pt>
                <c:pt idx="60">
                  <c:v>11.340083417955563</c:v>
                </c:pt>
                <c:pt idx="61">
                  <c:v>11.088912435269208</c:v>
                </c:pt>
                <c:pt idx="62">
                  <c:v>11.223545572054389</c:v>
                </c:pt>
                <c:pt idx="63">
                  <c:v>11.117973442351316</c:v>
                </c:pt>
                <c:pt idx="64">
                  <c:v>11.063590289304301</c:v>
                </c:pt>
                <c:pt idx="65">
                  <c:v>10.892879778697072</c:v>
                </c:pt>
                <c:pt idx="66">
                  <c:v>10.950371767505962</c:v>
                </c:pt>
                <c:pt idx="67">
                  <c:v>10.861196515120847</c:v>
                </c:pt>
                <c:pt idx="68">
                  <c:v>10.64587960337335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178D-4DBD-B987-31D2EA1F58E3}"/>
            </c:ext>
          </c:extLst>
        </c:ser>
        <c:ser>
          <c:idx val="9"/>
          <c:order val="1"/>
          <c:tx>
            <c:v>250 cGy WT</c:v>
          </c:tx>
          <c:spPr>
            <a:ln w="12700">
              <a:solidFill>
                <a:schemeClr val="tx1">
                  <a:lumMod val="50000"/>
                  <a:lumOff val="50000"/>
                </a:schemeClr>
              </a:solidFill>
            </a:ln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'wt rad5 rad18 rad51 (2)'!$AN$3:$AN$71</c:f>
                <c:numCache>
                  <c:formatCode>General</c:formatCode>
                  <c:ptCount val="69"/>
                  <c:pt idx="0">
                    <c:v>0.22440200542614402</c:v>
                  </c:pt>
                  <c:pt idx="1">
                    <c:v>0.23329515099748499</c:v>
                  </c:pt>
                  <c:pt idx="2">
                    <c:v>0.14047171707292411</c:v>
                  </c:pt>
                  <c:pt idx="3">
                    <c:v>6.9102280524075577E-2</c:v>
                  </c:pt>
                  <c:pt idx="4">
                    <c:v>0.22211077201552407</c:v>
                  </c:pt>
                  <c:pt idx="5">
                    <c:v>0.17345379245925802</c:v>
                  </c:pt>
                  <c:pt idx="6">
                    <c:v>0.14579820460411527</c:v>
                  </c:pt>
                  <c:pt idx="7">
                    <c:v>7.1873641831353974E-2</c:v>
                  </c:pt>
                  <c:pt idx="8">
                    <c:v>0.77872369658949381</c:v>
                  </c:pt>
                  <c:pt idx="9">
                    <c:v>1.098133840278644</c:v>
                  </c:pt>
                  <c:pt idx="10">
                    <c:v>1.2685297832545082</c:v>
                  </c:pt>
                  <c:pt idx="11">
                    <c:v>1.1683821812639748</c:v>
                  </c:pt>
                  <c:pt idx="12">
                    <c:v>1.2428241025140232</c:v>
                  </c:pt>
                  <c:pt idx="13">
                    <c:v>1.0610539371370993</c:v>
                  </c:pt>
                  <c:pt idx="14">
                    <c:v>0.88314824255999913</c:v>
                  </c:pt>
                  <c:pt idx="15">
                    <c:v>1.1378608236753727</c:v>
                  </c:pt>
                  <c:pt idx="16">
                    <c:v>1.2033892436724312</c:v>
                  </c:pt>
                  <c:pt idx="17">
                    <c:v>1.055713040171449</c:v>
                  </c:pt>
                  <c:pt idx="18">
                    <c:v>1.7021559194536289</c:v>
                  </c:pt>
                  <c:pt idx="19">
                    <c:v>2.7825849243406728</c:v>
                  </c:pt>
                  <c:pt idx="20">
                    <c:v>2.3401909251038173</c:v>
                  </c:pt>
                  <c:pt idx="21">
                    <c:v>2.2805762342494438</c:v>
                  </c:pt>
                  <c:pt idx="22">
                    <c:v>2.6923502669162001</c:v>
                  </c:pt>
                  <c:pt idx="23">
                    <c:v>9.1210749194235454</c:v>
                  </c:pt>
                  <c:pt idx="24">
                    <c:v>8.8907819098282577</c:v>
                  </c:pt>
                  <c:pt idx="25">
                    <c:v>6.1360146170660723</c:v>
                  </c:pt>
                  <c:pt idx="26">
                    <c:v>3.90108771220677</c:v>
                  </c:pt>
                  <c:pt idx="27">
                    <c:v>2.453564756172292</c:v>
                  </c:pt>
                  <c:pt idx="28">
                    <c:v>1.5940536114778732</c:v>
                  </c:pt>
                  <c:pt idx="29">
                    <c:v>1.096995485101443</c:v>
                  </c:pt>
                  <c:pt idx="30">
                    <c:v>0.85988826414426389</c:v>
                  </c:pt>
                  <c:pt idx="31">
                    <c:v>0.70130086613625198</c:v>
                  </c:pt>
                  <c:pt idx="32">
                    <c:v>0.37215381231284933</c:v>
                  </c:pt>
                  <c:pt idx="33">
                    <c:v>0.43256154023741961</c:v>
                  </c:pt>
                  <c:pt idx="34">
                    <c:v>0.45906409790948466</c:v>
                  </c:pt>
                  <c:pt idx="35">
                    <c:v>0.53868204757668148</c:v>
                  </c:pt>
                  <c:pt idx="36">
                    <c:v>0.63252887184435458</c:v>
                  </c:pt>
                  <c:pt idx="37">
                    <c:v>0.56590910402658245</c:v>
                  </c:pt>
                  <c:pt idx="38">
                    <c:v>0.60526962617342117</c:v>
                  </c:pt>
                  <c:pt idx="39">
                    <c:v>0.52777519884751423</c:v>
                  </c:pt>
                  <c:pt idx="40">
                    <c:v>0.54679763241821022</c:v>
                  </c:pt>
                  <c:pt idx="41">
                    <c:v>0.58563491073626261</c:v>
                  </c:pt>
                  <c:pt idx="42">
                    <c:v>0.50794756557470822</c:v>
                  </c:pt>
                  <c:pt idx="43">
                    <c:v>0.5289290255132858</c:v>
                  </c:pt>
                  <c:pt idx="44">
                    <c:v>0.48940994501965429</c:v>
                  </c:pt>
                  <c:pt idx="45">
                    <c:v>0.63724752118993055</c:v>
                  </c:pt>
                  <c:pt idx="46">
                    <c:v>0.62083367568898806</c:v>
                  </c:pt>
                  <c:pt idx="47">
                    <c:v>0.53712437389736956</c:v>
                  </c:pt>
                  <c:pt idx="48">
                    <c:v>0.72974513227933135</c:v>
                  </c:pt>
                  <c:pt idx="49">
                    <c:v>0.6671330392195195</c:v>
                  </c:pt>
                  <c:pt idx="50">
                    <c:v>0.64405346876875968</c:v>
                  </c:pt>
                  <c:pt idx="51">
                    <c:v>0.68755726148974072</c:v>
                  </c:pt>
                  <c:pt idx="52">
                    <c:v>0.79224530427388951</c:v>
                  </c:pt>
                  <c:pt idx="53">
                    <c:v>0.71239485342938236</c:v>
                  </c:pt>
                  <c:pt idx="54">
                    <c:v>0.73964747564514577</c:v>
                  </c:pt>
                  <c:pt idx="55">
                    <c:v>0.85010139460965228</c:v>
                  </c:pt>
                  <c:pt idx="56">
                    <c:v>0.82854690948145204</c:v>
                  </c:pt>
                  <c:pt idx="57">
                    <c:v>0.91904274354959037</c:v>
                  </c:pt>
                  <c:pt idx="58">
                    <c:v>0.7641392085897053</c:v>
                  </c:pt>
                  <c:pt idx="59">
                    <c:v>0.91245090471701151</c:v>
                  </c:pt>
                  <c:pt idx="60">
                    <c:v>0.9834097618037968</c:v>
                  </c:pt>
                  <c:pt idx="61">
                    <c:v>0.97842210512890082</c:v>
                  </c:pt>
                  <c:pt idx="62">
                    <c:v>0.97438470059165239</c:v>
                  </c:pt>
                  <c:pt idx="63">
                    <c:v>1.0604798811596658</c:v>
                  </c:pt>
                  <c:pt idx="64">
                    <c:v>1.0842222630718561</c:v>
                  </c:pt>
                  <c:pt idx="65">
                    <c:v>0.97343328659993655</c:v>
                  </c:pt>
                  <c:pt idx="66">
                    <c:v>1.0010943968110508</c:v>
                  </c:pt>
                  <c:pt idx="67">
                    <c:v>1.1298338585668823</c:v>
                  </c:pt>
                  <c:pt idx="68">
                    <c:v>1.1848540069225562</c:v>
                  </c:pt>
                </c:numCache>
              </c:numRef>
            </c:plus>
            <c:minus>
              <c:numRef>
                <c:f>'wt rad5 rad18 rad51 (2)'!$AN$3:$AN$71</c:f>
                <c:numCache>
                  <c:formatCode>General</c:formatCode>
                  <c:ptCount val="69"/>
                  <c:pt idx="0">
                    <c:v>0.22440200542614402</c:v>
                  </c:pt>
                  <c:pt idx="1">
                    <c:v>0.23329515099748499</c:v>
                  </c:pt>
                  <c:pt idx="2">
                    <c:v>0.14047171707292411</c:v>
                  </c:pt>
                  <c:pt idx="3">
                    <c:v>6.9102280524075577E-2</c:v>
                  </c:pt>
                  <c:pt idx="4">
                    <c:v>0.22211077201552407</c:v>
                  </c:pt>
                  <c:pt idx="5">
                    <c:v>0.17345379245925802</c:v>
                  </c:pt>
                  <c:pt idx="6">
                    <c:v>0.14579820460411527</c:v>
                  </c:pt>
                  <c:pt idx="7">
                    <c:v>7.1873641831353974E-2</c:v>
                  </c:pt>
                  <c:pt idx="8">
                    <c:v>0.77872369658949381</c:v>
                  </c:pt>
                  <c:pt idx="9">
                    <c:v>1.098133840278644</c:v>
                  </c:pt>
                  <c:pt idx="10">
                    <c:v>1.2685297832545082</c:v>
                  </c:pt>
                  <c:pt idx="11">
                    <c:v>1.1683821812639748</c:v>
                  </c:pt>
                  <c:pt idx="12">
                    <c:v>1.2428241025140232</c:v>
                  </c:pt>
                  <c:pt idx="13">
                    <c:v>1.0610539371370993</c:v>
                  </c:pt>
                  <c:pt idx="14">
                    <c:v>0.88314824255999913</c:v>
                  </c:pt>
                  <c:pt idx="15">
                    <c:v>1.1378608236753727</c:v>
                  </c:pt>
                  <c:pt idx="16">
                    <c:v>1.2033892436724312</c:v>
                  </c:pt>
                  <c:pt idx="17">
                    <c:v>1.055713040171449</c:v>
                  </c:pt>
                  <c:pt idx="18">
                    <c:v>1.7021559194536289</c:v>
                  </c:pt>
                  <c:pt idx="19">
                    <c:v>2.7825849243406728</c:v>
                  </c:pt>
                  <c:pt idx="20">
                    <c:v>2.3401909251038173</c:v>
                  </c:pt>
                  <c:pt idx="21">
                    <c:v>2.2805762342494438</c:v>
                  </c:pt>
                  <c:pt idx="22">
                    <c:v>2.6923502669162001</c:v>
                  </c:pt>
                  <c:pt idx="23">
                    <c:v>9.1210749194235454</c:v>
                  </c:pt>
                  <c:pt idx="24">
                    <c:v>8.8907819098282577</c:v>
                  </c:pt>
                  <c:pt idx="25">
                    <c:v>6.1360146170660723</c:v>
                  </c:pt>
                  <c:pt idx="26">
                    <c:v>3.90108771220677</c:v>
                  </c:pt>
                  <c:pt idx="27">
                    <c:v>2.453564756172292</c:v>
                  </c:pt>
                  <c:pt idx="28">
                    <c:v>1.5940536114778732</c:v>
                  </c:pt>
                  <c:pt idx="29">
                    <c:v>1.096995485101443</c:v>
                  </c:pt>
                  <c:pt idx="30">
                    <c:v>0.85988826414426389</c:v>
                  </c:pt>
                  <c:pt idx="31">
                    <c:v>0.70130086613625198</c:v>
                  </c:pt>
                  <c:pt idx="32">
                    <c:v>0.37215381231284933</c:v>
                  </c:pt>
                  <c:pt idx="33">
                    <c:v>0.43256154023741961</c:v>
                  </c:pt>
                  <c:pt idx="34">
                    <c:v>0.45906409790948466</c:v>
                  </c:pt>
                  <c:pt idx="35">
                    <c:v>0.53868204757668148</c:v>
                  </c:pt>
                  <c:pt idx="36">
                    <c:v>0.63252887184435458</c:v>
                  </c:pt>
                  <c:pt idx="37">
                    <c:v>0.56590910402658245</c:v>
                  </c:pt>
                  <c:pt idx="38">
                    <c:v>0.60526962617342117</c:v>
                  </c:pt>
                  <c:pt idx="39">
                    <c:v>0.52777519884751423</c:v>
                  </c:pt>
                  <c:pt idx="40">
                    <c:v>0.54679763241821022</c:v>
                  </c:pt>
                  <c:pt idx="41">
                    <c:v>0.58563491073626261</c:v>
                  </c:pt>
                  <c:pt idx="42">
                    <c:v>0.50794756557470822</c:v>
                  </c:pt>
                  <c:pt idx="43">
                    <c:v>0.5289290255132858</c:v>
                  </c:pt>
                  <c:pt idx="44">
                    <c:v>0.48940994501965429</c:v>
                  </c:pt>
                  <c:pt idx="45">
                    <c:v>0.63724752118993055</c:v>
                  </c:pt>
                  <c:pt idx="46">
                    <c:v>0.62083367568898806</c:v>
                  </c:pt>
                  <c:pt idx="47">
                    <c:v>0.53712437389736956</c:v>
                  </c:pt>
                  <c:pt idx="48">
                    <c:v>0.72974513227933135</c:v>
                  </c:pt>
                  <c:pt idx="49">
                    <c:v>0.6671330392195195</c:v>
                  </c:pt>
                  <c:pt idx="50">
                    <c:v>0.64405346876875968</c:v>
                  </c:pt>
                  <c:pt idx="51">
                    <c:v>0.68755726148974072</c:v>
                  </c:pt>
                  <c:pt idx="52">
                    <c:v>0.79224530427388951</c:v>
                  </c:pt>
                  <c:pt idx="53">
                    <c:v>0.71239485342938236</c:v>
                  </c:pt>
                  <c:pt idx="54">
                    <c:v>0.73964747564514577</c:v>
                  </c:pt>
                  <c:pt idx="55">
                    <c:v>0.85010139460965228</c:v>
                  </c:pt>
                  <c:pt idx="56">
                    <c:v>0.82854690948145204</c:v>
                  </c:pt>
                  <c:pt idx="57">
                    <c:v>0.91904274354959037</c:v>
                  </c:pt>
                  <c:pt idx="58">
                    <c:v>0.7641392085897053</c:v>
                  </c:pt>
                  <c:pt idx="59">
                    <c:v>0.91245090471701151</c:v>
                  </c:pt>
                  <c:pt idx="60">
                    <c:v>0.9834097618037968</c:v>
                  </c:pt>
                  <c:pt idx="61">
                    <c:v>0.97842210512890082</c:v>
                  </c:pt>
                  <c:pt idx="62">
                    <c:v>0.97438470059165239</c:v>
                  </c:pt>
                  <c:pt idx="63">
                    <c:v>1.0604798811596658</c:v>
                  </c:pt>
                  <c:pt idx="64">
                    <c:v>1.0842222630718561</c:v>
                  </c:pt>
                  <c:pt idx="65">
                    <c:v>0.97343328659993655</c:v>
                  </c:pt>
                  <c:pt idx="66">
                    <c:v>1.0010943968110508</c:v>
                  </c:pt>
                  <c:pt idx="67">
                    <c:v>1.1298338585668823</c:v>
                  </c:pt>
                  <c:pt idx="68">
                    <c:v>1.1848540069225562</c:v>
                  </c:pt>
                </c:numCache>
              </c:numRef>
            </c:minus>
            <c:spPr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c:spPr>
          </c:errBars>
          <c:xVal>
            <c:numRef>
              <c:f>'wt rad5 rad18 rad51 (2)'!$N$3:$N$71</c:f>
              <c:numCache>
                <c:formatCode>General</c:formatCode>
                <c:ptCount val="69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</c:numCache>
            </c:numRef>
          </c:xVal>
          <c:yVal>
            <c:numRef>
              <c:f>'wt rad5 rad18 rad51 (2)'!$P$3:$P$71</c:f>
              <c:numCache>
                <c:formatCode>General</c:formatCode>
                <c:ptCount val="69"/>
                <c:pt idx="0">
                  <c:v>4.9996281370312827</c:v>
                </c:pt>
                <c:pt idx="1">
                  <c:v>4.9218007999043998</c:v>
                </c:pt>
                <c:pt idx="2">
                  <c:v>5.003331515368977</c:v>
                </c:pt>
                <c:pt idx="3">
                  <c:v>5.0873585976802564</c:v>
                </c:pt>
                <c:pt idx="4">
                  <c:v>5.1623565131251645</c:v>
                </c:pt>
                <c:pt idx="5">
                  <c:v>5.3029776045843873</c:v>
                </c:pt>
                <c:pt idx="6">
                  <c:v>5.2875203222166878</c:v>
                </c:pt>
                <c:pt idx="7">
                  <c:v>5.6243234539682776</c:v>
                </c:pt>
                <c:pt idx="8">
                  <c:v>8.8604220931780233</c:v>
                </c:pt>
                <c:pt idx="9">
                  <c:v>14.194588876247773</c:v>
                </c:pt>
                <c:pt idx="10">
                  <c:v>18.896221130342951</c:v>
                </c:pt>
                <c:pt idx="11">
                  <c:v>22.752521885514014</c:v>
                </c:pt>
                <c:pt idx="12">
                  <c:v>25.990361932773709</c:v>
                </c:pt>
                <c:pt idx="13">
                  <c:v>28.718579874199222</c:v>
                </c:pt>
                <c:pt idx="14">
                  <c:v>31.29930836253325</c:v>
                </c:pt>
                <c:pt idx="15">
                  <c:v>33.573983730091207</c:v>
                </c:pt>
                <c:pt idx="16">
                  <c:v>36.176495857999235</c:v>
                </c:pt>
                <c:pt idx="17">
                  <c:v>39.021909117845347</c:v>
                </c:pt>
                <c:pt idx="18">
                  <c:v>42.896802433610837</c:v>
                </c:pt>
                <c:pt idx="19">
                  <c:v>47.457202972422415</c:v>
                </c:pt>
                <c:pt idx="20">
                  <c:v>54.936734676601311</c:v>
                </c:pt>
                <c:pt idx="21">
                  <c:v>62.083102568797187</c:v>
                </c:pt>
                <c:pt idx="22">
                  <c:v>66.063641203277072</c:v>
                </c:pt>
                <c:pt idx="23">
                  <c:v>59.251355039784379</c:v>
                </c:pt>
                <c:pt idx="24">
                  <c:v>45.40393291191959</c:v>
                </c:pt>
                <c:pt idx="25">
                  <c:v>33.661735536211957</c:v>
                </c:pt>
                <c:pt idx="26">
                  <c:v>24.796581150639131</c:v>
                </c:pt>
                <c:pt idx="27">
                  <c:v>19.901280909187577</c:v>
                </c:pt>
                <c:pt idx="28">
                  <c:v>16.804227957063592</c:v>
                </c:pt>
                <c:pt idx="29">
                  <c:v>14.786080678539259</c:v>
                </c:pt>
                <c:pt idx="30">
                  <c:v>13.539315160838683</c:v>
                </c:pt>
                <c:pt idx="31">
                  <c:v>12.894071000891048</c:v>
                </c:pt>
                <c:pt idx="32">
                  <c:v>12.966206158511383</c:v>
                </c:pt>
                <c:pt idx="33">
                  <c:v>13.113331339392374</c:v>
                </c:pt>
                <c:pt idx="34">
                  <c:v>13.039768748951881</c:v>
                </c:pt>
                <c:pt idx="35">
                  <c:v>13.047181143496269</c:v>
                </c:pt>
                <c:pt idx="36">
                  <c:v>13.014429756803201</c:v>
                </c:pt>
                <c:pt idx="37">
                  <c:v>12.838862112710894</c:v>
                </c:pt>
                <c:pt idx="38">
                  <c:v>12.614518541095876</c:v>
                </c:pt>
                <c:pt idx="39">
                  <c:v>12.596071845055347</c:v>
                </c:pt>
                <c:pt idx="40">
                  <c:v>12.519107652730456</c:v>
                </c:pt>
                <c:pt idx="41">
                  <c:v>12.432414678474565</c:v>
                </c:pt>
                <c:pt idx="42">
                  <c:v>12.216607167144609</c:v>
                </c:pt>
                <c:pt idx="43">
                  <c:v>12.265718304080529</c:v>
                </c:pt>
                <c:pt idx="44">
                  <c:v>12.079064615426192</c:v>
                </c:pt>
                <c:pt idx="45">
                  <c:v>12.12330913578171</c:v>
                </c:pt>
                <c:pt idx="46">
                  <c:v>11.932772311324825</c:v>
                </c:pt>
                <c:pt idx="47">
                  <c:v>11.902376005089335</c:v>
                </c:pt>
                <c:pt idx="48">
                  <c:v>11.944114257724054</c:v>
                </c:pt>
                <c:pt idx="49">
                  <c:v>11.889926769462763</c:v>
                </c:pt>
                <c:pt idx="50">
                  <c:v>11.838062312453117</c:v>
                </c:pt>
                <c:pt idx="51">
                  <c:v>11.777168743223188</c:v>
                </c:pt>
                <c:pt idx="52">
                  <c:v>11.799306816966288</c:v>
                </c:pt>
                <c:pt idx="53">
                  <c:v>11.711422324812332</c:v>
                </c:pt>
                <c:pt idx="54">
                  <c:v>11.695147418857898</c:v>
                </c:pt>
                <c:pt idx="55">
                  <c:v>11.705635943893896</c:v>
                </c:pt>
                <c:pt idx="56">
                  <c:v>11.629122711663411</c:v>
                </c:pt>
                <c:pt idx="57">
                  <c:v>11.637009937522658</c:v>
                </c:pt>
                <c:pt idx="58">
                  <c:v>11.62299800224568</c:v>
                </c:pt>
                <c:pt idx="59">
                  <c:v>11.644930094630761</c:v>
                </c:pt>
                <c:pt idx="60">
                  <c:v>11.562004287218805</c:v>
                </c:pt>
                <c:pt idx="61">
                  <c:v>11.542318695356343</c:v>
                </c:pt>
                <c:pt idx="62">
                  <c:v>11.46130118543949</c:v>
                </c:pt>
                <c:pt idx="63">
                  <c:v>11.495199440305099</c:v>
                </c:pt>
                <c:pt idx="64">
                  <c:v>11.397458545287479</c:v>
                </c:pt>
                <c:pt idx="65">
                  <c:v>11.413928861104369</c:v>
                </c:pt>
                <c:pt idx="66">
                  <c:v>11.395206353518189</c:v>
                </c:pt>
                <c:pt idx="67">
                  <c:v>11.301043694185168</c:v>
                </c:pt>
                <c:pt idx="68">
                  <c:v>11.176455765129935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178D-4DBD-B987-31D2EA1F58E3}"/>
            </c:ext>
          </c:extLst>
        </c:ser>
        <c:ser>
          <c:idx val="5"/>
          <c:order val="2"/>
          <c:tx>
            <c:v>0 cGy rad51</c:v>
          </c:tx>
          <c:spPr>
            <a:ln w="12700">
              <a:solidFill>
                <a:srgbClr val="0000FF"/>
              </a:solidFill>
            </a:ln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'wt rad5 rad18 rad51 (2)'!$AV$3:$AV$71</c:f>
                <c:numCache>
                  <c:formatCode>General</c:formatCode>
                  <c:ptCount val="69"/>
                  <c:pt idx="0">
                    <c:v>9.3058203523959104E-2</c:v>
                  </c:pt>
                  <c:pt idx="1">
                    <c:v>0.16964521562540141</c:v>
                  </c:pt>
                  <c:pt idx="2">
                    <c:v>6.1961205317867106E-2</c:v>
                  </c:pt>
                  <c:pt idx="3">
                    <c:v>4.2644626168509898E-2</c:v>
                  </c:pt>
                  <c:pt idx="4">
                    <c:v>1.6147078953478125E-2</c:v>
                  </c:pt>
                  <c:pt idx="5">
                    <c:v>0.11144173246891213</c:v>
                  </c:pt>
                  <c:pt idx="6">
                    <c:v>9.8984624605711224E-2</c:v>
                  </c:pt>
                  <c:pt idx="7">
                    <c:v>0.22710872434228971</c:v>
                  </c:pt>
                  <c:pt idx="8">
                    <c:v>0.60782201175502426</c:v>
                  </c:pt>
                  <c:pt idx="9">
                    <c:v>0.2745706098496537</c:v>
                  </c:pt>
                  <c:pt idx="10">
                    <c:v>6.125319866238299E-2</c:v>
                  </c:pt>
                  <c:pt idx="11">
                    <c:v>0.54503118786617299</c:v>
                  </c:pt>
                  <c:pt idx="12">
                    <c:v>0.52312521249311439</c:v>
                  </c:pt>
                  <c:pt idx="13">
                    <c:v>0.48107035645651869</c:v>
                  </c:pt>
                  <c:pt idx="14">
                    <c:v>0.43663662989661428</c:v>
                  </c:pt>
                  <c:pt idx="15">
                    <c:v>0.45496146822301697</c:v>
                  </c:pt>
                  <c:pt idx="16">
                    <c:v>0.48093654216213011</c:v>
                  </c:pt>
                  <c:pt idx="17">
                    <c:v>0.68566106401681393</c:v>
                  </c:pt>
                  <c:pt idx="18">
                    <c:v>0.89394423525404709</c:v>
                  </c:pt>
                  <c:pt idx="19">
                    <c:v>1.1571651489089549</c:v>
                  </c:pt>
                  <c:pt idx="20">
                    <c:v>0.99661773789203278</c:v>
                  </c:pt>
                  <c:pt idx="21">
                    <c:v>0.98165838846746656</c:v>
                  </c:pt>
                  <c:pt idx="22">
                    <c:v>1.2345504517630415</c:v>
                  </c:pt>
                  <c:pt idx="23">
                    <c:v>1.3394474323405714</c:v>
                  </c:pt>
                  <c:pt idx="24">
                    <c:v>0.43688602950132482</c:v>
                  </c:pt>
                  <c:pt idx="25">
                    <c:v>2.8622777654808389</c:v>
                  </c:pt>
                  <c:pt idx="26">
                    <c:v>5.3235147506306264</c:v>
                  </c:pt>
                  <c:pt idx="27">
                    <c:v>5.896592867533383</c:v>
                  </c:pt>
                  <c:pt idx="28">
                    <c:v>4.8740748470499007</c:v>
                  </c:pt>
                  <c:pt idx="29">
                    <c:v>3.7066636321999109</c:v>
                  </c:pt>
                  <c:pt idx="30">
                    <c:v>2.7401965711358485</c:v>
                  </c:pt>
                  <c:pt idx="31">
                    <c:v>1.984069778640104</c:v>
                  </c:pt>
                  <c:pt idx="32">
                    <c:v>1.5236609475181433</c:v>
                  </c:pt>
                  <c:pt idx="33">
                    <c:v>1.3123340742913083</c:v>
                  </c:pt>
                  <c:pt idx="34">
                    <c:v>1.0599438331637494</c:v>
                  </c:pt>
                  <c:pt idx="35">
                    <c:v>1.0085740288655332</c:v>
                  </c:pt>
                  <c:pt idx="36">
                    <c:v>0.96736867263030191</c:v>
                  </c:pt>
                  <c:pt idx="37">
                    <c:v>0.86701316149086882</c:v>
                  </c:pt>
                  <c:pt idx="38">
                    <c:v>0.93574693575288737</c:v>
                  </c:pt>
                  <c:pt idx="39">
                    <c:v>1.0661558507313893</c:v>
                  </c:pt>
                  <c:pt idx="40">
                    <c:v>0.96132634573875808</c:v>
                  </c:pt>
                  <c:pt idx="41">
                    <c:v>1.1365152491118999</c:v>
                  </c:pt>
                  <c:pt idx="42">
                    <c:v>1.0638157278463805</c:v>
                  </c:pt>
                  <c:pt idx="43">
                    <c:v>1.010713066935734</c:v>
                  </c:pt>
                  <c:pt idx="44">
                    <c:v>1.0416625152896264</c:v>
                  </c:pt>
                  <c:pt idx="45">
                    <c:v>1.0633643009159466</c:v>
                  </c:pt>
                  <c:pt idx="46">
                    <c:v>0.99180957138742853</c:v>
                  </c:pt>
                  <c:pt idx="47">
                    <c:v>1.0131577684823478</c:v>
                  </c:pt>
                  <c:pt idx="48">
                    <c:v>0.99258046055387272</c:v>
                  </c:pt>
                  <c:pt idx="49">
                    <c:v>1.0715999480909439</c:v>
                  </c:pt>
                  <c:pt idx="50">
                    <c:v>1.1429831782743884</c:v>
                  </c:pt>
                  <c:pt idx="51">
                    <c:v>1.0960624321552377</c:v>
                  </c:pt>
                  <c:pt idx="52">
                    <c:v>1.2218393685894513</c:v>
                  </c:pt>
                  <c:pt idx="53">
                    <c:v>1.0729499376205887</c:v>
                  </c:pt>
                  <c:pt idx="54">
                    <c:v>1.1742354879105774</c:v>
                  </c:pt>
                  <c:pt idx="55">
                    <c:v>1.0969966791152264</c:v>
                  </c:pt>
                  <c:pt idx="56">
                    <c:v>1.1731181369777441</c:v>
                  </c:pt>
                  <c:pt idx="57">
                    <c:v>1.1552640575613951</c:v>
                  </c:pt>
                  <c:pt idx="58">
                    <c:v>1.1982634208525051</c:v>
                  </c:pt>
                  <c:pt idx="59">
                    <c:v>1.1978419984718429</c:v>
                  </c:pt>
                  <c:pt idx="60">
                    <c:v>1.2140808806261463</c:v>
                  </c:pt>
                  <c:pt idx="61">
                    <c:v>1.2051904251842702</c:v>
                  </c:pt>
                  <c:pt idx="62">
                    <c:v>1.2975712249392126</c:v>
                  </c:pt>
                  <c:pt idx="63">
                    <c:v>1.2862837709159236</c:v>
                  </c:pt>
                  <c:pt idx="64">
                    <c:v>1.2358208444509142</c:v>
                  </c:pt>
                  <c:pt idx="65">
                    <c:v>1.4192417839385401</c:v>
                  </c:pt>
                  <c:pt idx="66">
                    <c:v>1.3607378514860682</c:v>
                  </c:pt>
                  <c:pt idx="67">
                    <c:v>1.3381657236953066</c:v>
                  </c:pt>
                  <c:pt idx="68">
                    <c:v>1.3940969647265478</c:v>
                  </c:pt>
                </c:numCache>
              </c:numRef>
            </c:plus>
            <c:minus>
              <c:numRef>
                <c:f>'wt rad5 rad18 rad51 (2)'!$AV$3:$AV$71</c:f>
                <c:numCache>
                  <c:formatCode>General</c:formatCode>
                  <c:ptCount val="69"/>
                  <c:pt idx="0">
                    <c:v>9.3058203523959104E-2</c:v>
                  </c:pt>
                  <c:pt idx="1">
                    <c:v>0.16964521562540141</c:v>
                  </c:pt>
                  <c:pt idx="2">
                    <c:v>6.1961205317867106E-2</c:v>
                  </c:pt>
                  <c:pt idx="3">
                    <c:v>4.2644626168509898E-2</c:v>
                  </c:pt>
                  <c:pt idx="4">
                    <c:v>1.6147078953478125E-2</c:v>
                  </c:pt>
                  <c:pt idx="5">
                    <c:v>0.11144173246891213</c:v>
                  </c:pt>
                  <c:pt idx="6">
                    <c:v>9.8984624605711224E-2</c:v>
                  </c:pt>
                  <c:pt idx="7">
                    <c:v>0.22710872434228971</c:v>
                  </c:pt>
                  <c:pt idx="8">
                    <c:v>0.60782201175502426</c:v>
                  </c:pt>
                  <c:pt idx="9">
                    <c:v>0.2745706098496537</c:v>
                  </c:pt>
                  <c:pt idx="10">
                    <c:v>6.125319866238299E-2</c:v>
                  </c:pt>
                  <c:pt idx="11">
                    <c:v>0.54503118786617299</c:v>
                  </c:pt>
                  <c:pt idx="12">
                    <c:v>0.52312521249311439</c:v>
                  </c:pt>
                  <c:pt idx="13">
                    <c:v>0.48107035645651869</c:v>
                  </c:pt>
                  <c:pt idx="14">
                    <c:v>0.43663662989661428</c:v>
                  </c:pt>
                  <c:pt idx="15">
                    <c:v>0.45496146822301697</c:v>
                  </c:pt>
                  <c:pt idx="16">
                    <c:v>0.48093654216213011</c:v>
                  </c:pt>
                  <c:pt idx="17">
                    <c:v>0.68566106401681393</c:v>
                  </c:pt>
                  <c:pt idx="18">
                    <c:v>0.89394423525404709</c:v>
                  </c:pt>
                  <c:pt idx="19">
                    <c:v>1.1571651489089549</c:v>
                  </c:pt>
                  <c:pt idx="20">
                    <c:v>0.99661773789203278</c:v>
                  </c:pt>
                  <c:pt idx="21">
                    <c:v>0.98165838846746656</c:v>
                  </c:pt>
                  <c:pt idx="22">
                    <c:v>1.2345504517630415</c:v>
                  </c:pt>
                  <c:pt idx="23">
                    <c:v>1.3394474323405714</c:v>
                  </c:pt>
                  <c:pt idx="24">
                    <c:v>0.43688602950132482</c:v>
                  </c:pt>
                  <c:pt idx="25">
                    <c:v>2.8622777654808389</c:v>
                  </c:pt>
                  <c:pt idx="26">
                    <c:v>5.3235147506306264</c:v>
                  </c:pt>
                  <c:pt idx="27">
                    <c:v>5.896592867533383</c:v>
                  </c:pt>
                  <c:pt idx="28">
                    <c:v>4.8740748470499007</c:v>
                  </c:pt>
                  <c:pt idx="29">
                    <c:v>3.7066636321999109</c:v>
                  </c:pt>
                  <c:pt idx="30">
                    <c:v>2.7401965711358485</c:v>
                  </c:pt>
                  <c:pt idx="31">
                    <c:v>1.984069778640104</c:v>
                  </c:pt>
                  <c:pt idx="32">
                    <c:v>1.5236609475181433</c:v>
                  </c:pt>
                  <c:pt idx="33">
                    <c:v>1.3123340742913083</c:v>
                  </c:pt>
                  <c:pt idx="34">
                    <c:v>1.0599438331637494</c:v>
                  </c:pt>
                  <c:pt idx="35">
                    <c:v>1.0085740288655332</c:v>
                  </c:pt>
                  <c:pt idx="36">
                    <c:v>0.96736867263030191</c:v>
                  </c:pt>
                  <c:pt idx="37">
                    <c:v>0.86701316149086882</c:v>
                  </c:pt>
                  <c:pt idx="38">
                    <c:v>0.93574693575288737</c:v>
                  </c:pt>
                  <c:pt idx="39">
                    <c:v>1.0661558507313893</c:v>
                  </c:pt>
                  <c:pt idx="40">
                    <c:v>0.96132634573875808</c:v>
                  </c:pt>
                  <c:pt idx="41">
                    <c:v>1.1365152491118999</c:v>
                  </c:pt>
                  <c:pt idx="42">
                    <c:v>1.0638157278463805</c:v>
                  </c:pt>
                  <c:pt idx="43">
                    <c:v>1.010713066935734</c:v>
                  </c:pt>
                  <c:pt idx="44">
                    <c:v>1.0416625152896264</c:v>
                  </c:pt>
                  <c:pt idx="45">
                    <c:v>1.0633643009159466</c:v>
                  </c:pt>
                  <c:pt idx="46">
                    <c:v>0.99180957138742853</c:v>
                  </c:pt>
                  <c:pt idx="47">
                    <c:v>1.0131577684823478</c:v>
                  </c:pt>
                  <c:pt idx="48">
                    <c:v>0.99258046055387272</c:v>
                  </c:pt>
                  <c:pt idx="49">
                    <c:v>1.0715999480909439</c:v>
                  </c:pt>
                  <c:pt idx="50">
                    <c:v>1.1429831782743884</c:v>
                  </c:pt>
                  <c:pt idx="51">
                    <c:v>1.0960624321552377</c:v>
                  </c:pt>
                  <c:pt idx="52">
                    <c:v>1.2218393685894513</c:v>
                  </c:pt>
                  <c:pt idx="53">
                    <c:v>1.0729499376205887</c:v>
                  </c:pt>
                  <c:pt idx="54">
                    <c:v>1.1742354879105774</c:v>
                  </c:pt>
                  <c:pt idx="55">
                    <c:v>1.0969966791152264</c:v>
                  </c:pt>
                  <c:pt idx="56">
                    <c:v>1.1731181369777441</c:v>
                  </c:pt>
                  <c:pt idx="57">
                    <c:v>1.1552640575613951</c:v>
                  </c:pt>
                  <c:pt idx="58">
                    <c:v>1.1982634208525051</c:v>
                  </c:pt>
                  <c:pt idx="59">
                    <c:v>1.1978419984718429</c:v>
                  </c:pt>
                  <c:pt idx="60">
                    <c:v>1.2140808806261463</c:v>
                  </c:pt>
                  <c:pt idx="61">
                    <c:v>1.2051904251842702</c:v>
                  </c:pt>
                  <c:pt idx="62">
                    <c:v>1.2975712249392126</c:v>
                  </c:pt>
                  <c:pt idx="63">
                    <c:v>1.2862837709159236</c:v>
                  </c:pt>
                  <c:pt idx="64">
                    <c:v>1.2358208444509142</c:v>
                  </c:pt>
                  <c:pt idx="65">
                    <c:v>1.4192417839385401</c:v>
                  </c:pt>
                  <c:pt idx="66">
                    <c:v>1.3607378514860682</c:v>
                  </c:pt>
                  <c:pt idx="67">
                    <c:v>1.3381657236953066</c:v>
                  </c:pt>
                  <c:pt idx="68">
                    <c:v>1.3940969647265478</c:v>
                  </c:pt>
                </c:numCache>
              </c:numRef>
            </c:minus>
            <c:spPr>
              <a:ln>
                <a:solidFill>
                  <a:srgbClr val="0000FF"/>
                </a:solidFill>
              </a:ln>
            </c:spPr>
          </c:errBars>
          <c:xVal>
            <c:numRef>
              <c:f>'wt rad5 rad18 rad51 (2)'!$N$3:$N$71</c:f>
              <c:numCache>
                <c:formatCode>General</c:formatCode>
                <c:ptCount val="69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</c:numCache>
            </c:numRef>
          </c:xVal>
          <c:yVal>
            <c:numRef>
              <c:f>'wt rad5 rad18 rad51 (2)'!$X$3:$X$71</c:f>
              <c:numCache>
                <c:formatCode>General</c:formatCode>
                <c:ptCount val="69"/>
                <c:pt idx="0">
                  <c:v>4.9600022478268784</c:v>
                </c:pt>
                <c:pt idx="1">
                  <c:v>5.0747740321730914</c:v>
                </c:pt>
                <c:pt idx="2">
                  <c:v>5.0499585112333696</c:v>
                </c:pt>
                <c:pt idx="3">
                  <c:v>5.1275070141699937</c:v>
                </c:pt>
                <c:pt idx="4">
                  <c:v>5.1273862092284377</c:v>
                </c:pt>
                <c:pt idx="5">
                  <c:v>5.1344501982972366</c:v>
                </c:pt>
                <c:pt idx="6">
                  <c:v>5.3265029529642156</c:v>
                </c:pt>
                <c:pt idx="7">
                  <c:v>5.7831525121534257</c:v>
                </c:pt>
                <c:pt idx="8">
                  <c:v>8.6513936655566752</c:v>
                </c:pt>
                <c:pt idx="9">
                  <c:v>12.620480988496162</c:v>
                </c:pt>
                <c:pt idx="10">
                  <c:v>16.094586461490852</c:v>
                </c:pt>
                <c:pt idx="11">
                  <c:v>19.131029916045275</c:v>
                </c:pt>
                <c:pt idx="12">
                  <c:v>21.636928094583098</c:v>
                </c:pt>
                <c:pt idx="13">
                  <c:v>23.785363896175031</c:v>
                </c:pt>
                <c:pt idx="14">
                  <c:v>25.517399491737496</c:v>
                </c:pt>
                <c:pt idx="15">
                  <c:v>27.119956196935632</c:v>
                </c:pt>
                <c:pt idx="16">
                  <c:v>29.199617403596676</c:v>
                </c:pt>
                <c:pt idx="17">
                  <c:v>31.592218981436904</c:v>
                </c:pt>
                <c:pt idx="18">
                  <c:v>34.075197120522937</c:v>
                </c:pt>
                <c:pt idx="19">
                  <c:v>37.799786820991066</c:v>
                </c:pt>
                <c:pt idx="20">
                  <c:v>42.994366422155871</c:v>
                </c:pt>
                <c:pt idx="21">
                  <c:v>48.364192067601749</c:v>
                </c:pt>
                <c:pt idx="22">
                  <c:v>54.628342242292668</c:v>
                </c:pt>
                <c:pt idx="23">
                  <c:v>61.006278572711295</c:v>
                </c:pt>
                <c:pt idx="24">
                  <c:v>66.430450774350717</c:v>
                </c:pt>
                <c:pt idx="25">
                  <c:v>66.19933450154808</c:v>
                </c:pt>
                <c:pt idx="26">
                  <c:v>59.323398110557328</c:v>
                </c:pt>
                <c:pt idx="27">
                  <c:v>47.98507333254971</c:v>
                </c:pt>
                <c:pt idx="28">
                  <c:v>36.926590735696472</c:v>
                </c:pt>
                <c:pt idx="29">
                  <c:v>29.023414782824943</c:v>
                </c:pt>
                <c:pt idx="30">
                  <c:v>23.440946336674653</c:v>
                </c:pt>
                <c:pt idx="31">
                  <c:v>20.002436876023193</c:v>
                </c:pt>
                <c:pt idx="32">
                  <c:v>17.719027870018184</c:v>
                </c:pt>
                <c:pt idx="33">
                  <c:v>16.152142083698134</c:v>
                </c:pt>
                <c:pt idx="34">
                  <c:v>14.917805419143846</c:v>
                </c:pt>
                <c:pt idx="35">
                  <c:v>14.171441564605578</c:v>
                </c:pt>
                <c:pt idx="36">
                  <c:v>13.849546856176005</c:v>
                </c:pt>
                <c:pt idx="37">
                  <c:v>13.708301967007316</c:v>
                </c:pt>
                <c:pt idx="38">
                  <c:v>13.635837948335473</c:v>
                </c:pt>
                <c:pt idx="39">
                  <c:v>13.524970024023048</c:v>
                </c:pt>
                <c:pt idx="40">
                  <c:v>13.39178302211022</c:v>
                </c:pt>
                <c:pt idx="41">
                  <c:v>13.256034160735695</c:v>
                </c:pt>
                <c:pt idx="42">
                  <c:v>13.027228500814184</c:v>
                </c:pt>
                <c:pt idx="43">
                  <c:v>12.858881959558822</c:v>
                </c:pt>
                <c:pt idx="44">
                  <c:v>12.781004280330498</c:v>
                </c:pt>
                <c:pt idx="45">
                  <c:v>12.669841557237589</c:v>
                </c:pt>
                <c:pt idx="46">
                  <c:v>12.648867441488443</c:v>
                </c:pt>
                <c:pt idx="47">
                  <c:v>12.489446533295927</c:v>
                </c:pt>
                <c:pt idx="48">
                  <c:v>12.42743083782854</c:v>
                </c:pt>
                <c:pt idx="49">
                  <c:v>12.356817929031585</c:v>
                </c:pt>
                <c:pt idx="50">
                  <c:v>12.207554044308003</c:v>
                </c:pt>
                <c:pt idx="51">
                  <c:v>12.235703902386449</c:v>
                </c:pt>
                <c:pt idx="52">
                  <c:v>12.146415677251396</c:v>
                </c:pt>
                <c:pt idx="53">
                  <c:v>12.066781707328753</c:v>
                </c:pt>
                <c:pt idx="54">
                  <c:v>12.021087995350014</c:v>
                </c:pt>
                <c:pt idx="55">
                  <c:v>12.037943462223964</c:v>
                </c:pt>
                <c:pt idx="56">
                  <c:v>12.009617386491357</c:v>
                </c:pt>
                <c:pt idx="57">
                  <c:v>12.042557816498837</c:v>
                </c:pt>
                <c:pt idx="58">
                  <c:v>11.954020288680951</c:v>
                </c:pt>
                <c:pt idx="59">
                  <c:v>11.835853376930698</c:v>
                </c:pt>
                <c:pt idx="60">
                  <c:v>11.784754171849508</c:v>
                </c:pt>
                <c:pt idx="61">
                  <c:v>11.911203523351196</c:v>
                </c:pt>
                <c:pt idx="62">
                  <c:v>11.735903824354571</c:v>
                </c:pt>
                <c:pt idx="63">
                  <c:v>11.706389706721835</c:v>
                </c:pt>
                <c:pt idx="64">
                  <c:v>11.625468036551114</c:v>
                </c:pt>
                <c:pt idx="65">
                  <c:v>11.712033849288808</c:v>
                </c:pt>
                <c:pt idx="66">
                  <c:v>11.625468036551112</c:v>
                </c:pt>
                <c:pt idx="67">
                  <c:v>11.55184041044094</c:v>
                </c:pt>
                <c:pt idx="68">
                  <c:v>11.516434936906572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178D-4DBD-B987-31D2EA1F58E3}"/>
            </c:ext>
          </c:extLst>
        </c:ser>
        <c:ser>
          <c:idx val="6"/>
          <c:order val="3"/>
          <c:tx>
            <c:v>250 cGy rad51</c:v>
          </c:tx>
          <c:spPr>
            <a:ln w="12700">
              <a:solidFill>
                <a:srgbClr val="C00000"/>
              </a:solidFill>
            </a:ln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'wt rad5 rad18 rad51 (2)'!$AW$3:$AW$71</c:f>
                <c:numCache>
                  <c:formatCode>General</c:formatCode>
                  <c:ptCount val="69"/>
                  <c:pt idx="0">
                    <c:v>0.14039593850365906</c:v>
                  </c:pt>
                  <c:pt idx="1">
                    <c:v>0.12630236609675741</c:v>
                  </c:pt>
                  <c:pt idx="2">
                    <c:v>4.7668369710969424E-2</c:v>
                  </c:pt>
                  <c:pt idx="3">
                    <c:v>7.3730580880451993E-2</c:v>
                  </c:pt>
                  <c:pt idx="4">
                    <c:v>0.12392241063574176</c:v>
                  </c:pt>
                  <c:pt idx="5">
                    <c:v>0.14025152792890705</c:v>
                  </c:pt>
                  <c:pt idx="6">
                    <c:v>7.9459335183300187E-2</c:v>
                  </c:pt>
                  <c:pt idx="7">
                    <c:v>0.11164248138983826</c:v>
                  </c:pt>
                  <c:pt idx="8">
                    <c:v>0.11242411857579797</c:v>
                  </c:pt>
                  <c:pt idx="9">
                    <c:v>0.81010621311272057</c:v>
                  </c:pt>
                  <c:pt idx="10">
                    <c:v>1.3047949977457691</c:v>
                  </c:pt>
                  <c:pt idx="11">
                    <c:v>1.4931559500008507</c:v>
                  </c:pt>
                  <c:pt idx="12">
                    <c:v>1.3654225780384754</c:v>
                  </c:pt>
                  <c:pt idx="13">
                    <c:v>1.213824930925169</c:v>
                  </c:pt>
                  <c:pt idx="14">
                    <c:v>1.0350452769958964</c:v>
                  </c:pt>
                  <c:pt idx="15">
                    <c:v>0.84556739203632914</c:v>
                  </c:pt>
                  <c:pt idx="16">
                    <c:v>0.79119044306884245</c:v>
                  </c:pt>
                  <c:pt idx="17">
                    <c:v>0.84019342508255923</c:v>
                  </c:pt>
                  <c:pt idx="18">
                    <c:v>1.2227494629473366</c:v>
                  </c:pt>
                  <c:pt idx="19">
                    <c:v>1.3574865825899716</c:v>
                  </c:pt>
                  <c:pt idx="20">
                    <c:v>2.0373827712965538</c:v>
                  </c:pt>
                  <c:pt idx="21">
                    <c:v>2.574412867844392</c:v>
                  </c:pt>
                  <c:pt idx="22">
                    <c:v>3.0931059618611623</c:v>
                  </c:pt>
                  <c:pt idx="23">
                    <c:v>3.3759350409001394</c:v>
                  </c:pt>
                  <c:pt idx="24">
                    <c:v>3.5010913370761605</c:v>
                  </c:pt>
                  <c:pt idx="25">
                    <c:v>3.7042579485962945</c:v>
                  </c:pt>
                  <c:pt idx="26">
                    <c:v>3.0039580611672836</c:v>
                  </c:pt>
                  <c:pt idx="27">
                    <c:v>2.7357276867589908</c:v>
                  </c:pt>
                  <c:pt idx="28">
                    <c:v>7.5209611067421696</c:v>
                  </c:pt>
                  <c:pt idx="29">
                    <c:v>11.130225702868064</c:v>
                  </c:pt>
                  <c:pt idx="30">
                    <c:v>10.481413216072239</c:v>
                  </c:pt>
                  <c:pt idx="31">
                    <c:v>8.0206794810776252</c:v>
                  </c:pt>
                  <c:pt idx="32">
                    <c:v>5.3890001439141528</c:v>
                  </c:pt>
                  <c:pt idx="33">
                    <c:v>3.7842227843493594</c:v>
                  </c:pt>
                  <c:pt idx="34">
                    <c:v>2.8530107417177106</c:v>
                  </c:pt>
                  <c:pt idx="35">
                    <c:v>2.1899979686300459</c:v>
                  </c:pt>
                  <c:pt idx="36">
                    <c:v>1.9082850144633061</c:v>
                  </c:pt>
                  <c:pt idx="37">
                    <c:v>1.6837602155165974</c:v>
                  </c:pt>
                  <c:pt idx="38">
                    <c:v>1.2887448753777122</c:v>
                  </c:pt>
                  <c:pt idx="39">
                    <c:v>0.98290445847407959</c:v>
                  </c:pt>
                  <c:pt idx="40">
                    <c:v>0.93493252096455481</c:v>
                  </c:pt>
                  <c:pt idx="41">
                    <c:v>0.96757331282764381</c:v>
                  </c:pt>
                  <c:pt idx="42">
                    <c:v>1.0981290155146135</c:v>
                  </c:pt>
                  <c:pt idx="43">
                    <c:v>0.98920118282413649</c:v>
                  </c:pt>
                  <c:pt idx="44">
                    <c:v>1.0487985461355465</c:v>
                  </c:pt>
                  <c:pt idx="45">
                    <c:v>1.0487985461355487</c:v>
                  </c:pt>
                  <c:pt idx="46">
                    <c:v>1.08113063712278</c:v>
                  </c:pt>
                  <c:pt idx="47">
                    <c:v>0.96422736644154772</c:v>
                  </c:pt>
                  <c:pt idx="48">
                    <c:v>1.149287126063282</c:v>
                  </c:pt>
                  <c:pt idx="49">
                    <c:v>1.1027522150416009</c:v>
                  </c:pt>
                  <c:pt idx="50">
                    <c:v>1.0718990699257607</c:v>
                  </c:pt>
                  <c:pt idx="51">
                    <c:v>1.1031070929991105</c:v>
                  </c:pt>
                  <c:pt idx="52">
                    <c:v>1.0821353738537289</c:v>
                  </c:pt>
                  <c:pt idx="53">
                    <c:v>1.065803518072165</c:v>
                  </c:pt>
                  <c:pt idx="54">
                    <c:v>1.1117285741090135</c:v>
                  </c:pt>
                  <c:pt idx="55">
                    <c:v>1.134542711990024</c:v>
                  </c:pt>
                  <c:pt idx="56">
                    <c:v>1.2328395708047439</c:v>
                  </c:pt>
                  <c:pt idx="57">
                    <c:v>1.1768792384784335</c:v>
                  </c:pt>
                  <c:pt idx="58">
                    <c:v>1.1734457318501392</c:v>
                  </c:pt>
                  <c:pt idx="59">
                    <c:v>1.0853205956898508</c:v>
                  </c:pt>
                  <c:pt idx="60">
                    <c:v>1.2343467410222229</c:v>
                  </c:pt>
                  <c:pt idx="61">
                    <c:v>1.1801465424765181</c:v>
                  </c:pt>
                  <c:pt idx="62">
                    <c:v>1.2749513305306173</c:v>
                  </c:pt>
                  <c:pt idx="63">
                    <c:v>1.2098417733093099</c:v>
                  </c:pt>
                  <c:pt idx="64">
                    <c:v>1.3079452668998433</c:v>
                  </c:pt>
                  <c:pt idx="65">
                    <c:v>1.3024530156642651</c:v>
                  </c:pt>
                  <c:pt idx="66">
                    <c:v>1.3221743058597168</c:v>
                  </c:pt>
                  <c:pt idx="67">
                    <c:v>1.3521372204408182</c:v>
                  </c:pt>
                  <c:pt idx="68">
                    <c:v>1.4796093839455302</c:v>
                  </c:pt>
                </c:numCache>
              </c:numRef>
            </c:plus>
            <c:minus>
              <c:numRef>
                <c:f>'wt rad5 rad18 rad51 (2)'!$AW$3:$AW$71</c:f>
                <c:numCache>
                  <c:formatCode>General</c:formatCode>
                  <c:ptCount val="69"/>
                  <c:pt idx="0">
                    <c:v>0.14039593850365906</c:v>
                  </c:pt>
                  <c:pt idx="1">
                    <c:v>0.12630236609675741</c:v>
                  </c:pt>
                  <c:pt idx="2">
                    <c:v>4.7668369710969424E-2</c:v>
                  </c:pt>
                  <c:pt idx="3">
                    <c:v>7.3730580880451993E-2</c:v>
                  </c:pt>
                  <c:pt idx="4">
                    <c:v>0.12392241063574176</c:v>
                  </c:pt>
                  <c:pt idx="5">
                    <c:v>0.14025152792890705</c:v>
                  </c:pt>
                  <c:pt idx="6">
                    <c:v>7.9459335183300187E-2</c:v>
                  </c:pt>
                  <c:pt idx="7">
                    <c:v>0.11164248138983826</c:v>
                  </c:pt>
                  <c:pt idx="8">
                    <c:v>0.11242411857579797</c:v>
                  </c:pt>
                  <c:pt idx="9">
                    <c:v>0.81010621311272057</c:v>
                  </c:pt>
                  <c:pt idx="10">
                    <c:v>1.3047949977457691</c:v>
                  </c:pt>
                  <c:pt idx="11">
                    <c:v>1.4931559500008507</c:v>
                  </c:pt>
                  <c:pt idx="12">
                    <c:v>1.3654225780384754</c:v>
                  </c:pt>
                  <c:pt idx="13">
                    <c:v>1.213824930925169</c:v>
                  </c:pt>
                  <c:pt idx="14">
                    <c:v>1.0350452769958964</c:v>
                  </c:pt>
                  <c:pt idx="15">
                    <c:v>0.84556739203632914</c:v>
                  </c:pt>
                  <c:pt idx="16">
                    <c:v>0.79119044306884245</c:v>
                  </c:pt>
                  <c:pt idx="17">
                    <c:v>0.84019342508255923</c:v>
                  </c:pt>
                  <c:pt idx="18">
                    <c:v>1.2227494629473366</c:v>
                  </c:pt>
                  <c:pt idx="19">
                    <c:v>1.3574865825899716</c:v>
                  </c:pt>
                  <c:pt idx="20">
                    <c:v>2.0373827712965538</c:v>
                  </c:pt>
                  <c:pt idx="21">
                    <c:v>2.574412867844392</c:v>
                  </c:pt>
                  <c:pt idx="22">
                    <c:v>3.0931059618611623</c:v>
                  </c:pt>
                  <c:pt idx="23">
                    <c:v>3.3759350409001394</c:v>
                  </c:pt>
                  <c:pt idx="24">
                    <c:v>3.5010913370761605</c:v>
                  </c:pt>
                  <c:pt idx="25">
                    <c:v>3.7042579485962945</c:v>
                  </c:pt>
                  <c:pt idx="26">
                    <c:v>3.0039580611672836</c:v>
                  </c:pt>
                  <c:pt idx="27">
                    <c:v>2.7357276867589908</c:v>
                  </c:pt>
                  <c:pt idx="28">
                    <c:v>7.5209611067421696</c:v>
                  </c:pt>
                  <c:pt idx="29">
                    <c:v>11.130225702868064</c:v>
                  </c:pt>
                  <c:pt idx="30">
                    <c:v>10.481413216072239</c:v>
                  </c:pt>
                  <c:pt idx="31">
                    <c:v>8.0206794810776252</c:v>
                  </c:pt>
                  <c:pt idx="32">
                    <c:v>5.3890001439141528</c:v>
                  </c:pt>
                  <c:pt idx="33">
                    <c:v>3.7842227843493594</c:v>
                  </c:pt>
                  <c:pt idx="34">
                    <c:v>2.8530107417177106</c:v>
                  </c:pt>
                  <c:pt idx="35">
                    <c:v>2.1899979686300459</c:v>
                  </c:pt>
                  <c:pt idx="36">
                    <c:v>1.9082850144633061</c:v>
                  </c:pt>
                  <c:pt idx="37">
                    <c:v>1.6837602155165974</c:v>
                  </c:pt>
                  <c:pt idx="38">
                    <c:v>1.2887448753777122</c:v>
                  </c:pt>
                  <c:pt idx="39">
                    <c:v>0.98290445847407959</c:v>
                  </c:pt>
                  <c:pt idx="40">
                    <c:v>0.93493252096455481</c:v>
                  </c:pt>
                  <c:pt idx="41">
                    <c:v>0.96757331282764381</c:v>
                  </c:pt>
                  <c:pt idx="42">
                    <c:v>1.0981290155146135</c:v>
                  </c:pt>
                  <c:pt idx="43">
                    <c:v>0.98920118282413649</c:v>
                  </c:pt>
                  <c:pt idx="44">
                    <c:v>1.0487985461355465</c:v>
                  </c:pt>
                  <c:pt idx="45">
                    <c:v>1.0487985461355487</c:v>
                  </c:pt>
                  <c:pt idx="46">
                    <c:v>1.08113063712278</c:v>
                  </c:pt>
                  <c:pt idx="47">
                    <c:v>0.96422736644154772</c:v>
                  </c:pt>
                  <c:pt idx="48">
                    <c:v>1.149287126063282</c:v>
                  </c:pt>
                  <c:pt idx="49">
                    <c:v>1.1027522150416009</c:v>
                  </c:pt>
                  <c:pt idx="50">
                    <c:v>1.0718990699257607</c:v>
                  </c:pt>
                  <c:pt idx="51">
                    <c:v>1.1031070929991105</c:v>
                  </c:pt>
                  <c:pt idx="52">
                    <c:v>1.0821353738537289</c:v>
                  </c:pt>
                  <c:pt idx="53">
                    <c:v>1.065803518072165</c:v>
                  </c:pt>
                  <c:pt idx="54">
                    <c:v>1.1117285741090135</c:v>
                  </c:pt>
                  <c:pt idx="55">
                    <c:v>1.134542711990024</c:v>
                  </c:pt>
                  <c:pt idx="56">
                    <c:v>1.2328395708047439</c:v>
                  </c:pt>
                  <c:pt idx="57">
                    <c:v>1.1768792384784335</c:v>
                  </c:pt>
                  <c:pt idx="58">
                    <c:v>1.1734457318501392</c:v>
                  </c:pt>
                  <c:pt idx="59">
                    <c:v>1.0853205956898508</c:v>
                  </c:pt>
                  <c:pt idx="60">
                    <c:v>1.2343467410222229</c:v>
                  </c:pt>
                  <c:pt idx="61">
                    <c:v>1.1801465424765181</c:v>
                  </c:pt>
                  <c:pt idx="62">
                    <c:v>1.2749513305306173</c:v>
                  </c:pt>
                  <c:pt idx="63">
                    <c:v>1.2098417733093099</c:v>
                  </c:pt>
                  <c:pt idx="64">
                    <c:v>1.3079452668998433</c:v>
                  </c:pt>
                  <c:pt idx="65">
                    <c:v>1.3024530156642651</c:v>
                  </c:pt>
                  <c:pt idx="66">
                    <c:v>1.3221743058597168</c:v>
                  </c:pt>
                  <c:pt idx="67">
                    <c:v>1.3521372204408182</c:v>
                  </c:pt>
                  <c:pt idx="68">
                    <c:v>1.4796093839455302</c:v>
                  </c:pt>
                </c:numCache>
              </c:numRef>
            </c:minus>
            <c:spPr>
              <a:ln>
                <a:solidFill>
                  <a:srgbClr val="C00000"/>
                </a:solidFill>
              </a:ln>
            </c:spPr>
          </c:errBars>
          <c:xVal>
            <c:numRef>
              <c:f>'wt rad5 rad18 rad51 (2)'!$N$3:$N$71</c:f>
              <c:numCache>
                <c:formatCode>General</c:formatCode>
                <c:ptCount val="69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</c:numCache>
            </c:numRef>
          </c:xVal>
          <c:yVal>
            <c:numRef>
              <c:f>'wt rad5 rad18 rad51 (2)'!$Y$3:$Y$71</c:f>
              <c:numCache>
                <c:formatCode>General</c:formatCode>
                <c:ptCount val="69"/>
                <c:pt idx="0">
                  <c:v>4.972281891541952</c:v>
                </c:pt>
                <c:pt idx="1">
                  <c:v>5.0180213892862691</c:v>
                </c:pt>
                <c:pt idx="2">
                  <c:v>4.9820968996391599</c:v>
                </c:pt>
                <c:pt idx="3">
                  <c:v>5.1090490269761437</c:v>
                </c:pt>
                <c:pt idx="4">
                  <c:v>5.0468565711159092</c:v>
                </c:pt>
                <c:pt idx="5">
                  <c:v>5.0683435801524688</c:v>
                </c:pt>
                <c:pt idx="6">
                  <c:v>5.1354095981091028</c:v>
                </c:pt>
                <c:pt idx="7">
                  <c:v>5.1873692706101115</c:v>
                </c:pt>
                <c:pt idx="8">
                  <c:v>5.4119577176840314</c:v>
                </c:pt>
                <c:pt idx="9">
                  <c:v>6.8905629404680369</c:v>
                </c:pt>
                <c:pt idx="10">
                  <c:v>10.092772631834061</c:v>
                </c:pt>
                <c:pt idx="11">
                  <c:v>13.436111481585945</c:v>
                </c:pt>
                <c:pt idx="12">
                  <c:v>16.466662735956778</c:v>
                </c:pt>
                <c:pt idx="13">
                  <c:v>18.98115638861243</c:v>
                </c:pt>
                <c:pt idx="14">
                  <c:v>20.912714868467933</c:v>
                </c:pt>
                <c:pt idx="15">
                  <c:v>22.609860911447772</c:v>
                </c:pt>
                <c:pt idx="16">
                  <c:v>24.316517031979355</c:v>
                </c:pt>
                <c:pt idx="17">
                  <c:v>25.694223379400281</c:v>
                </c:pt>
                <c:pt idx="18">
                  <c:v>27.563520400787315</c:v>
                </c:pt>
                <c:pt idx="19">
                  <c:v>29.63947337428748</c:v>
                </c:pt>
                <c:pt idx="20">
                  <c:v>32.786072917387884</c:v>
                </c:pt>
                <c:pt idx="21">
                  <c:v>36.538633144091705</c:v>
                </c:pt>
                <c:pt idx="22">
                  <c:v>41.00813304352382</c:v>
                </c:pt>
                <c:pt idx="23">
                  <c:v>45.293077219599496</c:v>
                </c:pt>
                <c:pt idx="24">
                  <c:v>51.288041711161107</c:v>
                </c:pt>
                <c:pt idx="25">
                  <c:v>57.043422991617007</c:v>
                </c:pt>
                <c:pt idx="26">
                  <c:v>62.99321501286861</c:v>
                </c:pt>
                <c:pt idx="27">
                  <c:v>67.337265804307563</c:v>
                </c:pt>
                <c:pt idx="28">
                  <c:v>66.250318136025626</c:v>
                </c:pt>
                <c:pt idx="29">
                  <c:v>58.31052561480768</c:v>
                </c:pt>
                <c:pt idx="30">
                  <c:v>46.780496358202186</c:v>
                </c:pt>
                <c:pt idx="31">
                  <c:v>36.135948316058411</c:v>
                </c:pt>
                <c:pt idx="32">
                  <c:v>28.723038386925946</c:v>
                </c:pt>
                <c:pt idx="33">
                  <c:v>23.819260132647845</c:v>
                </c:pt>
                <c:pt idx="34">
                  <c:v>20.426117827173908</c:v>
                </c:pt>
                <c:pt idx="35">
                  <c:v>18.218734733398932</c:v>
                </c:pt>
                <c:pt idx="36">
                  <c:v>16.503410955839893</c:v>
                </c:pt>
                <c:pt idx="37">
                  <c:v>15.372414756756243</c:v>
                </c:pt>
                <c:pt idx="38">
                  <c:v>14.553614633961139</c:v>
                </c:pt>
                <c:pt idx="39">
                  <c:v>14.168212126566992</c:v>
                </c:pt>
                <c:pt idx="40">
                  <c:v>13.960701133275677</c:v>
                </c:pt>
                <c:pt idx="41">
                  <c:v>13.785114908183024</c:v>
                </c:pt>
                <c:pt idx="42">
                  <c:v>13.656477171334304</c:v>
                </c:pt>
                <c:pt idx="43">
                  <c:v>13.518920713529811</c:v>
                </c:pt>
                <c:pt idx="44">
                  <c:v>13.383696500918802</c:v>
                </c:pt>
                <c:pt idx="45">
                  <c:v>13.335622878429868</c:v>
                </c:pt>
                <c:pt idx="46">
                  <c:v>13.154179446242168</c:v>
                </c:pt>
                <c:pt idx="47">
                  <c:v>13.000028905856517</c:v>
                </c:pt>
                <c:pt idx="48">
                  <c:v>12.889051438393814</c:v>
                </c:pt>
                <c:pt idx="49">
                  <c:v>12.757564198590254</c:v>
                </c:pt>
                <c:pt idx="50">
                  <c:v>12.679918052598607</c:v>
                </c:pt>
                <c:pt idx="51">
                  <c:v>12.604495353477894</c:v>
                </c:pt>
                <c:pt idx="52">
                  <c:v>12.516563288234579</c:v>
                </c:pt>
                <c:pt idx="53">
                  <c:v>12.419594465120717</c:v>
                </c:pt>
                <c:pt idx="54">
                  <c:v>12.419594465120717</c:v>
                </c:pt>
                <c:pt idx="55">
                  <c:v>12.271291411446105</c:v>
                </c:pt>
                <c:pt idx="56">
                  <c:v>12.280701731180487</c:v>
                </c:pt>
                <c:pt idx="57">
                  <c:v>12.279591976573307</c:v>
                </c:pt>
                <c:pt idx="58">
                  <c:v>12.26689107874177</c:v>
                </c:pt>
                <c:pt idx="59">
                  <c:v>12.091473557492151</c:v>
                </c:pt>
                <c:pt idx="60">
                  <c:v>12.114164222926972</c:v>
                </c:pt>
                <c:pt idx="61">
                  <c:v>12.183278010230893</c:v>
                </c:pt>
                <c:pt idx="62">
                  <c:v>11.98067059391134</c:v>
                </c:pt>
                <c:pt idx="63">
                  <c:v>11.928580721763899</c:v>
                </c:pt>
                <c:pt idx="64">
                  <c:v>11.915170792120804</c:v>
                </c:pt>
                <c:pt idx="65">
                  <c:v>11.923655600675566</c:v>
                </c:pt>
                <c:pt idx="66">
                  <c:v>11.783108125119357</c:v>
                </c:pt>
                <c:pt idx="67">
                  <c:v>11.789018093551965</c:v>
                </c:pt>
                <c:pt idx="68">
                  <c:v>11.778545797705883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178D-4DBD-B987-31D2EA1F58E3}"/>
            </c:ext>
          </c:extLst>
        </c:ser>
        <c:ser>
          <c:idx val="15"/>
          <c:order val="4"/>
          <c:tx>
            <c:v>0 cGy triple</c:v>
          </c:tx>
          <c:spPr>
            <a:ln w="12700">
              <a:solidFill>
                <a:schemeClr val="tx1"/>
              </a:solidFill>
              <a:prstDash val="solid"/>
            </a:ln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'wt rad5 rad18 rad51 (2)'!$BH$3:$BH$71</c:f>
                <c:numCache>
                  <c:formatCode>General</c:formatCode>
                  <c:ptCount val="69"/>
                  <c:pt idx="0">
                    <c:v>0.12286972361196649</c:v>
                  </c:pt>
                  <c:pt idx="1">
                    <c:v>0.14648759579160431</c:v>
                  </c:pt>
                  <c:pt idx="2">
                    <c:v>7.1458400982856066E-2</c:v>
                  </c:pt>
                  <c:pt idx="3">
                    <c:v>0.37386333431275881</c:v>
                  </c:pt>
                  <c:pt idx="4">
                    <c:v>0.61216818709768028</c:v>
                  </c:pt>
                  <c:pt idx="5">
                    <c:v>0.47443737153230142</c:v>
                  </c:pt>
                  <c:pt idx="6">
                    <c:v>0.75097006267788813</c:v>
                  </c:pt>
                  <c:pt idx="7">
                    <c:v>0.85962485116651188</c:v>
                  </c:pt>
                  <c:pt idx="8">
                    <c:v>0.89637543004820275</c:v>
                  </c:pt>
                  <c:pt idx="9">
                    <c:v>1.106426386490537</c:v>
                  </c:pt>
                  <c:pt idx="10">
                    <c:v>1.1386539861146023</c:v>
                  </c:pt>
                  <c:pt idx="11">
                    <c:v>1.1551330235178978</c:v>
                  </c:pt>
                  <c:pt idx="12">
                    <c:v>1.1766131295830542</c:v>
                  </c:pt>
                  <c:pt idx="13">
                    <c:v>1.5731042956403443</c:v>
                  </c:pt>
                  <c:pt idx="14">
                    <c:v>1.5375204421575885</c:v>
                  </c:pt>
                  <c:pt idx="15">
                    <c:v>1.7133210917393349</c:v>
                  </c:pt>
                  <c:pt idx="16">
                    <c:v>1.7618019946255534</c:v>
                  </c:pt>
                  <c:pt idx="17">
                    <c:v>1.9015870913392912</c:v>
                  </c:pt>
                  <c:pt idx="18">
                    <c:v>2.0287127131069527</c:v>
                  </c:pt>
                  <c:pt idx="19">
                    <c:v>2.2055031096614881</c:v>
                  </c:pt>
                  <c:pt idx="20">
                    <c:v>2.4018402525166693</c:v>
                  </c:pt>
                  <c:pt idx="21">
                    <c:v>2.5645411691483235</c:v>
                  </c:pt>
                  <c:pt idx="22">
                    <c:v>2.7458816708059337</c:v>
                  </c:pt>
                  <c:pt idx="23">
                    <c:v>2.8567452151224808</c:v>
                  </c:pt>
                  <c:pt idx="24">
                    <c:v>3.0578956779107713</c:v>
                  </c:pt>
                  <c:pt idx="25">
                    <c:v>3.0178416162374218</c:v>
                  </c:pt>
                  <c:pt idx="26">
                    <c:v>2.95042713168045</c:v>
                  </c:pt>
                  <c:pt idx="27">
                    <c:v>2.7975696027145522</c:v>
                  </c:pt>
                  <c:pt idx="28">
                    <c:v>2.2466724770035014</c:v>
                  </c:pt>
                  <c:pt idx="29">
                    <c:v>1.2498425003099962</c:v>
                  </c:pt>
                  <c:pt idx="30">
                    <c:v>0.76526075620237632</c:v>
                  </c:pt>
                  <c:pt idx="31">
                    <c:v>1.6370338900956238</c:v>
                  </c:pt>
                  <c:pt idx="32">
                    <c:v>2.6486252322987993</c:v>
                  </c:pt>
                  <c:pt idx="33">
                    <c:v>2.8924500680044636</c:v>
                  </c:pt>
                  <c:pt idx="34">
                    <c:v>2.9166624998437842</c:v>
                  </c:pt>
                  <c:pt idx="35">
                    <c:v>2.8035104266338262</c:v>
                  </c:pt>
                  <c:pt idx="36">
                    <c:v>2.6428852959860145</c:v>
                  </c:pt>
                  <c:pt idx="37">
                    <c:v>2.3291051515676364</c:v>
                  </c:pt>
                  <c:pt idx="38">
                    <c:v>2.1457598899337476</c:v>
                  </c:pt>
                  <c:pt idx="39">
                    <c:v>2.000933510951826</c:v>
                  </c:pt>
                  <c:pt idx="40">
                    <c:v>1.6256777772583957</c:v>
                  </c:pt>
                  <c:pt idx="41">
                    <c:v>1.6126132171814593</c:v>
                  </c:pt>
                  <c:pt idx="42">
                    <c:v>1.2567580650167969</c:v>
                  </c:pt>
                  <c:pt idx="43">
                    <c:v>1.2260795084776364</c:v>
                  </c:pt>
                  <c:pt idx="44">
                    <c:v>1.1557851829652106</c:v>
                  </c:pt>
                  <c:pt idx="45">
                    <c:v>1.049788049549198</c:v>
                  </c:pt>
                  <c:pt idx="46">
                    <c:v>0.87843028810985169</c:v>
                  </c:pt>
                  <c:pt idx="47">
                    <c:v>0.71841618865924939</c:v>
                  </c:pt>
                  <c:pt idx="48">
                    <c:v>0.61775016454197496</c:v>
                  </c:pt>
                  <c:pt idx="49">
                    <c:v>0.4821255268736489</c:v>
                  </c:pt>
                  <c:pt idx="50">
                    <c:v>0.27162592706951777</c:v>
                  </c:pt>
                  <c:pt idx="51">
                    <c:v>0.3378515688194384</c:v>
                  </c:pt>
                  <c:pt idx="52">
                    <c:v>0.3012924750181627</c:v>
                  </c:pt>
                  <c:pt idx="53">
                    <c:v>0.4405611653099224</c:v>
                  </c:pt>
                  <c:pt idx="54">
                    <c:v>0.46271794076793299</c:v>
                  </c:pt>
                  <c:pt idx="55">
                    <c:v>0.36076472785674851</c:v>
                  </c:pt>
                  <c:pt idx="56">
                    <c:v>0.30391414101449671</c:v>
                  </c:pt>
                  <c:pt idx="57">
                    <c:v>0.24044901095925517</c:v>
                  </c:pt>
                  <c:pt idx="58">
                    <c:v>0.25382569105060443</c:v>
                  </c:pt>
                  <c:pt idx="59">
                    <c:v>0.3892748286913536</c:v>
                  </c:pt>
                  <c:pt idx="60">
                    <c:v>0.3891883036468704</c:v>
                  </c:pt>
                  <c:pt idx="61">
                    <c:v>0.26263731855278849</c:v>
                  </c:pt>
                  <c:pt idx="62">
                    <c:v>0.35684584302422701</c:v>
                  </c:pt>
                  <c:pt idx="63">
                    <c:v>0.39699128439671361</c:v>
                  </c:pt>
                  <c:pt idx="64">
                    <c:v>0.42883488687674448</c:v>
                  </c:pt>
                  <c:pt idx="65">
                    <c:v>0.3704368139166454</c:v>
                  </c:pt>
                  <c:pt idx="66">
                    <c:v>0.35799115511538204</c:v>
                  </c:pt>
                  <c:pt idx="67">
                    <c:v>0.42753591644309175</c:v>
                  </c:pt>
                  <c:pt idx="68">
                    <c:v>0.52856367789291991</c:v>
                  </c:pt>
                </c:numCache>
              </c:numRef>
            </c:plus>
            <c:minus>
              <c:numRef>
                <c:f>'wt rad5 rad18 rad51 (2)'!$BH$3:$BH$71</c:f>
                <c:numCache>
                  <c:formatCode>General</c:formatCode>
                  <c:ptCount val="69"/>
                  <c:pt idx="0">
                    <c:v>0.12286972361196649</c:v>
                  </c:pt>
                  <c:pt idx="1">
                    <c:v>0.14648759579160431</c:v>
                  </c:pt>
                  <c:pt idx="2">
                    <c:v>7.1458400982856066E-2</c:v>
                  </c:pt>
                  <c:pt idx="3">
                    <c:v>0.37386333431275881</c:v>
                  </c:pt>
                  <c:pt idx="4">
                    <c:v>0.61216818709768028</c:v>
                  </c:pt>
                  <c:pt idx="5">
                    <c:v>0.47443737153230142</c:v>
                  </c:pt>
                  <c:pt idx="6">
                    <c:v>0.75097006267788813</c:v>
                  </c:pt>
                  <c:pt idx="7">
                    <c:v>0.85962485116651188</c:v>
                  </c:pt>
                  <c:pt idx="8">
                    <c:v>0.89637543004820275</c:v>
                  </c:pt>
                  <c:pt idx="9">
                    <c:v>1.106426386490537</c:v>
                  </c:pt>
                  <c:pt idx="10">
                    <c:v>1.1386539861146023</c:v>
                  </c:pt>
                  <c:pt idx="11">
                    <c:v>1.1551330235178978</c:v>
                  </c:pt>
                  <c:pt idx="12">
                    <c:v>1.1766131295830542</c:v>
                  </c:pt>
                  <c:pt idx="13">
                    <c:v>1.5731042956403443</c:v>
                  </c:pt>
                  <c:pt idx="14">
                    <c:v>1.5375204421575885</c:v>
                  </c:pt>
                  <c:pt idx="15">
                    <c:v>1.7133210917393349</c:v>
                  </c:pt>
                  <c:pt idx="16">
                    <c:v>1.7618019946255534</c:v>
                  </c:pt>
                  <c:pt idx="17">
                    <c:v>1.9015870913392912</c:v>
                  </c:pt>
                  <c:pt idx="18">
                    <c:v>2.0287127131069527</c:v>
                  </c:pt>
                  <c:pt idx="19">
                    <c:v>2.2055031096614881</c:v>
                  </c:pt>
                  <c:pt idx="20">
                    <c:v>2.4018402525166693</c:v>
                  </c:pt>
                  <c:pt idx="21">
                    <c:v>2.5645411691483235</c:v>
                  </c:pt>
                  <c:pt idx="22">
                    <c:v>2.7458816708059337</c:v>
                  </c:pt>
                  <c:pt idx="23">
                    <c:v>2.8567452151224808</c:v>
                  </c:pt>
                  <c:pt idx="24">
                    <c:v>3.0578956779107713</c:v>
                  </c:pt>
                  <c:pt idx="25">
                    <c:v>3.0178416162374218</c:v>
                  </c:pt>
                  <c:pt idx="26">
                    <c:v>2.95042713168045</c:v>
                  </c:pt>
                  <c:pt idx="27">
                    <c:v>2.7975696027145522</c:v>
                  </c:pt>
                  <c:pt idx="28">
                    <c:v>2.2466724770035014</c:v>
                  </c:pt>
                  <c:pt idx="29">
                    <c:v>1.2498425003099962</c:v>
                  </c:pt>
                  <c:pt idx="30">
                    <c:v>0.76526075620237632</c:v>
                  </c:pt>
                  <c:pt idx="31">
                    <c:v>1.6370338900956238</c:v>
                  </c:pt>
                  <c:pt idx="32">
                    <c:v>2.6486252322987993</c:v>
                  </c:pt>
                  <c:pt idx="33">
                    <c:v>2.8924500680044636</c:v>
                  </c:pt>
                  <c:pt idx="34">
                    <c:v>2.9166624998437842</c:v>
                  </c:pt>
                  <c:pt idx="35">
                    <c:v>2.8035104266338262</c:v>
                  </c:pt>
                  <c:pt idx="36">
                    <c:v>2.6428852959860145</c:v>
                  </c:pt>
                  <c:pt idx="37">
                    <c:v>2.3291051515676364</c:v>
                  </c:pt>
                  <c:pt idx="38">
                    <c:v>2.1457598899337476</c:v>
                  </c:pt>
                  <c:pt idx="39">
                    <c:v>2.000933510951826</c:v>
                  </c:pt>
                  <c:pt idx="40">
                    <c:v>1.6256777772583957</c:v>
                  </c:pt>
                  <c:pt idx="41">
                    <c:v>1.6126132171814593</c:v>
                  </c:pt>
                  <c:pt idx="42">
                    <c:v>1.2567580650167969</c:v>
                  </c:pt>
                  <c:pt idx="43">
                    <c:v>1.2260795084776364</c:v>
                  </c:pt>
                  <c:pt idx="44">
                    <c:v>1.1557851829652106</c:v>
                  </c:pt>
                  <c:pt idx="45">
                    <c:v>1.049788049549198</c:v>
                  </c:pt>
                  <c:pt idx="46">
                    <c:v>0.87843028810985169</c:v>
                  </c:pt>
                  <c:pt idx="47">
                    <c:v>0.71841618865924939</c:v>
                  </c:pt>
                  <c:pt idx="48">
                    <c:v>0.61775016454197496</c:v>
                  </c:pt>
                  <c:pt idx="49">
                    <c:v>0.4821255268736489</c:v>
                  </c:pt>
                  <c:pt idx="50">
                    <c:v>0.27162592706951777</c:v>
                  </c:pt>
                  <c:pt idx="51">
                    <c:v>0.3378515688194384</c:v>
                  </c:pt>
                  <c:pt idx="52">
                    <c:v>0.3012924750181627</c:v>
                  </c:pt>
                  <c:pt idx="53">
                    <c:v>0.4405611653099224</c:v>
                  </c:pt>
                  <c:pt idx="54">
                    <c:v>0.46271794076793299</c:v>
                  </c:pt>
                  <c:pt idx="55">
                    <c:v>0.36076472785674851</c:v>
                  </c:pt>
                  <c:pt idx="56">
                    <c:v>0.30391414101449671</c:v>
                  </c:pt>
                  <c:pt idx="57">
                    <c:v>0.24044901095925517</c:v>
                  </c:pt>
                  <c:pt idx="58">
                    <c:v>0.25382569105060443</c:v>
                  </c:pt>
                  <c:pt idx="59">
                    <c:v>0.3892748286913536</c:v>
                  </c:pt>
                  <c:pt idx="60">
                    <c:v>0.3891883036468704</c:v>
                  </c:pt>
                  <c:pt idx="61">
                    <c:v>0.26263731855278849</c:v>
                  </c:pt>
                  <c:pt idx="62">
                    <c:v>0.35684584302422701</c:v>
                  </c:pt>
                  <c:pt idx="63">
                    <c:v>0.39699128439671361</c:v>
                  </c:pt>
                  <c:pt idx="64">
                    <c:v>0.42883488687674448</c:v>
                  </c:pt>
                  <c:pt idx="65">
                    <c:v>0.3704368139166454</c:v>
                  </c:pt>
                  <c:pt idx="66">
                    <c:v>0.35799115511538204</c:v>
                  </c:pt>
                  <c:pt idx="67">
                    <c:v>0.42753591644309175</c:v>
                  </c:pt>
                  <c:pt idx="68">
                    <c:v>0.52856367789291991</c:v>
                  </c:pt>
                </c:numCache>
              </c:numRef>
            </c:minus>
          </c:errBars>
          <c:xVal>
            <c:numRef>
              <c:f>'wt rad5 rad18 rad51 (2)'!$N$3:$N$71</c:f>
              <c:numCache>
                <c:formatCode>General</c:formatCode>
                <c:ptCount val="69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</c:numCache>
            </c:numRef>
          </c:xVal>
          <c:yVal>
            <c:numRef>
              <c:f>'wt rad5 rad18 rad51 (2)'!$AJ$3:$AJ$71</c:f>
              <c:numCache>
                <c:formatCode>General</c:formatCode>
                <c:ptCount val="69"/>
                <c:pt idx="0">
                  <c:v>5.0096332897063185</c:v>
                </c:pt>
                <c:pt idx="1">
                  <c:v>5.0425433415432863</c:v>
                </c:pt>
                <c:pt idx="2">
                  <c:v>5.4015889203331584</c:v>
                </c:pt>
                <c:pt idx="3">
                  <c:v>6.8985147853610123</c:v>
                </c:pt>
                <c:pt idx="4">
                  <c:v>10.976814199484574</c:v>
                </c:pt>
                <c:pt idx="5">
                  <c:v>15.162154988590659</c:v>
                </c:pt>
                <c:pt idx="6">
                  <c:v>18.064109675608716</c:v>
                </c:pt>
                <c:pt idx="7">
                  <c:v>20.749762477773682</c:v>
                </c:pt>
                <c:pt idx="8">
                  <c:v>23.07565566906969</c:v>
                </c:pt>
                <c:pt idx="9">
                  <c:v>24.687662559236212</c:v>
                </c:pt>
                <c:pt idx="10">
                  <c:v>25.883924797214448</c:v>
                </c:pt>
                <c:pt idx="11">
                  <c:v>26.782046831521072</c:v>
                </c:pt>
                <c:pt idx="12">
                  <c:v>27.968408872109624</c:v>
                </c:pt>
                <c:pt idx="13">
                  <c:v>29.394165643096571</c:v>
                </c:pt>
                <c:pt idx="14">
                  <c:v>30.926508750403233</c:v>
                </c:pt>
                <c:pt idx="15">
                  <c:v>32.950642452723081</c:v>
                </c:pt>
                <c:pt idx="16">
                  <c:v>35.107388082909232</c:v>
                </c:pt>
                <c:pt idx="17">
                  <c:v>37.558584914680772</c:v>
                </c:pt>
                <c:pt idx="18">
                  <c:v>40.389780813042144</c:v>
                </c:pt>
                <c:pt idx="19">
                  <c:v>43.703672312062025</c:v>
                </c:pt>
                <c:pt idx="20">
                  <c:v>47.374623993712412</c:v>
                </c:pt>
                <c:pt idx="21">
                  <c:v>51.527613887350327</c:v>
                </c:pt>
                <c:pt idx="22">
                  <c:v>55.541347722991311</c:v>
                </c:pt>
                <c:pt idx="23">
                  <c:v>60.095278995495391</c:v>
                </c:pt>
                <c:pt idx="24">
                  <c:v>64.880232918902848</c:v>
                </c:pt>
                <c:pt idx="25">
                  <c:v>68.649937816657854</c:v>
                </c:pt>
                <c:pt idx="26">
                  <c:v>73.121696162796624</c:v>
                </c:pt>
                <c:pt idx="27">
                  <c:v>77.526663109558953</c:v>
                </c:pt>
                <c:pt idx="28">
                  <c:v>81.45125494170891</c:v>
                </c:pt>
                <c:pt idx="29">
                  <c:v>83.143090844006338</c:v>
                </c:pt>
                <c:pt idx="30">
                  <c:v>82.362631596267363</c:v>
                </c:pt>
                <c:pt idx="31">
                  <c:v>78.470075694172593</c:v>
                </c:pt>
                <c:pt idx="32">
                  <c:v>73.384865114576328</c:v>
                </c:pt>
                <c:pt idx="33">
                  <c:v>67.059683633508641</c:v>
                </c:pt>
                <c:pt idx="34">
                  <c:v>61.211718232419507</c:v>
                </c:pt>
                <c:pt idx="35">
                  <c:v>55.613066332424729</c:v>
                </c:pt>
                <c:pt idx="36">
                  <c:v>50.552437355462871</c:v>
                </c:pt>
                <c:pt idx="37">
                  <c:v>46.274361304937081</c:v>
                </c:pt>
                <c:pt idx="38">
                  <c:v>42.349542959321717</c:v>
                </c:pt>
                <c:pt idx="39">
                  <c:v>39.026665737614842</c:v>
                </c:pt>
                <c:pt idx="40">
                  <c:v>36.122961522731416</c:v>
                </c:pt>
                <c:pt idx="41">
                  <c:v>33.485897520855652</c:v>
                </c:pt>
                <c:pt idx="42">
                  <c:v>31.453009240546361</c:v>
                </c:pt>
                <c:pt idx="43">
                  <c:v>29.268307350620955</c:v>
                </c:pt>
                <c:pt idx="44">
                  <c:v>27.377891472773481</c:v>
                </c:pt>
                <c:pt idx="45">
                  <c:v>25.891201181228684</c:v>
                </c:pt>
                <c:pt idx="46">
                  <c:v>24.375851986066777</c:v>
                </c:pt>
                <c:pt idx="47">
                  <c:v>23.095382108275619</c:v>
                </c:pt>
                <c:pt idx="48">
                  <c:v>22.045279146011087</c:v>
                </c:pt>
                <c:pt idx="49">
                  <c:v>21.154910283511811</c:v>
                </c:pt>
                <c:pt idx="50">
                  <c:v>20.540494022812531</c:v>
                </c:pt>
                <c:pt idx="51">
                  <c:v>20.369280533772006</c:v>
                </c:pt>
                <c:pt idx="52">
                  <c:v>20.313821427393929</c:v>
                </c:pt>
                <c:pt idx="53">
                  <c:v>20.101286849544447</c:v>
                </c:pt>
                <c:pt idx="54">
                  <c:v>19.952623978057044</c:v>
                </c:pt>
                <c:pt idx="55">
                  <c:v>19.90018267050711</c:v>
                </c:pt>
                <c:pt idx="56">
                  <c:v>19.778311224514649</c:v>
                </c:pt>
                <c:pt idx="57">
                  <c:v>19.72534951818913</c:v>
                </c:pt>
                <c:pt idx="58">
                  <c:v>19.689913386561908</c:v>
                </c:pt>
                <c:pt idx="59">
                  <c:v>19.505032648165827</c:v>
                </c:pt>
                <c:pt idx="60">
                  <c:v>19.500697218045392</c:v>
                </c:pt>
                <c:pt idx="61">
                  <c:v>19.437938957009958</c:v>
                </c:pt>
                <c:pt idx="62">
                  <c:v>19.370003322928699</c:v>
                </c:pt>
                <c:pt idx="63">
                  <c:v>19.24130475671528</c:v>
                </c:pt>
                <c:pt idx="64">
                  <c:v>19.297569909453866</c:v>
                </c:pt>
                <c:pt idx="65">
                  <c:v>19.223294242688453</c:v>
                </c:pt>
                <c:pt idx="66">
                  <c:v>19.190550692427831</c:v>
                </c:pt>
                <c:pt idx="67">
                  <c:v>19.176532455041762</c:v>
                </c:pt>
                <c:pt idx="68">
                  <c:v>19.101093246814866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4-178D-4DBD-B987-31D2EA1F58E3}"/>
            </c:ext>
          </c:extLst>
        </c:ser>
        <c:ser>
          <c:idx val="16"/>
          <c:order val="5"/>
          <c:tx>
            <c:v>250 cGy triple</c:v>
          </c:tx>
          <c:spPr>
            <a:ln w="12700">
              <a:solidFill>
                <a:schemeClr val="accent2"/>
              </a:solidFill>
            </a:ln>
          </c:spPr>
          <c:marker>
            <c:symbol val="none"/>
          </c:marker>
          <c:errBars>
            <c:errDir val="y"/>
            <c:errBarType val="both"/>
            <c:errValType val="cust"/>
            <c:noEndCap val="0"/>
            <c:plus>
              <c:numRef>
                <c:f>'wt rad5 rad18 rad51 (2)'!$BI$3:$BI$71</c:f>
                <c:numCache>
                  <c:formatCode>General</c:formatCode>
                  <c:ptCount val="69"/>
                  <c:pt idx="0">
                    <c:v>9.4243660025132847E-2</c:v>
                  </c:pt>
                  <c:pt idx="1">
                    <c:v>0.13193590156566071</c:v>
                  </c:pt>
                  <c:pt idx="2">
                    <c:v>7.8899822365357669E-2</c:v>
                  </c:pt>
                  <c:pt idx="3">
                    <c:v>0.31062747482591541</c:v>
                  </c:pt>
                  <c:pt idx="4">
                    <c:v>0.49691053820217329</c:v>
                  </c:pt>
                  <c:pt idx="5">
                    <c:v>0.94799313530344087</c:v>
                  </c:pt>
                  <c:pt idx="6">
                    <c:v>0.87932643506052977</c:v>
                  </c:pt>
                  <c:pt idx="7">
                    <c:v>0.86179529072066752</c:v>
                  </c:pt>
                  <c:pt idx="8">
                    <c:v>0.85913552055490094</c:v>
                  </c:pt>
                  <c:pt idx="9">
                    <c:v>1.1039079872495599</c:v>
                  </c:pt>
                  <c:pt idx="10">
                    <c:v>0.90453631812017998</c:v>
                  </c:pt>
                  <c:pt idx="11">
                    <c:v>0.8437911114395179</c:v>
                  </c:pt>
                  <c:pt idx="12">
                    <c:v>0.81189006565680022</c:v>
                  </c:pt>
                  <c:pt idx="13">
                    <c:v>0.73489321426990128</c:v>
                  </c:pt>
                  <c:pt idx="14">
                    <c:v>1.0017636733782258</c:v>
                  </c:pt>
                  <c:pt idx="15">
                    <c:v>1.0207110725953072</c:v>
                  </c:pt>
                  <c:pt idx="16">
                    <c:v>1.170684528854397</c:v>
                  </c:pt>
                  <c:pt idx="17">
                    <c:v>1.067440933149912</c:v>
                  </c:pt>
                  <c:pt idx="18">
                    <c:v>1.1507543846984516</c:v>
                  </c:pt>
                  <c:pt idx="19">
                    <c:v>1.3493724092447597</c:v>
                  </c:pt>
                  <c:pt idx="20">
                    <c:v>1.3803136705845871</c:v>
                  </c:pt>
                  <c:pt idx="21">
                    <c:v>1.4445730678260484</c:v>
                  </c:pt>
                  <c:pt idx="22">
                    <c:v>1.8437085529600823</c:v>
                  </c:pt>
                  <c:pt idx="23">
                    <c:v>1.8051944413985848</c:v>
                  </c:pt>
                  <c:pt idx="24">
                    <c:v>2.2034048383259814</c:v>
                  </c:pt>
                  <c:pt idx="25">
                    <c:v>2.1328756038006929</c:v>
                  </c:pt>
                  <c:pt idx="26">
                    <c:v>2.2062593166268187</c:v>
                  </c:pt>
                  <c:pt idx="27">
                    <c:v>2.5020435576065889</c:v>
                  </c:pt>
                  <c:pt idx="28">
                    <c:v>2.4468745417554691</c:v>
                  </c:pt>
                  <c:pt idx="29">
                    <c:v>2.5430924566575177</c:v>
                  </c:pt>
                  <c:pt idx="30">
                    <c:v>2.5687682157756662</c:v>
                  </c:pt>
                  <c:pt idx="31">
                    <c:v>2.6145208063906145</c:v>
                  </c:pt>
                  <c:pt idx="32">
                    <c:v>2.4065728369251373</c:v>
                  </c:pt>
                  <c:pt idx="33">
                    <c:v>2.0818467701253467</c:v>
                  </c:pt>
                  <c:pt idx="34">
                    <c:v>1.0976654883127246</c:v>
                  </c:pt>
                  <c:pt idx="35">
                    <c:v>0.52989714803940635</c:v>
                  </c:pt>
                  <c:pt idx="36">
                    <c:v>2.6125709797805388</c:v>
                  </c:pt>
                  <c:pt idx="37">
                    <c:v>4.3881153154415777</c:v>
                  </c:pt>
                  <c:pt idx="38">
                    <c:v>5.6557273988059018</c:v>
                  </c:pt>
                  <c:pt idx="39">
                    <c:v>6.3774375935628216</c:v>
                  </c:pt>
                  <c:pt idx="40">
                    <c:v>6.1437412804790696</c:v>
                  </c:pt>
                  <c:pt idx="41">
                    <c:v>5.9866134757316534</c:v>
                  </c:pt>
                  <c:pt idx="42">
                    <c:v>5.3820116335637964</c:v>
                  </c:pt>
                  <c:pt idx="43">
                    <c:v>4.896514069476213</c:v>
                  </c:pt>
                  <c:pt idx="44">
                    <c:v>4.415026958572863</c:v>
                  </c:pt>
                  <c:pt idx="45">
                    <c:v>4.0128108845101016</c:v>
                  </c:pt>
                  <c:pt idx="46">
                    <c:v>3.4842794557534105</c:v>
                  </c:pt>
                  <c:pt idx="47">
                    <c:v>3.1644763656625088</c:v>
                  </c:pt>
                  <c:pt idx="48">
                    <c:v>2.9156949274432509</c:v>
                  </c:pt>
                  <c:pt idx="49">
                    <c:v>2.4513510960650322</c:v>
                  </c:pt>
                  <c:pt idx="50">
                    <c:v>2.1400386796696296</c:v>
                  </c:pt>
                  <c:pt idx="51">
                    <c:v>1.9858572799801677</c:v>
                  </c:pt>
                  <c:pt idx="52">
                    <c:v>1.8287917535966389</c:v>
                  </c:pt>
                  <c:pt idx="53">
                    <c:v>1.6119778811440795</c:v>
                  </c:pt>
                  <c:pt idx="54">
                    <c:v>1.4223735905729171</c:v>
                  </c:pt>
                  <c:pt idx="55">
                    <c:v>1.1790406820878065</c:v>
                  </c:pt>
                  <c:pt idx="56">
                    <c:v>1.001385061142898</c:v>
                  </c:pt>
                  <c:pt idx="57">
                    <c:v>0.71270207424328513</c:v>
                  </c:pt>
                  <c:pt idx="58">
                    <c:v>0.40098178384261024</c:v>
                  </c:pt>
                  <c:pt idx="59">
                    <c:v>0.28576994075895445</c:v>
                  </c:pt>
                  <c:pt idx="60">
                    <c:v>0.24270901368517231</c:v>
                  </c:pt>
                  <c:pt idx="61">
                    <c:v>0.24793545568942632</c:v>
                  </c:pt>
                  <c:pt idx="62">
                    <c:v>0.32003568778455943</c:v>
                  </c:pt>
                  <c:pt idx="63">
                    <c:v>0.35081307073867762</c:v>
                  </c:pt>
                  <c:pt idx="64">
                    <c:v>0.17251726962978234</c:v>
                  </c:pt>
                  <c:pt idx="65">
                    <c:v>0.24604968727034379</c:v>
                  </c:pt>
                  <c:pt idx="66">
                    <c:v>0.20930845407385926</c:v>
                  </c:pt>
                  <c:pt idx="67">
                    <c:v>0.28715152599410571</c:v>
                  </c:pt>
                  <c:pt idx="68">
                    <c:v>0.10066586066506265</c:v>
                  </c:pt>
                </c:numCache>
              </c:numRef>
            </c:plus>
            <c:minus>
              <c:numRef>
                <c:f>'wt rad5 rad18 rad51 (2)'!$BI$3:$BI$71</c:f>
                <c:numCache>
                  <c:formatCode>General</c:formatCode>
                  <c:ptCount val="69"/>
                  <c:pt idx="0">
                    <c:v>9.4243660025132847E-2</c:v>
                  </c:pt>
                  <c:pt idx="1">
                    <c:v>0.13193590156566071</c:v>
                  </c:pt>
                  <c:pt idx="2">
                    <c:v>7.8899822365357669E-2</c:v>
                  </c:pt>
                  <c:pt idx="3">
                    <c:v>0.31062747482591541</c:v>
                  </c:pt>
                  <c:pt idx="4">
                    <c:v>0.49691053820217329</c:v>
                  </c:pt>
                  <c:pt idx="5">
                    <c:v>0.94799313530344087</c:v>
                  </c:pt>
                  <c:pt idx="6">
                    <c:v>0.87932643506052977</c:v>
                  </c:pt>
                  <c:pt idx="7">
                    <c:v>0.86179529072066752</c:v>
                  </c:pt>
                  <c:pt idx="8">
                    <c:v>0.85913552055490094</c:v>
                  </c:pt>
                  <c:pt idx="9">
                    <c:v>1.1039079872495599</c:v>
                  </c:pt>
                  <c:pt idx="10">
                    <c:v>0.90453631812017998</c:v>
                  </c:pt>
                  <c:pt idx="11">
                    <c:v>0.8437911114395179</c:v>
                  </c:pt>
                  <c:pt idx="12">
                    <c:v>0.81189006565680022</c:v>
                  </c:pt>
                  <c:pt idx="13">
                    <c:v>0.73489321426990128</c:v>
                  </c:pt>
                  <c:pt idx="14">
                    <c:v>1.0017636733782258</c:v>
                  </c:pt>
                  <c:pt idx="15">
                    <c:v>1.0207110725953072</c:v>
                  </c:pt>
                  <c:pt idx="16">
                    <c:v>1.170684528854397</c:v>
                  </c:pt>
                  <c:pt idx="17">
                    <c:v>1.067440933149912</c:v>
                  </c:pt>
                  <c:pt idx="18">
                    <c:v>1.1507543846984516</c:v>
                  </c:pt>
                  <c:pt idx="19">
                    <c:v>1.3493724092447597</c:v>
                  </c:pt>
                  <c:pt idx="20">
                    <c:v>1.3803136705845871</c:v>
                  </c:pt>
                  <c:pt idx="21">
                    <c:v>1.4445730678260484</c:v>
                  </c:pt>
                  <c:pt idx="22">
                    <c:v>1.8437085529600823</c:v>
                  </c:pt>
                  <c:pt idx="23">
                    <c:v>1.8051944413985848</c:v>
                  </c:pt>
                  <c:pt idx="24">
                    <c:v>2.2034048383259814</c:v>
                  </c:pt>
                  <c:pt idx="25">
                    <c:v>2.1328756038006929</c:v>
                  </c:pt>
                  <c:pt idx="26">
                    <c:v>2.2062593166268187</c:v>
                  </c:pt>
                  <c:pt idx="27">
                    <c:v>2.5020435576065889</c:v>
                  </c:pt>
                  <c:pt idx="28">
                    <c:v>2.4468745417554691</c:v>
                  </c:pt>
                  <c:pt idx="29">
                    <c:v>2.5430924566575177</c:v>
                  </c:pt>
                  <c:pt idx="30">
                    <c:v>2.5687682157756662</c:v>
                  </c:pt>
                  <c:pt idx="31">
                    <c:v>2.6145208063906145</c:v>
                  </c:pt>
                  <c:pt idx="32">
                    <c:v>2.4065728369251373</c:v>
                  </c:pt>
                  <c:pt idx="33">
                    <c:v>2.0818467701253467</c:v>
                  </c:pt>
                  <c:pt idx="34">
                    <c:v>1.0976654883127246</c:v>
                  </c:pt>
                  <c:pt idx="35">
                    <c:v>0.52989714803940635</c:v>
                  </c:pt>
                  <c:pt idx="36">
                    <c:v>2.6125709797805388</c:v>
                  </c:pt>
                  <c:pt idx="37">
                    <c:v>4.3881153154415777</c:v>
                  </c:pt>
                  <c:pt idx="38">
                    <c:v>5.6557273988059018</c:v>
                  </c:pt>
                  <c:pt idx="39">
                    <c:v>6.3774375935628216</c:v>
                  </c:pt>
                  <c:pt idx="40">
                    <c:v>6.1437412804790696</c:v>
                  </c:pt>
                  <c:pt idx="41">
                    <c:v>5.9866134757316534</c:v>
                  </c:pt>
                  <c:pt idx="42">
                    <c:v>5.3820116335637964</c:v>
                  </c:pt>
                  <c:pt idx="43">
                    <c:v>4.896514069476213</c:v>
                  </c:pt>
                  <c:pt idx="44">
                    <c:v>4.415026958572863</c:v>
                  </c:pt>
                  <c:pt idx="45">
                    <c:v>4.0128108845101016</c:v>
                  </c:pt>
                  <c:pt idx="46">
                    <c:v>3.4842794557534105</c:v>
                  </c:pt>
                  <c:pt idx="47">
                    <c:v>3.1644763656625088</c:v>
                  </c:pt>
                  <c:pt idx="48">
                    <c:v>2.9156949274432509</c:v>
                  </c:pt>
                  <c:pt idx="49">
                    <c:v>2.4513510960650322</c:v>
                  </c:pt>
                  <c:pt idx="50">
                    <c:v>2.1400386796696296</c:v>
                  </c:pt>
                  <c:pt idx="51">
                    <c:v>1.9858572799801677</c:v>
                  </c:pt>
                  <c:pt idx="52">
                    <c:v>1.8287917535966389</c:v>
                  </c:pt>
                  <c:pt idx="53">
                    <c:v>1.6119778811440795</c:v>
                  </c:pt>
                  <c:pt idx="54">
                    <c:v>1.4223735905729171</c:v>
                  </c:pt>
                  <c:pt idx="55">
                    <c:v>1.1790406820878065</c:v>
                  </c:pt>
                  <c:pt idx="56">
                    <c:v>1.001385061142898</c:v>
                  </c:pt>
                  <c:pt idx="57">
                    <c:v>0.71270207424328513</c:v>
                  </c:pt>
                  <c:pt idx="58">
                    <c:v>0.40098178384261024</c:v>
                  </c:pt>
                  <c:pt idx="59">
                    <c:v>0.28576994075895445</c:v>
                  </c:pt>
                  <c:pt idx="60">
                    <c:v>0.24270901368517231</c:v>
                  </c:pt>
                  <c:pt idx="61">
                    <c:v>0.24793545568942632</c:v>
                  </c:pt>
                  <c:pt idx="62">
                    <c:v>0.32003568778455943</c:v>
                  </c:pt>
                  <c:pt idx="63">
                    <c:v>0.35081307073867762</c:v>
                  </c:pt>
                  <c:pt idx="64">
                    <c:v>0.17251726962978234</c:v>
                  </c:pt>
                  <c:pt idx="65">
                    <c:v>0.24604968727034379</c:v>
                  </c:pt>
                  <c:pt idx="66">
                    <c:v>0.20930845407385926</c:v>
                  </c:pt>
                  <c:pt idx="67">
                    <c:v>0.28715152599410571</c:v>
                  </c:pt>
                  <c:pt idx="68">
                    <c:v>0.10066586066506265</c:v>
                  </c:pt>
                </c:numCache>
              </c:numRef>
            </c:minus>
            <c:spPr>
              <a:ln>
                <a:solidFill>
                  <a:schemeClr val="accent2"/>
                </a:solidFill>
              </a:ln>
            </c:spPr>
          </c:errBars>
          <c:xVal>
            <c:numRef>
              <c:f>'wt rad5 rad18 rad51 (2)'!$N$3:$N$71</c:f>
              <c:numCache>
                <c:formatCode>General</c:formatCode>
                <c:ptCount val="69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</c:numCache>
            </c:numRef>
          </c:xVal>
          <c:yVal>
            <c:numRef>
              <c:f>'wt rad5 rad18 rad51 (2)'!$AK$3:$AK$71</c:f>
              <c:numCache>
                <c:formatCode>General</c:formatCode>
                <c:ptCount val="69"/>
                <c:pt idx="0">
                  <c:v>5.1308765801019351</c:v>
                </c:pt>
                <c:pt idx="1">
                  <c:v>5.2962840485643516</c:v>
                </c:pt>
                <c:pt idx="2">
                  <c:v>5.2431443997293394</c:v>
                </c:pt>
                <c:pt idx="3">
                  <c:v>5.5480581221137433</c:v>
                </c:pt>
                <c:pt idx="4">
                  <c:v>6.5708645895455788</c:v>
                </c:pt>
                <c:pt idx="5">
                  <c:v>9.5717812332106131</c:v>
                </c:pt>
                <c:pt idx="6">
                  <c:v>11.792338766273646</c:v>
                </c:pt>
                <c:pt idx="7">
                  <c:v>14.348787554350968</c:v>
                </c:pt>
                <c:pt idx="8">
                  <c:v>16.314100097421676</c:v>
                </c:pt>
                <c:pt idx="9">
                  <c:v>17.809241967437796</c:v>
                </c:pt>
                <c:pt idx="10">
                  <c:v>19.106912449156546</c:v>
                </c:pt>
                <c:pt idx="11">
                  <c:v>20.066217906878226</c:v>
                </c:pt>
                <c:pt idx="12">
                  <c:v>21.049446399747261</c:v>
                </c:pt>
                <c:pt idx="13">
                  <c:v>21.794162469573987</c:v>
                </c:pt>
                <c:pt idx="14">
                  <c:v>22.737905172988707</c:v>
                </c:pt>
                <c:pt idx="15">
                  <c:v>23.87128411037369</c:v>
                </c:pt>
                <c:pt idx="16">
                  <c:v>25.130337100746974</c:v>
                </c:pt>
                <c:pt idx="17">
                  <c:v>26.955305661495355</c:v>
                </c:pt>
                <c:pt idx="18">
                  <c:v>28.717639899903332</c:v>
                </c:pt>
                <c:pt idx="19">
                  <c:v>30.868156133172707</c:v>
                </c:pt>
                <c:pt idx="20">
                  <c:v>33.255755949542944</c:v>
                </c:pt>
                <c:pt idx="21">
                  <c:v>35.810452807749414</c:v>
                </c:pt>
                <c:pt idx="22">
                  <c:v>38.46852416156441</c:v>
                </c:pt>
                <c:pt idx="23">
                  <c:v>41.524222977509318</c:v>
                </c:pt>
                <c:pt idx="24">
                  <c:v>44.85350729476513</c:v>
                </c:pt>
                <c:pt idx="25">
                  <c:v>47.593929393980225</c:v>
                </c:pt>
                <c:pt idx="26">
                  <c:v>51.318237256428858</c:v>
                </c:pt>
                <c:pt idx="27">
                  <c:v>55.436801665557532</c:v>
                </c:pt>
                <c:pt idx="28">
                  <c:v>59.851706540496231</c:v>
                </c:pt>
                <c:pt idx="29">
                  <c:v>64.580529124758215</c:v>
                </c:pt>
                <c:pt idx="30">
                  <c:v>69.191868895926746</c:v>
                </c:pt>
                <c:pt idx="31">
                  <c:v>74.132473276166593</c:v>
                </c:pt>
                <c:pt idx="32">
                  <c:v>78.210051842501215</c:v>
                </c:pt>
                <c:pt idx="33">
                  <c:v>81.976290948840756</c:v>
                </c:pt>
                <c:pt idx="34">
                  <c:v>84.719583729035293</c:v>
                </c:pt>
                <c:pt idx="35">
                  <c:v>85.40201186569999</c:v>
                </c:pt>
                <c:pt idx="36">
                  <c:v>84.62043282823214</c:v>
                </c:pt>
                <c:pt idx="37">
                  <c:v>81.873930670183256</c:v>
                </c:pt>
                <c:pt idx="38">
                  <c:v>77.626058346510462</c:v>
                </c:pt>
                <c:pt idx="39">
                  <c:v>72.310052469978999</c:v>
                </c:pt>
                <c:pt idx="40">
                  <c:v>67.139103114534279</c:v>
                </c:pt>
                <c:pt idx="41">
                  <c:v>61.969919448232311</c:v>
                </c:pt>
                <c:pt idx="42">
                  <c:v>57.037614279129123</c:v>
                </c:pt>
                <c:pt idx="43">
                  <c:v>52.599669526397996</c:v>
                </c:pt>
                <c:pt idx="44">
                  <c:v>48.530138957485782</c:v>
                </c:pt>
                <c:pt idx="45">
                  <c:v>45.159215633341063</c:v>
                </c:pt>
                <c:pt idx="46">
                  <c:v>41.792876922896077</c:v>
                </c:pt>
                <c:pt idx="47">
                  <c:v>39.185802060375877</c:v>
                </c:pt>
                <c:pt idx="48">
                  <c:v>36.635268532126162</c:v>
                </c:pt>
                <c:pt idx="49">
                  <c:v>34.264241568504225</c:v>
                </c:pt>
                <c:pt idx="50">
                  <c:v>32.144819715479485</c:v>
                </c:pt>
                <c:pt idx="51">
                  <c:v>30.210123638974135</c:v>
                </c:pt>
                <c:pt idx="52">
                  <c:v>28.431279818731372</c:v>
                </c:pt>
                <c:pt idx="53">
                  <c:v>27.006110525731952</c:v>
                </c:pt>
                <c:pt idx="54">
                  <c:v>25.543877029558402</c:v>
                </c:pt>
                <c:pt idx="55">
                  <c:v>24.154128915536976</c:v>
                </c:pt>
                <c:pt idx="56">
                  <c:v>23.327864269806838</c:v>
                </c:pt>
                <c:pt idx="57">
                  <c:v>22.67353242080927</c:v>
                </c:pt>
                <c:pt idx="58">
                  <c:v>22.197735703159996</c:v>
                </c:pt>
                <c:pt idx="59">
                  <c:v>21.925564036275606</c:v>
                </c:pt>
                <c:pt idx="60">
                  <c:v>21.753942946824427</c:v>
                </c:pt>
                <c:pt idx="61">
                  <c:v>21.735947119205107</c:v>
                </c:pt>
                <c:pt idx="62">
                  <c:v>21.678803412056819</c:v>
                </c:pt>
                <c:pt idx="63">
                  <c:v>21.580279086898646</c:v>
                </c:pt>
                <c:pt idx="64">
                  <c:v>21.426114434423443</c:v>
                </c:pt>
                <c:pt idx="65">
                  <c:v>21.247097986369184</c:v>
                </c:pt>
                <c:pt idx="66">
                  <c:v>21.147130292536794</c:v>
                </c:pt>
                <c:pt idx="67">
                  <c:v>20.876293617245953</c:v>
                </c:pt>
                <c:pt idx="68">
                  <c:v>20.841638984688075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5-178D-4DBD-B987-31D2EA1F58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094956552"/>
        <c:axId val="-2094950456"/>
      </c:scatterChart>
      <c:valAx>
        <c:axId val="-2094956552"/>
        <c:scaling>
          <c:orientation val="minMax"/>
          <c:max val="80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 sz="1400" b="0">
                    <a:latin typeface="Arial"/>
                    <a:cs typeface="Arial"/>
                  </a:defRPr>
                </a:pPr>
                <a:r>
                  <a:rPr lang="en-US" sz="1400" b="0">
                    <a:latin typeface="Arial"/>
                    <a:cs typeface="Arial"/>
                  </a:rPr>
                  <a:t>Time</a:t>
                </a:r>
                <a:r>
                  <a:rPr lang="en-US" sz="1400" b="0" baseline="0">
                    <a:latin typeface="Arial"/>
                    <a:cs typeface="Arial"/>
                  </a:rPr>
                  <a:t> (h</a:t>
                </a:r>
                <a:r>
                  <a:rPr lang="en-US" sz="1400" b="0">
                    <a:latin typeface="Arial"/>
                    <a:cs typeface="Arial"/>
                  </a:rPr>
                  <a:t>)</a:t>
                </a:r>
              </a:p>
            </c:rich>
          </c:tx>
          <c:layout>
            <c:manualLayout>
              <c:xMode val="edge"/>
              <c:yMode val="edge"/>
              <c:x val="0.45828491609003402"/>
              <c:y val="0.94484018264840197"/>
            </c:manualLayout>
          </c:layout>
          <c:overlay val="0"/>
        </c:title>
        <c:numFmt formatCode="General" sourceLinked="1"/>
        <c:majorTickMark val="out"/>
        <c:minorTickMark val="out"/>
        <c:tickLblPos val="nextTo"/>
        <c:spPr>
          <a:ln w="12700">
            <a:solidFill>
              <a:schemeClr val="tx1"/>
            </a:solidFill>
          </a:ln>
        </c:spPr>
        <c:txPr>
          <a:bodyPr/>
          <a:lstStyle/>
          <a:p>
            <a:pPr>
              <a:defRPr sz="1400">
                <a:latin typeface="Arial"/>
                <a:cs typeface="Arial"/>
              </a:defRPr>
            </a:pPr>
            <a:endParaRPr lang="en-US"/>
          </a:p>
        </c:txPr>
        <c:crossAx val="-2094950456"/>
        <c:crosses val="autoZero"/>
        <c:crossBetween val="midCat"/>
        <c:minorUnit val="10"/>
      </c:valAx>
      <c:valAx>
        <c:axId val="-2094950456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400" b="0">
                    <a:latin typeface="Arial"/>
                    <a:cs typeface="Arial"/>
                  </a:defRPr>
                </a:pPr>
                <a:r>
                  <a:rPr lang="en-US" sz="1400" b="0">
                    <a:latin typeface="Arial"/>
                    <a:cs typeface="Arial"/>
                  </a:rPr>
                  <a:t>% pink aB</a:t>
                </a:r>
                <a:endParaRPr lang="en-US" sz="1400" b="0" baseline="-25000">
                  <a:latin typeface="Arial"/>
                  <a:cs typeface="Arial"/>
                </a:endParaRPr>
              </a:p>
            </c:rich>
          </c:tx>
          <c:layout>
            <c:manualLayout>
              <c:xMode val="edge"/>
              <c:yMode val="edge"/>
              <c:x val="1.395283652716578E-3"/>
              <c:y val="0.33431749042184244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 w="12700">
            <a:solidFill>
              <a:schemeClr val="tx1"/>
            </a:solidFill>
          </a:ln>
        </c:spPr>
        <c:txPr>
          <a:bodyPr/>
          <a:lstStyle/>
          <a:p>
            <a:pPr>
              <a:defRPr sz="1400">
                <a:latin typeface="Arial"/>
                <a:cs typeface="Arial"/>
              </a:defRPr>
            </a:pPr>
            <a:endParaRPr lang="en-US"/>
          </a:p>
        </c:txPr>
        <c:crossAx val="-2094956552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62856270990319763"/>
          <c:y val="0.13622101924759406"/>
          <c:w val="0.34973576891598229"/>
          <c:h val="0.35686461067366582"/>
        </c:manualLayout>
      </c:layout>
      <c:overlay val="0"/>
      <c:spPr>
        <a:solidFill>
          <a:schemeClr val="bg1"/>
        </a:solidFill>
        <a:ln>
          <a:solidFill>
            <a:schemeClr val="tx1"/>
          </a:solidFill>
        </a:ln>
      </c:spPr>
      <c:txPr>
        <a:bodyPr/>
        <a:lstStyle/>
        <a:p>
          <a:pPr>
            <a:defRPr sz="1400">
              <a:latin typeface="Arial"/>
              <a:cs typeface="Arial"/>
            </a:defRPr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133209373025653"/>
          <c:y val="5.2681992337164751E-2"/>
          <c:w val="0.70056548419584264"/>
          <c:h val="0.74013717035370563"/>
        </c:manualLayout>
      </c:layout>
      <c:scatterChart>
        <c:scatterStyle val="lineMarker"/>
        <c:varyColors val="0"/>
        <c:ser>
          <c:idx val="0"/>
          <c:order val="0"/>
          <c:tx>
            <c:v>465 nm</c:v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>
                    <a:lumMod val="50000"/>
                  </a:schemeClr>
                </a:solidFill>
              </a:ln>
              <a:effectLst/>
            </c:spPr>
          </c:marker>
          <c:trendline>
            <c:spPr>
              <a:ln w="12700" cap="rnd">
                <a:solidFill>
                  <a:schemeClr val="accent5">
                    <a:lumMod val="50000"/>
                  </a:schemeClr>
                </a:solidFill>
                <a:prstDash val="solid"/>
              </a:ln>
              <a:effectLst/>
            </c:spPr>
            <c:trendlineType val="linear"/>
            <c:dispRSqr val="1"/>
            <c:dispEq val="1"/>
            <c:trendlineLbl>
              <c:layout>
                <c:manualLayout>
                  <c:x val="-0.21913255412446908"/>
                  <c:y val="-3.9268670961584345E-2"/>
                </c:manualLayout>
              </c:layout>
              <c:numFmt formatCode="#,##0.0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</c:trendlineLbl>
          </c:trendline>
          <c:errBars>
            <c:errDir val="y"/>
            <c:errBarType val="both"/>
            <c:errValType val="cust"/>
            <c:noEndCap val="0"/>
            <c:plus>
              <c:numRef>
                <c:f>[2]Normalized465!$C$4:$M$4</c:f>
                <c:numCache>
                  <c:formatCode>General</c:formatCode>
                  <c:ptCount val="11"/>
                  <c:pt idx="0">
                    <c:v>2.6532716815841604E-2</c:v>
                  </c:pt>
                  <c:pt idx="1">
                    <c:v>2.9295884440575549E-2</c:v>
                  </c:pt>
                  <c:pt idx="2">
                    <c:v>2.7000205581844423E-2</c:v>
                  </c:pt>
                  <c:pt idx="3">
                    <c:v>4.3533719515165388E-2</c:v>
                  </c:pt>
                  <c:pt idx="4">
                    <c:v>3.3554356705032838E-2</c:v>
                  </c:pt>
                  <c:pt idx="5">
                    <c:v>2.8871536516584782E-2</c:v>
                  </c:pt>
                  <c:pt idx="6">
                    <c:v>4.4551600277189157E-2</c:v>
                  </c:pt>
                  <c:pt idx="7">
                    <c:v>2.0156287389586844E-2</c:v>
                  </c:pt>
                  <c:pt idx="8">
                    <c:v>2.3771090596423999E-2</c:v>
                  </c:pt>
                  <c:pt idx="9">
                    <c:v>2.644246112509702E-2</c:v>
                  </c:pt>
                  <c:pt idx="10">
                    <c:v>4.8365019307948752E-2</c:v>
                  </c:pt>
                </c:numCache>
              </c:numRef>
            </c:plus>
            <c:minus>
              <c:numRef>
                <c:f>[2]Normalized465!$C$4:$M$4</c:f>
                <c:numCache>
                  <c:formatCode>General</c:formatCode>
                  <c:ptCount val="11"/>
                  <c:pt idx="0">
                    <c:v>2.6532716815841604E-2</c:v>
                  </c:pt>
                  <c:pt idx="1">
                    <c:v>2.9295884440575549E-2</c:v>
                  </c:pt>
                  <c:pt idx="2">
                    <c:v>2.7000205581844423E-2</c:v>
                  </c:pt>
                  <c:pt idx="3">
                    <c:v>4.3533719515165388E-2</c:v>
                  </c:pt>
                  <c:pt idx="4">
                    <c:v>3.3554356705032838E-2</c:v>
                  </c:pt>
                  <c:pt idx="5">
                    <c:v>2.8871536516584782E-2</c:v>
                  </c:pt>
                  <c:pt idx="6">
                    <c:v>4.4551600277189157E-2</c:v>
                  </c:pt>
                  <c:pt idx="7">
                    <c:v>2.0156287389586844E-2</c:v>
                  </c:pt>
                  <c:pt idx="8">
                    <c:v>2.3771090596423999E-2</c:v>
                  </c:pt>
                  <c:pt idx="9">
                    <c:v>2.644246112509702E-2</c:v>
                  </c:pt>
                  <c:pt idx="10">
                    <c:v>4.8365019307948752E-2</c:v>
                  </c:pt>
                </c:numCache>
              </c:numRef>
            </c:minus>
            <c:spPr>
              <a:noFill/>
              <a:ln w="12700" cap="flat" cmpd="sng" algn="ctr">
                <a:solidFill>
                  <a:schemeClr val="accent5">
                    <a:lumMod val="50000"/>
                  </a:schemeClr>
                </a:solidFill>
                <a:round/>
              </a:ln>
              <a:effectLst/>
            </c:spPr>
          </c:errBars>
          <c:xVal>
            <c:numRef>
              <c:f>[2]Normalized465!$C$2:$M$2</c:f>
              <c:numCache>
                <c:formatCode>General</c:formatCode>
                <c:ptCount val="11"/>
                <c:pt idx="0">
                  <c:v>0</c:v>
                </c:pt>
                <c:pt idx="1">
                  <c:v>0.1</c:v>
                </c:pt>
                <c:pt idx="2">
                  <c:v>0.2</c:v>
                </c:pt>
                <c:pt idx="3">
                  <c:v>0.3</c:v>
                </c:pt>
                <c:pt idx="4">
                  <c:v>0.4</c:v>
                </c:pt>
                <c:pt idx="5">
                  <c:v>0.5</c:v>
                </c:pt>
                <c:pt idx="6">
                  <c:v>0.6</c:v>
                </c:pt>
                <c:pt idx="7">
                  <c:v>0.7</c:v>
                </c:pt>
                <c:pt idx="8">
                  <c:v>0.8</c:v>
                </c:pt>
                <c:pt idx="9">
                  <c:v>0.9</c:v>
                </c:pt>
                <c:pt idx="10">
                  <c:v>1</c:v>
                </c:pt>
              </c:numCache>
            </c:numRef>
          </c:xVal>
          <c:yVal>
            <c:numRef>
              <c:f>[2]Normalized465!$C$3:$M$3</c:f>
              <c:numCache>
                <c:formatCode>General</c:formatCode>
                <c:ptCount val="11"/>
                <c:pt idx="0">
                  <c:v>1.2044830062438479</c:v>
                </c:pt>
                <c:pt idx="1">
                  <c:v>1.2358398607394534</c:v>
                </c:pt>
                <c:pt idx="2">
                  <c:v>1.2246254776337067</c:v>
                </c:pt>
                <c:pt idx="3">
                  <c:v>1.295925027529818</c:v>
                </c:pt>
                <c:pt idx="4">
                  <c:v>1.2830061151453185</c:v>
                </c:pt>
                <c:pt idx="5">
                  <c:v>1.3159909926041777</c:v>
                </c:pt>
                <c:pt idx="6">
                  <c:v>1.3436110334703188</c:v>
                </c:pt>
                <c:pt idx="7">
                  <c:v>1.3758741780990305</c:v>
                </c:pt>
                <c:pt idx="8">
                  <c:v>1.378159175429098</c:v>
                </c:pt>
                <c:pt idx="9">
                  <c:v>1.4656663848455391</c:v>
                </c:pt>
                <c:pt idx="10">
                  <c:v>1.4946130013030607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865C-4F8D-B7A5-605C660C6ABA}"/>
            </c:ext>
          </c:extLst>
        </c:ser>
        <c:ser>
          <c:idx val="1"/>
          <c:order val="1"/>
          <c:tx>
            <c:v>570 nm</c:v>
          </c:tx>
          <c:spPr>
            <a:ln w="25400" cap="rnd">
              <a:noFill/>
              <a:round/>
            </a:ln>
            <a:effectLst/>
          </c:spPr>
          <c:marker>
            <c:symbol val="diamond"/>
            <c:size val="5"/>
            <c:spPr>
              <a:solidFill>
                <a:schemeClr val="accent4"/>
              </a:solidFill>
              <a:ln w="9525">
                <a:solidFill>
                  <a:schemeClr val="accent6">
                    <a:lumMod val="75000"/>
                  </a:schemeClr>
                </a:solidFill>
              </a:ln>
              <a:effectLst/>
            </c:spPr>
          </c:marker>
          <c:trendline>
            <c:spPr>
              <a:ln w="12700" cap="rnd">
                <a:solidFill>
                  <a:schemeClr val="accent6">
                    <a:lumMod val="50000"/>
                  </a:schemeClr>
                </a:solidFill>
                <a:prstDash val="sysDash"/>
              </a:ln>
              <a:effectLst/>
            </c:spPr>
            <c:trendlineType val="linear"/>
            <c:dispRSqr val="0"/>
            <c:dispEq val="0"/>
          </c:trendline>
          <c:errBars>
            <c:errDir val="y"/>
            <c:errBarType val="both"/>
            <c:errValType val="cust"/>
            <c:noEndCap val="0"/>
            <c:plus>
              <c:numRef>
                <c:f>'Y55_mixingExperiment (2)'!$C$8:$M$8</c:f>
                <c:numCache>
                  <c:formatCode>General</c:formatCode>
                  <c:ptCount val="11"/>
                  <c:pt idx="0">
                    <c:v>1.8521704333737597E-2</c:v>
                  </c:pt>
                  <c:pt idx="1">
                    <c:v>2.1027011404401056E-2</c:v>
                  </c:pt>
                  <c:pt idx="2">
                    <c:v>1.517927855122931E-2</c:v>
                  </c:pt>
                  <c:pt idx="3">
                    <c:v>2.6382814848857666E-2</c:v>
                  </c:pt>
                  <c:pt idx="4">
                    <c:v>2.260251113456525E-2</c:v>
                  </c:pt>
                  <c:pt idx="5">
                    <c:v>1.8081119618884093E-2</c:v>
                  </c:pt>
                  <c:pt idx="6">
                    <c:v>2.2928899528331943E-2</c:v>
                  </c:pt>
                  <c:pt idx="7">
                    <c:v>1.8885954558506512E-2</c:v>
                  </c:pt>
                  <c:pt idx="8">
                    <c:v>2.9796104428834951E-2</c:v>
                  </c:pt>
                  <c:pt idx="9">
                    <c:v>1.599780439368621E-2</c:v>
                  </c:pt>
                  <c:pt idx="10">
                    <c:v>1.499224377835069E-2</c:v>
                  </c:pt>
                </c:numCache>
              </c:numRef>
            </c:plus>
            <c:minus>
              <c:numRef>
                <c:f>'Y55_mixingExperiment (2)'!$C$8:$M$8</c:f>
                <c:numCache>
                  <c:formatCode>General</c:formatCode>
                  <c:ptCount val="11"/>
                  <c:pt idx="0">
                    <c:v>1.8521704333737597E-2</c:v>
                  </c:pt>
                  <c:pt idx="1">
                    <c:v>2.1027011404401056E-2</c:v>
                  </c:pt>
                  <c:pt idx="2">
                    <c:v>1.517927855122931E-2</c:v>
                  </c:pt>
                  <c:pt idx="3">
                    <c:v>2.6382814848857666E-2</c:v>
                  </c:pt>
                  <c:pt idx="4">
                    <c:v>2.260251113456525E-2</c:v>
                  </c:pt>
                  <c:pt idx="5">
                    <c:v>1.8081119618884093E-2</c:v>
                  </c:pt>
                  <c:pt idx="6">
                    <c:v>2.2928899528331943E-2</c:v>
                  </c:pt>
                  <c:pt idx="7">
                    <c:v>1.8885954558506512E-2</c:v>
                  </c:pt>
                  <c:pt idx="8">
                    <c:v>2.9796104428834951E-2</c:v>
                  </c:pt>
                  <c:pt idx="9">
                    <c:v>1.599780439368621E-2</c:v>
                  </c:pt>
                  <c:pt idx="10">
                    <c:v>1.499224377835069E-2</c:v>
                  </c:pt>
                </c:numCache>
              </c:numRef>
            </c:minus>
            <c:spPr>
              <a:noFill/>
              <a:ln w="12700" cap="flat" cmpd="sng" algn="ctr">
                <a:solidFill>
                  <a:schemeClr val="accent6">
                    <a:lumMod val="75000"/>
                  </a:schemeClr>
                </a:solidFill>
                <a:round/>
              </a:ln>
              <a:effectLst/>
            </c:spPr>
          </c:errBars>
          <c:xVal>
            <c:numRef>
              <c:f>'Y55_mixingExperiment (2)'!$C$2:$M$2</c:f>
              <c:numCache>
                <c:formatCode>0%</c:formatCode>
                <c:ptCount val="11"/>
                <c:pt idx="0">
                  <c:v>0</c:v>
                </c:pt>
                <c:pt idx="1">
                  <c:v>0.1</c:v>
                </c:pt>
                <c:pt idx="2">
                  <c:v>0.2</c:v>
                </c:pt>
                <c:pt idx="3">
                  <c:v>0.3</c:v>
                </c:pt>
                <c:pt idx="4">
                  <c:v>0.4</c:v>
                </c:pt>
                <c:pt idx="5">
                  <c:v>0.5</c:v>
                </c:pt>
                <c:pt idx="6">
                  <c:v>0.6</c:v>
                </c:pt>
                <c:pt idx="7">
                  <c:v>0.7</c:v>
                </c:pt>
                <c:pt idx="8">
                  <c:v>0.8</c:v>
                </c:pt>
                <c:pt idx="9">
                  <c:v>0.9</c:v>
                </c:pt>
                <c:pt idx="10">
                  <c:v>1</c:v>
                </c:pt>
              </c:numCache>
            </c:numRef>
          </c:xVal>
          <c:yVal>
            <c:numRef>
              <c:f>'Y55_mixingExperiment (2)'!$C$7:$M$7</c:f>
              <c:numCache>
                <c:formatCode>General</c:formatCode>
                <c:ptCount val="11"/>
                <c:pt idx="0">
                  <c:v>1.1248428803231016</c:v>
                </c:pt>
                <c:pt idx="1">
                  <c:v>1.1287017214401462</c:v>
                </c:pt>
                <c:pt idx="2">
                  <c:v>1.0960407294751184</c:v>
                </c:pt>
                <c:pt idx="3">
                  <c:v>1.1357028767621369</c:v>
                </c:pt>
                <c:pt idx="4">
                  <c:v>1.0949824044338103</c:v>
                </c:pt>
                <c:pt idx="5">
                  <c:v>1.0944996049189888</c:v>
                </c:pt>
                <c:pt idx="6">
                  <c:v>1.0898492386108944</c:v>
                </c:pt>
                <c:pt idx="7">
                  <c:v>1.1079504968370717</c:v>
                </c:pt>
                <c:pt idx="8">
                  <c:v>1.1051375700718484</c:v>
                </c:pt>
                <c:pt idx="9">
                  <c:v>1.1531686723528718</c:v>
                </c:pt>
                <c:pt idx="10">
                  <c:v>1.111247290074304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865C-4F8D-B7A5-605C660C6A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959826560"/>
        <c:axId val="1959828640"/>
      </c:scatterChart>
      <c:valAx>
        <c:axId val="1959826560"/>
        <c:scaling>
          <c:orientation val="minMax"/>
          <c:max val="1.05"/>
          <c:min val="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Fraction Y55 Carotenoid:WT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959828640"/>
        <c:crosses val="autoZero"/>
        <c:crossBetween val="midCat"/>
        <c:majorUnit val="0.2"/>
      </c:valAx>
      <c:valAx>
        <c:axId val="1959828640"/>
        <c:scaling>
          <c:orientation val="minMax"/>
          <c:min val="1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Absorbance/OD850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959826560"/>
        <c:crosses val="autoZero"/>
        <c:crossBetween val="midCat"/>
        <c:majorUnit val="0.1"/>
      </c:valAx>
      <c:spPr>
        <a:noFill/>
        <a:ln>
          <a:noFill/>
        </a:ln>
        <a:effectLst/>
      </c:spPr>
    </c:plotArea>
    <c:legend>
      <c:legendPos val="r"/>
      <c:legendEntry>
        <c:idx val="2"/>
        <c:delete val="1"/>
      </c:legendEntry>
      <c:legendEntry>
        <c:idx val="3"/>
        <c:delete val="1"/>
      </c:legendEntry>
      <c:layout>
        <c:manualLayout>
          <c:xMode val="edge"/>
          <c:yMode val="edge"/>
          <c:x val="0.66976411051963236"/>
          <c:y val="0.41863715899148962"/>
          <c:w val="0.22597533566556569"/>
          <c:h val="0.12758291577189215"/>
        </c:manualLayout>
      </c:layout>
      <c:overlay val="0"/>
      <c:spPr>
        <a:noFill/>
        <a:ln w="12700"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9E944A-479E-4A6E-B0D6-14ECFFB5DFC7}" type="datetimeFigureOut">
              <a:rPr lang="en-US" smtClean="0"/>
              <a:t>7/19/2022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DE423C-B160-4748-A4C5-6E95D1AF47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7442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8766B-0591-264D-936C-1DA9BEF722A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4497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AA9D22-40B4-8F49-8DF0-D8D22329A890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4644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E07032-83AF-440D-A420-1D3CEEF956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38A74DC-3D4C-4DF6-9E49-A9DD1935A3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64D697-4EAF-4B33-8CCF-46A0956851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77EEF-B892-4673-A5B4-A7F0ED9BD4CA}" type="datetimeFigureOut">
              <a:rPr lang="en-US" smtClean="0"/>
              <a:t>7/19/2022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577B8F-B3D0-41A2-AD43-483B1F16DD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D84E18-767E-4242-9298-B8E37E4370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70912-5965-42E7-A625-5AD000624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8482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AC510-DE36-420C-9412-A905E16D41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4494B0-7620-4511-A05D-8969321E2F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6740A2-9BF6-4E25-BD4F-B766C99275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77EEF-B892-4673-A5B4-A7F0ED9BD4CA}" type="datetimeFigureOut">
              <a:rPr lang="en-US" smtClean="0"/>
              <a:t>7/19/2022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4B9484-8EFA-491F-8AE6-DB4FB147A1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761EE0-7207-4101-A77B-96DF93C162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70912-5965-42E7-A625-5AD000624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0286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57224C-024C-4128-B61C-E059DC24BA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94C2B2-06DA-458D-8E51-865A67898D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B79BF5-A820-45B2-AA69-3DC1DCD830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77EEF-B892-4673-A5B4-A7F0ED9BD4CA}" type="datetimeFigureOut">
              <a:rPr lang="en-US" smtClean="0"/>
              <a:t>7/19/2022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F665AD-1740-4F64-8B0D-64FE45236B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EA67C2-42FF-4795-A573-071F8953B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70912-5965-42E7-A625-5AD000624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4822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57DE9D-626D-4107-9B0D-97EFEF748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782BC-A408-4269-B2CA-9B447C5FAF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FF5B70-60E1-4592-8A4A-D6649572A7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181CDE-DFF8-4DBF-876D-4B5DC6AF60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77EEF-B892-4673-A5B4-A7F0ED9BD4CA}" type="datetimeFigureOut">
              <a:rPr lang="en-US" smtClean="0"/>
              <a:t>7/19/2022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3D1310-D8E2-476C-AB5D-E0A7424C8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9B6183-1BA0-48CF-A263-EC3E202B11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70912-5965-42E7-A625-5AD000624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904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88E854-0A0C-4347-AE65-0C8CB9F9D7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228B52-CB26-486C-A334-95128F61E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8BE3D6-E24C-4D42-BE60-00B209DAE9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5962C1B-5C9F-4F17-A66C-49361B0418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C719B04-2DD2-4C89-9D1C-DDBE6CC147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A61E9B5-BEF4-4BDA-B7C6-79128168C1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77EEF-B892-4673-A5B4-A7F0ED9BD4CA}" type="datetimeFigureOut">
              <a:rPr lang="en-US" smtClean="0"/>
              <a:t>7/19/2022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D31AD9-226E-42F9-82E6-FB20B084B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6A4EDAA-9B59-4794-A924-9D224E113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70912-5965-42E7-A625-5AD000624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342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52E7DA-5F85-4083-9AB2-BEBAF2EFD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5D5F341-ADFD-459B-AB11-BAE0CC5EDF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77EEF-B892-4673-A5B4-A7F0ED9BD4CA}" type="datetimeFigureOut">
              <a:rPr lang="en-US" smtClean="0"/>
              <a:t>7/19/2022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4AA57B-1373-4B49-9389-18EA9898D4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84841F-2709-4158-871A-66A3F291A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70912-5965-42E7-A625-5AD000624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9659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0DD7497-A7F1-406E-A11F-E53297FC96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77EEF-B892-4673-A5B4-A7F0ED9BD4CA}" type="datetimeFigureOut">
              <a:rPr lang="en-US" smtClean="0"/>
              <a:t>7/19/2022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202E36A-AD09-4C5C-9DAE-D31FC2DDA3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F1DCC7-EC88-4EA0-A1D2-E0F78523A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70912-5965-42E7-A625-5AD000624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1431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21E95F-C432-47AD-AA6F-F72E66209D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F1CF2C-A7AB-45EF-963F-6882FF4B9D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E96639-B55F-41D6-B7CB-24B9A36DAE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97EA0C-2A92-440D-B588-6B31C4A3A0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77EEF-B892-4673-A5B4-A7F0ED9BD4CA}" type="datetimeFigureOut">
              <a:rPr lang="en-US" smtClean="0"/>
              <a:t>7/19/2022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710388-F910-4B8E-A75B-49FFF850C4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0082C4-C6DE-42EF-A6F6-AD892BAD6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70912-5965-42E7-A625-5AD000624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3705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6FB8A8-6622-45A1-B872-11886C30F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FED626E-5A7D-41B6-A81D-95432504C3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E61956-50DE-4E92-AD7E-5CDE1152C6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10D697-FEB1-4219-97C1-6AB98B6CB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77EEF-B892-4673-A5B4-A7F0ED9BD4CA}" type="datetimeFigureOut">
              <a:rPr lang="en-US" smtClean="0"/>
              <a:t>7/19/2022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F0C1CF-BCE3-4700-84D8-9B5EFBED33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ABB276-694A-4D99-AA78-B99F81B37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70912-5965-42E7-A625-5AD000624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18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9A8A37-AB98-4577-9884-75A45FA58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8129A2-F203-4E33-97D5-A377449954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876506-EFA5-4C50-A052-F67E9E0DEB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77EEF-B892-4673-A5B4-A7F0ED9BD4CA}" type="datetimeFigureOut">
              <a:rPr lang="en-US" smtClean="0"/>
              <a:t>7/19/2022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6FEDE5-9463-4FEE-9506-5E87960C6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07D065-B66B-4501-89F8-235DC5A968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70912-5965-42E7-A625-5AD000624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9359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B0835E3-BC5C-4D97-8208-50FD01BBD87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779E77-C609-414E-96CC-935EFC3C95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B56B60-6F4E-4712-A38D-8A5F23DCE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77EEF-B892-4673-A5B4-A7F0ED9BD4CA}" type="datetimeFigureOut">
              <a:rPr lang="en-US" smtClean="0"/>
              <a:t>7/19/2022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86295E-428B-4F9B-B487-06D22713D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7CDE9F-4E1C-4370-9A5A-0AB6E940C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70912-5965-42E7-A625-5AD000624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211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FE496DA-BCF8-44C8-BCF9-4DAB0C7A6E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03D719-57D5-4D14-9411-D0AA120AA4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5C056B-D8B5-4A75-906B-8DE63ED663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A77EEF-B892-4673-A5B4-A7F0ED9BD4CA}" type="datetimeFigureOut">
              <a:rPr lang="en-US" smtClean="0"/>
              <a:t>7/19/2022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5AEAF8-D19C-41D6-9104-E6F5E547BC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40E65C-8CA8-4D4F-9EC6-9085EFF336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370912-5965-42E7-A625-5AD000624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447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hyperlink" Target="mailto:sergio.Santamaria@nasa.gov" TargetMode="External"/><Relationship Id="rId4" Type="http://schemas.openxmlformats.org/officeDocument/2006/relationships/hyperlink" Target="mailto:andrew.m.settles@nasa.gov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microsoft.com/office/2007/relationships/hdphoto" Target="../media/hdphoto3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microsoft.com/office/2007/relationships/hdphoto" Target="../media/hdphoto2.wdp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2.png"/><Relationship Id="rId7" Type="http://schemas.openxmlformats.org/officeDocument/2006/relationships/hyperlink" Target="https://www.nasa.gov/press-release/nasa-selects-new-instruments-for-priority-artemis-science-on-moon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tif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7.tif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tiff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package" Target="../embeddings/Microsoft_Excel_Worksheet.xlsx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jpg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ttu-ir.tdl.org/handle/2346/87260" TargetMode="External"/><Relationship Id="rId2" Type="http://schemas.openxmlformats.org/officeDocument/2006/relationships/hyperlink" Target="https://ttu-ir.tdl.org/handle/2346/86343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black, dark&#10;&#10;Description automatically generated">
            <a:extLst>
              <a:ext uri="{FF2B5EF4-FFF2-40B4-BE49-F238E27FC236}">
                <a16:creationId xmlns:a16="http://schemas.microsoft.com/office/drawing/2014/main" id="{73875552-EB98-4B1D-BCFC-9CF03E1CA67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03" t="13415" b="3645"/>
          <a:stretch/>
        </p:blipFill>
        <p:spPr>
          <a:xfrm>
            <a:off x="0" y="3136900"/>
            <a:ext cx="4022513" cy="3564467"/>
          </a:xfrm>
          <a:prstGeom prst="rect">
            <a:avLst/>
          </a:prstGeom>
        </p:spPr>
      </p:pic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0F96E12B-0AA2-48DB-A74F-3D7496261F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39261" cy="13716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085F5F1-996F-429F-BA63-1C6DE05C796A}"/>
              </a:ext>
            </a:extLst>
          </p:cNvPr>
          <p:cNvSpPr txBox="1"/>
          <p:nvPr/>
        </p:nvSpPr>
        <p:spPr>
          <a:xfrm>
            <a:off x="42333" y="1624617"/>
            <a:ext cx="12149667" cy="4462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Helvetica" pitchFamily="2" charset="0"/>
                <a:cs typeface="Arial" panose="020B0604020202020204" pitchFamily="34" charset="0"/>
              </a:rPr>
              <a:t>LEIA: </a:t>
            </a:r>
            <a:r>
              <a:rPr lang="en-US" sz="3200" u="sng" dirty="0">
                <a:solidFill>
                  <a:schemeClr val="bg1"/>
                </a:solidFill>
                <a:latin typeface="Helvetica" pitchFamily="2" charset="0"/>
                <a:cs typeface="Arial" panose="020B0604020202020204" pitchFamily="34" charset="0"/>
              </a:rPr>
              <a:t>L</a:t>
            </a:r>
            <a:r>
              <a:rPr lang="en-US" sz="3200" dirty="0">
                <a:solidFill>
                  <a:schemeClr val="bg1"/>
                </a:solidFill>
                <a:latin typeface="Helvetica" pitchFamily="2" charset="0"/>
                <a:cs typeface="Arial" panose="020B0604020202020204" pitchFamily="34" charset="0"/>
              </a:rPr>
              <a:t>unar </a:t>
            </a:r>
            <a:r>
              <a:rPr lang="en-US" sz="3200" u="sng" dirty="0">
                <a:solidFill>
                  <a:schemeClr val="bg1"/>
                </a:solidFill>
                <a:latin typeface="Helvetica" pitchFamily="2" charset="0"/>
                <a:cs typeface="Arial" panose="020B0604020202020204" pitchFamily="34" charset="0"/>
              </a:rPr>
              <a:t>E</a:t>
            </a:r>
            <a:r>
              <a:rPr lang="en-US" sz="3200" dirty="0">
                <a:solidFill>
                  <a:schemeClr val="bg1"/>
                </a:solidFill>
                <a:latin typeface="Helvetica" pitchFamily="2" charset="0"/>
                <a:cs typeface="Arial" panose="020B0604020202020204" pitchFamily="34" charset="0"/>
              </a:rPr>
              <a:t>xplorer </a:t>
            </a:r>
            <a:r>
              <a:rPr lang="en-US" sz="3200" u="sng" dirty="0">
                <a:solidFill>
                  <a:schemeClr val="bg1"/>
                </a:solidFill>
                <a:latin typeface="Helvetica" pitchFamily="2" charset="0"/>
                <a:cs typeface="Arial" panose="020B0604020202020204" pitchFamily="34" charset="0"/>
              </a:rPr>
              <a:t>I</a:t>
            </a:r>
            <a:r>
              <a:rPr lang="en-US" sz="3200" dirty="0">
                <a:solidFill>
                  <a:schemeClr val="bg1"/>
                </a:solidFill>
                <a:latin typeface="Helvetica" pitchFamily="2" charset="0"/>
                <a:cs typeface="Arial" panose="020B0604020202020204" pitchFamily="34" charset="0"/>
              </a:rPr>
              <a:t>nstrument for space biology </a:t>
            </a:r>
            <a:r>
              <a:rPr lang="en-US" sz="3200" u="sng" dirty="0">
                <a:solidFill>
                  <a:schemeClr val="bg1"/>
                </a:solidFill>
                <a:latin typeface="Helvetica" pitchFamily="2" charset="0"/>
                <a:cs typeface="Arial" panose="020B0604020202020204" pitchFamily="34" charset="0"/>
              </a:rPr>
              <a:t>A</a:t>
            </a:r>
            <a:r>
              <a:rPr lang="en-US" sz="3200" dirty="0">
                <a:solidFill>
                  <a:schemeClr val="bg1"/>
                </a:solidFill>
                <a:latin typeface="Helvetica" pitchFamily="2" charset="0"/>
                <a:cs typeface="Arial" panose="020B0604020202020204" pitchFamily="34" charset="0"/>
              </a:rPr>
              <a:t>pplications</a:t>
            </a:r>
          </a:p>
          <a:p>
            <a:pPr algn="ctr"/>
            <a:endParaRPr lang="en-US" sz="3600" dirty="0">
              <a:solidFill>
                <a:schemeClr val="bg1"/>
              </a:solidFill>
            </a:endParaRP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A. Mark Settles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Bioengineering Branch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NASA Ames Research Center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  <a:hlinkClick r:id="rId4"/>
              </a:rPr>
              <a:t>andrew.m.settles@nasa.gov</a:t>
            </a:r>
            <a:endParaRPr lang="en-US" sz="2400" dirty="0">
              <a:solidFill>
                <a:schemeClr val="bg1"/>
              </a:solidFill>
            </a:endParaRPr>
          </a:p>
          <a:p>
            <a:pPr algn="ctr"/>
            <a:endParaRPr lang="en-US" sz="2400" dirty="0">
              <a:solidFill>
                <a:schemeClr val="bg1"/>
              </a:solidFill>
            </a:endParaRP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Sergio R. Santa Maria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KBR/FILMSS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NASA Ames Research Center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  <a:hlinkClick r:id="rId5"/>
              </a:rPr>
              <a:t>sergio.santamaria@nasa.gov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FC4D593-BE8D-4590-AAFC-777DAF7CB103}"/>
              </a:ext>
            </a:extLst>
          </p:cNvPr>
          <p:cNvSpPr txBox="1"/>
          <p:nvPr/>
        </p:nvSpPr>
        <p:spPr>
          <a:xfrm>
            <a:off x="0" y="6550223"/>
            <a:ext cx="15869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Image credit: NASA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0CD1399-49E7-57B5-DCA1-A7C6EE55C85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40652" y="162333"/>
            <a:ext cx="3168352" cy="1046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3073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>
            <a:extLst>
              <a:ext uri="{FF2B5EF4-FFF2-40B4-BE49-F238E27FC236}">
                <a16:creationId xmlns:a16="http://schemas.microsoft.com/office/drawing/2014/main" id="{DB42E994-DA1C-745B-E9D4-FD40520199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46"/>
          <a:stretch/>
        </p:blipFill>
        <p:spPr bwMode="auto">
          <a:xfrm>
            <a:off x="0" y="-1"/>
            <a:ext cx="12191999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70A216D6-C247-F282-05B8-B2FE66324E4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44" r="18078"/>
          <a:stretch/>
        </p:blipFill>
        <p:spPr bwMode="auto">
          <a:xfrm>
            <a:off x="246383" y="2360487"/>
            <a:ext cx="4120702" cy="4382389"/>
          </a:xfrm>
          <a:prstGeom prst="rect">
            <a:avLst/>
          </a:prstGeom>
          <a:noFill/>
          <a:effectLst>
            <a:softEdge rad="429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3CF58F0-E769-4385-91C1-BA5B95CE7400}"/>
              </a:ext>
            </a:extLst>
          </p:cNvPr>
          <p:cNvSpPr txBox="1"/>
          <p:nvPr/>
        </p:nvSpPr>
        <p:spPr>
          <a:xfrm>
            <a:off x="0" y="6550223"/>
            <a:ext cx="15869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Image credit: NASA</a:t>
            </a:r>
          </a:p>
        </p:txBody>
      </p: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43069E27-C3D5-4EEA-B1D0-650353B0B17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39261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7907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144BEC1-A01A-2946-96C5-8B4139EBADDA}"/>
              </a:ext>
            </a:extLst>
          </p:cNvPr>
          <p:cNvSpPr/>
          <p:nvPr/>
        </p:nvSpPr>
        <p:spPr>
          <a:xfrm>
            <a:off x="0" y="-410"/>
            <a:ext cx="12202887" cy="6868886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0" y="258828"/>
            <a:ext cx="12192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2400" dirty="0">
                <a:solidFill>
                  <a:schemeClr val="bg1"/>
                </a:solidFill>
                <a:cs typeface="Arial" panose="020B0604020202020204" pitchFamily="34" charset="0"/>
              </a:rPr>
              <a:t>Radiation is a significant risk for organisms traveling in deep space</a:t>
            </a:r>
            <a:endParaRPr lang="en-US" sz="2400" dirty="0">
              <a:solidFill>
                <a:schemeClr val="bg1"/>
              </a:solidFill>
              <a:cs typeface="Arial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90BF117-D860-8942-9F4D-69A821B37E3B}"/>
              </a:ext>
            </a:extLst>
          </p:cNvPr>
          <p:cNvSpPr/>
          <p:nvPr/>
        </p:nvSpPr>
        <p:spPr>
          <a:xfrm>
            <a:off x="878278" y="4821736"/>
            <a:ext cx="10435444" cy="16466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200"/>
              </a:spcAft>
              <a:buFontTx/>
              <a:buChar char="-"/>
            </a:pPr>
            <a:r>
              <a:rPr lang="en-US" sz="2400" dirty="0">
                <a:solidFill>
                  <a:schemeClr val="bg1"/>
                </a:solidFill>
                <a:cs typeface="Arial"/>
              </a:rPr>
              <a:t>SPEs: sporadic, transient (mins to days); high proton flux (low-medium energy)</a:t>
            </a:r>
          </a:p>
          <a:p>
            <a:pPr marL="285750" indent="-285750">
              <a:spcAft>
                <a:spcPts val="200"/>
              </a:spcAft>
              <a:buFontTx/>
              <a:buChar char="-"/>
            </a:pPr>
            <a:r>
              <a:rPr lang="en-US" sz="2400" dirty="0">
                <a:solidFill>
                  <a:schemeClr val="bg1"/>
                </a:solidFill>
                <a:cs typeface="Arial"/>
              </a:rPr>
              <a:t>GCRs: high-energy protons and highly charged, energetic heavy particles</a:t>
            </a:r>
          </a:p>
          <a:p>
            <a:pPr marL="285750" indent="-285750">
              <a:spcAft>
                <a:spcPts val="200"/>
              </a:spcAft>
              <a:buFontTx/>
              <a:buChar char="-"/>
            </a:pPr>
            <a:r>
              <a:rPr lang="en-US" sz="2400" dirty="0">
                <a:solidFill>
                  <a:schemeClr val="bg1"/>
                </a:solidFill>
                <a:cs typeface="Arial"/>
              </a:rPr>
              <a:t>GCRs are not easy to shield</a:t>
            </a:r>
          </a:p>
          <a:p>
            <a:pPr marL="285750" indent="-285750">
              <a:spcAft>
                <a:spcPts val="200"/>
              </a:spcAft>
              <a:buFontTx/>
              <a:buChar char="-"/>
            </a:pPr>
            <a:r>
              <a:rPr lang="en-US" sz="2400" dirty="0">
                <a:solidFill>
                  <a:schemeClr val="bg1"/>
                </a:solidFill>
                <a:cs typeface="Arial"/>
              </a:rPr>
              <a:t>Deep space radiation levels are modulated by the 11-year solar cycle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20B0451-46BB-4E46-B093-385D6CD3FE38}"/>
              </a:ext>
            </a:extLst>
          </p:cNvPr>
          <p:cNvGrpSpPr/>
          <p:nvPr/>
        </p:nvGrpSpPr>
        <p:grpSpPr>
          <a:xfrm>
            <a:off x="1532964" y="712685"/>
            <a:ext cx="9126073" cy="4114019"/>
            <a:chOff x="194074" y="712685"/>
            <a:chExt cx="9126073" cy="4114019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80792B72-1685-2143-8E8D-C0FD9A156AC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10800000">
              <a:off x="194074" y="712685"/>
              <a:ext cx="4728162" cy="4114019"/>
            </a:xfrm>
            <a:prstGeom prst="rect">
              <a:avLst/>
            </a:prstGeom>
          </p:spPr>
        </p:pic>
        <p:pic>
          <p:nvPicPr>
            <p:cNvPr id="3076" name="Picture 4">
              <a:extLst>
                <a:ext uri="{FF2B5EF4-FFF2-40B4-BE49-F238E27FC236}">
                  <a16:creationId xmlns:a16="http://schemas.microsoft.com/office/drawing/2014/main" id="{A79598FE-4D8D-9710-7037-C6327BEFF7D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5020" b="83251" l="24093" r="99691">
                          <a14:foregroundMark x1="68340" y1="70800" x2="78147" y2="73123"/>
                          <a14:foregroundMark x1="78147" y1="73123" x2="88224" y2="72184"/>
                          <a14:foregroundMark x1="88224" y1="72184" x2="94826" y2="75692"/>
                          <a14:foregroundMark x1="73050" y1="74111" x2="81737" y2="78804"/>
                          <a14:foregroundMark x1="81737" y1="78804" x2="92355" y2="80830"/>
                          <a14:foregroundMark x1="92355" y1="80830" x2="99498" y2="73518"/>
                          <a14:foregroundMark x1="99498" y1="73518" x2="97915" y2="18034"/>
                          <a14:foregroundMark x1="97915" y1="18034" x2="87452" y2="15069"/>
                          <a14:foregroundMark x1="87452" y1="15069" x2="68263" y2="27866"/>
                          <a14:foregroundMark x1="68263" y1="27866" x2="64286" y2="29051"/>
                          <a14:foregroundMark x1="71815" y1="26087" x2="99344" y2="13982"/>
                          <a14:foregroundMark x1="99344" y1="13982" x2="87181" y2="18429"/>
                          <a14:foregroundMark x1="87181" y1="18429" x2="98456" y2="17540"/>
                          <a14:foregroundMark x1="98456" y1="17540" x2="74556" y2="30731"/>
                          <a14:foregroundMark x1="74556" y1="30731" x2="90193" y2="28261"/>
                          <a14:foregroundMark x1="90193" y1="28261" x2="79073" y2="34338"/>
                          <a14:foregroundMark x1="79073" y1="34338" x2="72819" y2="42490"/>
                          <a14:foregroundMark x1="72819" y1="42490" x2="83668" y2="42194"/>
                          <a14:foregroundMark x1="83668" y1="42194" x2="79305" y2="50939"/>
                          <a14:foregroundMark x1="79305" y1="50939" x2="87181" y2="59289"/>
                          <a14:foregroundMark x1="87181" y1="59289" x2="87259" y2="72875"/>
                          <a14:foregroundMark x1="87259" y1="72875" x2="92085" y2="81621"/>
                          <a14:foregroundMark x1="92085" y1="81621" x2="97645" y2="83300"/>
                          <a14:foregroundMark x1="82587" y1="76285" x2="89305" y2="79595"/>
                          <a14:foregroundMark x1="95405" y1="79200" x2="99691" y2="80188"/>
                          <a14:foregroundMark x1="87490" y1="75692" x2="95019" y2="79200"/>
                          <a14:foregroundMark x1="79961" y1="77421" x2="97452" y2="81324"/>
                          <a14:foregroundMark x1="86062" y1="18281" x2="95019" y2="15563"/>
                          <a14:foregroundMark x1="68571" y1="70603" x2="96564" y2="82955"/>
                          <a14:foregroundMark x1="96564" y1="82955" x2="98263" y2="83103"/>
                          <a14:foregroundMark x1="91158" y1="78211" x2="80386" y2="75346"/>
                          <a14:foregroundMark x1="80386" y1="75346" x2="88494" y2="77223"/>
                          <a14:backgroundMark x1="48803" y1="88933" x2="47683" y2="73715"/>
                          <a14:backgroundMark x1="47683" y1="73715" x2="22857" y2="82213"/>
                          <a14:backgroundMark x1="22857" y1="82213" x2="31815" y2="76186"/>
                          <a14:backgroundMark x1="31815" y1="76186" x2="33822" y2="90761"/>
                          <a14:backgroundMark x1="33822" y1="90761" x2="44749" y2="85425"/>
                          <a14:backgroundMark x1="44749" y1="85425" x2="55367" y2="86018"/>
                          <a14:backgroundMark x1="55367" y1="86018" x2="55946" y2="86808"/>
                          <a14:backgroundMark x1="51660" y1="68676" x2="61622" y2="69121"/>
                          <a14:backgroundMark x1="61622" y1="69121" x2="73861" y2="75791"/>
                          <a14:backgroundMark x1="73861" y1="75791" x2="75036" y2="76053"/>
                          <a14:backgroundMark x1="97319" y1="83860" x2="99768" y2="89773"/>
                          <a14:backgroundMark x1="96023" y1="80731" x2="96632" y2="82202"/>
                          <a14:backgroundMark x1="99768" y1="89773" x2="79421" y2="98913"/>
                          <a14:backgroundMark x1="79421" y1="98913" x2="14595" y2="98320"/>
                          <a14:backgroundMark x1="14595" y1="98320" x2="6602" y2="91897"/>
                          <a14:backgroundMark x1="6602" y1="91897" x2="3629" y2="82411"/>
                          <a14:backgroundMark x1="3629" y1="82411" x2="12278" y2="73073"/>
                          <a14:backgroundMark x1="12278" y1="73073" x2="13205" y2="12648"/>
                          <a14:backgroundMark x1="13205" y1="12648" x2="47568" y2="20059"/>
                          <a14:backgroundMark x1="47568" y1="20059" x2="56293" y2="26482"/>
                          <a14:backgroundMark x1="56293" y1="26482" x2="66448" y2="27816"/>
                          <a14:backgroundMark x1="66448" y1="27816" x2="72675" y2="24008"/>
                          <a14:backgroundMark x1="87729" y1="15800" x2="94462" y2="14956"/>
                          <a14:backgroundMark x1="63282" y1="25296" x2="51660" y2="18281"/>
                          <a14:backgroundMark x1="51660" y1="18281" x2="41776" y2="20208"/>
                          <a14:backgroundMark x1="41776" y1="20208" x2="26332" y2="15168"/>
                          <a14:backgroundMark x1="26332" y1="15168" x2="28880" y2="13043"/>
                          <a14:backgroundMark x1="52896" y1="25692" x2="63977" y2="20306"/>
                          <a14:backgroundMark x1="63977" y1="20306" x2="75560" y2="19763"/>
                          <a14:backgroundMark x1="91213" y1="15492" x2="96023" y2="14180"/>
                          <a14:backgroundMark x1="86096" y1="16889" x2="88902" y2="16123"/>
                          <a14:backgroundMark x1="75560" y1="19763" x2="81451" y2="18156"/>
                          <a14:backgroundMark x1="52085" y1="14575" x2="38571" y2="14575"/>
                          <a14:backgroundMark x1="38571" y1="14575" x2="62394" y2="14575"/>
                          <a14:backgroundMark x1="62394" y1="14575" x2="11197" y2="17292"/>
                          <a14:backgroundMark x1="11197" y1="17292" x2="28533" y2="17391"/>
                          <a14:backgroundMark x1="28533" y1="17391" x2="54324" y2="16947"/>
                          <a14:backgroundMark x1="54324" y1="16947" x2="14517" y2="17490"/>
                          <a14:backgroundMark x1="14517" y1="17490" x2="70347" y2="17688"/>
                          <a14:backgroundMark x1="70347" y1="17688" x2="19112" y2="21986"/>
                          <a14:backgroundMark x1="19112" y1="21986" x2="40888" y2="21690"/>
                          <a14:backgroundMark x1="40888" y1="21690" x2="25907" y2="25296"/>
                          <a14:backgroundMark x1="25907" y1="25296" x2="55792" y2="22777"/>
                          <a14:backgroundMark x1="55792" y1="22777" x2="43166" y2="26383"/>
                          <a14:backgroundMark x1="43166" y1="26383" x2="78564" y2="20081"/>
                          <a14:backgroundMark x1="79112" y1="19715" x2="25174" y2="23814"/>
                          <a14:backgroundMark x1="25174" y1="23814" x2="19305" y2="40020"/>
                          <a14:backgroundMark x1="19305" y1="40020" x2="19768" y2="54545"/>
                          <a14:backgroundMark x1="19768" y1="54545" x2="17954" y2="30188"/>
                          <a14:backgroundMark x1="17954" y1="30188" x2="24015" y2="64921"/>
                          <a14:backgroundMark x1="24015" y1="64921" x2="24942" y2="31275"/>
                          <a14:backgroundMark x1="24942" y1="31275" x2="27645" y2="66255"/>
                          <a14:backgroundMark x1="27645" y1="66255" x2="33127" y2="55237"/>
                          <a14:backgroundMark x1="33127" y1="55237" x2="33668" y2="69960"/>
                          <a14:backgroundMark x1="33668" y1="69960" x2="47181" y2="56966"/>
                          <a14:backgroundMark x1="47181" y1="56966" x2="50154" y2="67540"/>
                          <a14:backgroundMark x1="50154" y1="67540" x2="59035" y2="62599"/>
                          <a14:backgroundMark x1="59035" y1="62599" x2="67645" y2="69862"/>
                          <a14:backgroundMark x1="79736" y1="73660" x2="87274" y2="76029"/>
                          <a14:backgroundMark x1="67645" y1="69862" x2="68685" y2="7018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721" t="14237" r="-208" b="16676"/>
            <a:stretch/>
          </p:blipFill>
          <p:spPr bwMode="auto">
            <a:xfrm>
              <a:off x="3884838" y="1224212"/>
              <a:ext cx="5435309" cy="3442885"/>
            </a:xfrm>
            <a:prstGeom prst="rect">
              <a:avLst/>
            </a:prstGeom>
            <a:noFill/>
            <a:effectLst>
              <a:softEdge rad="356826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4">
              <a:extLst>
                <a:ext uri="{FF2B5EF4-FFF2-40B4-BE49-F238E27FC236}">
                  <a16:creationId xmlns:a16="http://schemas.microsoft.com/office/drawing/2014/main" id="{AF02D684-879C-B17D-3269-8B743FCE2D7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21097" b="76383" l="22278" r="91544">
                          <a14:foregroundMark x1="15985" y1="29051" x2="19382" y2="40217"/>
                          <a14:foregroundMark x1="19382" y1="40217" x2="21931" y2="30188"/>
                          <a14:foregroundMark x1="21931" y1="30188" x2="23205" y2="41008"/>
                          <a14:foregroundMark x1="23205" y1="41008" x2="25985" y2="31769"/>
                          <a14:foregroundMark x1="25985" y1="31769" x2="27104" y2="44318"/>
                          <a14:foregroundMark x1="27104" y1="44318" x2="22278" y2="65909"/>
                          <a14:foregroundMark x1="22278" y1="65909" x2="28069" y2="59684"/>
                          <a14:foregroundMark x1="28069" y1="59684" x2="29923" y2="6027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721" t="14237" r="-208" b="16676"/>
            <a:stretch/>
          </p:blipFill>
          <p:spPr bwMode="auto">
            <a:xfrm>
              <a:off x="3814415" y="1264568"/>
              <a:ext cx="5435309" cy="3442885"/>
            </a:xfrm>
            <a:prstGeom prst="rect">
              <a:avLst/>
            </a:prstGeom>
            <a:noFill/>
            <a:effectLst>
              <a:softEdge rad="356826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098280DB-B5F2-F64F-AA09-58C75212EC9F}"/>
                </a:ext>
              </a:extLst>
            </p:cNvPr>
            <p:cNvSpPr/>
            <p:nvPr/>
          </p:nvSpPr>
          <p:spPr>
            <a:xfrm>
              <a:off x="6394293" y="4091778"/>
              <a:ext cx="1259576" cy="215444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ctr">
                <a:spcAft>
                  <a:spcPts val="200"/>
                </a:spcAft>
              </a:pPr>
              <a:r>
                <a:rPr lang="en-US" sz="1400" dirty="0">
                  <a:solidFill>
                    <a:srgbClr val="00B0F0"/>
                  </a:solidFill>
                  <a:cs typeface="Arial"/>
                </a:rPr>
                <a:t>Trapped particles</a:t>
              </a:r>
            </a:p>
          </p:txBody>
        </p:sp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6A2E6C64-7A05-EFAA-89A9-B8F503DD973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183311" y="3091145"/>
              <a:ext cx="351810" cy="1008827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39AE6444-C532-25B1-06E9-1C10351BCA6F}"/>
                </a:ext>
              </a:extLst>
            </p:cNvPr>
            <p:cNvSpPr/>
            <p:nvPr/>
          </p:nvSpPr>
          <p:spPr>
            <a:xfrm>
              <a:off x="5434764" y="1153388"/>
              <a:ext cx="2328266" cy="24622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ctr">
                <a:spcAft>
                  <a:spcPts val="200"/>
                </a:spcAft>
              </a:pPr>
              <a:r>
                <a:rPr lang="en-US" sz="1600" dirty="0">
                  <a:solidFill>
                    <a:srgbClr val="FFC000"/>
                  </a:solidFill>
                  <a:cs typeface="Arial"/>
                </a:rPr>
                <a:t>Galactic Cosmic Rays (GCRs)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BACB9A43-F0E3-CD76-DECB-F51426F816C8}"/>
                </a:ext>
              </a:extLst>
            </p:cNvPr>
            <p:cNvSpPr/>
            <p:nvPr/>
          </p:nvSpPr>
          <p:spPr>
            <a:xfrm>
              <a:off x="4855038" y="3653676"/>
              <a:ext cx="1097352" cy="51809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ctr">
                <a:spcAft>
                  <a:spcPts val="200"/>
                </a:spcAft>
              </a:pPr>
              <a:r>
                <a:rPr lang="en-US" sz="1600" dirty="0">
                  <a:solidFill>
                    <a:srgbClr val="FFFF00"/>
                  </a:solidFill>
                  <a:cs typeface="Arial"/>
                </a:rPr>
                <a:t>Solar Particle</a:t>
              </a:r>
            </a:p>
            <a:p>
              <a:pPr algn="ctr">
                <a:spcAft>
                  <a:spcPts val="200"/>
                </a:spcAft>
              </a:pPr>
              <a:r>
                <a:rPr lang="en-US" sz="1600" dirty="0">
                  <a:solidFill>
                    <a:srgbClr val="FFFF00"/>
                  </a:solidFill>
                  <a:cs typeface="Arial"/>
                </a:rPr>
                <a:t>Events (SPEs)</a:t>
              </a: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B1E38366-5F45-4CD1-A0B4-2FE67E3D79AA}"/>
              </a:ext>
            </a:extLst>
          </p:cNvPr>
          <p:cNvSpPr txBox="1"/>
          <p:nvPr/>
        </p:nvSpPr>
        <p:spPr>
          <a:xfrm>
            <a:off x="0" y="6550223"/>
            <a:ext cx="15869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Image credit: NASA</a:t>
            </a:r>
          </a:p>
        </p:txBody>
      </p:sp>
    </p:spTree>
    <p:extLst>
      <p:ext uri="{BB962C8B-B14F-4D97-AF65-F5344CB8AC3E}">
        <p14:creationId xmlns:p14="http://schemas.microsoft.com/office/powerpoint/2010/main" val="38969365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80AEF80E-6B48-4BA2-910D-943BEA49FB4B}"/>
              </a:ext>
            </a:extLst>
          </p:cNvPr>
          <p:cNvSpPr txBox="1"/>
          <p:nvPr/>
        </p:nvSpPr>
        <p:spPr>
          <a:xfrm>
            <a:off x="0" y="454968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Lunar surface radiation is a distinct environment from deep space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9D825CE-ECFE-4366-8791-80A6E249F1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1374775"/>
            <a:ext cx="10047203" cy="2926080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D72F55C2-0F82-4CD2-8339-170070AF86DA}"/>
              </a:ext>
            </a:extLst>
          </p:cNvPr>
          <p:cNvGrpSpPr>
            <a:grpSpLocks noChangeAspect="1"/>
          </p:cNvGrpSpPr>
          <p:nvPr/>
        </p:nvGrpSpPr>
        <p:grpSpPr>
          <a:xfrm>
            <a:off x="8690633" y="1374775"/>
            <a:ext cx="3501367" cy="2926080"/>
            <a:chOff x="5718412" y="0"/>
            <a:chExt cx="2188351" cy="1828800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F7251370-0006-48B5-9E98-D7533C7F0D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8193"/>
            <a:stretch/>
          </p:blipFill>
          <p:spPr>
            <a:xfrm>
              <a:off x="5718412" y="0"/>
              <a:ext cx="2188351" cy="1828800"/>
            </a:xfrm>
            <a:prstGeom prst="rect">
              <a:avLst/>
            </a:prstGeom>
          </p:spPr>
        </p:pic>
        <p:sp>
          <p:nvSpPr>
            <p:cNvPr id="13" name="Arrow: Down 12">
              <a:extLst>
                <a:ext uri="{FF2B5EF4-FFF2-40B4-BE49-F238E27FC236}">
                  <a16:creationId xmlns:a16="http://schemas.microsoft.com/office/drawing/2014/main" id="{D7A93223-05BE-468F-8108-5791DAEAEC35}"/>
                </a:ext>
              </a:extLst>
            </p:cNvPr>
            <p:cNvSpPr/>
            <p:nvPr/>
          </p:nvSpPr>
          <p:spPr>
            <a:xfrm>
              <a:off x="6677505" y="296477"/>
              <a:ext cx="182880" cy="1188720"/>
            </a:xfrm>
            <a:prstGeom prst="downArrow">
              <a:avLst>
                <a:gd name="adj1" fmla="val 35043"/>
                <a:gd name="adj2" fmla="val 87393"/>
              </a:avLst>
            </a:prstGeom>
            <a:solidFill>
              <a:srgbClr val="FFC000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A4AAB9B-FA2A-43DD-98EB-59B556DD9BB7}"/>
                </a:ext>
              </a:extLst>
            </p:cNvPr>
            <p:cNvSpPr txBox="1"/>
            <p:nvPr/>
          </p:nvSpPr>
          <p:spPr>
            <a:xfrm>
              <a:off x="6634686" y="88712"/>
              <a:ext cx="320600" cy="17312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GCR</a:t>
              </a: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25D171FF-A878-440B-8567-327DB369FC73}"/>
                </a:ext>
              </a:extLst>
            </p:cNvPr>
            <p:cNvSpPr/>
            <p:nvPr/>
          </p:nvSpPr>
          <p:spPr>
            <a:xfrm rot="16200000">
              <a:off x="7272103" y="757815"/>
              <a:ext cx="999744" cy="24626"/>
            </a:xfrm>
            <a:custGeom>
              <a:avLst/>
              <a:gdLst>
                <a:gd name="connsiteX0" fmla="*/ 0 w 1454373"/>
                <a:gd name="connsiteY0" fmla="*/ 426720 h 426720"/>
                <a:gd name="connsiteX1" fmla="*/ 17418 w 1454373"/>
                <a:gd name="connsiteY1" fmla="*/ 313508 h 426720"/>
                <a:gd name="connsiteX2" fmla="*/ 34835 w 1454373"/>
                <a:gd name="connsiteY2" fmla="*/ 287383 h 426720"/>
                <a:gd name="connsiteX3" fmla="*/ 78378 w 1454373"/>
                <a:gd name="connsiteY3" fmla="*/ 243840 h 426720"/>
                <a:gd name="connsiteX4" fmla="*/ 235132 w 1454373"/>
                <a:gd name="connsiteY4" fmla="*/ 261257 h 426720"/>
                <a:gd name="connsiteX5" fmla="*/ 287383 w 1454373"/>
                <a:gd name="connsiteY5" fmla="*/ 304800 h 426720"/>
                <a:gd name="connsiteX6" fmla="*/ 322218 w 1454373"/>
                <a:gd name="connsiteY6" fmla="*/ 322217 h 426720"/>
                <a:gd name="connsiteX7" fmla="*/ 348343 w 1454373"/>
                <a:gd name="connsiteY7" fmla="*/ 339634 h 426720"/>
                <a:gd name="connsiteX8" fmla="*/ 357052 w 1454373"/>
                <a:gd name="connsiteY8" fmla="*/ 365760 h 426720"/>
                <a:gd name="connsiteX9" fmla="*/ 444138 w 1454373"/>
                <a:gd name="connsiteY9" fmla="*/ 391886 h 426720"/>
                <a:gd name="connsiteX10" fmla="*/ 470263 w 1454373"/>
                <a:gd name="connsiteY10" fmla="*/ 374468 h 426720"/>
                <a:gd name="connsiteX11" fmla="*/ 478972 w 1454373"/>
                <a:gd name="connsiteY11" fmla="*/ 348343 h 426720"/>
                <a:gd name="connsiteX12" fmla="*/ 496389 w 1454373"/>
                <a:gd name="connsiteY12" fmla="*/ 313508 h 426720"/>
                <a:gd name="connsiteX13" fmla="*/ 505098 w 1454373"/>
                <a:gd name="connsiteY13" fmla="*/ 287383 h 426720"/>
                <a:gd name="connsiteX14" fmla="*/ 557349 w 1454373"/>
                <a:gd name="connsiteY14" fmla="*/ 235131 h 426720"/>
                <a:gd name="connsiteX15" fmla="*/ 600892 w 1454373"/>
                <a:gd name="connsiteY15" fmla="*/ 139337 h 426720"/>
                <a:gd name="connsiteX16" fmla="*/ 627018 w 1454373"/>
                <a:gd name="connsiteY16" fmla="*/ 130628 h 426720"/>
                <a:gd name="connsiteX17" fmla="*/ 792480 w 1454373"/>
                <a:gd name="connsiteY17" fmla="*/ 165463 h 426720"/>
                <a:gd name="connsiteX18" fmla="*/ 888275 w 1454373"/>
                <a:gd name="connsiteY18" fmla="*/ 235131 h 426720"/>
                <a:gd name="connsiteX19" fmla="*/ 923109 w 1454373"/>
                <a:gd name="connsiteY19" fmla="*/ 269966 h 426720"/>
                <a:gd name="connsiteX20" fmla="*/ 984069 w 1454373"/>
                <a:gd name="connsiteY20" fmla="*/ 287383 h 426720"/>
                <a:gd name="connsiteX21" fmla="*/ 1010195 w 1454373"/>
                <a:gd name="connsiteY21" fmla="*/ 296091 h 426720"/>
                <a:gd name="connsiteX22" fmla="*/ 1114698 w 1454373"/>
                <a:gd name="connsiteY22" fmla="*/ 313508 h 426720"/>
                <a:gd name="connsiteX23" fmla="*/ 1219200 w 1454373"/>
                <a:gd name="connsiteY23" fmla="*/ 304800 h 426720"/>
                <a:gd name="connsiteX24" fmla="*/ 1254035 w 1454373"/>
                <a:gd name="connsiteY24" fmla="*/ 287383 h 426720"/>
                <a:gd name="connsiteX25" fmla="*/ 1332412 w 1454373"/>
                <a:gd name="connsiteY25" fmla="*/ 217714 h 426720"/>
                <a:gd name="connsiteX26" fmla="*/ 1358538 w 1454373"/>
                <a:gd name="connsiteY26" fmla="*/ 174171 h 426720"/>
                <a:gd name="connsiteX27" fmla="*/ 1375955 w 1454373"/>
                <a:gd name="connsiteY27" fmla="*/ 148046 h 426720"/>
                <a:gd name="connsiteX28" fmla="*/ 1384663 w 1454373"/>
                <a:gd name="connsiteY28" fmla="*/ 113211 h 426720"/>
                <a:gd name="connsiteX29" fmla="*/ 1410789 w 1454373"/>
                <a:gd name="connsiteY29" fmla="*/ 87086 h 426720"/>
                <a:gd name="connsiteX30" fmla="*/ 1454332 w 1454373"/>
                <a:gd name="connsiteY30" fmla="*/ 0 h 426720"/>
                <a:gd name="connsiteX0" fmla="*/ 0 w 1794007"/>
                <a:gd name="connsiteY0" fmla="*/ 531223 h 531223"/>
                <a:gd name="connsiteX1" fmla="*/ 357052 w 1794007"/>
                <a:gd name="connsiteY1" fmla="*/ 313508 h 531223"/>
                <a:gd name="connsiteX2" fmla="*/ 374469 w 1794007"/>
                <a:gd name="connsiteY2" fmla="*/ 287383 h 531223"/>
                <a:gd name="connsiteX3" fmla="*/ 418012 w 1794007"/>
                <a:gd name="connsiteY3" fmla="*/ 243840 h 531223"/>
                <a:gd name="connsiteX4" fmla="*/ 574766 w 1794007"/>
                <a:gd name="connsiteY4" fmla="*/ 261257 h 531223"/>
                <a:gd name="connsiteX5" fmla="*/ 627017 w 1794007"/>
                <a:gd name="connsiteY5" fmla="*/ 304800 h 531223"/>
                <a:gd name="connsiteX6" fmla="*/ 661852 w 1794007"/>
                <a:gd name="connsiteY6" fmla="*/ 322217 h 531223"/>
                <a:gd name="connsiteX7" fmla="*/ 687977 w 1794007"/>
                <a:gd name="connsiteY7" fmla="*/ 339634 h 531223"/>
                <a:gd name="connsiteX8" fmla="*/ 696686 w 1794007"/>
                <a:gd name="connsiteY8" fmla="*/ 365760 h 531223"/>
                <a:gd name="connsiteX9" fmla="*/ 783772 w 1794007"/>
                <a:gd name="connsiteY9" fmla="*/ 391886 h 531223"/>
                <a:gd name="connsiteX10" fmla="*/ 809897 w 1794007"/>
                <a:gd name="connsiteY10" fmla="*/ 374468 h 531223"/>
                <a:gd name="connsiteX11" fmla="*/ 818606 w 1794007"/>
                <a:gd name="connsiteY11" fmla="*/ 348343 h 531223"/>
                <a:gd name="connsiteX12" fmla="*/ 836023 w 1794007"/>
                <a:gd name="connsiteY12" fmla="*/ 313508 h 531223"/>
                <a:gd name="connsiteX13" fmla="*/ 844732 w 1794007"/>
                <a:gd name="connsiteY13" fmla="*/ 287383 h 531223"/>
                <a:gd name="connsiteX14" fmla="*/ 896983 w 1794007"/>
                <a:gd name="connsiteY14" fmla="*/ 235131 h 531223"/>
                <a:gd name="connsiteX15" fmla="*/ 940526 w 1794007"/>
                <a:gd name="connsiteY15" fmla="*/ 139337 h 531223"/>
                <a:gd name="connsiteX16" fmla="*/ 966652 w 1794007"/>
                <a:gd name="connsiteY16" fmla="*/ 130628 h 531223"/>
                <a:gd name="connsiteX17" fmla="*/ 1132114 w 1794007"/>
                <a:gd name="connsiteY17" fmla="*/ 165463 h 531223"/>
                <a:gd name="connsiteX18" fmla="*/ 1227909 w 1794007"/>
                <a:gd name="connsiteY18" fmla="*/ 235131 h 531223"/>
                <a:gd name="connsiteX19" fmla="*/ 1262743 w 1794007"/>
                <a:gd name="connsiteY19" fmla="*/ 269966 h 531223"/>
                <a:gd name="connsiteX20" fmla="*/ 1323703 w 1794007"/>
                <a:gd name="connsiteY20" fmla="*/ 287383 h 531223"/>
                <a:gd name="connsiteX21" fmla="*/ 1349829 w 1794007"/>
                <a:gd name="connsiteY21" fmla="*/ 296091 h 531223"/>
                <a:gd name="connsiteX22" fmla="*/ 1454332 w 1794007"/>
                <a:gd name="connsiteY22" fmla="*/ 313508 h 531223"/>
                <a:gd name="connsiteX23" fmla="*/ 1558834 w 1794007"/>
                <a:gd name="connsiteY23" fmla="*/ 304800 h 531223"/>
                <a:gd name="connsiteX24" fmla="*/ 1593669 w 1794007"/>
                <a:gd name="connsiteY24" fmla="*/ 287383 h 531223"/>
                <a:gd name="connsiteX25" fmla="*/ 1672046 w 1794007"/>
                <a:gd name="connsiteY25" fmla="*/ 217714 h 531223"/>
                <a:gd name="connsiteX26" fmla="*/ 1698172 w 1794007"/>
                <a:gd name="connsiteY26" fmla="*/ 174171 h 531223"/>
                <a:gd name="connsiteX27" fmla="*/ 1715589 w 1794007"/>
                <a:gd name="connsiteY27" fmla="*/ 148046 h 531223"/>
                <a:gd name="connsiteX28" fmla="*/ 1724297 w 1794007"/>
                <a:gd name="connsiteY28" fmla="*/ 113211 h 531223"/>
                <a:gd name="connsiteX29" fmla="*/ 1750423 w 1794007"/>
                <a:gd name="connsiteY29" fmla="*/ 87086 h 531223"/>
                <a:gd name="connsiteX30" fmla="*/ 1793966 w 1794007"/>
                <a:gd name="connsiteY30" fmla="*/ 0 h 531223"/>
                <a:gd name="connsiteX0" fmla="*/ 0 w 1794007"/>
                <a:gd name="connsiteY0" fmla="*/ 531223 h 531223"/>
                <a:gd name="connsiteX1" fmla="*/ 357052 w 1794007"/>
                <a:gd name="connsiteY1" fmla="*/ 313508 h 531223"/>
                <a:gd name="connsiteX2" fmla="*/ 374469 w 1794007"/>
                <a:gd name="connsiteY2" fmla="*/ 287383 h 531223"/>
                <a:gd name="connsiteX3" fmla="*/ 531223 w 1794007"/>
                <a:gd name="connsiteY3" fmla="*/ 52251 h 531223"/>
                <a:gd name="connsiteX4" fmla="*/ 574766 w 1794007"/>
                <a:gd name="connsiteY4" fmla="*/ 261257 h 531223"/>
                <a:gd name="connsiteX5" fmla="*/ 627017 w 1794007"/>
                <a:gd name="connsiteY5" fmla="*/ 304800 h 531223"/>
                <a:gd name="connsiteX6" fmla="*/ 661852 w 1794007"/>
                <a:gd name="connsiteY6" fmla="*/ 322217 h 531223"/>
                <a:gd name="connsiteX7" fmla="*/ 687977 w 1794007"/>
                <a:gd name="connsiteY7" fmla="*/ 339634 h 531223"/>
                <a:gd name="connsiteX8" fmla="*/ 696686 w 1794007"/>
                <a:gd name="connsiteY8" fmla="*/ 365760 h 531223"/>
                <a:gd name="connsiteX9" fmla="*/ 783772 w 1794007"/>
                <a:gd name="connsiteY9" fmla="*/ 391886 h 531223"/>
                <a:gd name="connsiteX10" fmla="*/ 809897 w 1794007"/>
                <a:gd name="connsiteY10" fmla="*/ 374468 h 531223"/>
                <a:gd name="connsiteX11" fmla="*/ 818606 w 1794007"/>
                <a:gd name="connsiteY11" fmla="*/ 348343 h 531223"/>
                <a:gd name="connsiteX12" fmla="*/ 836023 w 1794007"/>
                <a:gd name="connsiteY12" fmla="*/ 313508 h 531223"/>
                <a:gd name="connsiteX13" fmla="*/ 844732 w 1794007"/>
                <a:gd name="connsiteY13" fmla="*/ 287383 h 531223"/>
                <a:gd name="connsiteX14" fmla="*/ 896983 w 1794007"/>
                <a:gd name="connsiteY14" fmla="*/ 235131 h 531223"/>
                <a:gd name="connsiteX15" fmla="*/ 940526 w 1794007"/>
                <a:gd name="connsiteY15" fmla="*/ 139337 h 531223"/>
                <a:gd name="connsiteX16" fmla="*/ 966652 w 1794007"/>
                <a:gd name="connsiteY16" fmla="*/ 130628 h 531223"/>
                <a:gd name="connsiteX17" fmla="*/ 1132114 w 1794007"/>
                <a:gd name="connsiteY17" fmla="*/ 165463 h 531223"/>
                <a:gd name="connsiteX18" fmla="*/ 1227909 w 1794007"/>
                <a:gd name="connsiteY18" fmla="*/ 235131 h 531223"/>
                <a:gd name="connsiteX19" fmla="*/ 1262743 w 1794007"/>
                <a:gd name="connsiteY19" fmla="*/ 269966 h 531223"/>
                <a:gd name="connsiteX20" fmla="*/ 1323703 w 1794007"/>
                <a:gd name="connsiteY20" fmla="*/ 287383 h 531223"/>
                <a:gd name="connsiteX21" fmla="*/ 1349829 w 1794007"/>
                <a:gd name="connsiteY21" fmla="*/ 296091 h 531223"/>
                <a:gd name="connsiteX22" fmla="*/ 1454332 w 1794007"/>
                <a:gd name="connsiteY22" fmla="*/ 313508 h 531223"/>
                <a:gd name="connsiteX23" fmla="*/ 1558834 w 1794007"/>
                <a:gd name="connsiteY23" fmla="*/ 304800 h 531223"/>
                <a:gd name="connsiteX24" fmla="*/ 1593669 w 1794007"/>
                <a:gd name="connsiteY24" fmla="*/ 287383 h 531223"/>
                <a:gd name="connsiteX25" fmla="*/ 1672046 w 1794007"/>
                <a:gd name="connsiteY25" fmla="*/ 217714 h 531223"/>
                <a:gd name="connsiteX26" fmla="*/ 1698172 w 1794007"/>
                <a:gd name="connsiteY26" fmla="*/ 174171 h 531223"/>
                <a:gd name="connsiteX27" fmla="*/ 1715589 w 1794007"/>
                <a:gd name="connsiteY27" fmla="*/ 148046 h 531223"/>
                <a:gd name="connsiteX28" fmla="*/ 1724297 w 1794007"/>
                <a:gd name="connsiteY28" fmla="*/ 113211 h 531223"/>
                <a:gd name="connsiteX29" fmla="*/ 1750423 w 1794007"/>
                <a:gd name="connsiteY29" fmla="*/ 87086 h 531223"/>
                <a:gd name="connsiteX30" fmla="*/ 1793966 w 1794007"/>
                <a:gd name="connsiteY30" fmla="*/ 0 h 531223"/>
                <a:gd name="connsiteX0" fmla="*/ 0 w 1794007"/>
                <a:gd name="connsiteY0" fmla="*/ 531223 h 531223"/>
                <a:gd name="connsiteX1" fmla="*/ 357052 w 1794007"/>
                <a:gd name="connsiteY1" fmla="*/ 313508 h 531223"/>
                <a:gd name="connsiteX2" fmla="*/ 284033 w 1794007"/>
                <a:gd name="connsiteY2" fmla="*/ 161779 h 531223"/>
                <a:gd name="connsiteX3" fmla="*/ 531223 w 1794007"/>
                <a:gd name="connsiteY3" fmla="*/ 52251 h 531223"/>
                <a:gd name="connsiteX4" fmla="*/ 574766 w 1794007"/>
                <a:gd name="connsiteY4" fmla="*/ 261257 h 531223"/>
                <a:gd name="connsiteX5" fmla="*/ 627017 w 1794007"/>
                <a:gd name="connsiteY5" fmla="*/ 304800 h 531223"/>
                <a:gd name="connsiteX6" fmla="*/ 661852 w 1794007"/>
                <a:gd name="connsiteY6" fmla="*/ 322217 h 531223"/>
                <a:gd name="connsiteX7" fmla="*/ 687977 w 1794007"/>
                <a:gd name="connsiteY7" fmla="*/ 339634 h 531223"/>
                <a:gd name="connsiteX8" fmla="*/ 696686 w 1794007"/>
                <a:gd name="connsiteY8" fmla="*/ 365760 h 531223"/>
                <a:gd name="connsiteX9" fmla="*/ 783772 w 1794007"/>
                <a:gd name="connsiteY9" fmla="*/ 391886 h 531223"/>
                <a:gd name="connsiteX10" fmla="*/ 809897 w 1794007"/>
                <a:gd name="connsiteY10" fmla="*/ 374468 h 531223"/>
                <a:gd name="connsiteX11" fmla="*/ 818606 w 1794007"/>
                <a:gd name="connsiteY11" fmla="*/ 348343 h 531223"/>
                <a:gd name="connsiteX12" fmla="*/ 836023 w 1794007"/>
                <a:gd name="connsiteY12" fmla="*/ 313508 h 531223"/>
                <a:gd name="connsiteX13" fmla="*/ 844732 w 1794007"/>
                <a:gd name="connsiteY13" fmla="*/ 287383 h 531223"/>
                <a:gd name="connsiteX14" fmla="*/ 896983 w 1794007"/>
                <a:gd name="connsiteY14" fmla="*/ 235131 h 531223"/>
                <a:gd name="connsiteX15" fmla="*/ 940526 w 1794007"/>
                <a:gd name="connsiteY15" fmla="*/ 139337 h 531223"/>
                <a:gd name="connsiteX16" fmla="*/ 966652 w 1794007"/>
                <a:gd name="connsiteY16" fmla="*/ 130628 h 531223"/>
                <a:gd name="connsiteX17" fmla="*/ 1132114 w 1794007"/>
                <a:gd name="connsiteY17" fmla="*/ 165463 h 531223"/>
                <a:gd name="connsiteX18" fmla="*/ 1227909 w 1794007"/>
                <a:gd name="connsiteY18" fmla="*/ 235131 h 531223"/>
                <a:gd name="connsiteX19" fmla="*/ 1262743 w 1794007"/>
                <a:gd name="connsiteY19" fmla="*/ 269966 h 531223"/>
                <a:gd name="connsiteX20" fmla="*/ 1323703 w 1794007"/>
                <a:gd name="connsiteY20" fmla="*/ 287383 h 531223"/>
                <a:gd name="connsiteX21" fmla="*/ 1349829 w 1794007"/>
                <a:gd name="connsiteY21" fmla="*/ 296091 h 531223"/>
                <a:gd name="connsiteX22" fmla="*/ 1454332 w 1794007"/>
                <a:gd name="connsiteY22" fmla="*/ 313508 h 531223"/>
                <a:gd name="connsiteX23" fmla="*/ 1558834 w 1794007"/>
                <a:gd name="connsiteY23" fmla="*/ 304800 h 531223"/>
                <a:gd name="connsiteX24" fmla="*/ 1593669 w 1794007"/>
                <a:gd name="connsiteY24" fmla="*/ 287383 h 531223"/>
                <a:gd name="connsiteX25" fmla="*/ 1672046 w 1794007"/>
                <a:gd name="connsiteY25" fmla="*/ 217714 h 531223"/>
                <a:gd name="connsiteX26" fmla="*/ 1698172 w 1794007"/>
                <a:gd name="connsiteY26" fmla="*/ 174171 h 531223"/>
                <a:gd name="connsiteX27" fmla="*/ 1715589 w 1794007"/>
                <a:gd name="connsiteY27" fmla="*/ 148046 h 531223"/>
                <a:gd name="connsiteX28" fmla="*/ 1724297 w 1794007"/>
                <a:gd name="connsiteY28" fmla="*/ 113211 h 531223"/>
                <a:gd name="connsiteX29" fmla="*/ 1750423 w 1794007"/>
                <a:gd name="connsiteY29" fmla="*/ 87086 h 531223"/>
                <a:gd name="connsiteX30" fmla="*/ 1793966 w 1794007"/>
                <a:gd name="connsiteY30" fmla="*/ 0 h 531223"/>
                <a:gd name="connsiteX0" fmla="*/ 0 w 1794007"/>
                <a:gd name="connsiteY0" fmla="*/ 531223 h 531223"/>
                <a:gd name="connsiteX1" fmla="*/ 231447 w 1794007"/>
                <a:gd name="connsiteY1" fmla="*/ 489354 h 531223"/>
                <a:gd name="connsiteX2" fmla="*/ 284033 w 1794007"/>
                <a:gd name="connsiteY2" fmla="*/ 161779 h 531223"/>
                <a:gd name="connsiteX3" fmla="*/ 531223 w 1794007"/>
                <a:gd name="connsiteY3" fmla="*/ 52251 h 531223"/>
                <a:gd name="connsiteX4" fmla="*/ 574766 w 1794007"/>
                <a:gd name="connsiteY4" fmla="*/ 261257 h 531223"/>
                <a:gd name="connsiteX5" fmla="*/ 627017 w 1794007"/>
                <a:gd name="connsiteY5" fmla="*/ 304800 h 531223"/>
                <a:gd name="connsiteX6" fmla="*/ 661852 w 1794007"/>
                <a:gd name="connsiteY6" fmla="*/ 322217 h 531223"/>
                <a:gd name="connsiteX7" fmla="*/ 687977 w 1794007"/>
                <a:gd name="connsiteY7" fmla="*/ 339634 h 531223"/>
                <a:gd name="connsiteX8" fmla="*/ 696686 w 1794007"/>
                <a:gd name="connsiteY8" fmla="*/ 365760 h 531223"/>
                <a:gd name="connsiteX9" fmla="*/ 783772 w 1794007"/>
                <a:gd name="connsiteY9" fmla="*/ 391886 h 531223"/>
                <a:gd name="connsiteX10" fmla="*/ 809897 w 1794007"/>
                <a:gd name="connsiteY10" fmla="*/ 374468 h 531223"/>
                <a:gd name="connsiteX11" fmla="*/ 818606 w 1794007"/>
                <a:gd name="connsiteY11" fmla="*/ 348343 h 531223"/>
                <a:gd name="connsiteX12" fmla="*/ 836023 w 1794007"/>
                <a:gd name="connsiteY12" fmla="*/ 313508 h 531223"/>
                <a:gd name="connsiteX13" fmla="*/ 844732 w 1794007"/>
                <a:gd name="connsiteY13" fmla="*/ 287383 h 531223"/>
                <a:gd name="connsiteX14" fmla="*/ 896983 w 1794007"/>
                <a:gd name="connsiteY14" fmla="*/ 235131 h 531223"/>
                <a:gd name="connsiteX15" fmla="*/ 940526 w 1794007"/>
                <a:gd name="connsiteY15" fmla="*/ 139337 h 531223"/>
                <a:gd name="connsiteX16" fmla="*/ 966652 w 1794007"/>
                <a:gd name="connsiteY16" fmla="*/ 130628 h 531223"/>
                <a:gd name="connsiteX17" fmla="*/ 1132114 w 1794007"/>
                <a:gd name="connsiteY17" fmla="*/ 165463 h 531223"/>
                <a:gd name="connsiteX18" fmla="*/ 1227909 w 1794007"/>
                <a:gd name="connsiteY18" fmla="*/ 235131 h 531223"/>
                <a:gd name="connsiteX19" fmla="*/ 1262743 w 1794007"/>
                <a:gd name="connsiteY19" fmla="*/ 269966 h 531223"/>
                <a:gd name="connsiteX20" fmla="*/ 1323703 w 1794007"/>
                <a:gd name="connsiteY20" fmla="*/ 287383 h 531223"/>
                <a:gd name="connsiteX21" fmla="*/ 1349829 w 1794007"/>
                <a:gd name="connsiteY21" fmla="*/ 296091 h 531223"/>
                <a:gd name="connsiteX22" fmla="*/ 1454332 w 1794007"/>
                <a:gd name="connsiteY22" fmla="*/ 313508 h 531223"/>
                <a:gd name="connsiteX23" fmla="*/ 1558834 w 1794007"/>
                <a:gd name="connsiteY23" fmla="*/ 304800 h 531223"/>
                <a:gd name="connsiteX24" fmla="*/ 1593669 w 1794007"/>
                <a:gd name="connsiteY24" fmla="*/ 287383 h 531223"/>
                <a:gd name="connsiteX25" fmla="*/ 1672046 w 1794007"/>
                <a:gd name="connsiteY25" fmla="*/ 217714 h 531223"/>
                <a:gd name="connsiteX26" fmla="*/ 1698172 w 1794007"/>
                <a:gd name="connsiteY26" fmla="*/ 174171 h 531223"/>
                <a:gd name="connsiteX27" fmla="*/ 1715589 w 1794007"/>
                <a:gd name="connsiteY27" fmla="*/ 148046 h 531223"/>
                <a:gd name="connsiteX28" fmla="*/ 1724297 w 1794007"/>
                <a:gd name="connsiteY28" fmla="*/ 113211 h 531223"/>
                <a:gd name="connsiteX29" fmla="*/ 1750423 w 1794007"/>
                <a:gd name="connsiteY29" fmla="*/ 87086 h 531223"/>
                <a:gd name="connsiteX30" fmla="*/ 1793966 w 1794007"/>
                <a:gd name="connsiteY30" fmla="*/ 0 h 531223"/>
                <a:gd name="connsiteX0" fmla="*/ 0 w 1794007"/>
                <a:gd name="connsiteY0" fmla="*/ 531223 h 531223"/>
                <a:gd name="connsiteX1" fmla="*/ 231447 w 1794007"/>
                <a:gd name="connsiteY1" fmla="*/ 489354 h 531223"/>
                <a:gd name="connsiteX2" fmla="*/ 344323 w 1794007"/>
                <a:gd name="connsiteY2" fmla="*/ 287383 h 531223"/>
                <a:gd name="connsiteX3" fmla="*/ 531223 w 1794007"/>
                <a:gd name="connsiteY3" fmla="*/ 52251 h 531223"/>
                <a:gd name="connsiteX4" fmla="*/ 574766 w 1794007"/>
                <a:gd name="connsiteY4" fmla="*/ 261257 h 531223"/>
                <a:gd name="connsiteX5" fmla="*/ 627017 w 1794007"/>
                <a:gd name="connsiteY5" fmla="*/ 304800 h 531223"/>
                <a:gd name="connsiteX6" fmla="*/ 661852 w 1794007"/>
                <a:gd name="connsiteY6" fmla="*/ 322217 h 531223"/>
                <a:gd name="connsiteX7" fmla="*/ 687977 w 1794007"/>
                <a:gd name="connsiteY7" fmla="*/ 339634 h 531223"/>
                <a:gd name="connsiteX8" fmla="*/ 696686 w 1794007"/>
                <a:gd name="connsiteY8" fmla="*/ 365760 h 531223"/>
                <a:gd name="connsiteX9" fmla="*/ 783772 w 1794007"/>
                <a:gd name="connsiteY9" fmla="*/ 391886 h 531223"/>
                <a:gd name="connsiteX10" fmla="*/ 809897 w 1794007"/>
                <a:gd name="connsiteY10" fmla="*/ 374468 h 531223"/>
                <a:gd name="connsiteX11" fmla="*/ 818606 w 1794007"/>
                <a:gd name="connsiteY11" fmla="*/ 348343 h 531223"/>
                <a:gd name="connsiteX12" fmla="*/ 836023 w 1794007"/>
                <a:gd name="connsiteY12" fmla="*/ 313508 h 531223"/>
                <a:gd name="connsiteX13" fmla="*/ 844732 w 1794007"/>
                <a:gd name="connsiteY13" fmla="*/ 287383 h 531223"/>
                <a:gd name="connsiteX14" fmla="*/ 896983 w 1794007"/>
                <a:gd name="connsiteY14" fmla="*/ 235131 h 531223"/>
                <a:gd name="connsiteX15" fmla="*/ 940526 w 1794007"/>
                <a:gd name="connsiteY15" fmla="*/ 139337 h 531223"/>
                <a:gd name="connsiteX16" fmla="*/ 966652 w 1794007"/>
                <a:gd name="connsiteY16" fmla="*/ 130628 h 531223"/>
                <a:gd name="connsiteX17" fmla="*/ 1132114 w 1794007"/>
                <a:gd name="connsiteY17" fmla="*/ 165463 h 531223"/>
                <a:gd name="connsiteX18" fmla="*/ 1227909 w 1794007"/>
                <a:gd name="connsiteY18" fmla="*/ 235131 h 531223"/>
                <a:gd name="connsiteX19" fmla="*/ 1262743 w 1794007"/>
                <a:gd name="connsiteY19" fmla="*/ 269966 h 531223"/>
                <a:gd name="connsiteX20" fmla="*/ 1323703 w 1794007"/>
                <a:gd name="connsiteY20" fmla="*/ 287383 h 531223"/>
                <a:gd name="connsiteX21" fmla="*/ 1349829 w 1794007"/>
                <a:gd name="connsiteY21" fmla="*/ 296091 h 531223"/>
                <a:gd name="connsiteX22" fmla="*/ 1454332 w 1794007"/>
                <a:gd name="connsiteY22" fmla="*/ 313508 h 531223"/>
                <a:gd name="connsiteX23" fmla="*/ 1558834 w 1794007"/>
                <a:gd name="connsiteY23" fmla="*/ 304800 h 531223"/>
                <a:gd name="connsiteX24" fmla="*/ 1593669 w 1794007"/>
                <a:gd name="connsiteY24" fmla="*/ 287383 h 531223"/>
                <a:gd name="connsiteX25" fmla="*/ 1672046 w 1794007"/>
                <a:gd name="connsiteY25" fmla="*/ 217714 h 531223"/>
                <a:gd name="connsiteX26" fmla="*/ 1698172 w 1794007"/>
                <a:gd name="connsiteY26" fmla="*/ 174171 h 531223"/>
                <a:gd name="connsiteX27" fmla="*/ 1715589 w 1794007"/>
                <a:gd name="connsiteY27" fmla="*/ 148046 h 531223"/>
                <a:gd name="connsiteX28" fmla="*/ 1724297 w 1794007"/>
                <a:gd name="connsiteY28" fmla="*/ 113211 h 531223"/>
                <a:gd name="connsiteX29" fmla="*/ 1750423 w 1794007"/>
                <a:gd name="connsiteY29" fmla="*/ 87086 h 531223"/>
                <a:gd name="connsiteX30" fmla="*/ 1793966 w 1794007"/>
                <a:gd name="connsiteY30" fmla="*/ 0 h 531223"/>
                <a:gd name="connsiteX0" fmla="*/ 0 w 1794007"/>
                <a:gd name="connsiteY0" fmla="*/ 531223 h 531223"/>
                <a:gd name="connsiteX1" fmla="*/ 231447 w 1794007"/>
                <a:gd name="connsiteY1" fmla="*/ 489354 h 531223"/>
                <a:gd name="connsiteX2" fmla="*/ 344323 w 1794007"/>
                <a:gd name="connsiteY2" fmla="*/ 287383 h 531223"/>
                <a:gd name="connsiteX3" fmla="*/ 531223 w 1794007"/>
                <a:gd name="connsiteY3" fmla="*/ 52251 h 531223"/>
                <a:gd name="connsiteX4" fmla="*/ 655152 w 1794007"/>
                <a:gd name="connsiteY4" fmla="*/ 115556 h 531223"/>
                <a:gd name="connsiteX5" fmla="*/ 627017 w 1794007"/>
                <a:gd name="connsiteY5" fmla="*/ 304800 h 531223"/>
                <a:gd name="connsiteX6" fmla="*/ 661852 w 1794007"/>
                <a:gd name="connsiteY6" fmla="*/ 322217 h 531223"/>
                <a:gd name="connsiteX7" fmla="*/ 687977 w 1794007"/>
                <a:gd name="connsiteY7" fmla="*/ 339634 h 531223"/>
                <a:gd name="connsiteX8" fmla="*/ 696686 w 1794007"/>
                <a:gd name="connsiteY8" fmla="*/ 365760 h 531223"/>
                <a:gd name="connsiteX9" fmla="*/ 783772 w 1794007"/>
                <a:gd name="connsiteY9" fmla="*/ 391886 h 531223"/>
                <a:gd name="connsiteX10" fmla="*/ 809897 w 1794007"/>
                <a:gd name="connsiteY10" fmla="*/ 374468 h 531223"/>
                <a:gd name="connsiteX11" fmla="*/ 818606 w 1794007"/>
                <a:gd name="connsiteY11" fmla="*/ 348343 h 531223"/>
                <a:gd name="connsiteX12" fmla="*/ 836023 w 1794007"/>
                <a:gd name="connsiteY12" fmla="*/ 313508 h 531223"/>
                <a:gd name="connsiteX13" fmla="*/ 844732 w 1794007"/>
                <a:gd name="connsiteY13" fmla="*/ 287383 h 531223"/>
                <a:gd name="connsiteX14" fmla="*/ 896983 w 1794007"/>
                <a:gd name="connsiteY14" fmla="*/ 235131 h 531223"/>
                <a:gd name="connsiteX15" fmla="*/ 940526 w 1794007"/>
                <a:gd name="connsiteY15" fmla="*/ 139337 h 531223"/>
                <a:gd name="connsiteX16" fmla="*/ 966652 w 1794007"/>
                <a:gd name="connsiteY16" fmla="*/ 130628 h 531223"/>
                <a:gd name="connsiteX17" fmla="*/ 1132114 w 1794007"/>
                <a:gd name="connsiteY17" fmla="*/ 165463 h 531223"/>
                <a:gd name="connsiteX18" fmla="*/ 1227909 w 1794007"/>
                <a:gd name="connsiteY18" fmla="*/ 235131 h 531223"/>
                <a:gd name="connsiteX19" fmla="*/ 1262743 w 1794007"/>
                <a:gd name="connsiteY19" fmla="*/ 269966 h 531223"/>
                <a:gd name="connsiteX20" fmla="*/ 1323703 w 1794007"/>
                <a:gd name="connsiteY20" fmla="*/ 287383 h 531223"/>
                <a:gd name="connsiteX21" fmla="*/ 1349829 w 1794007"/>
                <a:gd name="connsiteY21" fmla="*/ 296091 h 531223"/>
                <a:gd name="connsiteX22" fmla="*/ 1454332 w 1794007"/>
                <a:gd name="connsiteY22" fmla="*/ 313508 h 531223"/>
                <a:gd name="connsiteX23" fmla="*/ 1558834 w 1794007"/>
                <a:gd name="connsiteY23" fmla="*/ 304800 h 531223"/>
                <a:gd name="connsiteX24" fmla="*/ 1593669 w 1794007"/>
                <a:gd name="connsiteY24" fmla="*/ 287383 h 531223"/>
                <a:gd name="connsiteX25" fmla="*/ 1672046 w 1794007"/>
                <a:gd name="connsiteY25" fmla="*/ 217714 h 531223"/>
                <a:gd name="connsiteX26" fmla="*/ 1698172 w 1794007"/>
                <a:gd name="connsiteY26" fmla="*/ 174171 h 531223"/>
                <a:gd name="connsiteX27" fmla="*/ 1715589 w 1794007"/>
                <a:gd name="connsiteY27" fmla="*/ 148046 h 531223"/>
                <a:gd name="connsiteX28" fmla="*/ 1724297 w 1794007"/>
                <a:gd name="connsiteY28" fmla="*/ 113211 h 531223"/>
                <a:gd name="connsiteX29" fmla="*/ 1750423 w 1794007"/>
                <a:gd name="connsiteY29" fmla="*/ 87086 h 531223"/>
                <a:gd name="connsiteX30" fmla="*/ 1793966 w 1794007"/>
                <a:gd name="connsiteY30" fmla="*/ 0 h 531223"/>
                <a:gd name="connsiteX0" fmla="*/ 0 w 2200924"/>
                <a:gd name="connsiteY0" fmla="*/ 722142 h 722142"/>
                <a:gd name="connsiteX1" fmla="*/ 231447 w 2200924"/>
                <a:gd name="connsiteY1" fmla="*/ 680273 h 722142"/>
                <a:gd name="connsiteX2" fmla="*/ 344323 w 2200924"/>
                <a:gd name="connsiteY2" fmla="*/ 478302 h 722142"/>
                <a:gd name="connsiteX3" fmla="*/ 531223 w 2200924"/>
                <a:gd name="connsiteY3" fmla="*/ 243170 h 722142"/>
                <a:gd name="connsiteX4" fmla="*/ 655152 w 2200924"/>
                <a:gd name="connsiteY4" fmla="*/ 306475 h 722142"/>
                <a:gd name="connsiteX5" fmla="*/ 627017 w 2200924"/>
                <a:gd name="connsiteY5" fmla="*/ 495719 h 722142"/>
                <a:gd name="connsiteX6" fmla="*/ 661852 w 2200924"/>
                <a:gd name="connsiteY6" fmla="*/ 513136 h 722142"/>
                <a:gd name="connsiteX7" fmla="*/ 687977 w 2200924"/>
                <a:gd name="connsiteY7" fmla="*/ 530553 h 722142"/>
                <a:gd name="connsiteX8" fmla="*/ 696686 w 2200924"/>
                <a:gd name="connsiteY8" fmla="*/ 556679 h 722142"/>
                <a:gd name="connsiteX9" fmla="*/ 783772 w 2200924"/>
                <a:gd name="connsiteY9" fmla="*/ 582805 h 722142"/>
                <a:gd name="connsiteX10" fmla="*/ 809897 w 2200924"/>
                <a:gd name="connsiteY10" fmla="*/ 565387 h 722142"/>
                <a:gd name="connsiteX11" fmla="*/ 818606 w 2200924"/>
                <a:gd name="connsiteY11" fmla="*/ 539262 h 722142"/>
                <a:gd name="connsiteX12" fmla="*/ 836023 w 2200924"/>
                <a:gd name="connsiteY12" fmla="*/ 504427 h 722142"/>
                <a:gd name="connsiteX13" fmla="*/ 844732 w 2200924"/>
                <a:gd name="connsiteY13" fmla="*/ 478302 h 722142"/>
                <a:gd name="connsiteX14" fmla="*/ 896983 w 2200924"/>
                <a:gd name="connsiteY14" fmla="*/ 426050 h 722142"/>
                <a:gd name="connsiteX15" fmla="*/ 940526 w 2200924"/>
                <a:gd name="connsiteY15" fmla="*/ 330256 h 722142"/>
                <a:gd name="connsiteX16" fmla="*/ 966652 w 2200924"/>
                <a:gd name="connsiteY16" fmla="*/ 321547 h 722142"/>
                <a:gd name="connsiteX17" fmla="*/ 1132114 w 2200924"/>
                <a:gd name="connsiteY17" fmla="*/ 356382 h 722142"/>
                <a:gd name="connsiteX18" fmla="*/ 1227909 w 2200924"/>
                <a:gd name="connsiteY18" fmla="*/ 426050 h 722142"/>
                <a:gd name="connsiteX19" fmla="*/ 1262743 w 2200924"/>
                <a:gd name="connsiteY19" fmla="*/ 460885 h 722142"/>
                <a:gd name="connsiteX20" fmla="*/ 1323703 w 2200924"/>
                <a:gd name="connsiteY20" fmla="*/ 478302 h 722142"/>
                <a:gd name="connsiteX21" fmla="*/ 1349829 w 2200924"/>
                <a:gd name="connsiteY21" fmla="*/ 487010 h 722142"/>
                <a:gd name="connsiteX22" fmla="*/ 1454332 w 2200924"/>
                <a:gd name="connsiteY22" fmla="*/ 504427 h 722142"/>
                <a:gd name="connsiteX23" fmla="*/ 1558834 w 2200924"/>
                <a:gd name="connsiteY23" fmla="*/ 495719 h 722142"/>
                <a:gd name="connsiteX24" fmla="*/ 1593669 w 2200924"/>
                <a:gd name="connsiteY24" fmla="*/ 478302 h 722142"/>
                <a:gd name="connsiteX25" fmla="*/ 1672046 w 2200924"/>
                <a:gd name="connsiteY25" fmla="*/ 408633 h 722142"/>
                <a:gd name="connsiteX26" fmla="*/ 1698172 w 2200924"/>
                <a:gd name="connsiteY26" fmla="*/ 365090 h 722142"/>
                <a:gd name="connsiteX27" fmla="*/ 1715589 w 2200924"/>
                <a:gd name="connsiteY27" fmla="*/ 338965 h 722142"/>
                <a:gd name="connsiteX28" fmla="*/ 1724297 w 2200924"/>
                <a:gd name="connsiteY28" fmla="*/ 304130 h 722142"/>
                <a:gd name="connsiteX29" fmla="*/ 1750423 w 2200924"/>
                <a:gd name="connsiteY29" fmla="*/ 278005 h 722142"/>
                <a:gd name="connsiteX30" fmla="*/ 2200924 w 2200924"/>
                <a:gd name="connsiteY30" fmla="*/ 0 h 722142"/>
                <a:gd name="connsiteX0" fmla="*/ 0 w 2200924"/>
                <a:gd name="connsiteY0" fmla="*/ 722142 h 722142"/>
                <a:gd name="connsiteX1" fmla="*/ 231447 w 2200924"/>
                <a:gd name="connsiteY1" fmla="*/ 680273 h 722142"/>
                <a:gd name="connsiteX2" fmla="*/ 344323 w 2200924"/>
                <a:gd name="connsiteY2" fmla="*/ 478302 h 722142"/>
                <a:gd name="connsiteX3" fmla="*/ 531223 w 2200924"/>
                <a:gd name="connsiteY3" fmla="*/ 243170 h 722142"/>
                <a:gd name="connsiteX4" fmla="*/ 655152 w 2200924"/>
                <a:gd name="connsiteY4" fmla="*/ 306475 h 722142"/>
                <a:gd name="connsiteX5" fmla="*/ 627017 w 2200924"/>
                <a:gd name="connsiteY5" fmla="*/ 495719 h 722142"/>
                <a:gd name="connsiteX6" fmla="*/ 661852 w 2200924"/>
                <a:gd name="connsiteY6" fmla="*/ 513136 h 722142"/>
                <a:gd name="connsiteX7" fmla="*/ 687977 w 2200924"/>
                <a:gd name="connsiteY7" fmla="*/ 530553 h 722142"/>
                <a:gd name="connsiteX8" fmla="*/ 696686 w 2200924"/>
                <a:gd name="connsiteY8" fmla="*/ 556679 h 722142"/>
                <a:gd name="connsiteX9" fmla="*/ 783772 w 2200924"/>
                <a:gd name="connsiteY9" fmla="*/ 582805 h 722142"/>
                <a:gd name="connsiteX10" fmla="*/ 809897 w 2200924"/>
                <a:gd name="connsiteY10" fmla="*/ 565387 h 722142"/>
                <a:gd name="connsiteX11" fmla="*/ 818606 w 2200924"/>
                <a:gd name="connsiteY11" fmla="*/ 539262 h 722142"/>
                <a:gd name="connsiteX12" fmla="*/ 836023 w 2200924"/>
                <a:gd name="connsiteY12" fmla="*/ 504427 h 722142"/>
                <a:gd name="connsiteX13" fmla="*/ 844732 w 2200924"/>
                <a:gd name="connsiteY13" fmla="*/ 478302 h 722142"/>
                <a:gd name="connsiteX14" fmla="*/ 896983 w 2200924"/>
                <a:gd name="connsiteY14" fmla="*/ 426050 h 722142"/>
                <a:gd name="connsiteX15" fmla="*/ 940526 w 2200924"/>
                <a:gd name="connsiteY15" fmla="*/ 330256 h 722142"/>
                <a:gd name="connsiteX16" fmla="*/ 966652 w 2200924"/>
                <a:gd name="connsiteY16" fmla="*/ 321547 h 722142"/>
                <a:gd name="connsiteX17" fmla="*/ 1132114 w 2200924"/>
                <a:gd name="connsiteY17" fmla="*/ 356382 h 722142"/>
                <a:gd name="connsiteX18" fmla="*/ 1227909 w 2200924"/>
                <a:gd name="connsiteY18" fmla="*/ 426050 h 722142"/>
                <a:gd name="connsiteX19" fmla="*/ 1262743 w 2200924"/>
                <a:gd name="connsiteY19" fmla="*/ 460885 h 722142"/>
                <a:gd name="connsiteX20" fmla="*/ 1323703 w 2200924"/>
                <a:gd name="connsiteY20" fmla="*/ 478302 h 722142"/>
                <a:gd name="connsiteX21" fmla="*/ 1349829 w 2200924"/>
                <a:gd name="connsiteY21" fmla="*/ 487010 h 722142"/>
                <a:gd name="connsiteX22" fmla="*/ 1454332 w 2200924"/>
                <a:gd name="connsiteY22" fmla="*/ 504427 h 722142"/>
                <a:gd name="connsiteX23" fmla="*/ 1558834 w 2200924"/>
                <a:gd name="connsiteY23" fmla="*/ 495719 h 722142"/>
                <a:gd name="connsiteX24" fmla="*/ 1593669 w 2200924"/>
                <a:gd name="connsiteY24" fmla="*/ 478302 h 722142"/>
                <a:gd name="connsiteX25" fmla="*/ 1672046 w 2200924"/>
                <a:gd name="connsiteY25" fmla="*/ 408633 h 722142"/>
                <a:gd name="connsiteX26" fmla="*/ 1698172 w 2200924"/>
                <a:gd name="connsiteY26" fmla="*/ 365090 h 722142"/>
                <a:gd name="connsiteX27" fmla="*/ 1715589 w 2200924"/>
                <a:gd name="connsiteY27" fmla="*/ 338965 h 722142"/>
                <a:gd name="connsiteX28" fmla="*/ 1724297 w 2200924"/>
                <a:gd name="connsiteY28" fmla="*/ 304130 h 722142"/>
                <a:gd name="connsiteX29" fmla="*/ 2016704 w 2200924"/>
                <a:gd name="connsiteY29" fmla="*/ 122255 h 722142"/>
                <a:gd name="connsiteX30" fmla="*/ 2200924 w 2200924"/>
                <a:gd name="connsiteY30" fmla="*/ 0 h 722142"/>
                <a:gd name="connsiteX0" fmla="*/ 0 w 2200924"/>
                <a:gd name="connsiteY0" fmla="*/ 722142 h 722142"/>
                <a:gd name="connsiteX1" fmla="*/ 231447 w 2200924"/>
                <a:gd name="connsiteY1" fmla="*/ 680273 h 722142"/>
                <a:gd name="connsiteX2" fmla="*/ 344323 w 2200924"/>
                <a:gd name="connsiteY2" fmla="*/ 478302 h 722142"/>
                <a:gd name="connsiteX3" fmla="*/ 531223 w 2200924"/>
                <a:gd name="connsiteY3" fmla="*/ 243170 h 722142"/>
                <a:gd name="connsiteX4" fmla="*/ 655152 w 2200924"/>
                <a:gd name="connsiteY4" fmla="*/ 306475 h 722142"/>
                <a:gd name="connsiteX5" fmla="*/ 627017 w 2200924"/>
                <a:gd name="connsiteY5" fmla="*/ 495719 h 722142"/>
                <a:gd name="connsiteX6" fmla="*/ 661852 w 2200924"/>
                <a:gd name="connsiteY6" fmla="*/ 513136 h 722142"/>
                <a:gd name="connsiteX7" fmla="*/ 687977 w 2200924"/>
                <a:gd name="connsiteY7" fmla="*/ 530553 h 722142"/>
                <a:gd name="connsiteX8" fmla="*/ 696686 w 2200924"/>
                <a:gd name="connsiteY8" fmla="*/ 556679 h 722142"/>
                <a:gd name="connsiteX9" fmla="*/ 783772 w 2200924"/>
                <a:gd name="connsiteY9" fmla="*/ 582805 h 722142"/>
                <a:gd name="connsiteX10" fmla="*/ 809897 w 2200924"/>
                <a:gd name="connsiteY10" fmla="*/ 565387 h 722142"/>
                <a:gd name="connsiteX11" fmla="*/ 818606 w 2200924"/>
                <a:gd name="connsiteY11" fmla="*/ 539262 h 722142"/>
                <a:gd name="connsiteX12" fmla="*/ 836023 w 2200924"/>
                <a:gd name="connsiteY12" fmla="*/ 504427 h 722142"/>
                <a:gd name="connsiteX13" fmla="*/ 844732 w 2200924"/>
                <a:gd name="connsiteY13" fmla="*/ 478302 h 722142"/>
                <a:gd name="connsiteX14" fmla="*/ 896983 w 2200924"/>
                <a:gd name="connsiteY14" fmla="*/ 426050 h 722142"/>
                <a:gd name="connsiteX15" fmla="*/ 940526 w 2200924"/>
                <a:gd name="connsiteY15" fmla="*/ 330256 h 722142"/>
                <a:gd name="connsiteX16" fmla="*/ 966652 w 2200924"/>
                <a:gd name="connsiteY16" fmla="*/ 321547 h 722142"/>
                <a:gd name="connsiteX17" fmla="*/ 1132114 w 2200924"/>
                <a:gd name="connsiteY17" fmla="*/ 356382 h 722142"/>
                <a:gd name="connsiteX18" fmla="*/ 1227909 w 2200924"/>
                <a:gd name="connsiteY18" fmla="*/ 426050 h 722142"/>
                <a:gd name="connsiteX19" fmla="*/ 1262743 w 2200924"/>
                <a:gd name="connsiteY19" fmla="*/ 460885 h 722142"/>
                <a:gd name="connsiteX20" fmla="*/ 1323703 w 2200924"/>
                <a:gd name="connsiteY20" fmla="*/ 478302 h 722142"/>
                <a:gd name="connsiteX21" fmla="*/ 1349829 w 2200924"/>
                <a:gd name="connsiteY21" fmla="*/ 487010 h 722142"/>
                <a:gd name="connsiteX22" fmla="*/ 1454332 w 2200924"/>
                <a:gd name="connsiteY22" fmla="*/ 504427 h 722142"/>
                <a:gd name="connsiteX23" fmla="*/ 1558834 w 2200924"/>
                <a:gd name="connsiteY23" fmla="*/ 495719 h 722142"/>
                <a:gd name="connsiteX24" fmla="*/ 1593669 w 2200924"/>
                <a:gd name="connsiteY24" fmla="*/ 478302 h 722142"/>
                <a:gd name="connsiteX25" fmla="*/ 1672046 w 2200924"/>
                <a:gd name="connsiteY25" fmla="*/ 408633 h 722142"/>
                <a:gd name="connsiteX26" fmla="*/ 1698172 w 2200924"/>
                <a:gd name="connsiteY26" fmla="*/ 365090 h 722142"/>
                <a:gd name="connsiteX27" fmla="*/ 1715589 w 2200924"/>
                <a:gd name="connsiteY27" fmla="*/ 338965 h 722142"/>
                <a:gd name="connsiteX28" fmla="*/ 1895119 w 2200924"/>
                <a:gd name="connsiteY28" fmla="*/ 198622 h 722142"/>
                <a:gd name="connsiteX29" fmla="*/ 2016704 w 2200924"/>
                <a:gd name="connsiteY29" fmla="*/ 122255 h 722142"/>
                <a:gd name="connsiteX30" fmla="*/ 2200924 w 2200924"/>
                <a:gd name="connsiteY30" fmla="*/ 0 h 722142"/>
                <a:gd name="connsiteX0" fmla="*/ 0 w 2200924"/>
                <a:gd name="connsiteY0" fmla="*/ 722142 h 722142"/>
                <a:gd name="connsiteX1" fmla="*/ 231447 w 2200924"/>
                <a:gd name="connsiteY1" fmla="*/ 680273 h 722142"/>
                <a:gd name="connsiteX2" fmla="*/ 344323 w 2200924"/>
                <a:gd name="connsiteY2" fmla="*/ 478302 h 722142"/>
                <a:gd name="connsiteX3" fmla="*/ 531223 w 2200924"/>
                <a:gd name="connsiteY3" fmla="*/ 243170 h 722142"/>
                <a:gd name="connsiteX4" fmla="*/ 655152 w 2200924"/>
                <a:gd name="connsiteY4" fmla="*/ 306475 h 722142"/>
                <a:gd name="connsiteX5" fmla="*/ 627017 w 2200924"/>
                <a:gd name="connsiteY5" fmla="*/ 495719 h 722142"/>
                <a:gd name="connsiteX6" fmla="*/ 661852 w 2200924"/>
                <a:gd name="connsiteY6" fmla="*/ 513136 h 722142"/>
                <a:gd name="connsiteX7" fmla="*/ 687977 w 2200924"/>
                <a:gd name="connsiteY7" fmla="*/ 530553 h 722142"/>
                <a:gd name="connsiteX8" fmla="*/ 696686 w 2200924"/>
                <a:gd name="connsiteY8" fmla="*/ 556679 h 722142"/>
                <a:gd name="connsiteX9" fmla="*/ 783772 w 2200924"/>
                <a:gd name="connsiteY9" fmla="*/ 582805 h 722142"/>
                <a:gd name="connsiteX10" fmla="*/ 809897 w 2200924"/>
                <a:gd name="connsiteY10" fmla="*/ 565387 h 722142"/>
                <a:gd name="connsiteX11" fmla="*/ 818606 w 2200924"/>
                <a:gd name="connsiteY11" fmla="*/ 539262 h 722142"/>
                <a:gd name="connsiteX12" fmla="*/ 836023 w 2200924"/>
                <a:gd name="connsiteY12" fmla="*/ 504427 h 722142"/>
                <a:gd name="connsiteX13" fmla="*/ 844732 w 2200924"/>
                <a:gd name="connsiteY13" fmla="*/ 478302 h 722142"/>
                <a:gd name="connsiteX14" fmla="*/ 896983 w 2200924"/>
                <a:gd name="connsiteY14" fmla="*/ 426050 h 722142"/>
                <a:gd name="connsiteX15" fmla="*/ 940526 w 2200924"/>
                <a:gd name="connsiteY15" fmla="*/ 330256 h 722142"/>
                <a:gd name="connsiteX16" fmla="*/ 966652 w 2200924"/>
                <a:gd name="connsiteY16" fmla="*/ 321547 h 722142"/>
                <a:gd name="connsiteX17" fmla="*/ 1132114 w 2200924"/>
                <a:gd name="connsiteY17" fmla="*/ 356382 h 722142"/>
                <a:gd name="connsiteX18" fmla="*/ 1227909 w 2200924"/>
                <a:gd name="connsiteY18" fmla="*/ 426050 h 722142"/>
                <a:gd name="connsiteX19" fmla="*/ 1262743 w 2200924"/>
                <a:gd name="connsiteY19" fmla="*/ 460885 h 722142"/>
                <a:gd name="connsiteX20" fmla="*/ 1323703 w 2200924"/>
                <a:gd name="connsiteY20" fmla="*/ 478302 h 722142"/>
                <a:gd name="connsiteX21" fmla="*/ 1349829 w 2200924"/>
                <a:gd name="connsiteY21" fmla="*/ 487010 h 722142"/>
                <a:gd name="connsiteX22" fmla="*/ 1454332 w 2200924"/>
                <a:gd name="connsiteY22" fmla="*/ 504427 h 722142"/>
                <a:gd name="connsiteX23" fmla="*/ 1558834 w 2200924"/>
                <a:gd name="connsiteY23" fmla="*/ 495719 h 722142"/>
                <a:gd name="connsiteX24" fmla="*/ 1593669 w 2200924"/>
                <a:gd name="connsiteY24" fmla="*/ 478302 h 722142"/>
                <a:gd name="connsiteX25" fmla="*/ 1672046 w 2200924"/>
                <a:gd name="connsiteY25" fmla="*/ 408633 h 722142"/>
                <a:gd name="connsiteX26" fmla="*/ 1698172 w 2200924"/>
                <a:gd name="connsiteY26" fmla="*/ 365090 h 722142"/>
                <a:gd name="connsiteX27" fmla="*/ 1795976 w 2200924"/>
                <a:gd name="connsiteY27" fmla="*/ 273651 h 722142"/>
                <a:gd name="connsiteX28" fmla="*/ 1895119 w 2200924"/>
                <a:gd name="connsiteY28" fmla="*/ 198622 h 722142"/>
                <a:gd name="connsiteX29" fmla="*/ 2016704 w 2200924"/>
                <a:gd name="connsiteY29" fmla="*/ 122255 h 722142"/>
                <a:gd name="connsiteX30" fmla="*/ 2200924 w 2200924"/>
                <a:gd name="connsiteY30" fmla="*/ 0 h 722142"/>
                <a:gd name="connsiteX0" fmla="*/ 0 w 3356484"/>
                <a:gd name="connsiteY0" fmla="*/ 762336 h 762336"/>
                <a:gd name="connsiteX1" fmla="*/ 1387007 w 3356484"/>
                <a:gd name="connsiteY1" fmla="*/ 680273 h 762336"/>
                <a:gd name="connsiteX2" fmla="*/ 1499883 w 3356484"/>
                <a:gd name="connsiteY2" fmla="*/ 478302 h 762336"/>
                <a:gd name="connsiteX3" fmla="*/ 1686783 w 3356484"/>
                <a:gd name="connsiteY3" fmla="*/ 243170 h 762336"/>
                <a:gd name="connsiteX4" fmla="*/ 1810712 w 3356484"/>
                <a:gd name="connsiteY4" fmla="*/ 306475 h 762336"/>
                <a:gd name="connsiteX5" fmla="*/ 1782577 w 3356484"/>
                <a:gd name="connsiteY5" fmla="*/ 495719 h 762336"/>
                <a:gd name="connsiteX6" fmla="*/ 1817412 w 3356484"/>
                <a:gd name="connsiteY6" fmla="*/ 513136 h 762336"/>
                <a:gd name="connsiteX7" fmla="*/ 1843537 w 3356484"/>
                <a:gd name="connsiteY7" fmla="*/ 530553 h 762336"/>
                <a:gd name="connsiteX8" fmla="*/ 1852246 w 3356484"/>
                <a:gd name="connsiteY8" fmla="*/ 556679 h 762336"/>
                <a:gd name="connsiteX9" fmla="*/ 1939332 w 3356484"/>
                <a:gd name="connsiteY9" fmla="*/ 582805 h 762336"/>
                <a:gd name="connsiteX10" fmla="*/ 1965457 w 3356484"/>
                <a:gd name="connsiteY10" fmla="*/ 565387 h 762336"/>
                <a:gd name="connsiteX11" fmla="*/ 1974166 w 3356484"/>
                <a:gd name="connsiteY11" fmla="*/ 539262 h 762336"/>
                <a:gd name="connsiteX12" fmla="*/ 1991583 w 3356484"/>
                <a:gd name="connsiteY12" fmla="*/ 504427 h 762336"/>
                <a:gd name="connsiteX13" fmla="*/ 2000292 w 3356484"/>
                <a:gd name="connsiteY13" fmla="*/ 478302 h 762336"/>
                <a:gd name="connsiteX14" fmla="*/ 2052543 w 3356484"/>
                <a:gd name="connsiteY14" fmla="*/ 426050 h 762336"/>
                <a:gd name="connsiteX15" fmla="*/ 2096086 w 3356484"/>
                <a:gd name="connsiteY15" fmla="*/ 330256 h 762336"/>
                <a:gd name="connsiteX16" fmla="*/ 2122212 w 3356484"/>
                <a:gd name="connsiteY16" fmla="*/ 321547 h 762336"/>
                <a:gd name="connsiteX17" fmla="*/ 2287674 w 3356484"/>
                <a:gd name="connsiteY17" fmla="*/ 356382 h 762336"/>
                <a:gd name="connsiteX18" fmla="*/ 2383469 w 3356484"/>
                <a:gd name="connsiteY18" fmla="*/ 426050 h 762336"/>
                <a:gd name="connsiteX19" fmla="*/ 2418303 w 3356484"/>
                <a:gd name="connsiteY19" fmla="*/ 460885 h 762336"/>
                <a:gd name="connsiteX20" fmla="*/ 2479263 w 3356484"/>
                <a:gd name="connsiteY20" fmla="*/ 478302 h 762336"/>
                <a:gd name="connsiteX21" fmla="*/ 2505389 w 3356484"/>
                <a:gd name="connsiteY21" fmla="*/ 487010 h 762336"/>
                <a:gd name="connsiteX22" fmla="*/ 2609892 w 3356484"/>
                <a:gd name="connsiteY22" fmla="*/ 504427 h 762336"/>
                <a:gd name="connsiteX23" fmla="*/ 2714394 w 3356484"/>
                <a:gd name="connsiteY23" fmla="*/ 495719 h 762336"/>
                <a:gd name="connsiteX24" fmla="*/ 2749229 w 3356484"/>
                <a:gd name="connsiteY24" fmla="*/ 478302 h 762336"/>
                <a:gd name="connsiteX25" fmla="*/ 2827606 w 3356484"/>
                <a:gd name="connsiteY25" fmla="*/ 408633 h 762336"/>
                <a:gd name="connsiteX26" fmla="*/ 2853732 w 3356484"/>
                <a:gd name="connsiteY26" fmla="*/ 365090 h 762336"/>
                <a:gd name="connsiteX27" fmla="*/ 2951536 w 3356484"/>
                <a:gd name="connsiteY27" fmla="*/ 273651 h 762336"/>
                <a:gd name="connsiteX28" fmla="*/ 3050679 w 3356484"/>
                <a:gd name="connsiteY28" fmla="*/ 198622 h 762336"/>
                <a:gd name="connsiteX29" fmla="*/ 3172264 w 3356484"/>
                <a:gd name="connsiteY29" fmla="*/ 122255 h 762336"/>
                <a:gd name="connsiteX30" fmla="*/ 3356484 w 3356484"/>
                <a:gd name="connsiteY30" fmla="*/ 0 h 762336"/>
                <a:gd name="connsiteX0" fmla="*/ 0 w 3356484"/>
                <a:gd name="connsiteY0" fmla="*/ 762336 h 785903"/>
                <a:gd name="connsiteX1" fmla="*/ 558018 w 3356484"/>
                <a:gd name="connsiteY1" fmla="*/ 770708 h 785903"/>
                <a:gd name="connsiteX2" fmla="*/ 1499883 w 3356484"/>
                <a:gd name="connsiteY2" fmla="*/ 478302 h 785903"/>
                <a:gd name="connsiteX3" fmla="*/ 1686783 w 3356484"/>
                <a:gd name="connsiteY3" fmla="*/ 243170 h 785903"/>
                <a:gd name="connsiteX4" fmla="*/ 1810712 w 3356484"/>
                <a:gd name="connsiteY4" fmla="*/ 306475 h 785903"/>
                <a:gd name="connsiteX5" fmla="*/ 1782577 w 3356484"/>
                <a:gd name="connsiteY5" fmla="*/ 495719 h 785903"/>
                <a:gd name="connsiteX6" fmla="*/ 1817412 w 3356484"/>
                <a:gd name="connsiteY6" fmla="*/ 513136 h 785903"/>
                <a:gd name="connsiteX7" fmla="*/ 1843537 w 3356484"/>
                <a:gd name="connsiteY7" fmla="*/ 530553 h 785903"/>
                <a:gd name="connsiteX8" fmla="*/ 1852246 w 3356484"/>
                <a:gd name="connsiteY8" fmla="*/ 556679 h 785903"/>
                <a:gd name="connsiteX9" fmla="*/ 1939332 w 3356484"/>
                <a:gd name="connsiteY9" fmla="*/ 582805 h 785903"/>
                <a:gd name="connsiteX10" fmla="*/ 1965457 w 3356484"/>
                <a:gd name="connsiteY10" fmla="*/ 565387 h 785903"/>
                <a:gd name="connsiteX11" fmla="*/ 1974166 w 3356484"/>
                <a:gd name="connsiteY11" fmla="*/ 539262 h 785903"/>
                <a:gd name="connsiteX12" fmla="*/ 1991583 w 3356484"/>
                <a:gd name="connsiteY12" fmla="*/ 504427 h 785903"/>
                <a:gd name="connsiteX13" fmla="*/ 2000292 w 3356484"/>
                <a:gd name="connsiteY13" fmla="*/ 478302 h 785903"/>
                <a:gd name="connsiteX14" fmla="*/ 2052543 w 3356484"/>
                <a:gd name="connsiteY14" fmla="*/ 426050 h 785903"/>
                <a:gd name="connsiteX15" fmla="*/ 2096086 w 3356484"/>
                <a:gd name="connsiteY15" fmla="*/ 330256 h 785903"/>
                <a:gd name="connsiteX16" fmla="*/ 2122212 w 3356484"/>
                <a:gd name="connsiteY16" fmla="*/ 321547 h 785903"/>
                <a:gd name="connsiteX17" fmla="*/ 2287674 w 3356484"/>
                <a:gd name="connsiteY17" fmla="*/ 356382 h 785903"/>
                <a:gd name="connsiteX18" fmla="*/ 2383469 w 3356484"/>
                <a:gd name="connsiteY18" fmla="*/ 426050 h 785903"/>
                <a:gd name="connsiteX19" fmla="*/ 2418303 w 3356484"/>
                <a:gd name="connsiteY19" fmla="*/ 460885 h 785903"/>
                <a:gd name="connsiteX20" fmla="*/ 2479263 w 3356484"/>
                <a:gd name="connsiteY20" fmla="*/ 478302 h 785903"/>
                <a:gd name="connsiteX21" fmla="*/ 2505389 w 3356484"/>
                <a:gd name="connsiteY21" fmla="*/ 487010 h 785903"/>
                <a:gd name="connsiteX22" fmla="*/ 2609892 w 3356484"/>
                <a:gd name="connsiteY22" fmla="*/ 504427 h 785903"/>
                <a:gd name="connsiteX23" fmla="*/ 2714394 w 3356484"/>
                <a:gd name="connsiteY23" fmla="*/ 495719 h 785903"/>
                <a:gd name="connsiteX24" fmla="*/ 2749229 w 3356484"/>
                <a:gd name="connsiteY24" fmla="*/ 478302 h 785903"/>
                <a:gd name="connsiteX25" fmla="*/ 2827606 w 3356484"/>
                <a:gd name="connsiteY25" fmla="*/ 408633 h 785903"/>
                <a:gd name="connsiteX26" fmla="*/ 2853732 w 3356484"/>
                <a:gd name="connsiteY26" fmla="*/ 365090 h 785903"/>
                <a:gd name="connsiteX27" fmla="*/ 2951536 w 3356484"/>
                <a:gd name="connsiteY27" fmla="*/ 273651 h 785903"/>
                <a:gd name="connsiteX28" fmla="*/ 3050679 w 3356484"/>
                <a:gd name="connsiteY28" fmla="*/ 198622 h 785903"/>
                <a:gd name="connsiteX29" fmla="*/ 3172264 w 3356484"/>
                <a:gd name="connsiteY29" fmla="*/ 122255 h 785903"/>
                <a:gd name="connsiteX30" fmla="*/ 3356484 w 3356484"/>
                <a:gd name="connsiteY30" fmla="*/ 0 h 785903"/>
                <a:gd name="connsiteX0" fmla="*/ 0 w 3356484"/>
                <a:gd name="connsiteY0" fmla="*/ 762336 h 775778"/>
                <a:gd name="connsiteX1" fmla="*/ 558018 w 3356484"/>
                <a:gd name="connsiteY1" fmla="*/ 770708 h 775778"/>
                <a:gd name="connsiteX2" fmla="*/ 987417 w 3356484"/>
                <a:gd name="connsiteY2" fmla="*/ 634052 h 775778"/>
                <a:gd name="connsiteX3" fmla="*/ 1686783 w 3356484"/>
                <a:gd name="connsiteY3" fmla="*/ 243170 h 775778"/>
                <a:gd name="connsiteX4" fmla="*/ 1810712 w 3356484"/>
                <a:gd name="connsiteY4" fmla="*/ 306475 h 775778"/>
                <a:gd name="connsiteX5" fmla="*/ 1782577 w 3356484"/>
                <a:gd name="connsiteY5" fmla="*/ 495719 h 775778"/>
                <a:gd name="connsiteX6" fmla="*/ 1817412 w 3356484"/>
                <a:gd name="connsiteY6" fmla="*/ 513136 h 775778"/>
                <a:gd name="connsiteX7" fmla="*/ 1843537 w 3356484"/>
                <a:gd name="connsiteY7" fmla="*/ 530553 h 775778"/>
                <a:gd name="connsiteX8" fmla="*/ 1852246 w 3356484"/>
                <a:gd name="connsiteY8" fmla="*/ 556679 h 775778"/>
                <a:gd name="connsiteX9" fmla="*/ 1939332 w 3356484"/>
                <a:gd name="connsiteY9" fmla="*/ 582805 h 775778"/>
                <a:gd name="connsiteX10" fmla="*/ 1965457 w 3356484"/>
                <a:gd name="connsiteY10" fmla="*/ 565387 h 775778"/>
                <a:gd name="connsiteX11" fmla="*/ 1974166 w 3356484"/>
                <a:gd name="connsiteY11" fmla="*/ 539262 h 775778"/>
                <a:gd name="connsiteX12" fmla="*/ 1991583 w 3356484"/>
                <a:gd name="connsiteY12" fmla="*/ 504427 h 775778"/>
                <a:gd name="connsiteX13" fmla="*/ 2000292 w 3356484"/>
                <a:gd name="connsiteY13" fmla="*/ 478302 h 775778"/>
                <a:gd name="connsiteX14" fmla="*/ 2052543 w 3356484"/>
                <a:gd name="connsiteY14" fmla="*/ 426050 h 775778"/>
                <a:gd name="connsiteX15" fmla="*/ 2096086 w 3356484"/>
                <a:gd name="connsiteY15" fmla="*/ 330256 h 775778"/>
                <a:gd name="connsiteX16" fmla="*/ 2122212 w 3356484"/>
                <a:gd name="connsiteY16" fmla="*/ 321547 h 775778"/>
                <a:gd name="connsiteX17" fmla="*/ 2287674 w 3356484"/>
                <a:gd name="connsiteY17" fmla="*/ 356382 h 775778"/>
                <a:gd name="connsiteX18" fmla="*/ 2383469 w 3356484"/>
                <a:gd name="connsiteY18" fmla="*/ 426050 h 775778"/>
                <a:gd name="connsiteX19" fmla="*/ 2418303 w 3356484"/>
                <a:gd name="connsiteY19" fmla="*/ 460885 h 775778"/>
                <a:gd name="connsiteX20" fmla="*/ 2479263 w 3356484"/>
                <a:gd name="connsiteY20" fmla="*/ 478302 h 775778"/>
                <a:gd name="connsiteX21" fmla="*/ 2505389 w 3356484"/>
                <a:gd name="connsiteY21" fmla="*/ 487010 h 775778"/>
                <a:gd name="connsiteX22" fmla="*/ 2609892 w 3356484"/>
                <a:gd name="connsiteY22" fmla="*/ 504427 h 775778"/>
                <a:gd name="connsiteX23" fmla="*/ 2714394 w 3356484"/>
                <a:gd name="connsiteY23" fmla="*/ 495719 h 775778"/>
                <a:gd name="connsiteX24" fmla="*/ 2749229 w 3356484"/>
                <a:gd name="connsiteY24" fmla="*/ 478302 h 775778"/>
                <a:gd name="connsiteX25" fmla="*/ 2827606 w 3356484"/>
                <a:gd name="connsiteY25" fmla="*/ 408633 h 775778"/>
                <a:gd name="connsiteX26" fmla="*/ 2853732 w 3356484"/>
                <a:gd name="connsiteY26" fmla="*/ 365090 h 775778"/>
                <a:gd name="connsiteX27" fmla="*/ 2951536 w 3356484"/>
                <a:gd name="connsiteY27" fmla="*/ 273651 h 775778"/>
                <a:gd name="connsiteX28" fmla="*/ 3050679 w 3356484"/>
                <a:gd name="connsiteY28" fmla="*/ 198622 h 775778"/>
                <a:gd name="connsiteX29" fmla="*/ 3172264 w 3356484"/>
                <a:gd name="connsiteY29" fmla="*/ 122255 h 775778"/>
                <a:gd name="connsiteX30" fmla="*/ 3356484 w 3356484"/>
                <a:gd name="connsiteY30" fmla="*/ 0 h 775778"/>
                <a:gd name="connsiteX0" fmla="*/ 0 w 3356484"/>
                <a:gd name="connsiteY0" fmla="*/ 762336 h 775778"/>
                <a:gd name="connsiteX1" fmla="*/ 558018 w 3356484"/>
                <a:gd name="connsiteY1" fmla="*/ 770708 h 775778"/>
                <a:gd name="connsiteX2" fmla="*/ 987417 w 3356484"/>
                <a:gd name="connsiteY2" fmla="*/ 634052 h 775778"/>
                <a:gd name="connsiteX3" fmla="*/ 1239631 w 3356484"/>
                <a:gd name="connsiteY3" fmla="*/ 589839 h 775778"/>
                <a:gd name="connsiteX4" fmla="*/ 1810712 w 3356484"/>
                <a:gd name="connsiteY4" fmla="*/ 306475 h 775778"/>
                <a:gd name="connsiteX5" fmla="*/ 1782577 w 3356484"/>
                <a:gd name="connsiteY5" fmla="*/ 495719 h 775778"/>
                <a:gd name="connsiteX6" fmla="*/ 1817412 w 3356484"/>
                <a:gd name="connsiteY6" fmla="*/ 513136 h 775778"/>
                <a:gd name="connsiteX7" fmla="*/ 1843537 w 3356484"/>
                <a:gd name="connsiteY7" fmla="*/ 530553 h 775778"/>
                <a:gd name="connsiteX8" fmla="*/ 1852246 w 3356484"/>
                <a:gd name="connsiteY8" fmla="*/ 556679 h 775778"/>
                <a:gd name="connsiteX9" fmla="*/ 1939332 w 3356484"/>
                <a:gd name="connsiteY9" fmla="*/ 582805 h 775778"/>
                <a:gd name="connsiteX10" fmla="*/ 1965457 w 3356484"/>
                <a:gd name="connsiteY10" fmla="*/ 565387 h 775778"/>
                <a:gd name="connsiteX11" fmla="*/ 1974166 w 3356484"/>
                <a:gd name="connsiteY11" fmla="*/ 539262 h 775778"/>
                <a:gd name="connsiteX12" fmla="*/ 1991583 w 3356484"/>
                <a:gd name="connsiteY12" fmla="*/ 504427 h 775778"/>
                <a:gd name="connsiteX13" fmla="*/ 2000292 w 3356484"/>
                <a:gd name="connsiteY13" fmla="*/ 478302 h 775778"/>
                <a:gd name="connsiteX14" fmla="*/ 2052543 w 3356484"/>
                <a:gd name="connsiteY14" fmla="*/ 426050 h 775778"/>
                <a:gd name="connsiteX15" fmla="*/ 2096086 w 3356484"/>
                <a:gd name="connsiteY15" fmla="*/ 330256 h 775778"/>
                <a:gd name="connsiteX16" fmla="*/ 2122212 w 3356484"/>
                <a:gd name="connsiteY16" fmla="*/ 321547 h 775778"/>
                <a:gd name="connsiteX17" fmla="*/ 2287674 w 3356484"/>
                <a:gd name="connsiteY17" fmla="*/ 356382 h 775778"/>
                <a:gd name="connsiteX18" fmla="*/ 2383469 w 3356484"/>
                <a:gd name="connsiteY18" fmla="*/ 426050 h 775778"/>
                <a:gd name="connsiteX19" fmla="*/ 2418303 w 3356484"/>
                <a:gd name="connsiteY19" fmla="*/ 460885 h 775778"/>
                <a:gd name="connsiteX20" fmla="*/ 2479263 w 3356484"/>
                <a:gd name="connsiteY20" fmla="*/ 478302 h 775778"/>
                <a:gd name="connsiteX21" fmla="*/ 2505389 w 3356484"/>
                <a:gd name="connsiteY21" fmla="*/ 487010 h 775778"/>
                <a:gd name="connsiteX22" fmla="*/ 2609892 w 3356484"/>
                <a:gd name="connsiteY22" fmla="*/ 504427 h 775778"/>
                <a:gd name="connsiteX23" fmla="*/ 2714394 w 3356484"/>
                <a:gd name="connsiteY23" fmla="*/ 495719 h 775778"/>
                <a:gd name="connsiteX24" fmla="*/ 2749229 w 3356484"/>
                <a:gd name="connsiteY24" fmla="*/ 478302 h 775778"/>
                <a:gd name="connsiteX25" fmla="*/ 2827606 w 3356484"/>
                <a:gd name="connsiteY25" fmla="*/ 408633 h 775778"/>
                <a:gd name="connsiteX26" fmla="*/ 2853732 w 3356484"/>
                <a:gd name="connsiteY26" fmla="*/ 365090 h 775778"/>
                <a:gd name="connsiteX27" fmla="*/ 2951536 w 3356484"/>
                <a:gd name="connsiteY27" fmla="*/ 273651 h 775778"/>
                <a:gd name="connsiteX28" fmla="*/ 3050679 w 3356484"/>
                <a:gd name="connsiteY28" fmla="*/ 198622 h 775778"/>
                <a:gd name="connsiteX29" fmla="*/ 3172264 w 3356484"/>
                <a:gd name="connsiteY29" fmla="*/ 122255 h 775778"/>
                <a:gd name="connsiteX30" fmla="*/ 3356484 w 3356484"/>
                <a:gd name="connsiteY30" fmla="*/ 0 h 775778"/>
                <a:gd name="connsiteX0" fmla="*/ 0 w 3356484"/>
                <a:gd name="connsiteY0" fmla="*/ 762336 h 775778"/>
                <a:gd name="connsiteX1" fmla="*/ 558018 w 3356484"/>
                <a:gd name="connsiteY1" fmla="*/ 770708 h 775778"/>
                <a:gd name="connsiteX2" fmla="*/ 987417 w 3356484"/>
                <a:gd name="connsiteY2" fmla="*/ 634052 h 775778"/>
                <a:gd name="connsiteX3" fmla="*/ 1239631 w 3356484"/>
                <a:gd name="connsiteY3" fmla="*/ 589839 h 775778"/>
                <a:gd name="connsiteX4" fmla="*/ 1529358 w 3356484"/>
                <a:gd name="connsiteY4" fmla="*/ 497394 h 775778"/>
                <a:gd name="connsiteX5" fmla="*/ 1782577 w 3356484"/>
                <a:gd name="connsiteY5" fmla="*/ 495719 h 775778"/>
                <a:gd name="connsiteX6" fmla="*/ 1817412 w 3356484"/>
                <a:gd name="connsiteY6" fmla="*/ 513136 h 775778"/>
                <a:gd name="connsiteX7" fmla="*/ 1843537 w 3356484"/>
                <a:gd name="connsiteY7" fmla="*/ 530553 h 775778"/>
                <a:gd name="connsiteX8" fmla="*/ 1852246 w 3356484"/>
                <a:gd name="connsiteY8" fmla="*/ 556679 h 775778"/>
                <a:gd name="connsiteX9" fmla="*/ 1939332 w 3356484"/>
                <a:gd name="connsiteY9" fmla="*/ 582805 h 775778"/>
                <a:gd name="connsiteX10" fmla="*/ 1965457 w 3356484"/>
                <a:gd name="connsiteY10" fmla="*/ 565387 h 775778"/>
                <a:gd name="connsiteX11" fmla="*/ 1974166 w 3356484"/>
                <a:gd name="connsiteY11" fmla="*/ 539262 h 775778"/>
                <a:gd name="connsiteX12" fmla="*/ 1991583 w 3356484"/>
                <a:gd name="connsiteY12" fmla="*/ 504427 h 775778"/>
                <a:gd name="connsiteX13" fmla="*/ 2000292 w 3356484"/>
                <a:gd name="connsiteY13" fmla="*/ 478302 h 775778"/>
                <a:gd name="connsiteX14" fmla="*/ 2052543 w 3356484"/>
                <a:gd name="connsiteY14" fmla="*/ 426050 h 775778"/>
                <a:gd name="connsiteX15" fmla="*/ 2096086 w 3356484"/>
                <a:gd name="connsiteY15" fmla="*/ 330256 h 775778"/>
                <a:gd name="connsiteX16" fmla="*/ 2122212 w 3356484"/>
                <a:gd name="connsiteY16" fmla="*/ 321547 h 775778"/>
                <a:gd name="connsiteX17" fmla="*/ 2287674 w 3356484"/>
                <a:gd name="connsiteY17" fmla="*/ 356382 h 775778"/>
                <a:gd name="connsiteX18" fmla="*/ 2383469 w 3356484"/>
                <a:gd name="connsiteY18" fmla="*/ 426050 h 775778"/>
                <a:gd name="connsiteX19" fmla="*/ 2418303 w 3356484"/>
                <a:gd name="connsiteY19" fmla="*/ 460885 h 775778"/>
                <a:gd name="connsiteX20" fmla="*/ 2479263 w 3356484"/>
                <a:gd name="connsiteY20" fmla="*/ 478302 h 775778"/>
                <a:gd name="connsiteX21" fmla="*/ 2505389 w 3356484"/>
                <a:gd name="connsiteY21" fmla="*/ 487010 h 775778"/>
                <a:gd name="connsiteX22" fmla="*/ 2609892 w 3356484"/>
                <a:gd name="connsiteY22" fmla="*/ 504427 h 775778"/>
                <a:gd name="connsiteX23" fmla="*/ 2714394 w 3356484"/>
                <a:gd name="connsiteY23" fmla="*/ 495719 h 775778"/>
                <a:gd name="connsiteX24" fmla="*/ 2749229 w 3356484"/>
                <a:gd name="connsiteY24" fmla="*/ 478302 h 775778"/>
                <a:gd name="connsiteX25" fmla="*/ 2827606 w 3356484"/>
                <a:gd name="connsiteY25" fmla="*/ 408633 h 775778"/>
                <a:gd name="connsiteX26" fmla="*/ 2853732 w 3356484"/>
                <a:gd name="connsiteY26" fmla="*/ 365090 h 775778"/>
                <a:gd name="connsiteX27" fmla="*/ 2951536 w 3356484"/>
                <a:gd name="connsiteY27" fmla="*/ 273651 h 775778"/>
                <a:gd name="connsiteX28" fmla="*/ 3050679 w 3356484"/>
                <a:gd name="connsiteY28" fmla="*/ 198622 h 775778"/>
                <a:gd name="connsiteX29" fmla="*/ 3172264 w 3356484"/>
                <a:gd name="connsiteY29" fmla="*/ 122255 h 775778"/>
                <a:gd name="connsiteX30" fmla="*/ 3356484 w 3356484"/>
                <a:gd name="connsiteY30" fmla="*/ 0 h 775778"/>
                <a:gd name="connsiteX0" fmla="*/ 0 w 3356484"/>
                <a:gd name="connsiteY0" fmla="*/ 762336 h 775778"/>
                <a:gd name="connsiteX1" fmla="*/ 558018 w 3356484"/>
                <a:gd name="connsiteY1" fmla="*/ 770708 h 775778"/>
                <a:gd name="connsiteX2" fmla="*/ 987417 w 3356484"/>
                <a:gd name="connsiteY2" fmla="*/ 634052 h 775778"/>
                <a:gd name="connsiteX3" fmla="*/ 1239631 w 3356484"/>
                <a:gd name="connsiteY3" fmla="*/ 589839 h 775778"/>
                <a:gd name="connsiteX4" fmla="*/ 1529358 w 3356484"/>
                <a:gd name="connsiteY4" fmla="*/ 497394 h 775778"/>
                <a:gd name="connsiteX5" fmla="*/ 1667021 w 3356484"/>
                <a:gd name="connsiteY5" fmla="*/ 495719 h 775778"/>
                <a:gd name="connsiteX6" fmla="*/ 1817412 w 3356484"/>
                <a:gd name="connsiteY6" fmla="*/ 513136 h 775778"/>
                <a:gd name="connsiteX7" fmla="*/ 1843537 w 3356484"/>
                <a:gd name="connsiteY7" fmla="*/ 530553 h 775778"/>
                <a:gd name="connsiteX8" fmla="*/ 1852246 w 3356484"/>
                <a:gd name="connsiteY8" fmla="*/ 556679 h 775778"/>
                <a:gd name="connsiteX9" fmla="*/ 1939332 w 3356484"/>
                <a:gd name="connsiteY9" fmla="*/ 582805 h 775778"/>
                <a:gd name="connsiteX10" fmla="*/ 1965457 w 3356484"/>
                <a:gd name="connsiteY10" fmla="*/ 565387 h 775778"/>
                <a:gd name="connsiteX11" fmla="*/ 1974166 w 3356484"/>
                <a:gd name="connsiteY11" fmla="*/ 539262 h 775778"/>
                <a:gd name="connsiteX12" fmla="*/ 1991583 w 3356484"/>
                <a:gd name="connsiteY12" fmla="*/ 504427 h 775778"/>
                <a:gd name="connsiteX13" fmla="*/ 2000292 w 3356484"/>
                <a:gd name="connsiteY13" fmla="*/ 478302 h 775778"/>
                <a:gd name="connsiteX14" fmla="*/ 2052543 w 3356484"/>
                <a:gd name="connsiteY14" fmla="*/ 426050 h 775778"/>
                <a:gd name="connsiteX15" fmla="*/ 2096086 w 3356484"/>
                <a:gd name="connsiteY15" fmla="*/ 330256 h 775778"/>
                <a:gd name="connsiteX16" fmla="*/ 2122212 w 3356484"/>
                <a:gd name="connsiteY16" fmla="*/ 321547 h 775778"/>
                <a:gd name="connsiteX17" fmla="*/ 2287674 w 3356484"/>
                <a:gd name="connsiteY17" fmla="*/ 356382 h 775778"/>
                <a:gd name="connsiteX18" fmla="*/ 2383469 w 3356484"/>
                <a:gd name="connsiteY18" fmla="*/ 426050 h 775778"/>
                <a:gd name="connsiteX19" fmla="*/ 2418303 w 3356484"/>
                <a:gd name="connsiteY19" fmla="*/ 460885 h 775778"/>
                <a:gd name="connsiteX20" fmla="*/ 2479263 w 3356484"/>
                <a:gd name="connsiteY20" fmla="*/ 478302 h 775778"/>
                <a:gd name="connsiteX21" fmla="*/ 2505389 w 3356484"/>
                <a:gd name="connsiteY21" fmla="*/ 487010 h 775778"/>
                <a:gd name="connsiteX22" fmla="*/ 2609892 w 3356484"/>
                <a:gd name="connsiteY22" fmla="*/ 504427 h 775778"/>
                <a:gd name="connsiteX23" fmla="*/ 2714394 w 3356484"/>
                <a:gd name="connsiteY23" fmla="*/ 495719 h 775778"/>
                <a:gd name="connsiteX24" fmla="*/ 2749229 w 3356484"/>
                <a:gd name="connsiteY24" fmla="*/ 478302 h 775778"/>
                <a:gd name="connsiteX25" fmla="*/ 2827606 w 3356484"/>
                <a:gd name="connsiteY25" fmla="*/ 408633 h 775778"/>
                <a:gd name="connsiteX26" fmla="*/ 2853732 w 3356484"/>
                <a:gd name="connsiteY26" fmla="*/ 365090 h 775778"/>
                <a:gd name="connsiteX27" fmla="*/ 2951536 w 3356484"/>
                <a:gd name="connsiteY27" fmla="*/ 273651 h 775778"/>
                <a:gd name="connsiteX28" fmla="*/ 3050679 w 3356484"/>
                <a:gd name="connsiteY28" fmla="*/ 198622 h 775778"/>
                <a:gd name="connsiteX29" fmla="*/ 3172264 w 3356484"/>
                <a:gd name="connsiteY29" fmla="*/ 122255 h 775778"/>
                <a:gd name="connsiteX30" fmla="*/ 3356484 w 3356484"/>
                <a:gd name="connsiteY30" fmla="*/ 0 h 775778"/>
                <a:gd name="connsiteX0" fmla="*/ 0 w 3356484"/>
                <a:gd name="connsiteY0" fmla="*/ 762336 h 771174"/>
                <a:gd name="connsiteX1" fmla="*/ 291737 w 3356484"/>
                <a:gd name="connsiteY1" fmla="*/ 765684 h 771174"/>
                <a:gd name="connsiteX2" fmla="*/ 987417 w 3356484"/>
                <a:gd name="connsiteY2" fmla="*/ 634052 h 771174"/>
                <a:gd name="connsiteX3" fmla="*/ 1239631 w 3356484"/>
                <a:gd name="connsiteY3" fmla="*/ 589839 h 771174"/>
                <a:gd name="connsiteX4" fmla="*/ 1529358 w 3356484"/>
                <a:gd name="connsiteY4" fmla="*/ 497394 h 771174"/>
                <a:gd name="connsiteX5" fmla="*/ 1667021 w 3356484"/>
                <a:gd name="connsiteY5" fmla="*/ 495719 h 771174"/>
                <a:gd name="connsiteX6" fmla="*/ 1817412 w 3356484"/>
                <a:gd name="connsiteY6" fmla="*/ 513136 h 771174"/>
                <a:gd name="connsiteX7" fmla="*/ 1843537 w 3356484"/>
                <a:gd name="connsiteY7" fmla="*/ 530553 h 771174"/>
                <a:gd name="connsiteX8" fmla="*/ 1852246 w 3356484"/>
                <a:gd name="connsiteY8" fmla="*/ 556679 h 771174"/>
                <a:gd name="connsiteX9" fmla="*/ 1939332 w 3356484"/>
                <a:gd name="connsiteY9" fmla="*/ 582805 h 771174"/>
                <a:gd name="connsiteX10" fmla="*/ 1965457 w 3356484"/>
                <a:gd name="connsiteY10" fmla="*/ 565387 h 771174"/>
                <a:gd name="connsiteX11" fmla="*/ 1974166 w 3356484"/>
                <a:gd name="connsiteY11" fmla="*/ 539262 h 771174"/>
                <a:gd name="connsiteX12" fmla="*/ 1991583 w 3356484"/>
                <a:gd name="connsiteY12" fmla="*/ 504427 h 771174"/>
                <a:gd name="connsiteX13" fmla="*/ 2000292 w 3356484"/>
                <a:gd name="connsiteY13" fmla="*/ 478302 h 771174"/>
                <a:gd name="connsiteX14" fmla="*/ 2052543 w 3356484"/>
                <a:gd name="connsiteY14" fmla="*/ 426050 h 771174"/>
                <a:gd name="connsiteX15" fmla="*/ 2096086 w 3356484"/>
                <a:gd name="connsiteY15" fmla="*/ 330256 h 771174"/>
                <a:gd name="connsiteX16" fmla="*/ 2122212 w 3356484"/>
                <a:gd name="connsiteY16" fmla="*/ 321547 h 771174"/>
                <a:gd name="connsiteX17" fmla="*/ 2287674 w 3356484"/>
                <a:gd name="connsiteY17" fmla="*/ 356382 h 771174"/>
                <a:gd name="connsiteX18" fmla="*/ 2383469 w 3356484"/>
                <a:gd name="connsiteY18" fmla="*/ 426050 h 771174"/>
                <a:gd name="connsiteX19" fmla="*/ 2418303 w 3356484"/>
                <a:gd name="connsiteY19" fmla="*/ 460885 h 771174"/>
                <a:gd name="connsiteX20" fmla="*/ 2479263 w 3356484"/>
                <a:gd name="connsiteY20" fmla="*/ 478302 h 771174"/>
                <a:gd name="connsiteX21" fmla="*/ 2505389 w 3356484"/>
                <a:gd name="connsiteY21" fmla="*/ 487010 h 771174"/>
                <a:gd name="connsiteX22" fmla="*/ 2609892 w 3356484"/>
                <a:gd name="connsiteY22" fmla="*/ 504427 h 771174"/>
                <a:gd name="connsiteX23" fmla="*/ 2714394 w 3356484"/>
                <a:gd name="connsiteY23" fmla="*/ 495719 h 771174"/>
                <a:gd name="connsiteX24" fmla="*/ 2749229 w 3356484"/>
                <a:gd name="connsiteY24" fmla="*/ 478302 h 771174"/>
                <a:gd name="connsiteX25" fmla="*/ 2827606 w 3356484"/>
                <a:gd name="connsiteY25" fmla="*/ 408633 h 771174"/>
                <a:gd name="connsiteX26" fmla="*/ 2853732 w 3356484"/>
                <a:gd name="connsiteY26" fmla="*/ 365090 h 771174"/>
                <a:gd name="connsiteX27" fmla="*/ 2951536 w 3356484"/>
                <a:gd name="connsiteY27" fmla="*/ 273651 h 771174"/>
                <a:gd name="connsiteX28" fmla="*/ 3050679 w 3356484"/>
                <a:gd name="connsiteY28" fmla="*/ 198622 h 771174"/>
                <a:gd name="connsiteX29" fmla="*/ 3172264 w 3356484"/>
                <a:gd name="connsiteY29" fmla="*/ 122255 h 771174"/>
                <a:gd name="connsiteX30" fmla="*/ 3356484 w 3356484"/>
                <a:gd name="connsiteY30" fmla="*/ 0 h 771174"/>
                <a:gd name="connsiteX0" fmla="*/ 0 w 3356484"/>
                <a:gd name="connsiteY0" fmla="*/ 762336 h 767294"/>
                <a:gd name="connsiteX1" fmla="*/ 291737 w 3356484"/>
                <a:gd name="connsiteY1" fmla="*/ 765684 h 767294"/>
                <a:gd name="connsiteX2" fmla="*/ 585483 w 3356484"/>
                <a:gd name="connsiteY2" fmla="*/ 704390 h 767294"/>
                <a:gd name="connsiteX3" fmla="*/ 1239631 w 3356484"/>
                <a:gd name="connsiteY3" fmla="*/ 589839 h 767294"/>
                <a:gd name="connsiteX4" fmla="*/ 1529358 w 3356484"/>
                <a:gd name="connsiteY4" fmla="*/ 497394 h 767294"/>
                <a:gd name="connsiteX5" fmla="*/ 1667021 w 3356484"/>
                <a:gd name="connsiteY5" fmla="*/ 495719 h 767294"/>
                <a:gd name="connsiteX6" fmla="*/ 1817412 w 3356484"/>
                <a:gd name="connsiteY6" fmla="*/ 513136 h 767294"/>
                <a:gd name="connsiteX7" fmla="*/ 1843537 w 3356484"/>
                <a:gd name="connsiteY7" fmla="*/ 530553 h 767294"/>
                <a:gd name="connsiteX8" fmla="*/ 1852246 w 3356484"/>
                <a:gd name="connsiteY8" fmla="*/ 556679 h 767294"/>
                <a:gd name="connsiteX9" fmla="*/ 1939332 w 3356484"/>
                <a:gd name="connsiteY9" fmla="*/ 582805 h 767294"/>
                <a:gd name="connsiteX10" fmla="*/ 1965457 w 3356484"/>
                <a:gd name="connsiteY10" fmla="*/ 565387 h 767294"/>
                <a:gd name="connsiteX11" fmla="*/ 1974166 w 3356484"/>
                <a:gd name="connsiteY11" fmla="*/ 539262 h 767294"/>
                <a:gd name="connsiteX12" fmla="*/ 1991583 w 3356484"/>
                <a:gd name="connsiteY12" fmla="*/ 504427 h 767294"/>
                <a:gd name="connsiteX13" fmla="*/ 2000292 w 3356484"/>
                <a:gd name="connsiteY13" fmla="*/ 478302 h 767294"/>
                <a:gd name="connsiteX14" fmla="*/ 2052543 w 3356484"/>
                <a:gd name="connsiteY14" fmla="*/ 426050 h 767294"/>
                <a:gd name="connsiteX15" fmla="*/ 2096086 w 3356484"/>
                <a:gd name="connsiteY15" fmla="*/ 330256 h 767294"/>
                <a:gd name="connsiteX16" fmla="*/ 2122212 w 3356484"/>
                <a:gd name="connsiteY16" fmla="*/ 321547 h 767294"/>
                <a:gd name="connsiteX17" fmla="*/ 2287674 w 3356484"/>
                <a:gd name="connsiteY17" fmla="*/ 356382 h 767294"/>
                <a:gd name="connsiteX18" fmla="*/ 2383469 w 3356484"/>
                <a:gd name="connsiteY18" fmla="*/ 426050 h 767294"/>
                <a:gd name="connsiteX19" fmla="*/ 2418303 w 3356484"/>
                <a:gd name="connsiteY19" fmla="*/ 460885 h 767294"/>
                <a:gd name="connsiteX20" fmla="*/ 2479263 w 3356484"/>
                <a:gd name="connsiteY20" fmla="*/ 478302 h 767294"/>
                <a:gd name="connsiteX21" fmla="*/ 2505389 w 3356484"/>
                <a:gd name="connsiteY21" fmla="*/ 487010 h 767294"/>
                <a:gd name="connsiteX22" fmla="*/ 2609892 w 3356484"/>
                <a:gd name="connsiteY22" fmla="*/ 504427 h 767294"/>
                <a:gd name="connsiteX23" fmla="*/ 2714394 w 3356484"/>
                <a:gd name="connsiteY23" fmla="*/ 495719 h 767294"/>
                <a:gd name="connsiteX24" fmla="*/ 2749229 w 3356484"/>
                <a:gd name="connsiteY24" fmla="*/ 478302 h 767294"/>
                <a:gd name="connsiteX25" fmla="*/ 2827606 w 3356484"/>
                <a:gd name="connsiteY25" fmla="*/ 408633 h 767294"/>
                <a:gd name="connsiteX26" fmla="*/ 2853732 w 3356484"/>
                <a:gd name="connsiteY26" fmla="*/ 365090 h 767294"/>
                <a:gd name="connsiteX27" fmla="*/ 2951536 w 3356484"/>
                <a:gd name="connsiteY27" fmla="*/ 273651 h 767294"/>
                <a:gd name="connsiteX28" fmla="*/ 3050679 w 3356484"/>
                <a:gd name="connsiteY28" fmla="*/ 198622 h 767294"/>
                <a:gd name="connsiteX29" fmla="*/ 3172264 w 3356484"/>
                <a:gd name="connsiteY29" fmla="*/ 122255 h 767294"/>
                <a:gd name="connsiteX30" fmla="*/ 3356484 w 3356484"/>
                <a:gd name="connsiteY30" fmla="*/ 0 h 767294"/>
                <a:gd name="connsiteX0" fmla="*/ 0 w 3356484"/>
                <a:gd name="connsiteY0" fmla="*/ 762336 h 767294"/>
                <a:gd name="connsiteX1" fmla="*/ 291737 w 3356484"/>
                <a:gd name="connsiteY1" fmla="*/ 765684 h 767294"/>
                <a:gd name="connsiteX2" fmla="*/ 585483 w 3356484"/>
                <a:gd name="connsiteY2" fmla="*/ 704390 h 767294"/>
                <a:gd name="connsiteX3" fmla="*/ 742237 w 3356484"/>
                <a:gd name="connsiteY3" fmla="*/ 670226 h 767294"/>
                <a:gd name="connsiteX4" fmla="*/ 1529358 w 3356484"/>
                <a:gd name="connsiteY4" fmla="*/ 497394 h 767294"/>
                <a:gd name="connsiteX5" fmla="*/ 1667021 w 3356484"/>
                <a:gd name="connsiteY5" fmla="*/ 495719 h 767294"/>
                <a:gd name="connsiteX6" fmla="*/ 1817412 w 3356484"/>
                <a:gd name="connsiteY6" fmla="*/ 513136 h 767294"/>
                <a:gd name="connsiteX7" fmla="*/ 1843537 w 3356484"/>
                <a:gd name="connsiteY7" fmla="*/ 530553 h 767294"/>
                <a:gd name="connsiteX8" fmla="*/ 1852246 w 3356484"/>
                <a:gd name="connsiteY8" fmla="*/ 556679 h 767294"/>
                <a:gd name="connsiteX9" fmla="*/ 1939332 w 3356484"/>
                <a:gd name="connsiteY9" fmla="*/ 582805 h 767294"/>
                <a:gd name="connsiteX10" fmla="*/ 1965457 w 3356484"/>
                <a:gd name="connsiteY10" fmla="*/ 565387 h 767294"/>
                <a:gd name="connsiteX11" fmla="*/ 1974166 w 3356484"/>
                <a:gd name="connsiteY11" fmla="*/ 539262 h 767294"/>
                <a:gd name="connsiteX12" fmla="*/ 1991583 w 3356484"/>
                <a:gd name="connsiteY12" fmla="*/ 504427 h 767294"/>
                <a:gd name="connsiteX13" fmla="*/ 2000292 w 3356484"/>
                <a:gd name="connsiteY13" fmla="*/ 478302 h 767294"/>
                <a:gd name="connsiteX14" fmla="*/ 2052543 w 3356484"/>
                <a:gd name="connsiteY14" fmla="*/ 426050 h 767294"/>
                <a:gd name="connsiteX15" fmla="*/ 2096086 w 3356484"/>
                <a:gd name="connsiteY15" fmla="*/ 330256 h 767294"/>
                <a:gd name="connsiteX16" fmla="*/ 2122212 w 3356484"/>
                <a:gd name="connsiteY16" fmla="*/ 321547 h 767294"/>
                <a:gd name="connsiteX17" fmla="*/ 2287674 w 3356484"/>
                <a:gd name="connsiteY17" fmla="*/ 356382 h 767294"/>
                <a:gd name="connsiteX18" fmla="*/ 2383469 w 3356484"/>
                <a:gd name="connsiteY18" fmla="*/ 426050 h 767294"/>
                <a:gd name="connsiteX19" fmla="*/ 2418303 w 3356484"/>
                <a:gd name="connsiteY19" fmla="*/ 460885 h 767294"/>
                <a:gd name="connsiteX20" fmla="*/ 2479263 w 3356484"/>
                <a:gd name="connsiteY20" fmla="*/ 478302 h 767294"/>
                <a:gd name="connsiteX21" fmla="*/ 2505389 w 3356484"/>
                <a:gd name="connsiteY21" fmla="*/ 487010 h 767294"/>
                <a:gd name="connsiteX22" fmla="*/ 2609892 w 3356484"/>
                <a:gd name="connsiteY22" fmla="*/ 504427 h 767294"/>
                <a:gd name="connsiteX23" fmla="*/ 2714394 w 3356484"/>
                <a:gd name="connsiteY23" fmla="*/ 495719 h 767294"/>
                <a:gd name="connsiteX24" fmla="*/ 2749229 w 3356484"/>
                <a:gd name="connsiteY24" fmla="*/ 478302 h 767294"/>
                <a:gd name="connsiteX25" fmla="*/ 2827606 w 3356484"/>
                <a:gd name="connsiteY25" fmla="*/ 408633 h 767294"/>
                <a:gd name="connsiteX26" fmla="*/ 2853732 w 3356484"/>
                <a:gd name="connsiteY26" fmla="*/ 365090 h 767294"/>
                <a:gd name="connsiteX27" fmla="*/ 2951536 w 3356484"/>
                <a:gd name="connsiteY27" fmla="*/ 273651 h 767294"/>
                <a:gd name="connsiteX28" fmla="*/ 3050679 w 3356484"/>
                <a:gd name="connsiteY28" fmla="*/ 198622 h 767294"/>
                <a:gd name="connsiteX29" fmla="*/ 3172264 w 3356484"/>
                <a:gd name="connsiteY29" fmla="*/ 122255 h 767294"/>
                <a:gd name="connsiteX30" fmla="*/ 3356484 w 3356484"/>
                <a:gd name="connsiteY30" fmla="*/ 0 h 767294"/>
                <a:gd name="connsiteX0" fmla="*/ 0 w 3356484"/>
                <a:gd name="connsiteY0" fmla="*/ 762336 h 767294"/>
                <a:gd name="connsiteX1" fmla="*/ 291737 w 3356484"/>
                <a:gd name="connsiteY1" fmla="*/ 765684 h 767294"/>
                <a:gd name="connsiteX2" fmla="*/ 585483 w 3356484"/>
                <a:gd name="connsiteY2" fmla="*/ 704390 h 767294"/>
                <a:gd name="connsiteX3" fmla="*/ 742237 w 3356484"/>
                <a:gd name="connsiteY3" fmla="*/ 670226 h 767294"/>
                <a:gd name="connsiteX4" fmla="*/ 961626 w 3356484"/>
                <a:gd name="connsiteY4" fmla="*/ 622998 h 767294"/>
                <a:gd name="connsiteX5" fmla="*/ 1667021 w 3356484"/>
                <a:gd name="connsiteY5" fmla="*/ 495719 h 767294"/>
                <a:gd name="connsiteX6" fmla="*/ 1817412 w 3356484"/>
                <a:gd name="connsiteY6" fmla="*/ 513136 h 767294"/>
                <a:gd name="connsiteX7" fmla="*/ 1843537 w 3356484"/>
                <a:gd name="connsiteY7" fmla="*/ 530553 h 767294"/>
                <a:gd name="connsiteX8" fmla="*/ 1852246 w 3356484"/>
                <a:gd name="connsiteY8" fmla="*/ 556679 h 767294"/>
                <a:gd name="connsiteX9" fmla="*/ 1939332 w 3356484"/>
                <a:gd name="connsiteY9" fmla="*/ 582805 h 767294"/>
                <a:gd name="connsiteX10" fmla="*/ 1965457 w 3356484"/>
                <a:gd name="connsiteY10" fmla="*/ 565387 h 767294"/>
                <a:gd name="connsiteX11" fmla="*/ 1974166 w 3356484"/>
                <a:gd name="connsiteY11" fmla="*/ 539262 h 767294"/>
                <a:gd name="connsiteX12" fmla="*/ 1991583 w 3356484"/>
                <a:gd name="connsiteY12" fmla="*/ 504427 h 767294"/>
                <a:gd name="connsiteX13" fmla="*/ 2000292 w 3356484"/>
                <a:gd name="connsiteY13" fmla="*/ 478302 h 767294"/>
                <a:gd name="connsiteX14" fmla="*/ 2052543 w 3356484"/>
                <a:gd name="connsiteY14" fmla="*/ 426050 h 767294"/>
                <a:gd name="connsiteX15" fmla="*/ 2096086 w 3356484"/>
                <a:gd name="connsiteY15" fmla="*/ 330256 h 767294"/>
                <a:gd name="connsiteX16" fmla="*/ 2122212 w 3356484"/>
                <a:gd name="connsiteY16" fmla="*/ 321547 h 767294"/>
                <a:gd name="connsiteX17" fmla="*/ 2287674 w 3356484"/>
                <a:gd name="connsiteY17" fmla="*/ 356382 h 767294"/>
                <a:gd name="connsiteX18" fmla="*/ 2383469 w 3356484"/>
                <a:gd name="connsiteY18" fmla="*/ 426050 h 767294"/>
                <a:gd name="connsiteX19" fmla="*/ 2418303 w 3356484"/>
                <a:gd name="connsiteY19" fmla="*/ 460885 h 767294"/>
                <a:gd name="connsiteX20" fmla="*/ 2479263 w 3356484"/>
                <a:gd name="connsiteY20" fmla="*/ 478302 h 767294"/>
                <a:gd name="connsiteX21" fmla="*/ 2505389 w 3356484"/>
                <a:gd name="connsiteY21" fmla="*/ 487010 h 767294"/>
                <a:gd name="connsiteX22" fmla="*/ 2609892 w 3356484"/>
                <a:gd name="connsiteY22" fmla="*/ 504427 h 767294"/>
                <a:gd name="connsiteX23" fmla="*/ 2714394 w 3356484"/>
                <a:gd name="connsiteY23" fmla="*/ 495719 h 767294"/>
                <a:gd name="connsiteX24" fmla="*/ 2749229 w 3356484"/>
                <a:gd name="connsiteY24" fmla="*/ 478302 h 767294"/>
                <a:gd name="connsiteX25" fmla="*/ 2827606 w 3356484"/>
                <a:gd name="connsiteY25" fmla="*/ 408633 h 767294"/>
                <a:gd name="connsiteX26" fmla="*/ 2853732 w 3356484"/>
                <a:gd name="connsiteY26" fmla="*/ 365090 h 767294"/>
                <a:gd name="connsiteX27" fmla="*/ 2951536 w 3356484"/>
                <a:gd name="connsiteY27" fmla="*/ 273651 h 767294"/>
                <a:gd name="connsiteX28" fmla="*/ 3050679 w 3356484"/>
                <a:gd name="connsiteY28" fmla="*/ 198622 h 767294"/>
                <a:gd name="connsiteX29" fmla="*/ 3172264 w 3356484"/>
                <a:gd name="connsiteY29" fmla="*/ 122255 h 767294"/>
                <a:gd name="connsiteX30" fmla="*/ 3356484 w 3356484"/>
                <a:gd name="connsiteY30" fmla="*/ 0 h 767294"/>
                <a:gd name="connsiteX0" fmla="*/ 0 w 3356484"/>
                <a:gd name="connsiteY0" fmla="*/ 762336 h 767294"/>
                <a:gd name="connsiteX1" fmla="*/ 291737 w 3356484"/>
                <a:gd name="connsiteY1" fmla="*/ 765684 h 767294"/>
                <a:gd name="connsiteX2" fmla="*/ 585483 w 3356484"/>
                <a:gd name="connsiteY2" fmla="*/ 704390 h 767294"/>
                <a:gd name="connsiteX3" fmla="*/ 742237 w 3356484"/>
                <a:gd name="connsiteY3" fmla="*/ 670226 h 767294"/>
                <a:gd name="connsiteX4" fmla="*/ 961626 w 3356484"/>
                <a:gd name="connsiteY4" fmla="*/ 622998 h 767294"/>
                <a:gd name="connsiteX5" fmla="*/ 1174652 w 3356484"/>
                <a:gd name="connsiteY5" fmla="*/ 586154 h 767294"/>
                <a:gd name="connsiteX6" fmla="*/ 1817412 w 3356484"/>
                <a:gd name="connsiteY6" fmla="*/ 513136 h 767294"/>
                <a:gd name="connsiteX7" fmla="*/ 1843537 w 3356484"/>
                <a:gd name="connsiteY7" fmla="*/ 530553 h 767294"/>
                <a:gd name="connsiteX8" fmla="*/ 1852246 w 3356484"/>
                <a:gd name="connsiteY8" fmla="*/ 556679 h 767294"/>
                <a:gd name="connsiteX9" fmla="*/ 1939332 w 3356484"/>
                <a:gd name="connsiteY9" fmla="*/ 582805 h 767294"/>
                <a:gd name="connsiteX10" fmla="*/ 1965457 w 3356484"/>
                <a:gd name="connsiteY10" fmla="*/ 565387 h 767294"/>
                <a:gd name="connsiteX11" fmla="*/ 1974166 w 3356484"/>
                <a:gd name="connsiteY11" fmla="*/ 539262 h 767294"/>
                <a:gd name="connsiteX12" fmla="*/ 1991583 w 3356484"/>
                <a:gd name="connsiteY12" fmla="*/ 504427 h 767294"/>
                <a:gd name="connsiteX13" fmla="*/ 2000292 w 3356484"/>
                <a:gd name="connsiteY13" fmla="*/ 478302 h 767294"/>
                <a:gd name="connsiteX14" fmla="*/ 2052543 w 3356484"/>
                <a:gd name="connsiteY14" fmla="*/ 426050 h 767294"/>
                <a:gd name="connsiteX15" fmla="*/ 2096086 w 3356484"/>
                <a:gd name="connsiteY15" fmla="*/ 330256 h 767294"/>
                <a:gd name="connsiteX16" fmla="*/ 2122212 w 3356484"/>
                <a:gd name="connsiteY16" fmla="*/ 321547 h 767294"/>
                <a:gd name="connsiteX17" fmla="*/ 2287674 w 3356484"/>
                <a:gd name="connsiteY17" fmla="*/ 356382 h 767294"/>
                <a:gd name="connsiteX18" fmla="*/ 2383469 w 3356484"/>
                <a:gd name="connsiteY18" fmla="*/ 426050 h 767294"/>
                <a:gd name="connsiteX19" fmla="*/ 2418303 w 3356484"/>
                <a:gd name="connsiteY19" fmla="*/ 460885 h 767294"/>
                <a:gd name="connsiteX20" fmla="*/ 2479263 w 3356484"/>
                <a:gd name="connsiteY20" fmla="*/ 478302 h 767294"/>
                <a:gd name="connsiteX21" fmla="*/ 2505389 w 3356484"/>
                <a:gd name="connsiteY21" fmla="*/ 487010 h 767294"/>
                <a:gd name="connsiteX22" fmla="*/ 2609892 w 3356484"/>
                <a:gd name="connsiteY22" fmla="*/ 504427 h 767294"/>
                <a:gd name="connsiteX23" fmla="*/ 2714394 w 3356484"/>
                <a:gd name="connsiteY23" fmla="*/ 495719 h 767294"/>
                <a:gd name="connsiteX24" fmla="*/ 2749229 w 3356484"/>
                <a:gd name="connsiteY24" fmla="*/ 478302 h 767294"/>
                <a:gd name="connsiteX25" fmla="*/ 2827606 w 3356484"/>
                <a:gd name="connsiteY25" fmla="*/ 408633 h 767294"/>
                <a:gd name="connsiteX26" fmla="*/ 2853732 w 3356484"/>
                <a:gd name="connsiteY26" fmla="*/ 365090 h 767294"/>
                <a:gd name="connsiteX27" fmla="*/ 2951536 w 3356484"/>
                <a:gd name="connsiteY27" fmla="*/ 273651 h 767294"/>
                <a:gd name="connsiteX28" fmla="*/ 3050679 w 3356484"/>
                <a:gd name="connsiteY28" fmla="*/ 198622 h 767294"/>
                <a:gd name="connsiteX29" fmla="*/ 3172264 w 3356484"/>
                <a:gd name="connsiteY29" fmla="*/ 122255 h 767294"/>
                <a:gd name="connsiteX30" fmla="*/ 3356484 w 3356484"/>
                <a:gd name="connsiteY30" fmla="*/ 0 h 767294"/>
                <a:gd name="connsiteX0" fmla="*/ 0 w 3356484"/>
                <a:gd name="connsiteY0" fmla="*/ 762336 h 767294"/>
                <a:gd name="connsiteX1" fmla="*/ 291737 w 3356484"/>
                <a:gd name="connsiteY1" fmla="*/ 765684 h 767294"/>
                <a:gd name="connsiteX2" fmla="*/ 585483 w 3356484"/>
                <a:gd name="connsiteY2" fmla="*/ 704390 h 767294"/>
                <a:gd name="connsiteX3" fmla="*/ 742237 w 3356484"/>
                <a:gd name="connsiteY3" fmla="*/ 670226 h 767294"/>
                <a:gd name="connsiteX4" fmla="*/ 961626 w 3356484"/>
                <a:gd name="connsiteY4" fmla="*/ 622998 h 767294"/>
                <a:gd name="connsiteX5" fmla="*/ 1174652 w 3356484"/>
                <a:gd name="connsiteY5" fmla="*/ 586154 h 767294"/>
                <a:gd name="connsiteX6" fmla="*/ 1335091 w 3356484"/>
                <a:gd name="connsiteY6" fmla="*/ 573426 h 767294"/>
                <a:gd name="connsiteX7" fmla="*/ 1843537 w 3356484"/>
                <a:gd name="connsiteY7" fmla="*/ 530553 h 767294"/>
                <a:gd name="connsiteX8" fmla="*/ 1852246 w 3356484"/>
                <a:gd name="connsiteY8" fmla="*/ 556679 h 767294"/>
                <a:gd name="connsiteX9" fmla="*/ 1939332 w 3356484"/>
                <a:gd name="connsiteY9" fmla="*/ 582805 h 767294"/>
                <a:gd name="connsiteX10" fmla="*/ 1965457 w 3356484"/>
                <a:gd name="connsiteY10" fmla="*/ 565387 h 767294"/>
                <a:gd name="connsiteX11" fmla="*/ 1974166 w 3356484"/>
                <a:gd name="connsiteY11" fmla="*/ 539262 h 767294"/>
                <a:gd name="connsiteX12" fmla="*/ 1991583 w 3356484"/>
                <a:gd name="connsiteY12" fmla="*/ 504427 h 767294"/>
                <a:gd name="connsiteX13" fmla="*/ 2000292 w 3356484"/>
                <a:gd name="connsiteY13" fmla="*/ 478302 h 767294"/>
                <a:gd name="connsiteX14" fmla="*/ 2052543 w 3356484"/>
                <a:gd name="connsiteY14" fmla="*/ 426050 h 767294"/>
                <a:gd name="connsiteX15" fmla="*/ 2096086 w 3356484"/>
                <a:gd name="connsiteY15" fmla="*/ 330256 h 767294"/>
                <a:gd name="connsiteX16" fmla="*/ 2122212 w 3356484"/>
                <a:gd name="connsiteY16" fmla="*/ 321547 h 767294"/>
                <a:gd name="connsiteX17" fmla="*/ 2287674 w 3356484"/>
                <a:gd name="connsiteY17" fmla="*/ 356382 h 767294"/>
                <a:gd name="connsiteX18" fmla="*/ 2383469 w 3356484"/>
                <a:gd name="connsiteY18" fmla="*/ 426050 h 767294"/>
                <a:gd name="connsiteX19" fmla="*/ 2418303 w 3356484"/>
                <a:gd name="connsiteY19" fmla="*/ 460885 h 767294"/>
                <a:gd name="connsiteX20" fmla="*/ 2479263 w 3356484"/>
                <a:gd name="connsiteY20" fmla="*/ 478302 h 767294"/>
                <a:gd name="connsiteX21" fmla="*/ 2505389 w 3356484"/>
                <a:gd name="connsiteY21" fmla="*/ 487010 h 767294"/>
                <a:gd name="connsiteX22" fmla="*/ 2609892 w 3356484"/>
                <a:gd name="connsiteY22" fmla="*/ 504427 h 767294"/>
                <a:gd name="connsiteX23" fmla="*/ 2714394 w 3356484"/>
                <a:gd name="connsiteY23" fmla="*/ 495719 h 767294"/>
                <a:gd name="connsiteX24" fmla="*/ 2749229 w 3356484"/>
                <a:gd name="connsiteY24" fmla="*/ 478302 h 767294"/>
                <a:gd name="connsiteX25" fmla="*/ 2827606 w 3356484"/>
                <a:gd name="connsiteY25" fmla="*/ 408633 h 767294"/>
                <a:gd name="connsiteX26" fmla="*/ 2853732 w 3356484"/>
                <a:gd name="connsiteY26" fmla="*/ 365090 h 767294"/>
                <a:gd name="connsiteX27" fmla="*/ 2951536 w 3356484"/>
                <a:gd name="connsiteY27" fmla="*/ 273651 h 767294"/>
                <a:gd name="connsiteX28" fmla="*/ 3050679 w 3356484"/>
                <a:gd name="connsiteY28" fmla="*/ 198622 h 767294"/>
                <a:gd name="connsiteX29" fmla="*/ 3172264 w 3356484"/>
                <a:gd name="connsiteY29" fmla="*/ 122255 h 767294"/>
                <a:gd name="connsiteX30" fmla="*/ 3356484 w 3356484"/>
                <a:gd name="connsiteY30" fmla="*/ 0 h 767294"/>
                <a:gd name="connsiteX0" fmla="*/ 0 w 3356484"/>
                <a:gd name="connsiteY0" fmla="*/ 762336 h 767294"/>
                <a:gd name="connsiteX1" fmla="*/ 291737 w 3356484"/>
                <a:gd name="connsiteY1" fmla="*/ 765684 h 767294"/>
                <a:gd name="connsiteX2" fmla="*/ 585483 w 3356484"/>
                <a:gd name="connsiteY2" fmla="*/ 704390 h 767294"/>
                <a:gd name="connsiteX3" fmla="*/ 742237 w 3356484"/>
                <a:gd name="connsiteY3" fmla="*/ 670226 h 767294"/>
                <a:gd name="connsiteX4" fmla="*/ 961626 w 3356484"/>
                <a:gd name="connsiteY4" fmla="*/ 622998 h 767294"/>
                <a:gd name="connsiteX5" fmla="*/ 1174652 w 3356484"/>
                <a:gd name="connsiteY5" fmla="*/ 586154 h 767294"/>
                <a:gd name="connsiteX6" fmla="*/ 1335091 w 3356484"/>
                <a:gd name="connsiteY6" fmla="*/ 573426 h 767294"/>
                <a:gd name="connsiteX7" fmla="*/ 1843537 w 3356484"/>
                <a:gd name="connsiteY7" fmla="*/ 530553 h 767294"/>
                <a:gd name="connsiteX8" fmla="*/ 1500554 w 3356484"/>
                <a:gd name="connsiteY8" fmla="*/ 581799 h 767294"/>
                <a:gd name="connsiteX9" fmla="*/ 1939332 w 3356484"/>
                <a:gd name="connsiteY9" fmla="*/ 582805 h 767294"/>
                <a:gd name="connsiteX10" fmla="*/ 1965457 w 3356484"/>
                <a:gd name="connsiteY10" fmla="*/ 565387 h 767294"/>
                <a:gd name="connsiteX11" fmla="*/ 1974166 w 3356484"/>
                <a:gd name="connsiteY11" fmla="*/ 539262 h 767294"/>
                <a:gd name="connsiteX12" fmla="*/ 1991583 w 3356484"/>
                <a:gd name="connsiteY12" fmla="*/ 504427 h 767294"/>
                <a:gd name="connsiteX13" fmla="*/ 2000292 w 3356484"/>
                <a:gd name="connsiteY13" fmla="*/ 478302 h 767294"/>
                <a:gd name="connsiteX14" fmla="*/ 2052543 w 3356484"/>
                <a:gd name="connsiteY14" fmla="*/ 426050 h 767294"/>
                <a:gd name="connsiteX15" fmla="*/ 2096086 w 3356484"/>
                <a:gd name="connsiteY15" fmla="*/ 330256 h 767294"/>
                <a:gd name="connsiteX16" fmla="*/ 2122212 w 3356484"/>
                <a:gd name="connsiteY16" fmla="*/ 321547 h 767294"/>
                <a:gd name="connsiteX17" fmla="*/ 2287674 w 3356484"/>
                <a:gd name="connsiteY17" fmla="*/ 356382 h 767294"/>
                <a:gd name="connsiteX18" fmla="*/ 2383469 w 3356484"/>
                <a:gd name="connsiteY18" fmla="*/ 426050 h 767294"/>
                <a:gd name="connsiteX19" fmla="*/ 2418303 w 3356484"/>
                <a:gd name="connsiteY19" fmla="*/ 460885 h 767294"/>
                <a:gd name="connsiteX20" fmla="*/ 2479263 w 3356484"/>
                <a:gd name="connsiteY20" fmla="*/ 478302 h 767294"/>
                <a:gd name="connsiteX21" fmla="*/ 2505389 w 3356484"/>
                <a:gd name="connsiteY21" fmla="*/ 487010 h 767294"/>
                <a:gd name="connsiteX22" fmla="*/ 2609892 w 3356484"/>
                <a:gd name="connsiteY22" fmla="*/ 504427 h 767294"/>
                <a:gd name="connsiteX23" fmla="*/ 2714394 w 3356484"/>
                <a:gd name="connsiteY23" fmla="*/ 495719 h 767294"/>
                <a:gd name="connsiteX24" fmla="*/ 2749229 w 3356484"/>
                <a:gd name="connsiteY24" fmla="*/ 478302 h 767294"/>
                <a:gd name="connsiteX25" fmla="*/ 2827606 w 3356484"/>
                <a:gd name="connsiteY25" fmla="*/ 408633 h 767294"/>
                <a:gd name="connsiteX26" fmla="*/ 2853732 w 3356484"/>
                <a:gd name="connsiteY26" fmla="*/ 365090 h 767294"/>
                <a:gd name="connsiteX27" fmla="*/ 2951536 w 3356484"/>
                <a:gd name="connsiteY27" fmla="*/ 273651 h 767294"/>
                <a:gd name="connsiteX28" fmla="*/ 3050679 w 3356484"/>
                <a:gd name="connsiteY28" fmla="*/ 198622 h 767294"/>
                <a:gd name="connsiteX29" fmla="*/ 3172264 w 3356484"/>
                <a:gd name="connsiteY29" fmla="*/ 122255 h 767294"/>
                <a:gd name="connsiteX30" fmla="*/ 3356484 w 3356484"/>
                <a:gd name="connsiteY30" fmla="*/ 0 h 767294"/>
                <a:gd name="connsiteX0" fmla="*/ 0 w 3356484"/>
                <a:gd name="connsiteY0" fmla="*/ 762336 h 767294"/>
                <a:gd name="connsiteX1" fmla="*/ 291737 w 3356484"/>
                <a:gd name="connsiteY1" fmla="*/ 765684 h 767294"/>
                <a:gd name="connsiteX2" fmla="*/ 585483 w 3356484"/>
                <a:gd name="connsiteY2" fmla="*/ 704390 h 767294"/>
                <a:gd name="connsiteX3" fmla="*/ 742237 w 3356484"/>
                <a:gd name="connsiteY3" fmla="*/ 670226 h 767294"/>
                <a:gd name="connsiteX4" fmla="*/ 961626 w 3356484"/>
                <a:gd name="connsiteY4" fmla="*/ 622998 h 767294"/>
                <a:gd name="connsiteX5" fmla="*/ 1174652 w 3356484"/>
                <a:gd name="connsiteY5" fmla="*/ 586154 h 767294"/>
                <a:gd name="connsiteX6" fmla="*/ 1335091 w 3356484"/>
                <a:gd name="connsiteY6" fmla="*/ 573426 h 767294"/>
                <a:gd name="connsiteX7" fmla="*/ 1431555 w 3356484"/>
                <a:gd name="connsiteY7" fmla="*/ 420021 h 767294"/>
                <a:gd name="connsiteX8" fmla="*/ 1500554 w 3356484"/>
                <a:gd name="connsiteY8" fmla="*/ 581799 h 767294"/>
                <a:gd name="connsiteX9" fmla="*/ 1939332 w 3356484"/>
                <a:gd name="connsiteY9" fmla="*/ 582805 h 767294"/>
                <a:gd name="connsiteX10" fmla="*/ 1965457 w 3356484"/>
                <a:gd name="connsiteY10" fmla="*/ 565387 h 767294"/>
                <a:gd name="connsiteX11" fmla="*/ 1974166 w 3356484"/>
                <a:gd name="connsiteY11" fmla="*/ 539262 h 767294"/>
                <a:gd name="connsiteX12" fmla="*/ 1991583 w 3356484"/>
                <a:gd name="connsiteY12" fmla="*/ 504427 h 767294"/>
                <a:gd name="connsiteX13" fmla="*/ 2000292 w 3356484"/>
                <a:gd name="connsiteY13" fmla="*/ 478302 h 767294"/>
                <a:gd name="connsiteX14" fmla="*/ 2052543 w 3356484"/>
                <a:gd name="connsiteY14" fmla="*/ 426050 h 767294"/>
                <a:gd name="connsiteX15" fmla="*/ 2096086 w 3356484"/>
                <a:gd name="connsiteY15" fmla="*/ 330256 h 767294"/>
                <a:gd name="connsiteX16" fmla="*/ 2122212 w 3356484"/>
                <a:gd name="connsiteY16" fmla="*/ 321547 h 767294"/>
                <a:gd name="connsiteX17" fmla="*/ 2287674 w 3356484"/>
                <a:gd name="connsiteY17" fmla="*/ 356382 h 767294"/>
                <a:gd name="connsiteX18" fmla="*/ 2383469 w 3356484"/>
                <a:gd name="connsiteY18" fmla="*/ 426050 h 767294"/>
                <a:gd name="connsiteX19" fmla="*/ 2418303 w 3356484"/>
                <a:gd name="connsiteY19" fmla="*/ 460885 h 767294"/>
                <a:gd name="connsiteX20" fmla="*/ 2479263 w 3356484"/>
                <a:gd name="connsiteY20" fmla="*/ 478302 h 767294"/>
                <a:gd name="connsiteX21" fmla="*/ 2505389 w 3356484"/>
                <a:gd name="connsiteY21" fmla="*/ 487010 h 767294"/>
                <a:gd name="connsiteX22" fmla="*/ 2609892 w 3356484"/>
                <a:gd name="connsiteY22" fmla="*/ 504427 h 767294"/>
                <a:gd name="connsiteX23" fmla="*/ 2714394 w 3356484"/>
                <a:gd name="connsiteY23" fmla="*/ 495719 h 767294"/>
                <a:gd name="connsiteX24" fmla="*/ 2749229 w 3356484"/>
                <a:gd name="connsiteY24" fmla="*/ 478302 h 767294"/>
                <a:gd name="connsiteX25" fmla="*/ 2827606 w 3356484"/>
                <a:gd name="connsiteY25" fmla="*/ 408633 h 767294"/>
                <a:gd name="connsiteX26" fmla="*/ 2853732 w 3356484"/>
                <a:gd name="connsiteY26" fmla="*/ 365090 h 767294"/>
                <a:gd name="connsiteX27" fmla="*/ 2951536 w 3356484"/>
                <a:gd name="connsiteY27" fmla="*/ 273651 h 767294"/>
                <a:gd name="connsiteX28" fmla="*/ 3050679 w 3356484"/>
                <a:gd name="connsiteY28" fmla="*/ 198622 h 767294"/>
                <a:gd name="connsiteX29" fmla="*/ 3172264 w 3356484"/>
                <a:gd name="connsiteY29" fmla="*/ 122255 h 767294"/>
                <a:gd name="connsiteX30" fmla="*/ 3356484 w 3356484"/>
                <a:gd name="connsiteY30" fmla="*/ 0 h 767294"/>
                <a:gd name="connsiteX0" fmla="*/ 0 w 3356484"/>
                <a:gd name="connsiteY0" fmla="*/ 762336 h 767294"/>
                <a:gd name="connsiteX1" fmla="*/ 291737 w 3356484"/>
                <a:gd name="connsiteY1" fmla="*/ 765684 h 767294"/>
                <a:gd name="connsiteX2" fmla="*/ 585483 w 3356484"/>
                <a:gd name="connsiteY2" fmla="*/ 704390 h 767294"/>
                <a:gd name="connsiteX3" fmla="*/ 742237 w 3356484"/>
                <a:gd name="connsiteY3" fmla="*/ 670226 h 767294"/>
                <a:gd name="connsiteX4" fmla="*/ 961626 w 3356484"/>
                <a:gd name="connsiteY4" fmla="*/ 622998 h 767294"/>
                <a:gd name="connsiteX5" fmla="*/ 1174652 w 3356484"/>
                <a:gd name="connsiteY5" fmla="*/ 586154 h 767294"/>
                <a:gd name="connsiteX6" fmla="*/ 1335091 w 3356484"/>
                <a:gd name="connsiteY6" fmla="*/ 573426 h 767294"/>
                <a:gd name="connsiteX7" fmla="*/ 1431555 w 3356484"/>
                <a:gd name="connsiteY7" fmla="*/ 420021 h 767294"/>
                <a:gd name="connsiteX8" fmla="*/ 1631183 w 3356484"/>
                <a:gd name="connsiteY8" fmla="*/ 581799 h 767294"/>
                <a:gd name="connsiteX9" fmla="*/ 1939332 w 3356484"/>
                <a:gd name="connsiteY9" fmla="*/ 582805 h 767294"/>
                <a:gd name="connsiteX10" fmla="*/ 1965457 w 3356484"/>
                <a:gd name="connsiteY10" fmla="*/ 565387 h 767294"/>
                <a:gd name="connsiteX11" fmla="*/ 1974166 w 3356484"/>
                <a:gd name="connsiteY11" fmla="*/ 539262 h 767294"/>
                <a:gd name="connsiteX12" fmla="*/ 1991583 w 3356484"/>
                <a:gd name="connsiteY12" fmla="*/ 504427 h 767294"/>
                <a:gd name="connsiteX13" fmla="*/ 2000292 w 3356484"/>
                <a:gd name="connsiteY13" fmla="*/ 478302 h 767294"/>
                <a:gd name="connsiteX14" fmla="*/ 2052543 w 3356484"/>
                <a:gd name="connsiteY14" fmla="*/ 426050 h 767294"/>
                <a:gd name="connsiteX15" fmla="*/ 2096086 w 3356484"/>
                <a:gd name="connsiteY15" fmla="*/ 330256 h 767294"/>
                <a:gd name="connsiteX16" fmla="*/ 2122212 w 3356484"/>
                <a:gd name="connsiteY16" fmla="*/ 321547 h 767294"/>
                <a:gd name="connsiteX17" fmla="*/ 2287674 w 3356484"/>
                <a:gd name="connsiteY17" fmla="*/ 356382 h 767294"/>
                <a:gd name="connsiteX18" fmla="*/ 2383469 w 3356484"/>
                <a:gd name="connsiteY18" fmla="*/ 426050 h 767294"/>
                <a:gd name="connsiteX19" fmla="*/ 2418303 w 3356484"/>
                <a:gd name="connsiteY19" fmla="*/ 460885 h 767294"/>
                <a:gd name="connsiteX20" fmla="*/ 2479263 w 3356484"/>
                <a:gd name="connsiteY20" fmla="*/ 478302 h 767294"/>
                <a:gd name="connsiteX21" fmla="*/ 2505389 w 3356484"/>
                <a:gd name="connsiteY21" fmla="*/ 487010 h 767294"/>
                <a:gd name="connsiteX22" fmla="*/ 2609892 w 3356484"/>
                <a:gd name="connsiteY22" fmla="*/ 504427 h 767294"/>
                <a:gd name="connsiteX23" fmla="*/ 2714394 w 3356484"/>
                <a:gd name="connsiteY23" fmla="*/ 495719 h 767294"/>
                <a:gd name="connsiteX24" fmla="*/ 2749229 w 3356484"/>
                <a:gd name="connsiteY24" fmla="*/ 478302 h 767294"/>
                <a:gd name="connsiteX25" fmla="*/ 2827606 w 3356484"/>
                <a:gd name="connsiteY25" fmla="*/ 408633 h 767294"/>
                <a:gd name="connsiteX26" fmla="*/ 2853732 w 3356484"/>
                <a:gd name="connsiteY26" fmla="*/ 365090 h 767294"/>
                <a:gd name="connsiteX27" fmla="*/ 2951536 w 3356484"/>
                <a:gd name="connsiteY27" fmla="*/ 273651 h 767294"/>
                <a:gd name="connsiteX28" fmla="*/ 3050679 w 3356484"/>
                <a:gd name="connsiteY28" fmla="*/ 198622 h 767294"/>
                <a:gd name="connsiteX29" fmla="*/ 3172264 w 3356484"/>
                <a:gd name="connsiteY29" fmla="*/ 122255 h 767294"/>
                <a:gd name="connsiteX30" fmla="*/ 3356484 w 3356484"/>
                <a:gd name="connsiteY30" fmla="*/ 0 h 767294"/>
                <a:gd name="connsiteX0" fmla="*/ 0 w 3356484"/>
                <a:gd name="connsiteY0" fmla="*/ 762336 h 767294"/>
                <a:gd name="connsiteX1" fmla="*/ 291737 w 3356484"/>
                <a:gd name="connsiteY1" fmla="*/ 765684 h 767294"/>
                <a:gd name="connsiteX2" fmla="*/ 585483 w 3356484"/>
                <a:gd name="connsiteY2" fmla="*/ 704390 h 767294"/>
                <a:gd name="connsiteX3" fmla="*/ 742237 w 3356484"/>
                <a:gd name="connsiteY3" fmla="*/ 670226 h 767294"/>
                <a:gd name="connsiteX4" fmla="*/ 961626 w 3356484"/>
                <a:gd name="connsiteY4" fmla="*/ 622998 h 767294"/>
                <a:gd name="connsiteX5" fmla="*/ 1174652 w 3356484"/>
                <a:gd name="connsiteY5" fmla="*/ 586154 h 767294"/>
                <a:gd name="connsiteX6" fmla="*/ 1335091 w 3356484"/>
                <a:gd name="connsiteY6" fmla="*/ 573426 h 767294"/>
                <a:gd name="connsiteX7" fmla="*/ 1466725 w 3356484"/>
                <a:gd name="connsiteY7" fmla="*/ 565722 h 767294"/>
                <a:gd name="connsiteX8" fmla="*/ 1631183 w 3356484"/>
                <a:gd name="connsiteY8" fmla="*/ 581799 h 767294"/>
                <a:gd name="connsiteX9" fmla="*/ 1939332 w 3356484"/>
                <a:gd name="connsiteY9" fmla="*/ 582805 h 767294"/>
                <a:gd name="connsiteX10" fmla="*/ 1965457 w 3356484"/>
                <a:gd name="connsiteY10" fmla="*/ 565387 h 767294"/>
                <a:gd name="connsiteX11" fmla="*/ 1974166 w 3356484"/>
                <a:gd name="connsiteY11" fmla="*/ 539262 h 767294"/>
                <a:gd name="connsiteX12" fmla="*/ 1991583 w 3356484"/>
                <a:gd name="connsiteY12" fmla="*/ 504427 h 767294"/>
                <a:gd name="connsiteX13" fmla="*/ 2000292 w 3356484"/>
                <a:gd name="connsiteY13" fmla="*/ 478302 h 767294"/>
                <a:gd name="connsiteX14" fmla="*/ 2052543 w 3356484"/>
                <a:gd name="connsiteY14" fmla="*/ 426050 h 767294"/>
                <a:gd name="connsiteX15" fmla="*/ 2096086 w 3356484"/>
                <a:gd name="connsiteY15" fmla="*/ 330256 h 767294"/>
                <a:gd name="connsiteX16" fmla="*/ 2122212 w 3356484"/>
                <a:gd name="connsiteY16" fmla="*/ 321547 h 767294"/>
                <a:gd name="connsiteX17" fmla="*/ 2287674 w 3356484"/>
                <a:gd name="connsiteY17" fmla="*/ 356382 h 767294"/>
                <a:gd name="connsiteX18" fmla="*/ 2383469 w 3356484"/>
                <a:gd name="connsiteY18" fmla="*/ 426050 h 767294"/>
                <a:gd name="connsiteX19" fmla="*/ 2418303 w 3356484"/>
                <a:gd name="connsiteY19" fmla="*/ 460885 h 767294"/>
                <a:gd name="connsiteX20" fmla="*/ 2479263 w 3356484"/>
                <a:gd name="connsiteY20" fmla="*/ 478302 h 767294"/>
                <a:gd name="connsiteX21" fmla="*/ 2505389 w 3356484"/>
                <a:gd name="connsiteY21" fmla="*/ 487010 h 767294"/>
                <a:gd name="connsiteX22" fmla="*/ 2609892 w 3356484"/>
                <a:gd name="connsiteY22" fmla="*/ 504427 h 767294"/>
                <a:gd name="connsiteX23" fmla="*/ 2714394 w 3356484"/>
                <a:gd name="connsiteY23" fmla="*/ 495719 h 767294"/>
                <a:gd name="connsiteX24" fmla="*/ 2749229 w 3356484"/>
                <a:gd name="connsiteY24" fmla="*/ 478302 h 767294"/>
                <a:gd name="connsiteX25" fmla="*/ 2827606 w 3356484"/>
                <a:gd name="connsiteY25" fmla="*/ 408633 h 767294"/>
                <a:gd name="connsiteX26" fmla="*/ 2853732 w 3356484"/>
                <a:gd name="connsiteY26" fmla="*/ 365090 h 767294"/>
                <a:gd name="connsiteX27" fmla="*/ 2951536 w 3356484"/>
                <a:gd name="connsiteY27" fmla="*/ 273651 h 767294"/>
                <a:gd name="connsiteX28" fmla="*/ 3050679 w 3356484"/>
                <a:gd name="connsiteY28" fmla="*/ 198622 h 767294"/>
                <a:gd name="connsiteX29" fmla="*/ 3172264 w 3356484"/>
                <a:gd name="connsiteY29" fmla="*/ 122255 h 767294"/>
                <a:gd name="connsiteX30" fmla="*/ 3356484 w 3356484"/>
                <a:gd name="connsiteY30" fmla="*/ 0 h 767294"/>
                <a:gd name="connsiteX0" fmla="*/ 0 w 3356484"/>
                <a:gd name="connsiteY0" fmla="*/ 762336 h 767294"/>
                <a:gd name="connsiteX1" fmla="*/ 291737 w 3356484"/>
                <a:gd name="connsiteY1" fmla="*/ 765684 h 767294"/>
                <a:gd name="connsiteX2" fmla="*/ 585483 w 3356484"/>
                <a:gd name="connsiteY2" fmla="*/ 704390 h 767294"/>
                <a:gd name="connsiteX3" fmla="*/ 742237 w 3356484"/>
                <a:gd name="connsiteY3" fmla="*/ 670226 h 767294"/>
                <a:gd name="connsiteX4" fmla="*/ 961626 w 3356484"/>
                <a:gd name="connsiteY4" fmla="*/ 622998 h 767294"/>
                <a:gd name="connsiteX5" fmla="*/ 1174652 w 3356484"/>
                <a:gd name="connsiteY5" fmla="*/ 586154 h 767294"/>
                <a:gd name="connsiteX6" fmla="*/ 1335091 w 3356484"/>
                <a:gd name="connsiteY6" fmla="*/ 573426 h 767294"/>
                <a:gd name="connsiteX7" fmla="*/ 1466725 w 3356484"/>
                <a:gd name="connsiteY7" fmla="*/ 565722 h 767294"/>
                <a:gd name="connsiteX8" fmla="*/ 1631183 w 3356484"/>
                <a:gd name="connsiteY8" fmla="*/ 581799 h 767294"/>
                <a:gd name="connsiteX9" fmla="*/ 1763486 w 3356484"/>
                <a:gd name="connsiteY9" fmla="*/ 582805 h 767294"/>
                <a:gd name="connsiteX10" fmla="*/ 1965457 w 3356484"/>
                <a:gd name="connsiteY10" fmla="*/ 565387 h 767294"/>
                <a:gd name="connsiteX11" fmla="*/ 1974166 w 3356484"/>
                <a:gd name="connsiteY11" fmla="*/ 539262 h 767294"/>
                <a:gd name="connsiteX12" fmla="*/ 1991583 w 3356484"/>
                <a:gd name="connsiteY12" fmla="*/ 504427 h 767294"/>
                <a:gd name="connsiteX13" fmla="*/ 2000292 w 3356484"/>
                <a:gd name="connsiteY13" fmla="*/ 478302 h 767294"/>
                <a:gd name="connsiteX14" fmla="*/ 2052543 w 3356484"/>
                <a:gd name="connsiteY14" fmla="*/ 426050 h 767294"/>
                <a:gd name="connsiteX15" fmla="*/ 2096086 w 3356484"/>
                <a:gd name="connsiteY15" fmla="*/ 330256 h 767294"/>
                <a:gd name="connsiteX16" fmla="*/ 2122212 w 3356484"/>
                <a:gd name="connsiteY16" fmla="*/ 321547 h 767294"/>
                <a:gd name="connsiteX17" fmla="*/ 2287674 w 3356484"/>
                <a:gd name="connsiteY17" fmla="*/ 356382 h 767294"/>
                <a:gd name="connsiteX18" fmla="*/ 2383469 w 3356484"/>
                <a:gd name="connsiteY18" fmla="*/ 426050 h 767294"/>
                <a:gd name="connsiteX19" fmla="*/ 2418303 w 3356484"/>
                <a:gd name="connsiteY19" fmla="*/ 460885 h 767294"/>
                <a:gd name="connsiteX20" fmla="*/ 2479263 w 3356484"/>
                <a:gd name="connsiteY20" fmla="*/ 478302 h 767294"/>
                <a:gd name="connsiteX21" fmla="*/ 2505389 w 3356484"/>
                <a:gd name="connsiteY21" fmla="*/ 487010 h 767294"/>
                <a:gd name="connsiteX22" fmla="*/ 2609892 w 3356484"/>
                <a:gd name="connsiteY22" fmla="*/ 504427 h 767294"/>
                <a:gd name="connsiteX23" fmla="*/ 2714394 w 3356484"/>
                <a:gd name="connsiteY23" fmla="*/ 495719 h 767294"/>
                <a:gd name="connsiteX24" fmla="*/ 2749229 w 3356484"/>
                <a:gd name="connsiteY24" fmla="*/ 478302 h 767294"/>
                <a:gd name="connsiteX25" fmla="*/ 2827606 w 3356484"/>
                <a:gd name="connsiteY25" fmla="*/ 408633 h 767294"/>
                <a:gd name="connsiteX26" fmla="*/ 2853732 w 3356484"/>
                <a:gd name="connsiteY26" fmla="*/ 365090 h 767294"/>
                <a:gd name="connsiteX27" fmla="*/ 2951536 w 3356484"/>
                <a:gd name="connsiteY27" fmla="*/ 273651 h 767294"/>
                <a:gd name="connsiteX28" fmla="*/ 3050679 w 3356484"/>
                <a:gd name="connsiteY28" fmla="*/ 198622 h 767294"/>
                <a:gd name="connsiteX29" fmla="*/ 3172264 w 3356484"/>
                <a:gd name="connsiteY29" fmla="*/ 122255 h 767294"/>
                <a:gd name="connsiteX30" fmla="*/ 3356484 w 3356484"/>
                <a:gd name="connsiteY30" fmla="*/ 0 h 767294"/>
                <a:gd name="connsiteX0" fmla="*/ 0 w 3356484"/>
                <a:gd name="connsiteY0" fmla="*/ 762336 h 767294"/>
                <a:gd name="connsiteX1" fmla="*/ 291737 w 3356484"/>
                <a:gd name="connsiteY1" fmla="*/ 765684 h 767294"/>
                <a:gd name="connsiteX2" fmla="*/ 585483 w 3356484"/>
                <a:gd name="connsiteY2" fmla="*/ 704390 h 767294"/>
                <a:gd name="connsiteX3" fmla="*/ 742237 w 3356484"/>
                <a:gd name="connsiteY3" fmla="*/ 670226 h 767294"/>
                <a:gd name="connsiteX4" fmla="*/ 961626 w 3356484"/>
                <a:gd name="connsiteY4" fmla="*/ 622998 h 767294"/>
                <a:gd name="connsiteX5" fmla="*/ 1174652 w 3356484"/>
                <a:gd name="connsiteY5" fmla="*/ 586154 h 767294"/>
                <a:gd name="connsiteX6" fmla="*/ 1335091 w 3356484"/>
                <a:gd name="connsiteY6" fmla="*/ 573426 h 767294"/>
                <a:gd name="connsiteX7" fmla="*/ 1466725 w 3356484"/>
                <a:gd name="connsiteY7" fmla="*/ 565722 h 767294"/>
                <a:gd name="connsiteX8" fmla="*/ 1631183 w 3356484"/>
                <a:gd name="connsiteY8" fmla="*/ 581799 h 767294"/>
                <a:gd name="connsiteX9" fmla="*/ 1763486 w 3356484"/>
                <a:gd name="connsiteY9" fmla="*/ 582805 h 767294"/>
                <a:gd name="connsiteX10" fmla="*/ 1869998 w 3356484"/>
                <a:gd name="connsiteY10" fmla="*/ 580459 h 767294"/>
                <a:gd name="connsiteX11" fmla="*/ 1974166 w 3356484"/>
                <a:gd name="connsiteY11" fmla="*/ 539262 h 767294"/>
                <a:gd name="connsiteX12" fmla="*/ 1991583 w 3356484"/>
                <a:gd name="connsiteY12" fmla="*/ 504427 h 767294"/>
                <a:gd name="connsiteX13" fmla="*/ 2000292 w 3356484"/>
                <a:gd name="connsiteY13" fmla="*/ 478302 h 767294"/>
                <a:gd name="connsiteX14" fmla="*/ 2052543 w 3356484"/>
                <a:gd name="connsiteY14" fmla="*/ 426050 h 767294"/>
                <a:gd name="connsiteX15" fmla="*/ 2096086 w 3356484"/>
                <a:gd name="connsiteY15" fmla="*/ 330256 h 767294"/>
                <a:gd name="connsiteX16" fmla="*/ 2122212 w 3356484"/>
                <a:gd name="connsiteY16" fmla="*/ 321547 h 767294"/>
                <a:gd name="connsiteX17" fmla="*/ 2287674 w 3356484"/>
                <a:gd name="connsiteY17" fmla="*/ 356382 h 767294"/>
                <a:gd name="connsiteX18" fmla="*/ 2383469 w 3356484"/>
                <a:gd name="connsiteY18" fmla="*/ 426050 h 767294"/>
                <a:gd name="connsiteX19" fmla="*/ 2418303 w 3356484"/>
                <a:gd name="connsiteY19" fmla="*/ 460885 h 767294"/>
                <a:gd name="connsiteX20" fmla="*/ 2479263 w 3356484"/>
                <a:gd name="connsiteY20" fmla="*/ 478302 h 767294"/>
                <a:gd name="connsiteX21" fmla="*/ 2505389 w 3356484"/>
                <a:gd name="connsiteY21" fmla="*/ 487010 h 767294"/>
                <a:gd name="connsiteX22" fmla="*/ 2609892 w 3356484"/>
                <a:gd name="connsiteY22" fmla="*/ 504427 h 767294"/>
                <a:gd name="connsiteX23" fmla="*/ 2714394 w 3356484"/>
                <a:gd name="connsiteY23" fmla="*/ 495719 h 767294"/>
                <a:gd name="connsiteX24" fmla="*/ 2749229 w 3356484"/>
                <a:gd name="connsiteY24" fmla="*/ 478302 h 767294"/>
                <a:gd name="connsiteX25" fmla="*/ 2827606 w 3356484"/>
                <a:gd name="connsiteY25" fmla="*/ 408633 h 767294"/>
                <a:gd name="connsiteX26" fmla="*/ 2853732 w 3356484"/>
                <a:gd name="connsiteY26" fmla="*/ 365090 h 767294"/>
                <a:gd name="connsiteX27" fmla="*/ 2951536 w 3356484"/>
                <a:gd name="connsiteY27" fmla="*/ 273651 h 767294"/>
                <a:gd name="connsiteX28" fmla="*/ 3050679 w 3356484"/>
                <a:gd name="connsiteY28" fmla="*/ 198622 h 767294"/>
                <a:gd name="connsiteX29" fmla="*/ 3172264 w 3356484"/>
                <a:gd name="connsiteY29" fmla="*/ 122255 h 767294"/>
                <a:gd name="connsiteX30" fmla="*/ 3356484 w 3356484"/>
                <a:gd name="connsiteY30" fmla="*/ 0 h 767294"/>
                <a:gd name="connsiteX0" fmla="*/ 0 w 4908955"/>
                <a:gd name="connsiteY0" fmla="*/ 644977 h 649935"/>
                <a:gd name="connsiteX1" fmla="*/ 291737 w 4908955"/>
                <a:gd name="connsiteY1" fmla="*/ 648325 h 649935"/>
                <a:gd name="connsiteX2" fmla="*/ 585483 w 4908955"/>
                <a:gd name="connsiteY2" fmla="*/ 587031 h 649935"/>
                <a:gd name="connsiteX3" fmla="*/ 742237 w 4908955"/>
                <a:gd name="connsiteY3" fmla="*/ 552867 h 649935"/>
                <a:gd name="connsiteX4" fmla="*/ 961626 w 4908955"/>
                <a:gd name="connsiteY4" fmla="*/ 505639 h 649935"/>
                <a:gd name="connsiteX5" fmla="*/ 1174652 w 4908955"/>
                <a:gd name="connsiteY5" fmla="*/ 468795 h 649935"/>
                <a:gd name="connsiteX6" fmla="*/ 1335091 w 4908955"/>
                <a:gd name="connsiteY6" fmla="*/ 456067 h 649935"/>
                <a:gd name="connsiteX7" fmla="*/ 1466725 w 4908955"/>
                <a:gd name="connsiteY7" fmla="*/ 448363 h 649935"/>
                <a:gd name="connsiteX8" fmla="*/ 1631183 w 4908955"/>
                <a:gd name="connsiteY8" fmla="*/ 464440 h 649935"/>
                <a:gd name="connsiteX9" fmla="*/ 1763486 w 4908955"/>
                <a:gd name="connsiteY9" fmla="*/ 465446 h 649935"/>
                <a:gd name="connsiteX10" fmla="*/ 1869998 w 4908955"/>
                <a:gd name="connsiteY10" fmla="*/ 463100 h 649935"/>
                <a:gd name="connsiteX11" fmla="*/ 1974166 w 4908955"/>
                <a:gd name="connsiteY11" fmla="*/ 421903 h 649935"/>
                <a:gd name="connsiteX12" fmla="*/ 1991583 w 4908955"/>
                <a:gd name="connsiteY12" fmla="*/ 387068 h 649935"/>
                <a:gd name="connsiteX13" fmla="*/ 2000292 w 4908955"/>
                <a:gd name="connsiteY13" fmla="*/ 360943 h 649935"/>
                <a:gd name="connsiteX14" fmla="*/ 2052543 w 4908955"/>
                <a:gd name="connsiteY14" fmla="*/ 308691 h 649935"/>
                <a:gd name="connsiteX15" fmla="*/ 2096086 w 4908955"/>
                <a:gd name="connsiteY15" fmla="*/ 212897 h 649935"/>
                <a:gd name="connsiteX16" fmla="*/ 2122212 w 4908955"/>
                <a:gd name="connsiteY16" fmla="*/ 204188 h 649935"/>
                <a:gd name="connsiteX17" fmla="*/ 2287674 w 4908955"/>
                <a:gd name="connsiteY17" fmla="*/ 239023 h 649935"/>
                <a:gd name="connsiteX18" fmla="*/ 2383469 w 4908955"/>
                <a:gd name="connsiteY18" fmla="*/ 308691 h 649935"/>
                <a:gd name="connsiteX19" fmla="*/ 2418303 w 4908955"/>
                <a:gd name="connsiteY19" fmla="*/ 343526 h 649935"/>
                <a:gd name="connsiteX20" fmla="*/ 2479263 w 4908955"/>
                <a:gd name="connsiteY20" fmla="*/ 360943 h 649935"/>
                <a:gd name="connsiteX21" fmla="*/ 2505389 w 4908955"/>
                <a:gd name="connsiteY21" fmla="*/ 369651 h 649935"/>
                <a:gd name="connsiteX22" fmla="*/ 2609892 w 4908955"/>
                <a:gd name="connsiteY22" fmla="*/ 387068 h 649935"/>
                <a:gd name="connsiteX23" fmla="*/ 2714394 w 4908955"/>
                <a:gd name="connsiteY23" fmla="*/ 378360 h 649935"/>
                <a:gd name="connsiteX24" fmla="*/ 2749229 w 4908955"/>
                <a:gd name="connsiteY24" fmla="*/ 360943 h 649935"/>
                <a:gd name="connsiteX25" fmla="*/ 2827606 w 4908955"/>
                <a:gd name="connsiteY25" fmla="*/ 291274 h 649935"/>
                <a:gd name="connsiteX26" fmla="*/ 2853732 w 4908955"/>
                <a:gd name="connsiteY26" fmla="*/ 247731 h 649935"/>
                <a:gd name="connsiteX27" fmla="*/ 2951536 w 4908955"/>
                <a:gd name="connsiteY27" fmla="*/ 156292 h 649935"/>
                <a:gd name="connsiteX28" fmla="*/ 3050679 w 4908955"/>
                <a:gd name="connsiteY28" fmla="*/ 81263 h 649935"/>
                <a:gd name="connsiteX29" fmla="*/ 3172264 w 4908955"/>
                <a:gd name="connsiteY29" fmla="*/ 4896 h 649935"/>
                <a:gd name="connsiteX30" fmla="*/ 4908955 w 4908955"/>
                <a:gd name="connsiteY30" fmla="*/ 485542 h 649935"/>
                <a:gd name="connsiteX0" fmla="*/ 0 w 4908955"/>
                <a:gd name="connsiteY0" fmla="*/ 579203 h 584161"/>
                <a:gd name="connsiteX1" fmla="*/ 291737 w 4908955"/>
                <a:gd name="connsiteY1" fmla="*/ 582551 h 584161"/>
                <a:gd name="connsiteX2" fmla="*/ 585483 w 4908955"/>
                <a:gd name="connsiteY2" fmla="*/ 521257 h 584161"/>
                <a:gd name="connsiteX3" fmla="*/ 742237 w 4908955"/>
                <a:gd name="connsiteY3" fmla="*/ 487093 h 584161"/>
                <a:gd name="connsiteX4" fmla="*/ 961626 w 4908955"/>
                <a:gd name="connsiteY4" fmla="*/ 439865 h 584161"/>
                <a:gd name="connsiteX5" fmla="*/ 1174652 w 4908955"/>
                <a:gd name="connsiteY5" fmla="*/ 403021 h 584161"/>
                <a:gd name="connsiteX6" fmla="*/ 1335091 w 4908955"/>
                <a:gd name="connsiteY6" fmla="*/ 390293 h 584161"/>
                <a:gd name="connsiteX7" fmla="*/ 1466725 w 4908955"/>
                <a:gd name="connsiteY7" fmla="*/ 382589 h 584161"/>
                <a:gd name="connsiteX8" fmla="*/ 1631183 w 4908955"/>
                <a:gd name="connsiteY8" fmla="*/ 398666 h 584161"/>
                <a:gd name="connsiteX9" fmla="*/ 1763486 w 4908955"/>
                <a:gd name="connsiteY9" fmla="*/ 399672 h 584161"/>
                <a:gd name="connsiteX10" fmla="*/ 1869998 w 4908955"/>
                <a:gd name="connsiteY10" fmla="*/ 397326 h 584161"/>
                <a:gd name="connsiteX11" fmla="*/ 1974166 w 4908955"/>
                <a:gd name="connsiteY11" fmla="*/ 356129 h 584161"/>
                <a:gd name="connsiteX12" fmla="*/ 1991583 w 4908955"/>
                <a:gd name="connsiteY12" fmla="*/ 321294 h 584161"/>
                <a:gd name="connsiteX13" fmla="*/ 2000292 w 4908955"/>
                <a:gd name="connsiteY13" fmla="*/ 295169 h 584161"/>
                <a:gd name="connsiteX14" fmla="*/ 2052543 w 4908955"/>
                <a:gd name="connsiteY14" fmla="*/ 242917 h 584161"/>
                <a:gd name="connsiteX15" fmla="*/ 2096086 w 4908955"/>
                <a:gd name="connsiteY15" fmla="*/ 147123 h 584161"/>
                <a:gd name="connsiteX16" fmla="*/ 2122212 w 4908955"/>
                <a:gd name="connsiteY16" fmla="*/ 138414 h 584161"/>
                <a:gd name="connsiteX17" fmla="*/ 2287674 w 4908955"/>
                <a:gd name="connsiteY17" fmla="*/ 173249 h 584161"/>
                <a:gd name="connsiteX18" fmla="*/ 2383469 w 4908955"/>
                <a:gd name="connsiteY18" fmla="*/ 242917 h 584161"/>
                <a:gd name="connsiteX19" fmla="*/ 2418303 w 4908955"/>
                <a:gd name="connsiteY19" fmla="*/ 277752 h 584161"/>
                <a:gd name="connsiteX20" fmla="*/ 2479263 w 4908955"/>
                <a:gd name="connsiteY20" fmla="*/ 295169 h 584161"/>
                <a:gd name="connsiteX21" fmla="*/ 2505389 w 4908955"/>
                <a:gd name="connsiteY21" fmla="*/ 303877 h 584161"/>
                <a:gd name="connsiteX22" fmla="*/ 2609892 w 4908955"/>
                <a:gd name="connsiteY22" fmla="*/ 321294 h 584161"/>
                <a:gd name="connsiteX23" fmla="*/ 2714394 w 4908955"/>
                <a:gd name="connsiteY23" fmla="*/ 312586 h 584161"/>
                <a:gd name="connsiteX24" fmla="*/ 2749229 w 4908955"/>
                <a:gd name="connsiteY24" fmla="*/ 295169 h 584161"/>
                <a:gd name="connsiteX25" fmla="*/ 2827606 w 4908955"/>
                <a:gd name="connsiteY25" fmla="*/ 225500 h 584161"/>
                <a:gd name="connsiteX26" fmla="*/ 2853732 w 4908955"/>
                <a:gd name="connsiteY26" fmla="*/ 181957 h 584161"/>
                <a:gd name="connsiteX27" fmla="*/ 2951536 w 4908955"/>
                <a:gd name="connsiteY27" fmla="*/ 90518 h 584161"/>
                <a:gd name="connsiteX28" fmla="*/ 3050679 w 4908955"/>
                <a:gd name="connsiteY28" fmla="*/ 15489 h 584161"/>
                <a:gd name="connsiteX29" fmla="*/ 4769951 w 4908955"/>
                <a:gd name="connsiteY29" fmla="*/ 436515 h 584161"/>
                <a:gd name="connsiteX30" fmla="*/ 4908955 w 4908955"/>
                <a:gd name="connsiteY30" fmla="*/ 419768 h 584161"/>
                <a:gd name="connsiteX0" fmla="*/ 0 w 4908955"/>
                <a:gd name="connsiteY0" fmla="*/ 489029 h 493987"/>
                <a:gd name="connsiteX1" fmla="*/ 291737 w 4908955"/>
                <a:gd name="connsiteY1" fmla="*/ 492377 h 493987"/>
                <a:gd name="connsiteX2" fmla="*/ 585483 w 4908955"/>
                <a:gd name="connsiteY2" fmla="*/ 431083 h 493987"/>
                <a:gd name="connsiteX3" fmla="*/ 742237 w 4908955"/>
                <a:gd name="connsiteY3" fmla="*/ 396919 h 493987"/>
                <a:gd name="connsiteX4" fmla="*/ 961626 w 4908955"/>
                <a:gd name="connsiteY4" fmla="*/ 349691 h 493987"/>
                <a:gd name="connsiteX5" fmla="*/ 1174652 w 4908955"/>
                <a:gd name="connsiteY5" fmla="*/ 312847 h 493987"/>
                <a:gd name="connsiteX6" fmla="*/ 1335091 w 4908955"/>
                <a:gd name="connsiteY6" fmla="*/ 300119 h 493987"/>
                <a:gd name="connsiteX7" fmla="*/ 1466725 w 4908955"/>
                <a:gd name="connsiteY7" fmla="*/ 292415 h 493987"/>
                <a:gd name="connsiteX8" fmla="*/ 1631183 w 4908955"/>
                <a:gd name="connsiteY8" fmla="*/ 308492 h 493987"/>
                <a:gd name="connsiteX9" fmla="*/ 1763486 w 4908955"/>
                <a:gd name="connsiteY9" fmla="*/ 309498 h 493987"/>
                <a:gd name="connsiteX10" fmla="*/ 1869998 w 4908955"/>
                <a:gd name="connsiteY10" fmla="*/ 307152 h 493987"/>
                <a:gd name="connsiteX11" fmla="*/ 1974166 w 4908955"/>
                <a:gd name="connsiteY11" fmla="*/ 265955 h 493987"/>
                <a:gd name="connsiteX12" fmla="*/ 1991583 w 4908955"/>
                <a:gd name="connsiteY12" fmla="*/ 231120 h 493987"/>
                <a:gd name="connsiteX13" fmla="*/ 2000292 w 4908955"/>
                <a:gd name="connsiteY13" fmla="*/ 204995 h 493987"/>
                <a:gd name="connsiteX14" fmla="*/ 2052543 w 4908955"/>
                <a:gd name="connsiteY14" fmla="*/ 152743 h 493987"/>
                <a:gd name="connsiteX15" fmla="*/ 2096086 w 4908955"/>
                <a:gd name="connsiteY15" fmla="*/ 56949 h 493987"/>
                <a:gd name="connsiteX16" fmla="*/ 2122212 w 4908955"/>
                <a:gd name="connsiteY16" fmla="*/ 48240 h 493987"/>
                <a:gd name="connsiteX17" fmla="*/ 2287674 w 4908955"/>
                <a:gd name="connsiteY17" fmla="*/ 83075 h 493987"/>
                <a:gd name="connsiteX18" fmla="*/ 2383469 w 4908955"/>
                <a:gd name="connsiteY18" fmla="*/ 152743 h 493987"/>
                <a:gd name="connsiteX19" fmla="*/ 2418303 w 4908955"/>
                <a:gd name="connsiteY19" fmla="*/ 187578 h 493987"/>
                <a:gd name="connsiteX20" fmla="*/ 2479263 w 4908955"/>
                <a:gd name="connsiteY20" fmla="*/ 204995 h 493987"/>
                <a:gd name="connsiteX21" fmla="*/ 2505389 w 4908955"/>
                <a:gd name="connsiteY21" fmla="*/ 213703 h 493987"/>
                <a:gd name="connsiteX22" fmla="*/ 2609892 w 4908955"/>
                <a:gd name="connsiteY22" fmla="*/ 231120 h 493987"/>
                <a:gd name="connsiteX23" fmla="*/ 2714394 w 4908955"/>
                <a:gd name="connsiteY23" fmla="*/ 222412 h 493987"/>
                <a:gd name="connsiteX24" fmla="*/ 2749229 w 4908955"/>
                <a:gd name="connsiteY24" fmla="*/ 204995 h 493987"/>
                <a:gd name="connsiteX25" fmla="*/ 2827606 w 4908955"/>
                <a:gd name="connsiteY25" fmla="*/ 135326 h 493987"/>
                <a:gd name="connsiteX26" fmla="*/ 2853732 w 4908955"/>
                <a:gd name="connsiteY26" fmla="*/ 91783 h 493987"/>
                <a:gd name="connsiteX27" fmla="*/ 2951536 w 4908955"/>
                <a:gd name="connsiteY27" fmla="*/ 344 h 493987"/>
                <a:gd name="connsiteX28" fmla="*/ 4567980 w 4908955"/>
                <a:gd name="connsiteY28" fmla="*/ 332273 h 493987"/>
                <a:gd name="connsiteX29" fmla="*/ 4769951 w 4908955"/>
                <a:gd name="connsiteY29" fmla="*/ 346341 h 493987"/>
                <a:gd name="connsiteX30" fmla="*/ 4908955 w 4908955"/>
                <a:gd name="connsiteY30" fmla="*/ 329594 h 493987"/>
                <a:gd name="connsiteX0" fmla="*/ 0 w 4908955"/>
                <a:gd name="connsiteY0" fmla="*/ 440789 h 445747"/>
                <a:gd name="connsiteX1" fmla="*/ 291737 w 4908955"/>
                <a:gd name="connsiteY1" fmla="*/ 444137 h 445747"/>
                <a:gd name="connsiteX2" fmla="*/ 585483 w 4908955"/>
                <a:gd name="connsiteY2" fmla="*/ 382843 h 445747"/>
                <a:gd name="connsiteX3" fmla="*/ 742237 w 4908955"/>
                <a:gd name="connsiteY3" fmla="*/ 348679 h 445747"/>
                <a:gd name="connsiteX4" fmla="*/ 961626 w 4908955"/>
                <a:gd name="connsiteY4" fmla="*/ 301451 h 445747"/>
                <a:gd name="connsiteX5" fmla="*/ 1174652 w 4908955"/>
                <a:gd name="connsiteY5" fmla="*/ 264607 h 445747"/>
                <a:gd name="connsiteX6" fmla="*/ 1335091 w 4908955"/>
                <a:gd name="connsiteY6" fmla="*/ 251879 h 445747"/>
                <a:gd name="connsiteX7" fmla="*/ 1466725 w 4908955"/>
                <a:gd name="connsiteY7" fmla="*/ 244175 h 445747"/>
                <a:gd name="connsiteX8" fmla="*/ 1631183 w 4908955"/>
                <a:gd name="connsiteY8" fmla="*/ 260252 h 445747"/>
                <a:gd name="connsiteX9" fmla="*/ 1763486 w 4908955"/>
                <a:gd name="connsiteY9" fmla="*/ 261258 h 445747"/>
                <a:gd name="connsiteX10" fmla="*/ 1869998 w 4908955"/>
                <a:gd name="connsiteY10" fmla="*/ 258912 h 445747"/>
                <a:gd name="connsiteX11" fmla="*/ 1974166 w 4908955"/>
                <a:gd name="connsiteY11" fmla="*/ 217715 h 445747"/>
                <a:gd name="connsiteX12" fmla="*/ 1991583 w 4908955"/>
                <a:gd name="connsiteY12" fmla="*/ 182880 h 445747"/>
                <a:gd name="connsiteX13" fmla="*/ 2000292 w 4908955"/>
                <a:gd name="connsiteY13" fmla="*/ 156755 h 445747"/>
                <a:gd name="connsiteX14" fmla="*/ 2052543 w 4908955"/>
                <a:gd name="connsiteY14" fmla="*/ 104503 h 445747"/>
                <a:gd name="connsiteX15" fmla="*/ 2096086 w 4908955"/>
                <a:gd name="connsiteY15" fmla="*/ 8709 h 445747"/>
                <a:gd name="connsiteX16" fmla="*/ 2122212 w 4908955"/>
                <a:gd name="connsiteY16" fmla="*/ 0 h 445747"/>
                <a:gd name="connsiteX17" fmla="*/ 2287674 w 4908955"/>
                <a:gd name="connsiteY17" fmla="*/ 34835 h 445747"/>
                <a:gd name="connsiteX18" fmla="*/ 2383469 w 4908955"/>
                <a:gd name="connsiteY18" fmla="*/ 104503 h 445747"/>
                <a:gd name="connsiteX19" fmla="*/ 2418303 w 4908955"/>
                <a:gd name="connsiteY19" fmla="*/ 139338 h 445747"/>
                <a:gd name="connsiteX20" fmla="*/ 2479263 w 4908955"/>
                <a:gd name="connsiteY20" fmla="*/ 156755 h 445747"/>
                <a:gd name="connsiteX21" fmla="*/ 2505389 w 4908955"/>
                <a:gd name="connsiteY21" fmla="*/ 165463 h 445747"/>
                <a:gd name="connsiteX22" fmla="*/ 2609892 w 4908955"/>
                <a:gd name="connsiteY22" fmla="*/ 182880 h 445747"/>
                <a:gd name="connsiteX23" fmla="*/ 2714394 w 4908955"/>
                <a:gd name="connsiteY23" fmla="*/ 174172 h 445747"/>
                <a:gd name="connsiteX24" fmla="*/ 2749229 w 4908955"/>
                <a:gd name="connsiteY24" fmla="*/ 156755 h 445747"/>
                <a:gd name="connsiteX25" fmla="*/ 2827606 w 4908955"/>
                <a:gd name="connsiteY25" fmla="*/ 87086 h 445747"/>
                <a:gd name="connsiteX26" fmla="*/ 2853732 w 4908955"/>
                <a:gd name="connsiteY26" fmla="*/ 43543 h 445747"/>
                <a:gd name="connsiteX27" fmla="*/ 4393475 w 4908955"/>
                <a:gd name="connsiteY27" fmla="*/ 273651 h 445747"/>
                <a:gd name="connsiteX28" fmla="*/ 4567980 w 4908955"/>
                <a:gd name="connsiteY28" fmla="*/ 284033 h 445747"/>
                <a:gd name="connsiteX29" fmla="*/ 4769951 w 4908955"/>
                <a:gd name="connsiteY29" fmla="*/ 298101 h 445747"/>
                <a:gd name="connsiteX30" fmla="*/ 4908955 w 4908955"/>
                <a:gd name="connsiteY30" fmla="*/ 281354 h 445747"/>
                <a:gd name="connsiteX0" fmla="*/ 0 w 4908955"/>
                <a:gd name="connsiteY0" fmla="*/ 440789 h 445747"/>
                <a:gd name="connsiteX1" fmla="*/ 291737 w 4908955"/>
                <a:gd name="connsiteY1" fmla="*/ 444137 h 445747"/>
                <a:gd name="connsiteX2" fmla="*/ 585483 w 4908955"/>
                <a:gd name="connsiteY2" fmla="*/ 382843 h 445747"/>
                <a:gd name="connsiteX3" fmla="*/ 742237 w 4908955"/>
                <a:gd name="connsiteY3" fmla="*/ 348679 h 445747"/>
                <a:gd name="connsiteX4" fmla="*/ 961626 w 4908955"/>
                <a:gd name="connsiteY4" fmla="*/ 301451 h 445747"/>
                <a:gd name="connsiteX5" fmla="*/ 1174652 w 4908955"/>
                <a:gd name="connsiteY5" fmla="*/ 264607 h 445747"/>
                <a:gd name="connsiteX6" fmla="*/ 1335091 w 4908955"/>
                <a:gd name="connsiteY6" fmla="*/ 251879 h 445747"/>
                <a:gd name="connsiteX7" fmla="*/ 1466725 w 4908955"/>
                <a:gd name="connsiteY7" fmla="*/ 244175 h 445747"/>
                <a:gd name="connsiteX8" fmla="*/ 1631183 w 4908955"/>
                <a:gd name="connsiteY8" fmla="*/ 260252 h 445747"/>
                <a:gd name="connsiteX9" fmla="*/ 1763486 w 4908955"/>
                <a:gd name="connsiteY9" fmla="*/ 261258 h 445747"/>
                <a:gd name="connsiteX10" fmla="*/ 1869998 w 4908955"/>
                <a:gd name="connsiteY10" fmla="*/ 258912 h 445747"/>
                <a:gd name="connsiteX11" fmla="*/ 1974166 w 4908955"/>
                <a:gd name="connsiteY11" fmla="*/ 217715 h 445747"/>
                <a:gd name="connsiteX12" fmla="*/ 1991583 w 4908955"/>
                <a:gd name="connsiteY12" fmla="*/ 182880 h 445747"/>
                <a:gd name="connsiteX13" fmla="*/ 2000292 w 4908955"/>
                <a:gd name="connsiteY13" fmla="*/ 156755 h 445747"/>
                <a:gd name="connsiteX14" fmla="*/ 2052543 w 4908955"/>
                <a:gd name="connsiteY14" fmla="*/ 104503 h 445747"/>
                <a:gd name="connsiteX15" fmla="*/ 2096086 w 4908955"/>
                <a:gd name="connsiteY15" fmla="*/ 8709 h 445747"/>
                <a:gd name="connsiteX16" fmla="*/ 2122212 w 4908955"/>
                <a:gd name="connsiteY16" fmla="*/ 0 h 445747"/>
                <a:gd name="connsiteX17" fmla="*/ 2287674 w 4908955"/>
                <a:gd name="connsiteY17" fmla="*/ 34835 h 445747"/>
                <a:gd name="connsiteX18" fmla="*/ 2383469 w 4908955"/>
                <a:gd name="connsiteY18" fmla="*/ 104503 h 445747"/>
                <a:gd name="connsiteX19" fmla="*/ 2418303 w 4908955"/>
                <a:gd name="connsiteY19" fmla="*/ 139338 h 445747"/>
                <a:gd name="connsiteX20" fmla="*/ 2479263 w 4908955"/>
                <a:gd name="connsiteY20" fmla="*/ 156755 h 445747"/>
                <a:gd name="connsiteX21" fmla="*/ 2505389 w 4908955"/>
                <a:gd name="connsiteY21" fmla="*/ 165463 h 445747"/>
                <a:gd name="connsiteX22" fmla="*/ 2609892 w 4908955"/>
                <a:gd name="connsiteY22" fmla="*/ 182880 h 445747"/>
                <a:gd name="connsiteX23" fmla="*/ 2714394 w 4908955"/>
                <a:gd name="connsiteY23" fmla="*/ 174172 h 445747"/>
                <a:gd name="connsiteX24" fmla="*/ 2749229 w 4908955"/>
                <a:gd name="connsiteY24" fmla="*/ 156755 h 445747"/>
                <a:gd name="connsiteX25" fmla="*/ 2827606 w 4908955"/>
                <a:gd name="connsiteY25" fmla="*/ 87086 h 445747"/>
                <a:gd name="connsiteX26" fmla="*/ 4175090 w 4908955"/>
                <a:gd name="connsiteY26" fmla="*/ 254558 h 445747"/>
                <a:gd name="connsiteX27" fmla="*/ 4393475 w 4908955"/>
                <a:gd name="connsiteY27" fmla="*/ 273651 h 445747"/>
                <a:gd name="connsiteX28" fmla="*/ 4567980 w 4908955"/>
                <a:gd name="connsiteY28" fmla="*/ 284033 h 445747"/>
                <a:gd name="connsiteX29" fmla="*/ 4769951 w 4908955"/>
                <a:gd name="connsiteY29" fmla="*/ 298101 h 445747"/>
                <a:gd name="connsiteX30" fmla="*/ 4908955 w 4908955"/>
                <a:gd name="connsiteY30" fmla="*/ 281354 h 445747"/>
                <a:gd name="connsiteX0" fmla="*/ 0 w 4908955"/>
                <a:gd name="connsiteY0" fmla="*/ 440789 h 445747"/>
                <a:gd name="connsiteX1" fmla="*/ 291737 w 4908955"/>
                <a:gd name="connsiteY1" fmla="*/ 444137 h 445747"/>
                <a:gd name="connsiteX2" fmla="*/ 585483 w 4908955"/>
                <a:gd name="connsiteY2" fmla="*/ 382843 h 445747"/>
                <a:gd name="connsiteX3" fmla="*/ 742237 w 4908955"/>
                <a:gd name="connsiteY3" fmla="*/ 348679 h 445747"/>
                <a:gd name="connsiteX4" fmla="*/ 961626 w 4908955"/>
                <a:gd name="connsiteY4" fmla="*/ 301451 h 445747"/>
                <a:gd name="connsiteX5" fmla="*/ 1174652 w 4908955"/>
                <a:gd name="connsiteY5" fmla="*/ 264607 h 445747"/>
                <a:gd name="connsiteX6" fmla="*/ 1335091 w 4908955"/>
                <a:gd name="connsiteY6" fmla="*/ 251879 h 445747"/>
                <a:gd name="connsiteX7" fmla="*/ 1466725 w 4908955"/>
                <a:gd name="connsiteY7" fmla="*/ 244175 h 445747"/>
                <a:gd name="connsiteX8" fmla="*/ 1631183 w 4908955"/>
                <a:gd name="connsiteY8" fmla="*/ 260252 h 445747"/>
                <a:gd name="connsiteX9" fmla="*/ 1763486 w 4908955"/>
                <a:gd name="connsiteY9" fmla="*/ 261258 h 445747"/>
                <a:gd name="connsiteX10" fmla="*/ 1869998 w 4908955"/>
                <a:gd name="connsiteY10" fmla="*/ 258912 h 445747"/>
                <a:gd name="connsiteX11" fmla="*/ 1974166 w 4908955"/>
                <a:gd name="connsiteY11" fmla="*/ 217715 h 445747"/>
                <a:gd name="connsiteX12" fmla="*/ 1991583 w 4908955"/>
                <a:gd name="connsiteY12" fmla="*/ 182880 h 445747"/>
                <a:gd name="connsiteX13" fmla="*/ 2000292 w 4908955"/>
                <a:gd name="connsiteY13" fmla="*/ 156755 h 445747"/>
                <a:gd name="connsiteX14" fmla="*/ 2052543 w 4908955"/>
                <a:gd name="connsiteY14" fmla="*/ 104503 h 445747"/>
                <a:gd name="connsiteX15" fmla="*/ 2096086 w 4908955"/>
                <a:gd name="connsiteY15" fmla="*/ 8709 h 445747"/>
                <a:gd name="connsiteX16" fmla="*/ 2122212 w 4908955"/>
                <a:gd name="connsiteY16" fmla="*/ 0 h 445747"/>
                <a:gd name="connsiteX17" fmla="*/ 2287674 w 4908955"/>
                <a:gd name="connsiteY17" fmla="*/ 34835 h 445747"/>
                <a:gd name="connsiteX18" fmla="*/ 2383469 w 4908955"/>
                <a:gd name="connsiteY18" fmla="*/ 104503 h 445747"/>
                <a:gd name="connsiteX19" fmla="*/ 2418303 w 4908955"/>
                <a:gd name="connsiteY19" fmla="*/ 139338 h 445747"/>
                <a:gd name="connsiteX20" fmla="*/ 2479263 w 4908955"/>
                <a:gd name="connsiteY20" fmla="*/ 156755 h 445747"/>
                <a:gd name="connsiteX21" fmla="*/ 2505389 w 4908955"/>
                <a:gd name="connsiteY21" fmla="*/ 165463 h 445747"/>
                <a:gd name="connsiteX22" fmla="*/ 2609892 w 4908955"/>
                <a:gd name="connsiteY22" fmla="*/ 182880 h 445747"/>
                <a:gd name="connsiteX23" fmla="*/ 2714394 w 4908955"/>
                <a:gd name="connsiteY23" fmla="*/ 174172 h 445747"/>
                <a:gd name="connsiteX24" fmla="*/ 2749229 w 4908955"/>
                <a:gd name="connsiteY24" fmla="*/ 156755 h 445747"/>
                <a:gd name="connsiteX25" fmla="*/ 3968093 w 4908955"/>
                <a:gd name="connsiteY25" fmla="*/ 257908 h 445747"/>
                <a:gd name="connsiteX26" fmla="*/ 4175090 w 4908955"/>
                <a:gd name="connsiteY26" fmla="*/ 254558 h 445747"/>
                <a:gd name="connsiteX27" fmla="*/ 4393475 w 4908955"/>
                <a:gd name="connsiteY27" fmla="*/ 273651 h 445747"/>
                <a:gd name="connsiteX28" fmla="*/ 4567980 w 4908955"/>
                <a:gd name="connsiteY28" fmla="*/ 284033 h 445747"/>
                <a:gd name="connsiteX29" fmla="*/ 4769951 w 4908955"/>
                <a:gd name="connsiteY29" fmla="*/ 298101 h 445747"/>
                <a:gd name="connsiteX30" fmla="*/ 4908955 w 4908955"/>
                <a:gd name="connsiteY30" fmla="*/ 281354 h 445747"/>
                <a:gd name="connsiteX0" fmla="*/ 0 w 4908955"/>
                <a:gd name="connsiteY0" fmla="*/ 440789 h 445747"/>
                <a:gd name="connsiteX1" fmla="*/ 291737 w 4908955"/>
                <a:gd name="connsiteY1" fmla="*/ 444137 h 445747"/>
                <a:gd name="connsiteX2" fmla="*/ 585483 w 4908955"/>
                <a:gd name="connsiteY2" fmla="*/ 382843 h 445747"/>
                <a:gd name="connsiteX3" fmla="*/ 742237 w 4908955"/>
                <a:gd name="connsiteY3" fmla="*/ 348679 h 445747"/>
                <a:gd name="connsiteX4" fmla="*/ 961626 w 4908955"/>
                <a:gd name="connsiteY4" fmla="*/ 301451 h 445747"/>
                <a:gd name="connsiteX5" fmla="*/ 1174652 w 4908955"/>
                <a:gd name="connsiteY5" fmla="*/ 264607 h 445747"/>
                <a:gd name="connsiteX6" fmla="*/ 1335091 w 4908955"/>
                <a:gd name="connsiteY6" fmla="*/ 251879 h 445747"/>
                <a:gd name="connsiteX7" fmla="*/ 1466725 w 4908955"/>
                <a:gd name="connsiteY7" fmla="*/ 244175 h 445747"/>
                <a:gd name="connsiteX8" fmla="*/ 1631183 w 4908955"/>
                <a:gd name="connsiteY8" fmla="*/ 260252 h 445747"/>
                <a:gd name="connsiteX9" fmla="*/ 1763486 w 4908955"/>
                <a:gd name="connsiteY9" fmla="*/ 261258 h 445747"/>
                <a:gd name="connsiteX10" fmla="*/ 1869998 w 4908955"/>
                <a:gd name="connsiteY10" fmla="*/ 258912 h 445747"/>
                <a:gd name="connsiteX11" fmla="*/ 1974166 w 4908955"/>
                <a:gd name="connsiteY11" fmla="*/ 217715 h 445747"/>
                <a:gd name="connsiteX12" fmla="*/ 1991583 w 4908955"/>
                <a:gd name="connsiteY12" fmla="*/ 182880 h 445747"/>
                <a:gd name="connsiteX13" fmla="*/ 2000292 w 4908955"/>
                <a:gd name="connsiteY13" fmla="*/ 156755 h 445747"/>
                <a:gd name="connsiteX14" fmla="*/ 2052543 w 4908955"/>
                <a:gd name="connsiteY14" fmla="*/ 104503 h 445747"/>
                <a:gd name="connsiteX15" fmla="*/ 2096086 w 4908955"/>
                <a:gd name="connsiteY15" fmla="*/ 8709 h 445747"/>
                <a:gd name="connsiteX16" fmla="*/ 2122212 w 4908955"/>
                <a:gd name="connsiteY16" fmla="*/ 0 h 445747"/>
                <a:gd name="connsiteX17" fmla="*/ 2287674 w 4908955"/>
                <a:gd name="connsiteY17" fmla="*/ 34835 h 445747"/>
                <a:gd name="connsiteX18" fmla="*/ 2383469 w 4908955"/>
                <a:gd name="connsiteY18" fmla="*/ 104503 h 445747"/>
                <a:gd name="connsiteX19" fmla="*/ 2418303 w 4908955"/>
                <a:gd name="connsiteY19" fmla="*/ 139338 h 445747"/>
                <a:gd name="connsiteX20" fmla="*/ 2479263 w 4908955"/>
                <a:gd name="connsiteY20" fmla="*/ 156755 h 445747"/>
                <a:gd name="connsiteX21" fmla="*/ 2505389 w 4908955"/>
                <a:gd name="connsiteY21" fmla="*/ 165463 h 445747"/>
                <a:gd name="connsiteX22" fmla="*/ 2609892 w 4908955"/>
                <a:gd name="connsiteY22" fmla="*/ 182880 h 445747"/>
                <a:gd name="connsiteX23" fmla="*/ 2714394 w 4908955"/>
                <a:gd name="connsiteY23" fmla="*/ 174172 h 445747"/>
                <a:gd name="connsiteX24" fmla="*/ 3733967 w 4908955"/>
                <a:gd name="connsiteY24" fmla="*/ 242166 h 445747"/>
                <a:gd name="connsiteX25" fmla="*/ 3968093 w 4908955"/>
                <a:gd name="connsiteY25" fmla="*/ 257908 h 445747"/>
                <a:gd name="connsiteX26" fmla="*/ 4175090 w 4908955"/>
                <a:gd name="connsiteY26" fmla="*/ 254558 h 445747"/>
                <a:gd name="connsiteX27" fmla="*/ 4393475 w 4908955"/>
                <a:gd name="connsiteY27" fmla="*/ 273651 h 445747"/>
                <a:gd name="connsiteX28" fmla="*/ 4567980 w 4908955"/>
                <a:gd name="connsiteY28" fmla="*/ 284033 h 445747"/>
                <a:gd name="connsiteX29" fmla="*/ 4769951 w 4908955"/>
                <a:gd name="connsiteY29" fmla="*/ 298101 h 445747"/>
                <a:gd name="connsiteX30" fmla="*/ 4908955 w 4908955"/>
                <a:gd name="connsiteY30" fmla="*/ 281354 h 445747"/>
                <a:gd name="connsiteX0" fmla="*/ 0 w 4908955"/>
                <a:gd name="connsiteY0" fmla="*/ 440789 h 445747"/>
                <a:gd name="connsiteX1" fmla="*/ 291737 w 4908955"/>
                <a:gd name="connsiteY1" fmla="*/ 444137 h 445747"/>
                <a:gd name="connsiteX2" fmla="*/ 585483 w 4908955"/>
                <a:gd name="connsiteY2" fmla="*/ 382843 h 445747"/>
                <a:gd name="connsiteX3" fmla="*/ 742237 w 4908955"/>
                <a:gd name="connsiteY3" fmla="*/ 348679 h 445747"/>
                <a:gd name="connsiteX4" fmla="*/ 961626 w 4908955"/>
                <a:gd name="connsiteY4" fmla="*/ 301451 h 445747"/>
                <a:gd name="connsiteX5" fmla="*/ 1174652 w 4908955"/>
                <a:gd name="connsiteY5" fmla="*/ 264607 h 445747"/>
                <a:gd name="connsiteX6" fmla="*/ 1335091 w 4908955"/>
                <a:gd name="connsiteY6" fmla="*/ 251879 h 445747"/>
                <a:gd name="connsiteX7" fmla="*/ 1466725 w 4908955"/>
                <a:gd name="connsiteY7" fmla="*/ 244175 h 445747"/>
                <a:gd name="connsiteX8" fmla="*/ 1631183 w 4908955"/>
                <a:gd name="connsiteY8" fmla="*/ 260252 h 445747"/>
                <a:gd name="connsiteX9" fmla="*/ 1763486 w 4908955"/>
                <a:gd name="connsiteY9" fmla="*/ 261258 h 445747"/>
                <a:gd name="connsiteX10" fmla="*/ 1869998 w 4908955"/>
                <a:gd name="connsiteY10" fmla="*/ 258912 h 445747"/>
                <a:gd name="connsiteX11" fmla="*/ 1974166 w 4908955"/>
                <a:gd name="connsiteY11" fmla="*/ 217715 h 445747"/>
                <a:gd name="connsiteX12" fmla="*/ 1991583 w 4908955"/>
                <a:gd name="connsiteY12" fmla="*/ 182880 h 445747"/>
                <a:gd name="connsiteX13" fmla="*/ 2000292 w 4908955"/>
                <a:gd name="connsiteY13" fmla="*/ 156755 h 445747"/>
                <a:gd name="connsiteX14" fmla="*/ 2052543 w 4908955"/>
                <a:gd name="connsiteY14" fmla="*/ 104503 h 445747"/>
                <a:gd name="connsiteX15" fmla="*/ 2096086 w 4908955"/>
                <a:gd name="connsiteY15" fmla="*/ 8709 h 445747"/>
                <a:gd name="connsiteX16" fmla="*/ 2122212 w 4908955"/>
                <a:gd name="connsiteY16" fmla="*/ 0 h 445747"/>
                <a:gd name="connsiteX17" fmla="*/ 2287674 w 4908955"/>
                <a:gd name="connsiteY17" fmla="*/ 34835 h 445747"/>
                <a:gd name="connsiteX18" fmla="*/ 2383469 w 4908955"/>
                <a:gd name="connsiteY18" fmla="*/ 104503 h 445747"/>
                <a:gd name="connsiteX19" fmla="*/ 2418303 w 4908955"/>
                <a:gd name="connsiteY19" fmla="*/ 139338 h 445747"/>
                <a:gd name="connsiteX20" fmla="*/ 2479263 w 4908955"/>
                <a:gd name="connsiteY20" fmla="*/ 156755 h 445747"/>
                <a:gd name="connsiteX21" fmla="*/ 2505389 w 4908955"/>
                <a:gd name="connsiteY21" fmla="*/ 165463 h 445747"/>
                <a:gd name="connsiteX22" fmla="*/ 2609892 w 4908955"/>
                <a:gd name="connsiteY22" fmla="*/ 182880 h 445747"/>
                <a:gd name="connsiteX23" fmla="*/ 3538359 w 4908955"/>
                <a:gd name="connsiteY23" fmla="*/ 234462 h 445747"/>
                <a:gd name="connsiteX24" fmla="*/ 3733967 w 4908955"/>
                <a:gd name="connsiteY24" fmla="*/ 242166 h 445747"/>
                <a:gd name="connsiteX25" fmla="*/ 3968093 w 4908955"/>
                <a:gd name="connsiteY25" fmla="*/ 257908 h 445747"/>
                <a:gd name="connsiteX26" fmla="*/ 4175090 w 4908955"/>
                <a:gd name="connsiteY26" fmla="*/ 254558 h 445747"/>
                <a:gd name="connsiteX27" fmla="*/ 4393475 w 4908955"/>
                <a:gd name="connsiteY27" fmla="*/ 273651 h 445747"/>
                <a:gd name="connsiteX28" fmla="*/ 4567980 w 4908955"/>
                <a:gd name="connsiteY28" fmla="*/ 284033 h 445747"/>
                <a:gd name="connsiteX29" fmla="*/ 4769951 w 4908955"/>
                <a:gd name="connsiteY29" fmla="*/ 298101 h 445747"/>
                <a:gd name="connsiteX30" fmla="*/ 4908955 w 4908955"/>
                <a:gd name="connsiteY30" fmla="*/ 281354 h 445747"/>
                <a:gd name="connsiteX0" fmla="*/ 0 w 4908955"/>
                <a:gd name="connsiteY0" fmla="*/ 440789 h 445747"/>
                <a:gd name="connsiteX1" fmla="*/ 291737 w 4908955"/>
                <a:gd name="connsiteY1" fmla="*/ 444137 h 445747"/>
                <a:gd name="connsiteX2" fmla="*/ 585483 w 4908955"/>
                <a:gd name="connsiteY2" fmla="*/ 382843 h 445747"/>
                <a:gd name="connsiteX3" fmla="*/ 742237 w 4908955"/>
                <a:gd name="connsiteY3" fmla="*/ 348679 h 445747"/>
                <a:gd name="connsiteX4" fmla="*/ 961626 w 4908955"/>
                <a:gd name="connsiteY4" fmla="*/ 301451 h 445747"/>
                <a:gd name="connsiteX5" fmla="*/ 1174652 w 4908955"/>
                <a:gd name="connsiteY5" fmla="*/ 264607 h 445747"/>
                <a:gd name="connsiteX6" fmla="*/ 1335091 w 4908955"/>
                <a:gd name="connsiteY6" fmla="*/ 251879 h 445747"/>
                <a:gd name="connsiteX7" fmla="*/ 1466725 w 4908955"/>
                <a:gd name="connsiteY7" fmla="*/ 244175 h 445747"/>
                <a:gd name="connsiteX8" fmla="*/ 1631183 w 4908955"/>
                <a:gd name="connsiteY8" fmla="*/ 260252 h 445747"/>
                <a:gd name="connsiteX9" fmla="*/ 1763486 w 4908955"/>
                <a:gd name="connsiteY9" fmla="*/ 261258 h 445747"/>
                <a:gd name="connsiteX10" fmla="*/ 1869998 w 4908955"/>
                <a:gd name="connsiteY10" fmla="*/ 258912 h 445747"/>
                <a:gd name="connsiteX11" fmla="*/ 1974166 w 4908955"/>
                <a:gd name="connsiteY11" fmla="*/ 217715 h 445747"/>
                <a:gd name="connsiteX12" fmla="*/ 1991583 w 4908955"/>
                <a:gd name="connsiteY12" fmla="*/ 182880 h 445747"/>
                <a:gd name="connsiteX13" fmla="*/ 2000292 w 4908955"/>
                <a:gd name="connsiteY13" fmla="*/ 156755 h 445747"/>
                <a:gd name="connsiteX14" fmla="*/ 2052543 w 4908955"/>
                <a:gd name="connsiteY14" fmla="*/ 104503 h 445747"/>
                <a:gd name="connsiteX15" fmla="*/ 2096086 w 4908955"/>
                <a:gd name="connsiteY15" fmla="*/ 8709 h 445747"/>
                <a:gd name="connsiteX16" fmla="*/ 2122212 w 4908955"/>
                <a:gd name="connsiteY16" fmla="*/ 0 h 445747"/>
                <a:gd name="connsiteX17" fmla="*/ 2287674 w 4908955"/>
                <a:gd name="connsiteY17" fmla="*/ 34835 h 445747"/>
                <a:gd name="connsiteX18" fmla="*/ 2383469 w 4908955"/>
                <a:gd name="connsiteY18" fmla="*/ 104503 h 445747"/>
                <a:gd name="connsiteX19" fmla="*/ 2418303 w 4908955"/>
                <a:gd name="connsiteY19" fmla="*/ 139338 h 445747"/>
                <a:gd name="connsiteX20" fmla="*/ 2479263 w 4908955"/>
                <a:gd name="connsiteY20" fmla="*/ 156755 h 445747"/>
                <a:gd name="connsiteX21" fmla="*/ 2505389 w 4908955"/>
                <a:gd name="connsiteY21" fmla="*/ 165463 h 445747"/>
                <a:gd name="connsiteX22" fmla="*/ 3413760 w 4908955"/>
                <a:gd name="connsiteY22" fmla="*/ 243170 h 445747"/>
                <a:gd name="connsiteX23" fmla="*/ 3538359 w 4908955"/>
                <a:gd name="connsiteY23" fmla="*/ 234462 h 445747"/>
                <a:gd name="connsiteX24" fmla="*/ 3733967 w 4908955"/>
                <a:gd name="connsiteY24" fmla="*/ 242166 h 445747"/>
                <a:gd name="connsiteX25" fmla="*/ 3968093 w 4908955"/>
                <a:gd name="connsiteY25" fmla="*/ 257908 h 445747"/>
                <a:gd name="connsiteX26" fmla="*/ 4175090 w 4908955"/>
                <a:gd name="connsiteY26" fmla="*/ 254558 h 445747"/>
                <a:gd name="connsiteX27" fmla="*/ 4393475 w 4908955"/>
                <a:gd name="connsiteY27" fmla="*/ 273651 h 445747"/>
                <a:gd name="connsiteX28" fmla="*/ 4567980 w 4908955"/>
                <a:gd name="connsiteY28" fmla="*/ 284033 h 445747"/>
                <a:gd name="connsiteX29" fmla="*/ 4769951 w 4908955"/>
                <a:gd name="connsiteY29" fmla="*/ 298101 h 445747"/>
                <a:gd name="connsiteX30" fmla="*/ 4908955 w 4908955"/>
                <a:gd name="connsiteY30" fmla="*/ 281354 h 445747"/>
                <a:gd name="connsiteX0" fmla="*/ 0 w 4908955"/>
                <a:gd name="connsiteY0" fmla="*/ 440789 h 445747"/>
                <a:gd name="connsiteX1" fmla="*/ 291737 w 4908955"/>
                <a:gd name="connsiteY1" fmla="*/ 444137 h 445747"/>
                <a:gd name="connsiteX2" fmla="*/ 585483 w 4908955"/>
                <a:gd name="connsiteY2" fmla="*/ 382843 h 445747"/>
                <a:gd name="connsiteX3" fmla="*/ 742237 w 4908955"/>
                <a:gd name="connsiteY3" fmla="*/ 348679 h 445747"/>
                <a:gd name="connsiteX4" fmla="*/ 961626 w 4908955"/>
                <a:gd name="connsiteY4" fmla="*/ 301451 h 445747"/>
                <a:gd name="connsiteX5" fmla="*/ 1174652 w 4908955"/>
                <a:gd name="connsiteY5" fmla="*/ 264607 h 445747"/>
                <a:gd name="connsiteX6" fmla="*/ 1335091 w 4908955"/>
                <a:gd name="connsiteY6" fmla="*/ 251879 h 445747"/>
                <a:gd name="connsiteX7" fmla="*/ 1466725 w 4908955"/>
                <a:gd name="connsiteY7" fmla="*/ 244175 h 445747"/>
                <a:gd name="connsiteX8" fmla="*/ 1631183 w 4908955"/>
                <a:gd name="connsiteY8" fmla="*/ 260252 h 445747"/>
                <a:gd name="connsiteX9" fmla="*/ 1763486 w 4908955"/>
                <a:gd name="connsiteY9" fmla="*/ 261258 h 445747"/>
                <a:gd name="connsiteX10" fmla="*/ 1869998 w 4908955"/>
                <a:gd name="connsiteY10" fmla="*/ 258912 h 445747"/>
                <a:gd name="connsiteX11" fmla="*/ 1974166 w 4908955"/>
                <a:gd name="connsiteY11" fmla="*/ 217715 h 445747"/>
                <a:gd name="connsiteX12" fmla="*/ 1991583 w 4908955"/>
                <a:gd name="connsiteY12" fmla="*/ 182880 h 445747"/>
                <a:gd name="connsiteX13" fmla="*/ 2000292 w 4908955"/>
                <a:gd name="connsiteY13" fmla="*/ 156755 h 445747"/>
                <a:gd name="connsiteX14" fmla="*/ 2052543 w 4908955"/>
                <a:gd name="connsiteY14" fmla="*/ 104503 h 445747"/>
                <a:gd name="connsiteX15" fmla="*/ 2096086 w 4908955"/>
                <a:gd name="connsiteY15" fmla="*/ 8709 h 445747"/>
                <a:gd name="connsiteX16" fmla="*/ 2122212 w 4908955"/>
                <a:gd name="connsiteY16" fmla="*/ 0 h 445747"/>
                <a:gd name="connsiteX17" fmla="*/ 2287674 w 4908955"/>
                <a:gd name="connsiteY17" fmla="*/ 34835 h 445747"/>
                <a:gd name="connsiteX18" fmla="*/ 2383469 w 4908955"/>
                <a:gd name="connsiteY18" fmla="*/ 104503 h 445747"/>
                <a:gd name="connsiteX19" fmla="*/ 2418303 w 4908955"/>
                <a:gd name="connsiteY19" fmla="*/ 139338 h 445747"/>
                <a:gd name="connsiteX20" fmla="*/ 2479263 w 4908955"/>
                <a:gd name="connsiteY20" fmla="*/ 156755 h 445747"/>
                <a:gd name="connsiteX21" fmla="*/ 3253991 w 4908955"/>
                <a:gd name="connsiteY21" fmla="*/ 235802 h 445747"/>
                <a:gd name="connsiteX22" fmla="*/ 3413760 w 4908955"/>
                <a:gd name="connsiteY22" fmla="*/ 243170 h 445747"/>
                <a:gd name="connsiteX23" fmla="*/ 3538359 w 4908955"/>
                <a:gd name="connsiteY23" fmla="*/ 234462 h 445747"/>
                <a:gd name="connsiteX24" fmla="*/ 3733967 w 4908955"/>
                <a:gd name="connsiteY24" fmla="*/ 242166 h 445747"/>
                <a:gd name="connsiteX25" fmla="*/ 3968093 w 4908955"/>
                <a:gd name="connsiteY25" fmla="*/ 257908 h 445747"/>
                <a:gd name="connsiteX26" fmla="*/ 4175090 w 4908955"/>
                <a:gd name="connsiteY26" fmla="*/ 254558 h 445747"/>
                <a:gd name="connsiteX27" fmla="*/ 4393475 w 4908955"/>
                <a:gd name="connsiteY27" fmla="*/ 273651 h 445747"/>
                <a:gd name="connsiteX28" fmla="*/ 4567980 w 4908955"/>
                <a:gd name="connsiteY28" fmla="*/ 284033 h 445747"/>
                <a:gd name="connsiteX29" fmla="*/ 4769951 w 4908955"/>
                <a:gd name="connsiteY29" fmla="*/ 298101 h 445747"/>
                <a:gd name="connsiteX30" fmla="*/ 4908955 w 4908955"/>
                <a:gd name="connsiteY30" fmla="*/ 281354 h 445747"/>
                <a:gd name="connsiteX0" fmla="*/ 0 w 4908955"/>
                <a:gd name="connsiteY0" fmla="*/ 440789 h 445747"/>
                <a:gd name="connsiteX1" fmla="*/ 291737 w 4908955"/>
                <a:gd name="connsiteY1" fmla="*/ 444137 h 445747"/>
                <a:gd name="connsiteX2" fmla="*/ 585483 w 4908955"/>
                <a:gd name="connsiteY2" fmla="*/ 382843 h 445747"/>
                <a:gd name="connsiteX3" fmla="*/ 742237 w 4908955"/>
                <a:gd name="connsiteY3" fmla="*/ 348679 h 445747"/>
                <a:gd name="connsiteX4" fmla="*/ 961626 w 4908955"/>
                <a:gd name="connsiteY4" fmla="*/ 301451 h 445747"/>
                <a:gd name="connsiteX5" fmla="*/ 1174652 w 4908955"/>
                <a:gd name="connsiteY5" fmla="*/ 264607 h 445747"/>
                <a:gd name="connsiteX6" fmla="*/ 1335091 w 4908955"/>
                <a:gd name="connsiteY6" fmla="*/ 251879 h 445747"/>
                <a:gd name="connsiteX7" fmla="*/ 1466725 w 4908955"/>
                <a:gd name="connsiteY7" fmla="*/ 244175 h 445747"/>
                <a:gd name="connsiteX8" fmla="*/ 1631183 w 4908955"/>
                <a:gd name="connsiteY8" fmla="*/ 260252 h 445747"/>
                <a:gd name="connsiteX9" fmla="*/ 1763486 w 4908955"/>
                <a:gd name="connsiteY9" fmla="*/ 261258 h 445747"/>
                <a:gd name="connsiteX10" fmla="*/ 1869998 w 4908955"/>
                <a:gd name="connsiteY10" fmla="*/ 258912 h 445747"/>
                <a:gd name="connsiteX11" fmla="*/ 1974166 w 4908955"/>
                <a:gd name="connsiteY11" fmla="*/ 217715 h 445747"/>
                <a:gd name="connsiteX12" fmla="*/ 1991583 w 4908955"/>
                <a:gd name="connsiteY12" fmla="*/ 182880 h 445747"/>
                <a:gd name="connsiteX13" fmla="*/ 2000292 w 4908955"/>
                <a:gd name="connsiteY13" fmla="*/ 156755 h 445747"/>
                <a:gd name="connsiteX14" fmla="*/ 2052543 w 4908955"/>
                <a:gd name="connsiteY14" fmla="*/ 104503 h 445747"/>
                <a:gd name="connsiteX15" fmla="*/ 2096086 w 4908955"/>
                <a:gd name="connsiteY15" fmla="*/ 8709 h 445747"/>
                <a:gd name="connsiteX16" fmla="*/ 2122212 w 4908955"/>
                <a:gd name="connsiteY16" fmla="*/ 0 h 445747"/>
                <a:gd name="connsiteX17" fmla="*/ 2287674 w 4908955"/>
                <a:gd name="connsiteY17" fmla="*/ 34835 h 445747"/>
                <a:gd name="connsiteX18" fmla="*/ 2383469 w 4908955"/>
                <a:gd name="connsiteY18" fmla="*/ 104503 h 445747"/>
                <a:gd name="connsiteX19" fmla="*/ 2418303 w 4908955"/>
                <a:gd name="connsiteY19" fmla="*/ 139338 h 445747"/>
                <a:gd name="connsiteX20" fmla="*/ 3102260 w 4908955"/>
                <a:gd name="connsiteY20" fmla="*/ 227094 h 445747"/>
                <a:gd name="connsiteX21" fmla="*/ 3253991 w 4908955"/>
                <a:gd name="connsiteY21" fmla="*/ 235802 h 445747"/>
                <a:gd name="connsiteX22" fmla="*/ 3413760 w 4908955"/>
                <a:gd name="connsiteY22" fmla="*/ 243170 h 445747"/>
                <a:gd name="connsiteX23" fmla="*/ 3538359 w 4908955"/>
                <a:gd name="connsiteY23" fmla="*/ 234462 h 445747"/>
                <a:gd name="connsiteX24" fmla="*/ 3733967 w 4908955"/>
                <a:gd name="connsiteY24" fmla="*/ 242166 h 445747"/>
                <a:gd name="connsiteX25" fmla="*/ 3968093 w 4908955"/>
                <a:gd name="connsiteY25" fmla="*/ 257908 h 445747"/>
                <a:gd name="connsiteX26" fmla="*/ 4175090 w 4908955"/>
                <a:gd name="connsiteY26" fmla="*/ 254558 h 445747"/>
                <a:gd name="connsiteX27" fmla="*/ 4393475 w 4908955"/>
                <a:gd name="connsiteY27" fmla="*/ 273651 h 445747"/>
                <a:gd name="connsiteX28" fmla="*/ 4567980 w 4908955"/>
                <a:gd name="connsiteY28" fmla="*/ 284033 h 445747"/>
                <a:gd name="connsiteX29" fmla="*/ 4769951 w 4908955"/>
                <a:gd name="connsiteY29" fmla="*/ 298101 h 445747"/>
                <a:gd name="connsiteX30" fmla="*/ 4908955 w 4908955"/>
                <a:gd name="connsiteY30" fmla="*/ 281354 h 445747"/>
                <a:gd name="connsiteX0" fmla="*/ 0 w 4908955"/>
                <a:gd name="connsiteY0" fmla="*/ 440789 h 445747"/>
                <a:gd name="connsiteX1" fmla="*/ 291737 w 4908955"/>
                <a:gd name="connsiteY1" fmla="*/ 444137 h 445747"/>
                <a:gd name="connsiteX2" fmla="*/ 585483 w 4908955"/>
                <a:gd name="connsiteY2" fmla="*/ 382843 h 445747"/>
                <a:gd name="connsiteX3" fmla="*/ 742237 w 4908955"/>
                <a:gd name="connsiteY3" fmla="*/ 348679 h 445747"/>
                <a:gd name="connsiteX4" fmla="*/ 961626 w 4908955"/>
                <a:gd name="connsiteY4" fmla="*/ 301451 h 445747"/>
                <a:gd name="connsiteX5" fmla="*/ 1174652 w 4908955"/>
                <a:gd name="connsiteY5" fmla="*/ 264607 h 445747"/>
                <a:gd name="connsiteX6" fmla="*/ 1335091 w 4908955"/>
                <a:gd name="connsiteY6" fmla="*/ 251879 h 445747"/>
                <a:gd name="connsiteX7" fmla="*/ 1466725 w 4908955"/>
                <a:gd name="connsiteY7" fmla="*/ 244175 h 445747"/>
                <a:gd name="connsiteX8" fmla="*/ 1631183 w 4908955"/>
                <a:gd name="connsiteY8" fmla="*/ 260252 h 445747"/>
                <a:gd name="connsiteX9" fmla="*/ 1763486 w 4908955"/>
                <a:gd name="connsiteY9" fmla="*/ 261258 h 445747"/>
                <a:gd name="connsiteX10" fmla="*/ 1869998 w 4908955"/>
                <a:gd name="connsiteY10" fmla="*/ 258912 h 445747"/>
                <a:gd name="connsiteX11" fmla="*/ 1974166 w 4908955"/>
                <a:gd name="connsiteY11" fmla="*/ 217715 h 445747"/>
                <a:gd name="connsiteX12" fmla="*/ 1991583 w 4908955"/>
                <a:gd name="connsiteY12" fmla="*/ 182880 h 445747"/>
                <a:gd name="connsiteX13" fmla="*/ 2000292 w 4908955"/>
                <a:gd name="connsiteY13" fmla="*/ 156755 h 445747"/>
                <a:gd name="connsiteX14" fmla="*/ 2052543 w 4908955"/>
                <a:gd name="connsiteY14" fmla="*/ 104503 h 445747"/>
                <a:gd name="connsiteX15" fmla="*/ 2096086 w 4908955"/>
                <a:gd name="connsiteY15" fmla="*/ 8709 h 445747"/>
                <a:gd name="connsiteX16" fmla="*/ 2122212 w 4908955"/>
                <a:gd name="connsiteY16" fmla="*/ 0 h 445747"/>
                <a:gd name="connsiteX17" fmla="*/ 2287674 w 4908955"/>
                <a:gd name="connsiteY17" fmla="*/ 34835 h 445747"/>
                <a:gd name="connsiteX18" fmla="*/ 2383469 w 4908955"/>
                <a:gd name="connsiteY18" fmla="*/ 104503 h 445747"/>
                <a:gd name="connsiteX19" fmla="*/ 2905648 w 4908955"/>
                <a:gd name="connsiteY19" fmla="*/ 224749 h 445747"/>
                <a:gd name="connsiteX20" fmla="*/ 3102260 w 4908955"/>
                <a:gd name="connsiteY20" fmla="*/ 227094 h 445747"/>
                <a:gd name="connsiteX21" fmla="*/ 3253991 w 4908955"/>
                <a:gd name="connsiteY21" fmla="*/ 235802 h 445747"/>
                <a:gd name="connsiteX22" fmla="*/ 3413760 w 4908955"/>
                <a:gd name="connsiteY22" fmla="*/ 243170 h 445747"/>
                <a:gd name="connsiteX23" fmla="*/ 3538359 w 4908955"/>
                <a:gd name="connsiteY23" fmla="*/ 234462 h 445747"/>
                <a:gd name="connsiteX24" fmla="*/ 3733967 w 4908955"/>
                <a:gd name="connsiteY24" fmla="*/ 242166 h 445747"/>
                <a:gd name="connsiteX25" fmla="*/ 3968093 w 4908955"/>
                <a:gd name="connsiteY25" fmla="*/ 257908 h 445747"/>
                <a:gd name="connsiteX26" fmla="*/ 4175090 w 4908955"/>
                <a:gd name="connsiteY26" fmla="*/ 254558 h 445747"/>
                <a:gd name="connsiteX27" fmla="*/ 4393475 w 4908955"/>
                <a:gd name="connsiteY27" fmla="*/ 273651 h 445747"/>
                <a:gd name="connsiteX28" fmla="*/ 4567980 w 4908955"/>
                <a:gd name="connsiteY28" fmla="*/ 284033 h 445747"/>
                <a:gd name="connsiteX29" fmla="*/ 4769951 w 4908955"/>
                <a:gd name="connsiteY29" fmla="*/ 298101 h 445747"/>
                <a:gd name="connsiteX30" fmla="*/ 4908955 w 4908955"/>
                <a:gd name="connsiteY30" fmla="*/ 281354 h 445747"/>
                <a:gd name="connsiteX0" fmla="*/ 0 w 4908955"/>
                <a:gd name="connsiteY0" fmla="*/ 440789 h 445747"/>
                <a:gd name="connsiteX1" fmla="*/ 291737 w 4908955"/>
                <a:gd name="connsiteY1" fmla="*/ 444137 h 445747"/>
                <a:gd name="connsiteX2" fmla="*/ 585483 w 4908955"/>
                <a:gd name="connsiteY2" fmla="*/ 382843 h 445747"/>
                <a:gd name="connsiteX3" fmla="*/ 742237 w 4908955"/>
                <a:gd name="connsiteY3" fmla="*/ 348679 h 445747"/>
                <a:gd name="connsiteX4" fmla="*/ 961626 w 4908955"/>
                <a:gd name="connsiteY4" fmla="*/ 301451 h 445747"/>
                <a:gd name="connsiteX5" fmla="*/ 1174652 w 4908955"/>
                <a:gd name="connsiteY5" fmla="*/ 264607 h 445747"/>
                <a:gd name="connsiteX6" fmla="*/ 1335091 w 4908955"/>
                <a:gd name="connsiteY6" fmla="*/ 251879 h 445747"/>
                <a:gd name="connsiteX7" fmla="*/ 1466725 w 4908955"/>
                <a:gd name="connsiteY7" fmla="*/ 244175 h 445747"/>
                <a:gd name="connsiteX8" fmla="*/ 1631183 w 4908955"/>
                <a:gd name="connsiteY8" fmla="*/ 260252 h 445747"/>
                <a:gd name="connsiteX9" fmla="*/ 1763486 w 4908955"/>
                <a:gd name="connsiteY9" fmla="*/ 261258 h 445747"/>
                <a:gd name="connsiteX10" fmla="*/ 1869998 w 4908955"/>
                <a:gd name="connsiteY10" fmla="*/ 258912 h 445747"/>
                <a:gd name="connsiteX11" fmla="*/ 1974166 w 4908955"/>
                <a:gd name="connsiteY11" fmla="*/ 217715 h 445747"/>
                <a:gd name="connsiteX12" fmla="*/ 1991583 w 4908955"/>
                <a:gd name="connsiteY12" fmla="*/ 182880 h 445747"/>
                <a:gd name="connsiteX13" fmla="*/ 2000292 w 4908955"/>
                <a:gd name="connsiteY13" fmla="*/ 156755 h 445747"/>
                <a:gd name="connsiteX14" fmla="*/ 2052543 w 4908955"/>
                <a:gd name="connsiteY14" fmla="*/ 104503 h 445747"/>
                <a:gd name="connsiteX15" fmla="*/ 2096086 w 4908955"/>
                <a:gd name="connsiteY15" fmla="*/ 8709 h 445747"/>
                <a:gd name="connsiteX16" fmla="*/ 2122212 w 4908955"/>
                <a:gd name="connsiteY16" fmla="*/ 0 h 445747"/>
                <a:gd name="connsiteX17" fmla="*/ 2287674 w 4908955"/>
                <a:gd name="connsiteY17" fmla="*/ 34835 h 445747"/>
                <a:gd name="connsiteX18" fmla="*/ 2870814 w 4908955"/>
                <a:gd name="connsiteY18" fmla="*/ 250204 h 445747"/>
                <a:gd name="connsiteX19" fmla="*/ 2905648 w 4908955"/>
                <a:gd name="connsiteY19" fmla="*/ 224749 h 445747"/>
                <a:gd name="connsiteX20" fmla="*/ 3102260 w 4908955"/>
                <a:gd name="connsiteY20" fmla="*/ 227094 h 445747"/>
                <a:gd name="connsiteX21" fmla="*/ 3253991 w 4908955"/>
                <a:gd name="connsiteY21" fmla="*/ 235802 h 445747"/>
                <a:gd name="connsiteX22" fmla="*/ 3413760 w 4908955"/>
                <a:gd name="connsiteY22" fmla="*/ 243170 h 445747"/>
                <a:gd name="connsiteX23" fmla="*/ 3538359 w 4908955"/>
                <a:gd name="connsiteY23" fmla="*/ 234462 h 445747"/>
                <a:gd name="connsiteX24" fmla="*/ 3733967 w 4908955"/>
                <a:gd name="connsiteY24" fmla="*/ 242166 h 445747"/>
                <a:gd name="connsiteX25" fmla="*/ 3968093 w 4908955"/>
                <a:gd name="connsiteY25" fmla="*/ 257908 h 445747"/>
                <a:gd name="connsiteX26" fmla="*/ 4175090 w 4908955"/>
                <a:gd name="connsiteY26" fmla="*/ 254558 h 445747"/>
                <a:gd name="connsiteX27" fmla="*/ 4393475 w 4908955"/>
                <a:gd name="connsiteY27" fmla="*/ 273651 h 445747"/>
                <a:gd name="connsiteX28" fmla="*/ 4567980 w 4908955"/>
                <a:gd name="connsiteY28" fmla="*/ 284033 h 445747"/>
                <a:gd name="connsiteX29" fmla="*/ 4769951 w 4908955"/>
                <a:gd name="connsiteY29" fmla="*/ 298101 h 445747"/>
                <a:gd name="connsiteX30" fmla="*/ 4908955 w 4908955"/>
                <a:gd name="connsiteY30" fmla="*/ 281354 h 445747"/>
                <a:gd name="connsiteX0" fmla="*/ 0 w 4908955"/>
                <a:gd name="connsiteY0" fmla="*/ 440789 h 445747"/>
                <a:gd name="connsiteX1" fmla="*/ 291737 w 4908955"/>
                <a:gd name="connsiteY1" fmla="*/ 444137 h 445747"/>
                <a:gd name="connsiteX2" fmla="*/ 585483 w 4908955"/>
                <a:gd name="connsiteY2" fmla="*/ 382843 h 445747"/>
                <a:gd name="connsiteX3" fmla="*/ 742237 w 4908955"/>
                <a:gd name="connsiteY3" fmla="*/ 348679 h 445747"/>
                <a:gd name="connsiteX4" fmla="*/ 961626 w 4908955"/>
                <a:gd name="connsiteY4" fmla="*/ 301451 h 445747"/>
                <a:gd name="connsiteX5" fmla="*/ 1174652 w 4908955"/>
                <a:gd name="connsiteY5" fmla="*/ 264607 h 445747"/>
                <a:gd name="connsiteX6" fmla="*/ 1335091 w 4908955"/>
                <a:gd name="connsiteY6" fmla="*/ 251879 h 445747"/>
                <a:gd name="connsiteX7" fmla="*/ 1466725 w 4908955"/>
                <a:gd name="connsiteY7" fmla="*/ 244175 h 445747"/>
                <a:gd name="connsiteX8" fmla="*/ 1631183 w 4908955"/>
                <a:gd name="connsiteY8" fmla="*/ 260252 h 445747"/>
                <a:gd name="connsiteX9" fmla="*/ 1763486 w 4908955"/>
                <a:gd name="connsiteY9" fmla="*/ 261258 h 445747"/>
                <a:gd name="connsiteX10" fmla="*/ 1869998 w 4908955"/>
                <a:gd name="connsiteY10" fmla="*/ 258912 h 445747"/>
                <a:gd name="connsiteX11" fmla="*/ 1974166 w 4908955"/>
                <a:gd name="connsiteY11" fmla="*/ 217715 h 445747"/>
                <a:gd name="connsiteX12" fmla="*/ 1991583 w 4908955"/>
                <a:gd name="connsiteY12" fmla="*/ 182880 h 445747"/>
                <a:gd name="connsiteX13" fmla="*/ 2000292 w 4908955"/>
                <a:gd name="connsiteY13" fmla="*/ 156755 h 445747"/>
                <a:gd name="connsiteX14" fmla="*/ 2052543 w 4908955"/>
                <a:gd name="connsiteY14" fmla="*/ 104503 h 445747"/>
                <a:gd name="connsiteX15" fmla="*/ 2096086 w 4908955"/>
                <a:gd name="connsiteY15" fmla="*/ 8709 h 445747"/>
                <a:gd name="connsiteX16" fmla="*/ 2122212 w 4908955"/>
                <a:gd name="connsiteY16" fmla="*/ 0 h 445747"/>
                <a:gd name="connsiteX17" fmla="*/ 2558979 w 4908955"/>
                <a:gd name="connsiteY17" fmla="*/ 235802 h 445747"/>
                <a:gd name="connsiteX18" fmla="*/ 2870814 w 4908955"/>
                <a:gd name="connsiteY18" fmla="*/ 250204 h 445747"/>
                <a:gd name="connsiteX19" fmla="*/ 2905648 w 4908955"/>
                <a:gd name="connsiteY19" fmla="*/ 224749 h 445747"/>
                <a:gd name="connsiteX20" fmla="*/ 3102260 w 4908955"/>
                <a:gd name="connsiteY20" fmla="*/ 227094 h 445747"/>
                <a:gd name="connsiteX21" fmla="*/ 3253991 w 4908955"/>
                <a:gd name="connsiteY21" fmla="*/ 235802 h 445747"/>
                <a:gd name="connsiteX22" fmla="*/ 3413760 w 4908955"/>
                <a:gd name="connsiteY22" fmla="*/ 243170 h 445747"/>
                <a:gd name="connsiteX23" fmla="*/ 3538359 w 4908955"/>
                <a:gd name="connsiteY23" fmla="*/ 234462 h 445747"/>
                <a:gd name="connsiteX24" fmla="*/ 3733967 w 4908955"/>
                <a:gd name="connsiteY24" fmla="*/ 242166 h 445747"/>
                <a:gd name="connsiteX25" fmla="*/ 3968093 w 4908955"/>
                <a:gd name="connsiteY25" fmla="*/ 257908 h 445747"/>
                <a:gd name="connsiteX26" fmla="*/ 4175090 w 4908955"/>
                <a:gd name="connsiteY26" fmla="*/ 254558 h 445747"/>
                <a:gd name="connsiteX27" fmla="*/ 4393475 w 4908955"/>
                <a:gd name="connsiteY27" fmla="*/ 273651 h 445747"/>
                <a:gd name="connsiteX28" fmla="*/ 4567980 w 4908955"/>
                <a:gd name="connsiteY28" fmla="*/ 284033 h 445747"/>
                <a:gd name="connsiteX29" fmla="*/ 4769951 w 4908955"/>
                <a:gd name="connsiteY29" fmla="*/ 298101 h 445747"/>
                <a:gd name="connsiteX30" fmla="*/ 4908955 w 4908955"/>
                <a:gd name="connsiteY30" fmla="*/ 281354 h 445747"/>
                <a:gd name="connsiteX0" fmla="*/ 0 w 4908955"/>
                <a:gd name="connsiteY0" fmla="*/ 440789 h 445747"/>
                <a:gd name="connsiteX1" fmla="*/ 291737 w 4908955"/>
                <a:gd name="connsiteY1" fmla="*/ 444137 h 445747"/>
                <a:gd name="connsiteX2" fmla="*/ 585483 w 4908955"/>
                <a:gd name="connsiteY2" fmla="*/ 382843 h 445747"/>
                <a:gd name="connsiteX3" fmla="*/ 742237 w 4908955"/>
                <a:gd name="connsiteY3" fmla="*/ 348679 h 445747"/>
                <a:gd name="connsiteX4" fmla="*/ 961626 w 4908955"/>
                <a:gd name="connsiteY4" fmla="*/ 301451 h 445747"/>
                <a:gd name="connsiteX5" fmla="*/ 1174652 w 4908955"/>
                <a:gd name="connsiteY5" fmla="*/ 264607 h 445747"/>
                <a:gd name="connsiteX6" fmla="*/ 1335091 w 4908955"/>
                <a:gd name="connsiteY6" fmla="*/ 251879 h 445747"/>
                <a:gd name="connsiteX7" fmla="*/ 1466725 w 4908955"/>
                <a:gd name="connsiteY7" fmla="*/ 244175 h 445747"/>
                <a:gd name="connsiteX8" fmla="*/ 1631183 w 4908955"/>
                <a:gd name="connsiteY8" fmla="*/ 260252 h 445747"/>
                <a:gd name="connsiteX9" fmla="*/ 1763486 w 4908955"/>
                <a:gd name="connsiteY9" fmla="*/ 261258 h 445747"/>
                <a:gd name="connsiteX10" fmla="*/ 1869998 w 4908955"/>
                <a:gd name="connsiteY10" fmla="*/ 258912 h 445747"/>
                <a:gd name="connsiteX11" fmla="*/ 1974166 w 4908955"/>
                <a:gd name="connsiteY11" fmla="*/ 217715 h 445747"/>
                <a:gd name="connsiteX12" fmla="*/ 1991583 w 4908955"/>
                <a:gd name="connsiteY12" fmla="*/ 182880 h 445747"/>
                <a:gd name="connsiteX13" fmla="*/ 2000292 w 4908955"/>
                <a:gd name="connsiteY13" fmla="*/ 156755 h 445747"/>
                <a:gd name="connsiteX14" fmla="*/ 2052543 w 4908955"/>
                <a:gd name="connsiteY14" fmla="*/ 104503 h 445747"/>
                <a:gd name="connsiteX15" fmla="*/ 2096086 w 4908955"/>
                <a:gd name="connsiteY15" fmla="*/ 8709 h 445747"/>
                <a:gd name="connsiteX16" fmla="*/ 2122212 w 4908955"/>
                <a:gd name="connsiteY16" fmla="*/ 0 h 445747"/>
                <a:gd name="connsiteX17" fmla="*/ 2558979 w 4908955"/>
                <a:gd name="connsiteY17" fmla="*/ 235802 h 445747"/>
                <a:gd name="connsiteX18" fmla="*/ 2870814 w 4908955"/>
                <a:gd name="connsiteY18" fmla="*/ 250204 h 445747"/>
                <a:gd name="connsiteX19" fmla="*/ 2790092 w 4908955"/>
                <a:gd name="connsiteY19" fmla="*/ 234798 h 445747"/>
                <a:gd name="connsiteX20" fmla="*/ 3102260 w 4908955"/>
                <a:gd name="connsiteY20" fmla="*/ 227094 h 445747"/>
                <a:gd name="connsiteX21" fmla="*/ 3253991 w 4908955"/>
                <a:gd name="connsiteY21" fmla="*/ 235802 h 445747"/>
                <a:gd name="connsiteX22" fmla="*/ 3413760 w 4908955"/>
                <a:gd name="connsiteY22" fmla="*/ 243170 h 445747"/>
                <a:gd name="connsiteX23" fmla="*/ 3538359 w 4908955"/>
                <a:gd name="connsiteY23" fmla="*/ 234462 h 445747"/>
                <a:gd name="connsiteX24" fmla="*/ 3733967 w 4908955"/>
                <a:gd name="connsiteY24" fmla="*/ 242166 h 445747"/>
                <a:gd name="connsiteX25" fmla="*/ 3968093 w 4908955"/>
                <a:gd name="connsiteY25" fmla="*/ 257908 h 445747"/>
                <a:gd name="connsiteX26" fmla="*/ 4175090 w 4908955"/>
                <a:gd name="connsiteY26" fmla="*/ 254558 h 445747"/>
                <a:gd name="connsiteX27" fmla="*/ 4393475 w 4908955"/>
                <a:gd name="connsiteY27" fmla="*/ 273651 h 445747"/>
                <a:gd name="connsiteX28" fmla="*/ 4567980 w 4908955"/>
                <a:gd name="connsiteY28" fmla="*/ 284033 h 445747"/>
                <a:gd name="connsiteX29" fmla="*/ 4769951 w 4908955"/>
                <a:gd name="connsiteY29" fmla="*/ 298101 h 445747"/>
                <a:gd name="connsiteX30" fmla="*/ 4908955 w 4908955"/>
                <a:gd name="connsiteY30" fmla="*/ 281354 h 445747"/>
                <a:gd name="connsiteX0" fmla="*/ 0 w 4908955"/>
                <a:gd name="connsiteY0" fmla="*/ 440789 h 445747"/>
                <a:gd name="connsiteX1" fmla="*/ 291737 w 4908955"/>
                <a:gd name="connsiteY1" fmla="*/ 444137 h 445747"/>
                <a:gd name="connsiteX2" fmla="*/ 585483 w 4908955"/>
                <a:gd name="connsiteY2" fmla="*/ 382843 h 445747"/>
                <a:gd name="connsiteX3" fmla="*/ 742237 w 4908955"/>
                <a:gd name="connsiteY3" fmla="*/ 348679 h 445747"/>
                <a:gd name="connsiteX4" fmla="*/ 961626 w 4908955"/>
                <a:gd name="connsiteY4" fmla="*/ 301451 h 445747"/>
                <a:gd name="connsiteX5" fmla="*/ 1174652 w 4908955"/>
                <a:gd name="connsiteY5" fmla="*/ 264607 h 445747"/>
                <a:gd name="connsiteX6" fmla="*/ 1335091 w 4908955"/>
                <a:gd name="connsiteY6" fmla="*/ 251879 h 445747"/>
                <a:gd name="connsiteX7" fmla="*/ 1466725 w 4908955"/>
                <a:gd name="connsiteY7" fmla="*/ 244175 h 445747"/>
                <a:gd name="connsiteX8" fmla="*/ 1631183 w 4908955"/>
                <a:gd name="connsiteY8" fmla="*/ 260252 h 445747"/>
                <a:gd name="connsiteX9" fmla="*/ 1763486 w 4908955"/>
                <a:gd name="connsiteY9" fmla="*/ 261258 h 445747"/>
                <a:gd name="connsiteX10" fmla="*/ 1869998 w 4908955"/>
                <a:gd name="connsiteY10" fmla="*/ 258912 h 445747"/>
                <a:gd name="connsiteX11" fmla="*/ 1974166 w 4908955"/>
                <a:gd name="connsiteY11" fmla="*/ 217715 h 445747"/>
                <a:gd name="connsiteX12" fmla="*/ 1991583 w 4908955"/>
                <a:gd name="connsiteY12" fmla="*/ 182880 h 445747"/>
                <a:gd name="connsiteX13" fmla="*/ 2000292 w 4908955"/>
                <a:gd name="connsiteY13" fmla="*/ 156755 h 445747"/>
                <a:gd name="connsiteX14" fmla="*/ 2052543 w 4908955"/>
                <a:gd name="connsiteY14" fmla="*/ 104503 h 445747"/>
                <a:gd name="connsiteX15" fmla="*/ 2096086 w 4908955"/>
                <a:gd name="connsiteY15" fmla="*/ 8709 h 445747"/>
                <a:gd name="connsiteX16" fmla="*/ 2122212 w 4908955"/>
                <a:gd name="connsiteY16" fmla="*/ 0 h 445747"/>
                <a:gd name="connsiteX17" fmla="*/ 2558979 w 4908955"/>
                <a:gd name="connsiteY17" fmla="*/ 235802 h 445747"/>
                <a:gd name="connsiteX18" fmla="*/ 2870814 w 4908955"/>
                <a:gd name="connsiteY18" fmla="*/ 250204 h 445747"/>
                <a:gd name="connsiteX19" fmla="*/ 3001108 w 4908955"/>
                <a:gd name="connsiteY19" fmla="*/ 139338 h 445747"/>
                <a:gd name="connsiteX20" fmla="*/ 3102260 w 4908955"/>
                <a:gd name="connsiteY20" fmla="*/ 227094 h 445747"/>
                <a:gd name="connsiteX21" fmla="*/ 3253991 w 4908955"/>
                <a:gd name="connsiteY21" fmla="*/ 235802 h 445747"/>
                <a:gd name="connsiteX22" fmla="*/ 3413760 w 4908955"/>
                <a:gd name="connsiteY22" fmla="*/ 243170 h 445747"/>
                <a:gd name="connsiteX23" fmla="*/ 3538359 w 4908955"/>
                <a:gd name="connsiteY23" fmla="*/ 234462 h 445747"/>
                <a:gd name="connsiteX24" fmla="*/ 3733967 w 4908955"/>
                <a:gd name="connsiteY24" fmla="*/ 242166 h 445747"/>
                <a:gd name="connsiteX25" fmla="*/ 3968093 w 4908955"/>
                <a:gd name="connsiteY25" fmla="*/ 257908 h 445747"/>
                <a:gd name="connsiteX26" fmla="*/ 4175090 w 4908955"/>
                <a:gd name="connsiteY26" fmla="*/ 254558 h 445747"/>
                <a:gd name="connsiteX27" fmla="*/ 4393475 w 4908955"/>
                <a:gd name="connsiteY27" fmla="*/ 273651 h 445747"/>
                <a:gd name="connsiteX28" fmla="*/ 4567980 w 4908955"/>
                <a:gd name="connsiteY28" fmla="*/ 284033 h 445747"/>
                <a:gd name="connsiteX29" fmla="*/ 4769951 w 4908955"/>
                <a:gd name="connsiteY29" fmla="*/ 298101 h 445747"/>
                <a:gd name="connsiteX30" fmla="*/ 4908955 w 4908955"/>
                <a:gd name="connsiteY30" fmla="*/ 281354 h 445747"/>
                <a:gd name="connsiteX0" fmla="*/ 0 w 4908955"/>
                <a:gd name="connsiteY0" fmla="*/ 440789 h 445747"/>
                <a:gd name="connsiteX1" fmla="*/ 291737 w 4908955"/>
                <a:gd name="connsiteY1" fmla="*/ 444137 h 445747"/>
                <a:gd name="connsiteX2" fmla="*/ 585483 w 4908955"/>
                <a:gd name="connsiteY2" fmla="*/ 382843 h 445747"/>
                <a:gd name="connsiteX3" fmla="*/ 742237 w 4908955"/>
                <a:gd name="connsiteY3" fmla="*/ 348679 h 445747"/>
                <a:gd name="connsiteX4" fmla="*/ 961626 w 4908955"/>
                <a:gd name="connsiteY4" fmla="*/ 301451 h 445747"/>
                <a:gd name="connsiteX5" fmla="*/ 1174652 w 4908955"/>
                <a:gd name="connsiteY5" fmla="*/ 264607 h 445747"/>
                <a:gd name="connsiteX6" fmla="*/ 1335091 w 4908955"/>
                <a:gd name="connsiteY6" fmla="*/ 251879 h 445747"/>
                <a:gd name="connsiteX7" fmla="*/ 1466725 w 4908955"/>
                <a:gd name="connsiteY7" fmla="*/ 244175 h 445747"/>
                <a:gd name="connsiteX8" fmla="*/ 1631183 w 4908955"/>
                <a:gd name="connsiteY8" fmla="*/ 260252 h 445747"/>
                <a:gd name="connsiteX9" fmla="*/ 1763486 w 4908955"/>
                <a:gd name="connsiteY9" fmla="*/ 261258 h 445747"/>
                <a:gd name="connsiteX10" fmla="*/ 1869998 w 4908955"/>
                <a:gd name="connsiteY10" fmla="*/ 258912 h 445747"/>
                <a:gd name="connsiteX11" fmla="*/ 1974166 w 4908955"/>
                <a:gd name="connsiteY11" fmla="*/ 217715 h 445747"/>
                <a:gd name="connsiteX12" fmla="*/ 1991583 w 4908955"/>
                <a:gd name="connsiteY12" fmla="*/ 182880 h 445747"/>
                <a:gd name="connsiteX13" fmla="*/ 2000292 w 4908955"/>
                <a:gd name="connsiteY13" fmla="*/ 156755 h 445747"/>
                <a:gd name="connsiteX14" fmla="*/ 2052543 w 4908955"/>
                <a:gd name="connsiteY14" fmla="*/ 104503 h 445747"/>
                <a:gd name="connsiteX15" fmla="*/ 2096086 w 4908955"/>
                <a:gd name="connsiteY15" fmla="*/ 8709 h 445747"/>
                <a:gd name="connsiteX16" fmla="*/ 2122212 w 4908955"/>
                <a:gd name="connsiteY16" fmla="*/ 0 h 445747"/>
                <a:gd name="connsiteX17" fmla="*/ 2558979 w 4908955"/>
                <a:gd name="connsiteY17" fmla="*/ 235802 h 445747"/>
                <a:gd name="connsiteX18" fmla="*/ 2820572 w 4908955"/>
                <a:gd name="connsiteY18" fmla="*/ 260252 h 445747"/>
                <a:gd name="connsiteX19" fmla="*/ 3001108 w 4908955"/>
                <a:gd name="connsiteY19" fmla="*/ 139338 h 445747"/>
                <a:gd name="connsiteX20" fmla="*/ 3102260 w 4908955"/>
                <a:gd name="connsiteY20" fmla="*/ 227094 h 445747"/>
                <a:gd name="connsiteX21" fmla="*/ 3253991 w 4908955"/>
                <a:gd name="connsiteY21" fmla="*/ 235802 h 445747"/>
                <a:gd name="connsiteX22" fmla="*/ 3413760 w 4908955"/>
                <a:gd name="connsiteY22" fmla="*/ 243170 h 445747"/>
                <a:gd name="connsiteX23" fmla="*/ 3538359 w 4908955"/>
                <a:gd name="connsiteY23" fmla="*/ 234462 h 445747"/>
                <a:gd name="connsiteX24" fmla="*/ 3733967 w 4908955"/>
                <a:gd name="connsiteY24" fmla="*/ 242166 h 445747"/>
                <a:gd name="connsiteX25" fmla="*/ 3968093 w 4908955"/>
                <a:gd name="connsiteY25" fmla="*/ 257908 h 445747"/>
                <a:gd name="connsiteX26" fmla="*/ 4175090 w 4908955"/>
                <a:gd name="connsiteY26" fmla="*/ 254558 h 445747"/>
                <a:gd name="connsiteX27" fmla="*/ 4393475 w 4908955"/>
                <a:gd name="connsiteY27" fmla="*/ 273651 h 445747"/>
                <a:gd name="connsiteX28" fmla="*/ 4567980 w 4908955"/>
                <a:gd name="connsiteY28" fmla="*/ 284033 h 445747"/>
                <a:gd name="connsiteX29" fmla="*/ 4769951 w 4908955"/>
                <a:gd name="connsiteY29" fmla="*/ 298101 h 445747"/>
                <a:gd name="connsiteX30" fmla="*/ 4908955 w 4908955"/>
                <a:gd name="connsiteY30" fmla="*/ 281354 h 445747"/>
                <a:gd name="connsiteX0" fmla="*/ 0 w 4908955"/>
                <a:gd name="connsiteY0" fmla="*/ 440789 h 445747"/>
                <a:gd name="connsiteX1" fmla="*/ 291737 w 4908955"/>
                <a:gd name="connsiteY1" fmla="*/ 444137 h 445747"/>
                <a:gd name="connsiteX2" fmla="*/ 585483 w 4908955"/>
                <a:gd name="connsiteY2" fmla="*/ 382843 h 445747"/>
                <a:gd name="connsiteX3" fmla="*/ 742237 w 4908955"/>
                <a:gd name="connsiteY3" fmla="*/ 348679 h 445747"/>
                <a:gd name="connsiteX4" fmla="*/ 961626 w 4908955"/>
                <a:gd name="connsiteY4" fmla="*/ 301451 h 445747"/>
                <a:gd name="connsiteX5" fmla="*/ 1174652 w 4908955"/>
                <a:gd name="connsiteY5" fmla="*/ 264607 h 445747"/>
                <a:gd name="connsiteX6" fmla="*/ 1335091 w 4908955"/>
                <a:gd name="connsiteY6" fmla="*/ 251879 h 445747"/>
                <a:gd name="connsiteX7" fmla="*/ 1466725 w 4908955"/>
                <a:gd name="connsiteY7" fmla="*/ 244175 h 445747"/>
                <a:gd name="connsiteX8" fmla="*/ 1631183 w 4908955"/>
                <a:gd name="connsiteY8" fmla="*/ 260252 h 445747"/>
                <a:gd name="connsiteX9" fmla="*/ 1763486 w 4908955"/>
                <a:gd name="connsiteY9" fmla="*/ 261258 h 445747"/>
                <a:gd name="connsiteX10" fmla="*/ 1869998 w 4908955"/>
                <a:gd name="connsiteY10" fmla="*/ 258912 h 445747"/>
                <a:gd name="connsiteX11" fmla="*/ 1974166 w 4908955"/>
                <a:gd name="connsiteY11" fmla="*/ 217715 h 445747"/>
                <a:gd name="connsiteX12" fmla="*/ 1991583 w 4908955"/>
                <a:gd name="connsiteY12" fmla="*/ 182880 h 445747"/>
                <a:gd name="connsiteX13" fmla="*/ 2000292 w 4908955"/>
                <a:gd name="connsiteY13" fmla="*/ 156755 h 445747"/>
                <a:gd name="connsiteX14" fmla="*/ 2052543 w 4908955"/>
                <a:gd name="connsiteY14" fmla="*/ 104503 h 445747"/>
                <a:gd name="connsiteX15" fmla="*/ 2096086 w 4908955"/>
                <a:gd name="connsiteY15" fmla="*/ 8709 h 445747"/>
                <a:gd name="connsiteX16" fmla="*/ 2122212 w 4908955"/>
                <a:gd name="connsiteY16" fmla="*/ 0 h 445747"/>
                <a:gd name="connsiteX17" fmla="*/ 2558979 w 4908955"/>
                <a:gd name="connsiteY17" fmla="*/ 235802 h 445747"/>
                <a:gd name="connsiteX18" fmla="*/ 2820572 w 4908955"/>
                <a:gd name="connsiteY18" fmla="*/ 260252 h 445747"/>
                <a:gd name="connsiteX19" fmla="*/ 2996084 w 4908955"/>
                <a:gd name="connsiteY19" fmla="*/ 244846 h 445747"/>
                <a:gd name="connsiteX20" fmla="*/ 3102260 w 4908955"/>
                <a:gd name="connsiteY20" fmla="*/ 227094 h 445747"/>
                <a:gd name="connsiteX21" fmla="*/ 3253991 w 4908955"/>
                <a:gd name="connsiteY21" fmla="*/ 235802 h 445747"/>
                <a:gd name="connsiteX22" fmla="*/ 3413760 w 4908955"/>
                <a:gd name="connsiteY22" fmla="*/ 243170 h 445747"/>
                <a:gd name="connsiteX23" fmla="*/ 3538359 w 4908955"/>
                <a:gd name="connsiteY23" fmla="*/ 234462 h 445747"/>
                <a:gd name="connsiteX24" fmla="*/ 3733967 w 4908955"/>
                <a:gd name="connsiteY24" fmla="*/ 242166 h 445747"/>
                <a:gd name="connsiteX25" fmla="*/ 3968093 w 4908955"/>
                <a:gd name="connsiteY25" fmla="*/ 257908 h 445747"/>
                <a:gd name="connsiteX26" fmla="*/ 4175090 w 4908955"/>
                <a:gd name="connsiteY26" fmla="*/ 254558 h 445747"/>
                <a:gd name="connsiteX27" fmla="*/ 4393475 w 4908955"/>
                <a:gd name="connsiteY27" fmla="*/ 273651 h 445747"/>
                <a:gd name="connsiteX28" fmla="*/ 4567980 w 4908955"/>
                <a:gd name="connsiteY28" fmla="*/ 284033 h 445747"/>
                <a:gd name="connsiteX29" fmla="*/ 4769951 w 4908955"/>
                <a:gd name="connsiteY29" fmla="*/ 298101 h 445747"/>
                <a:gd name="connsiteX30" fmla="*/ 4908955 w 4908955"/>
                <a:gd name="connsiteY30" fmla="*/ 281354 h 445747"/>
                <a:gd name="connsiteX0" fmla="*/ 0 w 4908955"/>
                <a:gd name="connsiteY0" fmla="*/ 432080 h 437038"/>
                <a:gd name="connsiteX1" fmla="*/ 291737 w 4908955"/>
                <a:gd name="connsiteY1" fmla="*/ 435428 h 437038"/>
                <a:gd name="connsiteX2" fmla="*/ 585483 w 4908955"/>
                <a:gd name="connsiteY2" fmla="*/ 374134 h 437038"/>
                <a:gd name="connsiteX3" fmla="*/ 742237 w 4908955"/>
                <a:gd name="connsiteY3" fmla="*/ 339970 h 437038"/>
                <a:gd name="connsiteX4" fmla="*/ 961626 w 4908955"/>
                <a:gd name="connsiteY4" fmla="*/ 292742 h 437038"/>
                <a:gd name="connsiteX5" fmla="*/ 1174652 w 4908955"/>
                <a:gd name="connsiteY5" fmla="*/ 255898 h 437038"/>
                <a:gd name="connsiteX6" fmla="*/ 1335091 w 4908955"/>
                <a:gd name="connsiteY6" fmla="*/ 243170 h 437038"/>
                <a:gd name="connsiteX7" fmla="*/ 1466725 w 4908955"/>
                <a:gd name="connsiteY7" fmla="*/ 235466 h 437038"/>
                <a:gd name="connsiteX8" fmla="*/ 1631183 w 4908955"/>
                <a:gd name="connsiteY8" fmla="*/ 251543 h 437038"/>
                <a:gd name="connsiteX9" fmla="*/ 1763486 w 4908955"/>
                <a:gd name="connsiteY9" fmla="*/ 252549 h 437038"/>
                <a:gd name="connsiteX10" fmla="*/ 1869998 w 4908955"/>
                <a:gd name="connsiteY10" fmla="*/ 250203 h 437038"/>
                <a:gd name="connsiteX11" fmla="*/ 1974166 w 4908955"/>
                <a:gd name="connsiteY11" fmla="*/ 209006 h 437038"/>
                <a:gd name="connsiteX12" fmla="*/ 1991583 w 4908955"/>
                <a:gd name="connsiteY12" fmla="*/ 174171 h 437038"/>
                <a:gd name="connsiteX13" fmla="*/ 2000292 w 4908955"/>
                <a:gd name="connsiteY13" fmla="*/ 148046 h 437038"/>
                <a:gd name="connsiteX14" fmla="*/ 2052543 w 4908955"/>
                <a:gd name="connsiteY14" fmla="*/ 95794 h 437038"/>
                <a:gd name="connsiteX15" fmla="*/ 2096086 w 4908955"/>
                <a:gd name="connsiteY15" fmla="*/ 0 h 437038"/>
                <a:gd name="connsiteX16" fmla="*/ 2343276 w 4908955"/>
                <a:gd name="connsiteY16" fmla="*/ 202306 h 437038"/>
                <a:gd name="connsiteX17" fmla="*/ 2558979 w 4908955"/>
                <a:gd name="connsiteY17" fmla="*/ 227093 h 437038"/>
                <a:gd name="connsiteX18" fmla="*/ 2820572 w 4908955"/>
                <a:gd name="connsiteY18" fmla="*/ 251543 h 437038"/>
                <a:gd name="connsiteX19" fmla="*/ 2996084 w 4908955"/>
                <a:gd name="connsiteY19" fmla="*/ 236137 h 437038"/>
                <a:gd name="connsiteX20" fmla="*/ 3102260 w 4908955"/>
                <a:gd name="connsiteY20" fmla="*/ 218385 h 437038"/>
                <a:gd name="connsiteX21" fmla="*/ 3253991 w 4908955"/>
                <a:gd name="connsiteY21" fmla="*/ 227093 h 437038"/>
                <a:gd name="connsiteX22" fmla="*/ 3413760 w 4908955"/>
                <a:gd name="connsiteY22" fmla="*/ 234461 h 437038"/>
                <a:gd name="connsiteX23" fmla="*/ 3538359 w 4908955"/>
                <a:gd name="connsiteY23" fmla="*/ 225753 h 437038"/>
                <a:gd name="connsiteX24" fmla="*/ 3733967 w 4908955"/>
                <a:gd name="connsiteY24" fmla="*/ 233457 h 437038"/>
                <a:gd name="connsiteX25" fmla="*/ 3968093 w 4908955"/>
                <a:gd name="connsiteY25" fmla="*/ 249199 h 437038"/>
                <a:gd name="connsiteX26" fmla="*/ 4175090 w 4908955"/>
                <a:gd name="connsiteY26" fmla="*/ 245849 h 437038"/>
                <a:gd name="connsiteX27" fmla="*/ 4393475 w 4908955"/>
                <a:gd name="connsiteY27" fmla="*/ 264942 h 437038"/>
                <a:gd name="connsiteX28" fmla="*/ 4567980 w 4908955"/>
                <a:gd name="connsiteY28" fmla="*/ 275324 h 437038"/>
                <a:gd name="connsiteX29" fmla="*/ 4769951 w 4908955"/>
                <a:gd name="connsiteY29" fmla="*/ 289392 h 437038"/>
                <a:gd name="connsiteX30" fmla="*/ 4908955 w 4908955"/>
                <a:gd name="connsiteY30" fmla="*/ 272645 h 437038"/>
                <a:gd name="connsiteX0" fmla="*/ 0 w 4908955"/>
                <a:gd name="connsiteY0" fmla="*/ 339694 h 344652"/>
                <a:gd name="connsiteX1" fmla="*/ 291737 w 4908955"/>
                <a:gd name="connsiteY1" fmla="*/ 343042 h 344652"/>
                <a:gd name="connsiteX2" fmla="*/ 585483 w 4908955"/>
                <a:gd name="connsiteY2" fmla="*/ 281748 h 344652"/>
                <a:gd name="connsiteX3" fmla="*/ 742237 w 4908955"/>
                <a:gd name="connsiteY3" fmla="*/ 247584 h 344652"/>
                <a:gd name="connsiteX4" fmla="*/ 961626 w 4908955"/>
                <a:gd name="connsiteY4" fmla="*/ 200356 h 344652"/>
                <a:gd name="connsiteX5" fmla="*/ 1174652 w 4908955"/>
                <a:gd name="connsiteY5" fmla="*/ 163512 h 344652"/>
                <a:gd name="connsiteX6" fmla="*/ 1335091 w 4908955"/>
                <a:gd name="connsiteY6" fmla="*/ 150784 h 344652"/>
                <a:gd name="connsiteX7" fmla="*/ 1466725 w 4908955"/>
                <a:gd name="connsiteY7" fmla="*/ 143080 h 344652"/>
                <a:gd name="connsiteX8" fmla="*/ 1631183 w 4908955"/>
                <a:gd name="connsiteY8" fmla="*/ 159157 h 344652"/>
                <a:gd name="connsiteX9" fmla="*/ 1763486 w 4908955"/>
                <a:gd name="connsiteY9" fmla="*/ 160163 h 344652"/>
                <a:gd name="connsiteX10" fmla="*/ 1869998 w 4908955"/>
                <a:gd name="connsiteY10" fmla="*/ 157817 h 344652"/>
                <a:gd name="connsiteX11" fmla="*/ 1974166 w 4908955"/>
                <a:gd name="connsiteY11" fmla="*/ 116620 h 344652"/>
                <a:gd name="connsiteX12" fmla="*/ 1991583 w 4908955"/>
                <a:gd name="connsiteY12" fmla="*/ 81785 h 344652"/>
                <a:gd name="connsiteX13" fmla="*/ 2000292 w 4908955"/>
                <a:gd name="connsiteY13" fmla="*/ 55660 h 344652"/>
                <a:gd name="connsiteX14" fmla="*/ 2052543 w 4908955"/>
                <a:gd name="connsiteY14" fmla="*/ 3408 h 344652"/>
                <a:gd name="connsiteX15" fmla="*/ 2231739 w 4908955"/>
                <a:gd name="connsiteY15" fmla="*/ 98533 h 344652"/>
                <a:gd name="connsiteX16" fmla="*/ 2343276 w 4908955"/>
                <a:gd name="connsiteY16" fmla="*/ 109920 h 344652"/>
                <a:gd name="connsiteX17" fmla="*/ 2558979 w 4908955"/>
                <a:gd name="connsiteY17" fmla="*/ 134707 h 344652"/>
                <a:gd name="connsiteX18" fmla="*/ 2820572 w 4908955"/>
                <a:gd name="connsiteY18" fmla="*/ 159157 h 344652"/>
                <a:gd name="connsiteX19" fmla="*/ 2996084 w 4908955"/>
                <a:gd name="connsiteY19" fmla="*/ 143751 h 344652"/>
                <a:gd name="connsiteX20" fmla="*/ 3102260 w 4908955"/>
                <a:gd name="connsiteY20" fmla="*/ 125999 h 344652"/>
                <a:gd name="connsiteX21" fmla="*/ 3253991 w 4908955"/>
                <a:gd name="connsiteY21" fmla="*/ 134707 h 344652"/>
                <a:gd name="connsiteX22" fmla="*/ 3413760 w 4908955"/>
                <a:gd name="connsiteY22" fmla="*/ 142075 h 344652"/>
                <a:gd name="connsiteX23" fmla="*/ 3538359 w 4908955"/>
                <a:gd name="connsiteY23" fmla="*/ 133367 h 344652"/>
                <a:gd name="connsiteX24" fmla="*/ 3733967 w 4908955"/>
                <a:gd name="connsiteY24" fmla="*/ 141071 h 344652"/>
                <a:gd name="connsiteX25" fmla="*/ 3968093 w 4908955"/>
                <a:gd name="connsiteY25" fmla="*/ 156813 h 344652"/>
                <a:gd name="connsiteX26" fmla="*/ 4175090 w 4908955"/>
                <a:gd name="connsiteY26" fmla="*/ 153463 h 344652"/>
                <a:gd name="connsiteX27" fmla="*/ 4393475 w 4908955"/>
                <a:gd name="connsiteY27" fmla="*/ 172556 h 344652"/>
                <a:gd name="connsiteX28" fmla="*/ 4567980 w 4908955"/>
                <a:gd name="connsiteY28" fmla="*/ 182938 h 344652"/>
                <a:gd name="connsiteX29" fmla="*/ 4769951 w 4908955"/>
                <a:gd name="connsiteY29" fmla="*/ 197006 h 344652"/>
                <a:gd name="connsiteX30" fmla="*/ 4908955 w 4908955"/>
                <a:gd name="connsiteY30" fmla="*/ 180259 h 344652"/>
                <a:gd name="connsiteX0" fmla="*/ 0 w 4908955"/>
                <a:gd name="connsiteY0" fmla="*/ 284635 h 289593"/>
                <a:gd name="connsiteX1" fmla="*/ 291737 w 4908955"/>
                <a:gd name="connsiteY1" fmla="*/ 287983 h 289593"/>
                <a:gd name="connsiteX2" fmla="*/ 585483 w 4908955"/>
                <a:gd name="connsiteY2" fmla="*/ 226689 h 289593"/>
                <a:gd name="connsiteX3" fmla="*/ 742237 w 4908955"/>
                <a:gd name="connsiteY3" fmla="*/ 192525 h 289593"/>
                <a:gd name="connsiteX4" fmla="*/ 961626 w 4908955"/>
                <a:gd name="connsiteY4" fmla="*/ 145297 h 289593"/>
                <a:gd name="connsiteX5" fmla="*/ 1174652 w 4908955"/>
                <a:gd name="connsiteY5" fmla="*/ 108453 h 289593"/>
                <a:gd name="connsiteX6" fmla="*/ 1335091 w 4908955"/>
                <a:gd name="connsiteY6" fmla="*/ 95725 h 289593"/>
                <a:gd name="connsiteX7" fmla="*/ 1466725 w 4908955"/>
                <a:gd name="connsiteY7" fmla="*/ 88021 h 289593"/>
                <a:gd name="connsiteX8" fmla="*/ 1631183 w 4908955"/>
                <a:gd name="connsiteY8" fmla="*/ 104098 h 289593"/>
                <a:gd name="connsiteX9" fmla="*/ 1763486 w 4908955"/>
                <a:gd name="connsiteY9" fmla="*/ 105104 h 289593"/>
                <a:gd name="connsiteX10" fmla="*/ 1869998 w 4908955"/>
                <a:gd name="connsiteY10" fmla="*/ 102758 h 289593"/>
                <a:gd name="connsiteX11" fmla="*/ 1974166 w 4908955"/>
                <a:gd name="connsiteY11" fmla="*/ 61561 h 289593"/>
                <a:gd name="connsiteX12" fmla="*/ 1991583 w 4908955"/>
                <a:gd name="connsiteY12" fmla="*/ 26726 h 289593"/>
                <a:gd name="connsiteX13" fmla="*/ 2000292 w 4908955"/>
                <a:gd name="connsiteY13" fmla="*/ 601 h 289593"/>
                <a:gd name="connsiteX14" fmla="*/ 2102785 w 4908955"/>
                <a:gd name="connsiteY14" fmla="*/ 53857 h 289593"/>
                <a:gd name="connsiteX15" fmla="*/ 2231739 w 4908955"/>
                <a:gd name="connsiteY15" fmla="*/ 43474 h 289593"/>
                <a:gd name="connsiteX16" fmla="*/ 2343276 w 4908955"/>
                <a:gd name="connsiteY16" fmla="*/ 54861 h 289593"/>
                <a:gd name="connsiteX17" fmla="*/ 2558979 w 4908955"/>
                <a:gd name="connsiteY17" fmla="*/ 79648 h 289593"/>
                <a:gd name="connsiteX18" fmla="*/ 2820572 w 4908955"/>
                <a:gd name="connsiteY18" fmla="*/ 104098 h 289593"/>
                <a:gd name="connsiteX19" fmla="*/ 2996084 w 4908955"/>
                <a:gd name="connsiteY19" fmla="*/ 88692 h 289593"/>
                <a:gd name="connsiteX20" fmla="*/ 3102260 w 4908955"/>
                <a:gd name="connsiteY20" fmla="*/ 70940 h 289593"/>
                <a:gd name="connsiteX21" fmla="*/ 3253991 w 4908955"/>
                <a:gd name="connsiteY21" fmla="*/ 79648 h 289593"/>
                <a:gd name="connsiteX22" fmla="*/ 3413760 w 4908955"/>
                <a:gd name="connsiteY22" fmla="*/ 87016 h 289593"/>
                <a:gd name="connsiteX23" fmla="*/ 3538359 w 4908955"/>
                <a:gd name="connsiteY23" fmla="*/ 78308 h 289593"/>
                <a:gd name="connsiteX24" fmla="*/ 3733967 w 4908955"/>
                <a:gd name="connsiteY24" fmla="*/ 86012 h 289593"/>
                <a:gd name="connsiteX25" fmla="*/ 3968093 w 4908955"/>
                <a:gd name="connsiteY25" fmla="*/ 101754 h 289593"/>
                <a:gd name="connsiteX26" fmla="*/ 4175090 w 4908955"/>
                <a:gd name="connsiteY26" fmla="*/ 98404 h 289593"/>
                <a:gd name="connsiteX27" fmla="*/ 4393475 w 4908955"/>
                <a:gd name="connsiteY27" fmla="*/ 117497 h 289593"/>
                <a:gd name="connsiteX28" fmla="*/ 4567980 w 4908955"/>
                <a:gd name="connsiteY28" fmla="*/ 127879 h 289593"/>
                <a:gd name="connsiteX29" fmla="*/ 4769951 w 4908955"/>
                <a:gd name="connsiteY29" fmla="*/ 141947 h 289593"/>
                <a:gd name="connsiteX30" fmla="*/ 4908955 w 4908955"/>
                <a:gd name="connsiteY30" fmla="*/ 125200 h 289593"/>
                <a:gd name="connsiteX0" fmla="*/ 0 w 5310889"/>
                <a:gd name="connsiteY0" fmla="*/ 300111 h 305069"/>
                <a:gd name="connsiteX1" fmla="*/ 291737 w 5310889"/>
                <a:gd name="connsiteY1" fmla="*/ 303459 h 305069"/>
                <a:gd name="connsiteX2" fmla="*/ 585483 w 5310889"/>
                <a:gd name="connsiteY2" fmla="*/ 242165 h 305069"/>
                <a:gd name="connsiteX3" fmla="*/ 742237 w 5310889"/>
                <a:gd name="connsiteY3" fmla="*/ 208001 h 305069"/>
                <a:gd name="connsiteX4" fmla="*/ 961626 w 5310889"/>
                <a:gd name="connsiteY4" fmla="*/ 160773 h 305069"/>
                <a:gd name="connsiteX5" fmla="*/ 1174652 w 5310889"/>
                <a:gd name="connsiteY5" fmla="*/ 123929 h 305069"/>
                <a:gd name="connsiteX6" fmla="*/ 1335091 w 5310889"/>
                <a:gd name="connsiteY6" fmla="*/ 111201 h 305069"/>
                <a:gd name="connsiteX7" fmla="*/ 1466725 w 5310889"/>
                <a:gd name="connsiteY7" fmla="*/ 103497 h 305069"/>
                <a:gd name="connsiteX8" fmla="*/ 1631183 w 5310889"/>
                <a:gd name="connsiteY8" fmla="*/ 119574 h 305069"/>
                <a:gd name="connsiteX9" fmla="*/ 1763486 w 5310889"/>
                <a:gd name="connsiteY9" fmla="*/ 120580 h 305069"/>
                <a:gd name="connsiteX10" fmla="*/ 1869998 w 5310889"/>
                <a:gd name="connsiteY10" fmla="*/ 118234 h 305069"/>
                <a:gd name="connsiteX11" fmla="*/ 1974166 w 5310889"/>
                <a:gd name="connsiteY11" fmla="*/ 77037 h 305069"/>
                <a:gd name="connsiteX12" fmla="*/ 1991583 w 5310889"/>
                <a:gd name="connsiteY12" fmla="*/ 42202 h 305069"/>
                <a:gd name="connsiteX13" fmla="*/ 2000292 w 5310889"/>
                <a:gd name="connsiteY13" fmla="*/ 16077 h 305069"/>
                <a:gd name="connsiteX14" fmla="*/ 2102785 w 5310889"/>
                <a:gd name="connsiteY14" fmla="*/ 69333 h 305069"/>
                <a:gd name="connsiteX15" fmla="*/ 2231739 w 5310889"/>
                <a:gd name="connsiteY15" fmla="*/ 58950 h 305069"/>
                <a:gd name="connsiteX16" fmla="*/ 2343276 w 5310889"/>
                <a:gd name="connsiteY16" fmla="*/ 70337 h 305069"/>
                <a:gd name="connsiteX17" fmla="*/ 2558979 w 5310889"/>
                <a:gd name="connsiteY17" fmla="*/ 95124 h 305069"/>
                <a:gd name="connsiteX18" fmla="*/ 2820572 w 5310889"/>
                <a:gd name="connsiteY18" fmla="*/ 119574 h 305069"/>
                <a:gd name="connsiteX19" fmla="*/ 2996084 w 5310889"/>
                <a:gd name="connsiteY19" fmla="*/ 104168 h 305069"/>
                <a:gd name="connsiteX20" fmla="*/ 3102260 w 5310889"/>
                <a:gd name="connsiteY20" fmla="*/ 86416 h 305069"/>
                <a:gd name="connsiteX21" fmla="*/ 3253991 w 5310889"/>
                <a:gd name="connsiteY21" fmla="*/ 95124 h 305069"/>
                <a:gd name="connsiteX22" fmla="*/ 3413760 w 5310889"/>
                <a:gd name="connsiteY22" fmla="*/ 102492 h 305069"/>
                <a:gd name="connsiteX23" fmla="*/ 3538359 w 5310889"/>
                <a:gd name="connsiteY23" fmla="*/ 93784 h 305069"/>
                <a:gd name="connsiteX24" fmla="*/ 3733967 w 5310889"/>
                <a:gd name="connsiteY24" fmla="*/ 101488 h 305069"/>
                <a:gd name="connsiteX25" fmla="*/ 3968093 w 5310889"/>
                <a:gd name="connsiteY25" fmla="*/ 117230 h 305069"/>
                <a:gd name="connsiteX26" fmla="*/ 4175090 w 5310889"/>
                <a:gd name="connsiteY26" fmla="*/ 113880 h 305069"/>
                <a:gd name="connsiteX27" fmla="*/ 4393475 w 5310889"/>
                <a:gd name="connsiteY27" fmla="*/ 132973 h 305069"/>
                <a:gd name="connsiteX28" fmla="*/ 4567980 w 5310889"/>
                <a:gd name="connsiteY28" fmla="*/ 143355 h 305069"/>
                <a:gd name="connsiteX29" fmla="*/ 4769951 w 5310889"/>
                <a:gd name="connsiteY29" fmla="*/ 157423 h 305069"/>
                <a:gd name="connsiteX30" fmla="*/ 5310889 w 5310889"/>
                <a:gd name="connsiteY30" fmla="*/ 0 h 305069"/>
                <a:gd name="connsiteX0" fmla="*/ 0 w 5310889"/>
                <a:gd name="connsiteY0" fmla="*/ 300111 h 305069"/>
                <a:gd name="connsiteX1" fmla="*/ 291737 w 5310889"/>
                <a:gd name="connsiteY1" fmla="*/ 303459 h 305069"/>
                <a:gd name="connsiteX2" fmla="*/ 585483 w 5310889"/>
                <a:gd name="connsiteY2" fmla="*/ 242165 h 305069"/>
                <a:gd name="connsiteX3" fmla="*/ 742237 w 5310889"/>
                <a:gd name="connsiteY3" fmla="*/ 208001 h 305069"/>
                <a:gd name="connsiteX4" fmla="*/ 961626 w 5310889"/>
                <a:gd name="connsiteY4" fmla="*/ 160773 h 305069"/>
                <a:gd name="connsiteX5" fmla="*/ 1174652 w 5310889"/>
                <a:gd name="connsiteY5" fmla="*/ 123929 h 305069"/>
                <a:gd name="connsiteX6" fmla="*/ 1335091 w 5310889"/>
                <a:gd name="connsiteY6" fmla="*/ 111201 h 305069"/>
                <a:gd name="connsiteX7" fmla="*/ 1466725 w 5310889"/>
                <a:gd name="connsiteY7" fmla="*/ 103497 h 305069"/>
                <a:gd name="connsiteX8" fmla="*/ 1631183 w 5310889"/>
                <a:gd name="connsiteY8" fmla="*/ 119574 h 305069"/>
                <a:gd name="connsiteX9" fmla="*/ 1763486 w 5310889"/>
                <a:gd name="connsiteY9" fmla="*/ 120580 h 305069"/>
                <a:gd name="connsiteX10" fmla="*/ 1869998 w 5310889"/>
                <a:gd name="connsiteY10" fmla="*/ 118234 h 305069"/>
                <a:gd name="connsiteX11" fmla="*/ 1974166 w 5310889"/>
                <a:gd name="connsiteY11" fmla="*/ 77037 h 305069"/>
                <a:gd name="connsiteX12" fmla="*/ 1991583 w 5310889"/>
                <a:gd name="connsiteY12" fmla="*/ 42202 h 305069"/>
                <a:gd name="connsiteX13" fmla="*/ 2000292 w 5310889"/>
                <a:gd name="connsiteY13" fmla="*/ 16077 h 305069"/>
                <a:gd name="connsiteX14" fmla="*/ 2102785 w 5310889"/>
                <a:gd name="connsiteY14" fmla="*/ 69333 h 305069"/>
                <a:gd name="connsiteX15" fmla="*/ 2231739 w 5310889"/>
                <a:gd name="connsiteY15" fmla="*/ 58950 h 305069"/>
                <a:gd name="connsiteX16" fmla="*/ 2343276 w 5310889"/>
                <a:gd name="connsiteY16" fmla="*/ 70337 h 305069"/>
                <a:gd name="connsiteX17" fmla="*/ 2558979 w 5310889"/>
                <a:gd name="connsiteY17" fmla="*/ 95124 h 305069"/>
                <a:gd name="connsiteX18" fmla="*/ 2820572 w 5310889"/>
                <a:gd name="connsiteY18" fmla="*/ 119574 h 305069"/>
                <a:gd name="connsiteX19" fmla="*/ 2996084 w 5310889"/>
                <a:gd name="connsiteY19" fmla="*/ 104168 h 305069"/>
                <a:gd name="connsiteX20" fmla="*/ 3102260 w 5310889"/>
                <a:gd name="connsiteY20" fmla="*/ 86416 h 305069"/>
                <a:gd name="connsiteX21" fmla="*/ 3253991 w 5310889"/>
                <a:gd name="connsiteY21" fmla="*/ 95124 h 305069"/>
                <a:gd name="connsiteX22" fmla="*/ 3413760 w 5310889"/>
                <a:gd name="connsiteY22" fmla="*/ 102492 h 305069"/>
                <a:gd name="connsiteX23" fmla="*/ 3538359 w 5310889"/>
                <a:gd name="connsiteY23" fmla="*/ 93784 h 305069"/>
                <a:gd name="connsiteX24" fmla="*/ 3733967 w 5310889"/>
                <a:gd name="connsiteY24" fmla="*/ 101488 h 305069"/>
                <a:gd name="connsiteX25" fmla="*/ 3968093 w 5310889"/>
                <a:gd name="connsiteY25" fmla="*/ 117230 h 305069"/>
                <a:gd name="connsiteX26" fmla="*/ 4175090 w 5310889"/>
                <a:gd name="connsiteY26" fmla="*/ 113880 h 305069"/>
                <a:gd name="connsiteX27" fmla="*/ 4393475 w 5310889"/>
                <a:gd name="connsiteY27" fmla="*/ 132973 h 305069"/>
                <a:gd name="connsiteX28" fmla="*/ 4567980 w 5310889"/>
                <a:gd name="connsiteY28" fmla="*/ 143355 h 305069"/>
                <a:gd name="connsiteX29" fmla="*/ 5126668 w 5310889"/>
                <a:gd name="connsiteY29" fmla="*/ 31818 h 305069"/>
                <a:gd name="connsiteX30" fmla="*/ 5310889 w 5310889"/>
                <a:gd name="connsiteY30" fmla="*/ 0 h 305069"/>
                <a:gd name="connsiteX0" fmla="*/ 0 w 5310889"/>
                <a:gd name="connsiteY0" fmla="*/ 315528 h 320486"/>
                <a:gd name="connsiteX1" fmla="*/ 291737 w 5310889"/>
                <a:gd name="connsiteY1" fmla="*/ 318876 h 320486"/>
                <a:gd name="connsiteX2" fmla="*/ 585483 w 5310889"/>
                <a:gd name="connsiteY2" fmla="*/ 257582 h 320486"/>
                <a:gd name="connsiteX3" fmla="*/ 742237 w 5310889"/>
                <a:gd name="connsiteY3" fmla="*/ 223418 h 320486"/>
                <a:gd name="connsiteX4" fmla="*/ 961626 w 5310889"/>
                <a:gd name="connsiteY4" fmla="*/ 176190 h 320486"/>
                <a:gd name="connsiteX5" fmla="*/ 1174652 w 5310889"/>
                <a:gd name="connsiteY5" fmla="*/ 139346 h 320486"/>
                <a:gd name="connsiteX6" fmla="*/ 1335091 w 5310889"/>
                <a:gd name="connsiteY6" fmla="*/ 126618 h 320486"/>
                <a:gd name="connsiteX7" fmla="*/ 1466725 w 5310889"/>
                <a:gd name="connsiteY7" fmla="*/ 118914 h 320486"/>
                <a:gd name="connsiteX8" fmla="*/ 1631183 w 5310889"/>
                <a:gd name="connsiteY8" fmla="*/ 134991 h 320486"/>
                <a:gd name="connsiteX9" fmla="*/ 1763486 w 5310889"/>
                <a:gd name="connsiteY9" fmla="*/ 135997 h 320486"/>
                <a:gd name="connsiteX10" fmla="*/ 1869998 w 5310889"/>
                <a:gd name="connsiteY10" fmla="*/ 133651 h 320486"/>
                <a:gd name="connsiteX11" fmla="*/ 1974166 w 5310889"/>
                <a:gd name="connsiteY11" fmla="*/ 92454 h 320486"/>
                <a:gd name="connsiteX12" fmla="*/ 1991583 w 5310889"/>
                <a:gd name="connsiteY12" fmla="*/ 57619 h 320486"/>
                <a:gd name="connsiteX13" fmla="*/ 2000292 w 5310889"/>
                <a:gd name="connsiteY13" fmla="*/ 31494 h 320486"/>
                <a:gd name="connsiteX14" fmla="*/ 2102785 w 5310889"/>
                <a:gd name="connsiteY14" fmla="*/ 84750 h 320486"/>
                <a:gd name="connsiteX15" fmla="*/ 2231739 w 5310889"/>
                <a:gd name="connsiteY15" fmla="*/ 74367 h 320486"/>
                <a:gd name="connsiteX16" fmla="*/ 2343276 w 5310889"/>
                <a:gd name="connsiteY16" fmla="*/ 85754 h 320486"/>
                <a:gd name="connsiteX17" fmla="*/ 2558979 w 5310889"/>
                <a:gd name="connsiteY17" fmla="*/ 110541 h 320486"/>
                <a:gd name="connsiteX18" fmla="*/ 2820572 w 5310889"/>
                <a:gd name="connsiteY18" fmla="*/ 134991 h 320486"/>
                <a:gd name="connsiteX19" fmla="*/ 2996084 w 5310889"/>
                <a:gd name="connsiteY19" fmla="*/ 119585 h 320486"/>
                <a:gd name="connsiteX20" fmla="*/ 3102260 w 5310889"/>
                <a:gd name="connsiteY20" fmla="*/ 101833 h 320486"/>
                <a:gd name="connsiteX21" fmla="*/ 3253991 w 5310889"/>
                <a:gd name="connsiteY21" fmla="*/ 110541 h 320486"/>
                <a:gd name="connsiteX22" fmla="*/ 3413760 w 5310889"/>
                <a:gd name="connsiteY22" fmla="*/ 117909 h 320486"/>
                <a:gd name="connsiteX23" fmla="*/ 3538359 w 5310889"/>
                <a:gd name="connsiteY23" fmla="*/ 109201 h 320486"/>
                <a:gd name="connsiteX24" fmla="*/ 3733967 w 5310889"/>
                <a:gd name="connsiteY24" fmla="*/ 116905 h 320486"/>
                <a:gd name="connsiteX25" fmla="*/ 3968093 w 5310889"/>
                <a:gd name="connsiteY25" fmla="*/ 132647 h 320486"/>
                <a:gd name="connsiteX26" fmla="*/ 4175090 w 5310889"/>
                <a:gd name="connsiteY26" fmla="*/ 129297 h 320486"/>
                <a:gd name="connsiteX27" fmla="*/ 4393475 w 5310889"/>
                <a:gd name="connsiteY27" fmla="*/ 148390 h 320486"/>
                <a:gd name="connsiteX28" fmla="*/ 4567980 w 5310889"/>
                <a:gd name="connsiteY28" fmla="*/ 158772 h 320486"/>
                <a:gd name="connsiteX29" fmla="*/ 5186958 w 5310889"/>
                <a:gd name="connsiteY29" fmla="*/ 22114 h 320486"/>
                <a:gd name="connsiteX30" fmla="*/ 5310889 w 5310889"/>
                <a:gd name="connsiteY30" fmla="*/ 15417 h 320486"/>
                <a:gd name="connsiteX0" fmla="*/ 0 w 5310889"/>
                <a:gd name="connsiteY0" fmla="*/ 311187 h 316145"/>
                <a:gd name="connsiteX1" fmla="*/ 291737 w 5310889"/>
                <a:gd name="connsiteY1" fmla="*/ 314535 h 316145"/>
                <a:gd name="connsiteX2" fmla="*/ 585483 w 5310889"/>
                <a:gd name="connsiteY2" fmla="*/ 253241 h 316145"/>
                <a:gd name="connsiteX3" fmla="*/ 742237 w 5310889"/>
                <a:gd name="connsiteY3" fmla="*/ 219077 h 316145"/>
                <a:gd name="connsiteX4" fmla="*/ 961626 w 5310889"/>
                <a:gd name="connsiteY4" fmla="*/ 171849 h 316145"/>
                <a:gd name="connsiteX5" fmla="*/ 1174652 w 5310889"/>
                <a:gd name="connsiteY5" fmla="*/ 135005 h 316145"/>
                <a:gd name="connsiteX6" fmla="*/ 1335091 w 5310889"/>
                <a:gd name="connsiteY6" fmla="*/ 122277 h 316145"/>
                <a:gd name="connsiteX7" fmla="*/ 1466725 w 5310889"/>
                <a:gd name="connsiteY7" fmla="*/ 114573 h 316145"/>
                <a:gd name="connsiteX8" fmla="*/ 1631183 w 5310889"/>
                <a:gd name="connsiteY8" fmla="*/ 130650 h 316145"/>
                <a:gd name="connsiteX9" fmla="*/ 1763486 w 5310889"/>
                <a:gd name="connsiteY9" fmla="*/ 131656 h 316145"/>
                <a:gd name="connsiteX10" fmla="*/ 1869998 w 5310889"/>
                <a:gd name="connsiteY10" fmla="*/ 129310 h 316145"/>
                <a:gd name="connsiteX11" fmla="*/ 1974166 w 5310889"/>
                <a:gd name="connsiteY11" fmla="*/ 88113 h 316145"/>
                <a:gd name="connsiteX12" fmla="*/ 1991583 w 5310889"/>
                <a:gd name="connsiteY12" fmla="*/ 53278 h 316145"/>
                <a:gd name="connsiteX13" fmla="*/ 2000292 w 5310889"/>
                <a:gd name="connsiteY13" fmla="*/ 27153 h 316145"/>
                <a:gd name="connsiteX14" fmla="*/ 2102785 w 5310889"/>
                <a:gd name="connsiteY14" fmla="*/ 80409 h 316145"/>
                <a:gd name="connsiteX15" fmla="*/ 2231739 w 5310889"/>
                <a:gd name="connsiteY15" fmla="*/ 70026 h 316145"/>
                <a:gd name="connsiteX16" fmla="*/ 2343276 w 5310889"/>
                <a:gd name="connsiteY16" fmla="*/ 81413 h 316145"/>
                <a:gd name="connsiteX17" fmla="*/ 2558979 w 5310889"/>
                <a:gd name="connsiteY17" fmla="*/ 106200 h 316145"/>
                <a:gd name="connsiteX18" fmla="*/ 2820572 w 5310889"/>
                <a:gd name="connsiteY18" fmla="*/ 130650 h 316145"/>
                <a:gd name="connsiteX19" fmla="*/ 2996084 w 5310889"/>
                <a:gd name="connsiteY19" fmla="*/ 115244 h 316145"/>
                <a:gd name="connsiteX20" fmla="*/ 3102260 w 5310889"/>
                <a:gd name="connsiteY20" fmla="*/ 97492 h 316145"/>
                <a:gd name="connsiteX21" fmla="*/ 3253991 w 5310889"/>
                <a:gd name="connsiteY21" fmla="*/ 106200 h 316145"/>
                <a:gd name="connsiteX22" fmla="*/ 3413760 w 5310889"/>
                <a:gd name="connsiteY22" fmla="*/ 113568 h 316145"/>
                <a:gd name="connsiteX23" fmla="*/ 3538359 w 5310889"/>
                <a:gd name="connsiteY23" fmla="*/ 104860 h 316145"/>
                <a:gd name="connsiteX24" fmla="*/ 3733967 w 5310889"/>
                <a:gd name="connsiteY24" fmla="*/ 112564 h 316145"/>
                <a:gd name="connsiteX25" fmla="*/ 3968093 w 5310889"/>
                <a:gd name="connsiteY25" fmla="*/ 128306 h 316145"/>
                <a:gd name="connsiteX26" fmla="*/ 4175090 w 5310889"/>
                <a:gd name="connsiteY26" fmla="*/ 124956 h 316145"/>
                <a:gd name="connsiteX27" fmla="*/ 4393475 w 5310889"/>
                <a:gd name="connsiteY27" fmla="*/ 144049 h 316145"/>
                <a:gd name="connsiteX28" fmla="*/ 4567980 w 5310889"/>
                <a:gd name="connsiteY28" fmla="*/ 154431 h 316145"/>
                <a:gd name="connsiteX29" fmla="*/ 5171237 w 5310889"/>
                <a:gd name="connsiteY29" fmla="*/ 23013 h 316145"/>
                <a:gd name="connsiteX30" fmla="*/ 5310889 w 5310889"/>
                <a:gd name="connsiteY30" fmla="*/ 11076 h 316145"/>
                <a:gd name="connsiteX0" fmla="*/ 0 w 5310889"/>
                <a:gd name="connsiteY0" fmla="*/ 311187 h 316145"/>
                <a:gd name="connsiteX1" fmla="*/ 291737 w 5310889"/>
                <a:gd name="connsiteY1" fmla="*/ 314535 h 316145"/>
                <a:gd name="connsiteX2" fmla="*/ 585483 w 5310889"/>
                <a:gd name="connsiteY2" fmla="*/ 253241 h 316145"/>
                <a:gd name="connsiteX3" fmla="*/ 742237 w 5310889"/>
                <a:gd name="connsiteY3" fmla="*/ 219077 h 316145"/>
                <a:gd name="connsiteX4" fmla="*/ 961626 w 5310889"/>
                <a:gd name="connsiteY4" fmla="*/ 171849 h 316145"/>
                <a:gd name="connsiteX5" fmla="*/ 1174652 w 5310889"/>
                <a:gd name="connsiteY5" fmla="*/ 135005 h 316145"/>
                <a:gd name="connsiteX6" fmla="*/ 1335091 w 5310889"/>
                <a:gd name="connsiteY6" fmla="*/ 122277 h 316145"/>
                <a:gd name="connsiteX7" fmla="*/ 1466725 w 5310889"/>
                <a:gd name="connsiteY7" fmla="*/ 114573 h 316145"/>
                <a:gd name="connsiteX8" fmla="*/ 1631183 w 5310889"/>
                <a:gd name="connsiteY8" fmla="*/ 130650 h 316145"/>
                <a:gd name="connsiteX9" fmla="*/ 1763486 w 5310889"/>
                <a:gd name="connsiteY9" fmla="*/ 131656 h 316145"/>
                <a:gd name="connsiteX10" fmla="*/ 1869998 w 5310889"/>
                <a:gd name="connsiteY10" fmla="*/ 129310 h 316145"/>
                <a:gd name="connsiteX11" fmla="*/ 1974166 w 5310889"/>
                <a:gd name="connsiteY11" fmla="*/ 88113 h 316145"/>
                <a:gd name="connsiteX12" fmla="*/ 1991583 w 5310889"/>
                <a:gd name="connsiteY12" fmla="*/ 53278 h 316145"/>
                <a:gd name="connsiteX13" fmla="*/ 2000292 w 5310889"/>
                <a:gd name="connsiteY13" fmla="*/ 27153 h 316145"/>
                <a:gd name="connsiteX14" fmla="*/ 2102785 w 5310889"/>
                <a:gd name="connsiteY14" fmla="*/ 80409 h 316145"/>
                <a:gd name="connsiteX15" fmla="*/ 2231739 w 5310889"/>
                <a:gd name="connsiteY15" fmla="*/ 70026 h 316145"/>
                <a:gd name="connsiteX16" fmla="*/ 2343276 w 5310889"/>
                <a:gd name="connsiteY16" fmla="*/ 81413 h 316145"/>
                <a:gd name="connsiteX17" fmla="*/ 2558979 w 5310889"/>
                <a:gd name="connsiteY17" fmla="*/ 106200 h 316145"/>
                <a:gd name="connsiteX18" fmla="*/ 2820572 w 5310889"/>
                <a:gd name="connsiteY18" fmla="*/ 130650 h 316145"/>
                <a:gd name="connsiteX19" fmla="*/ 2996084 w 5310889"/>
                <a:gd name="connsiteY19" fmla="*/ 115244 h 316145"/>
                <a:gd name="connsiteX20" fmla="*/ 3102260 w 5310889"/>
                <a:gd name="connsiteY20" fmla="*/ 97492 h 316145"/>
                <a:gd name="connsiteX21" fmla="*/ 3253991 w 5310889"/>
                <a:gd name="connsiteY21" fmla="*/ 106200 h 316145"/>
                <a:gd name="connsiteX22" fmla="*/ 3413760 w 5310889"/>
                <a:gd name="connsiteY22" fmla="*/ 113568 h 316145"/>
                <a:gd name="connsiteX23" fmla="*/ 3538359 w 5310889"/>
                <a:gd name="connsiteY23" fmla="*/ 104860 h 316145"/>
                <a:gd name="connsiteX24" fmla="*/ 3733967 w 5310889"/>
                <a:gd name="connsiteY24" fmla="*/ 112564 h 316145"/>
                <a:gd name="connsiteX25" fmla="*/ 3968093 w 5310889"/>
                <a:gd name="connsiteY25" fmla="*/ 128306 h 316145"/>
                <a:gd name="connsiteX26" fmla="*/ 4175090 w 5310889"/>
                <a:gd name="connsiteY26" fmla="*/ 124956 h 316145"/>
                <a:gd name="connsiteX27" fmla="*/ 4393475 w 5310889"/>
                <a:gd name="connsiteY27" fmla="*/ 144049 h 316145"/>
                <a:gd name="connsiteX28" fmla="*/ 4567980 w 5310889"/>
                <a:gd name="connsiteY28" fmla="*/ 154431 h 316145"/>
                <a:gd name="connsiteX29" fmla="*/ 5171237 w 5310889"/>
                <a:gd name="connsiteY29" fmla="*/ 23013 h 316145"/>
                <a:gd name="connsiteX30" fmla="*/ 5310889 w 5310889"/>
                <a:gd name="connsiteY30" fmla="*/ 11076 h 316145"/>
                <a:gd name="connsiteX0" fmla="*/ 0 w 5310889"/>
                <a:gd name="connsiteY0" fmla="*/ 311187 h 316145"/>
                <a:gd name="connsiteX1" fmla="*/ 291737 w 5310889"/>
                <a:gd name="connsiteY1" fmla="*/ 314535 h 316145"/>
                <a:gd name="connsiteX2" fmla="*/ 585483 w 5310889"/>
                <a:gd name="connsiteY2" fmla="*/ 253241 h 316145"/>
                <a:gd name="connsiteX3" fmla="*/ 742237 w 5310889"/>
                <a:gd name="connsiteY3" fmla="*/ 219077 h 316145"/>
                <a:gd name="connsiteX4" fmla="*/ 961626 w 5310889"/>
                <a:gd name="connsiteY4" fmla="*/ 171849 h 316145"/>
                <a:gd name="connsiteX5" fmla="*/ 1174652 w 5310889"/>
                <a:gd name="connsiteY5" fmla="*/ 135005 h 316145"/>
                <a:gd name="connsiteX6" fmla="*/ 1335091 w 5310889"/>
                <a:gd name="connsiteY6" fmla="*/ 122277 h 316145"/>
                <a:gd name="connsiteX7" fmla="*/ 1466725 w 5310889"/>
                <a:gd name="connsiteY7" fmla="*/ 114573 h 316145"/>
                <a:gd name="connsiteX8" fmla="*/ 1631183 w 5310889"/>
                <a:gd name="connsiteY8" fmla="*/ 130650 h 316145"/>
                <a:gd name="connsiteX9" fmla="*/ 1763486 w 5310889"/>
                <a:gd name="connsiteY9" fmla="*/ 131656 h 316145"/>
                <a:gd name="connsiteX10" fmla="*/ 1869998 w 5310889"/>
                <a:gd name="connsiteY10" fmla="*/ 129310 h 316145"/>
                <a:gd name="connsiteX11" fmla="*/ 1974166 w 5310889"/>
                <a:gd name="connsiteY11" fmla="*/ 88113 h 316145"/>
                <a:gd name="connsiteX12" fmla="*/ 1991583 w 5310889"/>
                <a:gd name="connsiteY12" fmla="*/ 53278 h 316145"/>
                <a:gd name="connsiteX13" fmla="*/ 2000292 w 5310889"/>
                <a:gd name="connsiteY13" fmla="*/ 27153 h 316145"/>
                <a:gd name="connsiteX14" fmla="*/ 2102785 w 5310889"/>
                <a:gd name="connsiteY14" fmla="*/ 80409 h 316145"/>
                <a:gd name="connsiteX15" fmla="*/ 2231739 w 5310889"/>
                <a:gd name="connsiteY15" fmla="*/ 70026 h 316145"/>
                <a:gd name="connsiteX16" fmla="*/ 2343276 w 5310889"/>
                <a:gd name="connsiteY16" fmla="*/ 81413 h 316145"/>
                <a:gd name="connsiteX17" fmla="*/ 2558979 w 5310889"/>
                <a:gd name="connsiteY17" fmla="*/ 106200 h 316145"/>
                <a:gd name="connsiteX18" fmla="*/ 2820572 w 5310889"/>
                <a:gd name="connsiteY18" fmla="*/ 130650 h 316145"/>
                <a:gd name="connsiteX19" fmla="*/ 2996084 w 5310889"/>
                <a:gd name="connsiteY19" fmla="*/ 115244 h 316145"/>
                <a:gd name="connsiteX20" fmla="*/ 3102260 w 5310889"/>
                <a:gd name="connsiteY20" fmla="*/ 97492 h 316145"/>
                <a:gd name="connsiteX21" fmla="*/ 3253991 w 5310889"/>
                <a:gd name="connsiteY21" fmla="*/ 106200 h 316145"/>
                <a:gd name="connsiteX22" fmla="*/ 3413760 w 5310889"/>
                <a:gd name="connsiteY22" fmla="*/ 113568 h 316145"/>
                <a:gd name="connsiteX23" fmla="*/ 3538359 w 5310889"/>
                <a:gd name="connsiteY23" fmla="*/ 104860 h 316145"/>
                <a:gd name="connsiteX24" fmla="*/ 3733967 w 5310889"/>
                <a:gd name="connsiteY24" fmla="*/ 112564 h 316145"/>
                <a:gd name="connsiteX25" fmla="*/ 3968093 w 5310889"/>
                <a:gd name="connsiteY25" fmla="*/ 128306 h 316145"/>
                <a:gd name="connsiteX26" fmla="*/ 4175090 w 5310889"/>
                <a:gd name="connsiteY26" fmla="*/ 124956 h 316145"/>
                <a:gd name="connsiteX27" fmla="*/ 4393475 w 5310889"/>
                <a:gd name="connsiteY27" fmla="*/ 144049 h 316145"/>
                <a:gd name="connsiteX28" fmla="*/ 5018630 w 5310889"/>
                <a:gd name="connsiteY28" fmla="*/ 5088 h 316145"/>
                <a:gd name="connsiteX29" fmla="*/ 5171237 w 5310889"/>
                <a:gd name="connsiteY29" fmla="*/ 23013 h 316145"/>
                <a:gd name="connsiteX30" fmla="*/ 5310889 w 5310889"/>
                <a:gd name="connsiteY30" fmla="*/ 11076 h 316145"/>
                <a:gd name="connsiteX0" fmla="*/ 0 w 5310889"/>
                <a:gd name="connsiteY0" fmla="*/ 311187 h 316145"/>
                <a:gd name="connsiteX1" fmla="*/ 291737 w 5310889"/>
                <a:gd name="connsiteY1" fmla="*/ 314535 h 316145"/>
                <a:gd name="connsiteX2" fmla="*/ 585483 w 5310889"/>
                <a:gd name="connsiteY2" fmla="*/ 253241 h 316145"/>
                <a:gd name="connsiteX3" fmla="*/ 742237 w 5310889"/>
                <a:gd name="connsiteY3" fmla="*/ 219077 h 316145"/>
                <a:gd name="connsiteX4" fmla="*/ 961626 w 5310889"/>
                <a:gd name="connsiteY4" fmla="*/ 171849 h 316145"/>
                <a:gd name="connsiteX5" fmla="*/ 1174652 w 5310889"/>
                <a:gd name="connsiteY5" fmla="*/ 135005 h 316145"/>
                <a:gd name="connsiteX6" fmla="*/ 1335091 w 5310889"/>
                <a:gd name="connsiteY6" fmla="*/ 122277 h 316145"/>
                <a:gd name="connsiteX7" fmla="*/ 1466725 w 5310889"/>
                <a:gd name="connsiteY7" fmla="*/ 114573 h 316145"/>
                <a:gd name="connsiteX8" fmla="*/ 1631183 w 5310889"/>
                <a:gd name="connsiteY8" fmla="*/ 130650 h 316145"/>
                <a:gd name="connsiteX9" fmla="*/ 1763486 w 5310889"/>
                <a:gd name="connsiteY9" fmla="*/ 131656 h 316145"/>
                <a:gd name="connsiteX10" fmla="*/ 1869998 w 5310889"/>
                <a:gd name="connsiteY10" fmla="*/ 129310 h 316145"/>
                <a:gd name="connsiteX11" fmla="*/ 1974166 w 5310889"/>
                <a:gd name="connsiteY11" fmla="*/ 88113 h 316145"/>
                <a:gd name="connsiteX12" fmla="*/ 1991583 w 5310889"/>
                <a:gd name="connsiteY12" fmla="*/ 53278 h 316145"/>
                <a:gd name="connsiteX13" fmla="*/ 2000292 w 5310889"/>
                <a:gd name="connsiteY13" fmla="*/ 27153 h 316145"/>
                <a:gd name="connsiteX14" fmla="*/ 2102785 w 5310889"/>
                <a:gd name="connsiteY14" fmla="*/ 80409 h 316145"/>
                <a:gd name="connsiteX15" fmla="*/ 2231739 w 5310889"/>
                <a:gd name="connsiteY15" fmla="*/ 70026 h 316145"/>
                <a:gd name="connsiteX16" fmla="*/ 2343276 w 5310889"/>
                <a:gd name="connsiteY16" fmla="*/ 81413 h 316145"/>
                <a:gd name="connsiteX17" fmla="*/ 2558979 w 5310889"/>
                <a:gd name="connsiteY17" fmla="*/ 106200 h 316145"/>
                <a:gd name="connsiteX18" fmla="*/ 2820572 w 5310889"/>
                <a:gd name="connsiteY18" fmla="*/ 130650 h 316145"/>
                <a:gd name="connsiteX19" fmla="*/ 2996084 w 5310889"/>
                <a:gd name="connsiteY19" fmla="*/ 115244 h 316145"/>
                <a:gd name="connsiteX20" fmla="*/ 3102260 w 5310889"/>
                <a:gd name="connsiteY20" fmla="*/ 97492 h 316145"/>
                <a:gd name="connsiteX21" fmla="*/ 3253991 w 5310889"/>
                <a:gd name="connsiteY21" fmla="*/ 106200 h 316145"/>
                <a:gd name="connsiteX22" fmla="*/ 3413760 w 5310889"/>
                <a:gd name="connsiteY22" fmla="*/ 113568 h 316145"/>
                <a:gd name="connsiteX23" fmla="*/ 3538359 w 5310889"/>
                <a:gd name="connsiteY23" fmla="*/ 104860 h 316145"/>
                <a:gd name="connsiteX24" fmla="*/ 3733967 w 5310889"/>
                <a:gd name="connsiteY24" fmla="*/ 112564 h 316145"/>
                <a:gd name="connsiteX25" fmla="*/ 3968093 w 5310889"/>
                <a:gd name="connsiteY25" fmla="*/ 128306 h 316145"/>
                <a:gd name="connsiteX26" fmla="*/ 4175090 w 5310889"/>
                <a:gd name="connsiteY26" fmla="*/ 124956 h 316145"/>
                <a:gd name="connsiteX27" fmla="*/ 4393475 w 5310889"/>
                <a:gd name="connsiteY27" fmla="*/ 144049 h 316145"/>
                <a:gd name="connsiteX28" fmla="*/ 5039591 w 5310889"/>
                <a:gd name="connsiteY28" fmla="*/ 7708 h 316145"/>
                <a:gd name="connsiteX29" fmla="*/ 5171237 w 5310889"/>
                <a:gd name="connsiteY29" fmla="*/ 23013 h 316145"/>
                <a:gd name="connsiteX30" fmla="*/ 5310889 w 5310889"/>
                <a:gd name="connsiteY30" fmla="*/ 11076 h 316145"/>
                <a:gd name="connsiteX0" fmla="*/ 0 w 5310889"/>
                <a:gd name="connsiteY0" fmla="*/ 311187 h 316145"/>
                <a:gd name="connsiteX1" fmla="*/ 291737 w 5310889"/>
                <a:gd name="connsiteY1" fmla="*/ 314535 h 316145"/>
                <a:gd name="connsiteX2" fmla="*/ 585483 w 5310889"/>
                <a:gd name="connsiteY2" fmla="*/ 253241 h 316145"/>
                <a:gd name="connsiteX3" fmla="*/ 742237 w 5310889"/>
                <a:gd name="connsiteY3" fmla="*/ 219077 h 316145"/>
                <a:gd name="connsiteX4" fmla="*/ 961626 w 5310889"/>
                <a:gd name="connsiteY4" fmla="*/ 171849 h 316145"/>
                <a:gd name="connsiteX5" fmla="*/ 1174652 w 5310889"/>
                <a:gd name="connsiteY5" fmla="*/ 135005 h 316145"/>
                <a:gd name="connsiteX6" fmla="*/ 1335091 w 5310889"/>
                <a:gd name="connsiteY6" fmla="*/ 122277 h 316145"/>
                <a:gd name="connsiteX7" fmla="*/ 1466725 w 5310889"/>
                <a:gd name="connsiteY7" fmla="*/ 114573 h 316145"/>
                <a:gd name="connsiteX8" fmla="*/ 1631183 w 5310889"/>
                <a:gd name="connsiteY8" fmla="*/ 130650 h 316145"/>
                <a:gd name="connsiteX9" fmla="*/ 1763486 w 5310889"/>
                <a:gd name="connsiteY9" fmla="*/ 131656 h 316145"/>
                <a:gd name="connsiteX10" fmla="*/ 1869998 w 5310889"/>
                <a:gd name="connsiteY10" fmla="*/ 129310 h 316145"/>
                <a:gd name="connsiteX11" fmla="*/ 1974166 w 5310889"/>
                <a:gd name="connsiteY11" fmla="*/ 88113 h 316145"/>
                <a:gd name="connsiteX12" fmla="*/ 1991583 w 5310889"/>
                <a:gd name="connsiteY12" fmla="*/ 53278 h 316145"/>
                <a:gd name="connsiteX13" fmla="*/ 2000292 w 5310889"/>
                <a:gd name="connsiteY13" fmla="*/ 27153 h 316145"/>
                <a:gd name="connsiteX14" fmla="*/ 2102785 w 5310889"/>
                <a:gd name="connsiteY14" fmla="*/ 80409 h 316145"/>
                <a:gd name="connsiteX15" fmla="*/ 2231739 w 5310889"/>
                <a:gd name="connsiteY15" fmla="*/ 70026 h 316145"/>
                <a:gd name="connsiteX16" fmla="*/ 2343276 w 5310889"/>
                <a:gd name="connsiteY16" fmla="*/ 81413 h 316145"/>
                <a:gd name="connsiteX17" fmla="*/ 2558979 w 5310889"/>
                <a:gd name="connsiteY17" fmla="*/ 106200 h 316145"/>
                <a:gd name="connsiteX18" fmla="*/ 2820572 w 5310889"/>
                <a:gd name="connsiteY18" fmla="*/ 130650 h 316145"/>
                <a:gd name="connsiteX19" fmla="*/ 2996084 w 5310889"/>
                <a:gd name="connsiteY19" fmla="*/ 115244 h 316145"/>
                <a:gd name="connsiteX20" fmla="*/ 3102260 w 5310889"/>
                <a:gd name="connsiteY20" fmla="*/ 97492 h 316145"/>
                <a:gd name="connsiteX21" fmla="*/ 3253991 w 5310889"/>
                <a:gd name="connsiteY21" fmla="*/ 106200 h 316145"/>
                <a:gd name="connsiteX22" fmla="*/ 3413760 w 5310889"/>
                <a:gd name="connsiteY22" fmla="*/ 113568 h 316145"/>
                <a:gd name="connsiteX23" fmla="*/ 3538359 w 5310889"/>
                <a:gd name="connsiteY23" fmla="*/ 104860 h 316145"/>
                <a:gd name="connsiteX24" fmla="*/ 3733967 w 5310889"/>
                <a:gd name="connsiteY24" fmla="*/ 112564 h 316145"/>
                <a:gd name="connsiteX25" fmla="*/ 3968093 w 5310889"/>
                <a:gd name="connsiteY25" fmla="*/ 128306 h 316145"/>
                <a:gd name="connsiteX26" fmla="*/ 4175090 w 5310889"/>
                <a:gd name="connsiteY26" fmla="*/ 124956 h 316145"/>
                <a:gd name="connsiteX27" fmla="*/ 4891286 w 5310889"/>
                <a:gd name="connsiteY27" fmla="*/ 7807 h 316145"/>
                <a:gd name="connsiteX28" fmla="*/ 5039591 w 5310889"/>
                <a:gd name="connsiteY28" fmla="*/ 7708 h 316145"/>
                <a:gd name="connsiteX29" fmla="*/ 5171237 w 5310889"/>
                <a:gd name="connsiteY29" fmla="*/ 23013 h 316145"/>
                <a:gd name="connsiteX30" fmla="*/ 5310889 w 5310889"/>
                <a:gd name="connsiteY30" fmla="*/ 11076 h 316145"/>
                <a:gd name="connsiteX0" fmla="*/ 0 w 5310889"/>
                <a:gd name="connsiteY0" fmla="*/ 311187 h 316145"/>
                <a:gd name="connsiteX1" fmla="*/ 291737 w 5310889"/>
                <a:gd name="connsiteY1" fmla="*/ 314535 h 316145"/>
                <a:gd name="connsiteX2" fmla="*/ 585483 w 5310889"/>
                <a:gd name="connsiteY2" fmla="*/ 253241 h 316145"/>
                <a:gd name="connsiteX3" fmla="*/ 742237 w 5310889"/>
                <a:gd name="connsiteY3" fmla="*/ 219077 h 316145"/>
                <a:gd name="connsiteX4" fmla="*/ 961626 w 5310889"/>
                <a:gd name="connsiteY4" fmla="*/ 171849 h 316145"/>
                <a:gd name="connsiteX5" fmla="*/ 1174652 w 5310889"/>
                <a:gd name="connsiteY5" fmla="*/ 135005 h 316145"/>
                <a:gd name="connsiteX6" fmla="*/ 1335091 w 5310889"/>
                <a:gd name="connsiteY6" fmla="*/ 122277 h 316145"/>
                <a:gd name="connsiteX7" fmla="*/ 1466725 w 5310889"/>
                <a:gd name="connsiteY7" fmla="*/ 114573 h 316145"/>
                <a:gd name="connsiteX8" fmla="*/ 1631183 w 5310889"/>
                <a:gd name="connsiteY8" fmla="*/ 130650 h 316145"/>
                <a:gd name="connsiteX9" fmla="*/ 1763486 w 5310889"/>
                <a:gd name="connsiteY9" fmla="*/ 131656 h 316145"/>
                <a:gd name="connsiteX10" fmla="*/ 1869998 w 5310889"/>
                <a:gd name="connsiteY10" fmla="*/ 129310 h 316145"/>
                <a:gd name="connsiteX11" fmla="*/ 1974166 w 5310889"/>
                <a:gd name="connsiteY11" fmla="*/ 88113 h 316145"/>
                <a:gd name="connsiteX12" fmla="*/ 1991583 w 5310889"/>
                <a:gd name="connsiteY12" fmla="*/ 53278 h 316145"/>
                <a:gd name="connsiteX13" fmla="*/ 2000292 w 5310889"/>
                <a:gd name="connsiteY13" fmla="*/ 27153 h 316145"/>
                <a:gd name="connsiteX14" fmla="*/ 2102785 w 5310889"/>
                <a:gd name="connsiteY14" fmla="*/ 80409 h 316145"/>
                <a:gd name="connsiteX15" fmla="*/ 2231739 w 5310889"/>
                <a:gd name="connsiteY15" fmla="*/ 70026 h 316145"/>
                <a:gd name="connsiteX16" fmla="*/ 2343276 w 5310889"/>
                <a:gd name="connsiteY16" fmla="*/ 81413 h 316145"/>
                <a:gd name="connsiteX17" fmla="*/ 2558979 w 5310889"/>
                <a:gd name="connsiteY17" fmla="*/ 106200 h 316145"/>
                <a:gd name="connsiteX18" fmla="*/ 2820572 w 5310889"/>
                <a:gd name="connsiteY18" fmla="*/ 130650 h 316145"/>
                <a:gd name="connsiteX19" fmla="*/ 2996084 w 5310889"/>
                <a:gd name="connsiteY19" fmla="*/ 115244 h 316145"/>
                <a:gd name="connsiteX20" fmla="*/ 3102260 w 5310889"/>
                <a:gd name="connsiteY20" fmla="*/ 97492 h 316145"/>
                <a:gd name="connsiteX21" fmla="*/ 3253991 w 5310889"/>
                <a:gd name="connsiteY21" fmla="*/ 106200 h 316145"/>
                <a:gd name="connsiteX22" fmla="*/ 3413760 w 5310889"/>
                <a:gd name="connsiteY22" fmla="*/ 113568 h 316145"/>
                <a:gd name="connsiteX23" fmla="*/ 3538359 w 5310889"/>
                <a:gd name="connsiteY23" fmla="*/ 104860 h 316145"/>
                <a:gd name="connsiteX24" fmla="*/ 3733967 w 5310889"/>
                <a:gd name="connsiteY24" fmla="*/ 112564 h 316145"/>
                <a:gd name="connsiteX25" fmla="*/ 3968093 w 5310889"/>
                <a:gd name="connsiteY25" fmla="*/ 128306 h 316145"/>
                <a:gd name="connsiteX26" fmla="*/ 4746262 w 5310889"/>
                <a:gd name="connsiteY26" fmla="*/ 12294 h 316145"/>
                <a:gd name="connsiteX27" fmla="*/ 4891286 w 5310889"/>
                <a:gd name="connsiteY27" fmla="*/ 7807 h 316145"/>
                <a:gd name="connsiteX28" fmla="*/ 5039591 w 5310889"/>
                <a:gd name="connsiteY28" fmla="*/ 7708 h 316145"/>
                <a:gd name="connsiteX29" fmla="*/ 5171237 w 5310889"/>
                <a:gd name="connsiteY29" fmla="*/ 23013 h 316145"/>
                <a:gd name="connsiteX30" fmla="*/ 5310889 w 5310889"/>
                <a:gd name="connsiteY30" fmla="*/ 11076 h 316145"/>
                <a:gd name="connsiteX0" fmla="*/ 0 w 5310889"/>
                <a:gd name="connsiteY0" fmla="*/ 311187 h 316145"/>
                <a:gd name="connsiteX1" fmla="*/ 291737 w 5310889"/>
                <a:gd name="connsiteY1" fmla="*/ 314535 h 316145"/>
                <a:gd name="connsiteX2" fmla="*/ 585483 w 5310889"/>
                <a:gd name="connsiteY2" fmla="*/ 253241 h 316145"/>
                <a:gd name="connsiteX3" fmla="*/ 742237 w 5310889"/>
                <a:gd name="connsiteY3" fmla="*/ 219077 h 316145"/>
                <a:gd name="connsiteX4" fmla="*/ 961626 w 5310889"/>
                <a:gd name="connsiteY4" fmla="*/ 171849 h 316145"/>
                <a:gd name="connsiteX5" fmla="*/ 1174652 w 5310889"/>
                <a:gd name="connsiteY5" fmla="*/ 135005 h 316145"/>
                <a:gd name="connsiteX6" fmla="*/ 1335091 w 5310889"/>
                <a:gd name="connsiteY6" fmla="*/ 122277 h 316145"/>
                <a:gd name="connsiteX7" fmla="*/ 1466725 w 5310889"/>
                <a:gd name="connsiteY7" fmla="*/ 114573 h 316145"/>
                <a:gd name="connsiteX8" fmla="*/ 1631183 w 5310889"/>
                <a:gd name="connsiteY8" fmla="*/ 130650 h 316145"/>
                <a:gd name="connsiteX9" fmla="*/ 1763486 w 5310889"/>
                <a:gd name="connsiteY9" fmla="*/ 131656 h 316145"/>
                <a:gd name="connsiteX10" fmla="*/ 1869998 w 5310889"/>
                <a:gd name="connsiteY10" fmla="*/ 129310 h 316145"/>
                <a:gd name="connsiteX11" fmla="*/ 1974166 w 5310889"/>
                <a:gd name="connsiteY11" fmla="*/ 88113 h 316145"/>
                <a:gd name="connsiteX12" fmla="*/ 1991583 w 5310889"/>
                <a:gd name="connsiteY12" fmla="*/ 53278 h 316145"/>
                <a:gd name="connsiteX13" fmla="*/ 2000292 w 5310889"/>
                <a:gd name="connsiteY13" fmla="*/ 27153 h 316145"/>
                <a:gd name="connsiteX14" fmla="*/ 2102785 w 5310889"/>
                <a:gd name="connsiteY14" fmla="*/ 80409 h 316145"/>
                <a:gd name="connsiteX15" fmla="*/ 2231739 w 5310889"/>
                <a:gd name="connsiteY15" fmla="*/ 70026 h 316145"/>
                <a:gd name="connsiteX16" fmla="*/ 2343276 w 5310889"/>
                <a:gd name="connsiteY16" fmla="*/ 81413 h 316145"/>
                <a:gd name="connsiteX17" fmla="*/ 2558979 w 5310889"/>
                <a:gd name="connsiteY17" fmla="*/ 106200 h 316145"/>
                <a:gd name="connsiteX18" fmla="*/ 2820572 w 5310889"/>
                <a:gd name="connsiteY18" fmla="*/ 130650 h 316145"/>
                <a:gd name="connsiteX19" fmla="*/ 2996084 w 5310889"/>
                <a:gd name="connsiteY19" fmla="*/ 115244 h 316145"/>
                <a:gd name="connsiteX20" fmla="*/ 3102260 w 5310889"/>
                <a:gd name="connsiteY20" fmla="*/ 97492 h 316145"/>
                <a:gd name="connsiteX21" fmla="*/ 3253991 w 5310889"/>
                <a:gd name="connsiteY21" fmla="*/ 106200 h 316145"/>
                <a:gd name="connsiteX22" fmla="*/ 3413760 w 5310889"/>
                <a:gd name="connsiteY22" fmla="*/ 113568 h 316145"/>
                <a:gd name="connsiteX23" fmla="*/ 3538359 w 5310889"/>
                <a:gd name="connsiteY23" fmla="*/ 104860 h 316145"/>
                <a:gd name="connsiteX24" fmla="*/ 3733967 w 5310889"/>
                <a:gd name="connsiteY24" fmla="*/ 112564 h 316145"/>
                <a:gd name="connsiteX25" fmla="*/ 4615247 w 5310889"/>
                <a:gd name="connsiteY25" fmla="*/ 10404 h 316145"/>
                <a:gd name="connsiteX26" fmla="*/ 4746262 w 5310889"/>
                <a:gd name="connsiteY26" fmla="*/ 12294 h 316145"/>
                <a:gd name="connsiteX27" fmla="*/ 4891286 w 5310889"/>
                <a:gd name="connsiteY27" fmla="*/ 7807 h 316145"/>
                <a:gd name="connsiteX28" fmla="*/ 5039591 w 5310889"/>
                <a:gd name="connsiteY28" fmla="*/ 7708 h 316145"/>
                <a:gd name="connsiteX29" fmla="*/ 5171237 w 5310889"/>
                <a:gd name="connsiteY29" fmla="*/ 23013 h 316145"/>
                <a:gd name="connsiteX30" fmla="*/ 5310889 w 5310889"/>
                <a:gd name="connsiteY30" fmla="*/ 11076 h 316145"/>
                <a:gd name="connsiteX0" fmla="*/ 0 w 5310889"/>
                <a:gd name="connsiteY0" fmla="*/ 311187 h 316145"/>
                <a:gd name="connsiteX1" fmla="*/ 291737 w 5310889"/>
                <a:gd name="connsiteY1" fmla="*/ 314535 h 316145"/>
                <a:gd name="connsiteX2" fmla="*/ 585483 w 5310889"/>
                <a:gd name="connsiteY2" fmla="*/ 253241 h 316145"/>
                <a:gd name="connsiteX3" fmla="*/ 742237 w 5310889"/>
                <a:gd name="connsiteY3" fmla="*/ 219077 h 316145"/>
                <a:gd name="connsiteX4" fmla="*/ 961626 w 5310889"/>
                <a:gd name="connsiteY4" fmla="*/ 171849 h 316145"/>
                <a:gd name="connsiteX5" fmla="*/ 1174652 w 5310889"/>
                <a:gd name="connsiteY5" fmla="*/ 135005 h 316145"/>
                <a:gd name="connsiteX6" fmla="*/ 1335091 w 5310889"/>
                <a:gd name="connsiteY6" fmla="*/ 122277 h 316145"/>
                <a:gd name="connsiteX7" fmla="*/ 1466725 w 5310889"/>
                <a:gd name="connsiteY7" fmla="*/ 114573 h 316145"/>
                <a:gd name="connsiteX8" fmla="*/ 1631183 w 5310889"/>
                <a:gd name="connsiteY8" fmla="*/ 130650 h 316145"/>
                <a:gd name="connsiteX9" fmla="*/ 1763486 w 5310889"/>
                <a:gd name="connsiteY9" fmla="*/ 131656 h 316145"/>
                <a:gd name="connsiteX10" fmla="*/ 1869998 w 5310889"/>
                <a:gd name="connsiteY10" fmla="*/ 129310 h 316145"/>
                <a:gd name="connsiteX11" fmla="*/ 1974166 w 5310889"/>
                <a:gd name="connsiteY11" fmla="*/ 88113 h 316145"/>
                <a:gd name="connsiteX12" fmla="*/ 1991583 w 5310889"/>
                <a:gd name="connsiteY12" fmla="*/ 53278 h 316145"/>
                <a:gd name="connsiteX13" fmla="*/ 2000292 w 5310889"/>
                <a:gd name="connsiteY13" fmla="*/ 27153 h 316145"/>
                <a:gd name="connsiteX14" fmla="*/ 2102785 w 5310889"/>
                <a:gd name="connsiteY14" fmla="*/ 80409 h 316145"/>
                <a:gd name="connsiteX15" fmla="*/ 2231739 w 5310889"/>
                <a:gd name="connsiteY15" fmla="*/ 70026 h 316145"/>
                <a:gd name="connsiteX16" fmla="*/ 2343276 w 5310889"/>
                <a:gd name="connsiteY16" fmla="*/ 81413 h 316145"/>
                <a:gd name="connsiteX17" fmla="*/ 2558979 w 5310889"/>
                <a:gd name="connsiteY17" fmla="*/ 106200 h 316145"/>
                <a:gd name="connsiteX18" fmla="*/ 2820572 w 5310889"/>
                <a:gd name="connsiteY18" fmla="*/ 130650 h 316145"/>
                <a:gd name="connsiteX19" fmla="*/ 2996084 w 5310889"/>
                <a:gd name="connsiteY19" fmla="*/ 115244 h 316145"/>
                <a:gd name="connsiteX20" fmla="*/ 3102260 w 5310889"/>
                <a:gd name="connsiteY20" fmla="*/ 97492 h 316145"/>
                <a:gd name="connsiteX21" fmla="*/ 3253991 w 5310889"/>
                <a:gd name="connsiteY21" fmla="*/ 106200 h 316145"/>
                <a:gd name="connsiteX22" fmla="*/ 3413760 w 5310889"/>
                <a:gd name="connsiteY22" fmla="*/ 113568 h 316145"/>
                <a:gd name="connsiteX23" fmla="*/ 3538359 w 5310889"/>
                <a:gd name="connsiteY23" fmla="*/ 104860 h 316145"/>
                <a:gd name="connsiteX24" fmla="*/ 4454483 w 5310889"/>
                <a:gd name="connsiteY24" fmla="*/ 15622 h 316145"/>
                <a:gd name="connsiteX25" fmla="*/ 4615247 w 5310889"/>
                <a:gd name="connsiteY25" fmla="*/ 10404 h 316145"/>
                <a:gd name="connsiteX26" fmla="*/ 4746262 w 5310889"/>
                <a:gd name="connsiteY26" fmla="*/ 12294 h 316145"/>
                <a:gd name="connsiteX27" fmla="*/ 4891286 w 5310889"/>
                <a:gd name="connsiteY27" fmla="*/ 7807 h 316145"/>
                <a:gd name="connsiteX28" fmla="*/ 5039591 w 5310889"/>
                <a:gd name="connsiteY28" fmla="*/ 7708 h 316145"/>
                <a:gd name="connsiteX29" fmla="*/ 5171237 w 5310889"/>
                <a:gd name="connsiteY29" fmla="*/ 23013 h 316145"/>
                <a:gd name="connsiteX30" fmla="*/ 5310889 w 5310889"/>
                <a:gd name="connsiteY30" fmla="*/ 11076 h 316145"/>
                <a:gd name="connsiteX0" fmla="*/ 0 w 5310889"/>
                <a:gd name="connsiteY0" fmla="*/ 311187 h 316145"/>
                <a:gd name="connsiteX1" fmla="*/ 291737 w 5310889"/>
                <a:gd name="connsiteY1" fmla="*/ 314535 h 316145"/>
                <a:gd name="connsiteX2" fmla="*/ 585483 w 5310889"/>
                <a:gd name="connsiteY2" fmla="*/ 253241 h 316145"/>
                <a:gd name="connsiteX3" fmla="*/ 742237 w 5310889"/>
                <a:gd name="connsiteY3" fmla="*/ 219077 h 316145"/>
                <a:gd name="connsiteX4" fmla="*/ 961626 w 5310889"/>
                <a:gd name="connsiteY4" fmla="*/ 171849 h 316145"/>
                <a:gd name="connsiteX5" fmla="*/ 1174652 w 5310889"/>
                <a:gd name="connsiteY5" fmla="*/ 135005 h 316145"/>
                <a:gd name="connsiteX6" fmla="*/ 1335091 w 5310889"/>
                <a:gd name="connsiteY6" fmla="*/ 122277 h 316145"/>
                <a:gd name="connsiteX7" fmla="*/ 1466725 w 5310889"/>
                <a:gd name="connsiteY7" fmla="*/ 114573 h 316145"/>
                <a:gd name="connsiteX8" fmla="*/ 1631183 w 5310889"/>
                <a:gd name="connsiteY8" fmla="*/ 130650 h 316145"/>
                <a:gd name="connsiteX9" fmla="*/ 1763486 w 5310889"/>
                <a:gd name="connsiteY9" fmla="*/ 131656 h 316145"/>
                <a:gd name="connsiteX10" fmla="*/ 1869998 w 5310889"/>
                <a:gd name="connsiteY10" fmla="*/ 129310 h 316145"/>
                <a:gd name="connsiteX11" fmla="*/ 1974166 w 5310889"/>
                <a:gd name="connsiteY11" fmla="*/ 88113 h 316145"/>
                <a:gd name="connsiteX12" fmla="*/ 1991583 w 5310889"/>
                <a:gd name="connsiteY12" fmla="*/ 53278 h 316145"/>
                <a:gd name="connsiteX13" fmla="*/ 2000292 w 5310889"/>
                <a:gd name="connsiteY13" fmla="*/ 27153 h 316145"/>
                <a:gd name="connsiteX14" fmla="*/ 2102785 w 5310889"/>
                <a:gd name="connsiteY14" fmla="*/ 80409 h 316145"/>
                <a:gd name="connsiteX15" fmla="*/ 2231739 w 5310889"/>
                <a:gd name="connsiteY15" fmla="*/ 70026 h 316145"/>
                <a:gd name="connsiteX16" fmla="*/ 2343276 w 5310889"/>
                <a:gd name="connsiteY16" fmla="*/ 81413 h 316145"/>
                <a:gd name="connsiteX17" fmla="*/ 2558979 w 5310889"/>
                <a:gd name="connsiteY17" fmla="*/ 106200 h 316145"/>
                <a:gd name="connsiteX18" fmla="*/ 2820572 w 5310889"/>
                <a:gd name="connsiteY18" fmla="*/ 130650 h 316145"/>
                <a:gd name="connsiteX19" fmla="*/ 2996084 w 5310889"/>
                <a:gd name="connsiteY19" fmla="*/ 115244 h 316145"/>
                <a:gd name="connsiteX20" fmla="*/ 3102260 w 5310889"/>
                <a:gd name="connsiteY20" fmla="*/ 97492 h 316145"/>
                <a:gd name="connsiteX21" fmla="*/ 3253991 w 5310889"/>
                <a:gd name="connsiteY21" fmla="*/ 106200 h 316145"/>
                <a:gd name="connsiteX22" fmla="*/ 3413760 w 5310889"/>
                <a:gd name="connsiteY22" fmla="*/ 113568 h 316145"/>
                <a:gd name="connsiteX23" fmla="*/ 4319136 w 5310889"/>
                <a:gd name="connsiteY23" fmla="*/ 13158 h 316145"/>
                <a:gd name="connsiteX24" fmla="*/ 4454483 w 5310889"/>
                <a:gd name="connsiteY24" fmla="*/ 15622 h 316145"/>
                <a:gd name="connsiteX25" fmla="*/ 4615247 w 5310889"/>
                <a:gd name="connsiteY25" fmla="*/ 10404 h 316145"/>
                <a:gd name="connsiteX26" fmla="*/ 4746262 w 5310889"/>
                <a:gd name="connsiteY26" fmla="*/ 12294 h 316145"/>
                <a:gd name="connsiteX27" fmla="*/ 4891286 w 5310889"/>
                <a:gd name="connsiteY27" fmla="*/ 7807 h 316145"/>
                <a:gd name="connsiteX28" fmla="*/ 5039591 w 5310889"/>
                <a:gd name="connsiteY28" fmla="*/ 7708 h 316145"/>
                <a:gd name="connsiteX29" fmla="*/ 5171237 w 5310889"/>
                <a:gd name="connsiteY29" fmla="*/ 23013 h 316145"/>
                <a:gd name="connsiteX30" fmla="*/ 5310889 w 5310889"/>
                <a:gd name="connsiteY30" fmla="*/ 11076 h 316145"/>
                <a:gd name="connsiteX0" fmla="*/ 0 w 5310889"/>
                <a:gd name="connsiteY0" fmla="*/ 311187 h 316145"/>
                <a:gd name="connsiteX1" fmla="*/ 291737 w 5310889"/>
                <a:gd name="connsiteY1" fmla="*/ 314535 h 316145"/>
                <a:gd name="connsiteX2" fmla="*/ 585483 w 5310889"/>
                <a:gd name="connsiteY2" fmla="*/ 253241 h 316145"/>
                <a:gd name="connsiteX3" fmla="*/ 742237 w 5310889"/>
                <a:gd name="connsiteY3" fmla="*/ 219077 h 316145"/>
                <a:gd name="connsiteX4" fmla="*/ 961626 w 5310889"/>
                <a:gd name="connsiteY4" fmla="*/ 171849 h 316145"/>
                <a:gd name="connsiteX5" fmla="*/ 1174652 w 5310889"/>
                <a:gd name="connsiteY5" fmla="*/ 135005 h 316145"/>
                <a:gd name="connsiteX6" fmla="*/ 1335091 w 5310889"/>
                <a:gd name="connsiteY6" fmla="*/ 122277 h 316145"/>
                <a:gd name="connsiteX7" fmla="*/ 1466725 w 5310889"/>
                <a:gd name="connsiteY7" fmla="*/ 114573 h 316145"/>
                <a:gd name="connsiteX8" fmla="*/ 1631183 w 5310889"/>
                <a:gd name="connsiteY8" fmla="*/ 130650 h 316145"/>
                <a:gd name="connsiteX9" fmla="*/ 1763486 w 5310889"/>
                <a:gd name="connsiteY9" fmla="*/ 131656 h 316145"/>
                <a:gd name="connsiteX10" fmla="*/ 1869998 w 5310889"/>
                <a:gd name="connsiteY10" fmla="*/ 129310 h 316145"/>
                <a:gd name="connsiteX11" fmla="*/ 1974166 w 5310889"/>
                <a:gd name="connsiteY11" fmla="*/ 88113 h 316145"/>
                <a:gd name="connsiteX12" fmla="*/ 1991583 w 5310889"/>
                <a:gd name="connsiteY12" fmla="*/ 53278 h 316145"/>
                <a:gd name="connsiteX13" fmla="*/ 2000292 w 5310889"/>
                <a:gd name="connsiteY13" fmla="*/ 27153 h 316145"/>
                <a:gd name="connsiteX14" fmla="*/ 2102785 w 5310889"/>
                <a:gd name="connsiteY14" fmla="*/ 80409 h 316145"/>
                <a:gd name="connsiteX15" fmla="*/ 2231739 w 5310889"/>
                <a:gd name="connsiteY15" fmla="*/ 70026 h 316145"/>
                <a:gd name="connsiteX16" fmla="*/ 2343276 w 5310889"/>
                <a:gd name="connsiteY16" fmla="*/ 81413 h 316145"/>
                <a:gd name="connsiteX17" fmla="*/ 2558979 w 5310889"/>
                <a:gd name="connsiteY17" fmla="*/ 106200 h 316145"/>
                <a:gd name="connsiteX18" fmla="*/ 2820572 w 5310889"/>
                <a:gd name="connsiteY18" fmla="*/ 130650 h 316145"/>
                <a:gd name="connsiteX19" fmla="*/ 2996084 w 5310889"/>
                <a:gd name="connsiteY19" fmla="*/ 115244 h 316145"/>
                <a:gd name="connsiteX20" fmla="*/ 3102260 w 5310889"/>
                <a:gd name="connsiteY20" fmla="*/ 97492 h 316145"/>
                <a:gd name="connsiteX21" fmla="*/ 3253991 w 5310889"/>
                <a:gd name="connsiteY21" fmla="*/ 106200 h 316145"/>
                <a:gd name="connsiteX22" fmla="*/ 4170957 w 5310889"/>
                <a:gd name="connsiteY22" fmla="*/ 19246 h 316145"/>
                <a:gd name="connsiteX23" fmla="*/ 4319136 w 5310889"/>
                <a:gd name="connsiteY23" fmla="*/ 13158 h 316145"/>
                <a:gd name="connsiteX24" fmla="*/ 4454483 w 5310889"/>
                <a:gd name="connsiteY24" fmla="*/ 15622 h 316145"/>
                <a:gd name="connsiteX25" fmla="*/ 4615247 w 5310889"/>
                <a:gd name="connsiteY25" fmla="*/ 10404 h 316145"/>
                <a:gd name="connsiteX26" fmla="*/ 4746262 w 5310889"/>
                <a:gd name="connsiteY26" fmla="*/ 12294 h 316145"/>
                <a:gd name="connsiteX27" fmla="*/ 4891286 w 5310889"/>
                <a:gd name="connsiteY27" fmla="*/ 7807 h 316145"/>
                <a:gd name="connsiteX28" fmla="*/ 5039591 w 5310889"/>
                <a:gd name="connsiteY28" fmla="*/ 7708 h 316145"/>
                <a:gd name="connsiteX29" fmla="*/ 5171237 w 5310889"/>
                <a:gd name="connsiteY29" fmla="*/ 23013 h 316145"/>
                <a:gd name="connsiteX30" fmla="*/ 5310889 w 5310889"/>
                <a:gd name="connsiteY30" fmla="*/ 11076 h 316145"/>
                <a:gd name="connsiteX0" fmla="*/ 0 w 5310889"/>
                <a:gd name="connsiteY0" fmla="*/ 311187 h 316145"/>
                <a:gd name="connsiteX1" fmla="*/ 291737 w 5310889"/>
                <a:gd name="connsiteY1" fmla="*/ 314535 h 316145"/>
                <a:gd name="connsiteX2" fmla="*/ 585483 w 5310889"/>
                <a:gd name="connsiteY2" fmla="*/ 253241 h 316145"/>
                <a:gd name="connsiteX3" fmla="*/ 742237 w 5310889"/>
                <a:gd name="connsiteY3" fmla="*/ 219077 h 316145"/>
                <a:gd name="connsiteX4" fmla="*/ 961626 w 5310889"/>
                <a:gd name="connsiteY4" fmla="*/ 171849 h 316145"/>
                <a:gd name="connsiteX5" fmla="*/ 1174652 w 5310889"/>
                <a:gd name="connsiteY5" fmla="*/ 135005 h 316145"/>
                <a:gd name="connsiteX6" fmla="*/ 1335091 w 5310889"/>
                <a:gd name="connsiteY6" fmla="*/ 122277 h 316145"/>
                <a:gd name="connsiteX7" fmla="*/ 1466725 w 5310889"/>
                <a:gd name="connsiteY7" fmla="*/ 114573 h 316145"/>
                <a:gd name="connsiteX8" fmla="*/ 1631183 w 5310889"/>
                <a:gd name="connsiteY8" fmla="*/ 130650 h 316145"/>
                <a:gd name="connsiteX9" fmla="*/ 1763486 w 5310889"/>
                <a:gd name="connsiteY9" fmla="*/ 131656 h 316145"/>
                <a:gd name="connsiteX10" fmla="*/ 1869998 w 5310889"/>
                <a:gd name="connsiteY10" fmla="*/ 129310 h 316145"/>
                <a:gd name="connsiteX11" fmla="*/ 1974166 w 5310889"/>
                <a:gd name="connsiteY11" fmla="*/ 88113 h 316145"/>
                <a:gd name="connsiteX12" fmla="*/ 1991583 w 5310889"/>
                <a:gd name="connsiteY12" fmla="*/ 53278 h 316145"/>
                <a:gd name="connsiteX13" fmla="*/ 2000292 w 5310889"/>
                <a:gd name="connsiteY13" fmla="*/ 27153 h 316145"/>
                <a:gd name="connsiteX14" fmla="*/ 2102785 w 5310889"/>
                <a:gd name="connsiteY14" fmla="*/ 80409 h 316145"/>
                <a:gd name="connsiteX15" fmla="*/ 2231739 w 5310889"/>
                <a:gd name="connsiteY15" fmla="*/ 70026 h 316145"/>
                <a:gd name="connsiteX16" fmla="*/ 2343276 w 5310889"/>
                <a:gd name="connsiteY16" fmla="*/ 81413 h 316145"/>
                <a:gd name="connsiteX17" fmla="*/ 2558979 w 5310889"/>
                <a:gd name="connsiteY17" fmla="*/ 106200 h 316145"/>
                <a:gd name="connsiteX18" fmla="*/ 2820572 w 5310889"/>
                <a:gd name="connsiteY18" fmla="*/ 130650 h 316145"/>
                <a:gd name="connsiteX19" fmla="*/ 2996084 w 5310889"/>
                <a:gd name="connsiteY19" fmla="*/ 115244 h 316145"/>
                <a:gd name="connsiteX20" fmla="*/ 3102260 w 5310889"/>
                <a:gd name="connsiteY20" fmla="*/ 97492 h 316145"/>
                <a:gd name="connsiteX21" fmla="*/ 4045249 w 5310889"/>
                <a:gd name="connsiteY21" fmla="*/ 19738 h 316145"/>
                <a:gd name="connsiteX22" fmla="*/ 4170957 w 5310889"/>
                <a:gd name="connsiteY22" fmla="*/ 19246 h 316145"/>
                <a:gd name="connsiteX23" fmla="*/ 4319136 w 5310889"/>
                <a:gd name="connsiteY23" fmla="*/ 13158 h 316145"/>
                <a:gd name="connsiteX24" fmla="*/ 4454483 w 5310889"/>
                <a:gd name="connsiteY24" fmla="*/ 15622 h 316145"/>
                <a:gd name="connsiteX25" fmla="*/ 4615247 w 5310889"/>
                <a:gd name="connsiteY25" fmla="*/ 10404 h 316145"/>
                <a:gd name="connsiteX26" fmla="*/ 4746262 w 5310889"/>
                <a:gd name="connsiteY26" fmla="*/ 12294 h 316145"/>
                <a:gd name="connsiteX27" fmla="*/ 4891286 w 5310889"/>
                <a:gd name="connsiteY27" fmla="*/ 7807 h 316145"/>
                <a:gd name="connsiteX28" fmla="*/ 5039591 w 5310889"/>
                <a:gd name="connsiteY28" fmla="*/ 7708 h 316145"/>
                <a:gd name="connsiteX29" fmla="*/ 5171237 w 5310889"/>
                <a:gd name="connsiteY29" fmla="*/ 23013 h 316145"/>
                <a:gd name="connsiteX30" fmla="*/ 5310889 w 5310889"/>
                <a:gd name="connsiteY30" fmla="*/ 11076 h 316145"/>
                <a:gd name="connsiteX0" fmla="*/ 0 w 5310889"/>
                <a:gd name="connsiteY0" fmla="*/ 311187 h 316145"/>
                <a:gd name="connsiteX1" fmla="*/ 291737 w 5310889"/>
                <a:gd name="connsiteY1" fmla="*/ 314535 h 316145"/>
                <a:gd name="connsiteX2" fmla="*/ 585483 w 5310889"/>
                <a:gd name="connsiteY2" fmla="*/ 253241 h 316145"/>
                <a:gd name="connsiteX3" fmla="*/ 742237 w 5310889"/>
                <a:gd name="connsiteY3" fmla="*/ 219077 h 316145"/>
                <a:gd name="connsiteX4" fmla="*/ 961626 w 5310889"/>
                <a:gd name="connsiteY4" fmla="*/ 171849 h 316145"/>
                <a:gd name="connsiteX5" fmla="*/ 1174652 w 5310889"/>
                <a:gd name="connsiteY5" fmla="*/ 135005 h 316145"/>
                <a:gd name="connsiteX6" fmla="*/ 1335091 w 5310889"/>
                <a:gd name="connsiteY6" fmla="*/ 122277 h 316145"/>
                <a:gd name="connsiteX7" fmla="*/ 1466725 w 5310889"/>
                <a:gd name="connsiteY7" fmla="*/ 114573 h 316145"/>
                <a:gd name="connsiteX8" fmla="*/ 1631183 w 5310889"/>
                <a:gd name="connsiteY8" fmla="*/ 130650 h 316145"/>
                <a:gd name="connsiteX9" fmla="*/ 1763486 w 5310889"/>
                <a:gd name="connsiteY9" fmla="*/ 131656 h 316145"/>
                <a:gd name="connsiteX10" fmla="*/ 1869998 w 5310889"/>
                <a:gd name="connsiteY10" fmla="*/ 129310 h 316145"/>
                <a:gd name="connsiteX11" fmla="*/ 1974166 w 5310889"/>
                <a:gd name="connsiteY11" fmla="*/ 88113 h 316145"/>
                <a:gd name="connsiteX12" fmla="*/ 1991583 w 5310889"/>
                <a:gd name="connsiteY12" fmla="*/ 53278 h 316145"/>
                <a:gd name="connsiteX13" fmla="*/ 2000292 w 5310889"/>
                <a:gd name="connsiteY13" fmla="*/ 27153 h 316145"/>
                <a:gd name="connsiteX14" fmla="*/ 2102785 w 5310889"/>
                <a:gd name="connsiteY14" fmla="*/ 80409 h 316145"/>
                <a:gd name="connsiteX15" fmla="*/ 2231739 w 5310889"/>
                <a:gd name="connsiteY15" fmla="*/ 70026 h 316145"/>
                <a:gd name="connsiteX16" fmla="*/ 2343276 w 5310889"/>
                <a:gd name="connsiteY16" fmla="*/ 81413 h 316145"/>
                <a:gd name="connsiteX17" fmla="*/ 2558979 w 5310889"/>
                <a:gd name="connsiteY17" fmla="*/ 106200 h 316145"/>
                <a:gd name="connsiteX18" fmla="*/ 2820572 w 5310889"/>
                <a:gd name="connsiteY18" fmla="*/ 130650 h 316145"/>
                <a:gd name="connsiteX19" fmla="*/ 2996084 w 5310889"/>
                <a:gd name="connsiteY19" fmla="*/ 115244 h 316145"/>
                <a:gd name="connsiteX20" fmla="*/ 3102260 w 5310889"/>
                <a:gd name="connsiteY20" fmla="*/ 97492 h 316145"/>
                <a:gd name="connsiteX21" fmla="*/ 4021668 w 5310889"/>
                <a:gd name="connsiteY21" fmla="*/ 19738 h 316145"/>
                <a:gd name="connsiteX22" fmla="*/ 4170957 w 5310889"/>
                <a:gd name="connsiteY22" fmla="*/ 19246 h 316145"/>
                <a:gd name="connsiteX23" fmla="*/ 4319136 w 5310889"/>
                <a:gd name="connsiteY23" fmla="*/ 13158 h 316145"/>
                <a:gd name="connsiteX24" fmla="*/ 4454483 w 5310889"/>
                <a:gd name="connsiteY24" fmla="*/ 15622 h 316145"/>
                <a:gd name="connsiteX25" fmla="*/ 4615247 w 5310889"/>
                <a:gd name="connsiteY25" fmla="*/ 10404 h 316145"/>
                <a:gd name="connsiteX26" fmla="*/ 4746262 w 5310889"/>
                <a:gd name="connsiteY26" fmla="*/ 12294 h 316145"/>
                <a:gd name="connsiteX27" fmla="*/ 4891286 w 5310889"/>
                <a:gd name="connsiteY27" fmla="*/ 7807 h 316145"/>
                <a:gd name="connsiteX28" fmla="*/ 5039591 w 5310889"/>
                <a:gd name="connsiteY28" fmla="*/ 7708 h 316145"/>
                <a:gd name="connsiteX29" fmla="*/ 5171237 w 5310889"/>
                <a:gd name="connsiteY29" fmla="*/ 23013 h 316145"/>
                <a:gd name="connsiteX30" fmla="*/ 5310889 w 5310889"/>
                <a:gd name="connsiteY30" fmla="*/ 11076 h 316145"/>
                <a:gd name="connsiteX0" fmla="*/ 0 w 5310889"/>
                <a:gd name="connsiteY0" fmla="*/ 311187 h 316145"/>
                <a:gd name="connsiteX1" fmla="*/ 291737 w 5310889"/>
                <a:gd name="connsiteY1" fmla="*/ 314535 h 316145"/>
                <a:gd name="connsiteX2" fmla="*/ 585483 w 5310889"/>
                <a:gd name="connsiteY2" fmla="*/ 253241 h 316145"/>
                <a:gd name="connsiteX3" fmla="*/ 742237 w 5310889"/>
                <a:gd name="connsiteY3" fmla="*/ 219077 h 316145"/>
                <a:gd name="connsiteX4" fmla="*/ 961626 w 5310889"/>
                <a:gd name="connsiteY4" fmla="*/ 171849 h 316145"/>
                <a:gd name="connsiteX5" fmla="*/ 1174652 w 5310889"/>
                <a:gd name="connsiteY5" fmla="*/ 135005 h 316145"/>
                <a:gd name="connsiteX6" fmla="*/ 1335091 w 5310889"/>
                <a:gd name="connsiteY6" fmla="*/ 122277 h 316145"/>
                <a:gd name="connsiteX7" fmla="*/ 1466725 w 5310889"/>
                <a:gd name="connsiteY7" fmla="*/ 114573 h 316145"/>
                <a:gd name="connsiteX8" fmla="*/ 1631183 w 5310889"/>
                <a:gd name="connsiteY8" fmla="*/ 130650 h 316145"/>
                <a:gd name="connsiteX9" fmla="*/ 1763486 w 5310889"/>
                <a:gd name="connsiteY9" fmla="*/ 131656 h 316145"/>
                <a:gd name="connsiteX10" fmla="*/ 1869998 w 5310889"/>
                <a:gd name="connsiteY10" fmla="*/ 129310 h 316145"/>
                <a:gd name="connsiteX11" fmla="*/ 1974166 w 5310889"/>
                <a:gd name="connsiteY11" fmla="*/ 88113 h 316145"/>
                <a:gd name="connsiteX12" fmla="*/ 1991583 w 5310889"/>
                <a:gd name="connsiteY12" fmla="*/ 53278 h 316145"/>
                <a:gd name="connsiteX13" fmla="*/ 2000292 w 5310889"/>
                <a:gd name="connsiteY13" fmla="*/ 27153 h 316145"/>
                <a:gd name="connsiteX14" fmla="*/ 2102785 w 5310889"/>
                <a:gd name="connsiteY14" fmla="*/ 80409 h 316145"/>
                <a:gd name="connsiteX15" fmla="*/ 2231739 w 5310889"/>
                <a:gd name="connsiteY15" fmla="*/ 70026 h 316145"/>
                <a:gd name="connsiteX16" fmla="*/ 2343276 w 5310889"/>
                <a:gd name="connsiteY16" fmla="*/ 81413 h 316145"/>
                <a:gd name="connsiteX17" fmla="*/ 2558979 w 5310889"/>
                <a:gd name="connsiteY17" fmla="*/ 106200 h 316145"/>
                <a:gd name="connsiteX18" fmla="*/ 2820572 w 5310889"/>
                <a:gd name="connsiteY18" fmla="*/ 130650 h 316145"/>
                <a:gd name="connsiteX19" fmla="*/ 2996084 w 5310889"/>
                <a:gd name="connsiteY19" fmla="*/ 115244 h 316145"/>
                <a:gd name="connsiteX20" fmla="*/ 3883037 w 5310889"/>
                <a:gd name="connsiteY20" fmla="*/ 13650 h 316145"/>
                <a:gd name="connsiteX21" fmla="*/ 4021668 w 5310889"/>
                <a:gd name="connsiteY21" fmla="*/ 19738 h 316145"/>
                <a:gd name="connsiteX22" fmla="*/ 4170957 w 5310889"/>
                <a:gd name="connsiteY22" fmla="*/ 19246 h 316145"/>
                <a:gd name="connsiteX23" fmla="*/ 4319136 w 5310889"/>
                <a:gd name="connsiteY23" fmla="*/ 13158 h 316145"/>
                <a:gd name="connsiteX24" fmla="*/ 4454483 w 5310889"/>
                <a:gd name="connsiteY24" fmla="*/ 15622 h 316145"/>
                <a:gd name="connsiteX25" fmla="*/ 4615247 w 5310889"/>
                <a:gd name="connsiteY25" fmla="*/ 10404 h 316145"/>
                <a:gd name="connsiteX26" fmla="*/ 4746262 w 5310889"/>
                <a:gd name="connsiteY26" fmla="*/ 12294 h 316145"/>
                <a:gd name="connsiteX27" fmla="*/ 4891286 w 5310889"/>
                <a:gd name="connsiteY27" fmla="*/ 7807 h 316145"/>
                <a:gd name="connsiteX28" fmla="*/ 5039591 w 5310889"/>
                <a:gd name="connsiteY28" fmla="*/ 7708 h 316145"/>
                <a:gd name="connsiteX29" fmla="*/ 5171237 w 5310889"/>
                <a:gd name="connsiteY29" fmla="*/ 23013 h 316145"/>
                <a:gd name="connsiteX30" fmla="*/ 5310889 w 5310889"/>
                <a:gd name="connsiteY30" fmla="*/ 11076 h 316145"/>
                <a:gd name="connsiteX0" fmla="*/ 0 w 5310889"/>
                <a:gd name="connsiteY0" fmla="*/ 311187 h 316145"/>
                <a:gd name="connsiteX1" fmla="*/ 291737 w 5310889"/>
                <a:gd name="connsiteY1" fmla="*/ 314535 h 316145"/>
                <a:gd name="connsiteX2" fmla="*/ 585483 w 5310889"/>
                <a:gd name="connsiteY2" fmla="*/ 253241 h 316145"/>
                <a:gd name="connsiteX3" fmla="*/ 742237 w 5310889"/>
                <a:gd name="connsiteY3" fmla="*/ 219077 h 316145"/>
                <a:gd name="connsiteX4" fmla="*/ 961626 w 5310889"/>
                <a:gd name="connsiteY4" fmla="*/ 171849 h 316145"/>
                <a:gd name="connsiteX5" fmla="*/ 1174652 w 5310889"/>
                <a:gd name="connsiteY5" fmla="*/ 135005 h 316145"/>
                <a:gd name="connsiteX6" fmla="*/ 1335091 w 5310889"/>
                <a:gd name="connsiteY6" fmla="*/ 122277 h 316145"/>
                <a:gd name="connsiteX7" fmla="*/ 1466725 w 5310889"/>
                <a:gd name="connsiteY7" fmla="*/ 114573 h 316145"/>
                <a:gd name="connsiteX8" fmla="*/ 1631183 w 5310889"/>
                <a:gd name="connsiteY8" fmla="*/ 130650 h 316145"/>
                <a:gd name="connsiteX9" fmla="*/ 1763486 w 5310889"/>
                <a:gd name="connsiteY9" fmla="*/ 131656 h 316145"/>
                <a:gd name="connsiteX10" fmla="*/ 1869998 w 5310889"/>
                <a:gd name="connsiteY10" fmla="*/ 129310 h 316145"/>
                <a:gd name="connsiteX11" fmla="*/ 1974166 w 5310889"/>
                <a:gd name="connsiteY11" fmla="*/ 88113 h 316145"/>
                <a:gd name="connsiteX12" fmla="*/ 1991583 w 5310889"/>
                <a:gd name="connsiteY12" fmla="*/ 53278 h 316145"/>
                <a:gd name="connsiteX13" fmla="*/ 2000292 w 5310889"/>
                <a:gd name="connsiteY13" fmla="*/ 27153 h 316145"/>
                <a:gd name="connsiteX14" fmla="*/ 2102785 w 5310889"/>
                <a:gd name="connsiteY14" fmla="*/ 80409 h 316145"/>
                <a:gd name="connsiteX15" fmla="*/ 2231739 w 5310889"/>
                <a:gd name="connsiteY15" fmla="*/ 70026 h 316145"/>
                <a:gd name="connsiteX16" fmla="*/ 2343276 w 5310889"/>
                <a:gd name="connsiteY16" fmla="*/ 81413 h 316145"/>
                <a:gd name="connsiteX17" fmla="*/ 2558979 w 5310889"/>
                <a:gd name="connsiteY17" fmla="*/ 106200 h 316145"/>
                <a:gd name="connsiteX18" fmla="*/ 2820572 w 5310889"/>
                <a:gd name="connsiteY18" fmla="*/ 130650 h 316145"/>
                <a:gd name="connsiteX19" fmla="*/ 3732320 w 5310889"/>
                <a:gd name="connsiteY19" fmla="*/ 10442 h 316145"/>
                <a:gd name="connsiteX20" fmla="*/ 3883037 w 5310889"/>
                <a:gd name="connsiteY20" fmla="*/ 13650 h 316145"/>
                <a:gd name="connsiteX21" fmla="*/ 4021668 w 5310889"/>
                <a:gd name="connsiteY21" fmla="*/ 19738 h 316145"/>
                <a:gd name="connsiteX22" fmla="*/ 4170957 w 5310889"/>
                <a:gd name="connsiteY22" fmla="*/ 19246 h 316145"/>
                <a:gd name="connsiteX23" fmla="*/ 4319136 w 5310889"/>
                <a:gd name="connsiteY23" fmla="*/ 13158 h 316145"/>
                <a:gd name="connsiteX24" fmla="*/ 4454483 w 5310889"/>
                <a:gd name="connsiteY24" fmla="*/ 15622 h 316145"/>
                <a:gd name="connsiteX25" fmla="*/ 4615247 w 5310889"/>
                <a:gd name="connsiteY25" fmla="*/ 10404 h 316145"/>
                <a:gd name="connsiteX26" fmla="*/ 4746262 w 5310889"/>
                <a:gd name="connsiteY26" fmla="*/ 12294 h 316145"/>
                <a:gd name="connsiteX27" fmla="*/ 4891286 w 5310889"/>
                <a:gd name="connsiteY27" fmla="*/ 7807 h 316145"/>
                <a:gd name="connsiteX28" fmla="*/ 5039591 w 5310889"/>
                <a:gd name="connsiteY28" fmla="*/ 7708 h 316145"/>
                <a:gd name="connsiteX29" fmla="*/ 5171237 w 5310889"/>
                <a:gd name="connsiteY29" fmla="*/ 23013 h 316145"/>
                <a:gd name="connsiteX30" fmla="*/ 5310889 w 5310889"/>
                <a:gd name="connsiteY30" fmla="*/ 11076 h 316145"/>
                <a:gd name="connsiteX0" fmla="*/ 0 w 5310889"/>
                <a:gd name="connsiteY0" fmla="*/ 311187 h 316145"/>
                <a:gd name="connsiteX1" fmla="*/ 291737 w 5310889"/>
                <a:gd name="connsiteY1" fmla="*/ 314535 h 316145"/>
                <a:gd name="connsiteX2" fmla="*/ 585483 w 5310889"/>
                <a:gd name="connsiteY2" fmla="*/ 253241 h 316145"/>
                <a:gd name="connsiteX3" fmla="*/ 742237 w 5310889"/>
                <a:gd name="connsiteY3" fmla="*/ 219077 h 316145"/>
                <a:gd name="connsiteX4" fmla="*/ 961626 w 5310889"/>
                <a:gd name="connsiteY4" fmla="*/ 171849 h 316145"/>
                <a:gd name="connsiteX5" fmla="*/ 1174652 w 5310889"/>
                <a:gd name="connsiteY5" fmla="*/ 135005 h 316145"/>
                <a:gd name="connsiteX6" fmla="*/ 1335091 w 5310889"/>
                <a:gd name="connsiteY6" fmla="*/ 122277 h 316145"/>
                <a:gd name="connsiteX7" fmla="*/ 1466725 w 5310889"/>
                <a:gd name="connsiteY7" fmla="*/ 114573 h 316145"/>
                <a:gd name="connsiteX8" fmla="*/ 1631183 w 5310889"/>
                <a:gd name="connsiteY8" fmla="*/ 130650 h 316145"/>
                <a:gd name="connsiteX9" fmla="*/ 1763486 w 5310889"/>
                <a:gd name="connsiteY9" fmla="*/ 131656 h 316145"/>
                <a:gd name="connsiteX10" fmla="*/ 1869998 w 5310889"/>
                <a:gd name="connsiteY10" fmla="*/ 129310 h 316145"/>
                <a:gd name="connsiteX11" fmla="*/ 1974166 w 5310889"/>
                <a:gd name="connsiteY11" fmla="*/ 88113 h 316145"/>
                <a:gd name="connsiteX12" fmla="*/ 1991583 w 5310889"/>
                <a:gd name="connsiteY12" fmla="*/ 53278 h 316145"/>
                <a:gd name="connsiteX13" fmla="*/ 2000292 w 5310889"/>
                <a:gd name="connsiteY13" fmla="*/ 27153 h 316145"/>
                <a:gd name="connsiteX14" fmla="*/ 2102785 w 5310889"/>
                <a:gd name="connsiteY14" fmla="*/ 80409 h 316145"/>
                <a:gd name="connsiteX15" fmla="*/ 2231739 w 5310889"/>
                <a:gd name="connsiteY15" fmla="*/ 70026 h 316145"/>
                <a:gd name="connsiteX16" fmla="*/ 2343276 w 5310889"/>
                <a:gd name="connsiteY16" fmla="*/ 81413 h 316145"/>
                <a:gd name="connsiteX17" fmla="*/ 2558979 w 5310889"/>
                <a:gd name="connsiteY17" fmla="*/ 106200 h 316145"/>
                <a:gd name="connsiteX18" fmla="*/ 3551568 w 5310889"/>
                <a:gd name="connsiteY18" fmla="*/ 17988 h 316145"/>
                <a:gd name="connsiteX19" fmla="*/ 3732320 w 5310889"/>
                <a:gd name="connsiteY19" fmla="*/ 10442 h 316145"/>
                <a:gd name="connsiteX20" fmla="*/ 3883037 w 5310889"/>
                <a:gd name="connsiteY20" fmla="*/ 13650 h 316145"/>
                <a:gd name="connsiteX21" fmla="*/ 4021668 w 5310889"/>
                <a:gd name="connsiteY21" fmla="*/ 19738 h 316145"/>
                <a:gd name="connsiteX22" fmla="*/ 4170957 w 5310889"/>
                <a:gd name="connsiteY22" fmla="*/ 19246 h 316145"/>
                <a:gd name="connsiteX23" fmla="*/ 4319136 w 5310889"/>
                <a:gd name="connsiteY23" fmla="*/ 13158 h 316145"/>
                <a:gd name="connsiteX24" fmla="*/ 4454483 w 5310889"/>
                <a:gd name="connsiteY24" fmla="*/ 15622 h 316145"/>
                <a:gd name="connsiteX25" fmla="*/ 4615247 w 5310889"/>
                <a:gd name="connsiteY25" fmla="*/ 10404 h 316145"/>
                <a:gd name="connsiteX26" fmla="*/ 4746262 w 5310889"/>
                <a:gd name="connsiteY26" fmla="*/ 12294 h 316145"/>
                <a:gd name="connsiteX27" fmla="*/ 4891286 w 5310889"/>
                <a:gd name="connsiteY27" fmla="*/ 7807 h 316145"/>
                <a:gd name="connsiteX28" fmla="*/ 5039591 w 5310889"/>
                <a:gd name="connsiteY28" fmla="*/ 7708 h 316145"/>
                <a:gd name="connsiteX29" fmla="*/ 5171237 w 5310889"/>
                <a:gd name="connsiteY29" fmla="*/ 23013 h 316145"/>
                <a:gd name="connsiteX30" fmla="*/ 5310889 w 5310889"/>
                <a:gd name="connsiteY30" fmla="*/ 11076 h 316145"/>
                <a:gd name="connsiteX0" fmla="*/ 0 w 5310889"/>
                <a:gd name="connsiteY0" fmla="*/ 312433 h 317391"/>
                <a:gd name="connsiteX1" fmla="*/ 291737 w 5310889"/>
                <a:gd name="connsiteY1" fmla="*/ 315781 h 317391"/>
                <a:gd name="connsiteX2" fmla="*/ 585483 w 5310889"/>
                <a:gd name="connsiteY2" fmla="*/ 254487 h 317391"/>
                <a:gd name="connsiteX3" fmla="*/ 742237 w 5310889"/>
                <a:gd name="connsiteY3" fmla="*/ 220323 h 317391"/>
                <a:gd name="connsiteX4" fmla="*/ 961626 w 5310889"/>
                <a:gd name="connsiteY4" fmla="*/ 173095 h 317391"/>
                <a:gd name="connsiteX5" fmla="*/ 1174652 w 5310889"/>
                <a:gd name="connsiteY5" fmla="*/ 136251 h 317391"/>
                <a:gd name="connsiteX6" fmla="*/ 1335091 w 5310889"/>
                <a:gd name="connsiteY6" fmla="*/ 123523 h 317391"/>
                <a:gd name="connsiteX7" fmla="*/ 1466725 w 5310889"/>
                <a:gd name="connsiteY7" fmla="*/ 115819 h 317391"/>
                <a:gd name="connsiteX8" fmla="*/ 1631183 w 5310889"/>
                <a:gd name="connsiteY8" fmla="*/ 131896 h 317391"/>
                <a:gd name="connsiteX9" fmla="*/ 1763486 w 5310889"/>
                <a:gd name="connsiteY9" fmla="*/ 132902 h 317391"/>
                <a:gd name="connsiteX10" fmla="*/ 1869998 w 5310889"/>
                <a:gd name="connsiteY10" fmla="*/ 130556 h 317391"/>
                <a:gd name="connsiteX11" fmla="*/ 1974166 w 5310889"/>
                <a:gd name="connsiteY11" fmla="*/ 89359 h 317391"/>
                <a:gd name="connsiteX12" fmla="*/ 1991583 w 5310889"/>
                <a:gd name="connsiteY12" fmla="*/ 54524 h 317391"/>
                <a:gd name="connsiteX13" fmla="*/ 2000292 w 5310889"/>
                <a:gd name="connsiteY13" fmla="*/ 28399 h 317391"/>
                <a:gd name="connsiteX14" fmla="*/ 2102785 w 5310889"/>
                <a:gd name="connsiteY14" fmla="*/ 81655 h 317391"/>
                <a:gd name="connsiteX15" fmla="*/ 2231739 w 5310889"/>
                <a:gd name="connsiteY15" fmla="*/ 71272 h 317391"/>
                <a:gd name="connsiteX16" fmla="*/ 2343276 w 5310889"/>
                <a:gd name="connsiteY16" fmla="*/ 82659 h 317391"/>
                <a:gd name="connsiteX17" fmla="*/ 2558979 w 5310889"/>
                <a:gd name="connsiteY17" fmla="*/ 107446 h 317391"/>
                <a:gd name="connsiteX18" fmla="*/ 3598729 w 5310889"/>
                <a:gd name="connsiteY18" fmla="*/ 6134 h 317391"/>
                <a:gd name="connsiteX19" fmla="*/ 3732320 w 5310889"/>
                <a:gd name="connsiteY19" fmla="*/ 11688 h 317391"/>
                <a:gd name="connsiteX20" fmla="*/ 3883037 w 5310889"/>
                <a:gd name="connsiteY20" fmla="*/ 14896 h 317391"/>
                <a:gd name="connsiteX21" fmla="*/ 4021668 w 5310889"/>
                <a:gd name="connsiteY21" fmla="*/ 20984 h 317391"/>
                <a:gd name="connsiteX22" fmla="*/ 4170957 w 5310889"/>
                <a:gd name="connsiteY22" fmla="*/ 20492 h 317391"/>
                <a:gd name="connsiteX23" fmla="*/ 4319136 w 5310889"/>
                <a:gd name="connsiteY23" fmla="*/ 14404 h 317391"/>
                <a:gd name="connsiteX24" fmla="*/ 4454483 w 5310889"/>
                <a:gd name="connsiteY24" fmla="*/ 16868 h 317391"/>
                <a:gd name="connsiteX25" fmla="*/ 4615247 w 5310889"/>
                <a:gd name="connsiteY25" fmla="*/ 11650 h 317391"/>
                <a:gd name="connsiteX26" fmla="*/ 4746262 w 5310889"/>
                <a:gd name="connsiteY26" fmla="*/ 13540 h 317391"/>
                <a:gd name="connsiteX27" fmla="*/ 4891286 w 5310889"/>
                <a:gd name="connsiteY27" fmla="*/ 9053 h 317391"/>
                <a:gd name="connsiteX28" fmla="*/ 5039591 w 5310889"/>
                <a:gd name="connsiteY28" fmla="*/ 8954 h 317391"/>
                <a:gd name="connsiteX29" fmla="*/ 5171237 w 5310889"/>
                <a:gd name="connsiteY29" fmla="*/ 24259 h 317391"/>
                <a:gd name="connsiteX30" fmla="*/ 5310889 w 5310889"/>
                <a:gd name="connsiteY30" fmla="*/ 12322 h 317391"/>
                <a:gd name="connsiteX0" fmla="*/ 0 w 5310889"/>
                <a:gd name="connsiteY0" fmla="*/ 311187 h 316145"/>
                <a:gd name="connsiteX1" fmla="*/ 291737 w 5310889"/>
                <a:gd name="connsiteY1" fmla="*/ 314535 h 316145"/>
                <a:gd name="connsiteX2" fmla="*/ 585483 w 5310889"/>
                <a:gd name="connsiteY2" fmla="*/ 253241 h 316145"/>
                <a:gd name="connsiteX3" fmla="*/ 742237 w 5310889"/>
                <a:gd name="connsiteY3" fmla="*/ 219077 h 316145"/>
                <a:gd name="connsiteX4" fmla="*/ 961626 w 5310889"/>
                <a:gd name="connsiteY4" fmla="*/ 171849 h 316145"/>
                <a:gd name="connsiteX5" fmla="*/ 1174652 w 5310889"/>
                <a:gd name="connsiteY5" fmla="*/ 135005 h 316145"/>
                <a:gd name="connsiteX6" fmla="*/ 1335091 w 5310889"/>
                <a:gd name="connsiteY6" fmla="*/ 122277 h 316145"/>
                <a:gd name="connsiteX7" fmla="*/ 1466725 w 5310889"/>
                <a:gd name="connsiteY7" fmla="*/ 114573 h 316145"/>
                <a:gd name="connsiteX8" fmla="*/ 1631183 w 5310889"/>
                <a:gd name="connsiteY8" fmla="*/ 130650 h 316145"/>
                <a:gd name="connsiteX9" fmla="*/ 1763486 w 5310889"/>
                <a:gd name="connsiteY9" fmla="*/ 131656 h 316145"/>
                <a:gd name="connsiteX10" fmla="*/ 1869998 w 5310889"/>
                <a:gd name="connsiteY10" fmla="*/ 129310 h 316145"/>
                <a:gd name="connsiteX11" fmla="*/ 1974166 w 5310889"/>
                <a:gd name="connsiteY11" fmla="*/ 88113 h 316145"/>
                <a:gd name="connsiteX12" fmla="*/ 1991583 w 5310889"/>
                <a:gd name="connsiteY12" fmla="*/ 53278 h 316145"/>
                <a:gd name="connsiteX13" fmla="*/ 2000292 w 5310889"/>
                <a:gd name="connsiteY13" fmla="*/ 27153 h 316145"/>
                <a:gd name="connsiteX14" fmla="*/ 2102785 w 5310889"/>
                <a:gd name="connsiteY14" fmla="*/ 80409 h 316145"/>
                <a:gd name="connsiteX15" fmla="*/ 2231739 w 5310889"/>
                <a:gd name="connsiteY15" fmla="*/ 70026 h 316145"/>
                <a:gd name="connsiteX16" fmla="*/ 2343276 w 5310889"/>
                <a:gd name="connsiteY16" fmla="*/ 81413 h 316145"/>
                <a:gd name="connsiteX17" fmla="*/ 3439318 w 5310889"/>
                <a:gd name="connsiteY17" fmla="*/ 9258 h 316145"/>
                <a:gd name="connsiteX18" fmla="*/ 3598729 w 5310889"/>
                <a:gd name="connsiteY18" fmla="*/ 4888 h 316145"/>
                <a:gd name="connsiteX19" fmla="*/ 3732320 w 5310889"/>
                <a:gd name="connsiteY19" fmla="*/ 10442 h 316145"/>
                <a:gd name="connsiteX20" fmla="*/ 3883037 w 5310889"/>
                <a:gd name="connsiteY20" fmla="*/ 13650 h 316145"/>
                <a:gd name="connsiteX21" fmla="*/ 4021668 w 5310889"/>
                <a:gd name="connsiteY21" fmla="*/ 19738 h 316145"/>
                <a:gd name="connsiteX22" fmla="*/ 4170957 w 5310889"/>
                <a:gd name="connsiteY22" fmla="*/ 19246 h 316145"/>
                <a:gd name="connsiteX23" fmla="*/ 4319136 w 5310889"/>
                <a:gd name="connsiteY23" fmla="*/ 13158 h 316145"/>
                <a:gd name="connsiteX24" fmla="*/ 4454483 w 5310889"/>
                <a:gd name="connsiteY24" fmla="*/ 15622 h 316145"/>
                <a:gd name="connsiteX25" fmla="*/ 4615247 w 5310889"/>
                <a:gd name="connsiteY25" fmla="*/ 10404 h 316145"/>
                <a:gd name="connsiteX26" fmla="*/ 4746262 w 5310889"/>
                <a:gd name="connsiteY26" fmla="*/ 12294 h 316145"/>
                <a:gd name="connsiteX27" fmla="*/ 4891286 w 5310889"/>
                <a:gd name="connsiteY27" fmla="*/ 7807 h 316145"/>
                <a:gd name="connsiteX28" fmla="*/ 5039591 w 5310889"/>
                <a:gd name="connsiteY28" fmla="*/ 7708 h 316145"/>
                <a:gd name="connsiteX29" fmla="*/ 5171237 w 5310889"/>
                <a:gd name="connsiteY29" fmla="*/ 23013 h 316145"/>
                <a:gd name="connsiteX30" fmla="*/ 5310889 w 5310889"/>
                <a:gd name="connsiteY30" fmla="*/ 11076 h 316145"/>
                <a:gd name="connsiteX0" fmla="*/ 0 w 5310889"/>
                <a:gd name="connsiteY0" fmla="*/ 311187 h 316145"/>
                <a:gd name="connsiteX1" fmla="*/ 291737 w 5310889"/>
                <a:gd name="connsiteY1" fmla="*/ 314535 h 316145"/>
                <a:gd name="connsiteX2" fmla="*/ 585483 w 5310889"/>
                <a:gd name="connsiteY2" fmla="*/ 253241 h 316145"/>
                <a:gd name="connsiteX3" fmla="*/ 742237 w 5310889"/>
                <a:gd name="connsiteY3" fmla="*/ 219077 h 316145"/>
                <a:gd name="connsiteX4" fmla="*/ 961626 w 5310889"/>
                <a:gd name="connsiteY4" fmla="*/ 171849 h 316145"/>
                <a:gd name="connsiteX5" fmla="*/ 1174652 w 5310889"/>
                <a:gd name="connsiteY5" fmla="*/ 135005 h 316145"/>
                <a:gd name="connsiteX6" fmla="*/ 1335091 w 5310889"/>
                <a:gd name="connsiteY6" fmla="*/ 122277 h 316145"/>
                <a:gd name="connsiteX7" fmla="*/ 1466725 w 5310889"/>
                <a:gd name="connsiteY7" fmla="*/ 114573 h 316145"/>
                <a:gd name="connsiteX8" fmla="*/ 1631183 w 5310889"/>
                <a:gd name="connsiteY8" fmla="*/ 130650 h 316145"/>
                <a:gd name="connsiteX9" fmla="*/ 1763486 w 5310889"/>
                <a:gd name="connsiteY9" fmla="*/ 131656 h 316145"/>
                <a:gd name="connsiteX10" fmla="*/ 1869998 w 5310889"/>
                <a:gd name="connsiteY10" fmla="*/ 129310 h 316145"/>
                <a:gd name="connsiteX11" fmla="*/ 1974166 w 5310889"/>
                <a:gd name="connsiteY11" fmla="*/ 88113 h 316145"/>
                <a:gd name="connsiteX12" fmla="*/ 1991583 w 5310889"/>
                <a:gd name="connsiteY12" fmla="*/ 53278 h 316145"/>
                <a:gd name="connsiteX13" fmla="*/ 2000292 w 5310889"/>
                <a:gd name="connsiteY13" fmla="*/ 27153 h 316145"/>
                <a:gd name="connsiteX14" fmla="*/ 2102785 w 5310889"/>
                <a:gd name="connsiteY14" fmla="*/ 80409 h 316145"/>
                <a:gd name="connsiteX15" fmla="*/ 2231739 w 5310889"/>
                <a:gd name="connsiteY15" fmla="*/ 70026 h 316145"/>
                <a:gd name="connsiteX16" fmla="*/ 3320558 w 5310889"/>
                <a:gd name="connsiteY16" fmla="*/ 5432 h 316145"/>
                <a:gd name="connsiteX17" fmla="*/ 3439318 w 5310889"/>
                <a:gd name="connsiteY17" fmla="*/ 9258 h 316145"/>
                <a:gd name="connsiteX18" fmla="*/ 3598729 w 5310889"/>
                <a:gd name="connsiteY18" fmla="*/ 4888 h 316145"/>
                <a:gd name="connsiteX19" fmla="*/ 3732320 w 5310889"/>
                <a:gd name="connsiteY19" fmla="*/ 10442 h 316145"/>
                <a:gd name="connsiteX20" fmla="*/ 3883037 w 5310889"/>
                <a:gd name="connsiteY20" fmla="*/ 13650 h 316145"/>
                <a:gd name="connsiteX21" fmla="*/ 4021668 w 5310889"/>
                <a:gd name="connsiteY21" fmla="*/ 19738 h 316145"/>
                <a:gd name="connsiteX22" fmla="*/ 4170957 w 5310889"/>
                <a:gd name="connsiteY22" fmla="*/ 19246 h 316145"/>
                <a:gd name="connsiteX23" fmla="*/ 4319136 w 5310889"/>
                <a:gd name="connsiteY23" fmla="*/ 13158 h 316145"/>
                <a:gd name="connsiteX24" fmla="*/ 4454483 w 5310889"/>
                <a:gd name="connsiteY24" fmla="*/ 15622 h 316145"/>
                <a:gd name="connsiteX25" fmla="*/ 4615247 w 5310889"/>
                <a:gd name="connsiteY25" fmla="*/ 10404 h 316145"/>
                <a:gd name="connsiteX26" fmla="*/ 4746262 w 5310889"/>
                <a:gd name="connsiteY26" fmla="*/ 12294 h 316145"/>
                <a:gd name="connsiteX27" fmla="*/ 4891286 w 5310889"/>
                <a:gd name="connsiteY27" fmla="*/ 7807 h 316145"/>
                <a:gd name="connsiteX28" fmla="*/ 5039591 w 5310889"/>
                <a:gd name="connsiteY28" fmla="*/ 7708 h 316145"/>
                <a:gd name="connsiteX29" fmla="*/ 5171237 w 5310889"/>
                <a:gd name="connsiteY29" fmla="*/ 23013 h 316145"/>
                <a:gd name="connsiteX30" fmla="*/ 5310889 w 5310889"/>
                <a:gd name="connsiteY30" fmla="*/ 11076 h 316145"/>
                <a:gd name="connsiteX0" fmla="*/ 0 w 5310889"/>
                <a:gd name="connsiteY0" fmla="*/ 311187 h 316145"/>
                <a:gd name="connsiteX1" fmla="*/ 291737 w 5310889"/>
                <a:gd name="connsiteY1" fmla="*/ 314535 h 316145"/>
                <a:gd name="connsiteX2" fmla="*/ 585483 w 5310889"/>
                <a:gd name="connsiteY2" fmla="*/ 253241 h 316145"/>
                <a:gd name="connsiteX3" fmla="*/ 742237 w 5310889"/>
                <a:gd name="connsiteY3" fmla="*/ 219077 h 316145"/>
                <a:gd name="connsiteX4" fmla="*/ 961626 w 5310889"/>
                <a:gd name="connsiteY4" fmla="*/ 171849 h 316145"/>
                <a:gd name="connsiteX5" fmla="*/ 1174652 w 5310889"/>
                <a:gd name="connsiteY5" fmla="*/ 135005 h 316145"/>
                <a:gd name="connsiteX6" fmla="*/ 1335091 w 5310889"/>
                <a:gd name="connsiteY6" fmla="*/ 122277 h 316145"/>
                <a:gd name="connsiteX7" fmla="*/ 1466725 w 5310889"/>
                <a:gd name="connsiteY7" fmla="*/ 114573 h 316145"/>
                <a:gd name="connsiteX8" fmla="*/ 1631183 w 5310889"/>
                <a:gd name="connsiteY8" fmla="*/ 130650 h 316145"/>
                <a:gd name="connsiteX9" fmla="*/ 1763486 w 5310889"/>
                <a:gd name="connsiteY9" fmla="*/ 131656 h 316145"/>
                <a:gd name="connsiteX10" fmla="*/ 1869998 w 5310889"/>
                <a:gd name="connsiteY10" fmla="*/ 129310 h 316145"/>
                <a:gd name="connsiteX11" fmla="*/ 1974166 w 5310889"/>
                <a:gd name="connsiteY11" fmla="*/ 88113 h 316145"/>
                <a:gd name="connsiteX12" fmla="*/ 1991583 w 5310889"/>
                <a:gd name="connsiteY12" fmla="*/ 53278 h 316145"/>
                <a:gd name="connsiteX13" fmla="*/ 2000292 w 5310889"/>
                <a:gd name="connsiteY13" fmla="*/ 27153 h 316145"/>
                <a:gd name="connsiteX14" fmla="*/ 2102785 w 5310889"/>
                <a:gd name="connsiteY14" fmla="*/ 80409 h 316145"/>
                <a:gd name="connsiteX15" fmla="*/ 3167100 w 5310889"/>
                <a:gd name="connsiteY15" fmla="*/ 7145 h 316145"/>
                <a:gd name="connsiteX16" fmla="*/ 3320558 w 5310889"/>
                <a:gd name="connsiteY16" fmla="*/ 5432 h 316145"/>
                <a:gd name="connsiteX17" fmla="*/ 3439318 w 5310889"/>
                <a:gd name="connsiteY17" fmla="*/ 9258 h 316145"/>
                <a:gd name="connsiteX18" fmla="*/ 3598729 w 5310889"/>
                <a:gd name="connsiteY18" fmla="*/ 4888 h 316145"/>
                <a:gd name="connsiteX19" fmla="*/ 3732320 w 5310889"/>
                <a:gd name="connsiteY19" fmla="*/ 10442 h 316145"/>
                <a:gd name="connsiteX20" fmla="*/ 3883037 w 5310889"/>
                <a:gd name="connsiteY20" fmla="*/ 13650 h 316145"/>
                <a:gd name="connsiteX21" fmla="*/ 4021668 w 5310889"/>
                <a:gd name="connsiteY21" fmla="*/ 19738 h 316145"/>
                <a:gd name="connsiteX22" fmla="*/ 4170957 w 5310889"/>
                <a:gd name="connsiteY22" fmla="*/ 19246 h 316145"/>
                <a:gd name="connsiteX23" fmla="*/ 4319136 w 5310889"/>
                <a:gd name="connsiteY23" fmla="*/ 13158 h 316145"/>
                <a:gd name="connsiteX24" fmla="*/ 4454483 w 5310889"/>
                <a:gd name="connsiteY24" fmla="*/ 15622 h 316145"/>
                <a:gd name="connsiteX25" fmla="*/ 4615247 w 5310889"/>
                <a:gd name="connsiteY25" fmla="*/ 10404 h 316145"/>
                <a:gd name="connsiteX26" fmla="*/ 4746262 w 5310889"/>
                <a:gd name="connsiteY26" fmla="*/ 12294 h 316145"/>
                <a:gd name="connsiteX27" fmla="*/ 4891286 w 5310889"/>
                <a:gd name="connsiteY27" fmla="*/ 7807 h 316145"/>
                <a:gd name="connsiteX28" fmla="*/ 5039591 w 5310889"/>
                <a:gd name="connsiteY28" fmla="*/ 7708 h 316145"/>
                <a:gd name="connsiteX29" fmla="*/ 5171237 w 5310889"/>
                <a:gd name="connsiteY29" fmla="*/ 23013 h 316145"/>
                <a:gd name="connsiteX30" fmla="*/ 5310889 w 5310889"/>
                <a:gd name="connsiteY30" fmla="*/ 11076 h 316145"/>
                <a:gd name="connsiteX0" fmla="*/ 0 w 5310889"/>
                <a:gd name="connsiteY0" fmla="*/ 311517 h 316475"/>
                <a:gd name="connsiteX1" fmla="*/ 291737 w 5310889"/>
                <a:gd name="connsiteY1" fmla="*/ 314865 h 316475"/>
                <a:gd name="connsiteX2" fmla="*/ 585483 w 5310889"/>
                <a:gd name="connsiteY2" fmla="*/ 253571 h 316475"/>
                <a:gd name="connsiteX3" fmla="*/ 742237 w 5310889"/>
                <a:gd name="connsiteY3" fmla="*/ 219407 h 316475"/>
                <a:gd name="connsiteX4" fmla="*/ 961626 w 5310889"/>
                <a:gd name="connsiteY4" fmla="*/ 172179 h 316475"/>
                <a:gd name="connsiteX5" fmla="*/ 1174652 w 5310889"/>
                <a:gd name="connsiteY5" fmla="*/ 135335 h 316475"/>
                <a:gd name="connsiteX6" fmla="*/ 1335091 w 5310889"/>
                <a:gd name="connsiteY6" fmla="*/ 122607 h 316475"/>
                <a:gd name="connsiteX7" fmla="*/ 1466725 w 5310889"/>
                <a:gd name="connsiteY7" fmla="*/ 114903 h 316475"/>
                <a:gd name="connsiteX8" fmla="*/ 1631183 w 5310889"/>
                <a:gd name="connsiteY8" fmla="*/ 130980 h 316475"/>
                <a:gd name="connsiteX9" fmla="*/ 1763486 w 5310889"/>
                <a:gd name="connsiteY9" fmla="*/ 131986 h 316475"/>
                <a:gd name="connsiteX10" fmla="*/ 1869998 w 5310889"/>
                <a:gd name="connsiteY10" fmla="*/ 129640 h 316475"/>
                <a:gd name="connsiteX11" fmla="*/ 1974166 w 5310889"/>
                <a:gd name="connsiteY11" fmla="*/ 88443 h 316475"/>
                <a:gd name="connsiteX12" fmla="*/ 1991583 w 5310889"/>
                <a:gd name="connsiteY12" fmla="*/ 53608 h 316475"/>
                <a:gd name="connsiteX13" fmla="*/ 2000292 w 5310889"/>
                <a:gd name="connsiteY13" fmla="*/ 27483 h 316475"/>
                <a:gd name="connsiteX14" fmla="*/ 3019806 w 5310889"/>
                <a:gd name="connsiteY14" fmla="*/ 9998 h 316475"/>
                <a:gd name="connsiteX15" fmla="*/ 3167100 w 5310889"/>
                <a:gd name="connsiteY15" fmla="*/ 7475 h 316475"/>
                <a:gd name="connsiteX16" fmla="*/ 3320558 w 5310889"/>
                <a:gd name="connsiteY16" fmla="*/ 5762 h 316475"/>
                <a:gd name="connsiteX17" fmla="*/ 3439318 w 5310889"/>
                <a:gd name="connsiteY17" fmla="*/ 9588 h 316475"/>
                <a:gd name="connsiteX18" fmla="*/ 3598729 w 5310889"/>
                <a:gd name="connsiteY18" fmla="*/ 5218 h 316475"/>
                <a:gd name="connsiteX19" fmla="*/ 3732320 w 5310889"/>
                <a:gd name="connsiteY19" fmla="*/ 10772 h 316475"/>
                <a:gd name="connsiteX20" fmla="*/ 3883037 w 5310889"/>
                <a:gd name="connsiteY20" fmla="*/ 13980 h 316475"/>
                <a:gd name="connsiteX21" fmla="*/ 4021668 w 5310889"/>
                <a:gd name="connsiteY21" fmla="*/ 20068 h 316475"/>
                <a:gd name="connsiteX22" fmla="*/ 4170957 w 5310889"/>
                <a:gd name="connsiteY22" fmla="*/ 19576 h 316475"/>
                <a:gd name="connsiteX23" fmla="*/ 4319136 w 5310889"/>
                <a:gd name="connsiteY23" fmla="*/ 13488 h 316475"/>
                <a:gd name="connsiteX24" fmla="*/ 4454483 w 5310889"/>
                <a:gd name="connsiteY24" fmla="*/ 15952 h 316475"/>
                <a:gd name="connsiteX25" fmla="*/ 4615247 w 5310889"/>
                <a:gd name="connsiteY25" fmla="*/ 10734 h 316475"/>
                <a:gd name="connsiteX26" fmla="*/ 4746262 w 5310889"/>
                <a:gd name="connsiteY26" fmla="*/ 12624 h 316475"/>
                <a:gd name="connsiteX27" fmla="*/ 4891286 w 5310889"/>
                <a:gd name="connsiteY27" fmla="*/ 8137 h 316475"/>
                <a:gd name="connsiteX28" fmla="*/ 5039591 w 5310889"/>
                <a:gd name="connsiteY28" fmla="*/ 8038 h 316475"/>
                <a:gd name="connsiteX29" fmla="*/ 5171237 w 5310889"/>
                <a:gd name="connsiteY29" fmla="*/ 23343 h 316475"/>
                <a:gd name="connsiteX30" fmla="*/ 5310889 w 5310889"/>
                <a:gd name="connsiteY30" fmla="*/ 11406 h 316475"/>
                <a:gd name="connsiteX0" fmla="*/ 0 w 5310889"/>
                <a:gd name="connsiteY0" fmla="*/ 311517 h 316475"/>
                <a:gd name="connsiteX1" fmla="*/ 291737 w 5310889"/>
                <a:gd name="connsiteY1" fmla="*/ 314865 h 316475"/>
                <a:gd name="connsiteX2" fmla="*/ 585483 w 5310889"/>
                <a:gd name="connsiteY2" fmla="*/ 253571 h 316475"/>
                <a:gd name="connsiteX3" fmla="*/ 742237 w 5310889"/>
                <a:gd name="connsiteY3" fmla="*/ 219407 h 316475"/>
                <a:gd name="connsiteX4" fmla="*/ 961626 w 5310889"/>
                <a:gd name="connsiteY4" fmla="*/ 172179 h 316475"/>
                <a:gd name="connsiteX5" fmla="*/ 1174652 w 5310889"/>
                <a:gd name="connsiteY5" fmla="*/ 135335 h 316475"/>
                <a:gd name="connsiteX6" fmla="*/ 1335091 w 5310889"/>
                <a:gd name="connsiteY6" fmla="*/ 122607 h 316475"/>
                <a:gd name="connsiteX7" fmla="*/ 1466725 w 5310889"/>
                <a:gd name="connsiteY7" fmla="*/ 114903 h 316475"/>
                <a:gd name="connsiteX8" fmla="*/ 1631183 w 5310889"/>
                <a:gd name="connsiteY8" fmla="*/ 130980 h 316475"/>
                <a:gd name="connsiteX9" fmla="*/ 1763486 w 5310889"/>
                <a:gd name="connsiteY9" fmla="*/ 131986 h 316475"/>
                <a:gd name="connsiteX10" fmla="*/ 1869998 w 5310889"/>
                <a:gd name="connsiteY10" fmla="*/ 129640 h 316475"/>
                <a:gd name="connsiteX11" fmla="*/ 1974166 w 5310889"/>
                <a:gd name="connsiteY11" fmla="*/ 88443 h 316475"/>
                <a:gd name="connsiteX12" fmla="*/ 1991583 w 5310889"/>
                <a:gd name="connsiteY12" fmla="*/ 53608 h 316475"/>
                <a:gd name="connsiteX13" fmla="*/ 2885871 w 5310889"/>
                <a:gd name="connsiteY13" fmla="*/ 9143 h 316475"/>
                <a:gd name="connsiteX14" fmla="*/ 3019806 w 5310889"/>
                <a:gd name="connsiteY14" fmla="*/ 9998 h 316475"/>
                <a:gd name="connsiteX15" fmla="*/ 3167100 w 5310889"/>
                <a:gd name="connsiteY15" fmla="*/ 7475 h 316475"/>
                <a:gd name="connsiteX16" fmla="*/ 3320558 w 5310889"/>
                <a:gd name="connsiteY16" fmla="*/ 5762 h 316475"/>
                <a:gd name="connsiteX17" fmla="*/ 3439318 w 5310889"/>
                <a:gd name="connsiteY17" fmla="*/ 9588 h 316475"/>
                <a:gd name="connsiteX18" fmla="*/ 3598729 w 5310889"/>
                <a:gd name="connsiteY18" fmla="*/ 5218 h 316475"/>
                <a:gd name="connsiteX19" fmla="*/ 3732320 w 5310889"/>
                <a:gd name="connsiteY19" fmla="*/ 10772 h 316475"/>
                <a:gd name="connsiteX20" fmla="*/ 3883037 w 5310889"/>
                <a:gd name="connsiteY20" fmla="*/ 13980 h 316475"/>
                <a:gd name="connsiteX21" fmla="*/ 4021668 w 5310889"/>
                <a:gd name="connsiteY21" fmla="*/ 20068 h 316475"/>
                <a:gd name="connsiteX22" fmla="*/ 4170957 w 5310889"/>
                <a:gd name="connsiteY22" fmla="*/ 19576 h 316475"/>
                <a:gd name="connsiteX23" fmla="*/ 4319136 w 5310889"/>
                <a:gd name="connsiteY23" fmla="*/ 13488 h 316475"/>
                <a:gd name="connsiteX24" fmla="*/ 4454483 w 5310889"/>
                <a:gd name="connsiteY24" fmla="*/ 15952 h 316475"/>
                <a:gd name="connsiteX25" fmla="*/ 4615247 w 5310889"/>
                <a:gd name="connsiteY25" fmla="*/ 10734 h 316475"/>
                <a:gd name="connsiteX26" fmla="*/ 4746262 w 5310889"/>
                <a:gd name="connsiteY26" fmla="*/ 12624 h 316475"/>
                <a:gd name="connsiteX27" fmla="*/ 4891286 w 5310889"/>
                <a:gd name="connsiteY27" fmla="*/ 8137 h 316475"/>
                <a:gd name="connsiteX28" fmla="*/ 5039591 w 5310889"/>
                <a:gd name="connsiteY28" fmla="*/ 8038 h 316475"/>
                <a:gd name="connsiteX29" fmla="*/ 5171237 w 5310889"/>
                <a:gd name="connsiteY29" fmla="*/ 23343 h 316475"/>
                <a:gd name="connsiteX30" fmla="*/ 5310889 w 5310889"/>
                <a:gd name="connsiteY30" fmla="*/ 11406 h 316475"/>
                <a:gd name="connsiteX0" fmla="*/ 0 w 5310889"/>
                <a:gd name="connsiteY0" fmla="*/ 318591 h 323549"/>
                <a:gd name="connsiteX1" fmla="*/ 291737 w 5310889"/>
                <a:gd name="connsiteY1" fmla="*/ 321939 h 323549"/>
                <a:gd name="connsiteX2" fmla="*/ 585483 w 5310889"/>
                <a:gd name="connsiteY2" fmla="*/ 260645 h 323549"/>
                <a:gd name="connsiteX3" fmla="*/ 742237 w 5310889"/>
                <a:gd name="connsiteY3" fmla="*/ 226481 h 323549"/>
                <a:gd name="connsiteX4" fmla="*/ 961626 w 5310889"/>
                <a:gd name="connsiteY4" fmla="*/ 179253 h 323549"/>
                <a:gd name="connsiteX5" fmla="*/ 1174652 w 5310889"/>
                <a:gd name="connsiteY5" fmla="*/ 142409 h 323549"/>
                <a:gd name="connsiteX6" fmla="*/ 1335091 w 5310889"/>
                <a:gd name="connsiteY6" fmla="*/ 129681 h 323549"/>
                <a:gd name="connsiteX7" fmla="*/ 1466725 w 5310889"/>
                <a:gd name="connsiteY7" fmla="*/ 121977 h 323549"/>
                <a:gd name="connsiteX8" fmla="*/ 1631183 w 5310889"/>
                <a:gd name="connsiteY8" fmla="*/ 138054 h 323549"/>
                <a:gd name="connsiteX9" fmla="*/ 1763486 w 5310889"/>
                <a:gd name="connsiteY9" fmla="*/ 139060 h 323549"/>
                <a:gd name="connsiteX10" fmla="*/ 1869998 w 5310889"/>
                <a:gd name="connsiteY10" fmla="*/ 136714 h 323549"/>
                <a:gd name="connsiteX11" fmla="*/ 1974166 w 5310889"/>
                <a:gd name="connsiteY11" fmla="*/ 95517 h 323549"/>
                <a:gd name="connsiteX12" fmla="*/ 1991583 w 5310889"/>
                <a:gd name="connsiteY12" fmla="*/ 60682 h 323549"/>
                <a:gd name="connsiteX13" fmla="*/ 2885871 w 5310889"/>
                <a:gd name="connsiteY13" fmla="*/ 16217 h 323549"/>
                <a:gd name="connsiteX14" fmla="*/ 3019806 w 5310889"/>
                <a:gd name="connsiteY14" fmla="*/ 17072 h 323549"/>
                <a:gd name="connsiteX15" fmla="*/ 3167100 w 5310889"/>
                <a:gd name="connsiteY15" fmla="*/ 14549 h 323549"/>
                <a:gd name="connsiteX16" fmla="*/ 3320558 w 5310889"/>
                <a:gd name="connsiteY16" fmla="*/ 12836 h 323549"/>
                <a:gd name="connsiteX17" fmla="*/ 3439318 w 5310889"/>
                <a:gd name="connsiteY17" fmla="*/ 16662 h 323549"/>
                <a:gd name="connsiteX18" fmla="*/ 3598729 w 5310889"/>
                <a:gd name="connsiteY18" fmla="*/ 12292 h 323549"/>
                <a:gd name="connsiteX19" fmla="*/ 3732320 w 5310889"/>
                <a:gd name="connsiteY19" fmla="*/ 17846 h 323549"/>
                <a:gd name="connsiteX20" fmla="*/ 3883037 w 5310889"/>
                <a:gd name="connsiteY20" fmla="*/ 21054 h 323549"/>
                <a:gd name="connsiteX21" fmla="*/ 4021668 w 5310889"/>
                <a:gd name="connsiteY21" fmla="*/ 27142 h 323549"/>
                <a:gd name="connsiteX22" fmla="*/ 4170957 w 5310889"/>
                <a:gd name="connsiteY22" fmla="*/ 26650 h 323549"/>
                <a:gd name="connsiteX23" fmla="*/ 4319136 w 5310889"/>
                <a:gd name="connsiteY23" fmla="*/ 20562 h 323549"/>
                <a:gd name="connsiteX24" fmla="*/ 4454483 w 5310889"/>
                <a:gd name="connsiteY24" fmla="*/ 23026 h 323549"/>
                <a:gd name="connsiteX25" fmla="*/ 4615247 w 5310889"/>
                <a:gd name="connsiteY25" fmla="*/ 17808 h 323549"/>
                <a:gd name="connsiteX26" fmla="*/ 4746262 w 5310889"/>
                <a:gd name="connsiteY26" fmla="*/ 19698 h 323549"/>
                <a:gd name="connsiteX27" fmla="*/ 4891286 w 5310889"/>
                <a:gd name="connsiteY27" fmla="*/ 15211 h 323549"/>
                <a:gd name="connsiteX28" fmla="*/ 5039591 w 5310889"/>
                <a:gd name="connsiteY28" fmla="*/ 15112 h 323549"/>
                <a:gd name="connsiteX29" fmla="*/ 5171237 w 5310889"/>
                <a:gd name="connsiteY29" fmla="*/ 30417 h 323549"/>
                <a:gd name="connsiteX30" fmla="*/ 5310889 w 5310889"/>
                <a:gd name="connsiteY30" fmla="*/ 18480 h 323549"/>
                <a:gd name="connsiteX0" fmla="*/ 0 w 5310889"/>
                <a:gd name="connsiteY0" fmla="*/ 311518 h 316476"/>
                <a:gd name="connsiteX1" fmla="*/ 291737 w 5310889"/>
                <a:gd name="connsiteY1" fmla="*/ 314866 h 316476"/>
                <a:gd name="connsiteX2" fmla="*/ 585483 w 5310889"/>
                <a:gd name="connsiteY2" fmla="*/ 253572 h 316476"/>
                <a:gd name="connsiteX3" fmla="*/ 742237 w 5310889"/>
                <a:gd name="connsiteY3" fmla="*/ 219408 h 316476"/>
                <a:gd name="connsiteX4" fmla="*/ 961626 w 5310889"/>
                <a:gd name="connsiteY4" fmla="*/ 172180 h 316476"/>
                <a:gd name="connsiteX5" fmla="*/ 1174652 w 5310889"/>
                <a:gd name="connsiteY5" fmla="*/ 135336 h 316476"/>
                <a:gd name="connsiteX6" fmla="*/ 1335091 w 5310889"/>
                <a:gd name="connsiteY6" fmla="*/ 122608 h 316476"/>
                <a:gd name="connsiteX7" fmla="*/ 1466725 w 5310889"/>
                <a:gd name="connsiteY7" fmla="*/ 114904 h 316476"/>
                <a:gd name="connsiteX8" fmla="*/ 1631183 w 5310889"/>
                <a:gd name="connsiteY8" fmla="*/ 130981 h 316476"/>
                <a:gd name="connsiteX9" fmla="*/ 1763486 w 5310889"/>
                <a:gd name="connsiteY9" fmla="*/ 131987 h 316476"/>
                <a:gd name="connsiteX10" fmla="*/ 1869998 w 5310889"/>
                <a:gd name="connsiteY10" fmla="*/ 129641 h 316476"/>
                <a:gd name="connsiteX11" fmla="*/ 1974166 w 5310889"/>
                <a:gd name="connsiteY11" fmla="*/ 88444 h 316476"/>
                <a:gd name="connsiteX12" fmla="*/ 1991583 w 5310889"/>
                <a:gd name="connsiteY12" fmla="*/ 53609 h 316476"/>
                <a:gd name="connsiteX13" fmla="*/ 2885871 w 5310889"/>
                <a:gd name="connsiteY13" fmla="*/ 9144 h 316476"/>
                <a:gd name="connsiteX14" fmla="*/ 3019806 w 5310889"/>
                <a:gd name="connsiteY14" fmla="*/ 9999 h 316476"/>
                <a:gd name="connsiteX15" fmla="*/ 3167100 w 5310889"/>
                <a:gd name="connsiteY15" fmla="*/ 7476 h 316476"/>
                <a:gd name="connsiteX16" fmla="*/ 3320558 w 5310889"/>
                <a:gd name="connsiteY16" fmla="*/ 5763 h 316476"/>
                <a:gd name="connsiteX17" fmla="*/ 3439318 w 5310889"/>
                <a:gd name="connsiteY17" fmla="*/ 9589 h 316476"/>
                <a:gd name="connsiteX18" fmla="*/ 3598729 w 5310889"/>
                <a:gd name="connsiteY18" fmla="*/ 5219 h 316476"/>
                <a:gd name="connsiteX19" fmla="*/ 3732320 w 5310889"/>
                <a:gd name="connsiteY19" fmla="*/ 10773 h 316476"/>
                <a:gd name="connsiteX20" fmla="*/ 3883037 w 5310889"/>
                <a:gd name="connsiteY20" fmla="*/ 13981 h 316476"/>
                <a:gd name="connsiteX21" fmla="*/ 4021668 w 5310889"/>
                <a:gd name="connsiteY21" fmla="*/ 20069 h 316476"/>
                <a:gd name="connsiteX22" fmla="*/ 4170957 w 5310889"/>
                <a:gd name="connsiteY22" fmla="*/ 19577 h 316476"/>
                <a:gd name="connsiteX23" fmla="*/ 4319136 w 5310889"/>
                <a:gd name="connsiteY23" fmla="*/ 13489 h 316476"/>
                <a:gd name="connsiteX24" fmla="*/ 4454483 w 5310889"/>
                <a:gd name="connsiteY24" fmla="*/ 15953 h 316476"/>
                <a:gd name="connsiteX25" fmla="*/ 4615247 w 5310889"/>
                <a:gd name="connsiteY25" fmla="*/ 10735 h 316476"/>
                <a:gd name="connsiteX26" fmla="*/ 4746262 w 5310889"/>
                <a:gd name="connsiteY26" fmla="*/ 12625 h 316476"/>
                <a:gd name="connsiteX27" fmla="*/ 4891286 w 5310889"/>
                <a:gd name="connsiteY27" fmla="*/ 8138 h 316476"/>
                <a:gd name="connsiteX28" fmla="*/ 5039591 w 5310889"/>
                <a:gd name="connsiteY28" fmla="*/ 8039 h 316476"/>
                <a:gd name="connsiteX29" fmla="*/ 5171237 w 5310889"/>
                <a:gd name="connsiteY29" fmla="*/ 23344 h 316476"/>
                <a:gd name="connsiteX30" fmla="*/ 5310889 w 5310889"/>
                <a:gd name="connsiteY30" fmla="*/ 11407 h 316476"/>
                <a:gd name="connsiteX0" fmla="*/ 0 w 5310889"/>
                <a:gd name="connsiteY0" fmla="*/ 311518 h 316476"/>
                <a:gd name="connsiteX1" fmla="*/ 291737 w 5310889"/>
                <a:gd name="connsiteY1" fmla="*/ 314866 h 316476"/>
                <a:gd name="connsiteX2" fmla="*/ 585483 w 5310889"/>
                <a:gd name="connsiteY2" fmla="*/ 253572 h 316476"/>
                <a:gd name="connsiteX3" fmla="*/ 742237 w 5310889"/>
                <a:gd name="connsiteY3" fmla="*/ 219408 h 316476"/>
                <a:gd name="connsiteX4" fmla="*/ 961626 w 5310889"/>
                <a:gd name="connsiteY4" fmla="*/ 172180 h 316476"/>
                <a:gd name="connsiteX5" fmla="*/ 1174652 w 5310889"/>
                <a:gd name="connsiteY5" fmla="*/ 135336 h 316476"/>
                <a:gd name="connsiteX6" fmla="*/ 1335091 w 5310889"/>
                <a:gd name="connsiteY6" fmla="*/ 122608 h 316476"/>
                <a:gd name="connsiteX7" fmla="*/ 1466725 w 5310889"/>
                <a:gd name="connsiteY7" fmla="*/ 114904 h 316476"/>
                <a:gd name="connsiteX8" fmla="*/ 1631183 w 5310889"/>
                <a:gd name="connsiteY8" fmla="*/ 130981 h 316476"/>
                <a:gd name="connsiteX9" fmla="*/ 1763486 w 5310889"/>
                <a:gd name="connsiteY9" fmla="*/ 131987 h 316476"/>
                <a:gd name="connsiteX10" fmla="*/ 1869998 w 5310889"/>
                <a:gd name="connsiteY10" fmla="*/ 129641 h 316476"/>
                <a:gd name="connsiteX11" fmla="*/ 1974166 w 5310889"/>
                <a:gd name="connsiteY11" fmla="*/ 88444 h 316476"/>
                <a:gd name="connsiteX12" fmla="*/ 1991583 w 5310889"/>
                <a:gd name="connsiteY12" fmla="*/ 53609 h 316476"/>
                <a:gd name="connsiteX13" fmla="*/ 2885871 w 5310889"/>
                <a:gd name="connsiteY13" fmla="*/ 9144 h 316476"/>
                <a:gd name="connsiteX14" fmla="*/ 3019806 w 5310889"/>
                <a:gd name="connsiteY14" fmla="*/ 9999 h 316476"/>
                <a:gd name="connsiteX15" fmla="*/ 3167100 w 5310889"/>
                <a:gd name="connsiteY15" fmla="*/ 7476 h 316476"/>
                <a:gd name="connsiteX16" fmla="*/ 3320558 w 5310889"/>
                <a:gd name="connsiteY16" fmla="*/ 5763 h 316476"/>
                <a:gd name="connsiteX17" fmla="*/ 3439318 w 5310889"/>
                <a:gd name="connsiteY17" fmla="*/ 9589 h 316476"/>
                <a:gd name="connsiteX18" fmla="*/ 3598729 w 5310889"/>
                <a:gd name="connsiteY18" fmla="*/ 5219 h 316476"/>
                <a:gd name="connsiteX19" fmla="*/ 3732320 w 5310889"/>
                <a:gd name="connsiteY19" fmla="*/ 10773 h 316476"/>
                <a:gd name="connsiteX20" fmla="*/ 3883037 w 5310889"/>
                <a:gd name="connsiteY20" fmla="*/ 13981 h 316476"/>
                <a:gd name="connsiteX21" fmla="*/ 4021668 w 5310889"/>
                <a:gd name="connsiteY21" fmla="*/ 20069 h 316476"/>
                <a:gd name="connsiteX22" fmla="*/ 4170957 w 5310889"/>
                <a:gd name="connsiteY22" fmla="*/ 19577 h 316476"/>
                <a:gd name="connsiteX23" fmla="*/ 4319136 w 5310889"/>
                <a:gd name="connsiteY23" fmla="*/ 13489 h 316476"/>
                <a:gd name="connsiteX24" fmla="*/ 4454483 w 5310889"/>
                <a:gd name="connsiteY24" fmla="*/ 15953 h 316476"/>
                <a:gd name="connsiteX25" fmla="*/ 4615247 w 5310889"/>
                <a:gd name="connsiteY25" fmla="*/ 10735 h 316476"/>
                <a:gd name="connsiteX26" fmla="*/ 4746262 w 5310889"/>
                <a:gd name="connsiteY26" fmla="*/ 12625 h 316476"/>
                <a:gd name="connsiteX27" fmla="*/ 4891286 w 5310889"/>
                <a:gd name="connsiteY27" fmla="*/ 8138 h 316476"/>
                <a:gd name="connsiteX28" fmla="*/ 5039591 w 5310889"/>
                <a:gd name="connsiteY28" fmla="*/ 8039 h 316476"/>
                <a:gd name="connsiteX29" fmla="*/ 5171237 w 5310889"/>
                <a:gd name="connsiteY29" fmla="*/ 23344 h 316476"/>
                <a:gd name="connsiteX30" fmla="*/ 5310889 w 5310889"/>
                <a:gd name="connsiteY30" fmla="*/ 11407 h 316476"/>
                <a:gd name="connsiteX0" fmla="*/ 0 w 5310889"/>
                <a:gd name="connsiteY0" fmla="*/ 316001 h 320959"/>
                <a:gd name="connsiteX1" fmla="*/ 291737 w 5310889"/>
                <a:gd name="connsiteY1" fmla="*/ 319349 h 320959"/>
                <a:gd name="connsiteX2" fmla="*/ 585483 w 5310889"/>
                <a:gd name="connsiteY2" fmla="*/ 258055 h 320959"/>
                <a:gd name="connsiteX3" fmla="*/ 742237 w 5310889"/>
                <a:gd name="connsiteY3" fmla="*/ 223891 h 320959"/>
                <a:gd name="connsiteX4" fmla="*/ 961626 w 5310889"/>
                <a:gd name="connsiteY4" fmla="*/ 176663 h 320959"/>
                <a:gd name="connsiteX5" fmla="*/ 1174652 w 5310889"/>
                <a:gd name="connsiteY5" fmla="*/ 139819 h 320959"/>
                <a:gd name="connsiteX6" fmla="*/ 1335091 w 5310889"/>
                <a:gd name="connsiteY6" fmla="*/ 127091 h 320959"/>
                <a:gd name="connsiteX7" fmla="*/ 1466725 w 5310889"/>
                <a:gd name="connsiteY7" fmla="*/ 119387 h 320959"/>
                <a:gd name="connsiteX8" fmla="*/ 1631183 w 5310889"/>
                <a:gd name="connsiteY8" fmla="*/ 135464 h 320959"/>
                <a:gd name="connsiteX9" fmla="*/ 1763486 w 5310889"/>
                <a:gd name="connsiteY9" fmla="*/ 136470 h 320959"/>
                <a:gd name="connsiteX10" fmla="*/ 1869998 w 5310889"/>
                <a:gd name="connsiteY10" fmla="*/ 134124 h 320959"/>
                <a:gd name="connsiteX11" fmla="*/ 1974166 w 5310889"/>
                <a:gd name="connsiteY11" fmla="*/ 92927 h 320959"/>
                <a:gd name="connsiteX12" fmla="*/ 1991583 w 5310889"/>
                <a:gd name="connsiteY12" fmla="*/ 58092 h 320959"/>
                <a:gd name="connsiteX13" fmla="*/ 2885871 w 5310889"/>
                <a:gd name="connsiteY13" fmla="*/ 13627 h 320959"/>
                <a:gd name="connsiteX14" fmla="*/ 3019806 w 5310889"/>
                <a:gd name="connsiteY14" fmla="*/ 14482 h 320959"/>
                <a:gd name="connsiteX15" fmla="*/ 3167100 w 5310889"/>
                <a:gd name="connsiteY15" fmla="*/ 11959 h 320959"/>
                <a:gd name="connsiteX16" fmla="*/ 3320558 w 5310889"/>
                <a:gd name="connsiteY16" fmla="*/ 10246 h 320959"/>
                <a:gd name="connsiteX17" fmla="*/ 3439318 w 5310889"/>
                <a:gd name="connsiteY17" fmla="*/ 14072 h 320959"/>
                <a:gd name="connsiteX18" fmla="*/ 3598729 w 5310889"/>
                <a:gd name="connsiteY18" fmla="*/ 9702 h 320959"/>
                <a:gd name="connsiteX19" fmla="*/ 3732320 w 5310889"/>
                <a:gd name="connsiteY19" fmla="*/ 15256 h 320959"/>
                <a:gd name="connsiteX20" fmla="*/ 3883037 w 5310889"/>
                <a:gd name="connsiteY20" fmla="*/ 18464 h 320959"/>
                <a:gd name="connsiteX21" fmla="*/ 4021668 w 5310889"/>
                <a:gd name="connsiteY21" fmla="*/ 24552 h 320959"/>
                <a:gd name="connsiteX22" fmla="*/ 4170957 w 5310889"/>
                <a:gd name="connsiteY22" fmla="*/ 24060 h 320959"/>
                <a:gd name="connsiteX23" fmla="*/ 4319136 w 5310889"/>
                <a:gd name="connsiteY23" fmla="*/ 17972 h 320959"/>
                <a:gd name="connsiteX24" fmla="*/ 4454483 w 5310889"/>
                <a:gd name="connsiteY24" fmla="*/ 20436 h 320959"/>
                <a:gd name="connsiteX25" fmla="*/ 4615247 w 5310889"/>
                <a:gd name="connsiteY25" fmla="*/ 15218 h 320959"/>
                <a:gd name="connsiteX26" fmla="*/ 4746262 w 5310889"/>
                <a:gd name="connsiteY26" fmla="*/ 17108 h 320959"/>
                <a:gd name="connsiteX27" fmla="*/ 4891286 w 5310889"/>
                <a:gd name="connsiteY27" fmla="*/ 12621 h 320959"/>
                <a:gd name="connsiteX28" fmla="*/ 5039591 w 5310889"/>
                <a:gd name="connsiteY28" fmla="*/ 12522 h 320959"/>
                <a:gd name="connsiteX29" fmla="*/ 5173857 w 5310889"/>
                <a:gd name="connsiteY29" fmla="*/ 19967 h 320959"/>
                <a:gd name="connsiteX30" fmla="*/ 5310889 w 5310889"/>
                <a:gd name="connsiteY30" fmla="*/ 15890 h 320959"/>
                <a:gd name="connsiteX0" fmla="*/ 0 w 5310889"/>
                <a:gd name="connsiteY0" fmla="*/ 311518 h 316476"/>
                <a:gd name="connsiteX1" fmla="*/ 291737 w 5310889"/>
                <a:gd name="connsiteY1" fmla="*/ 314866 h 316476"/>
                <a:gd name="connsiteX2" fmla="*/ 585483 w 5310889"/>
                <a:gd name="connsiteY2" fmla="*/ 253572 h 316476"/>
                <a:gd name="connsiteX3" fmla="*/ 742237 w 5310889"/>
                <a:gd name="connsiteY3" fmla="*/ 219408 h 316476"/>
                <a:gd name="connsiteX4" fmla="*/ 961626 w 5310889"/>
                <a:gd name="connsiteY4" fmla="*/ 172180 h 316476"/>
                <a:gd name="connsiteX5" fmla="*/ 1174652 w 5310889"/>
                <a:gd name="connsiteY5" fmla="*/ 135336 h 316476"/>
                <a:gd name="connsiteX6" fmla="*/ 1335091 w 5310889"/>
                <a:gd name="connsiteY6" fmla="*/ 122608 h 316476"/>
                <a:gd name="connsiteX7" fmla="*/ 1466725 w 5310889"/>
                <a:gd name="connsiteY7" fmla="*/ 114904 h 316476"/>
                <a:gd name="connsiteX8" fmla="*/ 1631183 w 5310889"/>
                <a:gd name="connsiteY8" fmla="*/ 130981 h 316476"/>
                <a:gd name="connsiteX9" fmla="*/ 1763486 w 5310889"/>
                <a:gd name="connsiteY9" fmla="*/ 131987 h 316476"/>
                <a:gd name="connsiteX10" fmla="*/ 1869998 w 5310889"/>
                <a:gd name="connsiteY10" fmla="*/ 129641 h 316476"/>
                <a:gd name="connsiteX11" fmla="*/ 1974166 w 5310889"/>
                <a:gd name="connsiteY11" fmla="*/ 88444 h 316476"/>
                <a:gd name="connsiteX12" fmla="*/ 1991583 w 5310889"/>
                <a:gd name="connsiteY12" fmla="*/ 53609 h 316476"/>
                <a:gd name="connsiteX13" fmla="*/ 2885871 w 5310889"/>
                <a:gd name="connsiteY13" fmla="*/ 9144 h 316476"/>
                <a:gd name="connsiteX14" fmla="*/ 3019806 w 5310889"/>
                <a:gd name="connsiteY14" fmla="*/ 9999 h 316476"/>
                <a:gd name="connsiteX15" fmla="*/ 3167100 w 5310889"/>
                <a:gd name="connsiteY15" fmla="*/ 7476 h 316476"/>
                <a:gd name="connsiteX16" fmla="*/ 3320558 w 5310889"/>
                <a:gd name="connsiteY16" fmla="*/ 5763 h 316476"/>
                <a:gd name="connsiteX17" fmla="*/ 3439318 w 5310889"/>
                <a:gd name="connsiteY17" fmla="*/ 9589 h 316476"/>
                <a:gd name="connsiteX18" fmla="*/ 3598729 w 5310889"/>
                <a:gd name="connsiteY18" fmla="*/ 5219 h 316476"/>
                <a:gd name="connsiteX19" fmla="*/ 3732320 w 5310889"/>
                <a:gd name="connsiteY19" fmla="*/ 10773 h 316476"/>
                <a:gd name="connsiteX20" fmla="*/ 3883037 w 5310889"/>
                <a:gd name="connsiteY20" fmla="*/ 13981 h 316476"/>
                <a:gd name="connsiteX21" fmla="*/ 4021668 w 5310889"/>
                <a:gd name="connsiteY21" fmla="*/ 20069 h 316476"/>
                <a:gd name="connsiteX22" fmla="*/ 4170957 w 5310889"/>
                <a:gd name="connsiteY22" fmla="*/ 19577 h 316476"/>
                <a:gd name="connsiteX23" fmla="*/ 4319136 w 5310889"/>
                <a:gd name="connsiteY23" fmla="*/ 13489 h 316476"/>
                <a:gd name="connsiteX24" fmla="*/ 4454483 w 5310889"/>
                <a:gd name="connsiteY24" fmla="*/ 15953 h 316476"/>
                <a:gd name="connsiteX25" fmla="*/ 4615247 w 5310889"/>
                <a:gd name="connsiteY25" fmla="*/ 10735 h 316476"/>
                <a:gd name="connsiteX26" fmla="*/ 4746262 w 5310889"/>
                <a:gd name="connsiteY26" fmla="*/ 12625 h 316476"/>
                <a:gd name="connsiteX27" fmla="*/ 4891286 w 5310889"/>
                <a:gd name="connsiteY27" fmla="*/ 8138 h 316476"/>
                <a:gd name="connsiteX28" fmla="*/ 5039591 w 5310889"/>
                <a:gd name="connsiteY28" fmla="*/ 8039 h 316476"/>
                <a:gd name="connsiteX29" fmla="*/ 5168617 w 5310889"/>
                <a:gd name="connsiteY29" fmla="*/ 62645 h 316476"/>
                <a:gd name="connsiteX30" fmla="*/ 5310889 w 5310889"/>
                <a:gd name="connsiteY30" fmla="*/ 11407 h 316476"/>
                <a:gd name="connsiteX0" fmla="*/ 0 w 5310889"/>
                <a:gd name="connsiteY0" fmla="*/ 311518 h 316476"/>
                <a:gd name="connsiteX1" fmla="*/ 291737 w 5310889"/>
                <a:gd name="connsiteY1" fmla="*/ 314866 h 316476"/>
                <a:gd name="connsiteX2" fmla="*/ 585483 w 5310889"/>
                <a:gd name="connsiteY2" fmla="*/ 253572 h 316476"/>
                <a:gd name="connsiteX3" fmla="*/ 742237 w 5310889"/>
                <a:gd name="connsiteY3" fmla="*/ 219408 h 316476"/>
                <a:gd name="connsiteX4" fmla="*/ 961626 w 5310889"/>
                <a:gd name="connsiteY4" fmla="*/ 172180 h 316476"/>
                <a:gd name="connsiteX5" fmla="*/ 1174652 w 5310889"/>
                <a:gd name="connsiteY5" fmla="*/ 135336 h 316476"/>
                <a:gd name="connsiteX6" fmla="*/ 1335091 w 5310889"/>
                <a:gd name="connsiteY6" fmla="*/ 122608 h 316476"/>
                <a:gd name="connsiteX7" fmla="*/ 1466725 w 5310889"/>
                <a:gd name="connsiteY7" fmla="*/ 114904 h 316476"/>
                <a:gd name="connsiteX8" fmla="*/ 1631183 w 5310889"/>
                <a:gd name="connsiteY8" fmla="*/ 130981 h 316476"/>
                <a:gd name="connsiteX9" fmla="*/ 1763486 w 5310889"/>
                <a:gd name="connsiteY9" fmla="*/ 131987 h 316476"/>
                <a:gd name="connsiteX10" fmla="*/ 1869998 w 5310889"/>
                <a:gd name="connsiteY10" fmla="*/ 129641 h 316476"/>
                <a:gd name="connsiteX11" fmla="*/ 1974166 w 5310889"/>
                <a:gd name="connsiteY11" fmla="*/ 88444 h 316476"/>
                <a:gd name="connsiteX12" fmla="*/ 1991583 w 5310889"/>
                <a:gd name="connsiteY12" fmla="*/ 53609 h 316476"/>
                <a:gd name="connsiteX13" fmla="*/ 2885871 w 5310889"/>
                <a:gd name="connsiteY13" fmla="*/ 9144 h 316476"/>
                <a:gd name="connsiteX14" fmla="*/ 3019806 w 5310889"/>
                <a:gd name="connsiteY14" fmla="*/ 9999 h 316476"/>
                <a:gd name="connsiteX15" fmla="*/ 3167100 w 5310889"/>
                <a:gd name="connsiteY15" fmla="*/ 7476 h 316476"/>
                <a:gd name="connsiteX16" fmla="*/ 3320558 w 5310889"/>
                <a:gd name="connsiteY16" fmla="*/ 5763 h 316476"/>
                <a:gd name="connsiteX17" fmla="*/ 3439318 w 5310889"/>
                <a:gd name="connsiteY17" fmla="*/ 9589 h 316476"/>
                <a:gd name="connsiteX18" fmla="*/ 3598729 w 5310889"/>
                <a:gd name="connsiteY18" fmla="*/ 5219 h 316476"/>
                <a:gd name="connsiteX19" fmla="*/ 3732320 w 5310889"/>
                <a:gd name="connsiteY19" fmla="*/ 10773 h 316476"/>
                <a:gd name="connsiteX20" fmla="*/ 3883037 w 5310889"/>
                <a:gd name="connsiteY20" fmla="*/ 13981 h 316476"/>
                <a:gd name="connsiteX21" fmla="*/ 4021668 w 5310889"/>
                <a:gd name="connsiteY21" fmla="*/ 20069 h 316476"/>
                <a:gd name="connsiteX22" fmla="*/ 4170957 w 5310889"/>
                <a:gd name="connsiteY22" fmla="*/ 19577 h 316476"/>
                <a:gd name="connsiteX23" fmla="*/ 4319136 w 5310889"/>
                <a:gd name="connsiteY23" fmla="*/ 13489 h 316476"/>
                <a:gd name="connsiteX24" fmla="*/ 4454483 w 5310889"/>
                <a:gd name="connsiteY24" fmla="*/ 15953 h 316476"/>
                <a:gd name="connsiteX25" fmla="*/ 4615247 w 5310889"/>
                <a:gd name="connsiteY25" fmla="*/ 10735 h 316476"/>
                <a:gd name="connsiteX26" fmla="*/ 4746262 w 5310889"/>
                <a:gd name="connsiteY26" fmla="*/ 12625 h 316476"/>
                <a:gd name="connsiteX27" fmla="*/ 4891286 w 5310889"/>
                <a:gd name="connsiteY27" fmla="*/ 8138 h 316476"/>
                <a:gd name="connsiteX28" fmla="*/ 5039591 w 5310889"/>
                <a:gd name="connsiteY28" fmla="*/ 8039 h 316476"/>
                <a:gd name="connsiteX29" fmla="*/ 5168617 w 5310889"/>
                <a:gd name="connsiteY29" fmla="*/ 62645 h 316476"/>
                <a:gd name="connsiteX30" fmla="*/ 5310889 w 5310889"/>
                <a:gd name="connsiteY30" fmla="*/ 11407 h 316476"/>
                <a:gd name="connsiteX0" fmla="*/ 0 w 5310889"/>
                <a:gd name="connsiteY0" fmla="*/ 312153 h 317111"/>
                <a:gd name="connsiteX1" fmla="*/ 291737 w 5310889"/>
                <a:gd name="connsiteY1" fmla="*/ 315501 h 317111"/>
                <a:gd name="connsiteX2" fmla="*/ 585483 w 5310889"/>
                <a:gd name="connsiteY2" fmla="*/ 254207 h 317111"/>
                <a:gd name="connsiteX3" fmla="*/ 742237 w 5310889"/>
                <a:gd name="connsiteY3" fmla="*/ 220043 h 317111"/>
                <a:gd name="connsiteX4" fmla="*/ 961626 w 5310889"/>
                <a:gd name="connsiteY4" fmla="*/ 172815 h 317111"/>
                <a:gd name="connsiteX5" fmla="*/ 1174652 w 5310889"/>
                <a:gd name="connsiteY5" fmla="*/ 135971 h 317111"/>
                <a:gd name="connsiteX6" fmla="*/ 1335091 w 5310889"/>
                <a:gd name="connsiteY6" fmla="*/ 123243 h 317111"/>
                <a:gd name="connsiteX7" fmla="*/ 1466725 w 5310889"/>
                <a:gd name="connsiteY7" fmla="*/ 115539 h 317111"/>
                <a:gd name="connsiteX8" fmla="*/ 1631183 w 5310889"/>
                <a:gd name="connsiteY8" fmla="*/ 131616 h 317111"/>
                <a:gd name="connsiteX9" fmla="*/ 1763486 w 5310889"/>
                <a:gd name="connsiteY9" fmla="*/ 132622 h 317111"/>
                <a:gd name="connsiteX10" fmla="*/ 1869998 w 5310889"/>
                <a:gd name="connsiteY10" fmla="*/ 130276 h 317111"/>
                <a:gd name="connsiteX11" fmla="*/ 1974166 w 5310889"/>
                <a:gd name="connsiteY11" fmla="*/ 89079 h 317111"/>
                <a:gd name="connsiteX12" fmla="*/ 1991583 w 5310889"/>
                <a:gd name="connsiteY12" fmla="*/ 54244 h 317111"/>
                <a:gd name="connsiteX13" fmla="*/ 2885871 w 5310889"/>
                <a:gd name="connsiteY13" fmla="*/ 9779 h 317111"/>
                <a:gd name="connsiteX14" fmla="*/ 3019806 w 5310889"/>
                <a:gd name="connsiteY14" fmla="*/ 10634 h 317111"/>
                <a:gd name="connsiteX15" fmla="*/ 3167100 w 5310889"/>
                <a:gd name="connsiteY15" fmla="*/ 8111 h 317111"/>
                <a:gd name="connsiteX16" fmla="*/ 3320558 w 5310889"/>
                <a:gd name="connsiteY16" fmla="*/ 6398 h 317111"/>
                <a:gd name="connsiteX17" fmla="*/ 3439318 w 5310889"/>
                <a:gd name="connsiteY17" fmla="*/ 10224 h 317111"/>
                <a:gd name="connsiteX18" fmla="*/ 3598729 w 5310889"/>
                <a:gd name="connsiteY18" fmla="*/ 5854 h 317111"/>
                <a:gd name="connsiteX19" fmla="*/ 3732320 w 5310889"/>
                <a:gd name="connsiteY19" fmla="*/ 11408 h 317111"/>
                <a:gd name="connsiteX20" fmla="*/ 3883037 w 5310889"/>
                <a:gd name="connsiteY20" fmla="*/ 14616 h 317111"/>
                <a:gd name="connsiteX21" fmla="*/ 4021668 w 5310889"/>
                <a:gd name="connsiteY21" fmla="*/ 20704 h 317111"/>
                <a:gd name="connsiteX22" fmla="*/ 4170957 w 5310889"/>
                <a:gd name="connsiteY22" fmla="*/ 20212 h 317111"/>
                <a:gd name="connsiteX23" fmla="*/ 4319136 w 5310889"/>
                <a:gd name="connsiteY23" fmla="*/ 14124 h 317111"/>
                <a:gd name="connsiteX24" fmla="*/ 4454483 w 5310889"/>
                <a:gd name="connsiteY24" fmla="*/ 16588 h 317111"/>
                <a:gd name="connsiteX25" fmla="*/ 4615247 w 5310889"/>
                <a:gd name="connsiteY25" fmla="*/ 11370 h 317111"/>
                <a:gd name="connsiteX26" fmla="*/ 4746262 w 5310889"/>
                <a:gd name="connsiteY26" fmla="*/ 13260 h 317111"/>
                <a:gd name="connsiteX27" fmla="*/ 4891286 w 5310889"/>
                <a:gd name="connsiteY27" fmla="*/ 8773 h 317111"/>
                <a:gd name="connsiteX28" fmla="*/ 5039591 w 5310889"/>
                <a:gd name="connsiteY28" fmla="*/ 8674 h 317111"/>
                <a:gd name="connsiteX29" fmla="*/ 5168617 w 5310889"/>
                <a:gd name="connsiteY29" fmla="*/ 63280 h 317111"/>
                <a:gd name="connsiteX30" fmla="*/ 5310889 w 5310889"/>
                <a:gd name="connsiteY30" fmla="*/ 12042 h 317111"/>
                <a:gd name="connsiteX0" fmla="*/ 0 w 5310889"/>
                <a:gd name="connsiteY0" fmla="*/ 312153 h 317111"/>
                <a:gd name="connsiteX1" fmla="*/ 291737 w 5310889"/>
                <a:gd name="connsiteY1" fmla="*/ 315501 h 317111"/>
                <a:gd name="connsiteX2" fmla="*/ 585483 w 5310889"/>
                <a:gd name="connsiteY2" fmla="*/ 254207 h 317111"/>
                <a:gd name="connsiteX3" fmla="*/ 742237 w 5310889"/>
                <a:gd name="connsiteY3" fmla="*/ 220043 h 317111"/>
                <a:gd name="connsiteX4" fmla="*/ 961626 w 5310889"/>
                <a:gd name="connsiteY4" fmla="*/ 172815 h 317111"/>
                <a:gd name="connsiteX5" fmla="*/ 1174652 w 5310889"/>
                <a:gd name="connsiteY5" fmla="*/ 135971 h 317111"/>
                <a:gd name="connsiteX6" fmla="*/ 1335091 w 5310889"/>
                <a:gd name="connsiteY6" fmla="*/ 123243 h 317111"/>
                <a:gd name="connsiteX7" fmla="*/ 1466725 w 5310889"/>
                <a:gd name="connsiteY7" fmla="*/ 115539 h 317111"/>
                <a:gd name="connsiteX8" fmla="*/ 1631183 w 5310889"/>
                <a:gd name="connsiteY8" fmla="*/ 131616 h 317111"/>
                <a:gd name="connsiteX9" fmla="*/ 1763486 w 5310889"/>
                <a:gd name="connsiteY9" fmla="*/ 132622 h 317111"/>
                <a:gd name="connsiteX10" fmla="*/ 1869998 w 5310889"/>
                <a:gd name="connsiteY10" fmla="*/ 130276 h 317111"/>
                <a:gd name="connsiteX11" fmla="*/ 1974166 w 5310889"/>
                <a:gd name="connsiteY11" fmla="*/ 89079 h 317111"/>
                <a:gd name="connsiteX12" fmla="*/ 1991583 w 5310889"/>
                <a:gd name="connsiteY12" fmla="*/ 54244 h 317111"/>
                <a:gd name="connsiteX13" fmla="*/ 2885871 w 5310889"/>
                <a:gd name="connsiteY13" fmla="*/ 9779 h 317111"/>
                <a:gd name="connsiteX14" fmla="*/ 3019806 w 5310889"/>
                <a:gd name="connsiteY14" fmla="*/ 10634 h 317111"/>
                <a:gd name="connsiteX15" fmla="*/ 3167100 w 5310889"/>
                <a:gd name="connsiteY15" fmla="*/ 8111 h 317111"/>
                <a:gd name="connsiteX16" fmla="*/ 3320558 w 5310889"/>
                <a:gd name="connsiteY16" fmla="*/ 6398 h 317111"/>
                <a:gd name="connsiteX17" fmla="*/ 3439318 w 5310889"/>
                <a:gd name="connsiteY17" fmla="*/ 10224 h 317111"/>
                <a:gd name="connsiteX18" fmla="*/ 3598729 w 5310889"/>
                <a:gd name="connsiteY18" fmla="*/ 5854 h 317111"/>
                <a:gd name="connsiteX19" fmla="*/ 3732320 w 5310889"/>
                <a:gd name="connsiteY19" fmla="*/ 11408 h 317111"/>
                <a:gd name="connsiteX20" fmla="*/ 3883037 w 5310889"/>
                <a:gd name="connsiteY20" fmla="*/ 14616 h 317111"/>
                <a:gd name="connsiteX21" fmla="*/ 4021668 w 5310889"/>
                <a:gd name="connsiteY21" fmla="*/ 20704 h 317111"/>
                <a:gd name="connsiteX22" fmla="*/ 4170957 w 5310889"/>
                <a:gd name="connsiteY22" fmla="*/ 20212 h 317111"/>
                <a:gd name="connsiteX23" fmla="*/ 4319136 w 5310889"/>
                <a:gd name="connsiteY23" fmla="*/ 14124 h 317111"/>
                <a:gd name="connsiteX24" fmla="*/ 4454483 w 5310889"/>
                <a:gd name="connsiteY24" fmla="*/ 16588 h 317111"/>
                <a:gd name="connsiteX25" fmla="*/ 4615247 w 5310889"/>
                <a:gd name="connsiteY25" fmla="*/ 11370 h 317111"/>
                <a:gd name="connsiteX26" fmla="*/ 4746262 w 5310889"/>
                <a:gd name="connsiteY26" fmla="*/ 13260 h 317111"/>
                <a:gd name="connsiteX27" fmla="*/ 4891286 w 5310889"/>
                <a:gd name="connsiteY27" fmla="*/ 8773 h 317111"/>
                <a:gd name="connsiteX28" fmla="*/ 5039591 w 5310889"/>
                <a:gd name="connsiteY28" fmla="*/ 8674 h 317111"/>
                <a:gd name="connsiteX29" fmla="*/ 5176477 w 5310889"/>
                <a:gd name="connsiteY29" fmla="*/ 63280 h 317111"/>
                <a:gd name="connsiteX30" fmla="*/ 5310889 w 5310889"/>
                <a:gd name="connsiteY30" fmla="*/ 12042 h 317111"/>
                <a:gd name="connsiteX0" fmla="*/ 0 w 5310889"/>
                <a:gd name="connsiteY0" fmla="*/ 312153 h 317111"/>
                <a:gd name="connsiteX1" fmla="*/ 291737 w 5310889"/>
                <a:gd name="connsiteY1" fmla="*/ 315501 h 317111"/>
                <a:gd name="connsiteX2" fmla="*/ 585483 w 5310889"/>
                <a:gd name="connsiteY2" fmla="*/ 254207 h 317111"/>
                <a:gd name="connsiteX3" fmla="*/ 742237 w 5310889"/>
                <a:gd name="connsiteY3" fmla="*/ 220043 h 317111"/>
                <a:gd name="connsiteX4" fmla="*/ 961626 w 5310889"/>
                <a:gd name="connsiteY4" fmla="*/ 172815 h 317111"/>
                <a:gd name="connsiteX5" fmla="*/ 1174652 w 5310889"/>
                <a:gd name="connsiteY5" fmla="*/ 135971 h 317111"/>
                <a:gd name="connsiteX6" fmla="*/ 1335091 w 5310889"/>
                <a:gd name="connsiteY6" fmla="*/ 123243 h 317111"/>
                <a:gd name="connsiteX7" fmla="*/ 1466725 w 5310889"/>
                <a:gd name="connsiteY7" fmla="*/ 115539 h 317111"/>
                <a:gd name="connsiteX8" fmla="*/ 1631183 w 5310889"/>
                <a:gd name="connsiteY8" fmla="*/ 131616 h 317111"/>
                <a:gd name="connsiteX9" fmla="*/ 1763486 w 5310889"/>
                <a:gd name="connsiteY9" fmla="*/ 132622 h 317111"/>
                <a:gd name="connsiteX10" fmla="*/ 1869998 w 5310889"/>
                <a:gd name="connsiteY10" fmla="*/ 130276 h 317111"/>
                <a:gd name="connsiteX11" fmla="*/ 1974166 w 5310889"/>
                <a:gd name="connsiteY11" fmla="*/ 89079 h 317111"/>
                <a:gd name="connsiteX12" fmla="*/ 1991583 w 5310889"/>
                <a:gd name="connsiteY12" fmla="*/ 54244 h 317111"/>
                <a:gd name="connsiteX13" fmla="*/ 2885871 w 5310889"/>
                <a:gd name="connsiteY13" fmla="*/ 9779 h 317111"/>
                <a:gd name="connsiteX14" fmla="*/ 3019806 w 5310889"/>
                <a:gd name="connsiteY14" fmla="*/ 10634 h 317111"/>
                <a:gd name="connsiteX15" fmla="*/ 3167100 w 5310889"/>
                <a:gd name="connsiteY15" fmla="*/ 8111 h 317111"/>
                <a:gd name="connsiteX16" fmla="*/ 3320558 w 5310889"/>
                <a:gd name="connsiteY16" fmla="*/ 6398 h 317111"/>
                <a:gd name="connsiteX17" fmla="*/ 3439318 w 5310889"/>
                <a:gd name="connsiteY17" fmla="*/ 10224 h 317111"/>
                <a:gd name="connsiteX18" fmla="*/ 3598729 w 5310889"/>
                <a:gd name="connsiteY18" fmla="*/ 5854 h 317111"/>
                <a:gd name="connsiteX19" fmla="*/ 3732320 w 5310889"/>
                <a:gd name="connsiteY19" fmla="*/ 11408 h 317111"/>
                <a:gd name="connsiteX20" fmla="*/ 3883037 w 5310889"/>
                <a:gd name="connsiteY20" fmla="*/ 14616 h 317111"/>
                <a:gd name="connsiteX21" fmla="*/ 4021668 w 5310889"/>
                <a:gd name="connsiteY21" fmla="*/ 20704 h 317111"/>
                <a:gd name="connsiteX22" fmla="*/ 4170957 w 5310889"/>
                <a:gd name="connsiteY22" fmla="*/ 20212 h 317111"/>
                <a:gd name="connsiteX23" fmla="*/ 4319136 w 5310889"/>
                <a:gd name="connsiteY23" fmla="*/ 14124 h 317111"/>
                <a:gd name="connsiteX24" fmla="*/ 4454483 w 5310889"/>
                <a:gd name="connsiteY24" fmla="*/ 16588 h 317111"/>
                <a:gd name="connsiteX25" fmla="*/ 4615247 w 5310889"/>
                <a:gd name="connsiteY25" fmla="*/ 11370 h 317111"/>
                <a:gd name="connsiteX26" fmla="*/ 4746262 w 5310889"/>
                <a:gd name="connsiteY26" fmla="*/ 13260 h 317111"/>
                <a:gd name="connsiteX27" fmla="*/ 4891286 w 5310889"/>
                <a:gd name="connsiteY27" fmla="*/ 8773 h 317111"/>
                <a:gd name="connsiteX28" fmla="*/ 5039591 w 5310889"/>
                <a:gd name="connsiteY28" fmla="*/ 8674 h 317111"/>
                <a:gd name="connsiteX29" fmla="*/ 5176477 w 5310889"/>
                <a:gd name="connsiteY29" fmla="*/ 63280 h 317111"/>
                <a:gd name="connsiteX30" fmla="*/ 5310889 w 5310889"/>
                <a:gd name="connsiteY30" fmla="*/ 12042 h 317111"/>
                <a:gd name="connsiteX0" fmla="*/ 0 w 5310889"/>
                <a:gd name="connsiteY0" fmla="*/ 323778 h 328736"/>
                <a:gd name="connsiteX1" fmla="*/ 291737 w 5310889"/>
                <a:gd name="connsiteY1" fmla="*/ 327126 h 328736"/>
                <a:gd name="connsiteX2" fmla="*/ 585483 w 5310889"/>
                <a:gd name="connsiteY2" fmla="*/ 265832 h 328736"/>
                <a:gd name="connsiteX3" fmla="*/ 742237 w 5310889"/>
                <a:gd name="connsiteY3" fmla="*/ 231668 h 328736"/>
                <a:gd name="connsiteX4" fmla="*/ 961626 w 5310889"/>
                <a:gd name="connsiteY4" fmla="*/ 184440 h 328736"/>
                <a:gd name="connsiteX5" fmla="*/ 1174652 w 5310889"/>
                <a:gd name="connsiteY5" fmla="*/ 147596 h 328736"/>
                <a:gd name="connsiteX6" fmla="*/ 1335091 w 5310889"/>
                <a:gd name="connsiteY6" fmla="*/ 134868 h 328736"/>
                <a:gd name="connsiteX7" fmla="*/ 1466725 w 5310889"/>
                <a:gd name="connsiteY7" fmla="*/ 127164 h 328736"/>
                <a:gd name="connsiteX8" fmla="*/ 1631183 w 5310889"/>
                <a:gd name="connsiteY8" fmla="*/ 143241 h 328736"/>
                <a:gd name="connsiteX9" fmla="*/ 1763486 w 5310889"/>
                <a:gd name="connsiteY9" fmla="*/ 144247 h 328736"/>
                <a:gd name="connsiteX10" fmla="*/ 1869998 w 5310889"/>
                <a:gd name="connsiteY10" fmla="*/ 141901 h 328736"/>
                <a:gd name="connsiteX11" fmla="*/ 1974166 w 5310889"/>
                <a:gd name="connsiteY11" fmla="*/ 100704 h 328736"/>
                <a:gd name="connsiteX12" fmla="*/ 1991583 w 5310889"/>
                <a:gd name="connsiteY12" fmla="*/ 65869 h 328736"/>
                <a:gd name="connsiteX13" fmla="*/ 2885871 w 5310889"/>
                <a:gd name="connsiteY13" fmla="*/ 21404 h 328736"/>
                <a:gd name="connsiteX14" fmla="*/ 3019806 w 5310889"/>
                <a:gd name="connsiteY14" fmla="*/ 22259 h 328736"/>
                <a:gd name="connsiteX15" fmla="*/ 3167100 w 5310889"/>
                <a:gd name="connsiteY15" fmla="*/ 19736 h 328736"/>
                <a:gd name="connsiteX16" fmla="*/ 3320558 w 5310889"/>
                <a:gd name="connsiteY16" fmla="*/ 18023 h 328736"/>
                <a:gd name="connsiteX17" fmla="*/ 3439318 w 5310889"/>
                <a:gd name="connsiteY17" fmla="*/ 21849 h 328736"/>
                <a:gd name="connsiteX18" fmla="*/ 3598729 w 5310889"/>
                <a:gd name="connsiteY18" fmla="*/ 17479 h 328736"/>
                <a:gd name="connsiteX19" fmla="*/ 3732320 w 5310889"/>
                <a:gd name="connsiteY19" fmla="*/ 23033 h 328736"/>
                <a:gd name="connsiteX20" fmla="*/ 3883037 w 5310889"/>
                <a:gd name="connsiteY20" fmla="*/ 26241 h 328736"/>
                <a:gd name="connsiteX21" fmla="*/ 4021668 w 5310889"/>
                <a:gd name="connsiteY21" fmla="*/ 32329 h 328736"/>
                <a:gd name="connsiteX22" fmla="*/ 4170957 w 5310889"/>
                <a:gd name="connsiteY22" fmla="*/ 31837 h 328736"/>
                <a:gd name="connsiteX23" fmla="*/ 4319136 w 5310889"/>
                <a:gd name="connsiteY23" fmla="*/ 25749 h 328736"/>
                <a:gd name="connsiteX24" fmla="*/ 4454483 w 5310889"/>
                <a:gd name="connsiteY24" fmla="*/ 28213 h 328736"/>
                <a:gd name="connsiteX25" fmla="*/ 4615247 w 5310889"/>
                <a:gd name="connsiteY25" fmla="*/ 22995 h 328736"/>
                <a:gd name="connsiteX26" fmla="*/ 4746262 w 5310889"/>
                <a:gd name="connsiteY26" fmla="*/ 24885 h 328736"/>
                <a:gd name="connsiteX27" fmla="*/ 4891286 w 5310889"/>
                <a:gd name="connsiteY27" fmla="*/ 20398 h 328736"/>
                <a:gd name="connsiteX28" fmla="*/ 5039591 w 5310889"/>
                <a:gd name="connsiteY28" fmla="*/ 20299 h 328736"/>
                <a:gd name="connsiteX29" fmla="*/ 5176477 w 5310889"/>
                <a:gd name="connsiteY29" fmla="*/ 74905 h 328736"/>
                <a:gd name="connsiteX30" fmla="*/ 5310889 w 5310889"/>
                <a:gd name="connsiteY30" fmla="*/ 23667 h 328736"/>
                <a:gd name="connsiteX0" fmla="*/ 0 w 5310889"/>
                <a:gd name="connsiteY0" fmla="*/ 323778 h 328736"/>
                <a:gd name="connsiteX1" fmla="*/ 291737 w 5310889"/>
                <a:gd name="connsiteY1" fmla="*/ 327126 h 328736"/>
                <a:gd name="connsiteX2" fmla="*/ 585483 w 5310889"/>
                <a:gd name="connsiteY2" fmla="*/ 265832 h 328736"/>
                <a:gd name="connsiteX3" fmla="*/ 742237 w 5310889"/>
                <a:gd name="connsiteY3" fmla="*/ 231668 h 328736"/>
                <a:gd name="connsiteX4" fmla="*/ 961626 w 5310889"/>
                <a:gd name="connsiteY4" fmla="*/ 184440 h 328736"/>
                <a:gd name="connsiteX5" fmla="*/ 1174652 w 5310889"/>
                <a:gd name="connsiteY5" fmla="*/ 147596 h 328736"/>
                <a:gd name="connsiteX6" fmla="*/ 1335091 w 5310889"/>
                <a:gd name="connsiteY6" fmla="*/ 134868 h 328736"/>
                <a:gd name="connsiteX7" fmla="*/ 1466725 w 5310889"/>
                <a:gd name="connsiteY7" fmla="*/ 127164 h 328736"/>
                <a:gd name="connsiteX8" fmla="*/ 1631183 w 5310889"/>
                <a:gd name="connsiteY8" fmla="*/ 143241 h 328736"/>
                <a:gd name="connsiteX9" fmla="*/ 1763486 w 5310889"/>
                <a:gd name="connsiteY9" fmla="*/ 144247 h 328736"/>
                <a:gd name="connsiteX10" fmla="*/ 1869998 w 5310889"/>
                <a:gd name="connsiteY10" fmla="*/ 141901 h 328736"/>
                <a:gd name="connsiteX11" fmla="*/ 1974166 w 5310889"/>
                <a:gd name="connsiteY11" fmla="*/ 100704 h 328736"/>
                <a:gd name="connsiteX12" fmla="*/ 1991583 w 5310889"/>
                <a:gd name="connsiteY12" fmla="*/ 65869 h 328736"/>
                <a:gd name="connsiteX13" fmla="*/ 2885871 w 5310889"/>
                <a:gd name="connsiteY13" fmla="*/ 21404 h 328736"/>
                <a:gd name="connsiteX14" fmla="*/ 3019806 w 5310889"/>
                <a:gd name="connsiteY14" fmla="*/ 22259 h 328736"/>
                <a:gd name="connsiteX15" fmla="*/ 3167100 w 5310889"/>
                <a:gd name="connsiteY15" fmla="*/ 19736 h 328736"/>
                <a:gd name="connsiteX16" fmla="*/ 3320558 w 5310889"/>
                <a:gd name="connsiteY16" fmla="*/ 18023 h 328736"/>
                <a:gd name="connsiteX17" fmla="*/ 3439318 w 5310889"/>
                <a:gd name="connsiteY17" fmla="*/ 21849 h 328736"/>
                <a:gd name="connsiteX18" fmla="*/ 3598729 w 5310889"/>
                <a:gd name="connsiteY18" fmla="*/ 17479 h 328736"/>
                <a:gd name="connsiteX19" fmla="*/ 3732320 w 5310889"/>
                <a:gd name="connsiteY19" fmla="*/ 23033 h 328736"/>
                <a:gd name="connsiteX20" fmla="*/ 3883037 w 5310889"/>
                <a:gd name="connsiteY20" fmla="*/ 26241 h 328736"/>
                <a:gd name="connsiteX21" fmla="*/ 4021668 w 5310889"/>
                <a:gd name="connsiteY21" fmla="*/ 32329 h 328736"/>
                <a:gd name="connsiteX22" fmla="*/ 4170957 w 5310889"/>
                <a:gd name="connsiteY22" fmla="*/ 31837 h 328736"/>
                <a:gd name="connsiteX23" fmla="*/ 4319136 w 5310889"/>
                <a:gd name="connsiteY23" fmla="*/ 25749 h 328736"/>
                <a:gd name="connsiteX24" fmla="*/ 4454483 w 5310889"/>
                <a:gd name="connsiteY24" fmla="*/ 28213 h 328736"/>
                <a:gd name="connsiteX25" fmla="*/ 4615247 w 5310889"/>
                <a:gd name="connsiteY25" fmla="*/ 22995 h 328736"/>
                <a:gd name="connsiteX26" fmla="*/ 4746262 w 5310889"/>
                <a:gd name="connsiteY26" fmla="*/ 24885 h 328736"/>
                <a:gd name="connsiteX27" fmla="*/ 4891286 w 5310889"/>
                <a:gd name="connsiteY27" fmla="*/ 20398 h 328736"/>
                <a:gd name="connsiteX28" fmla="*/ 5029111 w 5310889"/>
                <a:gd name="connsiteY28" fmla="*/ 15059 h 328736"/>
                <a:gd name="connsiteX29" fmla="*/ 5176477 w 5310889"/>
                <a:gd name="connsiteY29" fmla="*/ 74905 h 328736"/>
                <a:gd name="connsiteX30" fmla="*/ 5310889 w 5310889"/>
                <a:gd name="connsiteY30" fmla="*/ 23667 h 328736"/>
                <a:gd name="connsiteX0" fmla="*/ 0 w 5310889"/>
                <a:gd name="connsiteY0" fmla="*/ 332843 h 337801"/>
                <a:gd name="connsiteX1" fmla="*/ 291737 w 5310889"/>
                <a:gd name="connsiteY1" fmla="*/ 336191 h 337801"/>
                <a:gd name="connsiteX2" fmla="*/ 585483 w 5310889"/>
                <a:gd name="connsiteY2" fmla="*/ 274897 h 337801"/>
                <a:gd name="connsiteX3" fmla="*/ 742237 w 5310889"/>
                <a:gd name="connsiteY3" fmla="*/ 240733 h 337801"/>
                <a:gd name="connsiteX4" fmla="*/ 961626 w 5310889"/>
                <a:gd name="connsiteY4" fmla="*/ 193505 h 337801"/>
                <a:gd name="connsiteX5" fmla="*/ 1174652 w 5310889"/>
                <a:gd name="connsiteY5" fmla="*/ 156661 h 337801"/>
                <a:gd name="connsiteX6" fmla="*/ 1335091 w 5310889"/>
                <a:gd name="connsiteY6" fmla="*/ 143933 h 337801"/>
                <a:gd name="connsiteX7" fmla="*/ 1466725 w 5310889"/>
                <a:gd name="connsiteY7" fmla="*/ 136229 h 337801"/>
                <a:gd name="connsiteX8" fmla="*/ 1631183 w 5310889"/>
                <a:gd name="connsiteY8" fmla="*/ 152306 h 337801"/>
                <a:gd name="connsiteX9" fmla="*/ 1763486 w 5310889"/>
                <a:gd name="connsiteY9" fmla="*/ 153312 h 337801"/>
                <a:gd name="connsiteX10" fmla="*/ 1869998 w 5310889"/>
                <a:gd name="connsiteY10" fmla="*/ 150966 h 337801"/>
                <a:gd name="connsiteX11" fmla="*/ 1974166 w 5310889"/>
                <a:gd name="connsiteY11" fmla="*/ 109769 h 337801"/>
                <a:gd name="connsiteX12" fmla="*/ 1991583 w 5310889"/>
                <a:gd name="connsiteY12" fmla="*/ 74934 h 337801"/>
                <a:gd name="connsiteX13" fmla="*/ 2885871 w 5310889"/>
                <a:gd name="connsiteY13" fmla="*/ 30469 h 337801"/>
                <a:gd name="connsiteX14" fmla="*/ 3019806 w 5310889"/>
                <a:gd name="connsiteY14" fmla="*/ 31324 h 337801"/>
                <a:gd name="connsiteX15" fmla="*/ 3167100 w 5310889"/>
                <a:gd name="connsiteY15" fmla="*/ 28801 h 337801"/>
                <a:gd name="connsiteX16" fmla="*/ 3320558 w 5310889"/>
                <a:gd name="connsiteY16" fmla="*/ 27088 h 337801"/>
                <a:gd name="connsiteX17" fmla="*/ 3439318 w 5310889"/>
                <a:gd name="connsiteY17" fmla="*/ 30914 h 337801"/>
                <a:gd name="connsiteX18" fmla="*/ 3598729 w 5310889"/>
                <a:gd name="connsiteY18" fmla="*/ 26544 h 337801"/>
                <a:gd name="connsiteX19" fmla="*/ 3732320 w 5310889"/>
                <a:gd name="connsiteY19" fmla="*/ 32098 h 337801"/>
                <a:gd name="connsiteX20" fmla="*/ 3883037 w 5310889"/>
                <a:gd name="connsiteY20" fmla="*/ 35306 h 337801"/>
                <a:gd name="connsiteX21" fmla="*/ 4021668 w 5310889"/>
                <a:gd name="connsiteY21" fmla="*/ 41394 h 337801"/>
                <a:gd name="connsiteX22" fmla="*/ 4170957 w 5310889"/>
                <a:gd name="connsiteY22" fmla="*/ 40902 h 337801"/>
                <a:gd name="connsiteX23" fmla="*/ 4319136 w 5310889"/>
                <a:gd name="connsiteY23" fmla="*/ 34814 h 337801"/>
                <a:gd name="connsiteX24" fmla="*/ 4454483 w 5310889"/>
                <a:gd name="connsiteY24" fmla="*/ 37278 h 337801"/>
                <a:gd name="connsiteX25" fmla="*/ 4615247 w 5310889"/>
                <a:gd name="connsiteY25" fmla="*/ 32060 h 337801"/>
                <a:gd name="connsiteX26" fmla="*/ 4746262 w 5310889"/>
                <a:gd name="connsiteY26" fmla="*/ 33950 h 337801"/>
                <a:gd name="connsiteX27" fmla="*/ 4891286 w 5310889"/>
                <a:gd name="connsiteY27" fmla="*/ 29463 h 337801"/>
                <a:gd name="connsiteX28" fmla="*/ 5029111 w 5310889"/>
                <a:gd name="connsiteY28" fmla="*/ 24124 h 337801"/>
                <a:gd name="connsiteX29" fmla="*/ 5176477 w 5310889"/>
                <a:gd name="connsiteY29" fmla="*/ 83970 h 337801"/>
                <a:gd name="connsiteX30" fmla="*/ 5310889 w 5310889"/>
                <a:gd name="connsiteY30" fmla="*/ 32732 h 337801"/>
                <a:gd name="connsiteX0" fmla="*/ 0 w 5310889"/>
                <a:gd name="connsiteY0" fmla="*/ 361923 h 366881"/>
                <a:gd name="connsiteX1" fmla="*/ 291737 w 5310889"/>
                <a:gd name="connsiteY1" fmla="*/ 365271 h 366881"/>
                <a:gd name="connsiteX2" fmla="*/ 585483 w 5310889"/>
                <a:gd name="connsiteY2" fmla="*/ 303977 h 366881"/>
                <a:gd name="connsiteX3" fmla="*/ 742237 w 5310889"/>
                <a:gd name="connsiteY3" fmla="*/ 269813 h 366881"/>
                <a:gd name="connsiteX4" fmla="*/ 961626 w 5310889"/>
                <a:gd name="connsiteY4" fmla="*/ 222585 h 366881"/>
                <a:gd name="connsiteX5" fmla="*/ 1174652 w 5310889"/>
                <a:gd name="connsiteY5" fmla="*/ 185741 h 366881"/>
                <a:gd name="connsiteX6" fmla="*/ 1335091 w 5310889"/>
                <a:gd name="connsiteY6" fmla="*/ 173013 h 366881"/>
                <a:gd name="connsiteX7" fmla="*/ 1466725 w 5310889"/>
                <a:gd name="connsiteY7" fmla="*/ 165309 h 366881"/>
                <a:gd name="connsiteX8" fmla="*/ 1631183 w 5310889"/>
                <a:gd name="connsiteY8" fmla="*/ 181386 h 366881"/>
                <a:gd name="connsiteX9" fmla="*/ 1763486 w 5310889"/>
                <a:gd name="connsiteY9" fmla="*/ 182392 h 366881"/>
                <a:gd name="connsiteX10" fmla="*/ 1869998 w 5310889"/>
                <a:gd name="connsiteY10" fmla="*/ 180046 h 366881"/>
                <a:gd name="connsiteX11" fmla="*/ 1974166 w 5310889"/>
                <a:gd name="connsiteY11" fmla="*/ 138849 h 366881"/>
                <a:gd name="connsiteX12" fmla="*/ 1991583 w 5310889"/>
                <a:gd name="connsiteY12" fmla="*/ 104014 h 366881"/>
                <a:gd name="connsiteX13" fmla="*/ 2885871 w 5310889"/>
                <a:gd name="connsiteY13" fmla="*/ 59549 h 366881"/>
                <a:gd name="connsiteX14" fmla="*/ 3019806 w 5310889"/>
                <a:gd name="connsiteY14" fmla="*/ 60404 h 366881"/>
                <a:gd name="connsiteX15" fmla="*/ 3167100 w 5310889"/>
                <a:gd name="connsiteY15" fmla="*/ 57881 h 366881"/>
                <a:gd name="connsiteX16" fmla="*/ 3320558 w 5310889"/>
                <a:gd name="connsiteY16" fmla="*/ 56168 h 366881"/>
                <a:gd name="connsiteX17" fmla="*/ 3439318 w 5310889"/>
                <a:gd name="connsiteY17" fmla="*/ 59994 h 366881"/>
                <a:gd name="connsiteX18" fmla="*/ 3598729 w 5310889"/>
                <a:gd name="connsiteY18" fmla="*/ 55624 h 366881"/>
                <a:gd name="connsiteX19" fmla="*/ 3732320 w 5310889"/>
                <a:gd name="connsiteY19" fmla="*/ 61178 h 366881"/>
                <a:gd name="connsiteX20" fmla="*/ 3883037 w 5310889"/>
                <a:gd name="connsiteY20" fmla="*/ 64386 h 366881"/>
                <a:gd name="connsiteX21" fmla="*/ 4021668 w 5310889"/>
                <a:gd name="connsiteY21" fmla="*/ 70474 h 366881"/>
                <a:gd name="connsiteX22" fmla="*/ 4170957 w 5310889"/>
                <a:gd name="connsiteY22" fmla="*/ 69982 h 366881"/>
                <a:gd name="connsiteX23" fmla="*/ 4319136 w 5310889"/>
                <a:gd name="connsiteY23" fmla="*/ 63894 h 366881"/>
                <a:gd name="connsiteX24" fmla="*/ 4454483 w 5310889"/>
                <a:gd name="connsiteY24" fmla="*/ 66358 h 366881"/>
                <a:gd name="connsiteX25" fmla="*/ 4615247 w 5310889"/>
                <a:gd name="connsiteY25" fmla="*/ 61140 h 366881"/>
                <a:gd name="connsiteX26" fmla="*/ 4746262 w 5310889"/>
                <a:gd name="connsiteY26" fmla="*/ 63030 h 366881"/>
                <a:gd name="connsiteX27" fmla="*/ 4891286 w 5310889"/>
                <a:gd name="connsiteY27" fmla="*/ 58543 h 366881"/>
                <a:gd name="connsiteX28" fmla="*/ 5029111 w 5310889"/>
                <a:gd name="connsiteY28" fmla="*/ 53204 h 366881"/>
                <a:gd name="connsiteX29" fmla="*/ 5192197 w 5310889"/>
                <a:gd name="connsiteY29" fmla="*/ 63269 h 366881"/>
                <a:gd name="connsiteX30" fmla="*/ 5310889 w 5310889"/>
                <a:gd name="connsiteY30" fmla="*/ 61812 h 366881"/>
                <a:gd name="connsiteX0" fmla="*/ 0 w 5310889"/>
                <a:gd name="connsiteY0" fmla="*/ 366151 h 371109"/>
                <a:gd name="connsiteX1" fmla="*/ 291737 w 5310889"/>
                <a:gd name="connsiteY1" fmla="*/ 369499 h 371109"/>
                <a:gd name="connsiteX2" fmla="*/ 585483 w 5310889"/>
                <a:gd name="connsiteY2" fmla="*/ 308205 h 371109"/>
                <a:gd name="connsiteX3" fmla="*/ 742237 w 5310889"/>
                <a:gd name="connsiteY3" fmla="*/ 274041 h 371109"/>
                <a:gd name="connsiteX4" fmla="*/ 961626 w 5310889"/>
                <a:gd name="connsiteY4" fmla="*/ 226813 h 371109"/>
                <a:gd name="connsiteX5" fmla="*/ 1174652 w 5310889"/>
                <a:gd name="connsiteY5" fmla="*/ 189969 h 371109"/>
                <a:gd name="connsiteX6" fmla="*/ 1335091 w 5310889"/>
                <a:gd name="connsiteY6" fmla="*/ 177241 h 371109"/>
                <a:gd name="connsiteX7" fmla="*/ 1466725 w 5310889"/>
                <a:gd name="connsiteY7" fmla="*/ 169537 h 371109"/>
                <a:gd name="connsiteX8" fmla="*/ 1631183 w 5310889"/>
                <a:gd name="connsiteY8" fmla="*/ 185614 h 371109"/>
                <a:gd name="connsiteX9" fmla="*/ 1763486 w 5310889"/>
                <a:gd name="connsiteY9" fmla="*/ 186620 h 371109"/>
                <a:gd name="connsiteX10" fmla="*/ 1869998 w 5310889"/>
                <a:gd name="connsiteY10" fmla="*/ 184274 h 371109"/>
                <a:gd name="connsiteX11" fmla="*/ 1974166 w 5310889"/>
                <a:gd name="connsiteY11" fmla="*/ 143077 h 371109"/>
                <a:gd name="connsiteX12" fmla="*/ 1991583 w 5310889"/>
                <a:gd name="connsiteY12" fmla="*/ 108242 h 371109"/>
                <a:gd name="connsiteX13" fmla="*/ 2885871 w 5310889"/>
                <a:gd name="connsiteY13" fmla="*/ 63777 h 371109"/>
                <a:gd name="connsiteX14" fmla="*/ 3019806 w 5310889"/>
                <a:gd name="connsiteY14" fmla="*/ 64632 h 371109"/>
                <a:gd name="connsiteX15" fmla="*/ 3167100 w 5310889"/>
                <a:gd name="connsiteY15" fmla="*/ 62109 h 371109"/>
                <a:gd name="connsiteX16" fmla="*/ 3320558 w 5310889"/>
                <a:gd name="connsiteY16" fmla="*/ 60396 h 371109"/>
                <a:gd name="connsiteX17" fmla="*/ 3439318 w 5310889"/>
                <a:gd name="connsiteY17" fmla="*/ 64222 h 371109"/>
                <a:gd name="connsiteX18" fmla="*/ 3598729 w 5310889"/>
                <a:gd name="connsiteY18" fmla="*/ 59852 h 371109"/>
                <a:gd name="connsiteX19" fmla="*/ 3732320 w 5310889"/>
                <a:gd name="connsiteY19" fmla="*/ 65406 h 371109"/>
                <a:gd name="connsiteX20" fmla="*/ 3883037 w 5310889"/>
                <a:gd name="connsiteY20" fmla="*/ 68614 h 371109"/>
                <a:gd name="connsiteX21" fmla="*/ 4021668 w 5310889"/>
                <a:gd name="connsiteY21" fmla="*/ 74702 h 371109"/>
                <a:gd name="connsiteX22" fmla="*/ 4170957 w 5310889"/>
                <a:gd name="connsiteY22" fmla="*/ 74210 h 371109"/>
                <a:gd name="connsiteX23" fmla="*/ 4319136 w 5310889"/>
                <a:gd name="connsiteY23" fmla="*/ 68122 h 371109"/>
                <a:gd name="connsiteX24" fmla="*/ 4454483 w 5310889"/>
                <a:gd name="connsiteY24" fmla="*/ 70586 h 371109"/>
                <a:gd name="connsiteX25" fmla="*/ 4615247 w 5310889"/>
                <a:gd name="connsiteY25" fmla="*/ 65368 h 371109"/>
                <a:gd name="connsiteX26" fmla="*/ 4746262 w 5310889"/>
                <a:gd name="connsiteY26" fmla="*/ 67258 h 371109"/>
                <a:gd name="connsiteX27" fmla="*/ 4891286 w 5310889"/>
                <a:gd name="connsiteY27" fmla="*/ 62771 h 371109"/>
                <a:gd name="connsiteX28" fmla="*/ 5029111 w 5310889"/>
                <a:gd name="connsiteY28" fmla="*/ 57432 h 371109"/>
                <a:gd name="connsiteX29" fmla="*/ 5171236 w 5310889"/>
                <a:gd name="connsiteY29" fmla="*/ 62257 h 371109"/>
                <a:gd name="connsiteX30" fmla="*/ 5310889 w 5310889"/>
                <a:gd name="connsiteY30" fmla="*/ 66040 h 371109"/>
                <a:gd name="connsiteX0" fmla="*/ 0 w 5310889"/>
                <a:gd name="connsiteY0" fmla="*/ 342433 h 347391"/>
                <a:gd name="connsiteX1" fmla="*/ 291737 w 5310889"/>
                <a:gd name="connsiteY1" fmla="*/ 345781 h 347391"/>
                <a:gd name="connsiteX2" fmla="*/ 585483 w 5310889"/>
                <a:gd name="connsiteY2" fmla="*/ 284487 h 347391"/>
                <a:gd name="connsiteX3" fmla="*/ 742237 w 5310889"/>
                <a:gd name="connsiteY3" fmla="*/ 250323 h 347391"/>
                <a:gd name="connsiteX4" fmla="*/ 961626 w 5310889"/>
                <a:gd name="connsiteY4" fmla="*/ 203095 h 347391"/>
                <a:gd name="connsiteX5" fmla="*/ 1174652 w 5310889"/>
                <a:gd name="connsiteY5" fmla="*/ 166251 h 347391"/>
                <a:gd name="connsiteX6" fmla="*/ 1335091 w 5310889"/>
                <a:gd name="connsiteY6" fmla="*/ 153523 h 347391"/>
                <a:gd name="connsiteX7" fmla="*/ 1466725 w 5310889"/>
                <a:gd name="connsiteY7" fmla="*/ 145819 h 347391"/>
                <a:gd name="connsiteX8" fmla="*/ 1631183 w 5310889"/>
                <a:gd name="connsiteY8" fmla="*/ 161896 h 347391"/>
                <a:gd name="connsiteX9" fmla="*/ 1763486 w 5310889"/>
                <a:gd name="connsiteY9" fmla="*/ 162902 h 347391"/>
                <a:gd name="connsiteX10" fmla="*/ 1869998 w 5310889"/>
                <a:gd name="connsiteY10" fmla="*/ 160556 h 347391"/>
                <a:gd name="connsiteX11" fmla="*/ 1974166 w 5310889"/>
                <a:gd name="connsiteY11" fmla="*/ 119359 h 347391"/>
                <a:gd name="connsiteX12" fmla="*/ 1991583 w 5310889"/>
                <a:gd name="connsiteY12" fmla="*/ 84524 h 347391"/>
                <a:gd name="connsiteX13" fmla="*/ 2885871 w 5310889"/>
                <a:gd name="connsiteY13" fmla="*/ 40059 h 347391"/>
                <a:gd name="connsiteX14" fmla="*/ 3019806 w 5310889"/>
                <a:gd name="connsiteY14" fmla="*/ 40914 h 347391"/>
                <a:gd name="connsiteX15" fmla="*/ 3167100 w 5310889"/>
                <a:gd name="connsiteY15" fmla="*/ 38391 h 347391"/>
                <a:gd name="connsiteX16" fmla="*/ 3320558 w 5310889"/>
                <a:gd name="connsiteY16" fmla="*/ 36678 h 347391"/>
                <a:gd name="connsiteX17" fmla="*/ 3439318 w 5310889"/>
                <a:gd name="connsiteY17" fmla="*/ 40504 h 347391"/>
                <a:gd name="connsiteX18" fmla="*/ 3598729 w 5310889"/>
                <a:gd name="connsiteY18" fmla="*/ 36134 h 347391"/>
                <a:gd name="connsiteX19" fmla="*/ 3732320 w 5310889"/>
                <a:gd name="connsiteY19" fmla="*/ 41688 h 347391"/>
                <a:gd name="connsiteX20" fmla="*/ 3883037 w 5310889"/>
                <a:gd name="connsiteY20" fmla="*/ 44896 h 347391"/>
                <a:gd name="connsiteX21" fmla="*/ 4021668 w 5310889"/>
                <a:gd name="connsiteY21" fmla="*/ 50984 h 347391"/>
                <a:gd name="connsiteX22" fmla="*/ 4170957 w 5310889"/>
                <a:gd name="connsiteY22" fmla="*/ 50492 h 347391"/>
                <a:gd name="connsiteX23" fmla="*/ 4319136 w 5310889"/>
                <a:gd name="connsiteY23" fmla="*/ 44404 h 347391"/>
                <a:gd name="connsiteX24" fmla="*/ 4454483 w 5310889"/>
                <a:gd name="connsiteY24" fmla="*/ 46868 h 347391"/>
                <a:gd name="connsiteX25" fmla="*/ 4615247 w 5310889"/>
                <a:gd name="connsiteY25" fmla="*/ 41650 h 347391"/>
                <a:gd name="connsiteX26" fmla="*/ 4746262 w 5310889"/>
                <a:gd name="connsiteY26" fmla="*/ 43540 h 347391"/>
                <a:gd name="connsiteX27" fmla="*/ 4891286 w 5310889"/>
                <a:gd name="connsiteY27" fmla="*/ 39053 h 347391"/>
                <a:gd name="connsiteX28" fmla="*/ 5029111 w 5310889"/>
                <a:gd name="connsiteY28" fmla="*/ 33714 h 347391"/>
                <a:gd name="connsiteX29" fmla="*/ 5171236 w 5310889"/>
                <a:gd name="connsiteY29" fmla="*/ 38539 h 347391"/>
                <a:gd name="connsiteX30" fmla="*/ 5310889 w 5310889"/>
                <a:gd name="connsiteY30" fmla="*/ 42322 h 347391"/>
                <a:gd name="connsiteX0" fmla="*/ 0 w 5310889"/>
                <a:gd name="connsiteY0" fmla="*/ 342433 h 347391"/>
                <a:gd name="connsiteX1" fmla="*/ 291737 w 5310889"/>
                <a:gd name="connsiteY1" fmla="*/ 345781 h 347391"/>
                <a:gd name="connsiteX2" fmla="*/ 585483 w 5310889"/>
                <a:gd name="connsiteY2" fmla="*/ 284487 h 347391"/>
                <a:gd name="connsiteX3" fmla="*/ 742237 w 5310889"/>
                <a:gd name="connsiteY3" fmla="*/ 250323 h 347391"/>
                <a:gd name="connsiteX4" fmla="*/ 961626 w 5310889"/>
                <a:gd name="connsiteY4" fmla="*/ 203095 h 347391"/>
                <a:gd name="connsiteX5" fmla="*/ 1174652 w 5310889"/>
                <a:gd name="connsiteY5" fmla="*/ 166251 h 347391"/>
                <a:gd name="connsiteX6" fmla="*/ 1335091 w 5310889"/>
                <a:gd name="connsiteY6" fmla="*/ 153523 h 347391"/>
                <a:gd name="connsiteX7" fmla="*/ 1466725 w 5310889"/>
                <a:gd name="connsiteY7" fmla="*/ 145819 h 347391"/>
                <a:gd name="connsiteX8" fmla="*/ 1631183 w 5310889"/>
                <a:gd name="connsiteY8" fmla="*/ 161896 h 347391"/>
                <a:gd name="connsiteX9" fmla="*/ 1763486 w 5310889"/>
                <a:gd name="connsiteY9" fmla="*/ 162902 h 347391"/>
                <a:gd name="connsiteX10" fmla="*/ 1869998 w 5310889"/>
                <a:gd name="connsiteY10" fmla="*/ 160556 h 347391"/>
                <a:gd name="connsiteX11" fmla="*/ 1974166 w 5310889"/>
                <a:gd name="connsiteY11" fmla="*/ 119359 h 347391"/>
                <a:gd name="connsiteX12" fmla="*/ 1991583 w 5310889"/>
                <a:gd name="connsiteY12" fmla="*/ 84524 h 347391"/>
                <a:gd name="connsiteX13" fmla="*/ 2885871 w 5310889"/>
                <a:gd name="connsiteY13" fmla="*/ 40059 h 347391"/>
                <a:gd name="connsiteX14" fmla="*/ 3019806 w 5310889"/>
                <a:gd name="connsiteY14" fmla="*/ 40914 h 347391"/>
                <a:gd name="connsiteX15" fmla="*/ 3167100 w 5310889"/>
                <a:gd name="connsiteY15" fmla="*/ 38391 h 347391"/>
                <a:gd name="connsiteX16" fmla="*/ 3320558 w 5310889"/>
                <a:gd name="connsiteY16" fmla="*/ 36678 h 347391"/>
                <a:gd name="connsiteX17" fmla="*/ 3439318 w 5310889"/>
                <a:gd name="connsiteY17" fmla="*/ 40504 h 347391"/>
                <a:gd name="connsiteX18" fmla="*/ 3598729 w 5310889"/>
                <a:gd name="connsiteY18" fmla="*/ 36134 h 347391"/>
                <a:gd name="connsiteX19" fmla="*/ 3732320 w 5310889"/>
                <a:gd name="connsiteY19" fmla="*/ 41688 h 347391"/>
                <a:gd name="connsiteX20" fmla="*/ 3883037 w 5310889"/>
                <a:gd name="connsiteY20" fmla="*/ 44896 h 347391"/>
                <a:gd name="connsiteX21" fmla="*/ 4021668 w 5310889"/>
                <a:gd name="connsiteY21" fmla="*/ 50984 h 347391"/>
                <a:gd name="connsiteX22" fmla="*/ 4170957 w 5310889"/>
                <a:gd name="connsiteY22" fmla="*/ 50492 h 347391"/>
                <a:gd name="connsiteX23" fmla="*/ 4319136 w 5310889"/>
                <a:gd name="connsiteY23" fmla="*/ 44404 h 347391"/>
                <a:gd name="connsiteX24" fmla="*/ 4454483 w 5310889"/>
                <a:gd name="connsiteY24" fmla="*/ 46868 h 347391"/>
                <a:gd name="connsiteX25" fmla="*/ 4615247 w 5310889"/>
                <a:gd name="connsiteY25" fmla="*/ 41650 h 347391"/>
                <a:gd name="connsiteX26" fmla="*/ 4746262 w 5310889"/>
                <a:gd name="connsiteY26" fmla="*/ 43540 h 347391"/>
                <a:gd name="connsiteX27" fmla="*/ 4891286 w 5310889"/>
                <a:gd name="connsiteY27" fmla="*/ 39053 h 347391"/>
                <a:gd name="connsiteX28" fmla="*/ 5029111 w 5310889"/>
                <a:gd name="connsiteY28" fmla="*/ 33714 h 347391"/>
                <a:gd name="connsiteX29" fmla="*/ 5171236 w 5310889"/>
                <a:gd name="connsiteY29" fmla="*/ 38539 h 347391"/>
                <a:gd name="connsiteX30" fmla="*/ 5310889 w 5310889"/>
                <a:gd name="connsiteY30" fmla="*/ 42322 h 347391"/>
                <a:gd name="connsiteX0" fmla="*/ 0 w 5310889"/>
                <a:gd name="connsiteY0" fmla="*/ 391010 h 395968"/>
                <a:gd name="connsiteX1" fmla="*/ 291737 w 5310889"/>
                <a:gd name="connsiteY1" fmla="*/ 394358 h 395968"/>
                <a:gd name="connsiteX2" fmla="*/ 585483 w 5310889"/>
                <a:gd name="connsiteY2" fmla="*/ 333064 h 395968"/>
                <a:gd name="connsiteX3" fmla="*/ 742237 w 5310889"/>
                <a:gd name="connsiteY3" fmla="*/ 298900 h 395968"/>
                <a:gd name="connsiteX4" fmla="*/ 961626 w 5310889"/>
                <a:gd name="connsiteY4" fmla="*/ 251672 h 395968"/>
                <a:gd name="connsiteX5" fmla="*/ 1174652 w 5310889"/>
                <a:gd name="connsiteY5" fmla="*/ 214828 h 395968"/>
                <a:gd name="connsiteX6" fmla="*/ 1335091 w 5310889"/>
                <a:gd name="connsiteY6" fmla="*/ 202100 h 395968"/>
                <a:gd name="connsiteX7" fmla="*/ 1466725 w 5310889"/>
                <a:gd name="connsiteY7" fmla="*/ 194396 h 395968"/>
                <a:gd name="connsiteX8" fmla="*/ 1631183 w 5310889"/>
                <a:gd name="connsiteY8" fmla="*/ 210473 h 395968"/>
                <a:gd name="connsiteX9" fmla="*/ 1763486 w 5310889"/>
                <a:gd name="connsiteY9" fmla="*/ 211479 h 395968"/>
                <a:gd name="connsiteX10" fmla="*/ 1869998 w 5310889"/>
                <a:gd name="connsiteY10" fmla="*/ 209133 h 395968"/>
                <a:gd name="connsiteX11" fmla="*/ 1974166 w 5310889"/>
                <a:gd name="connsiteY11" fmla="*/ 167936 h 395968"/>
                <a:gd name="connsiteX12" fmla="*/ 1991583 w 5310889"/>
                <a:gd name="connsiteY12" fmla="*/ 133101 h 395968"/>
                <a:gd name="connsiteX13" fmla="*/ 2885871 w 5310889"/>
                <a:gd name="connsiteY13" fmla="*/ 88636 h 395968"/>
                <a:gd name="connsiteX14" fmla="*/ 3019806 w 5310889"/>
                <a:gd name="connsiteY14" fmla="*/ 89491 h 395968"/>
                <a:gd name="connsiteX15" fmla="*/ 3167100 w 5310889"/>
                <a:gd name="connsiteY15" fmla="*/ 86968 h 395968"/>
                <a:gd name="connsiteX16" fmla="*/ 3320558 w 5310889"/>
                <a:gd name="connsiteY16" fmla="*/ 85255 h 395968"/>
                <a:gd name="connsiteX17" fmla="*/ 3439318 w 5310889"/>
                <a:gd name="connsiteY17" fmla="*/ 89081 h 395968"/>
                <a:gd name="connsiteX18" fmla="*/ 3598729 w 5310889"/>
                <a:gd name="connsiteY18" fmla="*/ 84711 h 395968"/>
                <a:gd name="connsiteX19" fmla="*/ 3732320 w 5310889"/>
                <a:gd name="connsiteY19" fmla="*/ 90265 h 395968"/>
                <a:gd name="connsiteX20" fmla="*/ 3883037 w 5310889"/>
                <a:gd name="connsiteY20" fmla="*/ 93473 h 395968"/>
                <a:gd name="connsiteX21" fmla="*/ 4021668 w 5310889"/>
                <a:gd name="connsiteY21" fmla="*/ 99561 h 395968"/>
                <a:gd name="connsiteX22" fmla="*/ 4170957 w 5310889"/>
                <a:gd name="connsiteY22" fmla="*/ 99069 h 395968"/>
                <a:gd name="connsiteX23" fmla="*/ 4319136 w 5310889"/>
                <a:gd name="connsiteY23" fmla="*/ 92981 h 395968"/>
                <a:gd name="connsiteX24" fmla="*/ 4454483 w 5310889"/>
                <a:gd name="connsiteY24" fmla="*/ 95445 h 395968"/>
                <a:gd name="connsiteX25" fmla="*/ 4615247 w 5310889"/>
                <a:gd name="connsiteY25" fmla="*/ 90227 h 395968"/>
                <a:gd name="connsiteX26" fmla="*/ 4746262 w 5310889"/>
                <a:gd name="connsiteY26" fmla="*/ 92117 h 395968"/>
                <a:gd name="connsiteX27" fmla="*/ 4925346 w 5310889"/>
                <a:gd name="connsiteY27" fmla="*/ 1168 h 395968"/>
                <a:gd name="connsiteX28" fmla="*/ 5029111 w 5310889"/>
                <a:gd name="connsiteY28" fmla="*/ 82291 h 395968"/>
                <a:gd name="connsiteX29" fmla="*/ 5171236 w 5310889"/>
                <a:gd name="connsiteY29" fmla="*/ 87116 h 395968"/>
                <a:gd name="connsiteX30" fmla="*/ 5310889 w 5310889"/>
                <a:gd name="connsiteY30" fmla="*/ 90899 h 395968"/>
                <a:gd name="connsiteX0" fmla="*/ 0 w 5310889"/>
                <a:gd name="connsiteY0" fmla="*/ 342433 h 347391"/>
                <a:gd name="connsiteX1" fmla="*/ 291737 w 5310889"/>
                <a:gd name="connsiteY1" fmla="*/ 345781 h 347391"/>
                <a:gd name="connsiteX2" fmla="*/ 585483 w 5310889"/>
                <a:gd name="connsiteY2" fmla="*/ 284487 h 347391"/>
                <a:gd name="connsiteX3" fmla="*/ 742237 w 5310889"/>
                <a:gd name="connsiteY3" fmla="*/ 250323 h 347391"/>
                <a:gd name="connsiteX4" fmla="*/ 961626 w 5310889"/>
                <a:gd name="connsiteY4" fmla="*/ 203095 h 347391"/>
                <a:gd name="connsiteX5" fmla="*/ 1174652 w 5310889"/>
                <a:gd name="connsiteY5" fmla="*/ 166251 h 347391"/>
                <a:gd name="connsiteX6" fmla="*/ 1335091 w 5310889"/>
                <a:gd name="connsiteY6" fmla="*/ 153523 h 347391"/>
                <a:gd name="connsiteX7" fmla="*/ 1466725 w 5310889"/>
                <a:gd name="connsiteY7" fmla="*/ 145819 h 347391"/>
                <a:gd name="connsiteX8" fmla="*/ 1631183 w 5310889"/>
                <a:gd name="connsiteY8" fmla="*/ 161896 h 347391"/>
                <a:gd name="connsiteX9" fmla="*/ 1763486 w 5310889"/>
                <a:gd name="connsiteY9" fmla="*/ 162902 h 347391"/>
                <a:gd name="connsiteX10" fmla="*/ 1869998 w 5310889"/>
                <a:gd name="connsiteY10" fmla="*/ 160556 h 347391"/>
                <a:gd name="connsiteX11" fmla="*/ 1974166 w 5310889"/>
                <a:gd name="connsiteY11" fmla="*/ 119359 h 347391"/>
                <a:gd name="connsiteX12" fmla="*/ 1991583 w 5310889"/>
                <a:gd name="connsiteY12" fmla="*/ 84524 h 347391"/>
                <a:gd name="connsiteX13" fmla="*/ 2885871 w 5310889"/>
                <a:gd name="connsiteY13" fmla="*/ 40059 h 347391"/>
                <a:gd name="connsiteX14" fmla="*/ 3019806 w 5310889"/>
                <a:gd name="connsiteY14" fmla="*/ 40914 h 347391"/>
                <a:gd name="connsiteX15" fmla="*/ 3167100 w 5310889"/>
                <a:gd name="connsiteY15" fmla="*/ 38391 h 347391"/>
                <a:gd name="connsiteX16" fmla="*/ 3320558 w 5310889"/>
                <a:gd name="connsiteY16" fmla="*/ 36678 h 347391"/>
                <a:gd name="connsiteX17" fmla="*/ 3439318 w 5310889"/>
                <a:gd name="connsiteY17" fmla="*/ 40504 h 347391"/>
                <a:gd name="connsiteX18" fmla="*/ 3598729 w 5310889"/>
                <a:gd name="connsiteY18" fmla="*/ 36134 h 347391"/>
                <a:gd name="connsiteX19" fmla="*/ 3732320 w 5310889"/>
                <a:gd name="connsiteY19" fmla="*/ 41688 h 347391"/>
                <a:gd name="connsiteX20" fmla="*/ 3883037 w 5310889"/>
                <a:gd name="connsiteY20" fmla="*/ 44896 h 347391"/>
                <a:gd name="connsiteX21" fmla="*/ 4021668 w 5310889"/>
                <a:gd name="connsiteY21" fmla="*/ 50984 h 347391"/>
                <a:gd name="connsiteX22" fmla="*/ 4170957 w 5310889"/>
                <a:gd name="connsiteY22" fmla="*/ 50492 h 347391"/>
                <a:gd name="connsiteX23" fmla="*/ 4319136 w 5310889"/>
                <a:gd name="connsiteY23" fmla="*/ 44404 h 347391"/>
                <a:gd name="connsiteX24" fmla="*/ 4454483 w 5310889"/>
                <a:gd name="connsiteY24" fmla="*/ 46868 h 347391"/>
                <a:gd name="connsiteX25" fmla="*/ 4615247 w 5310889"/>
                <a:gd name="connsiteY25" fmla="*/ 41650 h 347391"/>
                <a:gd name="connsiteX26" fmla="*/ 4746262 w 5310889"/>
                <a:gd name="connsiteY26" fmla="*/ 43540 h 347391"/>
                <a:gd name="connsiteX27" fmla="*/ 4888665 w 5310889"/>
                <a:gd name="connsiteY27" fmla="*/ 31192 h 347391"/>
                <a:gd name="connsiteX28" fmla="*/ 5029111 w 5310889"/>
                <a:gd name="connsiteY28" fmla="*/ 33714 h 347391"/>
                <a:gd name="connsiteX29" fmla="*/ 5171236 w 5310889"/>
                <a:gd name="connsiteY29" fmla="*/ 38539 h 347391"/>
                <a:gd name="connsiteX30" fmla="*/ 5310889 w 5310889"/>
                <a:gd name="connsiteY30" fmla="*/ 42322 h 347391"/>
                <a:gd name="connsiteX0" fmla="*/ 0 w 5310889"/>
                <a:gd name="connsiteY0" fmla="*/ 352122 h 357080"/>
                <a:gd name="connsiteX1" fmla="*/ 291737 w 5310889"/>
                <a:gd name="connsiteY1" fmla="*/ 355470 h 357080"/>
                <a:gd name="connsiteX2" fmla="*/ 585483 w 5310889"/>
                <a:gd name="connsiteY2" fmla="*/ 294176 h 357080"/>
                <a:gd name="connsiteX3" fmla="*/ 742237 w 5310889"/>
                <a:gd name="connsiteY3" fmla="*/ 260012 h 357080"/>
                <a:gd name="connsiteX4" fmla="*/ 961626 w 5310889"/>
                <a:gd name="connsiteY4" fmla="*/ 212784 h 357080"/>
                <a:gd name="connsiteX5" fmla="*/ 1174652 w 5310889"/>
                <a:gd name="connsiteY5" fmla="*/ 175940 h 357080"/>
                <a:gd name="connsiteX6" fmla="*/ 1335091 w 5310889"/>
                <a:gd name="connsiteY6" fmla="*/ 163212 h 357080"/>
                <a:gd name="connsiteX7" fmla="*/ 1466725 w 5310889"/>
                <a:gd name="connsiteY7" fmla="*/ 155508 h 357080"/>
                <a:gd name="connsiteX8" fmla="*/ 1631183 w 5310889"/>
                <a:gd name="connsiteY8" fmla="*/ 171585 h 357080"/>
                <a:gd name="connsiteX9" fmla="*/ 1763486 w 5310889"/>
                <a:gd name="connsiteY9" fmla="*/ 172591 h 357080"/>
                <a:gd name="connsiteX10" fmla="*/ 1869998 w 5310889"/>
                <a:gd name="connsiteY10" fmla="*/ 170245 h 357080"/>
                <a:gd name="connsiteX11" fmla="*/ 1974166 w 5310889"/>
                <a:gd name="connsiteY11" fmla="*/ 129048 h 357080"/>
                <a:gd name="connsiteX12" fmla="*/ 1991583 w 5310889"/>
                <a:gd name="connsiteY12" fmla="*/ 94213 h 357080"/>
                <a:gd name="connsiteX13" fmla="*/ 2885871 w 5310889"/>
                <a:gd name="connsiteY13" fmla="*/ 49748 h 357080"/>
                <a:gd name="connsiteX14" fmla="*/ 3019806 w 5310889"/>
                <a:gd name="connsiteY14" fmla="*/ 50603 h 357080"/>
                <a:gd name="connsiteX15" fmla="*/ 3167100 w 5310889"/>
                <a:gd name="connsiteY15" fmla="*/ 48080 h 357080"/>
                <a:gd name="connsiteX16" fmla="*/ 3320558 w 5310889"/>
                <a:gd name="connsiteY16" fmla="*/ 46367 h 357080"/>
                <a:gd name="connsiteX17" fmla="*/ 3439318 w 5310889"/>
                <a:gd name="connsiteY17" fmla="*/ 50193 h 357080"/>
                <a:gd name="connsiteX18" fmla="*/ 3598729 w 5310889"/>
                <a:gd name="connsiteY18" fmla="*/ 45823 h 357080"/>
                <a:gd name="connsiteX19" fmla="*/ 3732320 w 5310889"/>
                <a:gd name="connsiteY19" fmla="*/ 51377 h 357080"/>
                <a:gd name="connsiteX20" fmla="*/ 3883037 w 5310889"/>
                <a:gd name="connsiteY20" fmla="*/ 54585 h 357080"/>
                <a:gd name="connsiteX21" fmla="*/ 4021668 w 5310889"/>
                <a:gd name="connsiteY21" fmla="*/ 60673 h 357080"/>
                <a:gd name="connsiteX22" fmla="*/ 4170957 w 5310889"/>
                <a:gd name="connsiteY22" fmla="*/ 60181 h 357080"/>
                <a:gd name="connsiteX23" fmla="*/ 4319136 w 5310889"/>
                <a:gd name="connsiteY23" fmla="*/ 54093 h 357080"/>
                <a:gd name="connsiteX24" fmla="*/ 4454483 w 5310889"/>
                <a:gd name="connsiteY24" fmla="*/ 56557 h 357080"/>
                <a:gd name="connsiteX25" fmla="*/ 4615247 w 5310889"/>
                <a:gd name="connsiteY25" fmla="*/ 51339 h 357080"/>
                <a:gd name="connsiteX26" fmla="*/ 4746262 w 5310889"/>
                <a:gd name="connsiteY26" fmla="*/ 53229 h 357080"/>
                <a:gd name="connsiteX27" fmla="*/ 4888665 w 5310889"/>
                <a:gd name="connsiteY27" fmla="*/ 40881 h 357080"/>
                <a:gd name="connsiteX28" fmla="*/ 5029111 w 5310889"/>
                <a:gd name="connsiteY28" fmla="*/ 43403 h 357080"/>
                <a:gd name="connsiteX29" fmla="*/ 5171236 w 5310889"/>
                <a:gd name="connsiteY29" fmla="*/ 48228 h 357080"/>
                <a:gd name="connsiteX30" fmla="*/ 5310889 w 5310889"/>
                <a:gd name="connsiteY30" fmla="*/ 52011 h 357080"/>
                <a:gd name="connsiteX0" fmla="*/ 0 w 5310889"/>
                <a:gd name="connsiteY0" fmla="*/ 344533 h 349491"/>
                <a:gd name="connsiteX1" fmla="*/ 291737 w 5310889"/>
                <a:gd name="connsiteY1" fmla="*/ 347881 h 349491"/>
                <a:gd name="connsiteX2" fmla="*/ 585483 w 5310889"/>
                <a:gd name="connsiteY2" fmla="*/ 286587 h 349491"/>
                <a:gd name="connsiteX3" fmla="*/ 742237 w 5310889"/>
                <a:gd name="connsiteY3" fmla="*/ 252423 h 349491"/>
                <a:gd name="connsiteX4" fmla="*/ 961626 w 5310889"/>
                <a:gd name="connsiteY4" fmla="*/ 205195 h 349491"/>
                <a:gd name="connsiteX5" fmla="*/ 1174652 w 5310889"/>
                <a:gd name="connsiteY5" fmla="*/ 168351 h 349491"/>
                <a:gd name="connsiteX6" fmla="*/ 1335091 w 5310889"/>
                <a:gd name="connsiteY6" fmla="*/ 155623 h 349491"/>
                <a:gd name="connsiteX7" fmla="*/ 1466725 w 5310889"/>
                <a:gd name="connsiteY7" fmla="*/ 147919 h 349491"/>
                <a:gd name="connsiteX8" fmla="*/ 1631183 w 5310889"/>
                <a:gd name="connsiteY8" fmla="*/ 163996 h 349491"/>
                <a:gd name="connsiteX9" fmla="*/ 1763486 w 5310889"/>
                <a:gd name="connsiteY9" fmla="*/ 165002 h 349491"/>
                <a:gd name="connsiteX10" fmla="*/ 1869998 w 5310889"/>
                <a:gd name="connsiteY10" fmla="*/ 162656 h 349491"/>
                <a:gd name="connsiteX11" fmla="*/ 1974166 w 5310889"/>
                <a:gd name="connsiteY11" fmla="*/ 121459 h 349491"/>
                <a:gd name="connsiteX12" fmla="*/ 1991583 w 5310889"/>
                <a:gd name="connsiteY12" fmla="*/ 86624 h 349491"/>
                <a:gd name="connsiteX13" fmla="*/ 2885871 w 5310889"/>
                <a:gd name="connsiteY13" fmla="*/ 42159 h 349491"/>
                <a:gd name="connsiteX14" fmla="*/ 3019806 w 5310889"/>
                <a:gd name="connsiteY14" fmla="*/ 43014 h 349491"/>
                <a:gd name="connsiteX15" fmla="*/ 3167100 w 5310889"/>
                <a:gd name="connsiteY15" fmla="*/ 40491 h 349491"/>
                <a:gd name="connsiteX16" fmla="*/ 3320558 w 5310889"/>
                <a:gd name="connsiteY16" fmla="*/ 38778 h 349491"/>
                <a:gd name="connsiteX17" fmla="*/ 3439318 w 5310889"/>
                <a:gd name="connsiteY17" fmla="*/ 42604 h 349491"/>
                <a:gd name="connsiteX18" fmla="*/ 3598729 w 5310889"/>
                <a:gd name="connsiteY18" fmla="*/ 38234 h 349491"/>
                <a:gd name="connsiteX19" fmla="*/ 3732320 w 5310889"/>
                <a:gd name="connsiteY19" fmla="*/ 43788 h 349491"/>
                <a:gd name="connsiteX20" fmla="*/ 3883037 w 5310889"/>
                <a:gd name="connsiteY20" fmla="*/ 46996 h 349491"/>
                <a:gd name="connsiteX21" fmla="*/ 4021668 w 5310889"/>
                <a:gd name="connsiteY21" fmla="*/ 53084 h 349491"/>
                <a:gd name="connsiteX22" fmla="*/ 4170957 w 5310889"/>
                <a:gd name="connsiteY22" fmla="*/ 52592 h 349491"/>
                <a:gd name="connsiteX23" fmla="*/ 4319136 w 5310889"/>
                <a:gd name="connsiteY23" fmla="*/ 46504 h 349491"/>
                <a:gd name="connsiteX24" fmla="*/ 4454483 w 5310889"/>
                <a:gd name="connsiteY24" fmla="*/ 48968 h 349491"/>
                <a:gd name="connsiteX25" fmla="*/ 4615247 w 5310889"/>
                <a:gd name="connsiteY25" fmla="*/ 43750 h 349491"/>
                <a:gd name="connsiteX26" fmla="*/ 4746262 w 5310889"/>
                <a:gd name="connsiteY26" fmla="*/ 45640 h 349491"/>
                <a:gd name="connsiteX27" fmla="*/ 4888665 w 5310889"/>
                <a:gd name="connsiteY27" fmla="*/ 33292 h 349491"/>
                <a:gd name="connsiteX28" fmla="*/ 5029111 w 5310889"/>
                <a:gd name="connsiteY28" fmla="*/ 35814 h 349491"/>
                <a:gd name="connsiteX29" fmla="*/ 5171236 w 5310889"/>
                <a:gd name="connsiteY29" fmla="*/ 40639 h 349491"/>
                <a:gd name="connsiteX30" fmla="*/ 5310889 w 5310889"/>
                <a:gd name="connsiteY30" fmla="*/ 44422 h 349491"/>
                <a:gd name="connsiteX0" fmla="*/ 0 w 5310889"/>
                <a:gd name="connsiteY0" fmla="*/ 342433 h 347391"/>
                <a:gd name="connsiteX1" fmla="*/ 291737 w 5310889"/>
                <a:gd name="connsiteY1" fmla="*/ 345781 h 347391"/>
                <a:gd name="connsiteX2" fmla="*/ 585483 w 5310889"/>
                <a:gd name="connsiteY2" fmla="*/ 284487 h 347391"/>
                <a:gd name="connsiteX3" fmla="*/ 742237 w 5310889"/>
                <a:gd name="connsiteY3" fmla="*/ 250323 h 347391"/>
                <a:gd name="connsiteX4" fmla="*/ 961626 w 5310889"/>
                <a:gd name="connsiteY4" fmla="*/ 203095 h 347391"/>
                <a:gd name="connsiteX5" fmla="*/ 1174652 w 5310889"/>
                <a:gd name="connsiteY5" fmla="*/ 166251 h 347391"/>
                <a:gd name="connsiteX6" fmla="*/ 1335091 w 5310889"/>
                <a:gd name="connsiteY6" fmla="*/ 153523 h 347391"/>
                <a:gd name="connsiteX7" fmla="*/ 1466725 w 5310889"/>
                <a:gd name="connsiteY7" fmla="*/ 145819 h 347391"/>
                <a:gd name="connsiteX8" fmla="*/ 1631183 w 5310889"/>
                <a:gd name="connsiteY8" fmla="*/ 161896 h 347391"/>
                <a:gd name="connsiteX9" fmla="*/ 1763486 w 5310889"/>
                <a:gd name="connsiteY9" fmla="*/ 162902 h 347391"/>
                <a:gd name="connsiteX10" fmla="*/ 1869998 w 5310889"/>
                <a:gd name="connsiteY10" fmla="*/ 160556 h 347391"/>
                <a:gd name="connsiteX11" fmla="*/ 1974166 w 5310889"/>
                <a:gd name="connsiteY11" fmla="*/ 119359 h 347391"/>
                <a:gd name="connsiteX12" fmla="*/ 1991583 w 5310889"/>
                <a:gd name="connsiteY12" fmla="*/ 84524 h 347391"/>
                <a:gd name="connsiteX13" fmla="*/ 2885871 w 5310889"/>
                <a:gd name="connsiteY13" fmla="*/ 40059 h 347391"/>
                <a:gd name="connsiteX14" fmla="*/ 3019806 w 5310889"/>
                <a:gd name="connsiteY14" fmla="*/ 40914 h 347391"/>
                <a:gd name="connsiteX15" fmla="*/ 3167100 w 5310889"/>
                <a:gd name="connsiteY15" fmla="*/ 38391 h 347391"/>
                <a:gd name="connsiteX16" fmla="*/ 3320558 w 5310889"/>
                <a:gd name="connsiteY16" fmla="*/ 36678 h 347391"/>
                <a:gd name="connsiteX17" fmla="*/ 3439318 w 5310889"/>
                <a:gd name="connsiteY17" fmla="*/ 40504 h 347391"/>
                <a:gd name="connsiteX18" fmla="*/ 3598729 w 5310889"/>
                <a:gd name="connsiteY18" fmla="*/ 36134 h 347391"/>
                <a:gd name="connsiteX19" fmla="*/ 3732320 w 5310889"/>
                <a:gd name="connsiteY19" fmla="*/ 41688 h 347391"/>
                <a:gd name="connsiteX20" fmla="*/ 3883037 w 5310889"/>
                <a:gd name="connsiteY20" fmla="*/ 44896 h 347391"/>
                <a:gd name="connsiteX21" fmla="*/ 4021668 w 5310889"/>
                <a:gd name="connsiteY21" fmla="*/ 50984 h 347391"/>
                <a:gd name="connsiteX22" fmla="*/ 4170957 w 5310889"/>
                <a:gd name="connsiteY22" fmla="*/ 50492 h 347391"/>
                <a:gd name="connsiteX23" fmla="*/ 4319136 w 5310889"/>
                <a:gd name="connsiteY23" fmla="*/ 44404 h 347391"/>
                <a:gd name="connsiteX24" fmla="*/ 4454483 w 5310889"/>
                <a:gd name="connsiteY24" fmla="*/ 46868 h 347391"/>
                <a:gd name="connsiteX25" fmla="*/ 4615247 w 5310889"/>
                <a:gd name="connsiteY25" fmla="*/ 41650 h 347391"/>
                <a:gd name="connsiteX26" fmla="*/ 4746262 w 5310889"/>
                <a:gd name="connsiteY26" fmla="*/ 43540 h 347391"/>
                <a:gd name="connsiteX27" fmla="*/ 4888665 w 5310889"/>
                <a:gd name="connsiteY27" fmla="*/ 31192 h 347391"/>
                <a:gd name="connsiteX28" fmla="*/ 5029111 w 5310889"/>
                <a:gd name="connsiteY28" fmla="*/ 33714 h 347391"/>
                <a:gd name="connsiteX29" fmla="*/ 5171236 w 5310889"/>
                <a:gd name="connsiteY29" fmla="*/ 38539 h 347391"/>
                <a:gd name="connsiteX30" fmla="*/ 5310889 w 5310889"/>
                <a:gd name="connsiteY30" fmla="*/ 42322 h 347391"/>
                <a:gd name="connsiteX0" fmla="*/ 0 w 5310889"/>
                <a:gd name="connsiteY0" fmla="*/ 342433 h 347391"/>
                <a:gd name="connsiteX1" fmla="*/ 291737 w 5310889"/>
                <a:gd name="connsiteY1" fmla="*/ 345781 h 347391"/>
                <a:gd name="connsiteX2" fmla="*/ 585483 w 5310889"/>
                <a:gd name="connsiteY2" fmla="*/ 284487 h 347391"/>
                <a:gd name="connsiteX3" fmla="*/ 742237 w 5310889"/>
                <a:gd name="connsiteY3" fmla="*/ 250323 h 347391"/>
                <a:gd name="connsiteX4" fmla="*/ 961626 w 5310889"/>
                <a:gd name="connsiteY4" fmla="*/ 203095 h 347391"/>
                <a:gd name="connsiteX5" fmla="*/ 1174652 w 5310889"/>
                <a:gd name="connsiteY5" fmla="*/ 166251 h 347391"/>
                <a:gd name="connsiteX6" fmla="*/ 1335091 w 5310889"/>
                <a:gd name="connsiteY6" fmla="*/ 153523 h 347391"/>
                <a:gd name="connsiteX7" fmla="*/ 1466725 w 5310889"/>
                <a:gd name="connsiteY7" fmla="*/ 145819 h 347391"/>
                <a:gd name="connsiteX8" fmla="*/ 1631183 w 5310889"/>
                <a:gd name="connsiteY8" fmla="*/ 161896 h 347391"/>
                <a:gd name="connsiteX9" fmla="*/ 1763486 w 5310889"/>
                <a:gd name="connsiteY9" fmla="*/ 162902 h 347391"/>
                <a:gd name="connsiteX10" fmla="*/ 1869998 w 5310889"/>
                <a:gd name="connsiteY10" fmla="*/ 160556 h 347391"/>
                <a:gd name="connsiteX11" fmla="*/ 1974166 w 5310889"/>
                <a:gd name="connsiteY11" fmla="*/ 119359 h 347391"/>
                <a:gd name="connsiteX12" fmla="*/ 1991583 w 5310889"/>
                <a:gd name="connsiteY12" fmla="*/ 84524 h 347391"/>
                <a:gd name="connsiteX13" fmla="*/ 2885871 w 5310889"/>
                <a:gd name="connsiteY13" fmla="*/ 40059 h 347391"/>
                <a:gd name="connsiteX14" fmla="*/ 3019806 w 5310889"/>
                <a:gd name="connsiteY14" fmla="*/ 40914 h 347391"/>
                <a:gd name="connsiteX15" fmla="*/ 3167100 w 5310889"/>
                <a:gd name="connsiteY15" fmla="*/ 38391 h 347391"/>
                <a:gd name="connsiteX16" fmla="*/ 3320558 w 5310889"/>
                <a:gd name="connsiteY16" fmla="*/ 36678 h 347391"/>
                <a:gd name="connsiteX17" fmla="*/ 3439318 w 5310889"/>
                <a:gd name="connsiteY17" fmla="*/ 40504 h 347391"/>
                <a:gd name="connsiteX18" fmla="*/ 3598729 w 5310889"/>
                <a:gd name="connsiteY18" fmla="*/ 36134 h 347391"/>
                <a:gd name="connsiteX19" fmla="*/ 3732320 w 5310889"/>
                <a:gd name="connsiteY19" fmla="*/ 41688 h 347391"/>
                <a:gd name="connsiteX20" fmla="*/ 3883037 w 5310889"/>
                <a:gd name="connsiteY20" fmla="*/ 44896 h 347391"/>
                <a:gd name="connsiteX21" fmla="*/ 4021668 w 5310889"/>
                <a:gd name="connsiteY21" fmla="*/ 50984 h 347391"/>
                <a:gd name="connsiteX22" fmla="*/ 4170957 w 5310889"/>
                <a:gd name="connsiteY22" fmla="*/ 50492 h 347391"/>
                <a:gd name="connsiteX23" fmla="*/ 4319136 w 5310889"/>
                <a:gd name="connsiteY23" fmla="*/ 44404 h 347391"/>
                <a:gd name="connsiteX24" fmla="*/ 4454483 w 5310889"/>
                <a:gd name="connsiteY24" fmla="*/ 46868 h 347391"/>
                <a:gd name="connsiteX25" fmla="*/ 4615247 w 5310889"/>
                <a:gd name="connsiteY25" fmla="*/ 41650 h 347391"/>
                <a:gd name="connsiteX26" fmla="*/ 4746262 w 5310889"/>
                <a:gd name="connsiteY26" fmla="*/ 43540 h 347391"/>
                <a:gd name="connsiteX27" fmla="*/ 4888665 w 5310889"/>
                <a:gd name="connsiteY27" fmla="*/ 31192 h 347391"/>
                <a:gd name="connsiteX28" fmla="*/ 5029111 w 5310889"/>
                <a:gd name="connsiteY28" fmla="*/ 33714 h 347391"/>
                <a:gd name="connsiteX29" fmla="*/ 5171236 w 5310889"/>
                <a:gd name="connsiteY29" fmla="*/ 38539 h 347391"/>
                <a:gd name="connsiteX30" fmla="*/ 5310889 w 5310889"/>
                <a:gd name="connsiteY30" fmla="*/ 42322 h 347391"/>
                <a:gd name="connsiteX0" fmla="*/ 0 w 5310889"/>
                <a:gd name="connsiteY0" fmla="*/ 342433 h 347391"/>
                <a:gd name="connsiteX1" fmla="*/ 291737 w 5310889"/>
                <a:gd name="connsiteY1" fmla="*/ 345781 h 347391"/>
                <a:gd name="connsiteX2" fmla="*/ 585483 w 5310889"/>
                <a:gd name="connsiteY2" fmla="*/ 284487 h 347391"/>
                <a:gd name="connsiteX3" fmla="*/ 742237 w 5310889"/>
                <a:gd name="connsiteY3" fmla="*/ 250323 h 347391"/>
                <a:gd name="connsiteX4" fmla="*/ 961626 w 5310889"/>
                <a:gd name="connsiteY4" fmla="*/ 203095 h 347391"/>
                <a:gd name="connsiteX5" fmla="*/ 1174652 w 5310889"/>
                <a:gd name="connsiteY5" fmla="*/ 166251 h 347391"/>
                <a:gd name="connsiteX6" fmla="*/ 1335091 w 5310889"/>
                <a:gd name="connsiteY6" fmla="*/ 153523 h 347391"/>
                <a:gd name="connsiteX7" fmla="*/ 1466725 w 5310889"/>
                <a:gd name="connsiteY7" fmla="*/ 145819 h 347391"/>
                <a:gd name="connsiteX8" fmla="*/ 1631183 w 5310889"/>
                <a:gd name="connsiteY8" fmla="*/ 161896 h 347391"/>
                <a:gd name="connsiteX9" fmla="*/ 1763486 w 5310889"/>
                <a:gd name="connsiteY9" fmla="*/ 162902 h 347391"/>
                <a:gd name="connsiteX10" fmla="*/ 1869998 w 5310889"/>
                <a:gd name="connsiteY10" fmla="*/ 160556 h 347391"/>
                <a:gd name="connsiteX11" fmla="*/ 1974166 w 5310889"/>
                <a:gd name="connsiteY11" fmla="*/ 119359 h 347391"/>
                <a:gd name="connsiteX12" fmla="*/ 1991583 w 5310889"/>
                <a:gd name="connsiteY12" fmla="*/ 84524 h 347391"/>
                <a:gd name="connsiteX13" fmla="*/ 2885871 w 5310889"/>
                <a:gd name="connsiteY13" fmla="*/ 40059 h 347391"/>
                <a:gd name="connsiteX14" fmla="*/ 3019806 w 5310889"/>
                <a:gd name="connsiteY14" fmla="*/ 40914 h 347391"/>
                <a:gd name="connsiteX15" fmla="*/ 3167100 w 5310889"/>
                <a:gd name="connsiteY15" fmla="*/ 38391 h 347391"/>
                <a:gd name="connsiteX16" fmla="*/ 3320558 w 5310889"/>
                <a:gd name="connsiteY16" fmla="*/ 36678 h 347391"/>
                <a:gd name="connsiteX17" fmla="*/ 3439318 w 5310889"/>
                <a:gd name="connsiteY17" fmla="*/ 40504 h 347391"/>
                <a:gd name="connsiteX18" fmla="*/ 3598729 w 5310889"/>
                <a:gd name="connsiteY18" fmla="*/ 36134 h 347391"/>
                <a:gd name="connsiteX19" fmla="*/ 3732320 w 5310889"/>
                <a:gd name="connsiteY19" fmla="*/ 41688 h 347391"/>
                <a:gd name="connsiteX20" fmla="*/ 3883037 w 5310889"/>
                <a:gd name="connsiteY20" fmla="*/ 44896 h 347391"/>
                <a:gd name="connsiteX21" fmla="*/ 4021668 w 5310889"/>
                <a:gd name="connsiteY21" fmla="*/ 50984 h 347391"/>
                <a:gd name="connsiteX22" fmla="*/ 4170957 w 5310889"/>
                <a:gd name="connsiteY22" fmla="*/ 50492 h 347391"/>
                <a:gd name="connsiteX23" fmla="*/ 4319136 w 5310889"/>
                <a:gd name="connsiteY23" fmla="*/ 44404 h 347391"/>
                <a:gd name="connsiteX24" fmla="*/ 4454483 w 5310889"/>
                <a:gd name="connsiteY24" fmla="*/ 46868 h 347391"/>
                <a:gd name="connsiteX25" fmla="*/ 4615247 w 5310889"/>
                <a:gd name="connsiteY25" fmla="*/ 41650 h 347391"/>
                <a:gd name="connsiteX26" fmla="*/ 4746262 w 5310889"/>
                <a:gd name="connsiteY26" fmla="*/ 43540 h 347391"/>
                <a:gd name="connsiteX27" fmla="*/ 4888665 w 5310889"/>
                <a:gd name="connsiteY27" fmla="*/ 31192 h 347391"/>
                <a:gd name="connsiteX28" fmla="*/ 5029111 w 5310889"/>
                <a:gd name="connsiteY28" fmla="*/ 33714 h 347391"/>
                <a:gd name="connsiteX29" fmla="*/ 5171236 w 5310889"/>
                <a:gd name="connsiteY29" fmla="*/ 38539 h 347391"/>
                <a:gd name="connsiteX30" fmla="*/ 5310889 w 5310889"/>
                <a:gd name="connsiteY30" fmla="*/ 42322 h 347391"/>
                <a:gd name="connsiteX0" fmla="*/ 0 w 5310889"/>
                <a:gd name="connsiteY0" fmla="*/ 342433 h 347391"/>
                <a:gd name="connsiteX1" fmla="*/ 291737 w 5310889"/>
                <a:gd name="connsiteY1" fmla="*/ 345781 h 347391"/>
                <a:gd name="connsiteX2" fmla="*/ 585483 w 5310889"/>
                <a:gd name="connsiteY2" fmla="*/ 284487 h 347391"/>
                <a:gd name="connsiteX3" fmla="*/ 742237 w 5310889"/>
                <a:gd name="connsiteY3" fmla="*/ 250323 h 347391"/>
                <a:gd name="connsiteX4" fmla="*/ 961626 w 5310889"/>
                <a:gd name="connsiteY4" fmla="*/ 203095 h 347391"/>
                <a:gd name="connsiteX5" fmla="*/ 1174652 w 5310889"/>
                <a:gd name="connsiteY5" fmla="*/ 166251 h 347391"/>
                <a:gd name="connsiteX6" fmla="*/ 1335091 w 5310889"/>
                <a:gd name="connsiteY6" fmla="*/ 153523 h 347391"/>
                <a:gd name="connsiteX7" fmla="*/ 1466725 w 5310889"/>
                <a:gd name="connsiteY7" fmla="*/ 145819 h 347391"/>
                <a:gd name="connsiteX8" fmla="*/ 1631183 w 5310889"/>
                <a:gd name="connsiteY8" fmla="*/ 161896 h 347391"/>
                <a:gd name="connsiteX9" fmla="*/ 1763486 w 5310889"/>
                <a:gd name="connsiteY9" fmla="*/ 162902 h 347391"/>
                <a:gd name="connsiteX10" fmla="*/ 1869998 w 5310889"/>
                <a:gd name="connsiteY10" fmla="*/ 160556 h 347391"/>
                <a:gd name="connsiteX11" fmla="*/ 1974166 w 5310889"/>
                <a:gd name="connsiteY11" fmla="*/ 119359 h 347391"/>
                <a:gd name="connsiteX12" fmla="*/ 1991583 w 5310889"/>
                <a:gd name="connsiteY12" fmla="*/ 84524 h 347391"/>
                <a:gd name="connsiteX13" fmla="*/ 2885871 w 5310889"/>
                <a:gd name="connsiteY13" fmla="*/ 40059 h 347391"/>
                <a:gd name="connsiteX14" fmla="*/ 3019806 w 5310889"/>
                <a:gd name="connsiteY14" fmla="*/ 40914 h 347391"/>
                <a:gd name="connsiteX15" fmla="*/ 3167100 w 5310889"/>
                <a:gd name="connsiteY15" fmla="*/ 38391 h 347391"/>
                <a:gd name="connsiteX16" fmla="*/ 3320558 w 5310889"/>
                <a:gd name="connsiteY16" fmla="*/ 36678 h 347391"/>
                <a:gd name="connsiteX17" fmla="*/ 3439318 w 5310889"/>
                <a:gd name="connsiteY17" fmla="*/ 40504 h 347391"/>
                <a:gd name="connsiteX18" fmla="*/ 3598729 w 5310889"/>
                <a:gd name="connsiteY18" fmla="*/ 36134 h 347391"/>
                <a:gd name="connsiteX19" fmla="*/ 3732320 w 5310889"/>
                <a:gd name="connsiteY19" fmla="*/ 41688 h 347391"/>
                <a:gd name="connsiteX20" fmla="*/ 3883037 w 5310889"/>
                <a:gd name="connsiteY20" fmla="*/ 44896 h 347391"/>
                <a:gd name="connsiteX21" fmla="*/ 4021668 w 5310889"/>
                <a:gd name="connsiteY21" fmla="*/ 50984 h 347391"/>
                <a:gd name="connsiteX22" fmla="*/ 4170957 w 5310889"/>
                <a:gd name="connsiteY22" fmla="*/ 50492 h 347391"/>
                <a:gd name="connsiteX23" fmla="*/ 4319136 w 5310889"/>
                <a:gd name="connsiteY23" fmla="*/ 44404 h 347391"/>
                <a:gd name="connsiteX24" fmla="*/ 4454483 w 5310889"/>
                <a:gd name="connsiteY24" fmla="*/ 46868 h 347391"/>
                <a:gd name="connsiteX25" fmla="*/ 4615247 w 5310889"/>
                <a:gd name="connsiteY25" fmla="*/ 41650 h 347391"/>
                <a:gd name="connsiteX26" fmla="*/ 4746262 w 5310889"/>
                <a:gd name="connsiteY26" fmla="*/ 43540 h 347391"/>
                <a:gd name="connsiteX27" fmla="*/ 4888665 w 5310889"/>
                <a:gd name="connsiteY27" fmla="*/ 31192 h 347391"/>
                <a:gd name="connsiteX28" fmla="*/ 5029111 w 5310889"/>
                <a:gd name="connsiteY28" fmla="*/ 33714 h 347391"/>
                <a:gd name="connsiteX29" fmla="*/ 5171236 w 5310889"/>
                <a:gd name="connsiteY29" fmla="*/ 38539 h 347391"/>
                <a:gd name="connsiteX30" fmla="*/ 5310889 w 5310889"/>
                <a:gd name="connsiteY30" fmla="*/ 42322 h 347391"/>
                <a:gd name="connsiteX0" fmla="*/ 0 w 5310889"/>
                <a:gd name="connsiteY0" fmla="*/ 342433 h 347391"/>
                <a:gd name="connsiteX1" fmla="*/ 291737 w 5310889"/>
                <a:gd name="connsiteY1" fmla="*/ 345781 h 347391"/>
                <a:gd name="connsiteX2" fmla="*/ 585483 w 5310889"/>
                <a:gd name="connsiteY2" fmla="*/ 284487 h 347391"/>
                <a:gd name="connsiteX3" fmla="*/ 742237 w 5310889"/>
                <a:gd name="connsiteY3" fmla="*/ 250323 h 347391"/>
                <a:gd name="connsiteX4" fmla="*/ 961626 w 5310889"/>
                <a:gd name="connsiteY4" fmla="*/ 203095 h 347391"/>
                <a:gd name="connsiteX5" fmla="*/ 1174652 w 5310889"/>
                <a:gd name="connsiteY5" fmla="*/ 166251 h 347391"/>
                <a:gd name="connsiteX6" fmla="*/ 1335091 w 5310889"/>
                <a:gd name="connsiteY6" fmla="*/ 153523 h 347391"/>
                <a:gd name="connsiteX7" fmla="*/ 1466725 w 5310889"/>
                <a:gd name="connsiteY7" fmla="*/ 145819 h 347391"/>
                <a:gd name="connsiteX8" fmla="*/ 1631183 w 5310889"/>
                <a:gd name="connsiteY8" fmla="*/ 161896 h 347391"/>
                <a:gd name="connsiteX9" fmla="*/ 1763486 w 5310889"/>
                <a:gd name="connsiteY9" fmla="*/ 162902 h 347391"/>
                <a:gd name="connsiteX10" fmla="*/ 1869998 w 5310889"/>
                <a:gd name="connsiteY10" fmla="*/ 160556 h 347391"/>
                <a:gd name="connsiteX11" fmla="*/ 1974166 w 5310889"/>
                <a:gd name="connsiteY11" fmla="*/ 119359 h 347391"/>
                <a:gd name="connsiteX12" fmla="*/ 1991583 w 5310889"/>
                <a:gd name="connsiteY12" fmla="*/ 84524 h 347391"/>
                <a:gd name="connsiteX13" fmla="*/ 2885871 w 5310889"/>
                <a:gd name="connsiteY13" fmla="*/ 40059 h 347391"/>
                <a:gd name="connsiteX14" fmla="*/ 3019806 w 5310889"/>
                <a:gd name="connsiteY14" fmla="*/ 40914 h 347391"/>
                <a:gd name="connsiteX15" fmla="*/ 3167100 w 5310889"/>
                <a:gd name="connsiteY15" fmla="*/ 38391 h 347391"/>
                <a:gd name="connsiteX16" fmla="*/ 3320558 w 5310889"/>
                <a:gd name="connsiteY16" fmla="*/ 36678 h 347391"/>
                <a:gd name="connsiteX17" fmla="*/ 3439318 w 5310889"/>
                <a:gd name="connsiteY17" fmla="*/ 40504 h 347391"/>
                <a:gd name="connsiteX18" fmla="*/ 3598729 w 5310889"/>
                <a:gd name="connsiteY18" fmla="*/ 36134 h 347391"/>
                <a:gd name="connsiteX19" fmla="*/ 3732320 w 5310889"/>
                <a:gd name="connsiteY19" fmla="*/ 41688 h 347391"/>
                <a:gd name="connsiteX20" fmla="*/ 3883037 w 5310889"/>
                <a:gd name="connsiteY20" fmla="*/ 44896 h 347391"/>
                <a:gd name="connsiteX21" fmla="*/ 4021668 w 5310889"/>
                <a:gd name="connsiteY21" fmla="*/ 50984 h 347391"/>
                <a:gd name="connsiteX22" fmla="*/ 4170957 w 5310889"/>
                <a:gd name="connsiteY22" fmla="*/ 50492 h 347391"/>
                <a:gd name="connsiteX23" fmla="*/ 4319136 w 5310889"/>
                <a:gd name="connsiteY23" fmla="*/ 44404 h 347391"/>
                <a:gd name="connsiteX24" fmla="*/ 4454483 w 5310889"/>
                <a:gd name="connsiteY24" fmla="*/ 46868 h 347391"/>
                <a:gd name="connsiteX25" fmla="*/ 4615247 w 5310889"/>
                <a:gd name="connsiteY25" fmla="*/ 41650 h 347391"/>
                <a:gd name="connsiteX26" fmla="*/ 4746262 w 5310889"/>
                <a:gd name="connsiteY26" fmla="*/ 43540 h 347391"/>
                <a:gd name="connsiteX27" fmla="*/ 4888665 w 5310889"/>
                <a:gd name="connsiteY27" fmla="*/ 31192 h 347391"/>
                <a:gd name="connsiteX28" fmla="*/ 5029111 w 5310889"/>
                <a:gd name="connsiteY28" fmla="*/ 33714 h 347391"/>
                <a:gd name="connsiteX29" fmla="*/ 5171236 w 5310889"/>
                <a:gd name="connsiteY29" fmla="*/ 38539 h 347391"/>
                <a:gd name="connsiteX30" fmla="*/ 5310889 w 5310889"/>
                <a:gd name="connsiteY30" fmla="*/ 42322 h 347391"/>
                <a:gd name="connsiteX0" fmla="*/ 0 w 5310889"/>
                <a:gd name="connsiteY0" fmla="*/ 337833 h 342791"/>
                <a:gd name="connsiteX1" fmla="*/ 291737 w 5310889"/>
                <a:gd name="connsiteY1" fmla="*/ 341181 h 342791"/>
                <a:gd name="connsiteX2" fmla="*/ 585483 w 5310889"/>
                <a:gd name="connsiteY2" fmla="*/ 279887 h 342791"/>
                <a:gd name="connsiteX3" fmla="*/ 742237 w 5310889"/>
                <a:gd name="connsiteY3" fmla="*/ 245723 h 342791"/>
                <a:gd name="connsiteX4" fmla="*/ 961626 w 5310889"/>
                <a:gd name="connsiteY4" fmla="*/ 198495 h 342791"/>
                <a:gd name="connsiteX5" fmla="*/ 1174652 w 5310889"/>
                <a:gd name="connsiteY5" fmla="*/ 161651 h 342791"/>
                <a:gd name="connsiteX6" fmla="*/ 1335091 w 5310889"/>
                <a:gd name="connsiteY6" fmla="*/ 148923 h 342791"/>
                <a:gd name="connsiteX7" fmla="*/ 1466725 w 5310889"/>
                <a:gd name="connsiteY7" fmla="*/ 141219 h 342791"/>
                <a:gd name="connsiteX8" fmla="*/ 1631183 w 5310889"/>
                <a:gd name="connsiteY8" fmla="*/ 157296 h 342791"/>
                <a:gd name="connsiteX9" fmla="*/ 1763486 w 5310889"/>
                <a:gd name="connsiteY9" fmla="*/ 158302 h 342791"/>
                <a:gd name="connsiteX10" fmla="*/ 1869998 w 5310889"/>
                <a:gd name="connsiteY10" fmla="*/ 155956 h 342791"/>
                <a:gd name="connsiteX11" fmla="*/ 1974166 w 5310889"/>
                <a:gd name="connsiteY11" fmla="*/ 114759 h 342791"/>
                <a:gd name="connsiteX12" fmla="*/ 1991583 w 5310889"/>
                <a:gd name="connsiteY12" fmla="*/ 79924 h 342791"/>
                <a:gd name="connsiteX13" fmla="*/ 2885871 w 5310889"/>
                <a:gd name="connsiteY13" fmla="*/ 35459 h 342791"/>
                <a:gd name="connsiteX14" fmla="*/ 3019806 w 5310889"/>
                <a:gd name="connsiteY14" fmla="*/ 36314 h 342791"/>
                <a:gd name="connsiteX15" fmla="*/ 3167100 w 5310889"/>
                <a:gd name="connsiteY15" fmla="*/ 33791 h 342791"/>
                <a:gd name="connsiteX16" fmla="*/ 3320558 w 5310889"/>
                <a:gd name="connsiteY16" fmla="*/ 32078 h 342791"/>
                <a:gd name="connsiteX17" fmla="*/ 3439318 w 5310889"/>
                <a:gd name="connsiteY17" fmla="*/ 35904 h 342791"/>
                <a:gd name="connsiteX18" fmla="*/ 3598729 w 5310889"/>
                <a:gd name="connsiteY18" fmla="*/ 31534 h 342791"/>
                <a:gd name="connsiteX19" fmla="*/ 3732320 w 5310889"/>
                <a:gd name="connsiteY19" fmla="*/ 37088 h 342791"/>
                <a:gd name="connsiteX20" fmla="*/ 3883037 w 5310889"/>
                <a:gd name="connsiteY20" fmla="*/ 40296 h 342791"/>
                <a:gd name="connsiteX21" fmla="*/ 4021668 w 5310889"/>
                <a:gd name="connsiteY21" fmla="*/ 46384 h 342791"/>
                <a:gd name="connsiteX22" fmla="*/ 4170957 w 5310889"/>
                <a:gd name="connsiteY22" fmla="*/ 45892 h 342791"/>
                <a:gd name="connsiteX23" fmla="*/ 4319136 w 5310889"/>
                <a:gd name="connsiteY23" fmla="*/ 39804 h 342791"/>
                <a:gd name="connsiteX24" fmla="*/ 4454483 w 5310889"/>
                <a:gd name="connsiteY24" fmla="*/ 42268 h 342791"/>
                <a:gd name="connsiteX25" fmla="*/ 4615247 w 5310889"/>
                <a:gd name="connsiteY25" fmla="*/ 37050 h 342791"/>
                <a:gd name="connsiteX26" fmla="*/ 4746262 w 5310889"/>
                <a:gd name="connsiteY26" fmla="*/ 38940 h 342791"/>
                <a:gd name="connsiteX27" fmla="*/ 4888665 w 5310889"/>
                <a:gd name="connsiteY27" fmla="*/ 26592 h 342791"/>
                <a:gd name="connsiteX28" fmla="*/ 5029111 w 5310889"/>
                <a:gd name="connsiteY28" fmla="*/ 29114 h 342791"/>
                <a:gd name="connsiteX29" fmla="*/ 5171236 w 5310889"/>
                <a:gd name="connsiteY29" fmla="*/ 33939 h 342791"/>
                <a:gd name="connsiteX30" fmla="*/ 5310889 w 5310889"/>
                <a:gd name="connsiteY30" fmla="*/ 37722 h 342791"/>
                <a:gd name="connsiteX0" fmla="*/ 0 w 5310889"/>
                <a:gd name="connsiteY0" fmla="*/ 337833 h 342791"/>
                <a:gd name="connsiteX1" fmla="*/ 291737 w 5310889"/>
                <a:gd name="connsiteY1" fmla="*/ 341181 h 342791"/>
                <a:gd name="connsiteX2" fmla="*/ 585483 w 5310889"/>
                <a:gd name="connsiteY2" fmla="*/ 279887 h 342791"/>
                <a:gd name="connsiteX3" fmla="*/ 742237 w 5310889"/>
                <a:gd name="connsiteY3" fmla="*/ 245723 h 342791"/>
                <a:gd name="connsiteX4" fmla="*/ 961626 w 5310889"/>
                <a:gd name="connsiteY4" fmla="*/ 198495 h 342791"/>
                <a:gd name="connsiteX5" fmla="*/ 1174652 w 5310889"/>
                <a:gd name="connsiteY5" fmla="*/ 161651 h 342791"/>
                <a:gd name="connsiteX6" fmla="*/ 1335091 w 5310889"/>
                <a:gd name="connsiteY6" fmla="*/ 148923 h 342791"/>
                <a:gd name="connsiteX7" fmla="*/ 1466725 w 5310889"/>
                <a:gd name="connsiteY7" fmla="*/ 141219 h 342791"/>
                <a:gd name="connsiteX8" fmla="*/ 1631183 w 5310889"/>
                <a:gd name="connsiteY8" fmla="*/ 157296 h 342791"/>
                <a:gd name="connsiteX9" fmla="*/ 1763486 w 5310889"/>
                <a:gd name="connsiteY9" fmla="*/ 158302 h 342791"/>
                <a:gd name="connsiteX10" fmla="*/ 1869998 w 5310889"/>
                <a:gd name="connsiteY10" fmla="*/ 155956 h 342791"/>
                <a:gd name="connsiteX11" fmla="*/ 1974166 w 5310889"/>
                <a:gd name="connsiteY11" fmla="*/ 114759 h 342791"/>
                <a:gd name="connsiteX12" fmla="*/ 1991583 w 5310889"/>
                <a:gd name="connsiteY12" fmla="*/ 79924 h 342791"/>
                <a:gd name="connsiteX13" fmla="*/ 2885871 w 5310889"/>
                <a:gd name="connsiteY13" fmla="*/ 35459 h 342791"/>
                <a:gd name="connsiteX14" fmla="*/ 3019806 w 5310889"/>
                <a:gd name="connsiteY14" fmla="*/ 36314 h 342791"/>
                <a:gd name="connsiteX15" fmla="*/ 3167100 w 5310889"/>
                <a:gd name="connsiteY15" fmla="*/ 33791 h 342791"/>
                <a:gd name="connsiteX16" fmla="*/ 3320558 w 5310889"/>
                <a:gd name="connsiteY16" fmla="*/ 32078 h 342791"/>
                <a:gd name="connsiteX17" fmla="*/ 3439318 w 5310889"/>
                <a:gd name="connsiteY17" fmla="*/ 35904 h 342791"/>
                <a:gd name="connsiteX18" fmla="*/ 3598729 w 5310889"/>
                <a:gd name="connsiteY18" fmla="*/ 31534 h 342791"/>
                <a:gd name="connsiteX19" fmla="*/ 3732320 w 5310889"/>
                <a:gd name="connsiteY19" fmla="*/ 37088 h 342791"/>
                <a:gd name="connsiteX20" fmla="*/ 3883037 w 5310889"/>
                <a:gd name="connsiteY20" fmla="*/ 40296 h 342791"/>
                <a:gd name="connsiteX21" fmla="*/ 4021668 w 5310889"/>
                <a:gd name="connsiteY21" fmla="*/ 46384 h 342791"/>
                <a:gd name="connsiteX22" fmla="*/ 4170957 w 5310889"/>
                <a:gd name="connsiteY22" fmla="*/ 45892 h 342791"/>
                <a:gd name="connsiteX23" fmla="*/ 4319136 w 5310889"/>
                <a:gd name="connsiteY23" fmla="*/ 39804 h 342791"/>
                <a:gd name="connsiteX24" fmla="*/ 4454483 w 5310889"/>
                <a:gd name="connsiteY24" fmla="*/ 42268 h 342791"/>
                <a:gd name="connsiteX25" fmla="*/ 4615247 w 5310889"/>
                <a:gd name="connsiteY25" fmla="*/ 37050 h 342791"/>
                <a:gd name="connsiteX26" fmla="*/ 4746262 w 5310889"/>
                <a:gd name="connsiteY26" fmla="*/ 38940 h 342791"/>
                <a:gd name="connsiteX27" fmla="*/ 4888665 w 5310889"/>
                <a:gd name="connsiteY27" fmla="*/ 26592 h 342791"/>
                <a:gd name="connsiteX28" fmla="*/ 5029111 w 5310889"/>
                <a:gd name="connsiteY28" fmla="*/ 29114 h 342791"/>
                <a:gd name="connsiteX29" fmla="*/ 5171236 w 5310889"/>
                <a:gd name="connsiteY29" fmla="*/ 33939 h 342791"/>
                <a:gd name="connsiteX30" fmla="*/ 5310889 w 5310889"/>
                <a:gd name="connsiteY30" fmla="*/ 37722 h 342791"/>
                <a:gd name="connsiteX0" fmla="*/ 0 w 5310889"/>
                <a:gd name="connsiteY0" fmla="*/ 337833 h 342791"/>
                <a:gd name="connsiteX1" fmla="*/ 291737 w 5310889"/>
                <a:gd name="connsiteY1" fmla="*/ 341181 h 342791"/>
                <a:gd name="connsiteX2" fmla="*/ 585483 w 5310889"/>
                <a:gd name="connsiteY2" fmla="*/ 279887 h 342791"/>
                <a:gd name="connsiteX3" fmla="*/ 742237 w 5310889"/>
                <a:gd name="connsiteY3" fmla="*/ 245723 h 342791"/>
                <a:gd name="connsiteX4" fmla="*/ 961626 w 5310889"/>
                <a:gd name="connsiteY4" fmla="*/ 198495 h 342791"/>
                <a:gd name="connsiteX5" fmla="*/ 1174652 w 5310889"/>
                <a:gd name="connsiteY5" fmla="*/ 161651 h 342791"/>
                <a:gd name="connsiteX6" fmla="*/ 1335091 w 5310889"/>
                <a:gd name="connsiteY6" fmla="*/ 148923 h 342791"/>
                <a:gd name="connsiteX7" fmla="*/ 1466725 w 5310889"/>
                <a:gd name="connsiteY7" fmla="*/ 141219 h 342791"/>
                <a:gd name="connsiteX8" fmla="*/ 1631183 w 5310889"/>
                <a:gd name="connsiteY8" fmla="*/ 157296 h 342791"/>
                <a:gd name="connsiteX9" fmla="*/ 1763486 w 5310889"/>
                <a:gd name="connsiteY9" fmla="*/ 158302 h 342791"/>
                <a:gd name="connsiteX10" fmla="*/ 1869998 w 5310889"/>
                <a:gd name="connsiteY10" fmla="*/ 155956 h 342791"/>
                <a:gd name="connsiteX11" fmla="*/ 1974166 w 5310889"/>
                <a:gd name="connsiteY11" fmla="*/ 114759 h 342791"/>
                <a:gd name="connsiteX12" fmla="*/ 1991583 w 5310889"/>
                <a:gd name="connsiteY12" fmla="*/ 79924 h 342791"/>
                <a:gd name="connsiteX13" fmla="*/ 2885871 w 5310889"/>
                <a:gd name="connsiteY13" fmla="*/ 35459 h 342791"/>
                <a:gd name="connsiteX14" fmla="*/ 3019806 w 5310889"/>
                <a:gd name="connsiteY14" fmla="*/ 36314 h 342791"/>
                <a:gd name="connsiteX15" fmla="*/ 3167100 w 5310889"/>
                <a:gd name="connsiteY15" fmla="*/ 33791 h 342791"/>
                <a:gd name="connsiteX16" fmla="*/ 3320558 w 5310889"/>
                <a:gd name="connsiteY16" fmla="*/ 32078 h 342791"/>
                <a:gd name="connsiteX17" fmla="*/ 3439318 w 5310889"/>
                <a:gd name="connsiteY17" fmla="*/ 35904 h 342791"/>
                <a:gd name="connsiteX18" fmla="*/ 3598729 w 5310889"/>
                <a:gd name="connsiteY18" fmla="*/ 31534 h 342791"/>
                <a:gd name="connsiteX19" fmla="*/ 3732320 w 5310889"/>
                <a:gd name="connsiteY19" fmla="*/ 37088 h 342791"/>
                <a:gd name="connsiteX20" fmla="*/ 3883037 w 5310889"/>
                <a:gd name="connsiteY20" fmla="*/ 40296 h 342791"/>
                <a:gd name="connsiteX21" fmla="*/ 4021668 w 5310889"/>
                <a:gd name="connsiteY21" fmla="*/ 46384 h 342791"/>
                <a:gd name="connsiteX22" fmla="*/ 4170957 w 5310889"/>
                <a:gd name="connsiteY22" fmla="*/ 45892 h 342791"/>
                <a:gd name="connsiteX23" fmla="*/ 4319136 w 5310889"/>
                <a:gd name="connsiteY23" fmla="*/ 39804 h 342791"/>
                <a:gd name="connsiteX24" fmla="*/ 4454483 w 5310889"/>
                <a:gd name="connsiteY24" fmla="*/ 42268 h 342791"/>
                <a:gd name="connsiteX25" fmla="*/ 4615247 w 5310889"/>
                <a:gd name="connsiteY25" fmla="*/ 37050 h 342791"/>
                <a:gd name="connsiteX26" fmla="*/ 4746262 w 5310889"/>
                <a:gd name="connsiteY26" fmla="*/ 38940 h 342791"/>
                <a:gd name="connsiteX27" fmla="*/ 4888665 w 5310889"/>
                <a:gd name="connsiteY27" fmla="*/ 26592 h 342791"/>
                <a:gd name="connsiteX28" fmla="*/ 5029111 w 5310889"/>
                <a:gd name="connsiteY28" fmla="*/ 29114 h 342791"/>
                <a:gd name="connsiteX29" fmla="*/ 5171236 w 5310889"/>
                <a:gd name="connsiteY29" fmla="*/ 33939 h 342791"/>
                <a:gd name="connsiteX30" fmla="*/ 5310889 w 5310889"/>
                <a:gd name="connsiteY30" fmla="*/ 37722 h 342791"/>
                <a:gd name="connsiteX0" fmla="*/ 0 w 5310889"/>
                <a:gd name="connsiteY0" fmla="*/ 336480 h 341438"/>
                <a:gd name="connsiteX1" fmla="*/ 291737 w 5310889"/>
                <a:gd name="connsiteY1" fmla="*/ 339828 h 341438"/>
                <a:gd name="connsiteX2" fmla="*/ 585483 w 5310889"/>
                <a:gd name="connsiteY2" fmla="*/ 278534 h 341438"/>
                <a:gd name="connsiteX3" fmla="*/ 742237 w 5310889"/>
                <a:gd name="connsiteY3" fmla="*/ 244370 h 341438"/>
                <a:gd name="connsiteX4" fmla="*/ 961626 w 5310889"/>
                <a:gd name="connsiteY4" fmla="*/ 197142 h 341438"/>
                <a:gd name="connsiteX5" fmla="*/ 1174652 w 5310889"/>
                <a:gd name="connsiteY5" fmla="*/ 160298 h 341438"/>
                <a:gd name="connsiteX6" fmla="*/ 1335091 w 5310889"/>
                <a:gd name="connsiteY6" fmla="*/ 147570 h 341438"/>
                <a:gd name="connsiteX7" fmla="*/ 1466725 w 5310889"/>
                <a:gd name="connsiteY7" fmla="*/ 139866 h 341438"/>
                <a:gd name="connsiteX8" fmla="*/ 1631183 w 5310889"/>
                <a:gd name="connsiteY8" fmla="*/ 155943 h 341438"/>
                <a:gd name="connsiteX9" fmla="*/ 1763486 w 5310889"/>
                <a:gd name="connsiteY9" fmla="*/ 156949 h 341438"/>
                <a:gd name="connsiteX10" fmla="*/ 1869998 w 5310889"/>
                <a:gd name="connsiteY10" fmla="*/ 154603 h 341438"/>
                <a:gd name="connsiteX11" fmla="*/ 1974166 w 5310889"/>
                <a:gd name="connsiteY11" fmla="*/ 113406 h 341438"/>
                <a:gd name="connsiteX12" fmla="*/ 1991583 w 5310889"/>
                <a:gd name="connsiteY12" fmla="*/ 78571 h 341438"/>
                <a:gd name="connsiteX13" fmla="*/ 2885871 w 5310889"/>
                <a:gd name="connsiteY13" fmla="*/ 34106 h 341438"/>
                <a:gd name="connsiteX14" fmla="*/ 3019806 w 5310889"/>
                <a:gd name="connsiteY14" fmla="*/ 34961 h 341438"/>
                <a:gd name="connsiteX15" fmla="*/ 3167100 w 5310889"/>
                <a:gd name="connsiteY15" fmla="*/ 32438 h 341438"/>
                <a:gd name="connsiteX16" fmla="*/ 3320558 w 5310889"/>
                <a:gd name="connsiteY16" fmla="*/ 30725 h 341438"/>
                <a:gd name="connsiteX17" fmla="*/ 3439318 w 5310889"/>
                <a:gd name="connsiteY17" fmla="*/ 34551 h 341438"/>
                <a:gd name="connsiteX18" fmla="*/ 3598729 w 5310889"/>
                <a:gd name="connsiteY18" fmla="*/ 30181 h 341438"/>
                <a:gd name="connsiteX19" fmla="*/ 3732320 w 5310889"/>
                <a:gd name="connsiteY19" fmla="*/ 35735 h 341438"/>
                <a:gd name="connsiteX20" fmla="*/ 3883037 w 5310889"/>
                <a:gd name="connsiteY20" fmla="*/ 38943 h 341438"/>
                <a:gd name="connsiteX21" fmla="*/ 4021668 w 5310889"/>
                <a:gd name="connsiteY21" fmla="*/ 45031 h 341438"/>
                <a:gd name="connsiteX22" fmla="*/ 4170957 w 5310889"/>
                <a:gd name="connsiteY22" fmla="*/ 44539 h 341438"/>
                <a:gd name="connsiteX23" fmla="*/ 4319136 w 5310889"/>
                <a:gd name="connsiteY23" fmla="*/ 38451 h 341438"/>
                <a:gd name="connsiteX24" fmla="*/ 4454483 w 5310889"/>
                <a:gd name="connsiteY24" fmla="*/ 40915 h 341438"/>
                <a:gd name="connsiteX25" fmla="*/ 4615247 w 5310889"/>
                <a:gd name="connsiteY25" fmla="*/ 35697 h 341438"/>
                <a:gd name="connsiteX26" fmla="*/ 4746262 w 5310889"/>
                <a:gd name="connsiteY26" fmla="*/ 37587 h 341438"/>
                <a:gd name="connsiteX27" fmla="*/ 4888665 w 5310889"/>
                <a:gd name="connsiteY27" fmla="*/ 25239 h 341438"/>
                <a:gd name="connsiteX28" fmla="*/ 5029111 w 5310889"/>
                <a:gd name="connsiteY28" fmla="*/ 27761 h 341438"/>
                <a:gd name="connsiteX29" fmla="*/ 5171236 w 5310889"/>
                <a:gd name="connsiteY29" fmla="*/ 32586 h 341438"/>
                <a:gd name="connsiteX30" fmla="*/ 5310889 w 5310889"/>
                <a:gd name="connsiteY30" fmla="*/ 36369 h 341438"/>
                <a:gd name="connsiteX0" fmla="*/ 0 w 5310889"/>
                <a:gd name="connsiteY0" fmla="*/ 336480 h 341438"/>
                <a:gd name="connsiteX1" fmla="*/ 291737 w 5310889"/>
                <a:gd name="connsiteY1" fmla="*/ 339828 h 341438"/>
                <a:gd name="connsiteX2" fmla="*/ 585483 w 5310889"/>
                <a:gd name="connsiteY2" fmla="*/ 278534 h 341438"/>
                <a:gd name="connsiteX3" fmla="*/ 742237 w 5310889"/>
                <a:gd name="connsiteY3" fmla="*/ 244370 h 341438"/>
                <a:gd name="connsiteX4" fmla="*/ 961626 w 5310889"/>
                <a:gd name="connsiteY4" fmla="*/ 197142 h 341438"/>
                <a:gd name="connsiteX5" fmla="*/ 1174652 w 5310889"/>
                <a:gd name="connsiteY5" fmla="*/ 160298 h 341438"/>
                <a:gd name="connsiteX6" fmla="*/ 1335091 w 5310889"/>
                <a:gd name="connsiteY6" fmla="*/ 147570 h 341438"/>
                <a:gd name="connsiteX7" fmla="*/ 1466725 w 5310889"/>
                <a:gd name="connsiteY7" fmla="*/ 139866 h 341438"/>
                <a:gd name="connsiteX8" fmla="*/ 1631183 w 5310889"/>
                <a:gd name="connsiteY8" fmla="*/ 155943 h 341438"/>
                <a:gd name="connsiteX9" fmla="*/ 1763486 w 5310889"/>
                <a:gd name="connsiteY9" fmla="*/ 156949 h 341438"/>
                <a:gd name="connsiteX10" fmla="*/ 1869998 w 5310889"/>
                <a:gd name="connsiteY10" fmla="*/ 154603 h 341438"/>
                <a:gd name="connsiteX11" fmla="*/ 1974166 w 5310889"/>
                <a:gd name="connsiteY11" fmla="*/ 113406 h 341438"/>
                <a:gd name="connsiteX12" fmla="*/ 1991583 w 5310889"/>
                <a:gd name="connsiteY12" fmla="*/ 78571 h 341438"/>
                <a:gd name="connsiteX13" fmla="*/ 2885871 w 5310889"/>
                <a:gd name="connsiteY13" fmla="*/ 34106 h 341438"/>
                <a:gd name="connsiteX14" fmla="*/ 3019806 w 5310889"/>
                <a:gd name="connsiteY14" fmla="*/ 34961 h 341438"/>
                <a:gd name="connsiteX15" fmla="*/ 3167100 w 5310889"/>
                <a:gd name="connsiteY15" fmla="*/ 32438 h 341438"/>
                <a:gd name="connsiteX16" fmla="*/ 3320558 w 5310889"/>
                <a:gd name="connsiteY16" fmla="*/ 30725 h 341438"/>
                <a:gd name="connsiteX17" fmla="*/ 3439318 w 5310889"/>
                <a:gd name="connsiteY17" fmla="*/ 34551 h 341438"/>
                <a:gd name="connsiteX18" fmla="*/ 3598729 w 5310889"/>
                <a:gd name="connsiteY18" fmla="*/ 30181 h 341438"/>
                <a:gd name="connsiteX19" fmla="*/ 3732320 w 5310889"/>
                <a:gd name="connsiteY19" fmla="*/ 35735 h 341438"/>
                <a:gd name="connsiteX20" fmla="*/ 3883037 w 5310889"/>
                <a:gd name="connsiteY20" fmla="*/ 38943 h 341438"/>
                <a:gd name="connsiteX21" fmla="*/ 4021668 w 5310889"/>
                <a:gd name="connsiteY21" fmla="*/ 45031 h 341438"/>
                <a:gd name="connsiteX22" fmla="*/ 4170957 w 5310889"/>
                <a:gd name="connsiteY22" fmla="*/ 44539 h 341438"/>
                <a:gd name="connsiteX23" fmla="*/ 4319136 w 5310889"/>
                <a:gd name="connsiteY23" fmla="*/ 38451 h 341438"/>
                <a:gd name="connsiteX24" fmla="*/ 4454483 w 5310889"/>
                <a:gd name="connsiteY24" fmla="*/ 40915 h 341438"/>
                <a:gd name="connsiteX25" fmla="*/ 4615247 w 5310889"/>
                <a:gd name="connsiteY25" fmla="*/ 35697 h 341438"/>
                <a:gd name="connsiteX26" fmla="*/ 4746262 w 5310889"/>
                <a:gd name="connsiteY26" fmla="*/ 37587 h 341438"/>
                <a:gd name="connsiteX27" fmla="*/ 4888665 w 5310889"/>
                <a:gd name="connsiteY27" fmla="*/ 25239 h 341438"/>
                <a:gd name="connsiteX28" fmla="*/ 5029111 w 5310889"/>
                <a:gd name="connsiteY28" fmla="*/ 27761 h 341438"/>
                <a:gd name="connsiteX29" fmla="*/ 5171236 w 5310889"/>
                <a:gd name="connsiteY29" fmla="*/ 32586 h 341438"/>
                <a:gd name="connsiteX30" fmla="*/ 5310889 w 5310889"/>
                <a:gd name="connsiteY30" fmla="*/ 36369 h 341438"/>
                <a:gd name="connsiteX0" fmla="*/ 0 w 5310889"/>
                <a:gd name="connsiteY0" fmla="*/ 332580 h 337538"/>
                <a:gd name="connsiteX1" fmla="*/ 291737 w 5310889"/>
                <a:gd name="connsiteY1" fmla="*/ 335928 h 337538"/>
                <a:gd name="connsiteX2" fmla="*/ 585483 w 5310889"/>
                <a:gd name="connsiteY2" fmla="*/ 274634 h 337538"/>
                <a:gd name="connsiteX3" fmla="*/ 742237 w 5310889"/>
                <a:gd name="connsiteY3" fmla="*/ 240470 h 337538"/>
                <a:gd name="connsiteX4" fmla="*/ 961626 w 5310889"/>
                <a:gd name="connsiteY4" fmla="*/ 193242 h 337538"/>
                <a:gd name="connsiteX5" fmla="*/ 1174652 w 5310889"/>
                <a:gd name="connsiteY5" fmla="*/ 156398 h 337538"/>
                <a:gd name="connsiteX6" fmla="*/ 1335091 w 5310889"/>
                <a:gd name="connsiteY6" fmla="*/ 143670 h 337538"/>
                <a:gd name="connsiteX7" fmla="*/ 1466725 w 5310889"/>
                <a:gd name="connsiteY7" fmla="*/ 135966 h 337538"/>
                <a:gd name="connsiteX8" fmla="*/ 1631183 w 5310889"/>
                <a:gd name="connsiteY8" fmla="*/ 152043 h 337538"/>
                <a:gd name="connsiteX9" fmla="*/ 1763486 w 5310889"/>
                <a:gd name="connsiteY9" fmla="*/ 153049 h 337538"/>
                <a:gd name="connsiteX10" fmla="*/ 1869998 w 5310889"/>
                <a:gd name="connsiteY10" fmla="*/ 150703 h 337538"/>
                <a:gd name="connsiteX11" fmla="*/ 1974166 w 5310889"/>
                <a:gd name="connsiteY11" fmla="*/ 109506 h 337538"/>
                <a:gd name="connsiteX12" fmla="*/ 1991583 w 5310889"/>
                <a:gd name="connsiteY12" fmla="*/ 74671 h 337538"/>
                <a:gd name="connsiteX13" fmla="*/ 2885871 w 5310889"/>
                <a:gd name="connsiteY13" fmla="*/ 30206 h 337538"/>
                <a:gd name="connsiteX14" fmla="*/ 3019806 w 5310889"/>
                <a:gd name="connsiteY14" fmla="*/ 31061 h 337538"/>
                <a:gd name="connsiteX15" fmla="*/ 3167100 w 5310889"/>
                <a:gd name="connsiteY15" fmla="*/ 28538 h 337538"/>
                <a:gd name="connsiteX16" fmla="*/ 3320558 w 5310889"/>
                <a:gd name="connsiteY16" fmla="*/ 26825 h 337538"/>
                <a:gd name="connsiteX17" fmla="*/ 3439318 w 5310889"/>
                <a:gd name="connsiteY17" fmla="*/ 30651 h 337538"/>
                <a:gd name="connsiteX18" fmla="*/ 3598729 w 5310889"/>
                <a:gd name="connsiteY18" fmla="*/ 26281 h 337538"/>
                <a:gd name="connsiteX19" fmla="*/ 3732320 w 5310889"/>
                <a:gd name="connsiteY19" fmla="*/ 31835 h 337538"/>
                <a:gd name="connsiteX20" fmla="*/ 3883037 w 5310889"/>
                <a:gd name="connsiteY20" fmla="*/ 35043 h 337538"/>
                <a:gd name="connsiteX21" fmla="*/ 4021668 w 5310889"/>
                <a:gd name="connsiteY21" fmla="*/ 41131 h 337538"/>
                <a:gd name="connsiteX22" fmla="*/ 4170957 w 5310889"/>
                <a:gd name="connsiteY22" fmla="*/ 40639 h 337538"/>
                <a:gd name="connsiteX23" fmla="*/ 4319136 w 5310889"/>
                <a:gd name="connsiteY23" fmla="*/ 34551 h 337538"/>
                <a:gd name="connsiteX24" fmla="*/ 4454483 w 5310889"/>
                <a:gd name="connsiteY24" fmla="*/ 37015 h 337538"/>
                <a:gd name="connsiteX25" fmla="*/ 4615247 w 5310889"/>
                <a:gd name="connsiteY25" fmla="*/ 31797 h 337538"/>
                <a:gd name="connsiteX26" fmla="*/ 4746262 w 5310889"/>
                <a:gd name="connsiteY26" fmla="*/ 33687 h 337538"/>
                <a:gd name="connsiteX27" fmla="*/ 4864837 w 5310889"/>
                <a:gd name="connsiteY27" fmla="*/ 54102 h 337538"/>
                <a:gd name="connsiteX28" fmla="*/ 5029111 w 5310889"/>
                <a:gd name="connsiteY28" fmla="*/ 23861 h 337538"/>
                <a:gd name="connsiteX29" fmla="*/ 5171236 w 5310889"/>
                <a:gd name="connsiteY29" fmla="*/ 28686 h 337538"/>
                <a:gd name="connsiteX30" fmla="*/ 5310889 w 5310889"/>
                <a:gd name="connsiteY30" fmla="*/ 32469 h 337538"/>
                <a:gd name="connsiteX0" fmla="*/ 0 w 5310889"/>
                <a:gd name="connsiteY0" fmla="*/ 338564 h 343522"/>
                <a:gd name="connsiteX1" fmla="*/ 291737 w 5310889"/>
                <a:gd name="connsiteY1" fmla="*/ 341912 h 343522"/>
                <a:gd name="connsiteX2" fmla="*/ 585483 w 5310889"/>
                <a:gd name="connsiteY2" fmla="*/ 280618 h 343522"/>
                <a:gd name="connsiteX3" fmla="*/ 742237 w 5310889"/>
                <a:gd name="connsiteY3" fmla="*/ 246454 h 343522"/>
                <a:gd name="connsiteX4" fmla="*/ 961626 w 5310889"/>
                <a:gd name="connsiteY4" fmla="*/ 199226 h 343522"/>
                <a:gd name="connsiteX5" fmla="*/ 1174652 w 5310889"/>
                <a:gd name="connsiteY5" fmla="*/ 162382 h 343522"/>
                <a:gd name="connsiteX6" fmla="*/ 1335091 w 5310889"/>
                <a:gd name="connsiteY6" fmla="*/ 149654 h 343522"/>
                <a:gd name="connsiteX7" fmla="*/ 1466725 w 5310889"/>
                <a:gd name="connsiteY7" fmla="*/ 141950 h 343522"/>
                <a:gd name="connsiteX8" fmla="*/ 1631183 w 5310889"/>
                <a:gd name="connsiteY8" fmla="*/ 158027 h 343522"/>
                <a:gd name="connsiteX9" fmla="*/ 1763486 w 5310889"/>
                <a:gd name="connsiteY9" fmla="*/ 159033 h 343522"/>
                <a:gd name="connsiteX10" fmla="*/ 1869998 w 5310889"/>
                <a:gd name="connsiteY10" fmla="*/ 156687 h 343522"/>
                <a:gd name="connsiteX11" fmla="*/ 1974166 w 5310889"/>
                <a:gd name="connsiteY11" fmla="*/ 115490 h 343522"/>
                <a:gd name="connsiteX12" fmla="*/ 1991583 w 5310889"/>
                <a:gd name="connsiteY12" fmla="*/ 80655 h 343522"/>
                <a:gd name="connsiteX13" fmla="*/ 2885871 w 5310889"/>
                <a:gd name="connsiteY13" fmla="*/ 36190 h 343522"/>
                <a:gd name="connsiteX14" fmla="*/ 3019806 w 5310889"/>
                <a:gd name="connsiteY14" fmla="*/ 37045 h 343522"/>
                <a:gd name="connsiteX15" fmla="*/ 3167100 w 5310889"/>
                <a:gd name="connsiteY15" fmla="*/ 34522 h 343522"/>
                <a:gd name="connsiteX16" fmla="*/ 3320558 w 5310889"/>
                <a:gd name="connsiteY16" fmla="*/ 32809 h 343522"/>
                <a:gd name="connsiteX17" fmla="*/ 3439318 w 5310889"/>
                <a:gd name="connsiteY17" fmla="*/ 36635 h 343522"/>
                <a:gd name="connsiteX18" fmla="*/ 3598729 w 5310889"/>
                <a:gd name="connsiteY18" fmla="*/ 32265 h 343522"/>
                <a:gd name="connsiteX19" fmla="*/ 3732320 w 5310889"/>
                <a:gd name="connsiteY19" fmla="*/ 37819 h 343522"/>
                <a:gd name="connsiteX20" fmla="*/ 3883037 w 5310889"/>
                <a:gd name="connsiteY20" fmla="*/ 41027 h 343522"/>
                <a:gd name="connsiteX21" fmla="*/ 4021668 w 5310889"/>
                <a:gd name="connsiteY21" fmla="*/ 47115 h 343522"/>
                <a:gd name="connsiteX22" fmla="*/ 4170957 w 5310889"/>
                <a:gd name="connsiteY22" fmla="*/ 46623 h 343522"/>
                <a:gd name="connsiteX23" fmla="*/ 4319136 w 5310889"/>
                <a:gd name="connsiteY23" fmla="*/ 40535 h 343522"/>
                <a:gd name="connsiteX24" fmla="*/ 4454483 w 5310889"/>
                <a:gd name="connsiteY24" fmla="*/ 42999 h 343522"/>
                <a:gd name="connsiteX25" fmla="*/ 4615247 w 5310889"/>
                <a:gd name="connsiteY25" fmla="*/ 37781 h 343522"/>
                <a:gd name="connsiteX26" fmla="*/ 4746262 w 5310889"/>
                <a:gd name="connsiteY26" fmla="*/ 39671 h 343522"/>
                <a:gd name="connsiteX27" fmla="*/ 4879730 w 5310889"/>
                <a:gd name="connsiteY27" fmla="*/ 45194 h 343522"/>
                <a:gd name="connsiteX28" fmla="*/ 5029111 w 5310889"/>
                <a:gd name="connsiteY28" fmla="*/ 29845 h 343522"/>
                <a:gd name="connsiteX29" fmla="*/ 5171236 w 5310889"/>
                <a:gd name="connsiteY29" fmla="*/ 34670 h 343522"/>
                <a:gd name="connsiteX30" fmla="*/ 5310889 w 5310889"/>
                <a:gd name="connsiteY30" fmla="*/ 38453 h 343522"/>
                <a:gd name="connsiteX0" fmla="*/ 0 w 5310889"/>
                <a:gd name="connsiteY0" fmla="*/ 338564 h 343522"/>
                <a:gd name="connsiteX1" fmla="*/ 291737 w 5310889"/>
                <a:gd name="connsiteY1" fmla="*/ 341912 h 343522"/>
                <a:gd name="connsiteX2" fmla="*/ 585483 w 5310889"/>
                <a:gd name="connsiteY2" fmla="*/ 280618 h 343522"/>
                <a:gd name="connsiteX3" fmla="*/ 742237 w 5310889"/>
                <a:gd name="connsiteY3" fmla="*/ 246454 h 343522"/>
                <a:gd name="connsiteX4" fmla="*/ 961626 w 5310889"/>
                <a:gd name="connsiteY4" fmla="*/ 199226 h 343522"/>
                <a:gd name="connsiteX5" fmla="*/ 1174652 w 5310889"/>
                <a:gd name="connsiteY5" fmla="*/ 162382 h 343522"/>
                <a:gd name="connsiteX6" fmla="*/ 1335091 w 5310889"/>
                <a:gd name="connsiteY6" fmla="*/ 149654 h 343522"/>
                <a:gd name="connsiteX7" fmla="*/ 1466725 w 5310889"/>
                <a:gd name="connsiteY7" fmla="*/ 141950 h 343522"/>
                <a:gd name="connsiteX8" fmla="*/ 1631183 w 5310889"/>
                <a:gd name="connsiteY8" fmla="*/ 158027 h 343522"/>
                <a:gd name="connsiteX9" fmla="*/ 1763486 w 5310889"/>
                <a:gd name="connsiteY9" fmla="*/ 159033 h 343522"/>
                <a:gd name="connsiteX10" fmla="*/ 1869998 w 5310889"/>
                <a:gd name="connsiteY10" fmla="*/ 156687 h 343522"/>
                <a:gd name="connsiteX11" fmla="*/ 1974166 w 5310889"/>
                <a:gd name="connsiteY11" fmla="*/ 115490 h 343522"/>
                <a:gd name="connsiteX12" fmla="*/ 1991583 w 5310889"/>
                <a:gd name="connsiteY12" fmla="*/ 80655 h 343522"/>
                <a:gd name="connsiteX13" fmla="*/ 2885871 w 5310889"/>
                <a:gd name="connsiteY13" fmla="*/ 36190 h 343522"/>
                <a:gd name="connsiteX14" fmla="*/ 3019806 w 5310889"/>
                <a:gd name="connsiteY14" fmla="*/ 37045 h 343522"/>
                <a:gd name="connsiteX15" fmla="*/ 3167100 w 5310889"/>
                <a:gd name="connsiteY15" fmla="*/ 34522 h 343522"/>
                <a:gd name="connsiteX16" fmla="*/ 3320558 w 5310889"/>
                <a:gd name="connsiteY16" fmla="*/ 32809 h 343522"/>
                <a:gd name="connsiteX17" fmla="*/ 3439318 w 5310889"/>
                <a:gd name="connsiteY17" fmla="*/ 36635 h 343522"/>
                <a:gd name="connsiteX18" fmla="*/ 3598729 w 5310889"/>
                <a:gd name="connsiteY18" fmla="*/ 32265 h 343522"/>
                <a:gd name="connsiteX19" fmla="*/ 3732320 w 5310889"/>
                <a:gd name="connsiteY19" fmla="*/ 37819 h 343522"/>
                <a:gd name="connsiteX20" fmla="*/ 3883037 w 5310889"/>
                <a:gd name="connsiteY20" fmla="*/ 41027 h 343522"/>
                <a:gd name="connsiteX21" fmla="*/ 4021668 w 5310889"/>
                <a:gd name="connsiteY21" fmla="*/ 47115 h 343522"/>
                <a:gd name="connsiteX22" fmla="*/ 4170957 w 5310889"/>
                <a:gd name="connsiteY22" fmla="*/ 46623 h 343522"/>
                <a:gd name="connsiteX23" fmla="*/ 4319136 w 5310889"/>
                <a:gd name="connsiteY23" fmla="*/ 40535 h 343522"/>
                <a:gd name="connsiteX24" fmla="*/ 4454483 w 5310889"/>
                <a:gd name="connsiteY24" fmla="*/ 42999 h 343522"/>
                <a:gd name="connsiteX25" fmla="*/ 4615247 w 5310889"/>
                <a:gd name="connsiteY25" fmla="*/ 37781 h 343522"/>
                <a:gd name="connsiteX26" fmla="*/ 4746262 w 5310889"/>
                <a:gd name="connsiteY26" fmla="*/ 39671 h 343522"/>
                <a:gd name="connsiteX27" fmla="*/ 4879730 w 5310889"/>
                <a:gd name="connsiteY27" fmla="*/ 45194 h 343522"/>
                <a:gd name="connsiteX28" fmla="*/ 5029111 w 5310889"/>
                <a:gd name="connsiteY28" fmla="*/ 29845 h 343522"/>
                <a:gd name="connsiteX29" fmla="*/ 5171236 w 5310889"/>
                <a:gd name="connsiteY29" fmla="*/ 34670 h 343522"/>
                <a:gd name="connsiteX30" fmla="*/ 5310889 w 5310889"/>
                <a:gd name="connsiteY30" fmla="*/ 38453 h 343522"/>
                <a:gd name="connsiteX0" fmla="*/ 0 w 5310889"/>
                <a:gd name="connsiteY0" fmla="*/ 338564 h 343522"/>
                <a:gd name="connsiteX1" fmla="*/ 291737 w 5310889"/>
                <a:gd name="connsiteY1" fmla="*/ 341912 h 343522"/>
                <a:gd name="connsiteX2" fmla="*/ 585483 w 5310889"/>
                <a:gd name="connsiteY2" fmla="*/ 280618 h 343522"/>
                <a:gd name="connsiteX3" fmla="*/ 742237 w 5310889"/>
                <a:gd name="connsiteY3" fmla="*/ 246454 h 343522"/>
                <a:gd name="connsiteX4" fmla="*/ 961626 w 5310889"/>
                <a:gd name="connsiteY4" fmla="*/ 199226 h 343522"/>
                <a:gd name="connsiteX5" fmla="*/ 1174652 w 5310889"/>
                <a:gd name="connsiteY5" fmla="*/ 162382 h 343522"/>
                <a:gd name="connsiteX6" fmla="*/ 1335091 w 5310889"/>
                <a:gd name="connsiteY6" fmla="*/ 149654 h 343522"/>
                <a:gd name="connsiteX7" fmla="*/ 1466725 w 5310889"/>
                <a:gd name="connsiteY7" fmla="*/ 141950 h 343522"/>
                <a:gd name="connsiteX8" fmla="*/ 1631183 w 5310889"/>
                <a:gd name="connsiteY8" fmla="*/ 158027 h 343522"/>
                <a:gd name="connsiteX9" fmla="*/ 1763486 w 5310889"/>
                <a:gd name="connsiteY9" fmla="*/ 159033 h 343522"/>
                <a:gd name="connsiteX10" fmla="*/ 1869998 w 5310889"/>
                <a:gd name="connsiteY10" fmla="*/ 156687 h 343522"/>
                <a:gd name="connsiteX11" fmla="*/ 1974166 w 5310889"/>
                <a:gd name="connsiteY11" fmla="*/ 115490 h 343522"/>
                <a:gd name="connsiteX12" fmla="*/ 1991583 w 5310889"/>
                <a:gd name="connsiteY12" fmla="*/ 80655 h 343522"/>
                <a:gd name="connsiteX13" fmla="*/ 2885871 w 5310889"/>
                <a:gd name="connsiteY13" fmla="*/ 36190 h 343522"/>
                <a:gd name="connsiteX14" fmla="*/ 3019806 w 5310889"/>
                <a:gd name="connsiteY14" fmla="*/ 37045 h 343522"/>
                <a:gd name="connsiteX15" fmla="*/ 3167100 w 5310889"/>
                <a:gd name="connsiteY15" fmla="*/ 34522 h 343522"/>
                <a:gd name="connsiteX16" fmla="*/ 3320558 w 5310889"/>
                <a:gd name="connsiteY16" fmla="*/ 32809 h 343522"/>
                <a:gd name="connsiteX17" fmla="*/ 3439318 w 5310889"/>
                <a:gd name="connsiteY17" fmla="*/ 36635 h 343522"/>
                <a:gd name="connsiteX18" fmla="*/ 3598729 w 5310889"/>
                <a:gd name="connsiteY18" fmla="*/ 32265 h 343522"/>
                <a:gd name="connsiteX19" fmla="*/ 3732320 w 5310889"/>
                <a:gd name="connsiteY19" fmla="*/ 37819 h 343522"/>
                <a:gd name="connsiteX20" fmla="*/ 3883037 w 5310889"/>
                <a:gd name="connsiteY20" fmla="*/ 41027 h 343522"/>
                <a:gd name="connsiteX21" fmla="*/ 4021668 w 5310889"/>
                <a:gd name="connsiteY21" fmla="*/ 47115 h 343522"/>
                <a:gd name="connsiteX22" fmla="*/ 4170957 w 5310889"/>
                <a:gd name="connsiteY22" fmla="*/ 46623 h 343522"/>
                <a:gd name="connsiteX23" fmla="*/ 4319136 w 5310889"/>
                <a:gd name="connsiteY23" fmla="*/ 40535 h 343522"/>
                <a:gd name="connsiteX24" fmla="*/ 4454483 w 5310889"/>
                <a:gd name="connsiteY24" fmla="*/ 42999 h 343522"/>
                <a:gd name="connsiteX25" fmla="*/ 4615247 w 5310889"/>
                <a:gd name="connsiteY25" fmla="*/ 37781 h 343522"/>
                <a:gd name="connsiteX26" fmla="*/ 4746262 w 5310889"/>
                <a:gd name="connsiteY26" fmla="*/ 39671 h 343522"/>
                <a:gd name="connsiteX27" fmla="*/ 4879730 w 5310889"/>
                <a:gd name="connsiteY27" fmla="*/ 45194 h 343522"/>
                <a:gd name="connsiteX28" fmla="*/ 5029111 w 5310889"/>
                <a:gd name="connsiteY28" fmla="*/ 29845 h 343522"/>
                <a:gd name="connsiteX29" fmla="*/ 5171236 w 5310889"/>
                <a:gd name="connsiteY29" fmla="*/ 34670 h 343522"/>
                <a:gd name="connsiteX30" fmla="*/ 5310889 w 5310889"/>
                <a:gd name="connsiteY30" fmla="*/ 38453 h 343522"/>
                <a:gd name="connsiteX0" fmla="*/ 0 w 5310889"/>
                <a:gd name="connsiteY0" fmla="*/ 338564 h 343522"/>
                <a:gd name="connsiteX1" fmla="*/ 291737 w 5310889"/>
                <a:gd name="connsiteY1" fmla="*/ 341912 h 343522"/>
                <a:gd name="connsiteX2" fmla="*/ 585483 w 5310889"/>
                <a:gd name="connsiteY2" fmla="*/ 280618 h 343522"/>
                <a:gd name="connsiteX3" fmla="*/ 742237 w 5310889"/>
                <a:gd name="connsiteY3" fmla="*/ 246454 h 343522"/>
                <a:gd name="connsiteX4" fmla="*/ 961626 w 5310889"/>
                <a:gd name="connsiteY4" fmla="*/ 199226 h 343522"/>
                <a:gd name="connsiteX5" fmla="*/ 1174652 w 5310889"/>
                <a:gd name="connsiteY5" fmla="*/ 162382 h 343522"/>
                <a:gd name="connsiteX6" fmla="*/ 1335091 w 5310889"/>
                <a:gd name="connsiteY6" fmla="*/ 149654 h 343522"/>
                <a:gd name="connsiteX7" fmla="*/ 1466725 w 5310889"/>
                <a:gd name="connsiteY7" fmla="*/ 141950 h 343522"/>
                <a:gd name="connsiteX8" fmla="*/ 1631183 w 5310889"/>
                <a:gd name="connsiteY8" fmla="*/ 158027 h 343522"/>
                <a:gd name="connsiteX9" fmla="*/ 1763486 w 5310889"/>
                <a:gd name="connsiteY9" fmla="*/ 159033 h 343522"/>
                <a:gd name="connsiteX10" fmla="*/ 1869998 w 5310889"/>
                <a:gd name="connsiteY10" fmla="*/ 156687 h 343522"/>
                <a:gd name="connsiteX11" fmla="*/ 1974166 w 5310889"/>
                <a:gd name="connsiteY11" fmla="*/ 115490 h 343522"/>
                <a:gd name="connsiteX12" fmla="*/ 1991583 w 5310889"/>
                <a:gd name="connsiteY12" fmla="*/ 80655 h 343522"/>
                <a:gd name="connsiteX13" fmla="*/ 2885871 w 5310889"/>
                <a:gd name="connsiteY13" fmla="*/ 36190 h 343522"/>
                <a:gd name="connsiteX14" fmla="*/ 3019806 w 5310889"/>
                <a:gd name="connsiteY14" fmla="*/ 37045 h 343522"/>
                <a:gd name="connsiteX15" fmla="*/ 3167100 w 5310889"/>
                <a:gd name="connsiteY15" fmla="*/ 34522 h 343522"/>
                <a:gd name="connsiteX16" fmla="*/ 3320558 w 5310889"/>
                <a:gd name="connsiteY16" fmla="*/ 32809 h 343522"/>
                <a:gd name="connsiteX17" fmla="*/ 3439318 w 5310889"/>
                <a:gd name="connsiteY17" fmla="*/ 36635 h 343522"/>
                <a:gd name="connsiteX18" fmla="*/ 3598729 w 5310889"/>
                <a:gd name="connsiteY18" fmla="*/ 32265 h 343522"/>
                <a:gd name="connsiteX19" fmla="*/ 3732320 w 5310889"/>
                <a:gd name="connsiteY19" fmla="*/ 37819 h 343522"/>
                <a:gd name="connsiteX20" fmla="*/ 3883037 w 5310889"/>
                <a:gd name="connsiteY20" fmla="*/ 41027 h 343522"/>
                <a:gd name="connsiteX21" fmla="*/ 4021668 w 5310889"/>
                <a:gd name="connsiteY21" fmla="*/ 47115 h 343522"/>
                <a:gd name="connsiteX22" fmla="*/ 4170957 w 5310889"/>
                <a:gd name="connsiteY22" fmla="*/ 46623 h 343522"/>
                <a:gd name="connsiteX23" fmla="*/ 4319136 w 5310889"/>
                <a:gd name="connsiteY23" fmla="*/ 40535 h 343522"/>
                <a:gd name="connsiteX24" fmla="*/ 4454483 w 5310889"/>
                <a:gd name="connsiteY24" fmla="*/ 42999 h 343522"/>
                <a:gd name="connsiteX25" fmla="*/ 4615247 w 5310889"/>
                <a:gd name="connsiteY25" fmla="*/ 37781 h 343522"/>
                <a:gd name="connsiteX26" fmla="*/ 4746262 w 5310889"/>
                <a:gd name="connsiteY26" fmla="*/ 39671 h 343522"/>
                <a:gd name="connsiteX27" fmla="*/ 4879730 w 5310889"/>
                <a:gd name="connsiteY27" fmla="*/ 45194 h 343522"/>
                <a:gd name="connsiteX28" fmla="*/ 5029111 w 5310889"/>
                <a:gd name="connsiteY28" fmla="*/ 29845 h 343522"/>
                <a:gd name="connsiteX29" fmla="*/ 5171236 w 5310889"/>
                <a:gd name="connsiteY29" fmla="*/ 34670 h 343522"/>
                <a:gd name="connsiteX30" fmla="*/ 5310889 w 5310889"/>
                <a:gd name="connsiteY30" fmla="*/ 38453 h 343522"/>
                <a:gd name="connsiteX0" fmla="*/ 0 w 5310889"/>
                <a:gd name="connsiteY0" fmla="*/ 338564 h 343522"/>
                <a:gd name="connsiteX1" fmla="*/ 291737 w 5310889"/>
                <a:gd name="connsiteY1" fmla="*/ 341912 h 343522"/>
                <a:gd name="connsiteX2" fmla="*/ 585483 w 5310889"/>
                <a:gd name="connsiteY2" fmla="*/ 280618 h 343522"/>
                <a:gd name="connsiteX3" fmla="*/ 742237 w 5310889"/>
                <a:gd name="connsiteY3" fmla="*/ 246454 h 343522"/>
                <a:gd name="connsiteX4" fmla="*/ 961626 w 5310889"/>
                <a:gd name="connsiteY4" fmla="*/ 199226 h 343522"/>
                <a:gd name="connsiteX5" fmla="*/ 1174652 w 5310889"/>
                <a:gd name="connsiteY5" fmla="*/ 162382 h 343522"/>
                <a:gd name="connsiteX6" fmla="*/ 1335091 w 5310889"/>
                <a:gd name="connsiteY6" fmla="*/ 149654 h 343522"/>
                <a:gd name="connsiteX7" fmla="*/ 1466725 w 5310889"/>
                <a:gd name="connsiteY7" fmla="*/ 141950 h 343522"/>
                <a:gd name="connsiteX8" fmla="*/ 1631183 w 5310889"/>
                <a:gd name="connsiteY8" fmla="*/ 158027 h 343522"/>
                <a:gd name="connsiteX9" fmla="*/ 1763486 w 5310889"/>
                <a:gd name="connsiteY9" fmla="*/ 159033 h 343522"/>
                <a:gd name="connsiteX10" fmla="*/ 1869998 w 5310889"/>
                <a:gd name="connsiteY10" fmla="*/ 156687 h 343522"/>
                <a:gd name="connsiteX11" fmla="*/ 1974166 w 5310889"/>
                <a:gd name="connsiteY11" fmla="*/ 115490 h 343522"/>
                <a:gd name="connsiteX12" fmla="*/ 1991583 w 5310889"/>
                <a:gd name="connsiteY12" fmla="*/ 80655 h 343522"/>
                <a:gd name="connsiteX13" fmla="*/ 2885871 w 5310889"/>
                <a:gd name="connsiteY13" fmla="*/ 36190 h 343522"/>
                <a:gd name="connsiteX14" fmla="*/ 3019806 w 5310889"/>
                <a:gd name="connsiteY14" fmla="*/ 37045 h 343522"/>
                <a:gd name="connsiteX15" fmla="*/ 3167100 w 5310889"/>
                <a:gd name="connsiteY15" fmla="*/ 34522 h 343522"/>
                <a:gd name="connsiteX16" fmla="*/ 3320558 w 5310889"/>
                <a:gd name="connsiteY16" fmla="*/ 32809 h 343522"/>
                <a:gd name="connsiteX17" fmla="*/ 3439318 w 5310889"/>
                <a:gd name="connsiteY17" fmla="*/ 36635 h 343522"/>
                <a:gd name="connsiteX18" fmla="*/ 3598729 w 5310889"/>
                <a:gd name="connsiteY18" fmla="*/ 32265 h 343522"/>
                <a:gd name="connsiteX19" fmla="*/ 3732320 w 5310889"/>
                <a:gd name="connsiteY19" fmla="*/ 37819 h 343522"/>
                <a:gd name="connsiteX20" fmla="*/ 3883037 w 5310889"/>
                <a:gd name="connsiteY20" fmla="*/ 41027 h 343522"/>
                <a:gd name="connsiteX21" fmla="*/ 4021668 w 5310889"/>
                <a:gd name="connsiteY21" fmla="*/ 47115 h 343522"/>
                <a:gd name="connsiteX22" fmla="*/ 4170957 w 5310889"/>
                <a:gd name="connsiteY22" fmla="*/ 46623 h 343522"/>
                <a:gd name="connsiteX23" fmla="*/ 4319136 w 5310889"/>
                <a:gd name="connsiteY23" fmla="*/ 40535 h 343522"/>
                <a:gd name="connsiteX24" fmla="*/ 4454483 w 5310889"/>
                <a:gd name="connsiteY24" fmla="*/ 42999 h 343522"/>
                <a:gd name="connsiteX25" fmla="*/ 4603333 w 5310889"/>
                <a:gd name="connsiteY25" fmla="*/ 37781 h 343522"/>
                <a:gd name="connsiteX26" fmla="*/ 4746262 w 5310889"/>
                <a:gd name="connsiteY26" fmla="*/ 39671 h 343522"/>
                <a:gd name="connsiteX27" fmla="*/ 4879730 w 5310889"/>
                <a:gd name="connsiteY27" fmla="*/ 45194 h 343522"/>
                <a:gd name="connsiteX28" fmla="*/ 5029111 w 5310889"/>
                <a:gd name="connsiteY28" fmla="*/ 29845 h 343522"/>
                <a:gd name="connsiteX29" fmla="*/ 5171236 w 5310889"/>
                <a:gd name="connsiteY29" fmla="*/ 34670 h 343522"/>
                <a:gd name="connsiteX30" fmla="*/ 5310889 w 5310889"/>
                <a:gd name="connsiteY30" fmla="*/ 38453 h 343522"/>
                <a:gd name="connsiteX0" fmla="*/ 0 w 5310889"/>
                <a:gd name="connsiteY0" fmla="*/ 349135 h 354093"/>
                <a:gd name="connsiteX1" fmla="*/ 291737 w 5310889"/>
                <a:gd name="connsiteY1" fmla="*/ 352483 h 354093"/>
                <a:gd name="connsiteX2" fmla="*/ 585483 w 5310889"/>
                <a:gd name="connsiteY2" fmla="*/ 291189 h 354093"/>
                <a:gd name="connsiteX3" fmla="*/ 742237 w 5310889"/>
                <a:gd name="connsiteY3" fmla="*/ 257025 h 354093"/>
                <a:gd name="connsiteX4" fmla="*/ 961626 w 5310889"/>
                <a:gd name="connsiteY4" fmla="*/ 209797 h 354093"/>
                <a:gd name="connsiteX5" fmla="*/ 1174652 w 5310889"/>
                <a:gd name="connsiteY5" fmla="*/ 172953 h 354093"/>
                <a:gd name="connsiteX6" fmla="*/ 1335091 w 5310889"/>
                <a:gd name="connsiteY6" fmla="*/ 160225 h 354093"/>
                <a:gd name="connsiteX7" fmla="*/ 1466725 w 5310889"/>
                <a:gd name="connsiteY7" fmla="*/ 152521 h 354093"/>
                <a:gd name="connsiteX8" fmla="*/ 1631183 w 5310889"/>
                <a:gd name="connsiteY8" fmla="*/ 168598 h 354093"/>
                <a:gd name="connsiteX9" fmla="*/ 1763486 w 5310889"/>
                <a:gd name="connsiteY9" fmla="*/ 169604 h 354093"/>
                <a:gd name="connsiteX10" fmla="*/ 1869998 w 5310889"/>
                <a:gd name="connsiteY10" fmla="*/ 167258 h 354093"/>
                <a:gd name="connsiteX11" fmla="*/ 1974166 w 5310889"/>
                <a:gd name="connsiteY11" fmla="*/ 126061 h 354093"/>
                <a:gd name="connsiteX12" fmla="*/ 1991583 w 5310889"/>
                <a:gd name="connsiteY12" fmla="*/ 91226 h 354093"/>
                <a:gd name="connsiteX13" fmla="*/ 2885871 w 5310889"/>
                <a:gd name="connsiteY13" fmla="*/ 46761 h 354093"/>
                <a:gd name="connsiteX14" fmla="*/ 3019806 w 5310889"/>
                <a:gd name="connsiteY14" fmla="*/ 47616 h 354093"/>
                <a:gd name="connsiteX15" fmla="*/ 3167100 w 5310889"/>
                <a:gd name="connsiteY15" fmla="*/ 45093 h 354093"/>
                <a:gd name="connsiteX16" fmla="*/ 3320558 w 5310889"/>
                <a:gd name="connsiteY16" fmla="*/ 43380 h 354093"/>
                <a:gd name="connsiteX17" fmla="*/ 3439318 w 5310889"/>
                <a:gd name="connsiteY17" fmla="*/ 47206 h 354093"/>
                <a:gd name="connsiteX18" fmla="*/ 3598729 w 5310889"/>
                <a:gd name="connsiteY18" fmla="*/ 42836 h 354093"/>
                <a:gd name="connsiteX19" fmla="*/ 3732320 w 5310889"/>
                <a:gd name="connsiteY19" fmla="*/ 48390 h 354093"/>
                <a:gd name="connsiteX20" fmla="*/ 3883037 w 5310889"/>
                <a:gd name="connsiteY20" fmla="*/ 51598 h 354093"/>
                <a:gd name="connsiteX21" fmla="*/ 4021668 w 5310889"/>
                <a:gd name="connsiteY21" fmla="*/ 57686 h 354093"/>
                <a:gd name="connsiteX22" fmla="*/ 4170957 w 5310889"/>
                <a:gd name="connsiteY22" fmla="*/ 57194 h 354093"/>
                <a:gd name="connsiteX23" fmla="*/ 4319136 w 5310889"/>
                <a:gd name="connsiteY23" fmla="*/ 51106 h 354093"/>
                <a:gd name="connsiteX24" fmla="*/ 4454483 w 5310889"/>
                <a:gd name="connsiteY24" fmla="*/ 53570 h 354093"/>
                <a:gd name="connsiteX25" fmla="*/ 4603333 w 5310889"/>
                <a:gd name="connsiteY25" fmla="*/ 48352 h 354093"/>
                <a:gd name="connsiteX26" fmla="*/ 4746262 w 5310889"/>
                <a:gd name="connsiteY26" fmla="*/ 50242 h 354093"/>
                <a:gd name="connsiteX27" fmla="*/ 4879730 w 5310889"/>
                <a:gd name="connsiteY27" fmla="*/ 55765 h 354093"/>
                <a:gd name="connsiteX28" fmla="*/ 5029111 w 5310889"/>
                <a:gd name="connsiteY28" fmla="*/ 40416 h 354093"/>
                <a:gd name="connsiteX29" fmla="*/ 5171236 w 5310889"/>
                <a:gd name="connsiteY29" fmla="*/ 45241 h 354093"/>
                <a:gd name="connsiteX30" fmla="*/ 5310889 w 5310889"/>
                <a:gd name="connsiteY30" fmla="*/ 49024 h 354093"/>
                <a:gd name="connsiteX0" fmla="*/ 0 w 5310889"/>
                <a:gd name="connsiteY0" fmla="*/ 346322 h 351280"/>
                <a:gd name="connsiteX1" fmla="*/ 291737 w 5310889"/>
                <a:gd name="connsiteY1" fmla="*/ 349670 h 351280"/>
                <a:gd name="connsiteX2" fmla="*/ 585483 w 5310889"/>
                <a:gd name="connsiteY2" fmla="*/ 288376 h 351280"/>
                <a:gd name="connsiteX3" fmla="*/ 742237 w 5310889"/>
                <a:gd name="connsiteY3" fmla="*/ 254212 h 351280"/>
                <a:gd name="connsiteX4" fmla="*/ 961626 w 5310889"/>
                <a:gd name="connsiteY4" fmla="*/ 206984 h 351280"/>
                <a:gd name="connsiteX5" fmla="*/ 1174652 w 5310889"/>
                <a:gd name="connsiteY5" fmla="*/ 170140 h 351280"/>
                <a:gd name="connsiteX6" fmla="*/ 1335091 w 5310889"/>
                <a:gd name="connsiteY6" fmla="*/ 157412 h 351280"/>
                <a:gd name="connsiteX7" fmla="*/ 1466725 w 5310889"/>
                <a:gd name="connsiteY7" fmla="*/ 149708 h 351280"/>
                <a:gd name="connsiteX8" fmla="*/ 1631183 w 5310889"/>
                <a:gd name="connsiteY8" fmla="*/ 165785 h 351280"/>
                <a:gd name="connsiteX9" fmla="*/ 1763486 w 5310889"/>
                <a:gd name="connsiteY9" fmla="*/ 166791 h 351280"/>
                <a:gd name="connsiteX10" fmla="*/ 1869998 w 5310889"/>
                <a:gd name="connsiteY10" fmla="*/ 164445 h 351280"/>
                <a:gd name="connsiteX11" fmla="*/ 1974166 w 5310889"/>
                <a:gd name="connsiteY11" fmla="*/ 123248 h 351280"/>
                <a:gd name="connsiteX12" fmla="*/ 1991583 w 5310889"/>
                <a:gd name="connsiteY12" fmla="*/ 88413 h 351280"/>
                <a:gd name="connsiteX13" fmla="*/ 2885871 w 5310889"/>
                <a:gd name="connsiteY13" fmla="*/ 43948 h 351280"/>
                <a:gd name="connsiteX14" fmla="*/ 3019806 w 5310889"/>
                <a:gd name="connsiteY14" fmla="*/ 44803 h 351280"/>
                <a:gd name="connsiteX15" fmla="*/ 3167100 w 5310889"/>
                <a:gd name="connsiteY15" fmla="*/ 42280 h 351280"/>
                <a:gd name="connsiteX16" fmla="*/ 3320558 w 5310889"/>
                <a:gd name="connsiteY16" fmla="*/ 40567 h 351280"/>
                <a:gd name="connsiteX17" fmla="*/ 3439318 w 5310889"/>
                <a:gd name="connsiteY17" fmla="*/ 44393 h 351280"/>
                <a:gd name="connsiteX18" fmla="*/ 3598729 w 5310889"/>
                <a:gd name="connsiteY18" fmla="*/ 40023 h 351280"/>
                <a:gd name="connsiteX19" fmla="*/ 3732320 w 5310889"/>
                <a:gd name="connsiteY19" fmla="*/ 45577 h 351280"/>
                <a:gd name="connsiteX20" fmla="*/ 3883037 w 5310889"/>
                <a:gd name="connsiteY20" fmla="*/ 48785 h 351280"/>
                <a:gd name="connsiteX21" fmla="*/ 4021668 w 5310889"/>
                <a:gd name="connsiteY21" fmla="*/ 54873 h 351280"/>
                <a:gd name="connsiteX22" fmla="*/ 4170957 w 5310889"/>
                <a:gd name="connsiteY22" fmla="*/ 54381 h 351280"/>
                <a:gd name="connsiteX23" fmla="*/ 4319136 w 5310889"/>
                <a:gd name="connsiteY23" fmla="*/ 48293 h 351280"/>
                <a:gd name="connsiteX24" fmla="*/ 4454483 w 5310889"/>
                <a:gd name="connsiteY24" fmla="*/ 50757 h 351280"/>
                <a:gd name="connsiteX25" fmla="*/ 4603333 w 5310889"/>
                <a:gd name="connsiteY25" fmla="*/ 45539 h 351280"/>
                <a:gd name="connsiteX26" fmla="*/ 4746262 w 5310889"/>
                <a:gd name="connsiteY26" fmla="*/ 47429 h 351280"/>
                <a:gd name="connsiteX27" fmla="*/ 4879730 w 5310889"/>
                <a:gd name="connsiteY27" fmla="*/ 52952 h 351280"/>
                <a:gd name="connsiteX28" fmla="*/ 5029111 w 5310889"/>
                <a:gd name="connsiteY28" fmla="*/ 37603 h 351280"/>
                <a:gd name="connsiteX29" fmla="*/ 5171236 w 5310889"/>
                <a:gd name="connsiteY29" fmla="*/ 42428 h 351280"/>
                <a:gd name="connsiteX30" fmla="*/ 5310889 w 5310889"/>
                <a:gd name="connsiteY30" fmla="*/ 46211 h 351280"/>
                <a:gd name="connsiteX0" fmla="*/ 0 w 5310889"/>
                <a:gd name="connsiteY0" fmla="*/ 346322 h 351280"/>
                <a:gd name="connsiteX1" fmla="*/ 291737 w 5310889"/>
                <a:gd name="connsiteY1" fmla="*/ 349670 h 351280"/>
                <a:gd name="connsiteX2" fmla="*/ 585483 w 5310889"/>
                <a:gd name="connsiteY2" fmla="*/ 288376 h 351280"/>
                <a:gd name="connsiteX3" fmla="*/ 742237 w 5310889"/>
                <a:gd name="connsiteY3" fmla="*/ 254212 h 351280"/>
                <a:gd name="connsiteX4" fmla="*/ 961626 w 5310889"/>
                <a:gd name="connsiteY4" fmla="*/ 206984 h 351280"/>
                <a:gd name="connsiteX5" fmla="*/ 1174652 w 5310889"/>
                <a:gd name="connsiteY5" fmla="*/ 170140 h 351280"/>
                <a:gd name="connsiteX6" fmla="*/ 1335091 w 5310889"/>
                <a:gd name="connsiteY6" fmla="*/ 157412 h 351280"/>
                <a:gd name="connsiteX7" fmla="*/ 1466725 w 5310889"/>
                <a:gd name="connsiteY7" fmla="*/ 149708 h 351280"/>
                <a:gd name="connsiteX8" fmla="*/ 1631183 w 5310889"/>
                <a:gd name="connsiteY8" fmla="*/ 165785 h 351280"/>
                <a:gd name="connsiteX9" fmla="*/ 1763486 w 5310889"/>
                <a:gd name="connsiteY9" fmla="*/ 166791 h 351280"/>
                <a:gd name="connsiteX10" fmla="*/ 1869998 w 5310889"/>
                <a:gd name="connsiteY10" fmla="*/ 164445 h 351280"/>
                <a:gd name="connsiteX11" fmla="*/ 1974166 w 5310889"/>
                <a:gd name="connsiteY11" fmla="*/ 123248 h 351280"/>
                <a:gd name="connsiteX12" fmla="*/ 1991583 w 5310889"/>
                <a:gd name="connsiteY12" fmla="*/ 88413 h 351280"/>
                <a:gd name="connsiteX13" fmla="*/ 2885871 w 5310889"/>
                <a:gd name="connsiteY13" fmla="*/ 43948 h 351280"/>
                <a:gd name="connsiteX14" fmla="*/ 3019806 w 5310889"/>
                <a:gd name="connsiteY14" fmla="*/ 44803 h 351280"/>
                <a:gd name="connsiteX15" fmla="*/ 3167100 w 5310889"/>
                <a:gd name="connsiteY15" fmla="*/ 42280 h 351280"/>
                <a:gd name="connsiteX16" fmla="*/ 3320558 w 5310889"/>
                <a:gd name="connsiteY16" fmla="*/ 40567 h 351280"/>
                <a:gd name="connsiteX17" fmla="*/ 3439318 w 5310889"/>
                <a:gd name="connsiteY17" fmla="*/ 44393 h 351280"/>
                <a:gd name="connsiteX18" fmla="*/ 3598729 w 5310889"/>
                <a:gd name="connsiteY18" fmla="*/ 40023 h 351280"/>
                <a:gd name="connsiteX19" fmla="*/ 3732320 w 5310889"/>
                <a:gd name="connsiteY19" fmla="*/ 45577 h 351280"/>
                <a:gd name="connsiteX20" fmla="*/ 3883037 w 5310889"/>
                <a:gd name="connsiteY20" fmla="*/ 48785 h 351280"/>
                <a:gd name="connsiteX21" fmla="*/ 4021668 w 5310889"/>
                <a:gd name="connsiteY21" fmla="*/ 54873 h 351280"/>
                <a:gd name="connsiteX22" fmla="*/ 4170957 w 5310889"/>
                <a:gd name="connsiteY22" fmla="*/ 54381 h 351280"/>
                <a:gd name="connsiteX23" fmla="*/ 4319136 w 5310889"/>
                <a:gd name="connsiteY23" fmla="*/ 48293 h 351280"/>
                <a:gd name="connsiteX24" fmla="*/ 4454483 w 5310889"/>
                <a:gd name="connsiteY24" fmla="*/ 50757 h 351280"/>
                <a:gd name="connsiteX25" fmla="*/ 4603333 w 5310889"/>
                <a:gd name="connsiteY25" fmla="*/ 45539 h 351280"/>
                <a:gd name="connsiteX26" fmla="*/ 4746262 w 5310889"/>
                <a:gd name="connsiteY26" fmla="*/ 47429 h 351280"/>
                <a:gd name="connsiteX27" fmla="*/ 4879730 w 5310889"/>
                <a:gd name="connsiteY27" fmla="*/ 52952 h 351280"/>
                <a:gd name="connsiteX28" fmla="*/ 5029111 w 5310889"/>
                <a:gd name="connsiteY28" fmla="*/ 37603 h 351280"/>
                <a:gd name="connsiteX29" fmla="*/ 5171236 w 5310889"/>
                <a:gd name="connsiteY29" fmla="*/ 42428 h 351280"/>
                <a:gd name="connsiteX30" fmla="*/ 5310889 w 5310889"/>
                <a:gd name="connsiteY30" fmla="*/ 46211 h 351280"/>
                <a:gd name="connsiteX0" fmla="*/ 0 w 5310889"/>
                <a:gd name="connsiteY0" fmla="*/ 346322 h 351280"/>
                <a:gd name="connsiteX1" fmla="*/ 291737 w 5310889"/>
                <a:gd name="connsiteY1" fmla="*/ 349670 h 351280"/>
                <a:gd name="connsiteX2" fmla="*/ 585483 w 5310889"/>
                <a:gd name="connsiteY2" fmla="*/ 288376 h 351280"/>
                <a:gd name="connsiteX3" fmla="*/ 742237 w 5310889"/>
                <a:gd name="connsiteY3" fmla="*/ 254212 h 351280"/>
                <a:gd name="connsiteX4" fmla="*/ 961626 w 5310889"/>
                <a:gd name="connsiteY4" fmla="*/ 206984 h 351280"/>
                <a:gd name="connsiteX5" fmla="*/ 1174652 w 5310889"/>
                <a:gd name="connsiteY5" fmla="*/ 170140 h 351280"/>
                <a:gd name="connsiteX6" fmla="*/ 1335091 w 5310889"/>
                <a:gd name="connsiteY6" fmla="*/ 157412 h 351280"/>
                <a:gd name="connsiteX7" fmla="*/ 1466725 w 5310889"/>
                <a:gd name="connsiteY7" fmla="*/ 149708 h 351280"/>
                <a:gd name="connsiteX8" fmla="*/ 1631183 w 5310889"/>
                <a:gd name="connsiteY8" fmla="*/ 165785 h 351280"/>
                <a:gd name="connsiteX9" fmla="*/ 1763486 w 5310889"/>
                <a:gd name="connsiteY9" fmla="*/ 166791 h 351280"/>
                <a:gd name="connsiteX10" fmla="*/ 1869998 w 5310889"/>
                <a:gd name="connsiteY10" fmla="*/ 164445 h 351280"/>
                <a:gd name="connsiteX11" fmla="*/ 1974166 w 5310889"/>
                <a:gd name="connsiteY11" fmla="*/ 123248 h 351280"/>
                <a:gd name="connsiteX12" fmla="*/ 1991583 w 5310889"/>
                <a:gd name="connsiteY12" fmla="*/ 88413 h 351280"/>
                <a:gd name="connsiteX13" fmla="*/ 2885871 w 5310889"/>
                <a:gd name="connsiteY13" fmla="*/ 43948 h 351280"/>
                <a:gd name="connsiteX14" fmla="*/ 3019806 w 5310889"/>
                <a:gd name="connsiteY14" fmla="*/ 44803 h 351280"/>
                <a:gd name="connsiteX15" fmla="*/ 3167100 w 5310889"/>
                <a:gd name="connsiteY15" fmla="*/ 42280 h 351280"/>
                <a:gd name="connsiteX16" fmla="*/ 3320558 w 5310889"/>
                <a:gd name="connsiteY16" fmla="*/ 40567 h 351280"/>
                <a:gd name="connsiteX17" fmla="*/ 3439318 w 5310889"/>
                <a:gd name="connsiteY17" fmla="*/ 44393 h 351280"/>
                <a:gd name="connsiteX18" fmla="*/ 3598729 w 5310889"/>
                <a:gd name="connsiteY18" fmla="*/ 40023 h 351280"/>
                <a:gd name="connsiteX19" fmla="*/ 3732320 w 5310889"/>
                <a:gd name="connsiteY19" fmla="*/ 45577 h 351280"/>
                <a:gd name="connsiteX20" fmla="*/ 3883037 w 5310889"/>
                <a:gd name="connsiteY20" fmla="*/ 48785 h 351280"/>
                <a:gd name="connsiteX21" fmla="*/ 4021668 w 5310889"/>
                <a:gd name="connsiteY21" fmla="*/ 54873 h 351280"/>
                <a:gd name="connsiteX22" fmla="*/ 4170957 w 5310889"/>
                <a:gd name="connsiteY22" fmla="*/ 54381 h 351280"/>
                <a:gd name="connsiteX23" fmla="*/ 4319136 w 5310889"/>
                <a:gd name="connsiteY23" fmla="*/ 48293 h 351280"/>
                <a:gd name="connsiteX24" fmla="*/ 4454483 w 5310889"/>
                <a:gd name="connsiteY24" fmla="*/ 50757 h 351280"/>
                <a:gd name="connsiteX25" fmla="*/ 4603333 w 5310889"/>
                <a:gd name="connsiteY25" fmla="*/ 45539 h 351280"/>
                <a:gd name="connsiteX26" fmla="*/ 4746262 w 5310889"/>
                <a:gd name="connsiteY26" fmla="*/ 47429 h 351280"/>
                <a:gd name="connsiteX27" fmla="*/ 4879730 w 5310889"/>
                <a:gd name="connsiteY27" fmla="*/ 52952 h 351280"/>
                <a:gd name="connsiteX28" fmla="*/ 5029111 w 5310889"/>
                <a:gd name="connsiteY28" fmla="*/ 37603 h 351280"/>
                <a:gd name="connsiteX29" fmla="*/ 5171236 w 5310889"/>
                <a:gd name="connsiteY29" fmla="*/ 42428 h 351280"/>
                <a:gd name="connsiteX30" fmla="*/ 5310889 w 5310889"/>
                <a:gd name="connsiteY30" fmla="*/ 46211 h 351280"/>
                <a:gd name="connsiteX0" fmla="*/ 0 w 5310889"/>
                <a:gd name="connsiteY0" fmla="*/ 346322 h 351280"/>
                <a:gd name="connsiteX1" fmla="*/ 291737 w 5310889"/>
                <a:gd name="connsiteY1" fmla="*/ 349670 h 351280"/>
                <a:gd name="connsiteX2" fmla="*/ 585483 w 5310889"/>
                <a:gd name="connsiteY2" fmla="*/ 288376 h 351280"/>
                <a:gd name="connsiteX3" fmla="*/ 742237 w 5310889"/>
                <a:gd name="connsiteY3" fmla="*/ 254212 h 351280"/>
                <a:gd name="connsiteX4" fmla="*/ 961626 w 5310889"/>
                <a:gd name="connsiteY4" fmla="*/ 206984 h 351280"/>
                <a:gd name="connsiteX5" fmla="*/ 1174652 w 5310889"/>
                <a:gd name="connsiteY5" fmla="*/ 170140 h 351280"/>
                <a:gd name="connsiteX6" fmla="*/ 1335091 w 5310889"/>
                <a:gd name="connsiteY6" fmla="*/ 157412 h 351280"/>
                <a:gd name="connsiteX7" fmla="*/ 1466725 w 5310889"/>
                <a:gd name="connsiteY7" fmla="*/ 149708 h 351280"/>
                <a:gd name="connsiteX8" fmla="*/ 1631183 w 5310889"/>
                <a:gd name="connsiteY8" fmla="*/ 165785 h 351280"/>
                <a:gd name="connsiteX9" fmla="*/ 1763486 w 5310889"/>
                <a:gd name="connsiteY9" fmla="*/ 166791 h 351280"/>
                <a:gd name="connsiteX10" fmla="*/ 1869998 w 5310889"/>
                <a:gd name="connsiteY10" fmla="*/ 164445 h 351280"/>
                <a:gd name="connsiteX11" fmla="*/ 1974166 w 5310889"/>
                <a:gd name="connsiteY11" fmla="*/ 123248 h 351280"/>
                <a:gd name="connsiteX12" fmla="*/ 1991583 w 5310889"/>
                <a:gd name="connsiteY12" fmla="*/ 88413 h 351280"/>
                <a:gd name="connsiteX13" fmla="*/ 2885871 w 5310889"/>
                <a:gd name="connsiteY13" fmla="*/ 43948 h 351280"/>
                <a:gd name="connsiteX14" fmla="*/ 3019806 w 5310889"/>
                <a:gd name="connsiteY14" fmla="*/ 44803 h 351280"/>
                <a:gd name="connsiteX15" fmla="*/ 3167100 w 5310889"/>
                <a:gd name="connsiteY15" fmla="*/ 42280 h 351280"/>
                <a:gd name="connsiteX16" fmla="*/ 3320558 w 5310889"/>
                <a:gd name="connsiteY16" fmla="*/ 40567 h 351280"/>
                <a:gd name="connsiteX17" fmla="*/ 3439318 w 5310889"/>
                <a:gd name="connsiteY17" fmla="*/ 44393 h 351280"/>
                <a:gd name="connsiteX18" fmla="*/ 3598729 w 5310889"/>
                <a:gd name="connsiteY18" fmla="*/ 40023 h 351280"/>
                <a:gd name="connsiteX19" fmla="*/ 3732320 w 5310889"/>
                <a:gd name="connsiteY19" fmla="*/ 45577 h 351280"/>
                <a:gd name="connsiteX20" fmla="*/ 3883037 w 5310889"/>
                <a:gd name="connsiteY20" fmla="*/ 48785 h 351280"/>
                <a:gd name="connsiteX21" fmla="*/ 4021668 w 5310889"/>
                <a:gd name="connsiteY21" fmla="*/ 54873 h 351280"/>
                <a:gd name="connsiteX22" fmla="*/ 4170957 w 5310889"/>
                <a:gd name="connsiteY22" fmla="*/ 54381 h 351280"/>
                <a:gd name="connsiteX23" fmla="*/ 4319136 w 5310889"/>
                <a:gd name="connsiteY23" fmla="*/ 48293 h 351280"/>
                <a:gd name="connsiteX24" fmla="*/ 4454483 w 5310889"/>
                <a:gd name="connsiteY24" fmla="*/ 50757 h 351280"/>
                <a:gd name="connsiteX25" fmla="*/ 4603333 w 5310889"/>
                <a:gd name="connsiteY25" fmla="*/ 45539 h 351280"/>
                <a:gd name="connsiteX26" fmla="*/ 4746262 w 5310889"/>
                <a:gd name="connsiteY26" fmla="*/ 47429 h 351280"/>
                <a:gd name="connsiteX27" fmla="*/ 4879730 w 5310889"/>
                <a:gd name="connsiteY27" fmla="*/ 52952 h 351280"/>
                <a:gd name="connsiteX28" fmla="*/ 5029111 w 5310889"/>
                <a:gd name="connsiteY28" fmla="*/ 37603 h 351280"/>
                <a:gd name="connsiteX29" fmla="*/ 5171236 w 5310889"/>
                <a:gd name="connsiteY29" fmla="*/ 42428 h 351280"/>
                <a:gd name="connsiteX30" fmla="*/ 5310889 w 5310889"/>
                <a:gd name="connsiteY30" fmla="*/ 46211 h 351280"/>
                <a:gd name="connsiteX0" fmla="*/ 0 w 5310889"/>
                <a:gd name="connsiteY0" fmla="*/ 346322 h 351280"/>
                <a:gd name="connsiteX1" fmla="*/ 291737 w 5310889"/>
                <a:gd name="connsiteY1" fmla="*/ 349670 h 351280"/>
                <a:gd name="connsiteX2" fmla="*/ 585483 w 5310889"/>
                <a:gd name="connsiteY2" fmla="*/ 288376 h 351280"/>
                <a:gd name="connsiteX3" fmla="*/ 742237 w 5310889"/>
                <a:gd name="connsiteY3" fmla="*/ 254212 h 351280"/>
                <a:gd name="connsiteX4" fmla="*/ 961626 w 5310889"/>
                <a:gd name="connsiteY4" fmla="*/ 206984 h 351280"/>
                <a:gd name="connsiteX5" fmla="*/ 1174652 w 5310889"/>
                <a:gd name="connsiteY5" fmla="*/ 170140 h 351280"/>
                <a:gd name="connsiteX6" fmla="*/ 1335091 w 5310889"/>
                <a:gd name="connsiteY6" fmla="*/ 157412 h 351280"/>
                <a:gd name="connsiteX7" fmla="*/ 1466725 w 5310889"/>
                <a:gd name="connsiteY7" fmla="*/ 149708 h 351280"/>
                <a:gd name="connsiteX8" fmla="*/ 1631183 w 5310889"/>
                <a:gd name="connsiteY8" fmla="*/ 165785 h 351280"/>
                <a:gd name="connsiteX9" fmla="*/ 1763486 w 5310889"/>
                <a:gd name="connsiteY9" fmla="*/ 166791 h 351280"/>
                <a:gd name="connsiteX10" fmla="*/ 1869998 w 5310889"/>
                <a:gd name="connsiteY10" fmla="*/ 164445 h 351280"/>
                <a:gd name="connsiteX11" fmla="*/ 1974166 w 5310889"/>
                <a:gd name="connsiteY11" fmla="*/ 123248 h 351280"/>
                <a:gd name="connsiteX12" fmla="*/ 1991583 w 5310889"/>
                <a:gd name="connsiteY12" fmla="*/ 88413 h 351280"/>
                <a:gd name="connsiteX13" fmla="*/ 2885871 w 5310889"/>
                <a:gd name="connsiteY13" fmla="*/ 43948 h 351280"/>
                <a:gd name="connsiteX14" fmla="*/ 3019806 w 5310889"/>
                <a:gd name="connsiteY14" fmla="*/ 44803 h 351280"/>
                <a:gd name="connsiteX15" fmla="*/ 3167100 w 5310889"/>
                <a:gd name="connsiteY15" fmla="*/ 42280 h 351280"/>
                <a:gd name="connsiteX16" fmla="*/ 3320558 w 5310889"/>
                <a:gd name="connsiteY16" fmla="*/ 40567 h 351280"/>
                <a:gd name="connsiteX17" fmla="*/ 3439318 w 5310889"/>
                <a:gd name="connsiteY17" fmla="*/ 44393 h 351280"/>
                <a:gd name="connsiteX18" fmla="*/ 3598729 w 5310889"/>
                <a:gd name="connsiteY18" fmla="*/ 40023 h 351280"/>
                <a:gd name="connsiteX19" fmla="*/ 3732320 w 5310889"/>
                <a:gd name="connsiteY19" fmla="*/ 45577 h 351280"/>
                <a:gd name="connsiteX20" fmla="*/ 3883037 w 5310889"/>
                <a:gd name="connsiteY20" fmla="*/ 48785 h 351280"/>
                <a:gd name="connsiteX21" fmla="*/ 4021668 w 5310889"/>
                <a:gd name="connsiteY21" fmla="*/ 54873 h 351280"/>
                <a:gd name="connsiteX22" fmla="*/ 4170957 w 5310889"/>
                <a:gd name="connsiteY22" fmla="*/ 54381 h 351280"/>
                <a:gd name="connsiteX23" fmla="*/ 4319136 w 5310889"/>
                <a:gd name="connsiteY23" fmla="*/ 48293 h 351280"/>
                <a:gd name="connsiteX24" fmla="*/ 4454483 w 5310889"/>
                <a:gd name="connsiteY24" fmla="*/ 50757 h 351280"/>
                <a:gd name="connsiteX25" fmla="*/ 4603333 w 5310889"/>
                <a:gd name="connsiteY25" fmla="*/ 45539 h 351280"/>
                <a:gd name="connsiteX26" fmla="*/ 4746262 w 5310889"/>
                <a:gd name="connsiteY26" fmla="*/ 47429 h 351280"/>
                <a:gd name="connsiteX27" fmla="*/ 4879730 w 5310889"/>
                <a:gd name="connsiteY27" fmla="*/ 52952 h 351280"/>
                <a:gd name="connsiteX28" fmla="*/ 5029111 w 5310889"/>
                <a:gd name="connsiteY28" fmla="*/ 37603 h 351280"/>
                <a:gd name="connsiteX29" fmla="*/ 5171236 w 5310889"/>
                <a:gd name="connsiteY29" fmla="*/ 42428 h 351280"/>
                <a:gd name="connsiteX30" fmla="*/ 5310889 w 5310889"/>
                <a:gd name="connsiteY30" fmla="*/ 46211 h 351280"/>
                <a:gd name="connsiteX0" fmla="*/ 0 w 5310889"/>
                <a:gd name="connsiteY0" fmla="*/ 338565 h 343523"/>
                <a:gd name="connsiteX1" fmla="*/ 291737 w 5310889"/>
                <a:gd name="connsiteY1" fmla="*/ 341913 h 343523"/>
                <a:gd name="connsiteX2" fmla="*/ 585483 w 5310889"/>
                <a:gd name="connsiteY2" fmla="*/ 280619 h 343523"/>
                <a:gd name="connsiteX3" fmla="*/ 742237 w 5310889"/>
                <a:gd name="connsiteY3" fmla="*/ 246455 h 343523"/>
                <a:gd name="connsiteX4" fmla="*/ 961626 w 5310889"/>
                <a:gd name="connsiteY4" fmla="*/ 199227 h 343523"/>
                <a:gd name="connsiteX5" fmla="*/ 1174652 w 5310889"/>
                <a:gd name="connsiteY5" fmla="*/ 162383 h 343523"/>
                <a:gd name="connsiteX6" fmla="*/ 1335091 w 5310889"/>
                <a:gd name="connsiteY6" fmla="*/ 149655 h 343523"/>
                <a:gd name="connsiteX7" fmla="*/ 1466725 w 5310889"/>
                <a:gd name="connsiteY7" fmla="*/ 141951 h 343523"/>
                <a:gd name="connsiteX8" fmla="*/ 1631183 w 5310889"/>
                <a:gd name="connsiteY8" fmla="*/ 158028 h 343523"/>
                <a:gd name="connsiteX9" fmla="*/ 1763486 w 5310889"/>
                <a:gd name="connsiteY9" fmla="*/ 159034 h 343523"/>
                <a:gd name="connsiteX10" fmla="*/ 1869998 w 5310889"/>
                <a:gd name="connsiteY10" fmla="*/ 156688 h 343523"/>
                <a:gd name="connsiteX11" fmla="*/ 1974166 w 5310889"/>
                <a:gd name="connsiteY11" fmla="*/ 115491 h 343523"/>
                <a:gd name="connsiteX12" fmla="*/ 1991583 w 5310889"/>
                <a:gd name="connsiteY12" fmla="*/ 80656 h 343523"/>
                <a:gd name="connsiteX13" fmla="*/ 2885871 w 5310889"/>
                <a:gd name="connsiteY13" fmla="*/ 36191 h 343523"/>
                <a:gd name="connsiteX14" fmla="*/ 3019806 w 5310889"/>
                <a:gd name="connsiteY14" fmla="*/ 37046 h 343523"/>
                <a:gd name="connsiteX15" fmla="*/ 3167100 w 5310889"/>
                <a:gd name="connsiteY15" fmla="*/ 34523 h 343523"/>
                <a:gd name="connsiteX16" fmla="*/ 3320558 w 5310889"/>
                <a:gd name="connsiteY16" fmla="*/ 32810 h 343523"/>
                <a:gd name="connsiteX17" fmla="*/ 3439318 w 5310889"/>
                <a:gd name="connsiteY17" fmla="*/ 36636 h 343523"/>
                <a:gd name="connsiteX18" fmla="*/ 3598729 w 5310889"/>
                <a:gd name="connsiteY18" fmla="*/ 32266 h 343523"/>
                <a:gd name="connsiteX19" fmla="*/ 3732320 w 5310889"/>
                <a:gd name="connsiteY19" fmla="*/ 37820 h 343523"/>
                <a:gd name="connsiteX20" fmla="*/ 3883037 w 5310889"/>
                <a:gd name="connsiteY20" fmla="*/ 41028 h 343523"/>
                <a:gd name="connsiteX21" fmla="*/ 4021668 w 5310889"/>
                <a:gd name="connsiteY21" fmla="*/ 47116 h 343523"/>
                <a:gd name="connsiteX22" fmla="*/ 4170957 w 5310889"/>
                <a:gd name="connsiteY22" fmla="*/ 46624 h 343523"/>
                <a:gd name="connsiteX23" fmla="*/ 4319136 w 5310889"/>
                <a:gd name="connsiteY23" fmla="*/ 40536 h 343523"/>
                <a:gd name="connsiteX24" fmla="*/ 4454483 w 5310889"/>
                <a:gd name="connsiteY24" fmla="*/ 43000 h 343523"/>
                <a:gd name="connsiteX25" fmla="*/ 4603333 w 5310889"/>
                <a:gd name="connsiteY25" fmla="*/ 37782 h 343523"/>
                <a:gd name="connsiteX26" fmla="*/ 4746262 w 5310889"/>
                <a:gd name="connsiteY26" fmla="*/ 39672 h 343523"/>
                <a:gd name="connsiteX27" fmla="*/ 4879730 w 5310889"/>
                <a:gd name="connsiteY27" fmla="*/ 45195 h 343523"/>
                <a:gd name="connsiteX28" fmla="*/ 5029111 w 5310889"/>
                <a:gd name="connsiteY28" fmla="*/ 29846 h 343523"/>
                <a:gd name="connsiteX29" fmla="*/ 5171236 w 5310889"/>
                <a:gd name="connsiteY29" fmla="*/ 34671 h 343523"/>
                <a:gd name="connsiteX30" fmla="*/ 5310889 w 5310889"/>
                <a:gd name="connsiteY30" fmla="*/ 38454 h 343523"/>
                <a:gd name="connsiteX0" fmla="*/ 0 w 5310889"/>
                <a:gd name="connsiteY0" fmla="*/ 338565 h 343523"/>
                <a:gd name="connsiteX1" fmla="*/ 291737 w 5310889"/>
                <a:gd name="connsiteY1" fmla="*/ 341913 h 343523"/>
                <a:gd name="connsiteX2" fmla="*/ 585483 w 5310889"/>
                <a:gd name="connsiteY2" fmla="*/ 280619 h 343523"/>
                <a:gd name="connsiteX3" fmla="*/ 742237 w 5310889"/>
                <a:gd name="connsiteY3" fmla="*/ 246455 h 343523"/>
                <a:gd name="connsiteX4" fmla="*/ 961626 w 5310889"/>
                <a:gd name="connsiteY4" fmla="*/ 199227 h 343523"/>
                <a:gd name="connsiteX5" fmla="*/ 1174652 w 5310889"/>
                <a:gd name="connsiteY5" fmla="*/ 162383 h 343523"/>
                <a:gd name="connsiteX6" fmla="*/ 1335091 w 5310889"/>
                <a:gd name="connsiteY6" fmla="*/ 149655 h 343523"/>
                <a:gd name="connsiteX7" fmla="*/ 1466725 w 5310889"/>
                <a:gd name="connsiteY7" fmla="*/ 141951 h 343523"/>
                <a:gd name="connsiteX8" fmla="*/ 1631183 w 5310889"/>
                <a:gd name="connsiteY8" fmla="*/ 158028 h 343523"/>
                <a:gd name="connsiteX9" fmla="*/ 1763486 w 5310889"/>
                <a:gd name="connsiteY9" fmla="*/ 159034 h 343523"/>
                <a:gd name="connsiteX10" fmla="*/ 1869998 w 5310889"/>
                <a:gd name="connsiteY10" fmla="*/ 156688 h 343523"/>
                <a:gd name="connsiteX11" fmla="*/ 1974166 w 5310889"/>
                <a:gd name="connsiteY11" fmla="*/ 115491 h 343523"/>
                <a:gd name="connsiteX12" fmla="*/ 1991583 w 5310889"/>
                <a:gd name="connsiteY12" fmla="*/ 80656 h 343523"/>
                <a:gd name="connsiteX13" fmla="*/ 2885871 w 5310889"/>
                <a:gd name="connsiteY13" fmla="*/ 36191 h 343523"/>
                <a:gd name="connsiteX14" fmla="*/ 3019806 w 5310889"/>
                <a:gd name="connsiteY14" fmla="*/ 37046 h 343523"/>
                <a:gd name="connsiteX15" fmla="*/ 3167100 w 5310889"/>
                <a:gd name="connsiteY15" fmla="*/ 34523 h 343523"/>
                <a:gd name="connsiteX16" fmla="*/ 3320558 w 5310889"/>
                <a:gd name="connsiteY16" fmla="*/ 32810 h 343523"/>
                <a:gd name="connsiteX17" fmla="*/ 3439318 w 5310889"/>
                <a:gd name="connsiteY17" fmla="*/ 36636 h 343523"/>
                <a:gd name="connsiteX18" fmla="*/ 3598729 w 5310889"/>
                <a:gd name="connsiteY18" fmla="*/ 32266 h 343523"/>
                <a:gd name="connsiteX19" fmla="*/ 3732320 w 5310889"/>
                <a:gd name="connsiteY19" fmla="*/ 37820 h 343523"/>
                <a:gd name="connsiteX20" fmla="*/ 3883037 w 5310889"/>
                <a:gd name="connsiteY20" fmla="*/ 41028 h 343523"/>
                <a:gd name="connsiteX21" fmla="*/ 4021668 w 5310889"/>
                <a:gd name="connsiteY21" fmla="*/ 47116 h 343523"/>
                <a:gd name="connsiteX22" fmla="*/ 4170957 w 5310889"/>
                <a:gd name="connsiteY22" fmla="*/ 46624 h 343523"/>
                <a:gd name="connsiteX23" fmla="*/ 4319136 w 5310889"/>
                <a:gd name="connsiteY23" fmla="*/ 40536 h 343523"/>
                <a:gd name="connsiteX24" fmla="*/ 4454483 w 5310889"/>
                <a:gd name="connsiteY24" fmla="*/ 43000 h 343523"/>
                <a:gd name="connsiteX25" fmla="*/ 4603333 w 5310889"/>
                <a:gd name="connsiteY25" fmla="*/ 37782 h 343523"/>
                <a:gd name="connsiteX26" fmla="*/ 4746262 w 5310889"/>
                <a:gd name="connsiteY26" fmla="*/ 39672 h 343523"/>
                <a:gd name="connsiteX27" fmla="*/ 4879730 w 5310889"/>
                <a:gd name="connsiteY27" fmla="*/ 45195 h 343523"/>
                <a:gd name="connsiteX28" fmla="*/ 5029111 w 5310889"/>
                <a:gd name="connsiteY28" fmla="*/ 29846 h 343523"/>
                <a:gd name="connsiteX29" fmla="*/ 5171236 w 5310889"/>
                <a:gd name="connsiteY29" fmla="*/ 34671 h 343523"/>
                <a:gd name="connsiteX30" fmla="*/ 5310889 w 5310889"/>
                <a:gd name="connsiteY30" fmla="*/ 38454 h 343523"/>
                <a:gd name="connsiteX0" fmla="*/ 0 w 5310889"/>
                <a:gd name="connsiteY0" fmla="*/ 349078 h 354036"/>
                <a:gd name="connsiteX1" fmla="*/ 291737 w 5310889"/>
                <a:gd name="connsiteY1" fmla="*/ 352426 h 354036"/>
                <a:gd name="connsiteX2" fmla="*/ 585483 w 5310889"/>
                <a:gd name="connsiteY2" fmla="*/ 291132 h 354036"/>
                <a:gd name="connsiteX3" fmla="*/ 742237 w 5310889"/>
                <a:gd name="connsiteY3" fmla="*/ 256968 h 354036"/>
                <a:gd name="connsiteX4" fmla="*/ 961626 w 5310889"/>
                <a:gd name="connsiteY4" fmla="*/ 209740 h 354036"/>
                <a:gd name="connsiteX5" fmla="*/ 1174652 w 5310889"/>
                <a:gd name="connsiteY5" fmla="*/ 172896 h 354036"/>
                <a:gd name="connsiteX6" fmla="*/ 1335091 w 5310889"/>
                <a:gd name="connsiteY6" fmla="*/ 160168 h 354036"/>
                <a:gd name="connsiteX7" fmla="*/ 1466725 w 5310889"/>
                <a:gd name="connsiteY7" fmla="*/ 152464 h 354036"/>
                <a:gd name="connsiteX8" fmla="*/ 1631183 w 5310889"/>
                <a:gd name="connsiteY8" fmla="*/ 168541 h 354036"/>
                <a:gd name="connsiteX9" fmla="*/ 1763486 w 5310889"/>
                <a:gd name="connsiteY9" fmla="*/ 169547 h 354036"/>
                <a:gd name="connsiteX10" fmla="*/ 1869998 w 5310889"/>
                <a:gd name="connsiteY10" fmla="*/ 167201 h 354036"/>
                <a:gd name="connsiteX11" fmla="*/ 1974166 w 5310889"/>
                <a:gd name="connsiteY11" fmla="*/ 126004 h 354036"/>
                <a:gd name="connsiteX12" fmla="*/ 1991583 w 5310889"/>
                <a:gd name="connsiteY12" fmla="*/ 91169 h 354036"/>
                <a:gd name="connsiteX13" fmla="*/ 2885871 w 5310889"/>
                <a:gd name="connsiteY13" fmla="*/ 46704 h 354036"/>
                <a:gd name="connsiteX14" fmla="*/ 3019806 w 5310889"/>
                <a:gd name="connsiteY14" fmla="*/ 47559 h 354036"/>
                <a:gd name="connsiteX15" fmla="*/ 3167100 w 5310889"/>
                <a:gd name="connsiteY15" fmla="*/ 45036 h 354036"/>
                <a:gd name="connsiteX16" fmla="*/ 3320558 w 5310889"/>
                <a:gd name="connsiteY16" fmla="*/ 43323 h 354036"/>
                <a:gd name="connsiteX17" fmla="*/ 3439318 w 5310889"/>
                <a:gd name="connsiteY17" fmla="*/ 47149 h 354036"/>
                <a:gd name="connsiteX18" fmla="*/ 3598729 w 5310889"/>
                <a:gd name="connsiteY18" fmla="*/ 42779 h 354036"/>
                <a:gd name="connsiteX19" fmla="*/ 3732320 w 5310889"/>
                <a:gd name="connsiteY19" fmla="*/ 48333 h 354036"/>
                <a:gd name="connsiteX20" fmla="*/ 3883037 w 5310889"/>
                <a:gd name="connsiteY20" fmla="*/ 51541 h 354036"/>
                <a:gd name="connsiteX21" fmla="*/ 4021668 w 5310889"/>
                <a:gd name="connsiteY21" fmla="*/ 57629 h 354036"/>
                <a:gd name="connsiteX22" fmla="*/ 4170957 w 5310889"/>
                <a:gd name="connsiteY22" fmla="*/ 57137 h 354036"/>
                <a:gd name="connsiteX23" fmla="*/ 4319136 w 5310889"/>
                <a:gd name="connsiteY23" fmla="*/ 51049 h 354036"/>
                <a:gd name="connsiteX24" fmla="*/ 4454483 w 5310889"/>
                <a:gd name="connsiteY24" fmla="*/ 53513 h 354036"/>
                <a:gd name="connsiteX25" fmla="*/ 4603333 w 5310889"/>
                <a:gd name="connsiteY25" fmla="*/ 48295 h 354036"/>
                <a:gd name="connsiteX26" fmla="*/ 4746262 w 5310889"/>
                <a:gd name="connsiteY26" fmla="*/ 50185 h 354036"/>
                <a:gd name="connsiteX27" fmla="*/ 4879730 w 5310889"/>
                <a:gd name="connsiteY27" fmla="*/ 55708 h 354036"/>
                <a:gd name="connsiteX28" fmla="*/ 5029111 w 5310889"/>
                <a:gd name="connsiteY28" fmla="*/ 40359 h 354036"/>
                <a:gd name="connsiteX29" fmla="*/ 5171236 w 5310889"/>
                <a:gd name="connsiteY29" fmla="*/ 45184 h 354036"/>
                <a:gd name="connsiteX30" fmla="*/ 5310889 w 5310889"/>
                <a:gd name="connsiteY30" fmla="*/ 48967 h 354036"/>
                <a:gd name="connsiteX0" fmla="*/ 0 w 5310889"/>
                <a:gd name="connsiteY0" fmla="*/ 349078 h 354036"/>
                <a:gd name="connsiteX1" fmla="*/ 291737 w 5310889"/>
                <a:gd name="connsiteY1" fmla="*/ 352426 h 354036"/>
                <a:gd name="connsiteX2" fmla="*/ 585483 w 5310889"/>
                <a:gd name="connsiteY2" fmla="*/ 291132 h 354036"/>
                <a:gd name="connsiteX3" fmla="*/ 742237 w 5310889"/>
                <a:gd name="connsiteY3" fmla="*/ 256968 h 354036"/>
                <a:gd name="connsiteX4" fmla="*/ 961626 w 5310889"/>
                <a:gd name="connsiteY4" fmla="*/ 209740 h 354036"/>
                <a:gd name="connsiteX5" fmla="*/ 1174652 w 5310889"/>
                <a:gd name="connsiteY5" fmla="*/ 172896 h 354036"/>
                <a:gd name="connsiteX6" fmla="*/ 1335091 w 5310889"/>
                <a:gd name="connsiteY6" fmla="*/ 160168 h 354036"/>
                <a:gd name="connsiteX7" fmla="*/ 1466725 w 5310889"/>
                <a:gd name="connsiteY7" fmla="*/ 152464 h 354036"/>
                <a:gd name="connsiteX8" fmla="*/ 1631183 w 5310889"/>
                <a:gd name="connsiteY8" fmla="*/ 168541 h 354036"/>
                <a:gd name="connsiteX9" fmla="*/ 1763486 w 5310889"/>
                <a:gd name="connsiteY9" fmla="*/ 169547 h 354036"/>
                <a:gd name="connsiteX10" fmla="*/ 1869998 w 5310889"/>
                <a:gd name="connsiteY10" fmla="*/ 167201 h 354036"/>
                <a:gd name="connsiteX11" fmla="*/ 1974166 w 5310889"/>
                <a:gd name="connsiteY11" fmla="*/ 126004 h 354036"/>
                <a:gd name="connsiteX12" fmla="*/ 1991583 w 5310889"/>
                <a:gd name="connsiteY12" fmla="*/ 91169 h 354036"/>
                <a:gd name="connsiteX13" fmla="*/ 2885871 w 5310889"/>
                <a:gd name="connsiteY13" fmla="*/ 46704 h 354036"/>
                <a:gd name="connsiteX14" fmla="*/ 3019806 w 5310889"/>
                <a:gd name="connsiteY14" fmla="*/ 47559 h 354036"/>
                <a:gd name="connsiteX15" fmla="*/ 3167100 w 5310889"/>
                <a:gd name="connsiteY15" fmla="*/ 45036 h 354036"/>
                <a:gd name="connsiteX16" fmla="*/ 3320558 w 5310889"/>
                <a:gd name="connsiteY16" fmla="*/ 43323 h 354036"/>
                <a:gd name="connsiteX17" fmla="*/ 3439318 w 5310889"/>
                <a:gd name="connsiteY17" fmla="*/ 47149 h 354036"/>
                <a:gd name="connsiteX18" fmla="*/ 3598729 w 5310889"/>
                <a:gd name="connsiteY18" fmla="*/ 42779 h 354036"/>
                <a:gd name="connsiteX19" fmla="*/ 3732320 w 5310889"/>
                <a:gd name="connsiteY19" fmla="*/ 48333 h 354036"/>
                <a:gd name="connsiteX20" fmla="*/ 3883037 w 5310889"/>
                <a:gd name="connsiteY20" fmla="*/ 51541 h 354036"/>
                <a:gd name="connsiteX21" fmla="*/ 4021668 w 5310889"/>
                <a:gd name="connsiteY21" fmla="*/ 57629 h 354036"/>
                <a:gd name="connsiteX22" fmla="*/ 4170957 w 5310889"/>
                <a:gd name="connsiteY22" fmla="*/ 57137 h 354036"/>
                <a:gd name="connsiteX23" fmla="*/ 4319136 w 5310889"/>
                <a:gd name="connsiteY23" fmla="*/ 51049 h 354036"/>
                <a:gd name="connsiteX24" fmla="*/ 4454483 w 5310889"/>
                <a:gd name="connsiteY24" fmla="*/ 53513 h 354036"/>
                <a:gd name="connsiteX25" fmla="*/ 4603333 w 5310889"/>
                <a:gd name="connsiteY25" fmla="*/ 48295 h 354036"/>
                <a:gd name="connsiteX26" fmla="*/ 4746262 w 5310889"/>
                <a:gd name="connsiteY26" fmla="*/ 50185 h 354036"/>
                <a:gd name="connsiteX27" fmla="*/ 4879730 w 5310889"/>
                <a:gd name="connsiteY27" fmla="*/ 55708 h 354036"/>
                <a:gd name="connsiteX28" fmla="*/ 5029111 w 5310889"/>
                <a:gd name="connsiteY28" fmla="*/ 40359 h 354036"/>
                <a:gd name="connsiteX29" fmla="*/ 5171236 w 5310889"/>
                <a:gd name="connsiteY29" fmla="*/ 45184 h 354036"/>
                <a:gd name="connsiteX30" fmla="*/ 5310889 w 5310889"/>
                <a:gd name="connsiteY30" fmla="*/ 48967 h 354036"/>
                <a:gd name="connsiteX0" fmla="*/ 0 w 5310889"/>
                <a:gd name="connsiteY0" fmla="*/ 349078 h 354036"/>
                <a:gd name="connsiteX1" fmla="*/ 291737 w 5310889"/>
                <a:gd name="connsiteY1" fmla="*/ 352426 h 354036"/>
                <a:gd name="connsiteX2" fmla="*/ 585483 w 5310889"/>
                <a:gd name="connsiteY2" fmla="*/ 291132 h 354036"/>
                <a:gd name="connsiteX3" fmla="*/ 742237 w 5310889"/>
                <a:gd name="connsiteY3" fmla="*/ 256968 h 354036"/>
                <a:gd name="connsiteX4" fmla="*/ 961626 w 5310889"/>
                <a:gd name="connsiteY4" fmla="*/ 209740 h 354036"/>
                <a:gd name="connsiteX5" fmla="*/ 1174652 w 5310889"/>
                <a:gd name="connsiteY5" fmla="*/ 172896 h 354036"/>
                <a:gd name="connsiteX6" fmla="*/ 1335091 w 5310889"/>
                <a:gd name="connsiteY6" fmla="*/ 160168 h 354036"/>
                <a:gd name="connsiteX7" fmla="*/ 1466725 w 5310889"/>
                <a:gd name="connsiteY7" fmla="*/ 152464 h 354036"/>
                <a:gd name="connsiteX8" fmla="*/ 1631183 w 5310889"/>
                <a:gd name="connsiteY8" fmla="*/ 168541 h 354036"/>
                <a:gd name="connsiteX9" fmla="*/ 1763486 w 5310889"/>
                <a:gd name="connsiteY9" fmla="*/ 169547 h 354036"/>
                <a:gd name="connsiteX10" fmla="*/ 1869998 w 5310889"/>
                <a:gd name="connsiteY10" fmla="*/ 167201 h 354036"/>
                <a:gd name="connsiteX11" fmla="*/ 1974166 w 5310889"/>
                <a:gd name="connsiteY11" fmla="*/ 126004 h 354036"/>
                <a:gd name="connsiteX12" fmla="*/ 1991583 w 5310889"/>
                <a:gd name="connsiteY12" fmla="*/ 91169 h 354036"/>
                <a:gd name="connsiteX13" fmla="*/ 2885871 w 5310889"/>
                <a:gd name="connsiteY13" fmla="*/ 46704 h 354036"/>
                <a:gd name="connsiteX14" fmla="*/ 3019806 w 5310889"/>
                <a:gd name="connsiteY14" fmla="*/ 47559 h 354036"/>
                <a:gd name="connsiteX15" fmla="*/ 3167100 w 5310889"/>
                <a:gd name="connsiteY15" fmla="*/ 45036 h 354036"/>
                <a:gd name="connsiteX16" fmla="*/ 3320558 w 5310889"/>
                <a:gd name="connsiteY16" fmla="*/ 43323 h 354036"/>
                <a:gd name="connsiteX17" fmla="*/ 3439318 w 5310889"/>
                <a:gd name="connsiteY17" fmla="*/ 47149 h 354036"/>
                <a:gd name="connsiteX18" fmla="*/ 3598729 w 5310889"/>
                <a:gd name="connsiteY18" fmla="*/ 42779 h 354036"/>
                <a:gd name="connsiteX19" fmla="*/ 3732320 w 5310889"/>
                <a:gd name="connsiteY19" fmla="*/ 48333 h 354036"/>
                <a:gd name="connsiteX20" fmla="*/ 3883037 w 5310889"/>
                <a:gd name="connsiteY20" fmla="*/ 51541 h 354036"/>
                <a:gd name="connsiteX21" fmla="*/ 4021668 w 5310889"/>
                <a:gd name="connsiteY21" fmla="*/ 57629 h 354036"/>
                <a:gd name="connsiteX22" fmla="*/ 4170957 w 5310889"/>
                <a:gd name="connsiteY22" fmla="*/ 57137 h 354036"/>
                <a:gd name="connsiteX23" fmla="*/ 4319136 w 5310889"/>
                <a:gd name="connsiteY23" fmla="*/ 51049 h 354036"/>
                <a:gd name="connsiteX24" fmla="*/ 4454483 w 5310889"/>
                <a:gd name="connsiteY24" fmla="*/ 53513 h 354036"/>
                <a:gd name="connsiteX25" fmla="*/ 4603333 w 5310889"/>
                <a:gd name="connsiteY25" fmla="*/ 48295 h 354036"/>
                <a:gd name="connsiteX26" fmla="*/ 4746262 w 5310889"/>
                <a:gd name="connsiteY26" fmla="*/ 50185 h 354036"/>
                <a:gd name="connsiteX27" fmla="*/ 4879730 w 5310889"/>
                <a:gd name="connsiteY27" fmla="*/ 55708 h 354036"/>
                <a:gd name="connsiteX28" fmla="*/ 5029111 w 5310889"/>
                <a:gd name="connsiteY28" fmla="*/ 40359 h 354036"/>
                <a:gd name="connsiteX29" fmla="*/ 5171236 w 5310889"/>
                <a:gd name="connsiteY29" fmla="*/ 45184 h 354036"/>
                <a:gd name="connsiteX30" fmla="*/ 5310889 w 5310889"/>
                <a:gd name="connsiteY30" fmla="*/ 48967 h 354036"/>
                <a:gd name="connsiteX0" fmla="*/ 0 w 5310889"/>
                <a:gd name="connsiteY0" fmla="*/ 340763 h 345721"/>
                <a:gd name="connsiteX1" fmla="*/ 291737 w 5310889"/>
                <a:gd name="connsiteY1" fmla="*/ 344111 h 345721"/>
                <a:gd name="connsiteX2" fmla="*/ 585483 w 5310889"/>
                <a:gd name="connsiteY2" fmla="*/ 282817 h 345721"/>
                <a:gd name="connsiteX3" fmla="*/ 742237 w 5310889"/>
                <a:gd name="connsiteY3" fmla="*/ 248653 h 345721"/>
                <a:gd name="connsiteX4" fmla="*/ 961626 w 5310889"/>
                <a:gd name="connsiteY4" fmla="*/ 201425 h 345721"/>
                <a:gd name="connsiteX5" fmla="*/ 1174652 w 5310889"/>
                <a:gd name="connsiteY5" fmla="*/ 164581 h 345721"/>
                <a:gd name="connsiteX6" fmla="*/ 1335091 w 5310889"/>
                <a:gd name="connsiteY6" fmla="*/ 151853 h 345721"/>
                <a:gd name="connsiteX7" fmla="*/ 1466725 w 5310889"/>
                <a:gd name="connsiteY7" fmla="*/ 144149 h 345721"/>
                <a:gd name="connsiteX8" fmla="*/ 1631183 w 5310889"/>
                <a:gd name="connsiteY8" fmla="*/ 160226 h 345721"/>
                <a:gd name="connsiteX9" fmla="*/ 1763486 w 5310889"/>
                <a:gd name="connsiteY9" fmla="*/ 161232 h 345721"/>
                <a:gd name="connsiteX10" fmla="*/ 1869998 w 5310889"/>
                <a:gd name="connsiteY10" fmla="*/ 158886 h 345721"/>
                <a:gd name="connsiteX11" fmla="*/ 1974166 w 5310889"/>
                <a:gd name="connsiteY11" fmla="*/ 117689 h 345721"/>
                <a:gd name="connsiteX12" fmla="*/ 1991583 w 5310889"/>
                <a:gd name="connsiteY12" fmla="*/ 82854 h 345721"/>
                <a:gd name="connsiteX13" fmla="*/ 2885871 w 5310889"/>
                <a:gd name="connsiteY13" fmla="*/ 38389 h 345721"/>
                <a:gd name="connsiteX14" fmla="*/ 3019806 w 5310889"/>
                <a:gd name="connsiteY14" fmla="*/ 39244 h 345721"/>
                <a:gd name="connsiteX15" fmla="*/ 3167100 w 5310889"/>
                <a:gd name="connsiteY15" fmla="*/ 36721 h 345721"/>
                <a:gd name="connsiteX16" fmla="*/ 3320558 w 5310889"/>
                <a:gd name="connsiteY16" fmla="*/ 35008 h 345721"/>
                <a:gd name="connsiteX17" fmla="*/ 3439318 w 5310889"/>
                <a:gd name="connsiteY17" fmla="*/ 38834 h 345721"/>
                <a:gd name="connsiteX18" fmla="*/ 3598729 w 5310889"/>
                <a:gd name="connsiteY18" fmla="*/ 34464 h 345721"/>
                <a:gd name="connsiteX19" fmla="*/ 3732320 w 5310889"/>
                <a:gd name="connsiteY19" fmla="*/ 40018 h 345721"/>
                <a:gd name="connsiteX20" fmla="*/ 3883037 w 5310889"/>
                <a:gd name="connsiteY20" fmla="*/ 43226 h 345721"/>
                <a:gd name="connsiteX21" fmla="*/ 4021668 w 5310889"/>
                <a:gd name="connsiteY21" fmla="*/ 49314 h 345721"/>
                <a:gd name="connsiteX22" fmla="*/ 4170957 w 5310889"/>
                <a:gd name="connsiteY22" fmla="*/ 48822 h 345721"/>
                <a:gd name="connsiteX23" fmla="*/ 4319136 w 5310889"/>
                <a:gd name="connsiteY23" fmla="*/ 42734 h 345721"/>
                <a:gd name="connsiteX24" fmla="*/ 4454483 w 5310889"/>
                <a:gd name="connsiteY24" fmla="*/ 45198 h 345721"/>
                <a:gd name="connsiteX25" fmla="*/ 4603333 w 5310889"/>
                <a:gd name="connsiteY25" fmla="*/ 39980 h 345721"/>
                <a:gd name="connsiteX26" fmla="*/ 4746262 w 5310889"/>
                <a:gd name="connsiteY26" fmla="*/ 41870 h 345721"/>
                <a:gd name="connsiteX27" fmla="*/ 4879730 w 5310889"/>
                <a:gd name="connsiteY27" fmla="*/ 47393 h 345721"/>
                <a:gd name="connsiteX28" fmla="*/ 5029111 w 5310889"/>
                <a:gd name="connsiteY28" fmla="*/ 32044 h 345721"/>
                <a:gd name="connsiteX29" fmla="*/ 5171236 w 5310889"/>
                <a:gd name="connsiteY29" fmla="*/ 36869 h 345721"/>
                <a:gd name="connsiteX30" fmla="*/ 5310889 w 5310889"/>
                <a:gd name="connsiteY30" fmla="*/ 40652 h 345721"/>
                <a:gd name="connsiteX0" fmla="*/ 0 w 5310889"/>
                <a:gd name="connsiteY0" fmla="*/ 337331 h 342289"/>
                <a:gd name="connsiteX1" fmla="*/ 291737 w 5310889"/>
                <a:gd name="connsiteY1" fmla="*/ 340679 h 342289"/>
                <a:gd name="connsiteX2" fmla="*/ 585483 w 5310889"/>
                <a:gd name="connsiteY2" fmla="*/ 279385 h 342289"/>
                <a:gd name="connsiteX3" fmla="*/ 742237 w 5310889"/>
                <a:gd name="connsiteY3" fmla="*/ 245221 h 342289"/>
                <a:gd name="connsiteX4" fmla="*/ 961626 w 5310889"/>
                <a:gd name="connsiteY4" fmla="*/ 197993 h 342289"/>
                <a:gd name="connsiteX5" fmla="*/ 1174652 w 5310889"/>
                <a:gd name="connsiteY5" fmla="*/ 161149 h 342289"/>
                <a:gd name="connsiteX6" fmla="*/ 1335091 w 5310889"/>
                <a:gd name="connsiteY6" fmla="*/ 148421 h 342289"/>
                <a:gd name="connsiteX7" fmla="*/ 1466725 w 5310889"/>
                <a:gd name="connsiteY7" fmla="*/ 140717 h 342289"/>
                <a:gd name="connsiteX8" fmla="*/ 1631183 w 5310889"/>
                <a:gd name="connsiteY8" fmla="*/ 156794 h 342289"/>
                <a:gd name="connsiteX9" fmla="*/ 1763486 w 5310889"/>
                <a:gd name="connsiteY9" fmla="*/ 157800 h 342289"/>
                <a:gd name="connsiteX10" fmla="*/ 1869998 w 5310889"/>
                <a:gd name="connsiteY10" fmla="*/ 155454 h 342289"/>
                <a:gd name="connsiteX11" fmla="*/ 1974166 w 5310889"/>
                <a:gd name="connsiteY11" fmla="*/ 114257 h 342289"/>
                <a:gd name="connsiteX12" fmla="*/ 1991583 w 5310889"/>
                <a:gd name="connsiteY12" fmla="*/ 79422 h 342289"/>
                <a:gd name="connsiteX13" fmla="*/ 2885871 w 5310889"/>
                <a:gd name="connsiteY13" fmla="*/ 34957 h 342289"/>
                <a:gd name="connsiteX14" fmla="*/ 3019806 w 5310889"/>
                <a:gd name="connsiteY14" fmla="*/ 35812 h 342289"/>
                <a:gd name="connsiteX15" fmla="*/ 3167100 w 5310889"/>
                <a:gd name="connsiteY15" fmla="*/ 33289 h 342289"/>
                <a:gd name="connsiteX16" fmla="*/ 3320558 w 5310889"/>
                <a:gd name="connsiteY16" fmla="*/ 31576 h 342289"/>
                <a:gd name="connsiteX17" fmla="*/ 3439318 w 5310889"/>
                <a:gd name="connsiteY17" fmla="*/ 35402 h 342289"/>
                <a:gd name="connsiteX18" fmla="*/ 3598729 w 5310889"/>
                <a:gd name="connsiteY18" fmla="*/ 31032 h 342289"/>
                <a:gd name="connsiteX19" fmla="*/ 3732320 w 5310889"/>
                <a:gd name="connsiteY19" fmla="*/ 36586 h 342289"/>
                <a:gd name="connsiteX20" fmla="*/ 3883037 w 5310889"/>
                <a:gd name="connsiteY20" fmla="*/ 39794 h 342289"/>
                <a:gd name="connsiteX21" fmla="*/ 4021668 w 5310889"/>
                <a:gd name="connsiteY21" fmla="*/ 45882 h 342289"/>
                <a:gd name="connsiteX22" fmla="*/ 4170957 w 5310889"/>
                <a:gd name="connsiteY22" fmla="*/ 45390 h 342289"/>
                <a:gd name="connsiteX23" fmla="*/ 4319136 w 5310889"/>
                <a:gd name="connsiteY23" fmla="*/ 39302 h 342289"/>
                <a:gd name="connsiteX24" fmla="*/ 4454483 w 5310889"/>
                <a:gd name="connsiteY24" fmla="*/ 41766 h 342289"/>
                <a:gd name="connsiteX25" fmla="*/ 4603333 w 5310889"/>
                <a:gd name="connsiteY25" fmla="*/ 36548 h 342289"/>
                <a:gd name="connsiteX26" fmla="*/ 4746262 w 5310889"/>
                <a:gd name="connsiteY26" fmla="*/ 38438 h 342289"/>
                <a:gd name="connsiteX27" fmla="*/ 4879730 w 5310889"/>
                <a:gd name="connsiteY27" fmla="*/ 43961 h 342289"/>
                <a:gd name="connsiteX28" fmla="*/ 5029111 w 5310889"/>
                <a:gd name="connsiteY28" fmla="*/ 28612 h 342289"/>
                <a:gd name="connsiteX29" fmla="*/ 5171236 w 5310889"/>
                <a:gd name="connsiteY29" fmla="*/ 33437 h 342289"/>
                <a:gd name="connsiteX30" fmla="*/ 5310889 w 5310889"/>
                <a:gd name="connsiteY30" fmla="*/ 37220 h 342289"/>
                <a:gd name="connsiteX0" fmla="*/ 0 w 5310889"/>
                <a:gd name="connsiteY0" fmla="*/ 337331 h 342289"/>
                <a:gd name="connsiteX1" fmla="*/ 291737 w 5310889"/>
                <a:gd name="connsiteY1" fmla="*/ 340679 h 342289"/>
                <a:gd name="connsiteX2" fmla="*/ 585483 w 5310889"/>
                <a:gd name="connsiteY2" fmla="*/ 279385 h 342289"/>
                <a:gd name="connsiteX3" fmla="*/ 742237 w 5310889"/>
                <a:gd name="connsiteY3" fmla="*/ 245221 h 342289"/>
                <a:gd name="connsiteX4" fmla="*/ 961626 w 5310889"/>
                <a:gd name="connsiteY4" fmla="*/ 197993 h 342289"/>
                <a:gd name="connsiteX5" fmla="*/ 1174652 w 5310889"/>
                <a:gd name="connsiteY5" fmla="*/ 161149 h 342289"/>
                <a:gd name="connsiteX6" fmla="*/ 1335091 w 5310889"/>
                <a:gd name="connsiteY6" fmla="*/ 148421 h 342289"/>
                <a:gd name="connsiteX7" fmla="*/ 1466725 w 5310889"/>
                <a:gd name="connsiteY7" fmla="*/ 140717 h 342289"/>
                <a:gd name="connsiteX8" fmla="*/ 1631183 w 5310889"/>
                <a:gd name="connsiteY8" fmla="*/ 156794 h 342289"/>
                <a:gd name="connsiteX9" fmla="*/ 1763486 w 5310889"/>
                <a:gd name="connsiteY9" fmla="*/ 157800 h 342289"/>
                <a:gd name="connsiteX10" fmla="*/ 1869998 w 5310889"/>
                <a:gd name="connsiteY10" fmla="*/ 155454 h 342289"/>
                <a:gd name="connsiteX11" fmla="*/ 1974166 w 5310889"/>
                <a:gd name="connsiteY11" fmla="*/ 114257 h 342289"/>
                <a:gd name="connsiteX12" fmla="*/ 1991583 w 5310889"/>
                <a:gd name="connsiteY12" fmla="*/ 79422 h 342289"/>
                <a:gd name="connsiteX13" fmla="*/ 2885871 w 5310889"/>
                <a:gd name="connsiteY13" fmla="*/ 34957 h 342289"/>
                <a:gd name="connsiteX14" fmla="*/ 3019806 w 5310889"/>
                <a:gd name="connsiteY14" fmla="*/ 35812 h 342289"/>
                <a:gd name="connsiteX15" fmla="*/ 3167100 w 5310889"/>
                <a:gd name="connsiteY15" fmla="*/ 33289 h 342289"/>
                <a:gd name="connsiteX16" fmla="*/ 3320558 w 5310889"/>
                <a:gd name="connsiteY16" fmla="*/ 31576 h 342289"/>
                <a:gd name="connsiteX17" fmla="*/ 3439318 w 5310889"/>
                <a:gd name="connsiteY17" fmla="*/ 35402 h 342289"/>
                <a:gd name="connsiteX18" fmla="*/ 3598729 w 5310889"/>
                <a:gd name="connsiteY18" fmla="*/ 31032 h 342289"/>
                <a:gd name="connsiteX19" fmla="*/ 3732320 w 5310889"/>
                <a:gd name="connsiteY19" fmla="*/ 36586 h 342289"/>
                <a:gd name="connsiteX20" fmla="*/ 3883037 w 5310889"/>
                <a:gd name="connsiteY20" fmla="*/ 39794 h 342289"/>
                <a:gd name="connsiteX21" fmla="*/ 4021668 w 5310889"/>
                <a:gd name="connsiteY21" fmla="*/ 45882 h 342289"/>
                <a:gd name="connsiteX22" fmla="*/ 4170957 w 5310889"/>
                <a:gd name="connsiteY22" fmla="*/ 45390 h 342289"/>
                <a:gd name="connsiteX23" fmla="*/ 4319136 w 5310889"/>
                <a:gd name="connsiteY23" fmla="*/ 39302 h 342289"/>
                <a:gd name="connsiteX24" fmla="*/ 4454483 w 5310889"/>
                <a:gd name="connsiteY24" fmla="*/ 41766 h 342289"/>
                <a:gd name="connsiteX25" fmla="*/ 4603333 w 5310889"/>
                <a:gd name="connsiteY25" fmla="*/ 36548 h 342289"/>
                <a:gd name="connsiteX26" fmla="*/ 4746262 w 5310889"/>
                <a:gd name="connsiteY26" fmla="*/ 38438 h 342289"/>
                <a:gd name="connsiteX27" fmla="*/ 4879730 w 5310889"/>
                <a:gd name="connsiteY27" fmla="*/ 43961 h 342289"/>
                <a:gd name="connsiteX28" fmla="*/ 5029111 w 5310889"/>
                <a:gd name="connsiteY28" fmla="*/ 28612 h 342289"/>
                <a:gd name="connsiteX29" fmla="*/ 5171236 w 5310889"/>
                <a:gd name="connsiteY29" fmla="*/ 33437 h 342289"/>
                <a:gd name="connsiteX30" fmla="*/ 5310889 w 5310889"/>
                <a:gd name="connsiteY30" fmla="*/ 37220 h 342289"/>
                <a:gd name="connsiteX0" fmla="*/ 0 w 5310889"/>
                <a:gd name="connsiteY0" fmla="*/ 338406 h 343364"/>
                <a:gd name="connsiteX1" fmla="*/ 291737 w 5310889"/>
                <a:gd name="connsiteY1" fmla="*/ 341754 h 343364"/>
                <a:gd name="connsiteX2" fmla="*/ 585483 w 5310889"/>
                <a:gd name="connsiteY2" fmla="*/ 280460 h 343364"/>
                <a:gd name="connsiteX3" fmla="*/ 742237 w 5310889"/>
                <a:gd name="connsiteY3" fmla="*/ 246296 h 343364"/>
                <a:gd name="connsiteX4" fmla="*/ 961626 w 5310889"/>
                <a:gd name="connsiteY4" fmla="*/ 199068 h 343364"/>
                <a:gd name="connsiteX5" fmla="*/ 1174652 w 5310889"/>
                <a:gd name="connsiteY5" fmla="*/ 162224 h 343364"/>
                <a:gd name="connsiteX6" fmla="*/ 1335091 w 5310889"/>
                <a:gd name="connsiteY6" fmla="*/ 149496 h 343364"/>
                <a:gd name="connsiteX7" fmla="*/ 1466725 w 5310889"/>
                <a:gd name="connsiteY7" fmla="*/ 141792 h 343364"/>
                <a:gd name="connsiteX8" fmla="*/ 1631183 w 5310889"/>
                <a:gd name="connsiteY8" fmla="*/ 157869 h 343364"/>
                <a:gd name="connsiteX9" fmla="*/ 1763486 w 5310889"/>
                <a:gd name="connsiteY9" fmla="*/ 158875 h 343364"/>
                <a:gd name="connsiteX10" fmla="*/ 1869998 w 5310889"/>
                <a:gd name="connsiteY10" fmla="*/ 156529 h 343364"/>
                <a:gd name="connsiteX11" fmla="*/ 1974166 w 5310889"/>
                <a:gd name="connsiteY11" fmla="*/ 115332 h 343364"/>
                <a:gd name="connsiteX12" fmla="*/ 1991583 w 5310889"/>
                <a:gd name="connsiteY12" fmla="*/ 80497 h 343364"/>
                <a:gd name="connsiteX13" fmla="*/ 2885871 w 5310889"/>
                <a:gd name="connsiteY13" fmla="*/ 36032 h 343364"/>
                <a:gd name="connsiteX14" fmla="*/ 3019806 w 5310889"/>
                <a:gd name="connsiteY14" fmla="*/ 36887 h 343364"/>
                <a:gd name="connsiteX15" fmla="*/ 3167100 w 5310889"/>
                <a:gd name="connsiteY15" fmla="*/ 34364 h 343364"/>
                <a:gd name="connsiteX16" fmla="*/ 3320558 w 5310889"/>
                <a:gd name="connsiteY16" fmla="*/ 32651 h 343364"/>
                <a:gd name="connsiteX17" fmla="*/ 3439318 w 5310889"/>
                <a:gd name="connsiteY17" fmla="*/ 36477 h 343364"/>
                <a:gd name="connsiteX18" fmla="*/ 3598729 w 5310889"/>
                <a:gd name="connsiteY18" fmla="*/ 32107 h 343364"/>
                <a:gd name="connsiteX19" fmla="*/ 3732320 w 5310889"/>
                <a:gd name="connsiteY19" fmla="*/ 37661 h 343364"/>
                <a:gd name="connsiteX20" fmla="*/ 3883037 w 5310889"/>
                <a:gd name="connsiteY20" fmla="*/ 40869 h 343364"/>
                <a:gd name="connsiteX21" fmla="*/ 4021668 w 5310889"/>
                <a:gd name="connsiteY21" fmla="*/ 46957 h 343364"/>
                <a:gd name="connsiteX22" fmla="*/ 4170957 w 5310889"/>
                <a:gd name="connsiteY22" fmla="*/ 46465 h 343364"/>
                <a:gd name="connsiteX23" fmla="*/ 4319136 w 5310889"/>
                <a:gd name="connsiteY23" fmla="*/ 40377 h 343364"/>
                <a:gd name="connsiteX24" fmla="*/ 4454483 w 5310889"/>
                <a:gd name="connsiteY24" fmla="*/ 42841 h 343364"/>
                <a:gd name="connsiteX25" fmla="*/ 4603333 w 5310889"/>
                <a:gd name="connsiteY25" fmla="*/ 37623 h 343364"/>
                <a:gd name="connsiteX26" fmla="*/ 4746262 w 5310889"/>
                <a:gd name="connsiteY26" fmla="*/ 39513 h 343364"/>
                <a:gd name="connsiteX27" fmla="*/ 4879730 w 5310889"/>
                <a:gd name="connsiteY27" fmla="*/ 45036 h 343364"/>
                <a:gd name="connsiteX28" fmla="*/ 5029111 w 5310889"/>
                <a:gd name="connsiteY28" fmla="*/ 29687 h 343364"/>
                <a:gd name="connsiteX29" fmla="*/ 5171236 w 5310889"/>
                <a:gd name="connsiteY29" fmla="*/ 34512 h 343364"/>
                <a:gd name="connsiteX30" fmla="*/ 5310889 w 5310889"/>
                <a:gd name="connsiteY30" fmla="*/ 38295 h 343364"/>
                <a:gd name="connsiteX0" fmla="*/ 0 w 5310889"/>
                <a:gd name="connsiteY0" fmla="*/ 339769 h 344727"/>
                <a:gd name="connsiteX1" fmla="*/ 291737 w 5310889"/>
                <a:gd name="connsiteY1" fmla="*/ 343117 h 344727"/>
                <a:gd name="connsiteX2" fmla="*/ 585483 w 5310889"/>
                <a:gd name="connsiteY2" fmla="*/ 281823 h 344727"/>
                <a:gd name="connsiteX3" fmla="*/ 742237 w 5310889"/>
                <a:gd name="connsiteY3" fmla="*/ 247659 h 344727"/>
                <a:gd name="connsiteX4" fmla="*/ 961626 w 5310889"/>
                <a:gd name="connsiteY4" fmla="*/ 200431 h 344727"/>
                <a:gd name="connsiteX5" fmla="*/ 1174652 w 5310889"/>
                <a:gd name="connsiteY5" fmla="*/ 163587 h 344727"/>
                <a:gd name="connsiteX6" fmla="*/ 1335091 w 5310889"/>
                <a:gd name="connsiteY6" fmla="*/ 150859 h 344727"/>
                <a:gd name="connsiteX7" fmla="*/ 1466725 w 5310889"/>
                <a:gd name="connsiteY7" fmla="*/ 143155 h 344727"/>
                <a:gd name="connsiteX8" fmla="*/ 1631183 w 5310889"/>
                <a:gd name="connsiteY8" fmla="*/ 159232 h 344727"/>
                <a:gd name="connsiteX9" fmla="*/ 1763486 w 5310889"/>
                <a:gd name="connsiteY9" fmla="*/ 160238 h 344727"/>
                <a:gd name="connsiteX10" fmla="*/ 1869998 w 5310889"/>
                <a:gd name="connsiteY10" fmla="*/ 157892 h 344727"/>
                <a:gd name="connsiteX11" fmla="*/ 1974166 w 5310889"/>
                <a:gd name="connsiteY11" fmla="*/ 116695 h 344727"/>
                <a:gd name="connsiteX12" fmla="*/ 1991583 w 5310889"/>
                <a:gd name="connsiteY12" fmla="*/ 81860 h 344727"/>
                <a:gd name="connsiteX13" fmla="*/ 2885871 w 5310889"/>
                <a:gd name="connsiteY13" fmla="*/ 37395 h 344727"/>
                <a:gd name="connsiteX14" fmla="*/ 3019806 w 5310889"/>
                <a:gd name="connsiteY14" fmla="*/ 38250 h 344727"/>
                <a:gd name="connsiteX15" fmla="*/ 3167100 w 5310889"/>
                <a:gd name="connsiteY15" fmla="*/ 35727 h 344727"/>
                <a:gd name="connsiteX16" fmla="*/ 3320558 w 5310889"/>
                <a:gd name="connsiteY16" fmla="*/ 34014 h 344727"/>
                <a:gd name="connsiteX17" fmla="*/ 3439318 w 5310889"/>
                <a:gd name="connsiteY17" fmla="*/ 37840 h 344727"/>
                <a:gd name="connsiteX18" fmla="*/ 3598729 w 5310889"/>
                <a:gd name="connsiteY18" fmla="*/ 33470 h 344727"/>
                <a:gd name="connsiteX19" fmla="*/ 3732320 w 5310889"/>
                <a:gd name="connsiteY19" fmla="*/ 39024 h 344727"/>
                <a:gd name="connsiteX20" fmla="*/ 3883037 w 5310889"/>
                <a:gd name="connsiteY20" fmla="*/ 42232 h 344727"/>
                <a:gd name="connsiteX21" fmla="*/ 4021668 w 5310889"/>
                <a:gd name="connsiteY21" fmla="*/ 48320 h 344727"/>
                <a:gd name="connsiteX22" fmla="*/ 4170957 w 5310889"/>
                <a:gd name="connsiteY22" fmla="*/ 47828 h 344727"/>
                <a:gd name="connsiteX23" fmla="*/ 4319136 w 5310889"/>
                <a:gd name="connsiteY23" fmla="*/ 41740 h 344727"/>
                <a:gd name="connsiteX24" fmla="*/ 4454483 w 5310889"/>
                <a:gd name="connsiteY24" fmla="*/ 44204 h 344727"/>
                <a:gd name="connsiteX25" fmla="*/ 4603333 w 5310889"/>
                <a:gd name="connsiteY25" fmla="*/ 38986 h 344727"/>
                <a:gd name="connsiteX26" fmla="*/ 4746262 w 5310889"/>
                <a:gd name="connsiteY26" fmla="*/ 40876 h 344727"/>
                <a:gd name="connsiteX27" fmla="*/ 4879730 w 5310889"/>
                <a:gd name="connsiteY27" fmla="*/ 46399 h 344727"/>
                <a:gd name="connsiteX28" fmla="*/ 5029111 w 5310889"/>
                <a:gd name="connsiteY28" fmla="*/ 31050 h 344727"/>
                <a:gd name="connsiteX29" fmla="*/ 5171236 w 5310889"/>
                <a:gd name="connsiteY29" fmla="*/ 35875 h 344727"/>
                <a:gd name="connsiteX30" fmla="*/ 5310889 w 5310889"/>
                <a:gd name="connsiteY30" fmla="*/ 39658 h 344727"/>
                <a:gd name="connsiteX0" fmla="*/ 0 w 5310889"/>
                <a:gd name="connsiteY0" fmla="*/ 339769 h 344727"/>
                <a:gd name="connsiteX1" fmla="*/ 291737 w 5310889"/>
                <a:gd name="connsiteY1" fmla="*/ 343117 h 344727"/>
                <a:gd name="connsiteX2" fmla="*/ 585483 w 5310889"/>
                <a:gd name="connsiteY2" fmla="*/ 281823 h 344727"/>
                <a:gd name="connsiteX3" fmla="*/ 742237 w 5310889"/>
                <a:gd name="connsiteY3" fmla="*/ 247659 h 344727"/>
                <a:gd name="connsiteX4" fmla="*/ 961626 w 5310889"/>
                <a:gd name="connsiteY4" fmla="*/ 200431 h 344727"/>
                <a:gd name="connsiteX5" fmla="*/ 1174652 w 5310889"/>
                <a:gd name="connsiteY5" fmla="*/ 163587 h 344727"/>
                <a:gd name="connsiteX6" fmla="*/ 1335091 w 5310889"/>
                <a:gd name="connsiteY6" fmla="*/ 150859 h 344727"/>
                <a:gd name="connsiteX7" fmla="*/ 1466725 w 5310889"/>
                <a:gd name="connsiteY7" fmla="*/ 143155 h 344727"/>
                <a:gd name="connsiteX8" fmla="*/ 1631183 w 5310889"/>
                <a:gd name="connsiteY8" fmla="*/ 159232 h 344727"/>
                <a:gd name="connsiteX9" fmla="*/ 1763486 w 5310889"/>
                <a:gd name="connsiteY9" fmla="*/ 160238 h 344727"/>
                <a:gd name="connsiteX10" fmla="*/ 1869998 w 5310889"/>
                <a:gd name="connsiteY10" fmla="*/ 157892 h 344727"/>
                <a:gd name="connsiteX11" fmla="*/ 1974166 w 5310889"/>
                <a:gd name="connsiteY11" fmla="*/ 116695 h 344727"/>
                <a:gd name="connsiteX12" fmla="*/ 1991583 w 5310889"/>
                <a:gd name="connsiteY12" fmla="*/ 81860 h 344727"/>
                <a:gd name="connsiteX13" fmla="*/ 2885871 w 5310889"/>
                <a:gd name="connsiteY13" fmla="*/ 37395 h 344727"/>
                <a:gd name="connsiteX14" fmla="*/ 3019806 w 5310889"/>
                <a:gd name="connsiteY14" fmla="*/ 38250 h 344727"/>
                <a:gd name="connsiteX15" fmla="*/ 3167100 w 5310889"/>
                <a:gd name="connsiteY15" fmla="*/ 35727 h 344727"/>
                <a:gd name="connsiteX16" fmla="*/ 3320558 w 5310889"/>
                <a:gd name="connsiteY16" fmla="*/ 34014 h 344727"/>
                <a:gd name="connsiteX17" fmla="*/ 3439318 w 5310889"/>
                <a:gd name="connsiteY17" fmla="*/ 37840 h 344727"/>
                <a:gd name="connsiteX18" fmla="*/ 3598729 w 5310889"/>
                <a:gd name="connsiteY18" fmla="*/ 33470 h 344727"/>
                <a:gd name="connsiteX19" fmla="*/ 3732320 w 5310889"/>
                <a:gd name="connsiteY19" fmla="*/ 39024 h 344727"/>
                <a:gd name="connsiteX20" fmla="*/ 3883037 w 5310889"/>
                <a:gd name="connsiteY20" fmla="*/ 42232 h 344727"/>
                <a:gd name="connsiteX21" fmla="*/ 4021668 w 5310889"/>
                <a:gd name="connsiteY21" fmla="*/ 48320 h 344727"/>
                <a:gd name="connsiteX22" fmla="*/ 4170957 w 5310889"/>
                <a:gd name="connsiteY22" fmla="*/ 47828 h 344727"/>
                <a:gd name="connsiteX23" fmla="*/ 4319136 w 5310889"/>
                <a:gd name="connsiteY23" fmla="*/ 41740 h 344727"/>
                <a:gd name="connsiteX24" fmla="*/ 4454483 w 5310889"/>
                <a:gd name="connsiteY24" fmla="*/ 44204 h 344727"/>
                <a:gd name="connsiteX25" fmla="*/ 4603333 w 5310889"/>
                <a:gd name="connsiteY25" fmla="*/ 38986 h 344727"/>
                <a:gd name="connsiteX26" fmla="*/ 4746262 w 5310889"/>
                <a:gd name="connsiteY26" fmla="*/ 40876 h 344727"/>
                <a:gd name="connsiteX27" fmla="*/ 4879730 w 5310889"/>
                <a:gd name="connsiteY27" fmla="*/ 46399 h 344727"/>
                <a:gd name="connsiteX28" fmla="*/ 5029111 w 5310889"/>
                <a:gd name="connsiteY28" fmla="*/ 31050 h 344727"/>
                <a:gd name="connsiteX29" fmla="*/ 5171236 w 5310889"/>
                <a:gd name="connsiteY29" fmla="*/ 35875 h 344727"/>
                <a:gd name="connsiteX30" fmla="*/ 5310889 w 5310889"/>
                <a:gd name="connsiteY30" fmla="*/ 39658 h 344727"/>
                <a:gd name="connsiteX0" fmla="*/ 0 w 5310889"/>
                <a:gd name="connsiteY0" fmla="*/ 339769 h 344727"/>
                <a:gd name="connsiteX1" fmla="*/ 291737 w 5310889"/>
                <a:gd name="connsiteY1" fmla="*/ 343117 h 344727"/>
                <a:gd name="connsiteX2" fmla="*/ 585483 w 5310889"/>
                <a:gd name="connsiteY2" fmla="*/ 281823 h 344727"/>
                <a:gd name="connsiteX3" fmla="*/ 742237 w 5310889"/>
                <a:gd name="connsiteY3" fmla="*/ 247659 h 344727"/>
                <a:gd name="connsiteX4" fmla="*/ 961626 w 5310889"/>
                <a:gd name="connsiteY4" fmla="*/ 200431 h 344727"/>
                <a:gd name="connsiteX5" fmla="*/ 1174652 w 5310889"/>
                <a:gd name="connsiteY5" fmla="*/ 163587 h 344727"/>
                <a:gd name="connsiteX6" fmla="*/ 1335091 w 5310889"/>
                <a:gd name="connsiteY6" fmla="*/ 150859 h 344727"/>
                <a:gd name="connsiteX7" fmla="*/ 1466725 w 5310889"/>
                <a:gd name="connsiteY7" fmla="*/ 143155 h 344727"/>
                <a:gd name="connsiteX8" fmla="*/ 1631183 w 5310889"/>
                <a:gd name="connsiteY8" fmla="*/ 159232 h 344727"/>
                <a:gd name="connsiteX9" fmla="*/ 1763486 w 5310889"/>
                <a:gd name="connsiteY9" fmla="*/ 160238 h 344727"/>
                <a:gd name="connsiteX10" fmla="*/ 1869998 w 5310889"/>
                <a:gd name="connsiteY10" fmla="*/ 157892 h 344727"/>
                <a:gd name="connsiteX11" fmla="*/ 1974166 w 5310889"/>
                <a:gd name="connsiteY11" fmla="*/ 116695 h 344727"/>
                <a:gd name="connsiteX12" fmla="*/ 1991583 w 5310889"/>
                <a:gd name="connsiteY12" fmla="*/ 81860 h 344727"/>
                <a:gd name="connsiteX13" fmla="*/ 2885871 w 5310889"/>
                <a:gd name="connsiteY13" fmla="*/ 37395 h 344727"/>
                <a:gd name="connsiteX14" fmla="*/ 3019806 w 5310889"/>
                <a:gd name="connsiteY14" fmla="*/ 38250 h 344727"/>
                <a:gd name="connsiteX15" fmla="*/ 3167100 w 5310889"/>
                <a:gd name="connsiteY15" fmla="*/ 35727 h 344727"/>
                <a:gd name="connsiteX16" fmla="*/ 3320558 w 5310889"/>
                <a:gd name="connsiteY16" fmla="*/ 34014 h 344727"/>
                <a:gd name="connsiteX17" fmla="*/ 3439318 w 5310889"/>
                <a:gd name="connsiteY17" fmla="*/ 37840 h 344727"/>
                <a:gd name="connsiteX18" fmla="*/ 3598729 w 5310889"/>
                <a:gd name="connsiteY18" fmla="*/ 33470 h 344727"/>
                <a:gd name="connsiteX19" fmla="*/ 3732320 w 5310889"/>
                <a:gd name="connsiteY19" fmla="*/ 39024 h 344727"/>
                <a:gd name="connsiteX20" fmla="*/ 3883037 w 5310889"/>
                <a:gd name="connsiteY20" fmla="*/ 42232 h 344727"/>
                <a:gd name="connsiteX21" fmla="*/ 4021668 w 5310889"/>
                <a:gd name="connsiteY21" fmla="*/ 48320 h 344727"/>
                <a:gd name="connsiteX22" fmla="*/ 4170957 w 5310889"/>
                <a:gd name="connsiteY22" fmla="*/ 47828 h 344727"/>
                <a:gd name="connsiteX23" fmla="*/ 4319136 w 5310889"/>
                <a:gd name="connsiteY23" fmla="*/ 41740 h 344727"/>
                <a:gd name="connsiteX24" fmla="*/ 4454483 w 5310889"/>
                <a:gd name="connsiteY24" fmla="*/ 44204 h 344727"/>
                <a:gd name="connsiteX25" fmla="*/ 4603333 w 5310889"/>
                <a:gd name="connsiteY25" fmla="*/ 38986 h 344727"/>
                <a:gd name="connsiteX26" fmla="*/ 4746262 w 5310889"/>
                <a:gd name="connsiteY26" fmla="*/ 40876 h 344727"/>
                <a:gd name="connsiteX27" fmla="*/ 4879730 w 5310889"/>
                <a:gd name="connsiteY27" fmla="*/ 46399 h 344727"/>
                <a:gd name="connsiteX28" fmla="*/ 5029111 w 5310889"/>
                <a:gd name="connsiteY28" fmla="*/ 31050 h 344727"/>
                <a:gd name="connsiteX29" fmla="*/ 5171236 w 5310889"/>
                <a:gd name="connsiteY29" fmla="*/ 35875 h 344727"/>
                <a:gd name="connsiteX30" fmla="*/ 5310889 w 5310889"/>
                <a:gd name="connsiteY30" fmla="*/ 39658 h 344727"/>
                <a:gd name="connsiteX0" fmla="*/ 0 w 5310889"/>
                <a:gd name="connsiteY0" fmla="*/ 339769 h 344727"/>
                <a:gd name="connsiteX1" fmla="*/ 291737 w 5310889"/>
                <a:gd name="connsiteY1" fmla="*/ 343117 h 344727"/>
                <a:gd name="connsiteX2" fmla="*/ 585483 w 5310889"/>
                <a:gd name="connsiteY2" fmla="*/ 281823 h 344727"/>
                <a:gd name="connsiteX3" fmla="*/ 742237 w 5310889"/>
                <a:gd name="connsiteY3" fmla="*/ 247659 h 344727"/>
                <a:gd name="connsiteX4" fmla="*/ 961626 w 5310889"/>
                <a:gd name="connsiteY4" fmla="*/ 200431 h 344727"/>
                <a:gd name="connsiteX5" fmla="*/ 1174652 w 5310889"/>
                <a:gd name="connsiteY5" fmla="*/ 163587 h 344727"/>
                <a:gd name="connsiteX6" fmla="*/ 1335091 w 5310889"/>
                <a:gd name="connsiteY6" fmla="*/ 150859 h 344727"/>
                <a:gd name="connsiteX7" fmla="*/ 1466725 w 5310889"/>
                <a:gd name="connsiteY7" fmla="*/ 143155 h 344727"/>
                <a:gd name="connsiteX8" fmla="*/ 1631183 w 5310889"/>
                <a:gd name="connsiteY8" fmla="*/ 159232 h 344727"/>
                <a:gd name="connsiteX9" fmla="*/ 1763486 w 5310889"/>
                <a:gd name="connsiteY9" fmla="*/ 160238 h 344727"/>
                <a:gd name="connsiteX10" fmla="*/ 1869998 w 5310889"/>
                <a:gd name="connsiteY10" fmla="*/ 157892 h 344727"/>
                <a:gd name="connsiteX11" fmla="*/ 1974166 w 5310889"/>
                <a:gd name="connsiteY11" fmla="*/ 116695 h 344727"/>
                <a:gd name="connsiteX12" fmla="*/ 1991583 w 5310889"/>
                <a:gd name="connsiteY12" fmla="*/ 81860 h 344727"/>
                <a:gd name="connsiteX13" fmla="*/ 2885871 w 5310889"/>
                <a:gd name="connsiteY13" fmla="*/ 37395 h 344727"/>
                <a:gd name="connsiteX14" fmla="*/ 3019806 w 5310889"/>
                <a:gd name="connsiteY14" fmla="*/ 38250 h 344727"/>
                <a:gd name="connsiteX15" fmla="*/ 3167100 w 5310889"/>
                <a:gd name="connsiteY15" fmla="*/ 35727 h 344727"/>
                <a:gd name="connsiteX16" fmla="*/ 3320558 w 5310889"/>
                <a:gd name="connsiteY16" fmla="*/ 34014 h 344727"/>
                <a:gd name="connsiteX17" fmla="*/ 3439318 w 5310889"/>
                <a:gd name="connsiteY17" fmla="*/ 37840 h 344727"/>
                <a:gd name="connsiteX18" fmla="*/ 3598729 w 5310889"/>
                <a:gd name="connsiteY18" fmla="*/ 33470 h 344727"/>
                <a:gd name="connsiteX19" fmla="*/ 3732320 w 5310889"/>
                <a:gd name="connsiteY19" fmla="*/ 39024 h 344727"/>
                <a:gd name="connsiteX20" fmla="*/ 3883037 w 5310889"/>
                <a:gd name="connsiteY20" fmla="*/ 42232 h 344727"/>
                <a:gd name="connsiteX21" fmla="*/ 4021668 w 5310889"/>
                <a:gd name="connsiteY21" fmla="*/ 48320 h 344727"/>
                <a:gd name="connsiteX22" fmla="*/ 4170957 w 5310889"/>
                <a:gd name="connsiteY22" fmla="*/ 47828 h 344727"/>
                <a:gd name="connsiteX23" fmla="*/ 4319136 w 5310889"/>
                <a:gd name="connsiteY23" fmla="*/ 41740 h 344727"/>
                <a:gd name="connsiteX24" fmla="*/ 4454483 w 5310889"/>
                <a:gd name="connsiteY24" fmla="*/ 44204 h 344727"/>
                <a:gd name="connsiteX25" fmla="*/ 4603333 w 5310889"/>
                <a:gd name="connsiteY25" fmla="*/ 38986 h 344727"/>
                <a:gd name="connsiteX26" fmla="*/ 4746262 w 5310889"/>
                <a:gd name="connsiteY26" fmla="*/ 40876 h 344727"/>
                <a:gd name="connsiteX27" fmla="*/ 4879730 w 5310889"/>
                <a:gd name="connsiteY27" fmla="*/ 46399 h 344727"/>
                <a:gd name="connsiteX28" fmla="*/ 5029111 w 5310889"/>
                <a:gd name="connsiteY28" fmla="*/ 31050 h 344727"/>
                <a:gd name="connsiteX29" fmla="*/ 5171236 w 5310889"/>
                <a:gd name="connsiteY29" fmla="*/ 35875 h 344727"/>
                <a:gd name="connsiteX30" fmla="*/ 5310889 w 5310889"/>
                <a:gd name="connsiteY30" fmla="*/ 39658 h 344727"/>
                <a:gd name="connsiteX0" fmla="*/ 0 w 5310889"/>
                <a:gd name="connsiteY0" fmla="*/ 339769 h 344727"/>
                <a:gd name="connsiteX1" fmla="*/ 291737 w 5310889"/>
                <a:gd name="connsiteY1" fmla="*/ 343117 h 344727"/>
                <a:gd name="connsiteX2" fmla="*/ 585483 w 5310889"/>
                <a:gd name="connsiteY2" fmla="*/ 281823 h 344727"/>
                <a:gd name="connsiteX3" fmla="*/ 742237 w 5310889"/>
                <a:gd name="connsiteY3" fmla="*/ 247659 h 344727"/>
                <a:gd name="connsiteX4" fmla="*/ 961626 w 5310889"/>
                <a:gd name="connsiteY4" fmla="*/ 200431 h 344727"/>
                <a:gd name="connsiteX5" fmla="*/ 1174652 w 5310889"/>
                <a:gd name="connsiteY5" fmla="*/ 163587 h 344727"/>
                <a:gd name="connsiteX6" fmla="*/ 1335091 w 5310889"/>
                <a:gd name="connsiteY6" fmla="*/ 150859 h 344727"/>
                <a:gd name="connsiteX7" fmla="*/ 1466725 w 5310889"/>
                <a:gd name="connsiteY7" fmla="*/ 143155 h 344727"/>
                <a:gd name="connsiteX8" fmla="*/ 1631183 w 5310889"/>
                <a:gd name="connsiteY8" fmla="*/ 159232 h 344727"/>
                <a:gd name="connsiteX9" fmla="*/ 1763486 w 5310889"/>
                <a:gd name="connsiteY9" fmla="*/ 160238 h 344727"/>
                <a:gd name="connsiteX10" fmla="*/ 1869998 w 5310889"/>
                <a:gd name="connsiteY10" fmla="*/ 157892 h 344727"/>
                <a:gd name="connsiteX11" fmla="*/ 1974166 w 5310889"/>
                <a:gd name="connsiteY11" fmla="*/ 116695 h 344727"/>
                <a:gd name="connsiteX12" fmla="*/ 1991583 w 5310889"/>
                <a:gd name="connsiteY12" fmla="*/ 81860 h 344727"/>
                <a:gd name="connsiteX13" fmla="*/ 2885871 w 5310889"/>
                <a:gd name="connsiteY13" fmla="*/ 37395 h 344727"/>
                <a:gd name="connsiteX14" fmla="*/ 3019806 w 5310889"/>
                <a:gd name="connsiteY14" fmla="*/ 38250 h 344727"/>
                <a:gd name="connsiteX15" fmla="*/ 3167100 w 5310889"/>
                <a:gd name="connsiteY15" fmla="*/ 35727 h 344727"/>
                <a:gd name="connsiteX16" fmla="*/ 3320558 w 5310889"/>
                <a:gd name="connsiteY16" fmla="*/ 34014 h 344727"/>
                <a:gd name="connsiteX17" fmla="*/ 3439318 w 5310889"/>
                <a:gd name="connsiteY17" fmla="*/ 37840 h 344727"/>
                <a:gd name="connsiteX18" fmla="*/ 3598729 w 5310889"/>
                <a:gd name="connsiteY18" fmla="*/ 33470 h 344727"/>
                <a:gd name="connsiteX19" fmla="*/ 3732320 w 5310889"/>
                <a:gd name="connsiteY19" fmla="*/ 39024 h 344727"/>
                <a:gd name="connsiteX20" fmla="*/ 3883037 w 5310889"/>
                <a:gd name="connsiteY20" fmla="*/ 42232 h 344727"/>
                <a:gd name="connsiteX21" fmla="*/ 4021668 w 5310889"/>
                <a:gd name="connsiteY21" fmla="*/ 48320 h 344727"/>
                <a:gd name="connsiteX22" fmla="*/ 4170957 w 5310889"/>
                <a:gd name="connsiteY22" fmla="*/ 47828 h 344727"/>
                <a:gd name="connsiteX23" fmla="*/ 4319136 w 5310889"/>
                <a:gd name="connsiteY23" fmla="*/ 41740 h 344727"/>
                <a:gd name="connsiteX24" fmla="*/ 4454483 w 5310889"/>
                <a:gd name="connsiteY24" fmla="*/ 44204 h 344727"/>
                <a:gd name="connsiteX25" fmla="*/ 4603333 w 5310889"/>
                <a:gd name="connsiteY25" fmla="*/ 38986 h 344727"/>
                <a:gd name="connsiteX26" fmla="*/ 4746262 w 5310889"/>
                <a:gd name="connsiteY26" fmla="*/ 40876 h 344727"/>
                <a:gd name="connsiteX27" fmla="*/ 4879730 w 5310889"/>
                <a:gd name="connsiteY27" fmla="*/ 46399 h 344727"/>
                <a:gd name="connsiteX28" fmla="*/ 5029111 w 5310889"/>
                <a:gd name="connsiteY28" fmla="*/ 31050 h 344727"/>
                <a:gd name="connsiteX29" fmla="*/ 5171236 w 5310889"/>
                <a:gd name="connsiteY29" fmla="*/ 35875 h 344727"/>
                <a:gd name="connsiteX30" fmla="*/ 5310889 w 5310889"/>
                <a:gd name="connsiteY30" fmla="*/ 39658 h 344727"/>
                <a:gd name="connsiteX0" fmla="*/ 0 w 5310889"/>
                <a:gd name="connsiteY0" fmla="*/ 339769 h 344727"/>
                <a:gd name="connsiteX1" fmla="*/ 291737 w 5310889"/>
                <a:gd name="connsiteY1" fmla="*/ 343117 h 344727"/>
                <a:gd name="connsiteX2" fmla="*/ 585483 w 5310889"/>
                <a:gd name="connsiteY2" fmla="*/ 281823 h 344727"/>
                <a:gd name="connsiteX3" fmla="*/ 742237 w 5310889"/>
                <a:gd name="connsiteY3" fmla="*/ 247659 h 344727"/>
                <a:gd name="connsiteX4" fmla="*/ 961626 w 5310889"/>
                <a:gd name="connsiteY4" fmla="*/ 200431 h 344727"/>
                <a:gd name="connsiteX5" fmla="*/ 1174652 w 5310889"/>
                <a:gd name="connsiteY5" fmla="*/ 163587 h 344727"/>
                <a:gd name="connsiteX6" fmla="*/ 1335091 w 5310889"/>
                <a:gd name="connsiteY6" fmla="*/ 150859 h 344727"/>
                <a:gd name="connsiteX7" fmla="*/ 1466725 w 5310889"/>
                <a:gd name="connsiteY7" fmla="*/ 143155 h 344727"/>
                <a:gd name="connsiteX8" fmla="*/ 1631183 w 5310889"/>
                <a:gd name="connsiteY8" fmla="*/ 159232 h 344727"/>
                <a:gd name="connsiteX9" fmla="*/ 1763486 w 5310889"/>
                <a:gd name="connsiteY9" fmla="*/ 160238 h 344727"/>
                <a:gd name="connsiteX10" fmla="*/ 1869998 w 5310889"/>
                <a:gd name="connsiteY10" fmla="*/ 157892 h 344727"/>
                <a:gd name="connsiteX11" fmla="*/ 1974166 w 5310889"/>
                <a:gd name="connsiteY11" fmla="*/ 116695 h 344727"/>
                <a:gd name="connsiteX12" fmla="*/ 1991583 w 5310889"/>
                <a:gd name="connsiteY12" fmla="*/ 81860 h 344727"/>
                <a:gd name="connsiteX13" fmla="*/ 2885871 w 5310889"/>
                <a:gd name="connsiteY13" fmla="*/ 37395 h 344727"/>
                <a:gd name="connsiteX14" fmla="*/ 3019806 w 5310889"/>
                <a:gd name="connsiteY14" fmla="*/ 38250 h 344727"/>
                <a:gd name="connsiteX15" fmla="*/ 3167100 w 5310889"/>
                <a:gd name="connsiteY15" fmla="*/ 35727 h 344727"/>
                <a:gd name="connsiteX16" fmla="*/ 3320558 w 5310889"/>
                <a:gd name="connsiteY16" fmla="*/ 34014 h 344727"/>
                <a:gd name="connsiteX17" fmla="*/ 3439318 w 5310889"/>
                <a:gd name="connsiteY17" fmla="*/ 37840 h 344727"/>
                <a:gd name="connsiteX18" fmla="*/ 3598729 w 5310889"/>
                <a:gd name="connsiteY18" fmla="*/ 33470 h 344727"/>
                <a:gd name="connsiteX19" fmla="*/ 3732320 w 5310889"/>
                <a:gd name="connsiteY19" fmla="*/ 39024 h 344727"/>
                <a:gd name="connsiteX20" fmla="*/ 3883037 w 5310889"/>
                <a:gd name="connsiteY20" fmla="*/ 42232 h 344727"/>
                <a:gd name="connsiteX21" fmla="*/ 4021668 w 5310889"/>
                <a:gd name="connsiteY21" fmla="*/ 48320 h 344727"/>
                <a:gd name="connsiteX22" fmla="*/ 4170957 w 5310889"/>
                <a:gd name="connsiteY22" fmla="*/ 47828 h 344727"/>
                <a:gd name="connsiteX23" fmla="*/ 4319136 w 5310889"/>
                <a:gd name="connsiteY23" fmla="*/ 41740 h 344727"/>
                <a:gd name="connsiteX24" fmla="*/ 4454483 w 5310889"/>
                <a:gd name="connsiteY24" fmla="*/ 44204 h 344727"/>
                <a:gd name="connsiteX25" fmla="*/ 4603333 w 5310889"/>
                <a:gd name="connsiteY25" fmla="*/ 38986 h 344727"/>
                <a:gd name="connsiteX26" fmla="*/ 4746262 w 5310889"/>
                <a:gd name="connsiteY26" fmla="*/ 40876 h 344727"/>
                <a:gd name="connsiteX27" fmla="*/ 4879730 w 5310889"/>
                <a:gd name="connsiteY27" fmla="*/ 46399 h 344727"/>
                <a:gd name="connsiteX28" fmla="*/ 5029111 w 5310889"/>
                <a:gd name="connsiteY28" fmla="*/ 31050 h 344727"/>
                <a:gd name="connsiteX29" fmla="*/ 5171236 w 5310889"/>
                <a:gd name="connsiteY29" fmla="*/ 35875 h 344727"/>
                <a:gd name="connsiteX30" fmla="*/ 5310889 w 5310889"/>
                <a:gd name="connsiteY30" fmla="*/ 39658 h 344727"/>
                <a:gd name="connsiteX0" fmla="*/ 0 w 5310889"/>
                <a:gd name="connsiteY0" fmla="*/ 339769 h 344727"/>
                <a:gd name="connsiteX1" fmla="*/ 291737 w 5310889"/>
                <a:gd name="connsiteY1" fmla="*/ 343117 h 344727"/>
                <a:gd name="connsiteX2" fmla="*/ 585483 w 5310889"/>
                <a:gd name="connsiteY2" fmla="*/ 281823 h 344727"/>
                <a:gd name="connsiteX3" fmla="*/ 742237 w 5310889"/>
                <a:gd name="connsiteY3" fmla="*/ 247659 h 344727"/>
                <a:gd name="connsiteX4" fmla="*/ 961626 w 5310889"/>
                <a:gd name="connsiteY4" fmla="*/ 200431 h 344727"/>
                <a:gd name="connsiteX5" fmla="*/ 1174652 w 5310889"/>
                <a:gd name="connsiteY5" fmla="*/ 163587 h 344727"/>
                <a:gd name="connsiteX6" fmla="*/ 1335091 w 5310889"/>
                <a:gd name="connsiteY6" fmla="*/ 150859 h 344727"/>
                <a:gd name="connsiteX7" fmla="*/ 1466725 w 5310889"/>
                <a:gd name="connsiteY7" fmla="*/ 143155 h 344727"/>
                <a:gd name="connsiteX8" fmla="*/ 1631183 w 5310889"/>
                <a:gd name="connsiteY8" fmla="*/ 159232 h 344727"/>
                <a:gd name="connsiteX9" fmla="*/ 1763486 w 5310889"/>
                <a:gd name="connsiteY9" fmla="*/ 160238 h 344727"/>
                <a:gd name="connsiteX10" fmla="*/ 1869998 w 5310889"/>
                <a:gd name="connsiteY10" fmla="*/ 157892 h 344727"/>
                <a:gd name="connsiteX11" fmla="*/ 1974166 w 5310889"/>
                <a:gd name="connsiteY11" fmla="*/ 116695 h 344727"/>
                <a:gd name="connsiteX12" fmla="*/ 1991583 w 5310889"/>
                <a:gd name="connsiteY12" fmla="*/ 81860 h 344727"/>
                <a:gd name="connsiteX13" fmla="*/ 2885871 w 5310889"/>
                <a:gd name="connsiteY13" fmla="*/ 37395 h 344727"/>
                <a:gd name="connsiteX14" fmla="*/ 3019806 w 5310889"/>
                <a:gd name="connsiteY14" fmla="*/ 38250 h 344727"/>
                <a:gd name="connsiteX15" fmla="*/ 3167100 w 5310889"/>
                <a:gd name="connsiteY15" fmla="*/ 35727 h 344727"/>
                <a:gd name="connsiteX16" fmla="*/ 3320558 w 5310889"/>
                <a:gd name="connsiteY16" fmla="*/ 34014 h 344727"/>
                <a:gd name="connsiteX17" fmla="*/ 3439318 w 5310889"/>
                <a:gd name="connsiteY17" fmla="*/ 37840 h 344727"/>
                <a:gd name="connsiteX18" fmla="*/ 3598729 w 5310889"/>
                <a:gd name="connsiteY18" fmla="*/ 33470 h 344727"/>
                <a:gd name="connsiteX19" fmla="*/ 3732320 w 5310889"/>
                <a:gd name="connsiteY19" fmla="*/ 39024 h 344727"/>
                <a:gd name="connsiteX20" fmla="*/ 3883037 w 5310889"/>
                <a:gd name="connsiteY20" fmla="*/ 42232 h 344727"/>
                <a:gd name="connsiteX21" fmla="*/ 4021668 w 5310889"/>
                <a:gd name="connsiteY21" fmla="*/ 48320 h 344727"/>
                <a:gd name="connsiteX22" fmla="*/ 4170957 w 5310889"/>
                <a:gd name="connsiteY22" fmla="*/ 47828 h 344727"/>
                <a:gd name="connsiteX23" fmla="*/ 4319136 w 5310889"/>
                <a:gd name="connsiteY23" fmla="*/ 41740 h 344727"/>
                <a:gd name="connsiteX24" fmla="*/ 4454483 w 5310889"/>
                <a:gd name="connsiteY24" fmla="*/ 44204 h 344727"/>
                <a:gd name="connsiteX25" fmla="*/ 4603333 w 5310889"/>
                <a:gd name="connsiteY25" fmla="*/ 38986 h 344727"/>
                <a:gd name="connsiteX26" fmla="*/ 4746262 w 5310889"/>
                <a:gd name="connsiteY26" fmla="*/ 40876 h 344727"/>
                <a:gd name="connsiteX27" fmla="*/ 4879730 w 5310889"/>
                <a:gd name="connsiteY27" fmla="*/ 46399 h 344727"/>
                <a:gd name="connsiteX28" fmla="*/ 5029111 w 5310889"/>
                <a:gd name="connsiteY28" fmla="*/ 31050 h 344727"/>
                <a:gd name="connsiteX29" fmla="*/ 5171236 w 5310889"/>
                <a:gd name="connsiteY29" fmla="*/ 35875 h 344727"/>
                <a:gd name="connsiteX30" fmla="*/ 5310889 w 5310889"/>
                <a:gd name="connsiteY30" fmla="*/ 39658 h 344727"/>
                <a:gd name="connsiteX0" fmla="*/ 0 w 5310889"/>
                <a:gd name="connsiteY0" fmla="*/ 339769 h 344727"/>
                <a:gd name="connsiteX1" fmla="*/ 291737 w 5310889"/>
                <a:gd name="connsiteY1" fmla="*/ 343117 h 344727"/>
                <a:gd name="connsiteX2" fmla="*/ 585483 w 5310889"/>
                <a:gd name="connsiteY2" fmla="*/ 281823 h 344727"/>
                <a:gd name="connsiteX3" fmla="*/ 742237 w 5310889"/>
                <a:gd name="connsiteY3" fmla="*/ 247659 h 344727"/>
                <a:gd name="connsiteX4" fmla="*/ 961626 w 5310889"/>
                <a:gd name="connsiteY4" fmla="*/ 200431 h 344727"/>
                <a:gd name="connsiteX5" fmla="*/ 1174652 w 5310889"/>
                <a:gd name="connsiteY5" fmla="*/ 163587 h 344727"/>
                <a:gd name="connsiteX6" fmla="*/ 1335091 w 5310889"/>
                <a:gd name="connsiteY6" fmla="*/ 150859 h 344727"/>
                <a:gd name="connsiteX7" fmla="*/ 1466725 w 5310889"/>
                <a:gd name="connsiteY7" fmla="*/ 143155 h 344727"/>
                <a:gd name="connsiteX8" fmla="*/ 1631183 w 5310889"/>
                <a:gd name="connsiteY8" fmla="*/ 159232 h 344727"/>
                <a:gd name="connsiteX9" fmla="*/ 1763486 w 5310889"/>
                <a:gd name="connsiteY9" fmla="*/ 160238 h 344727"/>
                <a:gd name="connsiteX10" fmla="*/ 1869998 w 5310889"/>
                <a:gd name="connsiteY10" fmla="*/ 157892 h 344727"/>
                <a:gd name="connsiteX11" fmla="*/ 1974166 w 5310889"/>
                <a:gd name="connsiteY11" fmla="*/ 116695 h 344727"/>
                <a:gd name="connsiteX12" fmla="*/ 1991583 w 5310889"/>
                <a:gd name="connsiteY12" fmla="*/ 81860 h 344727"/>
                <a:gd name="connsiteX13" fmla="*/ 2885871 w 5310889"/>
                <a:gd name="connsiteY13" fmla="*/ 37395 h 344727"/>
                <a:gd name="connsiteX14" fmla="*/ 3019806 w 5310889"/>
                <a:gd name="connsiteY14" fmla="*/ 38250 h 344727"/>
                <a:gd name="connsiteX15" fmla="*/ 3167100 w 5310889"/>
                <a:gd name="connsiteY15" fmla="*/ 35727 h 344727"/>
                <a:gd name="connsiteX16" fmla="*/ 3320558 w 5310889"/>
                <a:gd name="connsiteY16" fmla="*/ 34014 h 344727"/>
                <a:gd name="connsiteX17" fmla="*/ 3439318 w 5310889"/>
                <a:gd name="connsiteY17" fmla="*/ 37840 h 344727"/>
                <a:gd name="connsiteX18" fmla="*/ 3598729 w 5310889"/>
                <a:gd name="connsiteY18" fmla="*/ 33470 h 344727"/>
                <a:gd name="connsiteX19" fmla="*/ 3732320 w 5310889"/>
                <a:gd name="connsiteY19" fmla="*/ 39024 h 344727"/>
                <a:gd name="connsiteX20" fmla="*/ 3883037 w 5310889"/>
                <a:gd name="connsiteY20" fmla="*/ 42232 h 344727"/>
                <a:gd name="connsiteX21" fmla="*/ 4021668 w 5310889"/>
                <a:gd name="connsiteY21" fmla="*/ 48320 h 344727"/>
                <a:gd name="connsiteX22" fmla="*/ 4170957 w 5310889"/>
                <a:gd name="connsiteY22" fmla="*/ 47828 h 344727"/>
                <a:gd name="connsiteX23" fmla="*/ 4319136 w 5310889"/>
                <a:gd name="connsiteY23" fmla="*/ 41740 h 344727"/>
                <a:gd name="connsiteX24" fmla="*/ 4454483 w 5310889"/>
                <a:gd name="connsiteY24" fmla="*/ 44204 h 344727"/>
                <a:gd name="connsiteX25" fmla="*/ 4603333 w 5310889"/>
                <a:gd name="connsiteY25" fmla="*/ 38986 h 344727"/>
                <a:gd name="connsiteX26" fmla="*/ 4746262 w 5310889"/>
                <a:gd name="connsiteY26" fmla="*/ 40876 h 344727"/>
                <a:gd name="connsiteX27" fmla="*/ 4879730 w 5310889"/>
                <a:gd name="connsiteY27" fmla="*/ 46399 h 344727"/>
                <a:gd name="connsiteX28" fmla="*/ 5029111 w 5310889"/>
                <a:gd name="connsiteY28" fmla="*/ 31050 h 344727"/>
                <a:gd name="connsiteX29" fmla="*/ 5171236 w 5310889"/>
                <a:gd name="connsiteY29" fmla="*/ 35875 h 344727"/>
                <a:gd name="connsiteX30" fmla="*/ 5310889 w 5310889"/>
                <a:gd name="connsiteY30" fmla="*/ 39658 h 344727"/>
                <a:gd name="connsiteX0" fmla="*/ 0 w 5310889"/>
                <a:gd name="connsiteY0" fmla="*/ 339769 h 344727"/>
                <a:gd name="connsiteX1" fmla="*/ 291737 w 5310889"/>
                <a:gd name="connsiteY1" fmla="*/ 343117 h 344727"/>
                <a:gd name="connsiteX2" fmla="*/ 585483 w 5310889"/>
                <a:gd name="connsiteY2" fmla="*/ 281823 h 344727"/>
                <a:gd name="connsiteX3" fmla="*/ 742237 w 5310889"/>
                <a:gd name="connsiteY3" fmla="*/ 247659 h 344727"/>
                <a:gd name="connsiteX4" fmla="*/ 961626 w 5310889"/>
                <a:gd name="connsiteY4" fmla="*/ 200431 h 344727"/>
                <a:gd name="connsiteX5" fmla="*/ 1174652 w 5310889"/>
                <a:gd name="connsiteY5" fmla="*/ 163587 h 344727"/>
                <a:gd name="connsiteX6" fmla="*/ 1335091 w 5310889"/>
                <a:gd name="connsiteY6" fmla="*/ 150859 h 344727"/>
                <a:gd name="connsiteX7" fmla="*/ 1466725 w 5310889"/>
                <a:gd name="connsiteY7" fmla="*/ 143155 h 344727"/>
                <a:gd name="connsiteX8" fmla="*/ 1631183 w 5310889"/>
                <a:gd name="connsiteY8" fmla="*/ 159232 h 344727"/>
                <a:gd name="connsiteX9" fmla="*/ 1763486 w 5310889"/>
                <a:gd name="connsiteY9" fmla="*/ 160238 h 344727"/>
                <a:gd name="connsiteX10" fmla="*/ 1869998 w 5310889"/>
                <a:gd name="connsiteY10" fmla="*/ 157892 h 344727"/>
                <a:gd name="connsiteX11" fmla="*/ 1974166 w 5310889"/>
                <a:gd name="connsiteY11" fmla="*/ 116695 h 344727"/>
                <a:gd name="connsiteX12" fmla="*/ 1991583 w 5310889"/>
                <a:gd name="connsiteY12" fmla="*/ 81860 h 344727"/>
                <a:gd name="connsiteX13" fmla="*/ 2885871 w 5310889"/>
                <a:gd name="connsiteY13" fmla="*/ 37395 h 344727"/>
                <a:gd name="connsiteX14" fmla="*/ 3019806 w 5310889"/>
                <a:gd name="connsiteY14" fmla="*/ 38250 h 344727"/>
                <a:gd name="connsiteX15" fmla="*/ 3167100 w 5310889"/>
                <a:gd name="connsiteY15" fmla="*/ 35727 h 344727"/>
                <a:gd name="connsiteX16" fmla="*/ 3320558 w 5310889"/>
                <a:gd name="connsiteY16" fmla="*/ 34014 h 344727"/>
                <a:gd name="connsiteX17" fmla="*/ 3439318 w 5310889"/>
                <a:gd name="connsiteY17" fmla="*/ 37840 h 344727"/>
                <a:gd name="connsiteX18" fmla="*/ 3598729 w 5310889"/>
                <a:gd name="connsiteY18" fmla="*/ 33470 h 344727"/>
                <a:gd name="connsiteX19" fmla="*/ 3732320 w 5310889"/>
                <a:gd name="connsiteY19" fmla="*/ 39024 h 344727"/>
                <a:gd name="connsiteX20" fmla="*/ 3883037 w 5310889"/>
                <a:gd name="connsiteY20" fmla="*/ 42232 h 344727"/>
                <a:gd name="connsiteX21" fmla="*/ 4021668 w 5310889"/>
                <a:gd name="connsiteY21" fmla="*/ 48320 h 344727"/>
                <a:gd name="connsiteX22" fmla="*/ 4170957 w 5310889"/>
                <a:gd name="connsiteY22" fmla="*/ 47828 h 344727"/>
                <a:gd name="connsiteX23" fmla="*/ 4319136 w 5310889"/>
                <a:gd name="connsiteY23" fmla="*/ 41740 h 344727"/>
                <a:gd name="connsiteX24" fmla="*/ 4454483 w 5310889"/>
                <a:gd name="connsiteY24" fmla="*/ 44204 h 344727"/>
                <a:gd name="connsiteX25" fmla="*/ 4603333 w 5310889"/>
                <a:gd name="connsiteY25" fmla="*/ 38986 h 344727"/>
                <a:gd name="connsiteX26" fmla="*/ 4746262 w 5310889"/>
                <a:gd name="connsiteY26" fmla="*/ 40876 h 344727"/>
                <a:gd name="connsiteX27" fmla="*/ 4879730 w 5310889"/>
                <a:gd name="connsiteY27" fmla="*/ 46399 h 344727"/>
                <a:gd name="connsiteX28" fmla="*/ 5029111 w 5310889"/>
                <a:gd name="connsiteY28" fmla="*/ 31050 h 344727"/>
                <a:gd name="connsiteX29" fmla="*/ 5171236 w 5310889"/>
                <a:gd name="connsiteY29" fmla="*/ 35875 h 344727"/>
                <a:gd name="connsiteX30" fmla="*/ 5310889 w 5310889"/>
                <a:gd name="connsiteY30" fmla="*/ 39658 h 344727"/>
                <a:gd name="connsiteX0" fmla="*/ 0 w 5310889"/>
                <a:gd name="connsiteY0" fmla="*/ 339769 h 344727"/>
                <a:gd name="connsiteX1" fmla="*/ 291737 w 5310889"/>
                <a:gd name="connsiteY1" fmla="*/ 343117 h 344727"/>
                <a:gd name="connsiteX2" fmla="*/ 585483 w 5310889"/>
                <a:gd name="connsiteY2" fmla="*/ 281823 h 344727"/>
                <a:gd name="connsiteX3" fmla="*/ 742237 w 5310889"/>
                <a:gd name="connsiteY3" fmla="*/ 247659 h 344727"/>
                <a:gd name="connsiteX4" fmla="*/ 961626 w 5310889"/>
                <a:gd name="connsiteY4" fmla="*/ 200431 h 344727"/>
                <a:gd name="connsiteX5" fmla="*/ 1174652 w 5310889"/>
                <a:gd name="connsiteY5" fmla="*/ 163587 h 344727"/>
                <a:gd name="connsiteX6" fmla="*/ 1335091 w 5310889"/>
                <a:gd name="connsiteY6" fmla="*/ 150859 h 344727"/>
                <a:gd name="connsiteX7" fmla="*/ 1466725 w 5310889"/>
                <a:gd name="connsiteY7" fmla="*/ 143155 h 344727"/>
                <a:gd name="connsiteX8" fmla="*/ 1631183 w 5310889"/>
                <a:gd name="connsiteY8" fmla="*/ 159232 h 344727"/>
                <a:gd name="connsiteX9" fmla="*/ 1763486 w 5310889"/>
                <a:gd name="connsiteY9" fmla="*/ 160238 h 344727"/>
                <a:gd name="connsiteX10" fmla="*/ 1869998 w 5310889"/>
                <a:gd name="connsiteY10" fmla="*/ 157892 h 344727"/>
                <a:gd name="connsiteX11" fmla="*/ 1974166 w 5310889"/>
                <a:gd name="connsiteY11" fmla="*/ 116695 h 344727"/>
                <a:gd name="connsiteX12" fmla="*/ 1991583 w 5310889"/>
                <a:gd name="connsiteY12" fmla="*/ 81860 h 344727"/>
                <a:gd name="connsiteX13" fmla="*/ 2885871 w 5310889"/>
                <a:gd name="connsiteY13" fmla="*/ 37395 h 344727"/>
                <a:gd name="connsiteX14" fmla="*/ 3019806 w 5310889"/>
                <a:gd name="connsiteY14" fmla="*/ 38250 h 344727"/>
                <a:gd name="connsiteX15" fmla="*/ 3167100 w 5310889"/>
                <a:gd name="connsiteY15" fmla="*/ 35727 h 344727"/>
                <a:gd name="connsiteX16" fmla="*/ 3320558 w 5310889"/>
                <a:gd name="connsiteY16" fmla="*/ 34014 h 344727"/>
                <a:gd name="connsiteX17" fmla="*/ 3439318 w 5310889"/>
                <a:gd name="connsiteY17" fmla="*/ 37840 h 344727"/>
                <a:gd name="connsiteX18" fmla="*/ 3598729 w 5310889"/>
                <a:gd name="connsiteY18" fmla="*/ 33470 h 344727"/>
                <a:gd name="connsiteX19" fmla="*/ 3732320 w 5310889"/>
                <a:gd name="connsiteY19" fmla="*/ 39024 h 344727"/>
                <a:gd name="connsiteX20" fmla="*/ 3883037 w 5310889"/>
                <a:gd name="connsiteY20" fmla="*/ 42232 h 344727"/>
                <a:gd name="connsiteX21" fmla="*/ 4021668 w 5310889"/>
                <a:gd name="connsiteY21" fmla="*/ 48320 h 344727"/>
                <a:gd name="connsiteX22" fmla="*/ 4170957 w 5310889"/>
                <a:gd name="connsiteY22" fmla="*/ 47828 h 344727"/>
                <a:gd name="connsiteX23" fmla="*/ 4319136 w 5310889"/>
                <a:gd name="connsiteY23" fmla="*/ 41740 h 344727"/>
                <a:gd name="connsiteX24" fmla="*/ 4454483 w 5310889"/>
                <a:gd name="connsiteY24" fmla="*/ 44204 h 344727"/>
                <a:gd name="connsiteX25" fmla="*/ 4603333 w 5310889"/>
                <a:gd name="connsiteY25" fmla="*/ 38986 h 344727"/>
                <a:gd name="connsiteX26" fmla="*/ 4746262 w 5310889"/>
                <a:gd name="connsiteY26" fmla="*/ 40876 h 344727"/>
                <a:gd name="connsiteX27" fmla="*/ 4879730 w 5310889"/>
                <a:gd name="connsiteY27" fmla="*/ 46399 h 344727"/>
                <a:gd name="connsiteX28" fmla="*/ 5029111 w 5310889"/>
                <a:gd name="connsiteY28" fmla="*/ 31050 h 344727"/>
                <a:gd name="connsiteX29" fmla="*/ 5171236 w 5310889"/>
                <a:gd name="connsiteY29" fmla="*/ 35875 h 344727"/>
                <a:gd name="connsiteX30" fmla="*/ 5310889 w 5310889"/>
                <a:gd name="connsiteY30" fmla="*/ 39658 h 344727"/>
                <a:gd name="connsiteX0" fmla="*/ 0 w 5310889"/>
                <a:gd name="connsiteY0" fmla="*/ 339769 h 344727"/>
                <a:gd name="connsiteX1" fmla="*/ 291737 w 5310889"/>
                <a:gd name="connsiteY1" fmla="*/ 343117 h 344727"/>
                <a:gd name="connsiteX2" fmla="*/ 585483 w 5310889"/>
                <a:gd name="connsiteY2" fmla="*/ 281823 h 344727"/>
                <a:gd name="connsiteX3" fmla="*/ 742237 w 5310889"/>
                <a:gd name="connsiteY3" fmla="*/ 247659 h 344727"/>
                <a:gd name="connsiteX4" fmla="*/ 961626 w 5310889"/>
                <a:gd name="connsiteY4" fmla="*/ 200431 h 344727"/>
                <a:gd name="connsiteX5" fmla="*/ 1174652 w 5310889"/>
                <a:gd name="connsiteY5" fmla="*/ 163587 h 344727"/>
                <a:gd name="connsiteX6" fmla="*/ 1335091 w 5310889"/>
                <a:gd name="connsiteY6" fmla="*/ 150859 h 344727"/>
                <a:gd name="connsiteX7" fmla="*/ 1466725 w 5310889"/>
                <a:gd name="connsiteY7" fmla="*/ 143155 h 344727"/>
                <a:gd name="connsiteX8" fmla="*/ 1631183 w 5310889"/>
                <a:gd name="connsiteY8" fmla="*/ 159232 h 344727"/>
                <a:gd name="connsiteX9" fmla="*/ 1763486 w 5310889"/>
                <a:gd name="connsiteY9" fmla="*/ 160238 h 344727"/>
                <a:gd name="connsiteX10" fmla="*/ 1869998 w 5310889"/>
                <a:gd name="connsiteY10" fmla="*/ 157892 h 344727"/>
                <a:gd name="connsiteX11" fmla="*/ 1974166 w 5310889"/>
                <a:gd name="connsiteY11" fmla="*/ 116695 h 344727"/>
                <a:gd name="connsiteX12" fmla="*/ 1991583 w 5310889"/>
                <a:gd name="connsiteY12" fmla="*/ 81860 h 344727"/>
                <a:gd name="connsiteX13" fmla="*/ 2885871 w 5310889"/>
                <a:gd name="connsiteY13" fmla="*/ 37395 h 344727"/>
                <a:gd name="connsiteX14" fmla="*/ 3019806 w 5310889"/>
                <a:gd name="connsiteY14" fmla="*/ 38250 h 344727"/>
                <a:gd name="connsiteX15" fmla="*/ 3167100 w 5310889"/>
                <a:gd name="connsiteY15" fmla="*/ 35727 h 344727"/>
                <a:gd name="connsiteX16" fmla="*/ 3320558 w 5310889"/>
                <a:gd name="connsiteY16" fmla="*/ 34014 h 344727"/>
                <a:gd name="connsiteX17" fmla="*/ 3439318 w 5310889"/>
                <a:gd name="connsiteY17" fmla="*/ 37840 h 344727"/>
                <a:gd name="connsiteX18" fmla="*/ 3598729 w 5310889"/>
                <a:gd name="connsiteY18" fmla="*/ 33470 h 344727"/>
                <a:gd name="connsiteX19" fmla="*/ 3741256 w 5310889"/>
                <a:gd name="connsiteY19" fmla="*/ 39024 h 344727"/>
                <a:gd name="connsiteX20" fmla="*/ 3883037 w 5310889"/>
                <a:gd name="connsiteY20" fmla="*/ 42232 h 344727"/>
                <a:gd name="connsiteX21" fmla="*/ 4021668 w 5310889"/>
                <a:gd name="connsiteY21" fmla="*/ 48320 h 344727"/>
                <a:gd name="connsiteX22" fmla="*/ 4170957 w 5310889"/>
                <a:gd name="connsiteY22" fmla="*/ 47828 h 344727"/>
                <a:gd name="connsiteX23" fmla="*/ 4319136 w 5310889"/>
                <a:gd name="connsiteY23" fmla="*/ 41740 h 344727"/>
                <a:gd name="connsiteX24" fmla="*/ 4454483 w 5310889"/>
                <a:gd name="connsiteY24" fmla="*/ 44204 h 344727"/>
                <a:gd name="connsiteX25" fmla="*/ 4603333 w 5310889"/>
                <a:gd name="connsiteY25" fmla="*/ 38986 h 344727"/>
                <a:gd name="connsiteX26" fmla="*/ 4746262 w 5310889"/>
                <a:gd name="connsiteY26" fmla="*/ 40876 h 344727"/>
                <a:gd name="connsiteX27" fmla="*/ 4879730 w 5310889"/>
                <a:gd name="connsiteY27" fmla="*/ 46399 h 344727"/>
                <a:gd name="connsiteX28" fmla="*/ 5029111 w 5310889"/>
                <a:gd name="connsiteY28" fmla="*/ 31050 h 344727"/>
                <a:gd name="connsiteX29" fmla="*/ 5171236 w 5310889"/>
                <a:gd name="connsiteY29" fmla="*/ 35875 h 344727"/>
                <a:gd name="connsiteX30" fmla="*/ 5310889 w 5310889"/>
                <a:gd name="connsiteY30" fmla="*/ 39658 h 344727"/>
                <a:gd name="connsiteX0" fmla="*/ 0 w 5310889"/>
                <a:gd name="connsiteY0" fmla="*/ 352634 h 357592"/>
                <a:gd name="connsiteX1" fmla="*/ 291737 w 5310889"/>
                <a:gd name="connsiteY1" fmla="*/ 355982 h 357592"/>
                <a:gd name="connsiteX2" fmla="*/ 585483 w 5310889"/>
                <a:gd name="connsiteY2" fmla="*/ 294688 h 357592"/>
                <a:gd name="connsiteX3" fmla="*/ 742237 w 5310889"/>
                <a:gd name="connsiteY3" fmla="*/ 260524 h 357592"/>
                <a:gd name="connsiteX4" fmla="*/ 961626 w 5310889"/>
                <a:gd name="connsiteY4" fmla="*/ 213296 h 357592"/>
                <a:gd name="connsiteX5" fmla="*/ 1174652 w 5310889"/>
                <a:gd name="connsiteY5" fmla="*/ 176452 h 357592"/>
                <a:gd name="connsiteX6" fmla="*/ 1335091 w 5310889"/>
                <a:gd name="connsiteY6" fmla="*/ 163724 h 357592"/>
                <a:gd name="connsiteX7" fmla="*/ 1466725 w 5310889"/>
                <a:gd name="connsiteY7" fmla="*/ 156020 h 357592"/>
                <a:gd name="connsiteX8" fmla="*/ 1631183 w 5310889"/>
                <a:gd name="connsiteY8" fmla="*/ 172097 h 357592"/>
                <a:gd name="connsiteX9" fmla="*/ 1763486 w 5310889"/>
                <a:gd name="connsiteY9" fmla="*/ 173103 h 357592"/>
                <a:gd name="connsiteX10" fmla="*/ 1869998 w 5310889"/>
                <a:gd name="connsiteY10" fmla="*/ 170757 h 357592"/>
                <a:gd name="connsiteX11" fmla="*/ 1974166 w 5310889"/>
                <a:gd name="connsiteY11" fmla="*/ 129560 h 357592"/>
                <a:gd name="connsiteX12" fmla="*/ 1991583 w 5310889"/>
                <a:gd name="connsiteY12" fmla="*/ 94725 h 357592"/>
                <a:gd name="connsiteX13" fmla="*/ 2885871 w 5310889"/>
                <a:gd name="connsiteY13" fmla="*/ 50260 h 357592"/>
                <a:gd name="connsiteX14" fmla="*/ 3019806 w 5310889"/>
                <a:gd name="connsiteY14" fmla="*/ 51115 h 357592"/>
                <a:gd name="connsiteX15" fmla="*/ 3167100 w 5310889"/>
                <a:gd name="connsiteY15" fmla="*/ 48592 h 357592"/>
                <a:gd name="connsiteX16" fmla="*/ 3320558 w 5310889"/>
                <a:gd name="connsiteY16" fmla="*/ 46879 h 357592"/>
                <a:gd name="connsiteX17" fmla="*/ 3439318 w 5310889"/>
                <a:gd name="connsiteY17" fmla="*/ 50705 h 357592"/>
                <a:gd name="connsiteX18" fmla="*/ 3598729 w 5310889"/>
                <a:gd name="connsiteY18" fmla="*/ 46335 h 357592"/>
                <a:gd name="connsiteX19" fmla="*/ 3741256 w 5310889"/>
                <a:gd name="connsiteY19" fmla="*/ 51889 h 357592"/>
                <a:gd name="connsiteX20" fmla="*/ 3883037 w 5310889"/>
                <a:gd name="connsiteY20" fmla="*/ 55097 h 357592"/>
                <a:gd name="connsiteX21" fmla="*/ 4021668 w 5310889"/>
                <a:gd name="connsiteY21" fmla="*/ 61185 h 357592"/>
                <a:gd name="connsiteX22" fmla="*/ 4170957 w 5310889"/>
                <a:gd name="connsiteY22" fmla="*/ 60693 h 357592"/>
                <a:gd name="connsiteX23" fmla="*/ 4319136 w 5310889"/>
                <a:gd name="connsiteY23" fmla="*/ 54605 h 357592"/>
                <a:gd name="connsiteX24" fmla="*/ 4454483 w 5310889"/>
                <a:gd name="connsiteY24" fmla="*/ 57069 h 357592"/>
                <a:gd name="connsiteX25" fmla="*/ 4603333 w 5310889"/>
                <a:gd name="connsiteY25" fmla="*/ 51851 h 357592"/>
                <a:gd name="connsiteX26" fmla="*/ 4746262 w 5310889"/>
                <a:gd name="connsiteY26" fmla="*/ 53741 h 357592"/>
                <a:gd name="connsiteX27" fmla="*/ 4879730 w 5310889"/>
                <a:gd name="connsiteY27" fmla="*/ 59264 h 357592"/>
                <a:gd name="connsiteX28" fmla="*/ 5029111 w 5310889"/>
                <a:gd name="connsiteY28" fmla="*/ 43915 h 357592"/>
                <a:gd name="connsiteX29" fmla="*/ 5171236 w 5310889"/>
                <a:gd name="connsiteY29" fmla="*/ 48740 h 357592"/>
                <a:gd name="connsiteX30" fmla="*/ 5310889 w 5310889"/>
                <a:gd name="connsiteY30" fmla="*/ 52523 h 357592"/>
                <a:gd name="connsiteX0" fmla="*/ 0 w 5310889"/>
                <a:gd name="connsiteY0" fmla="*/ 353429 h 358387"/>
                <a:gd name="connsiteX1" fmla="*/ 291737 w 5310889"/>
                <a:gd name="connsiteY1" fmla="*/ 356777 h 358387"/>
                <a:gd name="connsiteX2" fmla="*/ 585483 w 5310889"/>
                <a:gd name="connsiteY2" fmla="*/ 295483 h 358387"/>
                <a:gd name="connsiteX3" fmla="*/ 742237 w 5310889"/>
                <a:gd name="connsiteY3" fmla="*/ 261319 h 358387"/>
                <a:gd name="connsiteX4" fmla="*/ 961626 w 5310889"/>
                <a:gd name="connsiteY4" fmla="*/ 214091 h 358387"/>
                <a:gd name="connsiteX5" fmla="*/ 1174652 w 5310889"/>
                <a:gd name="connsiteY5" fmla="*/ 177247 h 358387"/>
                <a:gd name="connsiteX6" fmla="*/ 1335091 w 5310889"/>
                <a:gd name="connsiteY6" fmla="*/ 164519 h 358387"/>
                <a:gd name="connsiteX7" fmla="*/ 1466725 w 5310889"/>
                <a:gd name="connsiteY7" fmla="*/ 156815 h 358387"/>
                <a:gd name="connsiteX8" fmla="*/ 1631183 w 5310889"/>
                <a:gd name="connsiteY8" fmla="*/ 172892 h 358387"/>
                <a:gd name="connsiteX9" fmla="*/ 1763486 w 5310889"/>
                <a:gd name="connsiteY9" fmla="*/ 173898 h 358387"/>
                <a:gd name="connsiteX10" fmla="*/ 1869998 w 5310889"/>
                <a:gd name="connsiteY10" fmla="*/ 171552 h 358387"/>
                <a:gd name="connsiteX11" fmla="*/ 1974166 w 5310889"/>
                <a:gd name="connsiteY11" fmla="*/ 130355 h 358387"/>
                <a:gd name="connsiteX12" fmla="*/ 1991583 w 5310889"/>
                <a:gd name="connsiteY12" fmla="*/ 95520 h 358387"/>
                <a:gd name="connsiteX13" fmla="*/ 2885871 w 5310889"/>
                <a:gd name="connsiteY13" fmla="*/ 51055 h 358387"/>
                <a:gd name="connsiteX14" fmla="*/ 3019806 w 5310889"/>
                <a:gd name="connsiteY14" fmla="*/ 51910 h 358387"/>
                <a:gd name="connsiteX15" fmla="*/ 3167100 w 5310889"/>
                <a:gd name="connsiteY15" fmla="*/ 49387 h 358387"/>
                <a:gd name="connsiteX16" fmla="*/ 3320558 w 5310889"/>
                <a:gd name="connsiteY16" fmla="*/ 47674 h 358387"/>
                <a:gd name="connsiteX17" fmla="*/ 3439318 w 5310889"/>
                <a:gd name="connsiteY17" fmla="*/ 51500 h 358387"/>
                <a:gd name="connsiteX18" fmla="*/ 3598729 w 5310889"/>
                <a:gd name="connsiteY18" fmla="*/ 47130 h 358387"/>
                <a:gd name="connsiteX19" fmla="*/ 3741256 w 5310889"/>
                <a:gd name="connsiteY19" fmla="*/ 52684 h 358387"/>
                <a:gd name="connsiteX20" fmla="*/ 3883037 w 5310889"/>
                <a:gd name="connsiteY20" fmla="*/ 55892 h 358387"/>
                <a:gd name="connsiteX21" fmla="*/ 4021668 w 5310889"/>
                <a:gd name="connsiteY21" fmla="*/ 61980 h 358387"/>
                <a:gd name="connsiteX22" fmla="*/ 4170957 w 5310889"/>
                <a:gd name="connsiteY22" fmla="*/ 61488 h 358387"/>
                <a:gd name="connsiteX23" fmla="*/ 4319136 w 5310889"/>
                <a:gd name="connsiteY23" fmla="*/ 55400 h 358387"/>
                <a:gd name="connsiteX24" fmla="*/ 4454483 w 5310889"/>
                <a:gd name="connsiteY24" fmla="*/ 57864 h 358387"/>
                <a:gd name="connsiteX25" fmla="*/ 4603333 w 5310889"/>
                <a:gd name="connsiteY25" fmla="*/ 52646 h 358387"/>
                <a:gd name="connsiteX26" fmla="*/ 4746262 w 5310889"/>
                <a:gd name="connsiteY26" fmla="*/ 54536 h 358387"/>
                <a:gd name="connsiteX27" fmla="*/ 4879730 w 5310889"/>
                <a:gd name="connsiteY27" fmla="*/ 60059 h 358387"/>
                <a:gd name="connsiteX28" fmla="*/ 5029111 w 5310889"/>
                <a:gd name="connsiteY28" fmla="*/ 44710 h 358387"/>
                <a:gd name="connsiteX29" fmla="*/ 5171236 w 5310889"/>
                <a:gd name="connsiteY29" fmla="*/ 49535 h 358387"/>
                <a:gd name="connsiteX30" fmla="*/ 5310889 w 5310889"/>
                <a:gd name="connsiteY30" fmla="*/ 53318 h 358387"/>
                <a:gd name="connsiteX0" fmla="*/ 0 w 5310889"/>
                <a:gd name="connsiteY0" fmla="*/ 354300 h 359258"/>
                <a:gd name="connsiteX1" fmla="*/ 291737 w 5310889"/>
                <a:gd name="connsiteY1" fmla="*/ 357648 h 359258"/>
                <a:gd name="connsiteX2" fmla="*/ 585483 w 5310889"/>
                <a:gd name="connsiteY2" fmla="*/ 296354 h 359258"/>
                <a:gd name="connsiteX3" fmla="*/ 742237 w 5310889"/>
                <a:gd name="connsiteY3" fmla="*/ 262190 h 359258"/>
                <a:gd name="connsiteX4" fmla="*/ 961626 w 5310889"/>
                <a:gd name="connsiteY4" fmla="*/ 214962 h 359258"/>
                <a:gd name="connsiteX5" fmla="*/ 1174652 w 5310889"/>
                <a:gd name="connsiteY5" fmla="*/ 178118 h 359258"/>
                <a:gd name="connsiteX6" fmla="*/ 1335091 w 5310889"/>
                <a:gd name="connsiteY6" fmla="*/ 165390 h 359258"/>
                <a:gd name="connsiteX7" fmla="*/ 1466725 w 5310889"/>
                <a:gd name="connsiteY7" fmla="*/ 157686 h 359258"/>
                <a:gd name="connsiteX8" fmla="*/ 1631183 w 5310889"/>
                <a:gd name="connsiteY8" fmla="*/ 173763 h 359258"/>
                <a:gd name="connsiteX9" fmla="*/ 1763486 w 5310889"/>
                <a:gd name="connsiteY9" fmla="*/ 174769 h 359258"/>
                <a:gd name="connsiteX10" fmla="*/ 1869998 w 5310889"/>
                <a:gd name="connsiteY10" fmla="*/ 172423 h 359258"/>
                <a:gd name="connsiteX11" fmla="*/ 1974166 w 5310889"/>
                <a:gd name="connsiteY11" fmla="*/ 131226 h 359258"/>
                <a:gd name="connsiteX12" fmla="*/ 1991583 w 5310889"/>
                <a:gd name="connsiteY12" fmla="*/ 96391 h 359258"/>
                <a:gd name="connsiteX13" fmla="*/ 2885871 w 5310889"/>
                <a:gd name="connsiteY13" fmla="*/ 51926 h 359258"/>
                <a:gd name="connsiteX14" fmla="*/ 3019806 w 5310889"/>
                <a:gd name="connsiteY14" fmla="*/ 52781 h 359258"/>
                <a:gd name="connsiteX15" fmla="*/ 3167100 w 5310889"/>
                <a:gd name="connsiteY15" fmla="*/ 50258 h 359258"/>
                <a:gd name="connsiteX16" fmla="*/ 3320558 w 5310889"/>
                <a:gd name="connsiteY16" fmla="*/ 48545 h 359258"/>
                <a:gd name="connsiteX17" fmla="*/ 3439318 w 5310889"/>
                <a:gd name="connsiteY17" fmla="*/ 52371 h 359258"/>
                <a:gd name="connsiteX18" fmla="*/ 3598729 w 5310889"/>
                <a:gd name="connsiteY18" fmla="*/ 48001 h 359258"/>
                <a:gd name="connsiteX19" fmla="*/ 3741256 w 5310889"/>
                <a:gd name="connsiteY19" fmla="*/ 53555 h 359258"/>
                <a:gd name="connsiteX20" fmla="*/ 3883037 w 5310889"/>
                <a:gd name="connsiteY20" fmla="*/ 56763 h 359258"/>
                <a:gd name="connsiteX21" fmla="*/ 4021668 w 5310889"/>
                <a:gd name="connsiteY21" fmla="*/ 62851 h 359258"/>
                <a:gd name="connsiteX22" fmla="*/ 4170957 w 5310889"/>
                <a:gd name="connsiteY22" fmla="*/ 62359 h 359258"/>
                <a:gd name="connsiteX23" fmla="*/ 4319136 w 5310889"/>
                <a:gd name="connsiteY23" fmla="*/ 56271 h 359258"/>
                <a:gd name="connsiteX24" fmla="*/ 4454483 w 5310889"/>
                <a:gd name="connsiteY24" fmla="*/ 58735 h 359258"/>
                <a:gd name="connsiteX25" fmla="*/ 4603333 w 5310889"/>
                <a:gd name="connsiteY25" fmla="*/ 53517 h 359258"/>
                <a:gd name="connsiteX26" fmla="*/ 4746262 w 5310889"/>
                <a:gd name="connsiteY26" fmla="*/ 55407 h 359258"/>
                <a:gd name="connsiteX27" fmla="*/ 4879730 w 5310889"/>
                <a:gd name="connsiteY27" fmla="*/ 60930 h 359258"/>
                <a:gd name="connsiteX28" fmla="*/ 5029111 w 5310889"/>
                <a:gd name="connsiteY28" fmla="*/ 45581 h 359258"/>
                <a:gd name="connsiteX29" fmla="*/ 5171236 w 5310889"/>
                <a:gd name="connsiteY29" fmla="*/ 50406 h 359258"/>
                <a:gd name="connsiteX30" fmla="*/ 5310889 w 5310889"/>
                <a:gd name="connsiteY30" fmla="*/ 54189 h 359258"/>
                <a:gd name="connsiteX0" fmla="*/ 0 w 5310889"/>
                <a:gd name="connsiteY0" fmla="*/ 339770 h 344728"/>
                <a:gd name="connsiteX1" fmla="*/ 291737 w 5310889"/>
                <a:gd name="connsiteY1" fmla="*/ 343118 h 344728"/>
                <a:gd name="connsiteX2" fmla="*/ 585483 w 5310889"/>
                <a:gd name="connsiteY2" fmla="*/ 281824 h 344728"/>
                <a:gd name="connsiteX3" fmla="*/ 742237 w 5310889"/>
                <a:gd name="connsiteY3" fmla="*/ 247660 h 344728"/>
                <a:gd name="connsiteX4" fmla="*/ 961626 w 5310889"/>
                <a:gd name="connsiteY4" fmla="*/ 200432 h 344728"/>
                <a:gd name="connsiteX5" fmla="*/ 1174652 w 5310889"/>
                <a:gd name="connsiteY5" fmla="*/ 163588 h 344728"/>
                <a:gd name="connsiteX6" fmla="*/ 1335091 w 5310889"/>
                <a:gd name="connsiteY6" fmla="*/ 150860 h 344728"/>
                <a:gd name="connsiteX7" fmla="*/ 1466725 w 5310889"/>
                <a:gd name="connsiteY7" fmla="*/ 143156 h 344728"/>
                <a:gd name="connsiteX8" fmla="*/ 1631183 w 5310889"/>
                <a:gd name="connsiteY8" fmla="*/ 159233 h 344728"/>
                <a:gd name="connsiteX9" fmla="*/ 1763486 w 5310889"/>
                <a:gd name="connsiteY9" fmla="*/ 160239 h 344728"/>
                <a:gd name="connsiteX10" fmla="*/ 1869998 w 5310889"/>
                <a:gd name="connsiteY10" fmla="*/ 157893 h 344728"/>
                <a:gd name="connsiteX11" fmla="*/ 1974166 w 5310889"/>
                <a:gd name="connsiteY11" fmla="*/ 116696 h 344728"/>
                <a:gd name="connsiteX12" fmla="*/ 1991583 w 5310889"/>
                <a:gd name="connsiteY12" fmla="*/ 81861 h 344728"/>
                <a:gd name="connsiteX13" fmla="*/ 2885871 w 5310889"/>
                <a:gd name="connsiteY13" fmla="*/ 37396 h 344728"/>
                <a:gd name="connsiteX14" fmla="*/ 3019806 w 5310889"/>
                <a:gd name="connsiteY14" fmla="*/ 38251 h 344728"/>
                <a:gd name="connsiteX15" fmla="*/ 3167100 w 5310889"/>
                <a:gd name="connsiteY15" fmla="*/ 35728 h 344728"/>
                <a:gd name="connsiteX16" fmla="*/ 3320558 w 5310889"/>
                <a:gd name="connsiteY16" fmla="*/ 34015 h 344728"/>
                <a:gd name="connsiteX17" fmla="*/ 3439318 w 5310889"/>
                <a:gd name="connsiteY17" fmla="*/ 37841 h 344728"/>
                <a:gd name="connsiteX18" fmla="*/ 3598729 w 5310889"/>
                <a:gd name="connsiteY18" fmla="*/ 33471 h 344728"/>
                <a:gd name="connsiteX19" fmla="*/ 3741256 w 5310889"/>
                <a:gd name="connsiteY19" fmla="*/ 39025 h 344728"/>
                <a:gd name="connsiteX20" fmla="*/ 3883037 w 5310889"/>
                <a:gd name="connsiteY20" fmla="*/ 42233 h 344728"/>
                <a:gd name="connsiteX21" fmla="*/ 4021668 w 5310889"/>
                <a:gd name="connsiteY21" fmla="*/ 48321 h 344728"/>
                <a:gd name="connsiteX22" fmla="*/ 4170957 w 5310889"/>
                <a:gd name="connsiteY22" fmla="*/ 47829 h 344728"/>
                <a:gd name="connsiteX23" fmla="*/ 4319136 w 5310889"/>
                <a:gd name="connsiteY23" fmla="*/ 41741 h 344728"/>
                <a:gd name="connsiteX24" fmla="*/ 4454483 w 5310889"/>
                <a:gd name="connsiteY24" fmla="*/ 44205 h 344728"/>
                <a:gd name="connsiteX25" fmla="*/ 4603333 w 5310889"/>
                <a:gd name="connsiteY25" fmla="*/ 38987 h 344728"/>
                <a:gd name="connsiteX26" fmla="*/ 4746262 w 5310889"/>
                <a:gd name="connsiteY26" fmla="*/ 40877 h 344728"/>
                <a:gd name="connsiteX27" fmla="*/ 4879730 w 5310889"/>
                <a:gd name="connsiteY27" fmla="*/ 46400 h 344728"/>
                <a:gd name="connsiteX28" fmla="*/ 5029111 w 5310889"/>
                <a:gd name="connsiteY28" fmla="*/ 31051 h 344728"/>
                <a:gd name="connsiteX29" fmla="*/ 5171236 w 5310889"/>
                <a:gd name="connsiteY29" fmla="*/ 35876 h 344728"/>
                <a:gd name="connsiteX30" fmla="*/ 5310889 w 5310889"/>
                <a:gd name="connsiteY30" fmla="*/ 39659 h 344728"/>
                <a:gd name="connsiteX0" fmla="*/ 0 w 5310889"/>
                <a:gd name="connsiteY0" fmla="*/ 339770 h 344728"/>
                <a:gd name="connsiteX1" fmla="*/ 291737 w 5310889"/>
                <a:gd name="connsiteY1" fmla="*/ 343118 h 344728"/>
                <a:gd name="connsiteX2" fmla="*/ 585483 w 5310889"/>
                <a:gd name="connsiteY2" fmla="*/ 281824 h 344728"/>
                <a:gd name="connsiteX3" fmla="*/ 742237 w 5310889"/>
                <a:gd name="connsiteY3" fmla="*/ 247660 h 344728"/>
                <a:gd name="connsiteX4" fmla="*/ 961626 w 5310889"/>
                <a:gd name="connsiteY4" fmla="*/ 200432 h 344728"/>
                <a:gd name="connsiteX5" fmla="*/ 1174652 w 5310889"/>
                <a:gd name="connsiteY5" fmla="*/ 163588 h 344728"/>
                <a:gd name="connsiteX6" fmla="*/ 1335091 w 5310889"/>
                <a:gd name="connsiteY6" fmla="*/ 150860 h 344728"/>
                <a:gd name="connsiteX7" fmla="*/ 1466725 w 5310889"/>
                <a:gd name="connsiteY7" fmla="*/ 143156 h 344728"/>
                <a:gd name="connsiteX8" fmla="*/ 1631183 w 5310889"/>
                <a:gd name="connsiteY8" fmla="*/ 159233 h 344728"/>
                <a:gd name="connsiteX9" fmla="*/ 1763486 w 5310889"/>
                <a:gd name="connsiteY9" fmla="*/ 160239 h 344728"/>
                <a:gd name="connsiteX10" fmla="*/ 1869998 w 5310889"/>
                <a:gd name="connsiteY10" fmla="*/ 157893 h 344728"/>
                <a:gd name="connsiteX11" fmla="*/ 1974166 w 5310889"/>
                <a:gd name="connsiteY11" fmla="*/ 116696 h 344728"/>
                <a:gd name="connsiteX12" fmla="*/ 1991583 w 5310889"/>
                <a:gd name="connsiteY12" fmla="*/ 81861 h 344728"/>
                <a:gd name="connsiteX13" fmla="*/ 2885871 w 5310889"/>
                <a:gd name="connsiteY13" fmla="*/ 37396 h 344728"/>
                <a:gd name="connsiteX14" fmla="*/ 3019806 w 5310889"/>
                <a:gd name="connsiteY14" fmla="*/ 38251 h 344728"/>
                <a:gd name="connsiteX15" fmla="*/ 3167100 w 5310889"/>
                <a:gd name="connsiteY15" fmla="*/ 35728 h 344728"/>
                <a:gd name="connsiteX16" fmla="*/ 3320558 w 5310889"/>
                <a:gd name="connsiteY16" fmla="*/ 34015 h 344728"/>
                <a:gd name="connsiteX17" fmla="*/ 3439318 w 5310889"/>
                <a:gd name="connsiteY17" fmla="*/ 37841 h 344728"/>
                <a:gd name="connsiteX18" fmla="*/ 3598729 w 5310889"/>
                <a:gd name="connsiteY18" fmla="*/ 33471 h 344728"/>
                <a:gd name="connsiteX19" fmla="*/ 3741256 w 5310889"/>
                <a:gd name="connsiteY19" fmla="*/ 39025 h 344728"/>
                <a:gd name="connsiteX20" fmla="*/ 3883037 w 5310889"/>
                <a:gd name="connsiteY20" fmla="*/ 42233 h 344728"/>
                <a:gd name="connsiteX21" fmla="*/ 4021668 w 5310889"/>
                <a:gd name="connsiteY21" fmla="*/ 48321 h 344728"/>
                <a:gd name="connsiteX22" fmla="*/ 4170957 w 5310889"/>
                <a:gd name="connsiteY22" fmla="*/ 47829 h 344728"/>
                <a:gd name="connsiteX23" fmla="*/ 4319136 w 5310889"/>
                <a:gd name="connsiteY23" fmla="*/ 41741 h 344728"/>
                <a:gd name="connsiteX24" fmla="*/ 4454483 w 5310889"/>
                <a:gd name="connsiteY24" fmla="*/ 44205 h 344728"/>
                <a:gd name="connsiteX25" fmla="*/ 4603333 w 5310889"/>
                <a:gd name="connsiteY25" fmla="*/ 38987 h 344728"/>
                <a:gd name="connsiteX26" fmla="*/ 4746262 w 5310889"/>
                <a:gd name="connsiteY26" fmla="*/ 40877 h 344728"/>
                <a:gd name="connsiteX27" fmla="*/ 4879730 w 5310889"/>
                <a:gd name="connsiteY27" fmla="*/ 46400 h 344728"/>
                <a:gd name="connsiteX28" fmla="*/ 5029111 w 5310889"/>
                <a:gd name="connsiteY28" fmla="*/ 31051 h 344728"/>
                <a:gd name="connsiteX29" fmla="*/ 5171236 w 5310889"/>
                <a:gd name="connsiteY29" fmla="*/ 35876 h 344728"/>
                <a:gd name="connsiteX30" fmla="*/ 5310889 w 5310889"/>
                <a:gd name="connsiteY30" fmla="*/ 39659 h 344728"/>
                <a:gd name="connsiteX0" fmla="*/ 0 w 5310889"/>
                <a:gd name="connsiteY0" fmla="*/ 339770 h 344728"/>
                <a:gd name="connsiteX1" fmla="*/ 291737 w 5310889"/>
                <a:gd name="connsiteY1" fmla="*/ 343118 h 344728"/>
                <a:gd name="connsiteX2" fmla="*/ 585483 w 5310889"/>
                <a:gd name="connsiteY2" fmla="*/ 281824 h 344728"/>
                <a:gd name="connsiteX3" fmla="*/ 742237 w 5310889"/>
                <a:gd name="connsiteY3" fmla="*/ 247660 h 344728"/>
                <a:gd name="connsiteX4" fmla="*/ 961626 w 5310889"/>
                <a:gd name="connsiteY4" fmla="*/ 200432 h 344728"/>
                <a:gd name="connsiteX5" fmla="*/ 1174652 w 5310889"/>
                <a:gd name="connsiteY5" fmla="*/ 163588 h 344728"/>
                <a:gd name="connsiteX6" fmla="*/ 1335091 w 5310889"/>
                <a:gd name="connsiteY6" fmla="*/ 150860 h 344728"/>
                <a:gd name="connsiteX7" fmla="*/ 1466725 w 5310889"/>
                <a:gd name="connsiteY7" fmla="*/ 143156 h 344728"/>
                <a:gd name="connsiteX8" fmla="*/ 1631183 w 5310889"/>
                <a:gd name="connsiteY8" fmla="*/ 159233 h 344728"/>
                <a:gd name="connsiteX9" fmla="*/ 1763486 w 5310889"/>
                <a:gd name="connsiteY9" fmla="*/ 160239 h 344728"/>
                <a:gd name="connsiteX10" fmla="*/ 1869998 w 5310889"/>
                <a:gd name="connsiteY10" fmla="*/ 157893 h 344728"/>
                <a:gd name="connsiteX11" fmla="*/ 1974166 w 5310889"/>
                <a:gd name="connsiteY11" fmla="*/ 116696 h 344728"/>
                <a:gd name="connsiteX12" fmla="*/ 1991583 w 5310889"/>
                <a:gd name="connsiteY12" fmla="*/ 81861 h 344728"/>
                <a:gd name="connsiteX13" fmla="*/ 2885871 w 5310889"/>
                <a:gd name="connsiteY13" fmla="*/ 37396 h 344728"/>
                <a:gd name="connsiteX14" fmla="*/ 3019806 w 5310889"/>
                <a:gd name="connsiteY14" fmla="*/ 38251 h 344728"/>
                <a:gd name="connsiteX15" fmla="*/ 3167100 w 5310889"/>
                <a:gd name="connsiteY15" fmla="*/ 35728 h 344728"/>
                <a:gd name="connsiteX16" fmla="*/ 3320558 w 5310889"/>
                <a:gd name="connsiteY16" fmla="*/ 34015 h 344728"/>
                <a:gd name="connsiteX17" fmla="*/ 3439318 w 5310889"/>
                <a:gd name="connsiteY17" fmla="*/ 37841 h 344728"/>
                <a:gd name="connsiteX18" fmla="*/ 3598729 w 5310889"/>
                <a:gd name="connsiteY18" fmla="*/ 33471 h 344728"/>
                <a:gd name="connsiteX19" fmla="*/ 3741256 w 5310889"/>
                <a:gd name="connsiteY19" fmla="*/ 39025 h 344728"/>
                <a:gd name="connsiteX20" fmla="*/ 3883037 w 5310889"/>
                <a:gd name="connsiteY20" fmla="*/ 42233 h 344728"/>
                <a:gd name="connsiteX21" fmla="*/ 4021668 w 5310889"/>
                <a:gd name="connsiteY21" fmla="*/ 48321 h 344728"/>
                <a:gd name="connsiteX22" fmla="*/ 4170957 w 5310889"/>
                <a:gd name="connsiteY22" fmla="*/ 47829 h 344728"/>
                <a:gd name="connsiteX23" fmla="*/ 4319136 w 5310889"/>
                <a:gd name="connsiteY23" fmla="*/ 41741 h 344728"/>
                <a:gd name="connsiteX24" fmla="*/ 4454483 w 5310889"/>
                <a:gd name="connsiteY24" fmla="*/ 44205 h 344728"/>
                <a:gd name="connsiteX25" fmla="*/ 4603333 w 5310889"/>
                <a:gd name="connsiteY25" fmla="*/ 38987 h 344728"/>
                <a:gd name="connsiteX26" fmla="*/ 4746262 w 5310889"/>
                <a:gd name="connsiteY26" fmla="*/ 40877 h 344728"/>
                <a:gd name="connsiteX27" fmla="*/ 4879730 w 5310889"/>
                <a:gd name="connsiteY27" fmla="*/ 46400 h 344728"/>
                <a:gd name="connsiteX28" fmla="*/ 5029111 w 5310889"/>
                <a:gd name="connsiteY28" fmla="*/ 31051 h 344728"/>
                <a:gd name="connsiteX29" fmla="*/ 5171236 w 5310889"/>
                <a:gd name="connsiteY29" fmla="*/ 35876 h 344728"/>
                <a:gd name="connsiteX30" fmla="*/ 5310889 w 5310889"/>
                <a:gd name="connsiteY30" fmla="*/ 39659 h 344728"/>
                <a:gd name="connsiteX0" fmla="*/ 0 w 5310889"/>
                <a:gd name="connsiteY0" fmla="*/ 339770 h 344728"/>
                <a:gd name="connsiteX1" fmla="*/ 291737 w 5310889"/>
                <a:gd name="connsiteY1" fmla="*/ 343118 h 344728"/>
                <a:gd name="connsiteX2" fmla="*/ 585483 w 5310889"/>
                <a:gd name="connsiteY2" fmla="*/ 281824 h 344728"/>
                <a:gd name="connsiteX3" fmla="*/ 742237 w 5310889"/>
                <a:gd name="connsiteY3" fmla="*/ 247660 h 344728"/>
                <a:gd name="connsiteX4" fmla="*/ 961626 w 5310889"/>
                <a:gd name="connsiteY4" fmla="*/ 200432 h 344728"/>
                <a:gd name="connsiteX5" fmla="*/ 1174652 w 5310889"/>
                <a:gd name="connsiteY5" fmla="*/ 163588 h 344728"/>
                <a:gd name="connsiteX6" fmla="*/ 1335091 w 5310889"/>
                <a:gd name="connsiteY6" fmla="*/ 150860 h 344728"/>
                <a:gd name="connsiteX7" fmla="*/ 1466725 w 5310889"/>
                <a:gd name="connsiteY7" fmla="*/ 143156 h 344728"/>
                <a:gd name="connsiteX8" fmla="*/ 1631183 w 5310889"/>
                <a:gd name="connsiteY8" fmla="*/ 159233 h 344728"/>
                <a:gd name="connsiteX9" fmla="*/ 1763486 w 5310889"/>
                <a:gd name="connsiteY9" fmla="*/ 160239 h 344728"/>
                <a:gd name="connsiteX10" fmla="*/ 1869998 w 5310889"/>
                <a:gd name="connsiteY10" fmla="*/ 157893 h 344728"/>
                <a:gd name="connsiteX11" fmla="*/ 1974166 w 5310889"/>
                <a:gd name="connsiteY11" fmla="*/ 116696 h 344728"/>
                <a:gd name="connsiteX12" fmla="*/ 2742166 w 5310889"/>
                <a:gd name="connsiteY12" fmla="*/ 43140 h 344728"/>
                <a:gd name="connsiteX13" fmla="*/ 2885871 w 5310889"/>
                <a:gd name="connsiteY13" fmla="*/ 37396 h 344728"/>
                <a:gd name="connsiteX14" fmla="*/ 3019806 w 5310889"/>
                <a:gd name="connsiteY14" fmla="*/ 38251 h 344728"/>
                <a:gd name="connsiteX15" fmla="*/ 3167100 w 5310889"/>
                <a:gd name="connsiteY15" fmla="*/ 35728 h 344728"/>
                <a:gd name="connsiteX16" fmla="*/ 3320558 w 5310889"/>
                <a:gd name="connsiteY16" fmla="*/ 34015 h 344728"/>
                <a:gd name="connsiteX17" fmla="*/ 3439318 w 5310889"/>
                <a:gd name="connsiteY17" fmla="*/ 37841 h 344728"/>
                <a:gd name="connsiteX18" fmla="*/ 3598729 w 5310889"/>
                <a:gd name="connsiteY18" fmla="*/ 33471 h 344728"/>
                <a:gd name="connsiteX19" fmla="*/ 3741256 w 5310889"/>
                <a:gd name="connsiteY19" fmla="*/ 39025 h 344728"/>
                <a:gd name="connsiteX20" fmla="*/ 3883037 w 5310889"/>
                <a:gd name="connsiteY20" fmla="*/ 42233 h 344728"/>
                <a:gd name="connsiteX21" fmla="*/ 4021668 w 5310889"/>
                <a:gd name="connsiteY21" fmla="*/ 48321 h 344728"/>
                <a:gd name="connsiteX22" fmla="*/ 4170957 w 5310889"/>
                <a:gd name="connsiteY22" fmla="*/ 47829 h 344728"/>
                <a:gd name="connsiteX23" fmla="*/ 4319136 w 5310889"/>
                <a:gd name="connsiteY23" fmla="*/ 41741 h 344728"/>
                <a:gd name="connsiteX24" fmla="*/ 4454483 w 5310889"/>
                <a:gd name="connsiteY24" fmla="*/ 44205 h 344728"/>
                <a:gd name="connsiteX25" fmla="*/ 4603333 w 5310889"/>
                <a:gd name="connsiteY25" fmla="*/ 38987 h 344728"/>
                <a:gd name="connsiteX26" fmla="*/ 4746262 w 5310889"/>
                <a:gd name="connsiteY26" fmla="*/ 40877 h 344728"/>
                <a:gd name="connsiteX27" fmla="*/ 4879730 w 5310889"/>
                <a:gd name="connsiteY27" fmla="*/ 46400 h 344728"/>
                <a:gd name="connsiteX28" fmla="*/ 5029111 w 5310889"/>
                <a:gd name="connsiteY28" fmla="*/ 31051 h 344728"/>
                <a:gd name="connsiteX29" fmla="*/ 5171236 w 5310889"/>
                <a:gd name="connsiteY29" fmla="*/ 35876 h 344728"/>
                <a:gd name="connsiteX30" fmla="*/ 5310889 w 5310889"/>
                <a:gd name="connsiteY30" fmla="*/ 39659 h 344728"/>
                <a:gd name="connsiteX0" fmla="*/ 0 w 5310889"/>
                <a:gd name="connsiteY0" fmla="*/ 339770 h 344728"/>
                <a:gd name="connsiteX1" fmla="*/ 291737 w 5310889"/>
                <a:gd name="connsiteY1" fmla="*/ 343118 h 344728"/>
                <a:gd name="connsiteX2" fmla="*/ 585483 w 5310889"/>
                <a:gd name="connsiteY2" fmla="*/ 281824 h 344728"/>
                <a:gd name="connsiteX3" fmla="*/ 742237 w 5310889"/>
                <a:gd name="connsiteY3" fmla="*/ 247660 h 344728"/>
                <a:gd name="connsiteX4" fmla="*/ 961626 w 5310889"/>
                <a:gd name="connsiteY4" fmla="*/ 200432 h 344728"/>
                <a:gd name="connsiteX5" fmla="*/ 1174652 w 5310889"/>
                <a:gd name="connsiteY5" fmla="*/ 163588 h 344728"/>
                <a:gd name="connsiteX6" fmla="*/ 1335091 w 5310889"/>
                <a:gd name="connsiteY6" fmla="*/ 150860 h 344728"/>
                <a:gd name="connsiteX7" fmla="*/ 1466725 w 5310889"/>
                <a:gd name="connsiteY7" fmla="*/ 143156 h 344728"/>
                <a:gd name="connsiteX8" fmla="*/ 1631183 w 5310889"/>
                <a:gd name="connsiteY8" fmla="*/ 159233 h 344728"/>
                <a:gd name="connsiteX9" fmla="*/ 1763486 w 5310889"/>
                <a:gd name="connsiteY9" fmla="*/ 160239 h 344728"/>
                <a:gd name="connsiteX10" fmla="*/ 1869998 w 5310889"/>
                <a:gd name="connsiteY10" fmla="*/ 157893 h 344728"/>
                <a:gd name="connsiteX11" fmla="*/ 2599651 w 5310889"/>
                <a:gd name="connsiteY11" fmla="*/ 45212 h 344728"/>
                <a:gd name="connsiteX12" fmla="*/ 2742166 w 5310889"/>
                <a:gd name="connsiteY12" fmla="*/ 43140 h 344728"/>
                <a:gd name="connsiteX13" fmla="*/ 2885871 w 5310889"/>
                <a:gd name="connsiteY13" fmla="*/ 37396 h 344728"/>
                <a:gd name="connsiteX14" fmla="*/ 3019806 w 5310889"/>
                <a:gd name="connsiteY14" fmla="*/ 38251 h 344728"/>
                <a:gd name="connsiteX15" fmla="*/ 3167100 w 5310889"/>
                <a:gd name="connsiteY15" fmla="*/ 35728 h 344728"/>
                <a:gd name="connsiteX16" fmla="*/ 3320558 w 5310889"/>
                <a:gd name="connsiteY16" fmla="*/ 34015 h 344728"/>
                <a:gd name="connsiteX17" fmla="*/ 3439318 w 5310889"/>
                <a:gd name="connsiteY17" fmla="*/ 37841 h 344728"/>
                <a:gd name="connsiteX18" fmla="*/ 3598729 w 5310889"/>
                <a:gd name="connsiteY18" fmla="*/ 33471 h 344728"/>
                <a:gd name="connsiteX19" fmla="*/ 3741256 w 5310889"/>
                <a:gd name="connsiteY19" fmla="*/ 39025 h 344728"/>
                <a:gd name="connsiteX20" fmla="*/ 3883037 w 5310889"/>
                <a:gd name="connsiteY20" fmla="*/ 42233 h 344728"/>
                <a:gd name="connsiteX21" fmla="*/ 4021668 w 5310889"/>
                <a:gd name="connsiteY21" fmla="*/ 48321 h 344728"/>
                <a:gd name="connsiteX22" fmla="*/ 4170957 w 5310889"/>
                <a:gd name="connsiteY22" fmla="*/ 47829 h 344728"/>
                <a:gd name="connsiteX23" fmla="*/ 4319136 w 5310889"/>
                <a:gd name="connsiteY23" fmla="*/ 41741 h 344728"/>
                <a:gd name="connsiteX24" fmla="*/ 4454483 w 5310889"/>
                <a:gd name="connsiteY24" fmla="*/ 44205 h 344728"/>
                <a:gd name="connsiteX25" fmla="*/ 4603333 w 5310889"/>
                <a:gd name="connsiteY25" fmla="*/ 38987 h 344728"/>
                <a:gd name="connsiteX26" fmla="*/ 4746262 w 5310889"/>
                <a:gd name="connsiteY26" fmla="*/ 40877 h 344728"/>
                <a:gd name="connsiteX27" fmla="*/ 4879730 w 5310889"/>
                <a:gd name="connsiteY27" fmla="*/ 46400 h 344728"/>
                <a:gd name="connsiteX28" fmla="*/ 5029111 w 5310889"/>
                <a:gd name="connsiteY28" fmla="*/ 31051 h 344728"/>
                <a:gd name="connsiteX29" fmla="*/ 5171236 w 5310889"/>
                <a:gd name="connsiteY29" fmla="*/ 35876 h 344728"/>
                <a:gd name="connsiteX30" fmla="*/ 5310889 w 5310889"/>
                <a:gd name="connsiteY30" fmla="*/ 39659 h 344728"/>
                <a:gd name="connsiteX0" fmla="*/ 0 w 5310889"/>
                <a:gd name="connsiteY0" fmla="*/ 339770 h 344728"/>
                <a:gd name="connsiteX1" fmla="*/ 291737 w 5310889"/>
                <a:gd name="connsiteY1" fmla="*/ 343118 h 344728"/>
                <a:gd name="connsiteX2" fmla="*/ 585483 w 5310889"/>
                <a:gd name="connsiteY2" fmla="*/ 281824 h 344728"/>
                <a:gd name="connsiteX3" fmla="*/ 742237 w 5310889"/>
                <a:gd name="connsiteY3" fmla="*/ 247660 h 344728"/>
                <a:gd name="connsiteX4" fmla="*/ 961626 w 5310889"/>
                <a:gd name="connsiteY4" fmla="*/ 200432 h 344728"/>
                <a:gd name="connsiteX5" fmla="*/ 1174652 w 5310889"/>
                <a:gd name="connsiteY5" fmla="*/ 163588 h 344728"/>
                <a:gd name="connsiteX6" fmla="*/ 1335091 w 5310889"/>
                <a:gd name="connsiteY6" fmla="*/ 150860 h 344728"/>
                <a:gd name="connsiteX7" fmla="*/ 1466725 w 5310889"/>
                <a:gd name="connsiteY7" fmla="*/ 143156 h 344728"/>
                <a:gd name="connsiteX8" fmla="*/ 1631183 w 5310889"/>
                <a:gd name="connsiteY8" fmla="*/ 159233 h 344728"/>
                <a:gd name="connsiteX9" fmla="*/ 1763486 w 5310889"/>
                <a:gd name="connsiteY9" fmla="*/ 160239 h 344728"/>
                <a:gd name="connsiteX10" fmla="*/ 2450806 w 5310889"/>
                <a:gd name="connsiteY10" fmla="*/ 53646 h 344728"/>
                <a:gd name="connsiteX11" fmla="*/ 2599651 w 5310889"/>
                <a:gd name="connsiteY11" fmla="*/ 45212 h 344728"/>
                <a:gd name="connsiteX12" fmla="*/ 2742166 w 5310889"/>
                <a:gd name="connsiteY12" fmla="*/ 43140 h 344728"/>
                <a:gd name="connsiteX13" fmla="*/ 2885871 w 5310889"/>
                <a:gd name="connsiteY13" fmla="*/ 37396 h 344728"/>
                <a:gd name="connsiteX14" fmla="*/ 3019806 w 5310889"/>
                <a:gd name="connsiteY14" fmla="*/ 38251 h 344728"/>
                <a:gd name="connsiteX15" fmla="*/ 3167100 w 5310889"/>
                <a:gd name="connsiteY15" fmla="*/ 35728 h 344728"/>
                <a:gd name="connsiteX16" fmla="*/ 3320558 w 5310889"/>
                <a:gd name="connsiteY16" fmla="*/ 34015 h 344728"/>
                <a:gd name="connsiteX17" fmla="*/ 3439318 w 5310889"/>
                <a:gd name="connsiteY17" fmla="*/ 37841 h 344728"/>
                <a:gd name="connsiteX18" fmla="*/ 3598729 w 5310889"/>
                <a:gd name="connsiteY18" fmla="*/ 33471 h 344728"/>
                <a:gd name="connsiteX19" fmla="*/ 3741256 w 5310889"/>
                <a:gd name="connsiteY19" fmla="*/ 39025 h 344728"/>
                <a:gd name="connsiteX20" fmla="*/ 3883037 w 5310889"/>
                <a:gd name="connsiteY20" fmla="*/ 42233 h 344728"/>
                <a:gd name="connsiteX21" fmla="*/ 4021668 w 5310889"/>
                <a:gd name="connsiteY21" fmla="*/ 48321 h 344728"/>
                <a:gd name="connsiteX22" fmla="*/ 4170957 w 5310889"/>
                <a:gd name="connsiteY22" fmla="*/ 47829 h 344728"/>
                <a:gd name="connsiteX23" fmla="*/ 4319136 w 5310889"/>
                <a:gd name="connsiteY23" fmla="*/ 41741 h 344728"/>
                <a:gd name="connsiteX24" fmla="*/ 4454483 w 5310889"/>
                <a:gd name="connsiteY24" fmla="*/ 44205 h 344728"/>
                <a:gd name="connsiteX25" fmla="*/ 4603333 w 5310889"/>
                <a:gd name="connsiteY25" fmla="*/ 38987 h 344728"/>
                <a:gd name="connsiteX26" fmla="*/ 4746262 w 5310889"/>
                <a:gd name="connsiteY26" fmla="*/ 40877 h 344728"/>
                <a:gd name="connsiteX27" fmla="*/ 4879730 w 5310889"/>
                <a:gd name="connsiteY27" fmla="*/ 46400 h 344728"/>
                <a:gd name="connsiteX28" fmla="*/ 5029111 w 5310889"/>
                <a:gd name="connsiteY28" fmla="*/ 31051 h 344728"/>
                <a:gd name="connsiteX29" fmla="*/ 5171236 w 5310889"/>
                <a:gd name="connsiteY29" fmla="*/ 35876 h 344728"/>
                <a:gd name="connsiteX30" fmla="*/ 5310889 w 5310889"/>
                <a:gd name="connsiteY30" fmla="*/ 39659 h 344728"/>
                <a:gd name="connsiteX0" fmla="*/ 0 w 5310889"/>
                <a:gd name="connsiteY0" fmla="*/ 339770 h 344728"/>
                <a:gd name="connsiteX1" fmla="*/ 291737 w 5310889"/>
                <a:gd name="connsiteY1" fmla="*/ 343118 h 344728"/>
                <a:gd name="connsiteX2" fmla="*/ 585483 w 5310889"/>
                <a:gd name="connsiteY2" fmla="*/ 281824 h 344728"/>
                <a:gd name="connsiteX3" fmla="*/ 742237 w 5310889"/>
                <a:gd name="connsiteY3" fmla="*/ 247660 h 344728"/>
                <a:gd name="connsiteX4" fmla="*/ 961626 w 5310889"/>
                <a:gd name="connsiteY4" fmla="*/ 200432 h 344728"/>
                <a:gd name="connsiteX5" fmla="*/ 1174652 w 5310889"/>
                <a:gd name="connsiteY5" fmla="*/ 163588 h 344728"/>
                <a:gd name="connsiteX6" fmla="*/ 1335091 w 5310889"/>
                <a:gd name="connsiteY6" fmla="*/ 150860 h 344728"/>
                <a:gd name="connsiteX7" fmla="*/ 1466725 w 5310889"/>
                <a:gd name="connsiteY7" fmla="*/ 143156 h 344728"/>
                <a:gd name="connsiteX8" fmla="*/ 1631183 w 5310889"/>
                <a:gd name="connsiteY8" fmla="*/ 159233 h 344728"/>
                <a:gd name="connsiteX9" fmla="*/ 2323444 w 5310889"/>
                <a:gd name="connsiteY9" fmla="*/ 53013 h 344728"/>
                <a:gd name="connsiteX10" fmla="*/ 2450806 w 5310889"/>
                <a:gd name="connsiteY10" fmla="*/ 53646 h 344728"/>
                <a:gd name="connsiteX11" fmla="*/ 2599651 w 5310889"/>
                <a:gd name="connsiteY11" fmla="*/ 45212 h 344728"/>
                <a:gd name="connsiteX12" fmla="*/ 2742166 w 5310889"/>
                <a:gd name="connsiteY12" fmla="*/ 43140 h 344728"/>
                <a:gd name="connsiteX13" fmla="*/ 2885871 w 5310889"/>
                <a:gd name="connsiteY13" fmla="*/ 37396 h 344728"/>
                <a:gd name="connsiteX14" fmla="*/ 3019806 w 5310889"/>
                <a:gd name="connsiteY14" fmla="*/ 38251 h 344728"/>
                <a:gd name="connsiteX15" fmla="*/ 3167100 w 5310889"/>
                <a:gd name="connsiteY15" fmla="*/ 35728 h 344728"/>
                <a:gd name="connsiteX16" fmla="*/ 3320558 w 5310889"/>
                <a:gd name="connsiteY16" fmla="*/ 34015 h 344728"/>
                <a:gd name="connsiteX17" fmla="*/ 3439318 w 5310889"/>
                <a:gd name="connsiteY17" fmla="*/ 37841 h 344728"/>
                <a:gd name="connsiteX18" fmla="*/ 3598729 w 5310889"/>
                <a:gd name="connsiteY18" fmla="*/ 33471 h 344728"/>
                <a:gd name="connsiteX19" fmla="*/ 3741256 w 5310889"/>
                <a:gd name="connsiteY19" fmla="*/ 39025 h 344728"/>
                <a:gd name="connsiteX20" fmla="*/ 3883037 w 5310889"/>
                <a:gd name="connsiteY20" fmla="*/ 42233 h 344728"/>
                <a:gd name="connsiteX21" fmla="*/ 4021668 w 5310889"/>
                <a:gd name="connsiteY21" fmla="*/ 48321 h 344728"/>
                <a:gd name="connsiteX22" fmla="*/ 4170957 w 5310889"/>
                <a:gd name="connsiteY22" fmla="*/ 47829 h 344728"/>
                <a:gd name="connsiteX23" fmla="*/ 4319136 w 5310889"/>
                <a:gd name="connsiteY23" fmla="*/ 41741 h 344728"/>
                <a:gd name="connsiteX24" fmla="*/ 4454483 w 5310889"/>
                <a:gd name="connsiteY24" fmla="*/ 44205 h 344728"/>
                <a:gd name="connsiteX25" fmla="*/ 4603333 w 5310889"/>
                <a:gd name="connsiteY25" fmla="*/ 38987 h 344728"/>
                <a:gd name="connsiteX26" fmla="*/ 4746262 w 5310889"/>
                <a:gd name="connsiteY26" fmla="*/ 40877 h 344728"/>
                <a:gd name="connsiteX27" fmla="*/ 4879730 w 5310889"/>
                <a:gd name="connsiteY27" fmla="*/ 46400 h 344728"/>
                <a:gd name="connsiteX28" fmla="*/ 5029111 w 5310889"/>
                <a:gd name="connsiteY28" fmla="*/ 31051 h 344728"/>
                <a:gd name="connsiteX29" fmla="*/ 5171236 w 5310889"/>
                <a:gd name="connsiteY29" fmla="*/ 35876 h 344728"/>
                <a:gd name="connsiteX30" fmla="*/ 5310889 w 5310889"/>
                <a:gd name="connsiteY30" fmla="*/ 39659 h 344728"/>
                <a:gd name="connsiteX0" fmla="*/ 0 w 5310889"/>
                <a:gd name="connsiteY0" fmla="*/ 339770 h 344728"/>
                <a:gd name="connsiteX1" fmla="*/ 291737 w 5310889"/>
                <a:gd name="connsiteY1" fmla="*/ 343118 h 344728"/>
                <a:gd name="connsiteX2" fmla="*/ 585483 w 5310889"/>
                <a:gd name="connsiteY2" fmla="*/ 281824 h 344728"/>
                <a:gd name="connsiteX3" fmla="*/ 742237 w 5310889"/>
                <a:gd name="connsiteY3" fmla="*/ 247660 h 344728"/>
                <a:gd name="connsiteX4" fmla="*/ 961626 w 5310889"/>
                <a:gd name="connsiteY4" fmla="*/ 200432 h 344728"/>
                <a:gd name="connsiteX5" fmla="*/ 1174652 w 5310889"/>
                <a:gd name="connsiteY5" fmla="*/ 163588 h 344728"/>
                <a:gd name="connsiteX6" fmla="*/ 1335091 w 5310889"/>
                <a:gd name="connsiteY6" fmla="*/ 150860 h 344728"/>
                <a:gd name="connsiteX7" fmla="*/ 1466725 w 5310889"/>
                <a:gd name="connsiteY7" fmla="*/ 143156 h 344728"/>
                <a:gd name="connsiteX8" fmla="*/ 2125614 w 5310889"/>
                <a:gd name="connsiteY8" fmla="*/ 81792 h 344728"/>
                <a:gd name="connsiteX9" fmla="*/ 2323444 w 5310889"/>
                <a:gd name="connsiteY9" fmla="*/ 53013 h 344728"/>
                <a:gd name="connsiteX10" fmla="*/ 2450806 w 5310889"/>
                <a:gd name="connsiteY10" fmla="*/ 53646 h 344728"/>
                <a:gd name="connsiteX11" fmla="*/ 2599651 w 5310889"/>
                <a:gd name="connsiteY11" fmla="*/ 45212 h 344728"/>
                <a:gd name="connsiteX12" fmla="*/ 2742166 w 5310889"/>
                <a:gd name="connsiteY12" fmla="*/ 43140 h 344728"/>
                <a:gd name="connsiteX13" fmla="*/ 2885871 w 5310889"/>
                <a:gd name="connsiteY13" fmla="*/ 37396 h 344728"/>
                <a:gd name="connsiteX14" fmla="*/ 3019806 w 5310889"/>
                <a:gd name="connsiteY14" fmla="*/ 38251 h 344728"/>
                <a:gd name="connsiteX15" fmla="*/ 3167100 w 5310889"/>
                <a:gd name="connsiteY15" fmla="*/ 35728 h 344728"/>
                <a:gd name="connsiteX16" fmla="*/ 3320558 w 5310889"/>
                <a:gd name="connsiteY16" fmla="*/ 34015 h 344728"/>
                <a:gd name="connsiteX17" fmla="*/ 3439318 w 5310889"/>
                <a:gd name="connsiteY17" fmla="*/ 37841 h 344728"/>
                <a:gd name="connsiteX18" fmla="*/ 3598729 w 5310889"/>
                <a:gd name="connsiteY18" fmla="*/ 33471 h 344728"/>
                <a:gd name="connsiteX19" fmla="*/ 3741256 w 5310889"/>
                <a:gd name="connsiteY19" fmla="*/ 39025 h 344728"/>
                <a:gd name="connsiteX20" fmla="*/ 3883037 w 5310889"/>
                <a:gd name="connsiteY20" fmla="*/ 42233 h 344728"/>
                <a:gd name="connsiteX21" fmla="*/ 4021668 w 5310889"/>
                <a:gd name="connsiteY21" fmla="*/ 48321 h 344728"/>
                <a:gd name="connsiteX22" fmla="*/ 4170957 w 5310889"/>
                <a:gd name="connsiteY22" fmla="*/ 47829 h 344728"/>
                <a:gd name="connsiteX23" fmla="*/ 4319136 w 5310889"/>
                <a:gd name="connsiteY23" fmla="*/ 41741 h 344728"/>
                <a:gd name="connsiteX24" fmla="*/ 4454483 w 5310889"/>
                <a:gd name="connsiteY24" fmla="*/ 44205 h 344728"/>
                <a:gd name="connsiteX25" fmla="*/ 4603333 w 5310889"/>
                <a:gd name="connsiteY25" fmla="*/ 38987 h 344728"/>
                <a:gd name="connsiteX26" fmla="*/ 4746262 w 5310889"/>
                <a:gd name="connsiteY26" fmla="*/ 40877 h 344728"/>
                <a:gd name="connsiteX27" fmla="*/ 4879730 w 5310889"/>
                <a:gd name="connsiteY27" fmla="*/ 46400 h 344728"/>
                <a:gd name="connsiteX28" fmla="*/ 5029111 w 5310889"/>
                <a:gd name="connsiteY28" fmla="*/ 31051 h 344728"/>
                <a:gd name="connsiteX29" fmla="*/ 5171236 w 5310889"/>
                <a:gd name="connsiteY29" fmla="*/ 35876 h 344728"/>
                <a:gd name="connsiteX30" fmla="*/ 5310889 w 5310889"/>
                <a:gd name="connsiteY30" fmla="*/ 39659 h 344728"/>
                <a:gd name="connsiteX0" fmla="*/ 0 w 5310889"/>
                <a:gd name="connsiteY0" fmla="*/ 339770 h 344728"/>
                <a:gd name="connsiteX1" fmla="*/ 291737 w 5310889"/>
                <a:gd name="connsiteY1" fmla="*/ 343118 h 344728"/>
                <a:gd name="connsiteX2" fmla="*/ 585483 w 5310889"/>
                <a:gd name="connsiteY2" fmla="*/ 281824 h 344728"/>
                <a:gd name="connsiteX3" fmla="*/ 742237 w 5310889"/>
                <a:gd name="connsiteY3" fmla="*/ 247660 h 344728"/>
                <a:gd name="connsiteX4" fmla="*/ 961626 w 5310889"/>
                <a:gd name="connsiteY4" fmla="*/ 200432 h 344728"/>
                <a:gd name="connsiteX5" fmla="*/ 1174652 w 5310889"/>
                <a:gd name="connsiteY5" fmla="*/ 163588 h 344728"/>
                <a:gd name="connsiteX6" fmla="*/ 1335091 w 5310889"/>
                <a:gd name="connsiteY6" fmla="*/ 150860 h 344728"/>
                <a:gd name="connsiteX7" fmla="*/ 2035619 w 5310889"/>
                <a:gd name="connsiteY7" fmla="*/ 44866 h 344728"/>
                <a:gd name="connsiteX8" fmla="*/ 2125614 w 5310889"/>
                <a:gd name="connsiteY8" fmla="*/ 81792 h 344728"/>
                <a:gd name="connsiteX9" fmla="*/ 2323444 w 5310889"/>
                <a:gd name="connsiteY9" fmla="*/ 53013 h 344728"/>
                <a:gd name="connsiteX10" fmla="*/ 2450806 w 5310889"/>
                <a:gd name="connsiteY10" fmla="*/ 53646 h 344728"/>
                <a:gd name="connsiteX11" fmla="*/ 2599651 w 5310889"/>
                <a:gd name="connsiteY11" fmla="*/ 45212 h 344728"/>
                <a:gd name="connsiteX12" fmla="*/ 2742166 w 5310889"/>
                <a:gd name="connsiteY12" fmla="*/ 43140 h 344728"/>
                <a:gd name="connsiteX13" fmla="*/ 2885871 w 5310889"/>
                <a:gd name="connsiteY13" fmla="*/ 37396 h 344728"/>
                <a:gd name="connsiteX14" fmla="*/ 3019806 w 5310889"/>
                <a:gd name="connsiteY14" fmla="*/ 38251 h 344728"/>
                <a:gd name="connsiteX15" fmla="*/ 3167100 w 5310889"/>
                <a:gd name="connsiteY15" fmla="*/ 35728 h 344728"/>
                <a:gd name="connsiteX16" fmla="*/ 3320558 w 5310889"/>
                <a:gd name="connsiteY16" fmla="*/ 34015 h 344728"/>
                <a:gd name="connsiteX17" fmla="*/ 3439318 w 5310889"/>
                <a:gd name="connsiteY17" fmla="*/ 37841 h 344728"/>
                <a:gd name="connsiteX18" fmla="*/ 3598729 w 5310889"/>
                <a:gd name="connsiteY18" fmla="*/ 33471 h 344728"/>
                <a:gd name="connsiteX19" fmla="*/ 3741256 w 5310889"/>
                <a:gd name="connsiteY19" fmla="*/ 39025 h 344728"/>
                <a:gd name="connsiteX20" fmla="*/ 3883037 w 5310889"/>
                <a:gd name="connsiteY20" fmla="*/ 42233 h 344728"/>
                <a:gd name="connsiteX21" fmla="*/ 4021668 w 5310889"/>
                <a:gd name="connsiteY21" fmla="*/ 48321 h 344728"/>
                <a:gd name="connsiteX22" fmla="*/ 4170957 w 5310889"/>
                <a:gd name="connsiteY22" fmla="*/ 47829 h 344728"/>
                <a:gd name="connsiteX23" fmla="*/ 4319136 w 5310889"/>
                <a:gd name="connsiteY23" fmla="*/ 41741 h 344728"/>
                <a:gd name="connsiteX24" fmla="*/ 4454483 w 5310889"/>
                <a:gd name="connsiteY24" fmla="*/ 44205 h 344728"/>
                <a:gd name="connsiteX25" fmla="*/ 4603333 w 5310889"/>
                <a:gd name="connsiteY25" fmla="*/ 38987 h 344728"/>
                <a:gd name="connsiteX26" fmla="*/ 4746262 w 5310889"/>
                <a:gd name="connsiteY26" fmla="*/ 40877 h 344728"/>
                <a:gd name="connsiteX27" fmla="*/ 4879730 w 5310889"/>
                <a:gd name="connsiteY27" fmla="*/ 46400 h 344728"/>
                <a:gd name="connsiteX28" fmla="*/ 5029111 w 5310889"/>
                <a:gd name="connsiteY28" fmla="*/ 31051 h 344728"/>
                <a:gd name="connsiteX29" fmla="*/ 5171236 w 5310889"/>
                <a:gd name="connsiteY29" fmla="*/ 35876 h 344728"/>
                <a:gd name="connsiteX30" fmla="*/ 5310889 w 5310889"/>
                <a:gd name="connsiteY30" fmla="*/ 39659 h 344728"/>
                <a:gd name="connsiteX0" fmla="*/ 0 w 5310889"/>
                <a:gd name="connsiteY0" fmla="*/ 339770 h 344728"/>
                <a:gd name="connsiteX1" fmla="*/ 291737 w 5310889"/>
                <a:gd name="connsiteY1" fmla="*/ 343118 h 344728"/>
                <a:gd name="connsiteX2" fmla="*/ 585483 w 5310889"/>
                <a:gd name="connsiteY2" fmla="*/ 281824 h 344728"/>
                <a:gd name="connsiteX3" fmla="*/ 742237 w 5310889"/>
                <a:gd name="connsiteY3" fmla="*/ 247660 h 344728"/>
                <a:gd name="connsiteX4" fmla="*/ 961626 w 5310889"/>
                <a:gd name="connsiteY4" fmla="*/ 200432 h 344728"/>
                <a:gd name="connsiteX5" fmla="*/ 1174652 w 5310889"/>
                <a:gd name="connsiteY5" fmla="*/ 163588 h 344728"/>
                <a:gd name="connsiteX6" fmla="*/ 1335091 w 5310889"/>
                <a:gd name="connsiteY6" fmla="*/ 150860 h 344728"/>
                <a:gd name="connsiteX7" fmla="*/ 2035619 w 5310889"/>
                <a:gd name="connsiteY7" fmla="*/ 44866 h 344728"/>
                <a:gd name="connsiteX8" fmla="*/ 2182206 w 5310889"/>
                <a:gd name="connsiteY8" fmla="*/ 49029 h 344728"/>
                <a:gd name="connsiteX9" fmla="*/ 2323444 w 5310889"/>
                <a:gd name="connsiteY9" fmla="*/ 53013 h 344728"/>
                <a:gd name="connsiteX10" fmla="*/ 2450806 w 5310889"/>
                <a:gd name="connsiteY10" fmla="*/ 53646 h 344728"/>
                <a:gd name="connsiteX11" fmla="*/ 2599651 w 5310889"/>
                <a:gd name="connsiteY11" fmla="*/ 45212 h 344728"/>
                <a:gd name="connsiteX12" fmla="*/ 2742166 w 5310889"/>
                <a:gd name="connsiteY12" fmla="*/ 43140 h 344728"/>
                <a:gd name="connsiteX13" fmla="*/ 2885871 w 5310889"/>
                <a:gd name="connsiteY13" fmla="*/ 37396 h 344728"/>
                <a:gd name="connsiteX14" fmla="*/ 3019806 w 5310889"/>
                <a:gd name="connsiteY14" fmla="*/ 38251 h 344728"/>
                <a:gd name="connsiteX15" fmla="*/ 3167100 w 5310889"/>
                <a:gd name="connsiteY15" fmla="*/ 35728 h 344728"/>
                <a:gd name="connsiteX16" fmla="*/ 3320558 w 5310889"/>
                <a:gd name="connsiteY16" fmla="*/ 34015 h 344728"/>
                <a:gd name="connsiteX17" fmla="*/ 3439318 w 5310889"/>
                <a:gd name="connsiteY17" fmla="*/ 37841 h 344728"/>
                <a:gd name="connsiteX18" fmla="*/ 3598729 w 5310889"/>
                <a:gd name="connsiteY18" fmla="*/ 33471 h 344728"/>
                <a:gd name="connsiteX19" fmla="*/ 3741256 w 5310889"/>
                <a:gd name="connsiteY19" fmla="*/ 39025 h 344728"/>
                <a:gd name="connsiteX20" fmla="*/ 3883037 w 5310889"/>
                <a:gd name="connsiteY20" fmla="*/ 42233 h 344728"/>
                <a:gd name="connsiteX21" fmla="*/ 4021668 w 5310889"/>
                <a:gd name="connsiteY21" fmla="*/ 48321 h 344728"/>
                <a:gd name="connsiteX22" fmla="*/ 4170957 w 5310889"/>
                <a:gd name="connsiteY22" fmla="*/ 47829 h 344728"/>
                <a:gd name="connsiteX23" fmla="*/ 4319136 w 5310889"/>
                <a:gd name="connsiteY23" fmla="*/ 41741 h 344728"/>
                <a:gd name="connsiteX24" fmla="*/ 4454483 w 5310889"/>
                <a:gd name="connsiteY24" fmla="*/ 44205 h 344728"/>
                <a:gd name="connsiteX25" fmla="*/ 4603333 w 5310889"/>
                <a:gd name="connsiteY25" fmla="*/ 38987 h 344728"/>
                <a:gd name="connsiteX26" fmla="*/ 4746262 w 5310889"/>
                <a:gd name="connsiteY26" fmla="*/ 40877 h 344728"/>
                <a:gd name="connsiteX27" fmla="*/ 4879730 w 5310889"/>
                <a:gd name="connsiteY27" fmla="*/ 46400 h 344728"/>
                <a:gd name="connsiteX28" fmla="*/ 5029111 w 5310889"/>
                <a:gd name="connsiteY28" fmla="*/ 31051 h 344728"/>
                <a:gd name="connsiteX29" fmla="*/ 5171236 w 5310889"/>
                <a:gd name="connsiteY29" fmla="*/ 35876 h 344728"/>
                <a:gd name="connsiteX30" fmla="*/ 5310889 w 5310889"/>
                <a:gd name="connsiteY30" fmla="*/ 39659 h 344728"/>
                <a:gd name="connsiteX0" fmla="*/ 0 w 5310889"/>
                <a:gd name="connsiteY0" fmla="*/ 339770 h 344728"/>
                <a:gd name="connsiteX1" fmla="*/ 291737 w 5310889"/>
                <a:gd name="connsiteY1" fmla="*/ 343118 h 344728"/>
                <a:gd name="connsiteX2" fmla="*/ 585483 w 5310889"/>
                <a:gd name="connsiteY2" fmla="*/ 281824 h 344728"/>
                <a:gd name="connsiteX3" fmla="*/ 742237 w 5310889"/>
                <a:gd name="connsiteY3" fmla="*/ 247660 h 344728"/>
                <a:gd name="connsiteX4" fmla="*/ 961626 w 5310889"/>
                <a:gd name="connsiteY4" fmla="*/ 200432 h 344728"/>
                <a:gd name="connsiteX5" fmla="*/ 1174652 w 5310889"/>
                <a:gd name="connsiteY5" fmla="*/ 163588 h 344728"/>
                <a:gd name="connsiteX6" fmla="*/ 1883135 w 5310889"/>
                <a:gd name="connsiteY6" fmla="*/ 49591 h 344728"/>
                <a:gd name="connsiteX7" fmla="*/ 2035619 w 5310889"/>
                <a:gd name="connsiteY7" fmla="*/ 44866 h 344728"/>
                <a:gd name="connsiteX8" fmla="*/ 2182206 w 5310889"/>
                <a:gd name="connsiteY8" fmla="*/ 49029 h 344728"/>
                <a:gd name="connsiteX9" fmla="*/ 2323444 w 5310889"/>
                <a:gd name="connsiteY9" fmla="*/ 53013 h 344728"/>
                <a:gd name="connsiteX10" fmla="*/ 2450806 w 5310889"/>
                <a:gd name="connsiteY10" fmla="*/ 53646 h 344728"/>
                <a:gd name="connsiteX11" fmla="*/ 2599651 w 5310889"/>
                <a:gd name="connsiteY11" fmla="*/ 45212 h 344728"/>
                <a:gd name="connsiteX12" fmla="*/ 2742166 w 5310889"/>
                <a:gd name="connsiteY12" fmla="*/ 43140 h 344728"/>
                <a:gd name="connsiteX13" fmla="*/ 2885871 w 5310889"/>
                <a:gd name="connsiteY13" fmla="*/ 37396 h 344728"/>
                <a:gd name="connsiteX14" fmla="*/ 3019806 w 5310889"/>
                <a:gd name="connsiteY14" fmla="*/ 38251 h 344728"/>
                <a:gd name="connsiteX15" fmla="*/ 3167100 w 5310889"/>
                <a:gd name="connsiteY15" fmla="*/ 35728 h 344728"/>
                <a:gd name="connsiteX16" fmla="*/ 3320558 w 5310889"/>
                <a:gd name="connsiteY16" fmla="*/ 34015 h 344728"/>
                <a:gd name="connsiteX17" fmla="*/ 3439318 w 5310889"/>
                <a:gd name="connsiteY17" fmla="*/ 37841 h 344728"/>
                <a:gd name="connsiteX18" fmla="*/ 3598729 w 5310889"/>
                <a:gd name="connsiteY18" fmla="*/ 33471 h 344728"/>
                <a:gd name="connsiteX19" fmla="*/ 3741256 w 5310889"/>
                <a:gd name="connsiteY19" fmla="*/ 39025 h 344728"/>
                <a:gd name="connsiteX20" fmla="*/ 3883037 w 5310889"/>
                <a:gd name="connsiteY20" fmla="*/ 42233 h 344728"/>
                <a:gd name="connsiteX21" fmla="*/ 4021668 w 5310889"/>
                <a:gd name="connsiteY21" fmla="*/ 48321 h 344728"/>
                <a:gd name="connsiteX22" fmla="*/ 4170957 w 5310889"/>
                <a:gd name="connsiteY22" fmla="*/ 47829 h 344728"/>
                <a:gd name="connsiteX23" fmla="*/ 4319136 w 5310889"/>
                <a:gd name="connsiteY23" fmla="*/ 41741 h 344728"/>
                <a:gd name="connsiteX24" fmla="*/ 4454483 w 5310889"/>
                <a:gd name="connsiteY24" fmla="*/ 44205 h 344728"/>
                <a:gd name="connsiteX25" fmla="*/ 4603333 w 5310889"/>
                <a:gd name="connsiteY25" fmla="*/ 38987 h 344728"/>
                <a:gd name="connsiteX26" fmla="*/ 4746262 w 5310889"/>
                <a:gd name="connsiteY26" fmla="*/ 40877 h 344728"/>
                <a:gd name="connsiteX27" fmla="*/ 4879730 w 5310889"/>
                <a:gd name="connsiteY27" fmla="*/ 46400 h 344728"/>
                <a:gd name="connsiteX28" fmla="*/ 5029111 w 5310889"/>
                <a:gd name="connsiteY28" fmla="*/ 31051 h 344728"/>
                <a:gd name="connsiteX29" fmla="*/ 5171236 w 5310889"/>
                <a:gd name="connsiteY29" fmla="*/ 35876 h 344728"/>
                <a:gd name="connsiteX30" fmla="*/ 5310889 w 5310889"/>
                <a:gd name="connsiteY30" fmla="*/ 39659 h 344728"/>
                <a:gd name="connsiteX0" fmla="*/ 0 w 5310889"/>
                <a:gd name="connsiteY0" fmla="*/ 339770 h 344728"/>
                <a:gd name="connsiteX1" fmla="*/ 291737 w 5310889"/>
                <a:gd name="connsiteY1" fmla="*/ 343118 h 344728"/>
                <a:gd name="connsiteX2" fmla="*/ 585483 w 5310889"/>
                <a:gd name="connsiteY2" fmla="*/ 281824 h 344728"/>
                <a:gd name="connsiteX3" fmla="*/ 742237 w 5310889"/>
                <a:gd name="connsiteY3" fmla="*/ 247660 h 344728"/>
                <a:gd name="connsiteX4" fmla="*/ 961626 w 5310889"/>
                <a:gd name="connsiteY4" fmla="*/ 200432 h 344728"/>
                <a:gd name="connsiteX5" fmla="*/ 1743546 w 5310889"/>
                <a:gd name="connsiteY5" fmla="*/ 59340 h 344728"/>
                <a:gd name="connsiteX6" fmla="*/ 1883135 w 5310889"/>
                <a:gd name="connsiteY6" fmla="*/ 49591 h 344728"/>
                <a:gd name="connsiteX7" fmla="*/ 2035619 w 5310889"/>
                <a:gd name="connsiteY7" fmla="*/ 44866 h 344728"/>
                <a:gd name="connsiteX8" fmla="*/ 2182206 w 5310889"/>
                <a:gd name="connsiteY8" fmla="*/ 49029 h 344728"/>
                <a:gd name="connsiteX9" fmla="*/ 2323444 w 5310889"/>
                <a:gd name="connsiteY9" fmla="*/ 53013 h 344728"/>
                <a:gd name="connsiteX10" fmla="*/ 2450806 w 5310889"/>
                <a:gd name="connsiteY10" fmla="*/ 53646 h 344728"/>
                <a:gd name="connsiteX11" fmla="*/ 2599651 w 5310889"/>
                <a:gd name="connsiteY11" fmla="*/ 45212 h 344728"/>
                <a:gd name="connsiteX12" fmla="*/ 2742166 w 5310889"/>
                <a:gd name="connsiteY12" fmla="*/ 43140 h 344728"/>
                <a:gd name="connsiteX13" fmla="*/ 2885871 w 5310889"/>
                <a:gd name="connsiteY13" fmla="*/ 37396 h 344728"/>
                <a:gd name="connsiteX14" fmla="*/ 3019806 w 5310889"/>
                <a:gd name="connsiteY14" fmla="*/ 38251 h 344728"/>
                <a:gd name="connsiteX15" fmla="*/ 3167100 w 5310889"/>
                <a:gd name="connsiteY15" fmla="*/ 35728 h 344728"/>
                <a:gd name="connsiteX16" fmla="*/ 3320558 w 5310889"/>
                <a:gd name="connsiteY16" fmla="*/ 34015 h 344728"/>
                <a:gd name="connsiteX17" fmla="*/ 3439318 w 5310889"/>
                <a:gd name="connsiteY17" fmla="*/ 37841 h 344728"/>
                <a:gd name="connsiteX18" fmla="*/ 3598729 w 5310889"/>
                <a:gd name="connsiteY18" fmla="*/ 33471 h 344728"/>
                <a:gd name="connsiteX19" fmla="*/ 3741256 w 5310889"/>
                <a:gd name="connsiteY19" fmla="*/ 39025 h 344728"/>
                <a:gd name="connsiteX20" fmla="*/ 3883037 w 5310889"/>
                <a:gd name="connsiteY20" fmla="*/ 42233 h 344728"/>
                <a:gd name="connsiteX21" fmla="*/ 4021668 w 5310889"/>
                <a:gd name="connsiteY21" fmla="*/ 48321 h 344728"/>
                <a:gd name="connsiteX22" fmla="*/ 4170957 w 5310889"/>
                <a:gd name="connsiteY22" fmla="*/ 47829 h 344728"/>
                <a:gd name="connsiteX23" fmla="*/ 4319136 w 5310889"/>
                <a:gd name="connsiteY23" fmla="*/ 41741 h 344728"/>
                <a:gd name="connsiteX24" fmla="*/ 4454483 w 5310889"/>
                <a:gd name="connsiteY24" fmla="*/ 44205 h 344728"/>
                <a:gd name="connsiteX25" fmla="*/ 4603333 w 5310889"/>
                <a:gd name="connsiteY25" fmla="*/ 38987 h 344728"/>
                <a:gd name="connsiteX26" fmla="*/ 4746262 w 5310889"/>
                <a:gd name="connsiteY26" fmla="*/ 40877 h 344728"/>
                <a:gd name="connsiteX27" fmla="*/ 4879730 w 5310889"/>
                <a:gd name="connsiteY27" fmla="*/ 46400 h 344728"/>
                <a:gd name="connsiteX28" fmla="*/ 5029111 w 5310889"/>
                <a:gd name="connsiteY28" fmla="*/ 31051 h 344728"/>
                <a:gd name="connsiteX29" fmla="*/ 5171236 w 5310889"/>
                <a:gd name="connsiteY29" fmla="*/ 35876 h 344728"/>
                <a:gd name="connsiteX30" fmla="*/ 5310889 w 5310889"/>
                <a:gd name="connsiteY30" fmla="*/ 39659 h 344728"/>
                <a:gd name="connsiteX0" fmla="*/ 0 w 5310889"/>
                <a:gd name="connsiteY0" fmla="*/ 339770 h 344728"/>
                <a:gd name="connsiteX1" fmla="*/ 291737 w 5310889"/>
                <a:gd name="connsiteY1" fmla="*/ 343118 h 344728"/>
                <a:gd name="connsiteX2" fmla="*/ 585483 w 5310889"/>
                <a:gd name="connsiteY2" fmla="*/ 281824 h 344728"/>
                <a:gd name="connsiteX3" fmla="*/ 742237 w 5310889"/>
                <a:gd name="connsiteY3" fmla="*/ 247660 h 344728"/>
                <a:gd name="connsiteX4" fmla="*/ 961626 w 5310889"/>
                <a:gd name="connsiteY4" fmla="*/ 200432 h 344728"/>
                <a:gd name="connsiteX5" fmla="*/ 1746525 w 5310889"/>
                <a:gd name="connsiteY5" fmla="*/ 41469 h 344728"/>
                <a:gd name="connsiteX6" fmla="*/ 1883135 w 5310889"/>
                <a:gd name="connsiteY6" fmla="*/ 49591 h 344728"/>
                <a:gd name="connsiteX7" fmla="*/ 2035619 w 5310889"/>
                <a:gd name="connsiteY7" fmla="*/ 44866 h 344728"/>
                <a:gd name="connsiteX8" fmla="*/ 2182206 w 5310889"/>
                <a:gd name="connsiteY8" fmla="*/ 49029 h 344728"/>
                <a:gd name="connsiteX9" fmla="*/ 2323444 w 5310889"/>
                <a:gd name="connsiteY9" fmla="*/ 53013 h 344728"/>
                <a:gd name="connsiteX10" fmla="*/ 2450806 w 5310889"/>
                <a:gd name="connsiteY10" fmla="*/ 53646 h 344728"/>
                <a:gd name="connsiteX11" fmla="*/ 2599651 w 5310889"/>
                <a:gd name="connsiteY11" fmla="*/ 45212 h 344728"/>
                <a:gd name="connsiteX12" fmla="*/ 2742166 w 5310889"/>
                <a:gd name="connsiteY12" fmla="*/ 43140 h 344728"/>
                <a:gd name="connsiteX13" fmla="*/ 2885871 w 5310889"/>
                <a:gd name="connsiteY13" fmla="*/ 37396 h 344728"/>
                <a:gd name="connsiteX14" fmla="*/ 3019806 w 5310889"/>
                <a:gd name="connsiteY14" fmla="*/ 38251 h 344728"/>
                <a:gd name="connsiteX15" fmla="*/ 3167100 w 5310889"/>
                <a:gd name="connsiteY15" fmla="*/ 35728 h 344728"/>
                <a:gd name="connsiteX16" fmla="*/ 3320558 w 5310889"/>
                <a:gd name="connsiteY16" fmla="*/ 34015 h 344728"/>
                <a:gd name="connsiteX17" fmla="*/ 3439318 w 5310889"/>
                <a:gd name="connsiteY17" fmla="*/ 37841 h 344728"/>
                <a:gd name="connsiteX18" fmla="*/ 3598729 w 5310889"/>
                <a:gd name="connsiteY18" fmla="*/ 33471 h 344728"/>
                <a:gd name="connsiteX19" fmla="*/ 3741256 w 5310889"/>
                <a:gd name="connsiteY19" fmla="*/ 39025 h 344728"/>
                <a:gd name="connsiteX20" fmla="*/ 3883037 w 5310889"/>
                <a:gd name="connsiteY20" fmla="*/ 42233 h 344728"/>
                <a:gd name="connsiteX21" fmla="*/ 4021668 w 5310889"/>
                <a:gd name="connsiteY21" fmla="*/ 48321 h 344728"/>
                <a:gd name="connsiteX22" fmla="*/ 4170957 w 5310889"/>
                <a:gd name="connsiteY22" fmla="*/ 47829 h 344728"/>
                <a:gd name="connsiteX23" fmla="*/ 4319136 w 5310889"/>
                <a:gd name="connsiteY23" fmla="*/ 41741 h 344728"/>
                <a:gd name="connsiteX24" fmla="*/ 4454483 w 5310889"/>
                <a:gd name="connsiteY24" fmla="*/ 44205 h 344728"/>
                <a:gd name="connsiteX25" fmla="*/ 4603333 w 5310889"/>
                <a:gd name="connsiteY25" fmla="*/ 38987 h 344728"/>
                <a:gd name="connsiteX26" fmla="*/ 4746262 w 5310889"/>
                <a:gd name="connsiteY26" fmla="*/ 40877 h 344728"/>
                <a:gd name="connsiteX27" fmla="*/ 4879730 w 5310889"/>
                <a:gd name="connsiteY27" fmla="*/ 46400 h 344728"/>
                <a:gd name="connsiteX28" fmla="*/ 5029111 w 5310889"/>
                <a:gd name="connsiteY28" fmla="*/ 31051 h 344728"/>
                <a:gd name="connsiteX29" fmla="*/ 5171236 w 5310889"/>
                <a:gd name="connsiteY29" fmla="*/ 35876 h 344728"/>
                <a:gd name="connsiteX30" fmla="*/ 5310889 w 5310889"/>
                <a:gd name="connsiteY30" fmla="*/ 39659 h 344728"/>
                <a:gd name="connsiteX0" fmla="*/ 0 w 5310889"/>
                <a:gd name="connsiteY0" fmla="*/ 339770 h 344728"/>
                <a:gd name="connsiteX1" fmla="*/ 291737 w 5310889"/>
                <a:gd name="connsiteY1" fmla="*/ 343118 h 344728"/>
                <a:gd name="connsiteX2" fmla="*/ 585483 w 5310889"/>
                <a:gd name="connsiteY2" fmla="*/ 281824 h 344728"/>
                <a:gd name="connsiteX3" fmla="*/ 742237 w 5310889"/>
                <a:gd name="connsiteY3" fmla="*/ 247660 h 344728"/>
                <a:gd name="connsiteX4" fmla="*/ 1604983 w 5310889"/>
                <a:gd name="connsiteY4" fmla="*/ 51506 h 344728"/>
                <a:gd name="connsiteX5" fmla="*/ 1746525 w 5310889"/>
                <a:gd name="connsiteY5" fmla="*/ 41469 h 344728"/>
                <a:gd name="connsiteX6" fmla="*/ 1883135 w 5310889"/>
                <a:gd name="connsiteY6" fmla="*/ 49591 h 344728"/>
                <a:gd name="connsiteX7" fmla="*/ 2035619 w 5310889"/>
                <a:gd name="connsiteY7" fmla="*/ 44866 h 344728"/>
                <a:gd name="connsiteX8" fmla="*/ 2182206 w 5310889"/>
                <a:gd name="connsiteY8" fmla="*/ 49029 h 344728"/>
                <a:gd name="connsiteX9" fmla="*/ 2323444 w 5310889"/>
                <a:gd name="connsiteY9" fmla="*/ 53013 h 344728"/>
                <a:gd name="connsiteX10" fmla="*/ 2450806 w 5310889"/>
                <a:gd name="connsiteY10" fmla="*/ 53646 h 344728"/>
                <a:gd name="connsiteX11" fmla="*/ 2599651 w 5310889"/>
                <a:gd name="connsiteY11" fmla="*/ 45212 h 344728"/>
                <a:gd name="connsiteX12" fmla="*/ 2742166 w 5310889"/>
                <a:gd name="connsiteY12" fmla="*/ 43140 h 344728"/>
                <a:gd name="connsiteX13" fmla="*/ 2885871 w 5310889"/>
                <a:gd name="connsiteY13" fmla="*/ 37396 h 344728"/>
                <a:gd name="connsiteX14" fmla="*/ 3019806 w 5310889"/>
                <a:gd name="connsiteY14" fmla="*/ 38251 h 344728"/>
                <a:gd name="connsiteX15" fmla="*/ 3167100 w 5310889"/>
                <a:gd name="connsiteY15" fmla="*/ 35728 h 344728"/>
                <a:gd name="connsiteX16" fmla="*/ 3320558 w 5310889"/>
                <a:gd name="connsiteY16" fmla="*/ 34015 h 344728"/>
                <a:gd name="connsiteX17" fmla="*/ 3439318 w 5310889"/>
                <a:gd name="connsiteY17" fmla="*/ 37841 h 344728"/>
                <a:gd name="connsiteX18" fmla="*/ 3598729 w 5310889"/>
                <a:gd name="connsiteY18" fmla="*/ 33471 h 344728"/>
                <a:gd name="connsiteX19" fmla="*/ 3741256 w 5310889"/>
                <a:gd name="connsiteY19" fmla="*/ 39025 h 344728"/>
                <a:gd name="connsiteX20" fmla="*/ 3883037 w 5310889"/>
                <a:gd name="connsiteY20" fmla="*/ 42233 h 344728"/>
                <a:gd name="connsiteX21" fmla="*/ 4021668 w 5310889"/>
                <a:gd name="connsiteY21" fmla="*/ 48321 h 344728"/>
                <a:gd name="connsiteX22" fmla="*/ 4170957 w 5310889"/>
                <a:gd name="connsiteY22" fmla="*/ 47829 h 344728"/>
                <a:gd name="connsiteX23" fmla="*/ 4319136 w 5310889"/>
                <a:gd name="connsiteY23" fmla="*/ 41741 h 344728"/>
                <a:gd name="connsiteX24" fmla="*/ 4454483 w 5310889"/>
                <a:gd name="connsiteY24" fmla="*/ 44205 h 344728"/>
                <a:gd name="connsiteX25" fmla="*/ 4603333 w 5310889"/>
                <a:gd name="connsiteY25" fmla="*/ 38987 h 344728"/>
                <a:gd name="connsiteX26" fmla="*/ 4746262 w 5310889"/>
                <a:gd name="connsiteY26" fmla="*/ 40877 h 344728"/>
                <a:gd name="connsiteX27" fmla="*/ 4879730 w 5310889"/>
                <a:gd name="connsiteY27" fmla="*/ 46400 h 344728"/>
                <a:gd name="connsiteX28" fmla="*/ 5029111 w 5310889"/>
                <a:gd name="connsiteY28" fmla="*/ 31051 h 344728"/>
                <a:gd name="connsiteX29" fmla="*/ 5171236 w 5310889"/>
                <a:gd name="connsiteY29" fmla="*/ 35876 h 344728"/>
                <a:gd name="connsiteX30" fmla="*/ 5310889 w 5310889"/>
                <a:gd name="connsiteY30" fmla="*/ 39659 h 344728"/>
                <a:gd name="connsiteX0" fmla="*/ 0 w 5310889"/>
                <a:gd name="connsiteY0" fmla="*/ 339770 h 344728"/>
                <a:gd name="connsiteX1" fmla="*/ 291737 w 5310889"/>
                <a:gd name="connsiteY1" fmla="*/ 343118 h 344728"/>
                <a:gd name="connsiteX2" fmla="*/ 585483 w 5310889"/>
                <a:gd name="connsiteY2" fmla="*/ 281824 h 344728"/>
                <a:gd name="connsiteX3" fmla="*/ 1454099 w 5310889"/>
                <a:gd name="connsiteY3" fmla="*/ 60014 h 344728"/>
                <a:gd name="connsiteX4" fmla="*/ 1604983 w 5310889"/>
                <a:gd name="connsiteY4" fmla="*/ 51506 h 344728"/>
                <a:gd name="connsiteX5" fmla="*/ 1746525 w 5310889"/>
                <a:gd name="connsiteY5" fmla="*/ 41469 h 344728"/>
                <a:gd name="connsiteX6" fmla="*/ 1883135 w 5310889"/>
                <a:gd name="connsiteY6" fmla="*/ 49591 h 344728"/>
                <a:gd name="connsiteX7" fmla="*/ 2035619 w 5310889"/>
                <a:gd name="connsiteY7" fmla="*/ 44866 h 344728"/>
                <a:gd name="connsiteX8" fmla="*/ 2182206 w 5310889"/>
                <a:gd name="connsiteY8" fmla="*/ 49029 h 344728"/>
                <a:gd name="connsiteX9" fmla="*/ 2323444 w 5310889"/>
                <a:gd name="connsiteY9" fmla="*/ 53013 h 344728"/>
                <a:gd name="connsiteX10" fmla="*/ 2450806 w 5310889"/>
                <a:gd name="connsiteY10" fmla="*/ 53646 h 344728"/>
                <a:gd name="connsiteX11" fmla="*/ 2599651 w 5310889"/>
                <a:gd name="connsiteY11" fmla="*/ 45212 h 344728"/>
                <a:gd name="connsiteX12" fmla="*/ 2742166 w 5310889"/>
                <a:gd name="connsiteY12" fmla="*/ 43140 h 344728"/>
                <a:gd name="connsiteX13" fmla="*/ 2885871 w 5310889"/>
                <a:gd name="connsiteY13" fmla="*/ 37396 h 344728"/>
                <a:gd name="connsiteX14" fmla="*/ 3019806 w 5310889"/>
                <a:gd name="connsiteY14" fmla="*/ 38251 h 344728"/>
                <a:gd name="connsiteX15" fmla="*/ 3167100 w 5310889"/>
                <a:gd name="connsiteY15" fmla="*/ 35728 h 344728"/>
                <a:gd name="connsiteX16" fmla="*/ 3320558 w 5310889"/>
                <a:gd name="connsiteY16" fmla="*/ 34015 h 344728"/>
                <a:gd name="connsiteX17" fmla="*/ 3439318 w 5310889"/>
                <a:gd name="connsiteY17" fmla="*/ 37841 h 344728"/>
                <a:gd name="connsiteX18" fmla="*/ 3598729 w 5310889"/>
                <a:gd name="connsiteY18" fmla="*/ 33471 h 344728"/>
                <a:gd name="connsiteX19" fmla="*/ 3741256 w 5310889"/>
                <a:gd name="connsiteY19" fmla="*/ 39025 h 344728"/>
                <a:gd name="connsiteX20" fmla="*/ 3883037 w 5310889"/>
                <a:gd name="connsiteY20" fmla="*/ 42233 h 344728"/>
                <a:gd name="connsiteX21" fmla="*/ 4021668 w 5310889"/>
                <a:gd name="connsiteY21" fmla="*/ 48321 h 344728"/>
                <a:gd name="connsiteX22" fmla="*/ 4170957 w 5310889"/>
                <a:gd name="connsiteY22" fmla="*/ 47829 h 344728"/>
                <a:gd name="connsiteX23" fmla="*/ 4319136 w 5310889"/>
                <a:gd name="connsiteY23" fmla="*/ 41741 h 344728"/>
                <a:gd name="connsiteX24" fmla="*/ 4454483 w 5310889"/>
                <a:gd name="connsiteY24" fmla="*/ 44205 h 344728"/>
                <a:gd name="connsiteX25" fmla="*/ 4603333 w 5310889"/>
                <a:gd name="connsiteY25" fmla="*/ 38987 h 344728"/>
                <a:gd name="connsiteX26" fmla="*/ 4746262 w 5310889"/>
                <a:gd name="connsiteY26" fmla="*/ 40877 h 344728"/>
                <a:gd name="connsiteX27" fmla="*/ 4879730 w 5310889"/>
                <a:gd name="connsiteY27" fmla="*/ 46400 h 344728"/>
                <a:gd name="connsiteX28" fmla="*/ 5029111 w 5310889"/>
                <a:gd name="connsiteY28" fmla="*/ 31051 h 344728"/>
                <a:gd name="connsiteX29" fmla="*/ 5171236 w 5310889"/>
                <a:gd name="connsiteY29" fmla="*/ 35876 h 344728"/>
                <a:gd name="connsiteX30" fmla="*/ 5310889 w 5310889"/>
                <a:gd name="connsiteY30" fmla="*/ 39659 h 344728"/>
                <a:gd name="connsiteX0" fmla="*/ 0 w 5310889"/>
                <a:gd name="connsiteY0" fmla="*/ 339770 h 359073"/>
                <a:gd name="connsiteX1" fmla="*/ 291737 w 5310889"/>
                <a:gd name="connsiteY1" fmla="*/ 343118 h 359073"/>
                <a:gd name="connsiteX2" fmla="*/ 1297345 w 5310889"/>
                <a:gd name="connsiteY2" fmla="*/ 55457 h 359073"/>
                <a:gd name="connsiteX3" fmla="*/ 1454099 w 5310889"/>
                <a:gd name="connsiteY3" fmla="*/ 60014 h 359073"/>
                <a:gd name="connsiteX4" fmla="*/ 1604983 w 5310889"/>
                <a:gd name="connsiteY4" fmla="*/ 51506 h 359073"/>
                <a:gd name="connsiteX5" fmla="*/ 1746525 w 5310889"/>
                <a:gd name="connsiteY5" fmla="*/ 41469 h 359073"/>
                <a:gd name="connsiteX6" fmla="*/ 1883135 w 5310889"/>
                <a:gd name="connsiteY6" fmla="*/ 49591 h 359073"/>
                <a:gd name="connsiteX7" fmla="*/ 2035619 w 5310889"/>
                <a:gd name="connsiteY7" fmla="*/ 44866 h 359073"/>
                <a:gd name="connsiteX8" fmla="*/ 2182206 w 5310889"/>
                <a:gd name="connsiteY8" fmla="*/ 49029 h 359073"/>
                <a:gd name="connsiteX9" fmla="*/ 2323444 w 5310889"/>
                <a:gd name="connsiteY9" fmla="*/ 53013 h 359073"/>
                <a:gd name="connsiteX10" fmla="*/ 2450806 w 5310889"/>
                <a:gd name="connsiteY10" fmla="*/ 53646 h 359073"/>
                <a:gd name="connsiteX11" fmla="*/ 2599651 w 5310889"/>
                <a:gd name="connsiteY11" fmla="*/ 45212 h 359073"/>
                <a:gd name="connsiteX12" fmla="*/ 2742166 w 5310889"/>
                <a:gd name="connsiteY12" fmla="*/ 43140 h 359073"/>
                <a:gd name="connsiteX13" fmla="*/ 2885871 w 5310889"/>
                <a:gd name="connsiteY13" fmla="*/ 37396 h 359073"/>
                <a:gd name="connsiteX14" fmla="*/ 3019806 w 5310889"/>
                <a:gd name="connsiteY14" fmla="*/ 38251 h 359073"/>
                <a:gd name="connsiteX15" fmla="*/ 3167100 w 5310889"/>
                <a:gd name="connsiteY15" fmla="*/ 35728 h 359073"/>
                <a:gd name="connsiteX16" fmla="*/ 3320558 w 5310889"/>
                <a:gd name="connsiteY16" fmla="*/ 34015 h 359073"/>
                <a:gd name="connsiteX17" fmla="*/ 3439318 w 5310889"/>
                <a:gd name="connsiteY17" fmla="*/ 37841 h 359073"/>
                <a:gd name="connsiteX18" fmla="*/ 3598729 w 5310889"/>
                <a:gd name="connsiteY18" fmla="*/ 33471 h 359073"/>
                <a:gd name="connsiteX19" fmla="*/ 3741256 w 5310889"/>
                <a:gd name="connsiteY19" fmla="*/ 39025 h 359073"/>
                <a:gd name="connsiteX20" fmla="*/ 3883037 w 5310889"/>
                <a:gd name="connsiteY20" fmla="*/ 42233 h 359073"/>
                <a:gd name="connsiteX21" fmla="*/ 4021668 w 5310889"/>
                <a:gd name="connsiteY21" fmla="*/ 48321 h 359073"/>
                <a:gd name="connsiteX22" fmla="*/ 4170957 w 5310889"/>
                <a:gd name="connsiteY22" fmla="*/ 47829 h 359073"/>
                <a:gd name="connsiteX23" fmla="*/ 4319136 w 5310889"/>
                <a:gd name="connsiteY23" fmla="*/ 41741 h 359073"/>
                <a:gd name="connsiteX24" fmla="*/ 4454483 w 5310889"/>
                <a:gd name="connsiteY24" fmla="*/ 44205 h 359073"/>
                <a:gd name="connsiteX25" fmla="*/ 4603333 w 5310889"/>
                <a:gd name="connsiteY25" fmla="*/ 38987 h 359073"/>
                <a:gd name="connsiteX26" fmla="*/ 4746262 w 5310889"/>
                <a:gd name="connsiteY26" fmla="*/ 40877 h 359073"/>
                <a:gd name="connsiteX27" fmla="*/ 4879730 w 5310889"/>
                <a:gd name="connsiteY27" fmla="*/ 46400 h 359073"/>
                <a:gd name="connsiteX28" fmla="*/ 5029111 w 5310889"/>
                <a:gd name="connsiteY28" fmla="*/ 31051 h 359073"/>
                <a:gd name="connsiteX29" fmla="*/ 5171236 w 5310889"/>
                <a:gd name="connsiteY29" fmla="*/ 35876 h 359073"/>
                <a:gd name="connsiteX30" fmla="*/ 5310889 w 5310889"/>
                <a:gd name="connsiteY30" fmla="*/ 39659 h 359073"/>
                <a:gd name="connsiteX0" fmla="*/ 0 w 5310889"/>
                <a:gd name="connsiteY0" fmla="*/ 339770 h 339770"/>
                <a:gd name="connsiteX1" fmla="*/ 1161460 w 5310889"/>
                <a:gd name="connsiteY1" fmla="*/ 60160 h 339770"/>
                <a:gd name="connsiteX2" fmla="*/ 1297345 w 5310889"/>
                <a:gd name="connsiteY2" fmla="*/ 55457 h 339770"/>
                <a:gd name="connsiteX3" fmla="*/ 1454099 w 5310889"/>
                <a:gd name="connsiteY3" fmla="*/ 60014 h 339770"/>
                <a:gd name="connsiteX4" fmla="*/ 1604983 w 5310889"/>
                <a:gd name="connsiteY4" fmla="*/ 51506 h 339770"/>
                <a:gd name="connsiteX5" fmla="*/ 1746525 w 5310889"/>
                <a:gd name="connsiteY5" fmla="*/ 41469 h 339770"/>
                <a:gd name="connsiteX6" fmla="*/ 1883135 w 5310889"/>
                <a:gd name="connsiteY6" fmla="*/ 49591 h 339770"/>
                <a:gd name="connsiteX7" fmla="*/ 2035619 w 5310889"/>
                <a:gd name="connsiteY7" fmla="*/ 44866 h 339770"/>
                <a:gd name="connsiteX8" fmla="*/ 2182206 w 5310889"/>
                <a:gd name="connsiteY8" fmla="*/ 49029 h 339770"/>
                <a:gd name="connsiteX9" fmla="*/ 2323444 w 5310889"/>
                <a:gd name="connsiteY9" fmla="*/ 53013 h 339770"/>
                <a:gd name="connsiteX10" fmla="*/ 2450806 w 5310889"/>
                <a:gd name="connsiteY10" fmla="*/ 53646 h 339770"/>
                <a:gd name="connsiteX11" fmla="*/ 2599651 w 5310889"/>
                <a:gd name="connsiteY11" fmla="*/ 45212 h 339770"/>
                <a:gd name="connsiteX12" fmla="*/ 2742166 w 5310889"/>
                <a:gd name="connsiteY12" fmla="*/ 43140 h 339770"/>
                <a:gd name="connsiteX13" fmla="*/ 2885871 w 5310889"/>
                <a:gd name="connsiteY13" fmla="*/ 37396 h 339770"/>
                <a:gd name="connsiteX14" fmla="*/ 3019806 w 5310889"/>
                <a:gd name="connsiteY14" fmla="*/ 38251 h 339770"/>
                <a:gd name="connsiteX15" fmla="*/ 3167100 w 5310889"/>
                <a:gd name="connsiteY15" fmla="*/ 35728 h 339770"/>
                <a:gd name="connsiteX16" fmla="*/ 3320558 w 5310889"/>
                <a:gd name="connsiteY16" fmla="*/ 34015 h 339770"/>
                <a:gd name="connsiteX17" fmla="*/ 3439318 w 5310889"/>
                <a:gd name="connsiteY17" fmla="*/ 37841 h 339770"/>
                <a:gd name="connsiteX18" fmla="*/ 3598729 w 5310889"/>
                <a:gd name="connsiteY18" fmla="*/ 33471 h 339770"/>
                <a:gd name="connsiteX19" fmla="*/ 3741256 w 5310889"/>
                <a:gd name="connsiteY19" fmla="*/ 39025 h 339770"/>
                <a:gd name="connsiteX20" fmla="*/ 3883037 w 5310889"/>
                <a:gd name="connsiteY20" fmla="*/ 42233 h 339770"/>
                <a:gd name="connsiteX21" fmla="*/ 4021668 w 5310889"/>
                <a:gd name="connsiteY21" fmla="*/ 48321 h 339770"/>
                <a:gd name="connsiteX22" fmla="*/ 4170957 w 5310889"/>
                <a:gd name="connsiteY22" fmla="*/ 47829 h 339770"/>
                <a:gd name="connsiteX23" fmla="*/ 4319136 w 5310889"/>
                <a:gd name="connsiteY23" fmla="*/ 41741 h 339770"/>
                <a:gd name="connsiteX24" fmla="*/ 4454483 w 5310889"/>
                <a:gd name="connsiteY24" fmla="*/ 44205 h 339770"/>
                <a:gd name="connsiteX25" fmla="*/ 4603333 w 5310889"/>
                <a:gd name="connsiteY25" fmla="*/ 38987 h 339770"/>
                <a:gd name="connsiteX26" fmla="*/ 4746262 w 5310889"/>
                <a:gd name="connsiteY26" fmla="*/ 40877 h 339770"/>
                <a:gd name="connsiteX27" fmla="*/ 4879730 w 5310889"/>
                <a:gd name="connsiteY27" fmla="*/ 46400 h 339770"/>
                <a:gd name="connsiteX28" fmla="*/ 5029111 w 5310889"/>
                <a:gd name="connsiteY28" fmla="*/ 31051 h 339770"/>
                <a:gd name="connsiteX29" fmla="*/ 5171236 w 5310889"/>
                <a:gd name="connsiteY29" fmla="*/ 35876 h 339770"/>
                <a:gd name="connsiteX30" fmla="*/ 5310889 w 5310889"/>
                <a:gd name="connsiteY30" fmla="*/ 39659 h 339770"/>
                <a:gd name="connsiteX0" fmla="*/ 0 w 4298198"/>
                <a:gd name="connsiteY0" fmla="*/ 56812 h 90438"/>
                <a:gd name="connsiteX1" fmla="*/ 148769 w 4298198"/>
                <a:gd name="connsiteY1" fmla="*/ 60160 h 90438"/>
                <a:gd name="connsiteX2" fmla="*/ 284654 w 4298198"/>
                <a:gd name="connsiteY2" fmla="*/ 55457 h 90438"/>
                <a:gd name="connsiteX3" fmla="*/ 441408 w 4298198"/>
                <a:gd name="connsiteY3" fmla="*/ 60014 h 90438"/>
                <a:gd name="connsiteX4" fmla="*/ 592292 w 4298198"/>
                <a:gd name="connsiteY4" fmla="*/ 51506 h 90438"/>
                <a:gd name="connsiteX5" fmla="*/ 733834 w 4298198"/>
                <a:gd name="connsiteY5" fmla="*/ 41469 h 90438"/>
                <a:gd name="connsiteX6" fmla="*/ 870444 w 4298198"/>
                <a:gd name="connsiteY6" fmla="*/ 49591 h 90438"/>
                <a:gd name="connsiteX7" fmla="*/ 1022928 w 4298198"/>
                <a:gd name="connsiteY7" fmla="*/ 44866 h 90438"/>
                <a:gd name="connsiteX8" fmla="*/ 1169515 w 4298198"/>
                <a:gd name="connsiteY8" fmla="*/ 49029 h 90438"/>
                <a:gd name="connsiteX9" fmla="*/ 1310753 w 4298198"/>
                <a:gd name="connsiteY9" fmla="*/ 53013 h 90438"/>
                <a:gd name="connsiteX10" fmla="*/ 1438115 w 4298198"/>
                <a:gd name="connsiteY10" fmla="*/ 53646 h 90438"/>
                <a:gd name="connsiteX11" fmla="*/ 1586960 w 4298198"/>
                <a:gd name="connsiteY11" fmla="*/ 45212 h 90438"/>
                <a:gd name="connsiteX12" fmla="*/ 1729475 w 4298198"/>
                <a:gd name="connsiteY12" fmla="*/ 43140 h 90438"/>
                <a:gd name="connsiteX13" fmla="*/ 1873180 w 4298198"/>
                <a:gd name="connsiteY13" fmla="*/ 37396 h 90438"/>
                <a:gd name="connsiteX14" fmla="*/ 2007115 w 4298198"/>
                <a:gd name="connsiteY14" fmla="*/ 38251 h 90438"/>
                <a:gd name="connsiteX15" fmla="*/ 2154409 w 4298198"/>
                <a:gd name="connsiteY15" fmla="*/ 35728 h 90438"/>
                <a:gd name="connsiteX16" fmla="*/ 2307867 w 4298198"/>
                <a:gd name="connsiteY16" fmla="*/ 34015 h 90438"/>
                <a:gd name="connsiteX17" fmla="*/ 2426627 w 4298198"/>
                <a:gd name="connsiteY17" fmla="*/ 37841 h 90438"/>
                <a:gd name="connsiteX18" fmla="*/ 2586038 w 4298198"/>
                <a:gd name="connsiteY18" fmla="*/ 33471 h 90438"/>
                <a:gd name="connsiteX19" fmla="*/ 2728565 w 4298198"/>
                <a:gd name="connsiteY19" fmla="*/ 39025 h 90438"/>
                <a:gd name="connsiteX20" fmla="*/ 2870346 w 4298198"/>
                <a:gd name="connsiteY20" fmla="*/ 42233 h 90438"/>
                <a:gd name="connsiteX21" fmla="*/ 3008977 w 4298198"/>
                <a:gd name="connsiteY21" fmla="*/ 48321 h 90438"/>
                <a:gd name="connsiteX22" fmla="*/ 3158266 w 4298198"/>
                <a:gd name="connsiteY22" fmla="*/ 47829 h 90438"/>
                <a:gd name="connsiteX23" fmla="*/ 3306445 w 4298198"/>
                <a:gd name="connsiteY23" fmla="*/ 41741 h 90438"/>
                <a:gd name="connsiteX24" fmla="*/ 3441792 w 4298198"/>
                <a:gd name="connsiteY24" fmla="*/ 44205 h 90438"/>
                <a:gd name="connsiteX25" fmla="*/ 3590642 w 4298198"/>
                <a:gd name="connsiteY25" fmla="*/ 38987 h 90438"/>
                <a:gd name="connsiteX26" fmla="*/ 3733571 w 4298198"/>
                <a:gd name="connsiteY26" fmla="*/ 40877 h 90438"/>
                <a:gd name="connsiteX27" fmla="*/ 3867039 w 4298198"/>
                <a:gd name="connsiteY27" fmla="*/ 46400 h 90438"/>
                <a:gd name="connsiteX28" fmla="*/ 4016420 w 4298198"/>
                <a:gd name="connsiteY28" fmla="*/ 31051 h 90438"/>
                <a:gd name="connsiteX29" fmla="*/ 4158545 w 4298198"/>
                <a:gd name="connsiteY29" fmla="*/ 35876 h 90438"/>
                <a:gd name="connsiteX30" fmla="*/ 4298198 w 4298198"/>
                <a:gd name="connsiteY30" fmla="*/ 39659 h 90438"/>
                <a:gd name="connsiteX0" fmla="*/ 0 w 4286284"/>
                <a:gd name="connsiteY0" fmla="*/ 53833 h 90438"/>
                <a:gd name="connsiteX1" fmla="*/ 136855 w 4286284"/>
                <a:gd name="connsiteY1" fmla="*/ 60160 h 90438"/>
                <a:gd name="connsiteX2" fmla="*/ 272740 w 4286284"/>
                <a:gd name="connsiteY2" fmla="*/ 55457 h 90438"/>
                <a:gd name="connsiteX3" fmla="*/ 429494 w 4286284"/>
                <a:gd name="connsiteY3" fmla="*/ 60014 h 90438"/>
                <a:gd name="connsiteX4" fmla="*/ 580378 w 4286284"/>
                <a:gd name="connsiteY4" fmla="*/ 51506 h 90438"/>
                <a:gd name="connsiteX5" fmla="*/ 721920 w 4286284"/>
                <a:gd name="connsiteY5" fmla="*/ 41469 h 90438"/>
                <a:gd name="connsiteX6" fmla="*/ 858530 w 4286284"/>
                <a:gd name="connsiteY6" fmla="*/ 49591 h 90438"/>
                <a:gd name="connsiteX7" fmla="*/ 1011014 w 4286284"/>
                <a:gd name="connsiteY7" fmla="*/ 44866 h 90438"/>
                <a:gd name="connsiteX8" fmla="*/ 1157601 w 4286284"/>
                <a:gd name="connsiteY8" fmla="*/ 49029 h 90438"/>
                <a:gd name="connsiteX9" fmla="*/ 1298839 w 4286284"/>
                <a:gd name="connsiteY9" fmla="*/ 53013 h 90438"/>
                <a:gd name="connsiteX10" fmla="*/ 1426201 w 4286284"/>
                <a:gd name="connsiteY10" fmla="*/ 53646 h 90438"/>
                <a:gd name="connsiteX11" fmla="*/ 1575046 w 4286284"/>
                <a:gd name="connsiteY11" fmla="*/ 45212 h 90438"/>
                <a:gd name="connsiteX12" fmla="*/ 1717561 w 4286284"/>
                <a:gd name="connsiteY12" fmla="*/ 43140 h 90438"/>
                <a:gd name="connsiteX13" fmla="*/ 1861266 w 4286284"/>
                <a:gd name="connsiteY13" fmla="*/ 37396 h 90438"/>
                <a:gd name="connsiteX14" fmla="*/ 1995201 w 4286284"/>
                <a:gd name="connsiteY14" fmla="*/ 38251 h 90438"/>
                <a:gd name="connsiteX15" fmla="*/ 2142495 w 4286284"/>
                <a:gd name="connsiteY15" fmla="*/ 35728 h 90438"/>
                <a:gd name="connsiteX16" fmla="*/ 2295953 w 4286284"/>
                <a:gd name="connsiteY16" fmla="*/ 34015 h 90438"/>
                <a:gd name="connsiteX17" fmla="*/ 2414713 w 4286284"/>
                <a:gd name="connsiteY17" fmla="*/ 37841 h 90438"/>
                <a:gd name="connsiteX18" fmla="*/ 2574124 w 4286284"/>
                <a:gd name="connsiteY18" fmla="*/ 33471 h 90438"/>
                <a:gd name="connsiteX19" fmla="*/ 2716651 w 4286284"/>
                <a:gd name="connsiteY19" fmla="*/ 39025 h 90438"/>
                <a:gd name="connsiteX20" fmla="*/ 2858432 w 4286284"/>
                <a:gd name="connsiteY20" fmla="*/ 42233 h 90438"/>
                <a:gd name="connsiteX21" fmla="*/ 2997063 w 4286284"/>
                <a:gd name="connsiteY21" fmla="*/ 48321 h 90438"/>
                <a:gd name="connsiteX22" fmla="*/ 3146352 w 4286284"/>
                <a:gd name="connsiteY22" fmla="*/ 47829 h 90438"/>
                <a:gd name="connsiteX23" fmla="*/ 3294531 w 4286284"/>
                <a:gd name="connsiteY23" fmla="*/ 41741 h 90438"/>
                <a:gd name="connsiteX24" fmla="*/ 3429878 w 4286284"/>
                <a:gd name="connsiteY24" fmla="*/ 44205 h 90438"/>
                <a:gd name="connsiteX25" fmla="*/ 3578728 w 4286284"/>
                <a:gd name="connsiteY25" fmla="*/ 38987 h 90438"/>
                <a:gd name="connsiteX26" fmla="*/ 3721657 w 4286284"/>
                <a:gd name="connsiteY26" fmla="*/ 40877 h 90438"/>
                <a:gd name="connsiteX27" fmla="*/ 3855125 w 4286284"/>
                <a:gd name="connsiteY27" fmla="*/ 46400 h 90438"/>
                <a:gd name="connsiteX28" fmla="*/ 4004506 w 4286284"/>
                <a:gd name="connsiteY28" fmla="*/ 31051 h 90438"/>
                <a:gd name="connsiteX29" fmla="*/ 4146631 w 4286284"/>
                <a:gd name="connsiteY29" fmla="*/ 35876 h 90438"/>
                <a:gd name="connsiteX30" fmla="*/ 4286284 w 4286284"/>
                <a:gd name="connsiteY30" fmla="*/ 39659 h 90438"/>
                <a:gd name="connsiteX0" fmla="*/ 0 w 4286284"/>
                <a:gd name="connsiteY0" fmla="*/ 53833 h 90438"/>
                <a:gd name="connsiteX1" fmla="*/ 139833 w 4286284"/>
                <a:gd name="connsiteY1" fmla="*/ 48246 h 90438"/>
                <a:gd name="connsiteX2" fmla="*/ 272740 w 4286284"/>
                <a:gd name="connsiteY2" fmla="*/ 55457 h 90438"/>
                <a:gd name="connsiteX3" fmla="*/ 429494 w 4286284"/>
                <a:gd name="connsiteY3" fmla="*/ 60014 h 90438"/>
                <a:gd name="connsiteX4" fmla="*/ 580378 w 4286284"/>
                <a:gd name="connsiteY4" fmla="*/ 51506 h 90438"/>
                <a:gd name="connsiteX5" fmla="*/ 721920 w 4286284"/>
                <a:gd name="connsiteY5" fmla="*/ 41469 h 90438"/>
                <a:gd name="connsiteX6" fmla="*/ 858530 w 4286284"/>
                <a:gd name="connsiteY6" fmla="*/ 49591 h 90438"/>
                <a:gd name="connsiteX7" fmla="*/ 1011014 w 4286284"/>
                <a:gd name="connsiteY7" fmla="*/ 44866 h 90438"/>
                <a:gd name="connsiteX8" fmla="*/ 1157601 w 4286284"/>
                <a:gd name="connsiteY8" fmla="*/ 49029 h 90438"/>
                <a:gd name="connsiteX9" fmla="*/ 1298839 w 4286284"/>
                <a:gd name="connsiteY9" fmla="*/ 53013 h 90438"/>
                <a:gd name="connsiteX10" fmla="*/ 1426201 w 4286284"/>
                <a:gd name="connsiteY10" fmla="*/ 53646 h 90438"/>
                <a:gd name="connsiteX11" fmla="*/ 1575046 w 4286284"/>
                <a:gd name="connsiteY11" fmla="*/ 45212 h 90438"/>
                <a:gd name="connsiteX12" fmla="*/ 1717561 w 4286284"/>
                <a:gd name="connsiteY12" fmla="*/ 43140 h 90438"/>
                <a:gd name="connsiteX13" fmla="*/ 1861266 w 4286284"/>
                <a:gd name="connsiteY13" fmla="*/ 37396 h 90438"/>
                <a:gd name="connsiteX14" fmla="*/ 1995201 w 4286284"/>
                <a:gd name="connsiteY14" fmla="*/ 38251 h 90438"/>
                <a:gd name="connsiteX15" fmla="*/ 2142495 w 4286284"/>
                <a:gd name="connsiteY15" fmla="*/ 35728 h 90438"/>
                <a:gd name="connsiteX16" fmla="*/ 2295953 w 4286284"/>
                <a:gd name="connsiteY16" fmla="*/ 34015 h 90438"/>
                <a:gd name="connsiteX17" fmla="*/ 2414713 w 4286284"/>
                <a:gd name="connsiteY17" fmla="*/ 37841 h 90438"/>
                <a:gd name="connsiteX18" fmla="*/ 2574124 w 4286284"/>
                <a:gd name="connsiteY18" fmla="*/ 33471 h 90438"/>
                <a:gd name="connsiteX19" fmla="*/ 2716651 w 4286284"/>
                <a:gd name="connsiteY19" fmla="*/ 39025 h 90438"/>
                <a:gd name="connsiteX20" fmla="*/ 2858432 w 4286284"/>
                <a:gd name="connsiteY20" fmla="*/ 42233 h 90438"/>
                <a:gd name="connsiteX21" fmla="*/ 2997063 w 4286284"/>
                <a:gd name="connsiteY21" fmla="*/ 48321 h 90438"/>
                <a:gd name="connsiteX22" fmla="*/ 3146352 w 4286284"/>
                <a:gd name="connsiteY22" fmla="*/ 47829 h 90438"/>
                <a:gd name="connsiteX23" fmla="*/ 3294531 w 4286284"/>
                <a:gd name="connsiteY23" fmla="*/ 41741 h 90438"/>
                <a:gd name="connsiteX24" fmla="*/ 3429878 w 4286284"/>
                <a:gd name="connsiteY24" fmla="*/ 44205 h 90438"/>
                <a:gd name="connsiteX25" fmla="*/ 3578728 w 4286284"/>
                <a:gd name="connsiteY25" fmla="*/ 38987 h 90438"/>
                <a:gd name="connsiteX26" fmla="*/ 3721657 w 4286284"/>
                <a:gd name="connsiteY26" fmla="*/ 40877 h 90438"/>
                <a:gd name="connsiteX27" fmla="*/ 3855125 w 4286284"/>
                <a:gd name="connsiteY27" fmla="*/ 46400 h 90438"/>
                <a:gd name="connsiteX28" fmla="*/ 4004506 w 4286284"/>
                <a:gd name="connsiteY28" fmla="*/ 31051 h 90438"/>
                <a:gd name="connsiteX29" fmla="*/ 4146631 w 4286284"/>
                <a:gd name="connsiteY29" fmla="*/ 35876 h 90438"/>
                <a:gd name="connsiteX30" fmla="*/ 4286284 w 4286284"/>
                <a:gd name="connsiteY30" fmla="*/ 39659 h 90438"/>
                <a:gd name="connsiteX0" fmla="*/ 0 w 4286284"/>
                <a:gd name="connsiteY0" fmla="*/ 58346 h 94951"/>
                <a:gd name="connsiteX1" fmla="*/ 139833 w 4286284"/>
                <a:gd name="connsiteY1" fmla="*/ 52759 h 94951"/>
                <a:gd name="connsiteX2" fmla="*/ 272740 w 4286284"/>
                <a:gd name="connsiteY2" fmla="*/ 59970 h 94951"/>
                <a:gd name="connsiteX3" fmla="*/ 429494 w 4286284"/>
                <a:gd name="connsiteY3" fmla="*/ 64527 h 94951"/>
                <a:gd name="connsiteX4" fmla="*/ 580378 w 4286284"/>
                <a:gd name="connsiteY4" fmla="*/ 56019 h 94951"/>
                <a:gd name="connsiteX5" fmla="*/ 721920 w 4286284"/>
                <a:gd name="connsiteY5" fmla="*/ 45982 h 94951"/>
                <a:gd name="connsiteX6" fmla="*/ 858530 w 4286284"/>
                <a:gd name="connsiteY6" fmla="*/ 54104 h 94951"/>
                <a:gd name="connsiteX7" fmla="*/ 1011014 w 4286284"/>
                <a:gd name="connsiteY7" fmla="*/ 49379 h 94951"/>
                <a:gd name="connsiteX8" fmla="*/ 1157601 w 4286284"/>
                <a:gd name="connsiteY8" fmla="*/ 53542 h 94951"/>
                <a:gd name="connsiteX9" fmla="*/ 1298839 w 4286284"/>
                <a:gd name="connsiteY9" fmla="*/ 57526 h 94951"/>
                <a:gd name="connsiteX10" fmla="*/ 1426201 w 4286284"/>
                <a:gd name="connsiteY10" fmla="*/ 58159 h 94951"/>
                <a:gd name="connsiteX11" fmla="*/ 1575046 w 4286284"/>
                <a:gd name="connsiteY11" fmla="*/ 49725 h 94951"/>
                <a:gd name="connsiteX12" fmla="*/ 1717561 w 4286284"/>
                <a:gd name="connsiteY12" fmla="*/ 47653 h 94951"/>
                <a:gd name="connsiteX13" fmla="*/ 1861266 w 4286284"/>
                <a:gd name="connsiteY13" fmla="*/ 41909 h 94951"/>
                <a:gd name="connsiteX14" fmla="*/ 1995201 w 4286284"/>
                <a:gd name="connsiteY14" fmla="*/ 42764 h 94951"/>
                <a:gd name="connsiteX15" fmla="*/ 2142495 w 4286284"/>
                <a:gd name="connsiteY15" fmla="*/ 40241 h 94951"/>
                <a:gd name="connsiteX16" fmla="*/ 2295953 w 4286284"/>
                <a:gd name="connsiteY16" fmla="*/ 38528 h 94951"/>
                <a:gd name="connsiteX17" fmla="*/ 2414713 w 4286284"/>
                <a:gd name="connsiteY17" fmla="*/ 42354 h 94951"/>
                <a:gd name="connsiteX18" fmla="*/ 2574124 w 4286284"/>
                <a:gd name="connsiteY18" fmla="*/ 37984 h 94951"/>
                <a:gd name="connsiteX19" fmla="*/ 2716651 w 4286284"/>
                <a:gd name="connsiteY19" fmla="*/ 43538 h 94951"/>
                <a:gd name="connsiteX20" fmla="*/ 2858432 w 4286284"/>
                <a:gd name="connsiteY20" fmla="*/ 46746 h 94951"/>
                <a:gd name="connsiteX21" fmla="*/ 2997063 w 4286284"/>
                <a:gd name="connsiteY21" fmla="*/ 52834 h 94951"/>
                <a:gd name="connsiteX22" fmla="*/ 3146352 w 4286284"/>
                <a:gd name="connsiteY22" fmla="*/ 52342 h 94951"/>
                <a:gd name="connsiteX23" fmla="*/ 3294531 w 4286284"/>
                <a:gd name="connsiteY23" fmla="*/ 46254 h 94951"/>
                <a:gd name="connsiteX24" fmla="*/ 3429878 w 4286284"/>
                <a:gd name="connsiteY24" fmla="*/ 48718 h 94951"/>
                <a:gd name="connsiteX25" fmla="*/ 3578728 w 4286284"/>
                <a:gd name="connsiteY25" fmla="*/ 43500 h 94951"/>
                <a:gd name="connsiteX26" fmla="*/ 3721657 w 4286284"/>
                <a:gd name="connsiteY26" fmla="*/ 45390 h 94951"/>
                <a:gd name="connsiteX27" fmla="*/ 3855125 w 4286284"/>
                <a:gd name="connsiteY27" fmla="*/ 50913 h 94951"/>
                <a:gd name="connsiteX28" fmla="*/ 4004506 w 4286284"/>
                <a:gd name="connsiteY28" fmla="*/ 35564 h 94951"/>
                <a:gd name="connsiteX29" fmla="*/ 4146631 w 4286284"/>
                <a:gd name="connsiteY29" fmla="*/ 40389 h 94951"/>
                <a:gd name="connsiteX30" fmla="*/ 4286284 w 4286284"/>
                <a:gd name="connsiteY30" fmla="*/ 44172 h 94951"/>
                <a:gd name="connsiteX0" fmla="*/ 0 w 4286284"/>
                <a:gd name="connsiteY0" fmla="*/ 58552 h 101819"/>
                <a:gd name="connsiteX1" fmla="*/ 139833 w 4286284"/>
                <a:gd name="connsiteY1" fmla="*/ 52965 h 101819"/>
                <a:gd name="connsiteX2" fmla="*/ 272740 w 4286284"/>
                <a:gd name="connsiteY2" fmla="*/ 60176 h 101819"/>
                <a:gd name="connsiteX3" fmla="*/ 429494 w 4286284"/>
                <a:gd name="connsiteY3" fmla="*/ 64733 h 101819"/>
                <a:gd name="connsiteX4" fmla="*/ 580378 w 4286284"/>
                <a:gd name="connsiteY4" fmla="*/ 56225 h 101819"/>
                <a:gd name="connsiteX5" fmla="*/ 721920 w 4286284"/>
                <a:gd name="connsiteY5" fmla="*/ 46188 h 101819"/>
                <a:gd name="connsiteX6" fmla="*/ 858530 w 4286284"/>
                <a:gd name="connsiteY6" fmla="*/ 54310 h 101819"/>
                <a:gd name="connsiteX7" fmla="*/ 1011014 w 4286284"/>
                <a:gd name="connsiteY7" fmla="*/ 49585 h 101819"/>
                <a:gd name="connsiteX8" fmla="*/ 1157601 w 4286284"/>
                <a:gd name="connsiteY8" fmla="*/ 53748 h 101819"/>
                <a:gd name="connsiteX9" fmla="*/ 1298839 w 4286284"/>
                <a:gd name="connsiteY9" fmla="*/ 57732 h 101819"/>
                <a:gd name="connsiteX10" fmla="*/ 1426201 w 4286284"/>
                <a:gd name="connsiteY10" fmla="*/ 58365 h 101819"/>
                <a:gd name="connsiteX11" fmla="*/ 1575046 w 4286284"/>
                <a:gd name="connsiteY11" fmla="*/ 49931 h 101819"/>
                <a:gd name="connsiteX12" fmla="*/ 1717561 w 4286284"/>
                <a:gd name="connsiteY12" fmla="*/ 47859 h 101819"/>
                <a:gd name="connsiteX13" fmla="*/ 1861266 w 4286284"/>
                <a:gd name="connsiteY13" fmla="*/ 42115 h 101819"/>
                <a:gd name="connsiteX14" fmla="*/ 1995201 w 4286284"/>
                <a:gd name="connsiteY14" fmla="*/ 42970 h 101819"/>
                <a:gd name="connsiteX15" fmla="*/ 2142495 w 4286284"/>
                <a:gd name="connsiteY15" fmla="*/ 40447 h 101819"/>
                <a:gd name="connsiteX16" fmla="*/ 2295953 w 4286284"/>
                <a:gd name="connsiteY16" fmla="*/ 38734 h 101819"/>
                <a:gd name="connsiteX17" fmla="*/ 2414713 w 4286284"/>
                <a:gd name="connsiteY17" fmla="*/ 42560 h 101819"/>
                <a:gd name="connsiteX18" fmla="*/ 2574124 w 4286284"/>
                <a:gd name="connsiteY18" fmla="*/ 38190 h 101819"/>
                <a:gd name="connsiteX19" fmla="*/ 2716651 w 4286284"/>
                <a:gd name="connsiteY19" fmla="*/ 43744 h 101819"/>
                <a:gd name="connsiteX20" fmla="*/ 2858432 w 4286284"/>
                <a:gd name="connsiteY20" fmla="*/ 46952 h 101819"/>
                <a:gd name="connsiteX21" fmla="*/ 2997063 w 4286284"/>
                <a:gd name="connsiteY21" fmla="*/ 53040 h 101819"/>
                <a:gd name="connsiteX22" fmla="*/ 3146352 w 4286284"/>
                <a:gd name="connsiteY22" fmla="*/ 52548 h 101819"/>
                <a:gd name="connsiteX23" fmla="*/ 3294531 w 4286284"/>
                <a:gd name="connsiteY23" fmla="*/ 46460 h 101819"/>
                <a:gd name="connsiteX24" fmla="*/ 3429878 w 4286284"/>
                <a:gd name="connsiteY24" fmla="*/ 48924 h 101819"/>
                <a:gd name="connsiteX25" fmla="*/ 3578728 w 4286284"/>
                <a:gd name="connsiteY25" fmla="*/ 43706 h 101819"/>
                <a:gd name="connsiteX26" fmla="*/ 3721657 w 4286284"/>
                <a:gd name="connsiteY26" fmla="*/ 45596 h 101819"/>
                <a:gd name="connsiteX27" fmla="*/ 3855125 w 4286284"/>
                <a:gd name="connsiteY27" fmla="*/ 51119 h 101819"/>
                <a:gd name="connsiteX28" fmla="*/ 4004506 w 4286284"/>
                <a:gd name="connsiteY28" fmla="*/ 35770 h 101819"/>
                <a:gd name="connsiteX29" fmla="*/ 4146631 w 4286284"/>
                <a:gd name="connsiteY29" fmla="*/ 40595 h 101819"/>
                <a:gd name="connsiteX30" fmla="*/ 4286284 w 4286284"/>
                <a:gd name="connsiteY30" fmla="*/ 44378 h 101819"/>
                <a:gd name="connsiteX0" fmla="*/ 0 w 4286284"/>
                <a:gd name="connsiteY0" fmla="*/ 53833 h 97100"/>
                <a:gd name="connsiteX1" fmla="*/ 139833 w 4286284"/>
                <a:gd name="connsiteY1" fmla="*/ 48246 h 97100"/>
                <a:gd name="connsiteX2" fmla="*/ 272740 w 4286284"/>
                <a:gd name="connsiteY2" fmla="*/ 55457 h 97100"/>
                <a:gd name="connsiteX3" fmla="*/ 429494 w 4286284"/>
                <a:gd name="connsiteY3" fmla="*/ 60014 h 97100"/>
                <a:gd name="connsiteX4" fmla="*/ 580378 w 4286284"/>
                <a:gd name="connsiteY4" fmla="*/ 51506 h 97100"/>
                <a:gd name="connsiteX5" fmla="*/ 721920 w 4286284"/>
                <a:gd name="connsiteY5" fmla="*/ 41469 h 97100"/>
                <a:gd name="connsiteX6" fmla="*/ 858530 w 4286284"/>
                <a:gd name="connsiteY6" fmla="*/ 49591 h 97100"/>
                <a:gd name="connsiteX7" fmla="*/ 1011014 w 4286284"/>
                <a:gd name="connsiteY7" fmla="*/ 44866 h 97100"/>
                <a:gd name="connsiteX8" fmla="*/ 1157601 w 4286284"/>
                <a:gd name="connsiteY8" fmla="*/ 49029 h 97100"/>
                <a:gd name="connsiteX9" fmla="*/ 1298839 w 4286284"/>
                <a:gd name="connsiteY9" fmla="*/ 53013 h 97100"/>
                <a:gd name="connsiteX10" fmla="*/ 1426201 w 4286284"/>
                <a:gd name="connsiteY10" fmla="*/ 53646 h 97100"/>
                <a:gd name="connsiteX11" fmla="*/ 1575046 w 4286284"/>
                <a:gd name="connsiteY11" fmla="*/ 45212 h 97100"/>
                <a:gd name="connsiteX12" fmla="*/ 1717561 w 4286284"/>
                <a:gd name="connsiteY12" fmla="*/ 43140 h 97100"/>
                <a:gd name="connsiteX13" fmla="*/ 1861266 w 4286284"/>
                <a:gd name="connsiteY13" fmla="*/ 37396 h 97100"/>
                <a:gd name="connsiteX14" fmla="*/ 1995201 w 4286284"/>
                <a:gd name="connsiteY14" fmla="*/ 38251 h 97100"/>
                <a:gd name="connsiteX15" fmla="*/ 2142495 w 4286284"/>
                <a:gd name="connsiteY15" fmla="*/ 35728 h 97100"/>
                <a:gd name="connsiteX16" fmla="*/ 2295953 w 4286284"/>
                <a:gd name="connsiteY16" fmla="*/ 34015 h 97100"/>
                <a:gd name="connsiteX17" fmla="*/ 2414713 w 4286284"/>
                <a:gd name="connsiteY17" fmla="*/ 37841 h 97100"/>
                <a:gd name="connsiteX18" fmla="*/ 2574124 w 4286284"/>
                <a:gd name="connsiteY18" fmla="*/ 33471 h 97100"/>
                <a:gd name="connsiteX19" fmla="*/ 2716651 w 4286284"/>
                <a:gd name="connsiteY19" fmla="*/ 39025 h 97100"/>
                <a:gd name="connsiteX20" fmla="*/ 2858432 w 4286284"/>
                <a:gd name="connsiteY20" fmla="*/ 42233 h 97100"/>
                <a:gd name="connsiteX21" fmla="*/ 2997063 w 4286284"/>
                <a:gd name="connsiteY21" fmla="*/ 48321 h 97100"/>
                <a:gd name="connsiteX22" fmla="*/ 3146352 w 4286284"/>
                <a:gd name="connsiteY22" fmla="*/ 47829 h 97100"/>
                <a:gd name="connsiteX23" fmla="*/ 3294531 w 4286284"/>
                <a:gd name="connsiteY23" fmla="*/ 41741 h 97100"/>
                <a:gd name="connsiteX24" fmla="*/ 3429878 w 4286284"/>
                <a:gd name="connsiteY24" fmla="*/ 44205 h 97100"/>
                <a:gd name="connsiteX25" fmla="*/ 3578728 w 4286284"/>
                <a:gd name="connsiteY25" fmla="*/ 38987 h 97100"/>
                <a:gd name="connsiteX26" fmla="*/ 3721657 w 4286284"/>
                <a:gd name="connsiteY26" fmla="*/ 40877 h 97100"/>
                <a:gd name="connsiteX27" fmla="*/ 3855125 w 4286284"/>
                <a:gd name="connsiteY27" fmla="*/ 46400 h 97100"/>
                <a:gd name="connsiteX28" fmla="*/ 4004506 w 4286284"/>
                <a:gd name="connsiteY28" fmla="*/ 31051 h 97100"/>
                <a:gd name="connsiteX29" fmla="*/ 4146631 w 4286284"/>
                <a:gd name="connsiteY29" fmla="*/ 35876 h 97100"/>
                <a:gd name="connsiteX30" fmla="*/ 4286284 w 4286284"/>
                <a:gd name="connsiteY30" fmla="*/ 39659 h 97100"/>
                <a:gd name="connsiteX0" fmla="*/ 0 w 4286284"/>
                <a:gd name="connsiteY0" fmla="*/ 53833 h 97100"/>
                <a:gd name="connsiteX1" fmla="*/ 139833 w 4286284"/>
                <a:gd name="connsiteY1" fmla="*/ 48246 h 97100"/>
                <a:gd name="connsiteX2" fmla="*/ 272740 w 4286284"/>
                <a:gd name="connsiteY2" fmla="*/ 55457 h 97100"/>
                <a:gd name="connsiteX3" fmla="*/ 429494 w 4286284"/>
                <a:gd name="connsiteY3" fmla="*/ 60014 h 97100"/>
                <a:gd name="connsiteX4" fmla="*/ 580378 w 4286284"/>
                <a:gd name="connsiteY4" fmla="*/ 51506 h 97100"/>
                <a:gd name="connsiteX5" fmla="*/ 721920 w 4286284"/>
                <a:gd name="connsiteY5" fmla="*/ 41469 h 97100"/>
                <a:gd name="connsiteX6" fmla="*/ 858530 w 4286284"/>
                <a:gd name="connsiteY6" fmla="*/ 49591 h 97100"/>
                <a:gd name="connsiteX7" fmla="*/ 1011014 w 4286284"/>
                <a:gd name="connsiteY7" fmla="*/ 44866 h 97100"/>
                <a:gd name="connsiteX8" fmla="*/ 1157601 w 4286284"/>
                <a:gd name="connsiteY8" fmla="*/ 49029 h 97100"/>
                <a:gd name="connsiteX9" fmla="*/ 1298839 w 4286284"/>
                <a:gd name="connsiteY9" fmla="*/ 53013 h 97100"/>
                <a:gd name="connsiteX10" fmla="*/ 1426201 w 4286284"/>
                <a:gd name="connsiteY10" fmla="*/ 53646 h 97100"/>
                <a:gd name="connsiteX11" fmla="*/ 1575046 w 4286284"/>
                <a:gd name="connsiteY11" fmla="*/ 45212 h 97100"/>
                <a:gd name="connsiteX12" fmla="*/ 1717561 w 4286284"/>
                <a:gd name="connsiteY12" fmla="*/ 43140 h 97100"/>
                <a:gd name="connsiteX13" fmla="*/ 1861266 w 4286284"/>
                <a:gd name="connsiteY13" fmla="*/ 37396 h 97100"/>
                <a:gd name="connsiteX14" fmla="*/ 1995201 w 4286284"/>
                <a:gd name="connsiteY14" fmla="*/ 38251 h 97100"/>
                <a:gd name="connsiteX15" fmla="*/ 2142495 w 4286284"/>
                <a:gd name="connsiteY15" fmla="*/ 35728 h 97100"/>
                <a:gd name="connsiteX16" fmla="*/ 2295953 w 4286284"/>
                <a:gd name="connsiteY16" fmla="*/ 34015 h 97100"/>
                <a:gd name="connsiteX17" fmla="*/ 2414713 w 4286284"/>
                <a:gd name="connsiteY17" fmla="*/ 37841 h 97100"/>
                <a:gd name="connsiteX18" fmla="*/ 2574124 w 4286284"/>
                <a:gd name="connsiteY18" fmla="*/ 33471 h 97100"/>
                <a:gd name="connsiteX19" fmla="*/ 2716651 w 4286284"/>
                <a:gd name="connsiteY19" fmla="*/ 39025 h 97100"/>
                <a:gd name="connsiteX20" fmla="*/ 2858432 w 4286284"/>
                <a:gd name="connsiteY20" fmla="*/ 42233 h 97100"/>
                <a:gd name="connsiteX21" fmla="*/ 2997063 w 4286284"/>
                <a:gd name="connsiteY21" fmla="*/ 48321 h 97100"/>
                <a:gd name="connsiteX22" fmla="*/ 3146352 w 4286284"/>
                <a:gd name="connsiteY22" fmla="*/ 47829 h 97100"/>
                <a:gd name="connsiteX23" fmla="*/ 3294531 w 4286284"/>
                <a:gd name="connsiteY23" fmla="*/ 41741 h 97100"/>
                <a:gd name="connsiteX24" fmla="*/ 3429878 w 4286284"/>
                <a:gd name="connsiteY24" fmla="*/ 44205 h 97100"/>
                <a:gd name="connsiteX25" fmla="*/ 3578728 w 4286284"/>
                <a:gd name="connsiteY25" fmla="*/ 38987 h 97100"/>
                <a:gd name="connsiteX26" fmla="*/ 3721657 w 4286284"/>
                <a:gd name="connsiteY26" fmla="*/ 40877 h 97100"/>
                <a:gd name="connsiteX27" fmla="*/ 3855125 w 4286284"/>
                <a:gd name="connsiteY27" fmla="*/ 46400 h 97100"/>
                <a:gd name="connsiteX28" fmla="*/ 4004506 w 4286284"/>
                <a:gd name="connsiteY28" fmla="*/ 31051 h 97100"/>
                <a:gd name="connsiteX29" fmla="*/ 4146631 w 4286284"/>
                <a:gd name="connsiteY29" fmla="*/ 35876 h 97100"/>
                <a:gd name="connsiteX30" fmla="*/ 4286284 w 4286284"/>
                <a:gd name="connsiteY30" fmla="*/ 39659 h 97100"/>
                <a:gd name="connsiteX0" fmla="*/ 0 w 4286284"/>
                <a:gd name="connsiteY0" fmla="*/ 53833 h 97100"/>
                <a:gd name="connsiteX1" fmla="*/ 139833 w 4286284"/>
                <a:gd name="connsiteY1" fmla="*/ 48246 h 97100"/>
                <a:gd name="connsiteX2" fmla="*/ 272740 w 4286284"/>
                <a:gd name="connsiteY2" fmla="*/ 55457 h 97100"/>
                <a:gd name="connsiteX3" fmla="*/ 429494 w 4286284"/>
                <a:gd name="connsiteY3" fmla="*/ 60014 h 97100"/>
                <a:gd name="connsiteX4" fmla="*/ 580378 w 4286284"/>
                <a:gd name="connsiteY4" fmla="*/ 51506 h 97100"/>
                <a:gd name="connsiteX5" fmla="*/ 721920 w 4286284"/>
                <a:gd name="connsiteY5" fmla="*/ 41469 h 97100"/>
                <a:gd name="connsiteX6" fmla="*/ 858530 w 4286284"/>
                <a:gd name="connsiteY6" fmla="*/ 49591 h 97100"/>
                <a:gd name="connsiteX7" fmla="*/ 1011014 w 4286284"/>
                <a:gd name="connsiteY7" fmla="*/ 44866 h 97100"/>
                <a:gd name="connsiteX8" fmla="*/ 1157601 w 4286284"/>
                <a:gd name="connsiteY8" fmla="*/ 49029 h 97100"/>
                <a:gd name="connsiteX9" fmla="*/ 1298839 w 4286284"/>
                <a:gd name="connsiteY9" fmla="*/ 53013 h 97100"/>
                <a:gd name="connsiteX10" fmla="*/ 1426201 w 4286284"/>
                <a:gd name="connsiteY10" fmla="*/ 53646 h 97100"/>
                <a:gd name="connsiteX11" fmla="*/ 1575046 w 4286284"/>
                <a:gd name="connsiteY11" fmla="*/ 45212 h 97100"/>
                <a:gd name="connsiteX12" fmla="*/ 1717561 w 4286284"/>
                <a:gd name="connsiteY12" fmla="*/ 43140 h 97100"/>
                <a:gd name="connsiteX13" fmla="*/ 1861266 w 4286284"/>
                <a:gd name="connsiteY13" fmla="*/ 37396 h 97100"/>
                <a:gd name="connsiteX14" fmla="*/ 1995201 w 4286284"/>
                <a:gd name="connsiteY14" fmla="*/ 38251 h 97100"/>
                <a:gd name="connsiteX15" fmla="*/ 2142495 w 4286284"/>
                <a:gd name="connsiteY15" fmla="*/ 35728 h 97100"/>
                <a:gd name="connsiteX16" fmla="*/ 2295953 w 4286284"/>
                <a:gd name="connsiteY16" fmla="*/ 34015 h 97100"/>
                <a:gd name="connsiteX17" fmla="*/ 2414713 w 4286284"/>
                <a:gd name="connsiteY17" fmla="*/ 37841 h 97100"/>
                <a:gd name="connsiteX18" fmla="*/ 2574124 w 4286284"/>
                <a:gd name="connsiteY18" fmla="*/ 33471 h 97100"/>
                <a:gd name="connsiteX19" fmla="*/ 2716651 w 4286284"/>
                <a:gd name="connsiteY19" fmla="*/ 39025 h 97100"/>
                <a:gd name="connsiteX20" fmla="*/ 2858432 w 4286284"/>
                <a:gd name="connsiteY20" fmla="*/ 42233 h 97100"/>
                <a:gd name="connsiteX21" fmla="*/ 2997063 w 4286284"/>
                <a:gd name="connsiteY21" fmla="*/ 48321 h 97100"/>
                <a:gd name="connsiteX22" fmla="*/ 3146352 w 4286284"/>
                <a:gd name="connsiteY22" fmla="*/ 47829 h 97100"/>
                <a:gd name="connsiteX23" fmla="*/ 3294531 w 4286284"/>
                <a:gd name="connsiteY23" fmla="*/ 41741 h 97100"/>
                <a:gd name="connsiteX24" fmla="*/ 3429878 w 4286284"/>
                <a:gd name="connsiteY24" fmla="*/ 44205 h 97100"/>
                <a:gd name="connsiteX25" fmla="*/ 3578728 w 4286284"/>
                <a:gd name="connsiteY25" fmla="*/ 38987 h 97100"/>
                <a:gd name="connsiteX26" fmla="*/ 3721657 w 4286284"/>
                <a:gd name="connsiteY26" fmla="*/ 40877 h 97100"/>
                <a:gd name="connsiteX27" fmla="*/ 3855125 w 4286284"/>
                <a:gd name="connsiteY27" fmla="*/ 46400 h 97100"/>
                <a:gd name="connsiteX28" fmla="*/ 4004506 w 4286284"/>
                <a:gd name="connsiteY28" fmla="*/ 31051 h 97100"/>
                <a:gd name="connsiteX29" fmla="*/ 4146631 w 4286284"/>
                <a:gd name="connsiteY29" fmla="*/ 35876 h 97100"/>
                <a:gd name="connsiteX30" fmla="*/ 4286284 w 4286284"/>
                <a:gd name="connsiteY30" fmla="*/ 39659 h 97100"/>
                <a:gd name="connsiteX0" fmla="*/ 0 w 4286284"/>
                <a:gd name="connsiteY0" fmla="*/ 53833 h 97100"/>
                <a:gd name="connsiteX1" fmla="*/ 139833 w 4286284"/>
                <a:gd name="connsiteY1" fmla="*/ 48246 h 97100"/>
                <a:gd name="connsiteX2" fmla="*/ 272740 w 4286284"/>
                <a:gd name="connsiteY2" fmla="*/ 55457 h 97100"/>
                <a:gd name="connsiteX3" fmla="*/ 429494 w 4286284"/>
                <a:gd name="connsiteY3" fmla="*/ 60014 h 97100"/>
                <a:gd name="connsiteX4" fmla="*/ 580378 w 4286284"/>
                <a:gd name="connsiteY4" fmla="*/ 51506 h 97100"/>
                <a:gd name="connsiteX5" fmla="*/ 721920 w 4286284"/>
                <a:gd name="connsiteY5" fmla="*/ 41469 h 97100"/>
                <a:gd name="connsiteX6" fmla="*/ 858530 w 4286284"/>
                <a:gd name="connsiteY6" fmla="*/ 49591 h 97100"/>
                <a:gd name="connsiteX7" fmla="*/ 1011014 w 4286284"/>
                <a:gd name="connsiteY7" fmla="*/ 44866 h 97100"/>
                <a:gd name="connsiteX8" fmla="*/ 1157601 w 4286284"/>
                <a:gd name="connsiteY8" fmla="*/ 49029 h 97100"/>
                <a:gd name="connsiteX9" fmla="*/ 1298839 w 4286284"/>
                <a:gd name="connsiteY9" fmla="*/ 53013 h 97100"/>
                <a:gd name="connsiteX10" fmla="*/ 1426201 w 4286284"/>
                <a:gd name="connsiteY10" fmla="*/ 53646 h 97100"/>
                <a:gd name="connsiteX11" fmla="*/ 1575046 w 4286284"/>
                <a:gd name="connsiteY11" fmla="*/ 45212 h 97100"/>
                <a:gd name="connsiteX12" fmla="*/ 1717561 w 4286284"/>
                <a:gd name="connsiteY12" fmla="*/ 43140 h 97100"/>
                <a:gd name="connsiteX13" fmla="*/ 1861266 w 4286284"/>
                <a:gd name="connsiteY13" fmla="*/ 37396 h 97100"/>
                <a:gd name="connsiteX14" fmla="*/ 1995201 w 4286284"/>
                <a:gd name="connsiteY14" fmla="*/ 38251 h 97100"/>
                <a:gd name="connsiteX15" fmla="*/ 2142495 w 4286284"/>
                <a:gd name="connsiteY15" fmla="*/ 35728 h 97100"/>
                <a:gd name="connsiteX16" fmla="*/ 2295953 w 4286284"/>
                <a:gd name="connsiteY16" fmla="*/ 34015 h 97100"/>
                <a:gd name="connsiteX17" fmla="*/ 2414713 w 4286284"/>
                <a:gd name="connsiteY17" fmla="*/ 37841 h 97100"/>
                <a:gd name="connsiteX18" fmla="*/ 2574124 w 4286284"/>
                <a:gd name="connsiteY18" fmla="*/ 33471 h 97100"/>
                <a:gd name="connsiteX19" fmla="*/ 2716651 w 4286284"/>
                <a:gd name="connsiteY19" fmla="*/ 39025 h 97100"/>
                <a:gd name="connsiteX20" fmla="*/ 2858432 w 4286284"/>
                <a:gd name="connsiteY20" fmla="*/ 42233 h 97100"/>
                <a:gd name="connsiteX21" fmla="*/ 2997063 w 4286284"/>
                <a:gd name="connsiteY21" fmla="*/ 48321 h 97100"/>
                <a:gd name="connsiteX22" fmla="*/ 3146352 w 4286284"/>
                <a:gd name="connsiteY22" fmla="*/ 47829 h 97100"/>
                <a:gd name="connsiteX23" fmla="*/ 3294531 w 4286284"/>
                <a:gd name="connsiteY23" fmla="*/ 41741 h 97100"/>
                <a:gd name="connsiteX24" fmla="*/ 3429878 w 4286284"/>
                <a:gd name="connsiteY24" fmla="*/ 44205 h 97100"/>
                <a:gd name="connsiteX25" fmla="*/ 3578728 w 4286284"/>
                <a:gd name="connsiteY25" fmla="*/ 38987 h 97100"/>
                <a:gd name="connsiteX26" fmla="*/ 3721657 w 4286284"/>
                <a:gd name="connsiteY26" fmla="*/ 40877 h 97100"/>
                <a:gd name="connsiteX27" fmla="*/ 3855125 w 4286284"/>
                <a:gd name="connsiteY27" fmla="*/ 46400 h 97100"/>
                <a:gd name="connsiteX28" fmla="*/ 4004506 w 4286284"/>
                <a:gd name="connsiteY28" fmla="*/ 31051 h 97100"/>
                <a:gd name="connsiteX29" fmla="*/ 4146631 w 4286284"/>
                <a:gd name="connsiteY29" fmla="*/ 35876 h 97100"/>
                <a:gd name="connsiteX30" fmla="*/ 4286284 w 4286284"/>
                <a:gd name="connsiteY30" fmla="*/ 39659 h 97100"/>
                <a:gd name="connsiteX0" fmla="*/ 0 w 4286284"/>
                <a:gd name="connsiteY0" fmla="*/ 53833 h 97100"/>
                <a:gd name="connsiteX1" fmla="*/ 139833 w 4286284"/>
                <a:gd name="connsiteY1" fmla="*/ 48246 h 97100"/>
                <a:gd name="connsiteX2" fmla="*/ 272740 w 4286284"/>
                <a:gd name="connsiteY2" fmla="*/ 55457 h 97100"/>
                <a:gd name="connsiteX3" fmla="*/ 429494 w 4286284"/>
                <a:gd name="connsiteY3" fmla="*/ 60014 h 97100"/>
                <a:gd name="connsiteX4" fmla="*/ 580378 w 4286284"/>
                <a:gd name="connsiteY4" fmla="*/ 51506 h 97100"/>
                <a:gd name="connsiteX5" fmla="*/ 721920 w 4286284"/>
                <a:gd name="connsiteY5" fmla="*/ 41469 h 97100"/>
                <a:gd name="connsiteX6" fmla="*/ 858530 w 4286284"/>
                <a:gd name="connsiteY6" fmla="*/ 49591 h 97100"/>
                <a:gd name="connsiteX7" fmla="*/ 1011014 w 4286284"/>
                <a:gd name="connsiteY7" fmla="*/ 44866 h 97100"/>
                <a:gd name="connsiteX8" fmla="*/ 1157601 w 4286284"/>
                <a:gd name="connsiteY8" fmla="*/ 49029 h 97100"/>
                <a:gd name="connsiteX9" fmla="*/ 1298839 w 4286284"/>
                <a:gd name="connsiteY9" fmla="*/ 53013 h 97100"/>
                <a:gd name="connsiteX10" fmla="*/ 1426201 w 4286284"/>
                <a:gd name="connsiteY10" fmla="*/ 53646 h 97100"/>
                <a:gd name="connsiteX11" fmla="*/ 1575046 w 4286284"/>
                <a:gd name="connsiteY11" fmla="*/ 45212 h 97100"/>
                <a:gd name="connsiteX12" fmla="*/ 1717561 w 4286284"/>
                <a:gd name="connsiteY12" fmla="*/ 43140 h 97100"/>
                <a:gd name="connsiteX13" fmla="*/ 1861266 w 4286284"/>
                <a:gd name="connsiteY13" fmla="*/ 37396 h 97100"/>
                <a:gd name="connsiteX14" fmla="*/ 1995201 w 4286284"/>
                <a:gd name="connsiteY14" fmla="*/ 38251 h 97100"/>
                <a:gd name="connsiteX15" fmla="*/ 2142495 w 4286284"/>
                <a:gd name="connsiteY15" fmla="*/ 35728 h 97100"/>
                <a:gd name="connsiteX16" fmla="*/ 2295953 w 4286284"/>
                <a:gd name="connsiteY16" fmla="*/ 34015 h 97100"/>
                <a:gd name="connsiteX17" fmla="*/ 2414713 w 4286284"/>
                <a:gd name="connsiteY17" fmla="*/ 37841 h 97100"/>
                <a:gd name="connsiteX18" fmla="*/ 2574124 w 4286284"/>
                <a:gd name="connsiteY18" fmla="*/ 33471 h 97100"/>
                <a:gd name="connsiteX19" fmla="*/ 2716651 w 4286284"/>
                <a:gd name="connsiteY19" fmla="*/ 39025 h 97100"/>
                <a:gd name="connsiteX20" fmla="*/ 2858432 w 4286284"/>
                <a:gd name="connsiteY20" fmla="*/ 42233 h 97100"/>
                <a:gd name="connsiteX21" fmla="*/ 2997063 w 4286284"/>
                <a:gd name="connsiteY21" fmla="*/ 48321 h 97100"/>
                <a:gd name="connsiteX22" fmla="*/ 3146352 w 4286284"/>
                <a:gd name="connsiteY22" fmla="*/ 47829 h 97100"/>
                <a:gd name="connsiteX23" fmla="*/ 3294531 w 4286284"/>
                <a:gd name="connsiteY23" fmla="*/ 41741 h 97100"/>
                <a:gd name="connsiteX24" fmla="*/ 3429878 w 4286284"/>
                <a:gd name="connsiteY24" fmla="*/ 44205 h 97100"/>
                <a:gd name="connsiteX25" fmla="*/ 3578728 w 4286284"/>
                <a:gd name="connsiteY25" fmla="*/ 38987 h 97100"/>
                <a:gd name="connsiteX26" fmla="*/ 3721657 w 4286284"/>
                <a:gd name="connsiteY26" fmla="*/ 40877 h 97100"/>
                <a:gd name="connsiteX27" fmla="*/ 3855125 w 4286284"/>
                <a:gd name="connsiteY27" fmla="*/ 46400 h 97100"/>
                <a:gd name="connsiteX28" fmla="*/ 4004506 w 4286284"/>
                <a:gd name="connsiteY28" fmla="*/ 31051 h 97100"/>
                <a:gd name="connsiteX29" fmla="*/ 4146631 w 4286284"/>
                <a:gd name="connsiteY29" fmla="*/ 35876 h 97100"/>
                <a:gd name="connsiteX30" fmla="*/ 4286284 w 4286284"/>
                <a:gd name="connsiteY30" fmla="*/ 39659 h 97100"/>
                <a:gd name="connsiteX0" fmla="*/ 0 w 4286284"/>
                <a:gd name="connsiteY0" fmla="*/ 59984 h 103251"/>
                <a:gd name="connsiteX1" fmla="*/ 139833 w 4286284"/>
                <a:gd name="connsiteY1" fmla="*/ 54397 h 103251"/>
                <a:gd name="connsiteX2" fmla="*/ 272740 w 4286284"/>
                <a:gd name="connsiteY2" fmla="*/ 61608 h 103251"/>
                <a:gd name="connsiteX3" fmla="*/ 429494 w 4286284"/>
                <a:gd name="connsiteY3" fmla="*/ 66165 h 103251"/>
                <a:gd name="connsiteX4" fmla="*/ 580378 w 4286284"/>
                <a:gd name="connsiteY4" fmla="*/ 57657 h 103251"/>
                <a:gd name="connsiteX5" fmla="*/ 721920 w 4286284"/>
                <a:gd name="connsiteY5" fmla="*/ 47620 h 103251"/>
                <a:gd name="connsiteX6" fmla="*/ 858530 w 4286284"/>
                <a:gd name="connsiteY6" fmla="*/ 55742 h 103251"/>
                <a:gd name="connsiteX7" fmla="*/ 1011014 w 4286284"/>
                <a:gd name="connsiteY7" fmla="*/ 51017 h 103251"/>
                <a:gd name="connsiteX8" fmla="*/ 1157601 w 4286284"/>
                <a:gd name="connsiteY8" fmla="*/ 55180 h 103251"/>
                <a:gd name="connsiteX9" fmla="*/ 1298839 w 4286284"/>
                <a:gd name="connsiteY9" fmla="*/ 59164 h 103251"/>
                <a:gd name="connsiteX10" fmla="*/ 1426201 w 4286284"/>
                <a:gd name="connsiteY10" fmla="*/ 59797 h 103251"/>
                <a:gd name="connsiteX11" fmla="*/ 1575046 w 4286284"/>
                <a:gd name="connsiteY11" fmla="*/ 51363 h 103251"/>
                <a:gd name="connsiteX12" fmla="*/ 1717561 w 4286284"/>
                <a:gd name="connsiteY12" fmla="*/ 49291 h 103251"/>
                <a:gd name="connsiteX13" fmla="*/ 1861266 w 4286284"/>
                <a:gd name="connsiteY13" fmla="*/ 43547 h 103251"/>
                <a:gd name="connsiteX14" fmla="*/ 1995201 w 4286284"/>
                <a:gd name="connsiteY14" fmla="*/ 44402 h 103251"/>
                <a:gd name="connsiteX15" fmla="*/ 2142495 w 4286284"/>
                <a:gd name="connsiteY15" fmla="*/ 41879 h 103251"/>
                <a:gd name="connsiteX16" fmla="*/ 2295953 w 4286284"/>
                <a:gd name="connsiteY16" fmla="*/ 40166 h 103251"/>
                <a:gd name="connsiteX17" fmla="*/ 2414713 w 4286284"/>
                <a:gd name="connsiteY17" fmla="*/ 43992 h 103251"/>
                <a:gd name="connsiteX18" fmla="*/ 2574124 w 4286284"/>
                <a:gd name="connsiteY18" fmla="*/ 39622 h 103251"/>
                <a:gd name="connsiteX19" fmla="*/ 2716651 w 4286284"/>
                <a:gd name="connsiteY19" fmla="*/ 45176 h 103251"/>
                <a:gd name="connsiteX20" fmla="*/ 2858432 w 4286284"/>
                <a:gd name="connsiteY20" fmla="*/ 48384 h 103251"/>
                <a:gd name="connsiteX21" fmla="*/ 2997063 w 4286284"/>
                <a:gd name="connsiteY21" fmla="*/ 54472 h 103251"/>
                <a:gd name="connsiteX22" fmla="*/ 3146352 w 4286284"/>
                <a:gd name="connsiteY22" fmla="*/ 53980 h 103251"/>
                <a:gd name="connsiteX23" fmla="*/ 3294531 w 4286284"/>
                <a:gd name="connsiteY23" fmla="*/ 47892 h 103251"/>
                <a:gd name="connsiteX24" fmla="*/ 3429878 w 4286284"/>
                <a:gd name="connsiteY24" fmla="*/ 50356 h 103251"/>
                <a:gd name="connsiteX25" fmla="*/ 3578728 w 4286284"/>
                <a:gd name="connsiteY25" fmla="*/ 45138 h 103251"/>
                <a:gd name="connsiteX26" fmla="*/ 3721657 w 4286284"/>
                <a:gd name="connsiteY26" fmla="*/ 47028 h 103251"/>
                <a:gd name="connsiteX27" fmla="*/ 3855125 w 4286284"/>
                <a:gd name="connsiteY27" fmla="*/ 52551 h 103251"/>
                <a:gd name="connsiteX28" fmla="*/ 4004506 w 4286284"/>
                <a:gd name="connsiteY28" fmla="*/ 37202 h 103251"/>
                <a:gd name="connsiteX29" fmla="*/ 4146631 w 4286284"/>
                <a:gd name="connsiteY29" fmla="*/ 42027 h 103251"/>
                <a:gd name="connsiteX30" fmla="*/ 4286284 w 4286284"/>
                <a:gd name="connsiteY30" fmla="*/ 45810 h 103251"/>
                <a:gd name="connsiteX0" fmla="*/ 0 w 4286284"/>
                <a:gd name="connsiteY0" fmla="*/ 53833 h 97100"/>
                <a:gd name="connsiteX1" fmla="*/ 139833 w 4286284"/>
                <a:gd name="connsiteY1" fmla="*/ 48246 h 97100"/>
                <a:gd name="connsiteX2" fmla="*/ 272740 w 4286284"/>
                <a:gd name="connsiteY2" fmla="*/ 55457 h 97100"/>
                <a:gd name="connsiteX3" fmla="*/ 429494 w 4286284"/>
                <a:gd name="connsiteY3" fmla="*/ 60014 h 97100"/>
                <a:gd name="connsiteX4" fmla="*/ 580378 w 4286284"/>
                <a:gd name="connsiteY4" fmla="*/ 51506 h 97100"/>
                <a:gd name="connsiteX5" fmla="*/ 721920 w 4286284"/>
                <a:gd name="connsiteY5" fmla="*/ 41469 h 97100"/>
                <a:gd name="connsiteX6" fmla="*/ 858530 w 4286284"/>
                <a:gd name="connsiteY6" fmla="*/ 49591 h 97100"/>
                <a:gd name="connsiteX7" fmla="*/ 1011014 w 4286284"/>
                <a:gd name="connsiteY7" fmla="*/ 44866 h 97100"/>
                <a:gd name="connsiteX8" fmla="*/ 1157601 w 4286284"/>
                <a:gd name="connsiteY8" fmla="*/ 49029 h 97100"/>
                <a:gd name="connsiteX9" fmla="*/ 1298839 w 4286284"/>
                <a:gd name="connsiteY9" fmla="*/ 53013 h 97100"/>
                <a:gd name="connsiteX10" fmla="*/ 1426201 w 4286284"/>
                <a:gd name="connsiteY10" fmla="*/ 53646 h 97100"/>
                <a:gd name="connsiteX11" fmla="*/ 1575046 w 4286284"/>
                <a:gd name="connsiteY11" fmla="*/ 45212 h 97100"/>
                <a:gd name="connsiteX12" fmla="*/ 1717561 w 4286284"/>
                <a:gd name="connsiteY12" fmla="*/ 43140 h 97100"/>
                <a:gd name="connsiteX13" fmla="*/ 1861266 w 4286284"/>
                <a:gd name="connsiteY13" fmla="*/ 37396 h 97100"/>
                <a:gd name="connsiteX14" fmla="*/ 1995201 w 4286284"/>
                <a:gd name="connsiteY14" fmla="*/ 38251 h 97100"/>
                <a:gd name="connsiteX15" fmla="*/ 2142495 w 4286284"/>
                <a:gd name="connsiteY15" fmla="*/ 35728 h 97100"/>
                <a:gd name="connsiteX16" fmla="*/ 2295953 w 4286284"/>
                <a:gd name="connsiteY16" fmla="*/ 34015 h 97100"/>
                <a:gd name="connsiteX17" fmla="*/ 2414713 w 4286284"/>
                <a:gd name="connsiteY17" fmla="*/ 37841 h 97100"/>
                <a:gd name="connsiteX18" fmla="*/ 2574124 w 4286284"/>
                <a:gd name="connsiteY18" fmla="*/ 33471 h 97100"/>
                <a:gd name="connsiteX19" fmla="*/ 2716651 w 4286284"/>
                <a:gd name="connsiteY19" fmla="*/ 39025 h 97100"/>
                <a:gd name="connsiteX20" fmla="*/ 2858432 w 4286284"/>
                <a:gd name="connsiteY20" fmla="*/ 42233 h 97100"/>
                <a:gd name="connsiteX21" fmla="*/ 2997063 w 4286284"/>
                <a:gd name="connsiteY21" fmla="*/ 48321 h 97100"/>
                <a:gd name="connsiteX22" fmla="*/ 3146352 w 4286284"/>
                <a:gd name="connsiteY22" fmla="*/ 47829 h 97100"/>
                <a:gd name="connsiteX23" fmla="*/ 3294531 w 4286284"/>
                <a:gd name="connsiteY23" fmla="*/ 41741 h 97100"/>
                <a:gd name="connsiteX24" fmla="*/ 3429878 w 4286284"/>
                <a:gd name="connsiteY24" fmla="*/ 44205 h 97100"/>
                <a:gd name="connsiteX25" fmla="*/ 3578728 w 4286284"/>
                <a:gd name="connsiteY25" fmla="*/ 38987 h 97100"/>
                <a:gd name="connsiteX26" fmla="*/ 3721657 w 4286284"/>
                <a:gd name="connsiteY26" fmla="*/ 40877 h 97100"/>
                <a:gd name="connsiteX27" fmla="*/ 3855125 w 4286284"/>
                <a:gd name="connsiteY27" fmla="*/ 46400 h 97100"/>
                <a:gd name="connsiteX28" fmla="*/ 4004506 w 4286284"/>
                <a:gd name="connsiteY28" fmla="*/ 31051 h 97100"/>
                <a:gd name="connsiteX29" fmla="*/ 4146631 w 4286284"/>
                <a:gd name="connsiteY29" fmla="*/ 35876 h 97100"/>
                <a:gd name="connsiteX30" fmla="*/ 4286284 w 4286284"/>
                <a:gd name="connsiteY30" fmla="*/ 39659 h 97100"/>
                <a:gd name="connsiteX0" fmla="*/ 0 w 4286284"/>
                <a:gd name="connsiteY0" fmla="*/ 59606 h 102873"/>
                <a:gd name="connsiteX1" fmla="*/ 139833 w 4286284"/>
                <a:gd name="connsiteY1" fmla="*/ 54019 h 102873"/>
                <a:gd name="connsiteX2" fmla="*/ 272740 w 4286284"/>
                <a:gd name="connsiteY2" fmla="*/ 61230 h 102873"/>
                <a:gd name="connsiteX3" fmla="*/ 429494 w 4286284"/>
                <a:gd name="connsiteY3" fmla="*/ 65787 h 102873"/>
                <a:gd name="connsiteX4" fmla="*/ 580378 w 4286284"/>
                <a:gd name="connsiteY4" fmla="*/ 57279 h 102873"/>
                <a:gd name="connsiteX5" fmla="*/ 721920 w 4286284"/>
                <a:gd name="connsiteY5" fmla="*/ 47242 h 102873"/>
                <a:gd name="connsiteX6" fmla="*/ 858530 w 4286284"/>
                <a:gd name="connsiteY6" fmla="*/ 55364 h 102873"/>
                <a:gd name="connsiteX7" fmla="*/ 1011014 w 4286284"/>
                <a:gd name="connsiteY7" fmla="*/ 50639 h 102873"/>
                <a:gd name="connsiteX8" fmla="*/ 1157601 w 4286284"/>
                <a:gd name="connsiteY8" fmla="*/ 54802 h 102873"/>
                <a:gd name="connsiteX9" fmla="*/ 1298839 w 4286284"/>
                <a:gd name="connsiteY9" fmla="*/ 58786 h 102873"/>
                <a:gd name="connsiteX10" fmla="*/ 1426201 w 4286284"/>
                <a:gd name="connsiteY10" fmla="*/ 59419 h 102873"/>
                <a:gd name="connsiteX11" fmla="*/ 1575046 w 4286284"/>
                <a:gd name="connsiteY11" fmla="*/ 50985 h 102873"/>
                <a:gd name="connsiteX12" fmla="*/ 1717561 w 4286284"/>
                <a:gd name="connsiteY12" fmla="*/ 48913 h 102873"/>
                <a:gd name="connsiteX13" fmla="*/ 1861266 w 4286284"/>
                <a:gd name="connsiteY13" fmla="*/ 43169 h 102873"/>
                <a:gd name="connsiteX14" fmla="*/ 1995201 w 4286284"/>
                <a:gd name="connsiteY14" fmla="*/ 44024 h 102873"/>
                <a:gd name="connsiteX15" fmla="*/ 2142495 w 4286284"/>
                <a:gd name="connsiteY15" fmla="*/ 41501 h 102873"/>
                <a:gd name="connsiteX16" fmla="*/ 2295953 w 4286284"/>
                <a:gd name="connsiteY16" fmla="*/ 39788 h 102873"/>
                <a:gd name="connsiteX17" fmla="*/ 2414713 w 4286284"/>
                <a:gd name="connsiteY17" fmla="*/ 43614 h 102873"/>
                <a:gd name="connsiteX18" fmla="*/ 2574124 w 4286284"/>
                <a:gd name="connsiteY18" fmla="*/ 39244 h 102873"/>
                <a:gd name="connsiteX19" fmla="*/ 2716651 w 4286284"/>
                <a:gd name="connsiteY19" fmla="*/ 44798 h 102873"/>
                <a:gd name="connsiteX20" fmla="*/ 2858432 w 4286284"/>
                <a:gd name="connsiteY20" fmla="*/ 48006 h 102873"/>
                <a:gd name="connsiteX21" fmla="*/ 2997063 w 4286284"/>
                <a:gd name="connsiteY21" fmla="*/ 54094 h 102873"/>
                <a:gd name="connsiteX22" fmla="*/ 3146352 w 4286284"/>
                <a:gd name="connsiteY22" fmla="*/ 53602 h 102873"/>
                <a:gd name="connsiteX23" fmla="*/ 3294531 w 4286284"/>
                <a:gd name="connsiteY23" fmla="*/ 47514 h 102873"/>
                <a:gd name="connsiteX24" fmla="*/ 3429878 w 4286284"/>
                <a:gd name="connsiteY24" fmla="*/ 49978 h 102873"/>
                <a:gd name="connsiteX25" fmla="*/ 3578728 w 4286284"/>
                <a:gd name="connsiteY25" fmla="*/ 44760 h 102873"/>
                <a:gd name="connsiteX26" fmla="*/ 3721657 w 4286284"/>
                <a:gd name="connsiteY26" fmla="*/ 46650 h 102873"/>
                <a:gd name="connsiteX27" fmla="*/ 3855125 w 4286284"/>
                <a:gd name="connsiteY27" fmla="*/ 52173 h 102873"/>
                <a:gd name="connsiteX28" fmla="*/ 4004506 w 4286284"/>
                <a:gd name="connsiteY28" fmla="*/ 36824 h 102873"/>
                <a:gd name="connsiteX29" fmla="*/ 4146631 w 4286284"/>
                <a:gd name="connsiteY29" fmla="*/ 41649 h 102873"/>
                <a:gd name="connsiteX30" fmla="*/ 4286284 w 4286284"/>
                <a:gd name="connsiteY30" fmla="*/ 45432 h 102873"/>
                <a:gd name="connsiteX0" fmla="*/ 0 w 4286284"/>
                <a:gd name="connsiteY0" fmla="*/ 53833 h 97100"/>
                <a:gd name="connsiteX1" fmla="*/ 139833 w 4286284"/>
                <a:gd name="connsiteY1" fmla="*/ 48246 h 97100"/>
                <a:gd name="connsiteX2" fmla="*/ 272740 w 4286284"/>
                <a:gd name="connsiteY2" fmla="*/ 55457 h 97100"/>
                <a:gd name="connsiteX3" fmla="*/ 429494 w 4286284"/>
                <a:gd name="connsiteY3" fmla="*/ 60014 h 97100"/>
                <a:gd name="connsiteX4" fmla="*/ 580378 w 4286284"/>
                <a:gd name="connsiteY4" fmla="*/ 51506 h 97100"/>
                <a:gd name="connsiteX5" fmla="*/ 721920 w 4286284"/>
                <a:gd name="connsiteY5" fmla="*/ 41469 h 97100"/>
                <a:gd name="connsiteX6" fmla="*/ 858530 w 4286284"/>
                <a:gd name="connsiteY6" fmla="*/ 49591 h 97100"/>
                <a:gd name="connsiteX7" fmla="*/ 1011014 w 4286284"/>
                <a:gd name="connsiteY7" fmla="*/ 44866 h 97100"/>
                <a:gd name="connsiteX8" fmla="*/ 1157601 w 4286284"/>
                <a:gd name="connsiteY8" fmla="*/ 49029 h 97100"/>
                <a:gd name="connsiteX9" fmla="*/ 1298839 w 4286284"/>
                <a:gd name="connsiteY9" fmla="*/ 53013 h 97100"/>
                <a:gd name="connsiteX10" fmla="*/ 1426201 w 4286284"/>
                <a:gd name="connsiteY10" fmla="*/ 53646 h 97100"/>
                <a:gd name="connsiteX11" fmla="*/ 1575046 w 4286284"/>
                <a:gd name="connsiteY11" fmla="*/ 45212 h 97100"/>
                <a:gd name="connsiteX12" fmla="*/ 1717561 w 4286284"/>
                <a:gd name="connsiteY12" fmla="*/ 43140 h 97100"/>
                <a:gd name="connsiteX13" fmla="*/ 1861266 w 4286284"/>
                <a:gd name="connsiteY13" fmla="*/ 37396 h 97100"/>
                <a:gd name="connsiteX14" fmla="*/ 1995201 w 4286284"/>
                <a:gd name="connsiteY14" fmla="*/ 38251 h 97100"/>
                <a:gd name="connsiteX15" fmla="*/ 2142495 w 4286284"/>
                <a:gd name="connsiteY15" fmla="*/ 35728 h 97100"/>
                <a:gd name="connsiteX16" fmla="*/ 2295953 w 4286284"/>
                <a:gd name="connsiteY16" fmla="*/ 34015 h 97100"/>
                <a:gd name="connsiteX17" fmla="*/ 2414713 w 4286284"/>
                <a:gd name="connsiteY17" fmla="*/ 37841 h 97100"/>
                <a:gd name="connsiteX18" fmla="*/ 2574124 w 4286284"/>
                <a:gd name="connsiteY18" fmla="*/ 33471 h 97100"/>
                <a:gd name="connsiteX19" fmla="*/ 2716651 w 4286284"/>
                <a:gd name="connsiteY19" fmla="*/ 39025 h 97100"/>
                <a:gd name="connsiteX20" fmla="*/ 2858432 w 4286284"/>
                <a:gd name="connsiteY20" fmla="*/ 42233 h 97100"/>
                <a:gd name="connsiteX21" fmla="*/ 2997063 w 4286284"/>
                <a:gd name="connsiteY21" fmla="*/ 48321 h 97100"/>
                <a:gd name="connsiteX22" fmla="*/ 3146352 w 4286284"/>
                <a:gd name="connsiteY22" fmla="*/ 47829 h 97100"/>
                <a:gd name="connsiteX23" fmla="*/ 3294531 w 4286284"/>
                <a:gd name="connsiteY23" fmla="*/ 41741 h 97100"/>
                <a:gd name="connsiteX24" fmla="*/ 3429878 w 4286284"/>
                <a:gd name="connsiteY24" fmla="*/ 44205 h 97100"/>
                <a:gd name="connsiteX25" fmla="*/ 3578728 w 4286284"/>
                <a:gd name="connsiteY25" fmla="*/ 38987 h 97100"/>
                <a:gd name="connsiteX26" fmla="*/ 3721657 w 4286284"/>
                <a:gd name="connsiteY26" fmla="*/ 40877 h 97100"/>
                <a:gd name="connsiteX27" fmla="*/ 3855125 w 4286284"/>
                <a:gd name="connsiteY27" fmla="*/ 46400 h 97100"/>
                <a:gd name="connsiteX28" fmla="*/ 4004506 w 4286284"/>
                <a:gd name="connsiteY28" fmla="*/ 31051 h 97100"/>
                <a:gd name="connsiteX29" fmla="*/ 4146631 w 4286284"/>
                <a:gd name="connsiteY29" fmla="*/ 35876 h 97100"/>
                <a:gd name="connsiteX30" fmla="*/ 4286284 w 4286284"/>
                <a:gd name="connsiteY30" fmla="*/ 39659 h 97100"/>
                <a:gd name="connsiteX0" fmla="*/ 0 w 4286284"/>
                <a:gd name="connsiteY0" fmla="*/ 57927 h 101194"/>
                <a:gd name="connsiteX1" fmla="*/ 139833 w 4286284"/>
                <a:gd name="connsiteY1" fmla="*/ 52340 h 101194"/>
                <a:gd name="connsiteX2" fmla="*/ 272740 w 4286284"/>
                <a:gd name="connsiteY2" fmla="*/ 59551 h 101194"/>
                <a:gd name="connsiteX3" fmla="*/ 429494 w 4286284"/>
                <a:gd name="connsiteY3" fmla="*/ 64108 h 101194"/>
                <a:gd name="connsiteX4" fmla="*/ 580378 w 4286284"/>
                <a:gd name="connsiteY4" fmla="*/ 55600 h 101194"/>
                <a:gd name="connsiteX5" fmla="*/ 721920 w 4286284"/>
                <a:gd name="connsiteY5" fmla="*/ 45563 h 101194"/>
                <a:gd name="connsiteX6" fmla="*/ 858530 w 4286284"/>
                <a:gd name="connsiteY6" fmla="*/ 53685 h 101194"/>
                <a:gd name="connsiteX7" fmla="*/ 1011014 w 4286284"/>
                <a:gd name="connsiteY7" fmla="*/ 48960 h 101194"/>
                <a:gd name="connsiteX8" fmla="*/ 1157601 w 4286284"/>
                <a:gd name="connsiteY8" fmla="*/ 53123 h 101194"/>
                <a:gd name="connsiteX9" fmla="*/ 1298839 w 4286284"/>
                <a:gd name="connsiteY9" fmla="*/ 57107 h 101194"/>
                <a:gd name="connsiteX10" fmla="*/ 1426201 w 4286284"/>
                <a:gd name="connsiteY10" fmla="*/ 57740 h 101194"/>
                <a:gd name="connsiteX11" fmla="*/ 1575046 w 4286284"/>
                <a:gd name="connsiteY11" fmla="*/ 49306 h 101194"/>
                <a:gd name="connsiteX12" fmla="*/ 1717561 w 4286284"/>
                <a:gd name="connsiteY12" fmla="*/ 47234 h 101194"/>
                <a:gd name="connsiteX13" fmla="*/ 1861266 w 4286284"/>
                <a:gd name="connsiteY13" fmla="*/ 41490 h 101194"/>
                <a:gd name="connsiteX14" fmla="*/ 1995201 w 4286284"/>
                <a:gd name="connsiteY14" fmla="*/ 42345 h 101194"/>
                <a:gd name="connsiteX15" fmla="*/ 2142495 w 4286284"/>
                <a:gd name="connsiteY15" fmla="*/ 39822 h 101194"/>
                <a:gd name="connsiteX16" fmla="*/ 2295953 w 4286284"/>
                <a:gd name="connsiteY16" fmla="*/ 38109 h 101194"/>
                <a:gd name="connsiteX17" fmla="*/ 2414713 w 4286284"/>
                <a:gd name="connsiteY17" fmla="*/ 41935 h 101194"/>
                <a:gd name="connsiteX18" fmla="*/ 2574124 w 4286284"/>
                <a:gd name="connsiteY18" fmla="*/ 37565 h 101194"/>
                <a:gd name="connsiteX19" fmla="*/ 2716651 w 4286284"/>
                <a:gd name="connsiteY19" fmla="*/ 43119 h 101194"/>
                <a:gd name="connsiteX20" fmla="*/ 2858432 w 4286284"/>
                <a:gd name="connsiteY20" fmla="*/ 46327 h 101194"/>
                <a:gd name="connsiteX21" fmla="*/ 2997063 w 4286284"/>
                <a:gd name="connsiteY21" fmla="*/ 52415 h 101194"/>
                <a:gd name="connsiteX22" fmla="*/ 3146352 w 4286284"/>
                <a:gd name="connsiteY22" fmla="*/ 51923 h 101194"/>
                <a:gd name="connsiteX23" fmla="*/ 3294531 w 4286284"/>
                <a:gd name="connsiteY23" fmla="*/ 45835 h 101194"/>
                <a:gd name="connsiteX24" fmla="*/ 3429878 w 4286284"/>
                <a:gd name="connsiteY24" fmla="*/ 48299 h 101194"/>
                <a:gd name="connsiteX25" fmla="*/ 3578728 w 4286284"/>
                <a:gd name="connsiteY25" fmla="*/ 43081 h 101194"/>
                <a:gd name="connsiteX26" fmla="*/ 3721657 w 4286284"/>
                <a:gd name="connsiteY26" fmla="*/ 44971 h 101194"/>
                <a:gd name="connsiteX27" fmla="*/ 3855125 w 4286284"/>
                <a:gd name="connsiteY27" fmla="*/ 50494 h 101194"/>
                <a:gd name="connsiteX28" fmla="*/ 4004506 w 4286284"/>
                <a:gd name="connsiteY28" fmla="*/ 35145 h 101194"/>
                <a:gd name="connsiteX29" fmla="*/ 4146631 w 4286284"/>
                <a:gd name="connsiteY29" fmla="*/ 39970 h 101194"/>
                <a:gd name="connsiteX30" fmla="*/ 4286284 w 4286284"/>
                <a:gd name="connsiteY30" fmla="*/ 43753 h 101194"/>
                <a:gd name="connsiteX0" fmla="*/ 0 w 4286284"/>
                <a:gd name="connsiteY0" fmla="*/ 57927 h 101194"/>
                <a:gd name="connsiteX1" fmla="*/ 139833 w 4286284"/>
                <a:gd name="connsiteY1" fmla="*/ 52340 h 101194"/>
                <a:gd name="connsiteX2" fmla="*/ 272740 w 4286284"/>
                <a:gd name="connsiteY2" fmla="*/ 59551 h 101194"/>
                <a:gd name="connsiteX3" fmla="*/ 429494 w 4286284"/>
                <a:gd name="connsiteY3" fmla="*/ 64108 h 101194"/>
                <a:gd name="connsiteX4" fmla="*/ 580378 w 4286284"/>
                <a:gd name="connsiteY4" fmla="*/ 55600 h 101194"/>
                <a:gd name="connsiteX5" fmla="*/ 721920 w 4286284"/>
                <a:gd name="connsiteY5" fmla="*/ 45563 h 101194"/>
                <a:gd name="connsiteX6" fmla="*/ 858530 w 4286284"/>
                <a:gd name="connsiteY6" fmla="*/ 53685 h 101194"/>
                <a:gd name="connsiteX7" fmla="*/ 1011014 w 4286284"/>
                <a:gd name="connsiteY7" fmla="*/ 48960 h 101194"/>
                <a:gd name="connsiteX8" fmla="*/ 1157601 w 4286284"/>
                <a:gd name="connsiteY8" fmla="*/ 53123 h 101194"/>
                <a:gd name="connsiteX9" fmla="*/ 1298839 w 4286284"/>
                <a:gd name="connsiteY9" fmla="*/ 57107 h 101194"/>
                <a:gd name="connsiteX10" fmla="*/ 1426201 w 4286284"/>
                <a:gd name="connsiteY10" fmla="*/ 57740 h 101194"/>
                <a:gd name="connsiteX11" fmla="*/ 1575046 w 4286284"/>
                <a:gd name="connsiteY11" fmla="*/ 49306 h 101194"/>
                <a:gd name="connsiteX12" fmla="*/ 1717561 w 4286284"/>
                <a:gd name="connsiteY12" fmla="*/ 47234 h 101194"/>
                <a:gd name="connsiteX13" fmla="*/ 1861266 w 4286284"/>
                <a:gd name="connsiteY13" fmla="*/ 41490 h 101194"/>
                <a:gd name="connsiteX14" fmla="*/ 1995201 w 4286284"/>
                <a:gd name="connsiteY14" fmla="*/ 42345 h 101194"/>
                <a:gd name="connsiteX15" fmla="*/ 2142495 w 4286284"/>
                <a:gd name="connsiteY15" fmla="*/ 39822 h 101194"/>
                <a:gd name="connsiteX16" fmla="*/ 2295953 w 4286284"/>
                <a:gd name="connsiteY16" fmla="*/ 38109 h 101194"/>
                <a:gd name="connsiteX17" fmla="*/ 2414713 w 4286284"/>
                <a:gd name="connsiteY17" fmla="*/ 41935 h 101194"/>
                <a:gd name="connsiteX18" fmla="*/ 2574124 w 4286284"/>
                <a:gd name="connsiteY18" fmla="*/ 37565 h 101194"/>
                <a:gd name="connsiteX19" fmla="*/ 2716651 w 4286284"/>
                <a:gd name="connsiteY19" fmla="*/ 43119 h 101194"/>
                <a:gd name="connsiteX20" fmla="*/ 2858432 w 4286284"/>
                <a:gd name="connsiteY20" fmla="*/ 46327 h 101194"/>
                <a:gd name="connsiteX21" fmla="*/ 2997063 w 4286284"/>
                <a:gd name="connsiteY21" fmla="*/ 52415 h 101194"/>
                <a:gd name="connsiteX22" fmla="*/ 3146352 w 4286284"/>
                <a:gd name="connsiteY22" fmla="*/ 51923 h 101194"/>
                <a:gd name="connsiteX23" fmla="*/ 3294531 w 4286284"/>
                <a:gd name="connsiteY23" fmla="*/ 45835 h 101194"/>
                <a:gd name="connsiteX24" fmla="*/ 3429878 w 4286284"/>
                <a:gd name="connsiteY24" fmla="*/ 48299 h 101194"/>
                <a:gd name="connsiteX25" fmla="*/ 3578728 w 4286284"/>
                <a:gd name="connsiteY25" fmla="*/ 43081 h 101194"/>
                <a:gd name="connsiteX26" fmla="*/ 3721657 w 4286284"/>
                <a:gd name="connsiteY26" fmla="*/ 44971 h 101194"/>
                <a:gd name="connsiteX27" fmla="*/ 3855125 w 4286284"/>
                <a:gd name="connsiteY27" fmla="*/ 50494 h 101194"/>
                <a:gd name="connsiteX28" fmla="*/ 4004506 w 4286284"/>
                <a:gd name="connsiteY28" fmla="*/ 35145 h 101194"/>
                <a:gd name="connsiteX29" fmla="*/ 4146631 w 4286284"/>
                <a:gd name="connsiteY29" fmla="*/ 39970 h 101194"/>
                <a:gd name="connsiteX30" fmla="*/ 4286284 w 4286284"/>
                <a:gd name="connsiteY30" fmla="*/ 43753 h 101194"/>
                <a:gd name="connsiteX0" fmla="*/ 0 w 4286284"/>
                <a:gd name="connsiteY0" fmla="*/ 58606 h 101873"/>
                <a:gd name="connsiteX1" fmla="*/ 139833 w 4286284"/>
                <a:gd name="connsiteY1" fmla="*/ 53019 h 101873"/>
                <a:gd name="connsiteX2" fmla="*/ 272740 w 4286284"/>
                <a:gd name="connsiteY2" fmla="*/ 60230 h 101873"/>
                <a:gd name="connsiteX3" fmla="*/ 429494 w 4286284"/>
                <a:gd name="connsiteY3" fmla="*/ 64787 h 101873"/>
                <a:gd name="connsiteX4" fmla="*/ 580378 w 4286284"/>
                <a:gd name="connsiteY4" fmla="*/ 56279 h 101873"/>
                <a:gd name="connsiteX5" fmla="*/ 721920 w 4286284"/>
                <a:gd name="connsiteY5" fmla="*/ 46242 h 101873"/>
                <a:gd name="connsiteX6" fmla="*/ 858530 w 4286284"/>
                <a:gd name="connsiteY6" fmla="*/ 54364 h 101873"/>
                <a:gd name="connsiteX7" fmla="*/ 1011014 w 4286284"/>
                <a:gd name="connsiteY7" fmla="*/ 49639 h 101873"/>
                <a:gd name="connsiteX8" fmla="*/ 1157601 w 4286284"/>
                <a:gd name="connsiteY8" fmla="*/ 53802 h 101873"/>
                <a:gd name="connsiteX9" fmla="*/ 1298839 w 4286284"/>
                <a:gd name="connsiteY9" fmla="*/ 57786 h 101873"/>
                <a:gd name="connsiteX10" fmla="*/ 1426201 w 4286284"/>
                <a:gd name="connsiteY10" fmla="*/ 58419 h 101873"/>
                <a:gd name="connsiteX11" fmla="*/ 1575046 w 4286284"/>
                <a:gd name="connsiteY11" fmla="*/ 49985 h 101873"/>
                <a:gd name="connsiteX12" fmla="*/ 1717561 w 4286284"/>
                <a:gd name="connsiteY12" fmla="*/ 47913 h 101873"/>
                <a:gd name="connsiteX13" fmla="*/ 1861266 w 4286284"/>
                <a:gd name="connsiteY13" fmla="*/ 42169 h 101873"/>
                <a:gd name="connsiteX14" fmla="*/ 1995201 w 4286284"/>
                <a:gd name="connsiteY14" fmla="*/ 43024 h 101873"/>
                <a:gd name="connsiteX15" fmla="*/ 2142495 w 4286284"/>
                <a:gd name="connsiteY15" fmla="*/ 40501 h 101873"/>
                <a:gd name="connsiteX16" fmla="*/ 2295953 w 4286284"/>
                <a:gd name="connsiteY16" fmla="*/ 38788 h 101873"/>
                <a:gd name="connsiteX17" fmla="*/ 2414713 w 4286284"/>
                <a:gd name="connsiteY17" fmla="*/ 42614 h 101873"/>
                <a:gd name="connsiteX18" fmla="*/ 2574124 w 4286284"/>
                <a:gd name="connsiteY18" fmla="*/ 38244 h 101873"/>
                <a:gd name="connsiteX19" fmla="*/ 2716651 w 4286284"/>
                <a:gd name="connsiteY19" fmla="*/ 43798 h 101873"/>
                <a:gd name="connsiteX20" fmla="*/ 2858432 w 4286284"/>
                <a:gd name="connsiteY20" fmla="*/ 47006 h 101873"/>
                <a:gd name="connsiteX21" fmla="*/ 2997063 w 4286284"/>
                <a:gd name="connsiteY21" fmla="*/ 53094 h 101873"/>
                <a:gd name="connsiteX22" fmla="*/ 3146352 w 4286284"/>
                <a:gd name="connsiteY22" fmla="*/ 52602 h 101873"/>
                <a:gd name="connsiteX23" fmla="*/ 3294531 w 4286284"/>
                <a:gd name="connsiteY23" fmla="*/ 46514 h 101873"/>
                <a:gd name="connsiteX24" fmla="*/ 3429878 w 4286284"/>
                <a:gd name="connsiteY24" fmla="*/ 48978 h 101873"/>
                <a:gd name="connsiteX25" fmla="*/ 3578728 w 4286284"/>
                <a:gd name="connsiteY25" fmla="*/ 43760 h 101873"/>
                <a:gd name="connsiteX26" fmla="*/ 3721657 w 4286284"/>
                <a:gd name="connsiteY26" fmla="*/ 45650 h 101873"/>
                <a:gd name="connsiteX27" fmla="*/ 3855125 w 4286284"/>
                <a:gd name="connsiteY27" fmla="*/ 51173 h 101873"/>
                <a:gd name="connsiteX28" fmla="*/ 4004506 w 4286284"/>
                <a:gd name="connsiteY28" fmla="*/ 35824 h 101873"/>
                <a:gd name="connsiteX29" fmla="*/ 4146631 w 4286284"/>
                <a:gd name="connsiteY29" fmla="*/ 40649 h 101873"/>
                <a:gd name="connsiteX30" fmla="*/ 4286284 w 4286284"/>
                <a:gd name="connsiteY30" fmla="*/ 44432 h 101873"/>
                <a:gd name="connsiteX0" fmla="*/ 0 w 4286284"/>
                <a:gd name="connsiteY0" fmla="*/ 58606 h 101873"/>
                <a:gd name="connsiteX1" fmla="*/ 139833 w 4286284"/>
                <a:gd name="connsiteY1" fmla="*/ 53019 h 101873"/>
                <a:gd name="connsiteX2" fmla="*/ 272740 w 4286284"/>
                <a:gd name="connsiteY2" fmla="*/ 60230 h 101873"/>
                <a:gd name="connsiteX3" fmla="*/ 429494 w 4286284"/>
                <a:gd name="connsiteY3" fmla="*/ 64787 h 101873"/>
                <a:gd name="connsiteX4" fmla="*/ 580378 w 4286284"/>
                <a:gd name="connsiteY4" fmla="*/ 56279 h 101873"/>
                <a:gd name="connsiteX5" fmla="*/ 721920 w 4286284"/>
                <a:gd name="connsiteY5" fmla="*/ 46242 h 101873"/>
                <a:gd name="connsiteX6" fmla="*/ 858530 w 4286284"/>
                <a:gd name="connsiteY6" fmla="*/ 54364 h 101873"/>
                <a:gd name="connsiteX7" fmla="*/ 1011014 w 4286284"/>
                <a:gd name="connsiteY7" fmla="*/ 49639 h 101873"/>
                <a:gd name="connsiteX8" fmla="*/ 1157601 w 4286284"/>
                <a:gd name="connsiteY8" fmla="*/ 53802 h 101873"/>
                <a:gd name="connsiteX9" fmla="*/ 1298839 w 4286284"/>
                <a:gd name="connsiteY9" fmla="*/ 57786 h 101873"/>
                <a:gd name="connsiteX10" fmla="*/ 1426201 w 4286284"/>
                <a:gd name="connsiteY10" fmla="*/ 58419 h 101873"/>
                <a:gd name="connsiteX11" fmla="*/ 1575046 w 4286284"/>
                <a:gd name="connsiteY11" fmla="*/ 49985 h 101873"/>
                <a:gd name="connsiteX12" fmla="*/ 1717561 w 4286284"/>
                <a:gd name="connsiteY12" fmla="*/ 47913 h 101873"/>
                <a:gd name="connsiteX13" fmla="*/ 1861266 w 4286284"/>
                <a:gd name="connsiteY13" fmla="*/ 42169 h 101873"/>
                <a:gd name="connsiteX14" fmla="*/ 1995201 w 4286284"/>
                <a:gd name="connsiteY14" fmla="*/ 43024 h 101873"/>
                <a:gd name="connsiteX15" fmla="*/ 2142495 w 4286284"/>
                <a:gd name="connsiteY15" fmla="*/ 40501 h 101873"/>
                <a:gd name="connsiteX16" fmla="*/ 2295953 w 4286284"/>
                <a:gd name="connsiteY16" fmla="*/ 38788 h 101873"/>
                <a:gd name="connsiteX17" fmla="*/ 2414713 w 4286284"/>
                <a:gd name="connsiteY17" fmla="*/ 42614 h 101873"/>
                <a:gd name="connsiteX18" fmla="*/ 2574124 w 4286284"/>
                <a:gd name="connsiteY18" fmla="*/ 38244 h 101873"/>
                <a:gd name="connsiteX19" fmla="*/ 2716651 w 4286284"/>
                <a:gd name="connsiteY19" fmla="*/ 43798 h 101873"/>
                <a:gd name="connsiteX20" fmla="*/ 2858432 w 4286284"/>
                <a:gd name="connsiteY20" fmla="*/ 47006 h 101873"/>
                <a:gd name="connsiteX21" fmla="*/ 2997063 w 4286284"/>
                <a:gd name="connsiteY21" fmla="*/ 53094 h 101873"/>
                <a:gd name="connsiteX22" fmla="*/ 3146352 w 4286284"/>
                <a:gd name="connsiteY22" fmla="*/ 52602 h 101873"/>
                <a:gd name="connsiteX23" fmla="*/ 3294531 w 4286284"/>
                <a:gd name="connsiteY23" fmla="*/ 46514 h 101873"/>
                <a:gd name="connsiteX24" fmla="*/ 3429878 w 4286284"/>
                <a:gd name="connsiteY24" fmla="*/ 48978 h 101873"/>
                <a:gd name="connsiteX25" fmla="*/ 3578728 w 4286284"/>
                <a:gd name="connsiteY25" fmla="*/ 43760 h 101873"/>
                <a:gd name="connsiteX26" fmla="*/ 3721657 w 4286284"/>
                <a:gd name="connsiteY26" fmla="*/ 45650 h 101873"/>
                <a:gd name="connsiteX27" fmla="*/ 3855125 w 4286284"/>
                <a:gd name="connsiteY27" fmla="*/ 51173 h 101873"/>
                <a:gd name="connsiteX28" fmla="*/ 4004506 w 4286284"/>
                <a:gd name="connsiteY28" fmla="*/ 35824 h 101873"/>
                <a:gd name="connsiteX29" fmla="*/ 4146631 w 4286284"/>
                <a:gd name="connsiteY29" fmla="*/ 40649 h 101873"/>
                <a:gd name="connsiteX30" fmla="*/ 4286284 w 4286284"/>
                <a:gd name="connsiteY30" fmla="*/ 44432 h 101873"/>
                <a:gd name="connsiteX0" fmla="*/ 0 w 4286284"/>
                <a:gd name="connsiteY0" fmla="*/ 58606 h 101873"/>
                <a:gd name="connsiteX1" fmla="*/ 139833 w 4286284"/>
                <a:gd name="connsiteY1" fmla="*/ 53019 h 101873"/>
                <a:gd name="connsiteX2" fmla="*/ 272740 w 4286284"/>
                <a:gd name="connsiteY2" fmla="*/ 60230 h 101873"/>
                <a:gd name="connsiteX3" fmla="*/ 429494 w 4286284"/>
                <a:gd name="connsiteY3" fmla="*/ 64787 h 101873"/>
                <a:gd name="connsiteX4" fmla="*/ 580378 w 4286284"/>
                <a:gd name="connsiteY4" fmla="*/ 56279 h 101873"/>
                <a:gd name="connsiteX5" fmla="*/ 721920 w 4286284"/>
                <a:gd name="connsiteY5" fmla="*/ 46242 h 101873"/>
                <a:gd name="connsiteX6" fmla="*/ 858530 w 4286284"/>
                <a:gd name="connsiteY6" fmla="*/ 54364 h 101873"/>
                <a:gd name="connsiteX7" fmla="*/ 1011014 w 4286284"/>
                <a:gd name="connsiteY7" fmla="*/ 49639 h 101873"/>
                <a:gd name="connsiteX8" fmla="*/ 1157601 w 4286284"/>
                <a:gd name="connsiteY8" fmla="*/ 53802 h 101873"/>
                <a:gd name="connsiteX9" fmla="*/ 1298839 w 4286284"/>
                <a:gd name="connsiteY9" fmla="*/ 57786 h 101873"/>
                <a:gd name="connsiteX10" fmla="*/ 1426201 w 4286284"/>
                <a:gd name="connsiteY10" fmla="*/ 58419 h 101873"/>
                <a:gd name="connsiteX11" fmla="*/ 1575046 w 4286284"/>
                <a:gd name="connsiteY11" fmla="*/ 49985 h 101873"/>
                <a:gd name="connsiteX12" fmla="*/ 1717561 w 4286284"/>
                <a:gd name="connsiteY12" fmla="*/ 47913 h 101873"/>
                <a:gd name="connsiteX13" fmla="*/ 1861266 w 4286284"/>
                <a:gd name="connsiteY13" fmla="*/ 42169 h 101873"/>
                <a:gd name="connsiteX14" fmla="*/ 1995201 w 4286284"/>
                <a:gd name="connsiteY14" fmla="*/ 43024 h 101873"/>
                <a:gd name="connsiteX15" fmla="*/ 2142495 w 4286284"/>
                <a:gd name="connsiteY15" fmla="*/ 40501 h 101873"/>
                <a:gd name="connsiteX16" fmla="*/ 2295953 w 4286284"/>
                <a:gd name="connsiteY16" fmla="*/ 38788 h 101873"/>
                <a:gd name="connsiteX17" fmla="*/ 2414713 w 4286284"/>
                <a:gd name="connsiteY17" fmla="*/ 42614 h 101873"/>
                <a:gd name="connsiteX18" fmla="*/ 2574124 w 4286284"/>
                <a:gd name="connsiteY18" fmla="*/ 38244 h 101873"/>
                <a:gd name="connsiteX19" fmla="*/ 2716651 w 4286284"/>
                <a:gd name="connsiteY19" fmla="*/ 43798 h 101873"/>
                <a:gd name="connsiteX20" fmla="*/ 2858432 w 4286284"/>
                <a:gd name="connsiteY20" fmla="*/ 47006 h 101873"/>
                <a:gd name="connsiteX21" fmla="*/ 2997063 w 4286284"/>
                <a:gd name="connsiteY21" fmla="*/ 53094 h 101873"/>
                <a:gd name="connsiteX22" fmla="*/ 3146352 w 4286284"/>
                <a:gd name="connsiteY22" fmla="*/ 52602 h 101873"/>
                <a:gd name="connsiteX23" fmla="*/ 3294531 w 4286284"/>
                <a:gd name="connsiteY23" fmla="*/ 46514 h 101873"/>
                <a:gd name="connsiteX24" fmla="*/ 3429878 w 4286284"/>
                <a:gd name="connsiteY24" fmla="*/ 48978 h 101873"/>
                <a:gd name="connsiteX25" fmla="*/ 3578728 w 4286284"/>
                <a:gd name="connsiteY25" fmla="*/ 43760 h 101873"/>
                <a:gd name="connsiteX26" fmla="*/ 3721657 w 4286284"/>
                <a:gd name="connsiteY26" fmla="*/ 45650 h 101873"/>
                <a:gd name="connsiteX27" fmla="*/ 3855125 w 4286284"/>
                <a:gd name="connsiteY27" fmla="*/ 51173 h 101873"/>
                <a:gd name="connsiteX28" fmla="*/ 4004506 w 4286284"/>
                <a:gd name="connsiteY28" fmla="*/ 35824 h 101873"/>
                <a:gd name="connsiteX29" fmla="*/ 4146631 w 4286284"/>
                <a:gd name="connsiteY29" fmla="*/ 40649 h 101873"/>
                <a:gd name="connsiteX30" fmla="*/ 4286284 w 4286284"/>
                <a:gd name="connsiteY30" fmla="*/ 44432 h 101873"/>
                <a:gd name="connsiteX0" fmla="*/ 0 w 4286284"/>
                <a:gd name="connsiteY0" fmla="*/ 59929 h 103196"/>
                <a:gd name="connsiteX1" fmla="*/ 139833 w 4286284"/>
                <a:gd name="connsiteY1" fmla="*/ 54342 h 103196"/>
                <a:gd name="connsiteX2" fmla="*/ 272740 w 4286284"/>
                <a:gd name="connsiteY2" fmla="*/ 61553 h 103196"/>
                <a:gd name="connsiteX3" fmla="*/ 429494 w 4286284"/>
                <a:gd name="connsiteY3" fmla="*/ 66110 h 103196"/>
                <a:gd name="connsiteX4" fmla="*/ 580378 w 4286284"/>
                <a:gd name="connsiteY4" fmla="*/ 57602 h 103196"/>
                <a:gd name="connsiteX5" fmla="*/ 721920 w 4286284"/>
                <a:gd name="connsiteY5" fmla="*/ 47565 h 103196"/>
                <a:gd name="connsiteX6" fmla="*/ 858530 w 4286284"/>
                <a:gd name="connsiteY6" fmla="*/ 55687 h 103196"/>
                <a:gd name="connsiteX7" fmla="*/ 1011014 w 4286284"/>
                <a:gd name="connsiteY7" fmla="*/ 50962 h 103196"/>
                <a:gd name="connsiteX8" fmla="*/ 1157601 w 4286284"/>
                <a:gd name="connsiteY8" fmla="*/ 55125 h 103196"/>
                <a:gd name="connsiteX9" fmla="*/ 1298839 w 4286284"/>
                <a:gd name="connsiteY9" fmla="*/ 59109 h 103196"/>
                <a:gd name="connsiteX10" fmla="*/ 1426201 w 4286284"/>
                <a:gd name="connsiteY10" fmla="*/ 59742 h 103196"/>
                <a:gd name="connsiteX11" fmla="*/ 1575046 w 4286284"/>
                <a:gd name="connsiteY11" fmla="*/ 51308 h 103196"/>
                <a:gd name="connsiteX12" fmla="*/ 1717561 w 4286284"/>
                <a:gd name="connsiteY12" fmla="*/ 49236 h 103196"/>
                <a:gd name="connsiteX13" fmla="*/ 1861266 w 4286284"/>
                <a:gd name="connsiteY13" fmla="*/ 43492 h 103196"/>
                <a:gd name="connsiteX14" fmla="*/ 1995201 w 4286284"/>
                <a:gd name="connsiteY14" fmla="*/ 44347 h 103196"/>
                <a:gd name="connsiteX15" fmla="*/ 2142495 w 4286284"/>
                <a:gd name="connsiteY15" fmla="*/ 41824 h 103196"/>
                <a:gd name="connsiteX16" fmla="*/ 2295953 w 4286284"/>
                <a:gd name="connsiteY16" fmla="*/ 40111 h 103196"/>
                <a:gd name="connsiteX17" fmla="*/ 2414713 w 4286284"/>
                <a:gd name="connsiteY17" fmla="*/ 43937 h 103196"/>
                <a:gd name="connsiteX18" fmla="*/ 2574124 w 4286284"/>
                <a:gd name="connsiteY18" fmla="*/ 39567 h 103196"/>
                <a:gd name="connsiteX19" fmla="*/ 2716651 w 4286284"/>
                <a:gd name="connsiteY19" fmla="*/ 45121 h 103196"/>
                <a:gd name="connsiteX20" fmla="*/ 2858432 w 4286284"/>
                <a:gd name="connsiteY20" fmla="*/ 48329 h 103196"/>
                <a:gd name="connsiteX21" fmla="*/ 2997063 w 4286284"/>
                <a:gd name="connsiteY21" fmla="*/ 54417 h 103196"/>
                <a:gd name="connsiteX22" fmla="*/ 3146352 w 4286284"/>
                <a:gd name="connsiteY22" fmla="*/ 53925 h 103196"/>
                <a:gd name="connsiteX23" fmla="*/ 3294531 w 4286284"/>
                <a:gd name="connsiteY23" fmla="*/ 47837 h 103196"/>
                <a:gd name="connsiteX24" fmla="*/ 3429878 w 4286284"/>
                <a:gd name="connsiteY24" fmla="*/ 50301 h 103196"/>
                <a:gd name="connsiteX25" fmla="*/ 3578728 w 4286284"/>
                <a:gd name="connsiteY25" fmla="*/ 45083 h 103196"/>
                <a:gd name="connsiteX26" fmla="*/ 3721657 w 4286284"/>
                <a:gd name="connsiteY26" fmla="*/ 46973 h 103196"/>
                <a:gd name="connsiteX27" fmla="*/ 3855125 w 4286284"/>
                <a:gd name="connsiteY27" fmla="*/ 52496 h 103196"/>
                <a:gd name="connsiteX28" fmla="*/ 4004506 w 4286284"/>
                <a:gd name="connsiteY28" fmla="*/ 37147 h 103196"/>
                <a:gd name="connsiteX29" fmla="*/ 4146631 w 4286284"/>
                <a:gd name="connsiteY29" fmla="*/ 41972 h 103196"/>
                <a:gd name="connsiteX30" fmla="*/ 4286284 w 4286284"/>
                <a:gd name="connsiteY30" fmla="*/ 45755 h 103196"/>
                <a:gd name="connsiteX0" fmla="*/ 0 w 4286284"/>
                <a:gd name="connsiteY0" fmla="*/ 59929 h 103196"/>
                <a:gd name="connsiteX1" fmla="*/ 139833 w 4286284"/>
                <a:gd name="connsiteY1" fmla="*/ 54342 h 103196"/>
                <a:gd name="connsiteX2" fmla="*/ 272740 w 4286284"/>
                <a:gd name="connsiteY2" fmla="*/ 61553 h 103196"/>
                <a:gd name="connsiteX3" fmla="*/ 429494 w 4286284"/>
                <a:gd name="connsiteY3" fmla="*/ 66110 h 103196"/>
                <a:gd name="connsiteX4" fmla="*/ 580378 w 4286284"/>
                <a:gd name="connsiteY4" fmla="*/ 57602 h 103196"/>
                <a:gd name="connsiteX5" fmla="*/ 721920 w 4286284"/>
                <a:gd name="connsiteY5" fmla="*/ 47565 h 103196"/>
                <a:gd name="connsiteX6" fmla="*/ 858530 w 4286284"/>
                <a:gd name="connsiteY6" fmla="*/ 55687 h 103196"/>
                <a:gd name="connsiteX7" fmla="*/ 1011014 w 4286284"/>
                <a:gd name="connsiteY7" fmla="*/ 50962 h 103196"/>
                <a:gd name="connsiteX8" fmla="*/ 1157601 w 4286284"/>
                <a:gd name="connsiteY8" fmla="*/ 55125 h 103196"/>
                <a:gd name="connsiteX9" fmla="*/ 1298839 w 4286284"/>
                <a:gd name="connsiteY9" fmla="*/ 59109 h 103196"/>
                <a:gd name="connsiteX10" fmla="*/ 1426201 w 4286284"/>
                <a:gd name="connsiteY10" fmla="*/ 59742 h 103196"/>
                <a:gd name="connsiteX11" fmla="*/ 1575046 w 4286284"/>
                <a:gd name="connsiteY11" fmla="*/ 51308 h 103196"/>
                <a:gd name="connsiteX12" fmla="*/ 1717561 w 4286284"/>
                <a:gd name="connsiteY12" fmla="*/ 49236 h 103196"/>
                <a:gd name="connsiteX13" fmla="*/ 1861266 w 4286284"/>
                <a:gd name="connsiteY13" fmla="*/ 43492 h 103196"/>
                <a:gd name="connsiteX14" fmla="*/ 1995201 w 4286284"/>
                <a:gd name="connsiteY14" fmla="*/ 44347 h 103196"/>
                <a:gd name="connsiteX15" fmla="*/ 2142495 w 4286284"/>
                <a:gd name="connsiteY15" fmla="*/ 41824 h 103196"/>
                <a:gd name="connsiteX16" fmla="*/ 2295953 w 4286284"/>
                <a:gd name="connsiteY16" fmla="*/ 40111 h 103196"/>
                <a:gd name="connsiteX17" fmla="*/ 2414713 w 4286284"/>
                <a:gd name="connsiteY17" fmla="*/ 43937 h 103196"/>
                <a:gd name="connsiteX18" fmla="*/ 2574124 w 4286284"/>
                <a:gd name="connsiteY18" fmla="*/ 39567 h 103196"/>
                <a:gd name="connsiteX19" fmla="*/ 2716651 w 4286284"/>
                <a:gd name="connsiteY19" fmla="*/ 45121 h 103196"/>
                <a:gd name="connsiteX20" fmla="*/ 2858432 w 4286284"/>
                <a:gd name="connsiteY20" fmla="*/ 48329 h 103196"/>
                <a:gd name="connsiteX21" fmla="*/ 2997063 w 4286284"/>
                <a:gd name="connsiteY21" fmla="*/ 54417 h 103196"/>
                <a:gd name="connsiteX22" fmla="*/ 3146352 w 4286284"/>
                <a:gd name="connsiteY22" fmla="*/ 53925 h 103196"/>
                <a:gd name="connsiteX23" fmla="*/ 3294531 w 4286284"/>
                <a:gd name="connsiteY23" fmla="*/ 47837 h 103196"/>
                <a:gd name="connsiteX24" fmla="*/ 3429878 w 4286284"/>
                <a:gd name="connsiteY24" fmla="*/ 50301 h 103196"/>
                <a:gd name="connsiteX25" fmla="*/ 3578728 w 4286284"/>
                <a:gd name="connsiteY25" fmla="*/ 45083 h 103196"/>
                <a:gd name="connsiteX26" fmla="*/ 3721657 w 4286284"/>
                <a:gd name="connsiteY26" fmla="*/ 46973 h 103196"/>
                <a:gd name="connsiteX27" fmla="*/ 3855125 w 4286284"/>
                <a:gd name="connsiteY27" fmla="*/ 52496 h 103196"/>
                <a:gd name="connsiteX28" fmla="*/ 4004506 w 4286284"/>
                <a:gd name="connsiteY28" fmla="*/ 37147 h 103196"/>
                <a:gd name="connsiteX29" fmla="*/ 4146631 w 4286284"/>
                <a:gd name="connsiteY29" fmla="*/ 41972 h 103196"/>
                <a:gd name="connsiteX30" fmla="*/ 4286284 w 4286284"/>
                <a:gd name="connsiteY30" fmla="*/ 45755 h 103196"/>
                <a:gd name="connsiteX0" fmla="*/ 0 w 4286284"/>
                <a:gd name="connsiteY0" fmla="*/ 53833 h 97100"/>
                <a:gd name="connsiteX1" fmla="*/ 139833 w 4286284"/>
                <a:gd name="connsiteY1" fmla="*/ 48246 h 97100"/>
                <a:gd name="connsiteX2" fmla="*/ 272740 w 4286284"/>
                <a:gd name="connsiteY2" fmla="*/ 55457 h 97100"/>
                <a:gd name="connsiteX3" fmla="*/ 429494 w 4286284"/>
                <a:gd name="connsiteY3" fmla="*/ 60014 h 97100"/>
                <a:gd name="connsiteX4" fmla="*/ 580378 w 4286284"/>
                <a:gd name="connsiteY4" fmla="*/ 51506 h 97100"/>
                <a:gd name="connsiteX5" fmla="*/ 721920 w 4286284"/>
                <a:gd name="connsiteY5" fmla="*/ 41469 h 97100"/>
                <a:gd name="connsiteX6" fmla="*/ 858530 w 4286284"/>
                <a:gd name="connsiteY6" fmla="*/ 49591 h 97100"/>
                <a:gd name="connsiteX7" fmla="*/ 1011014 w 4286284"/>
                <a:gd name="connsiteY7" fmla="*/ 44866 h 97100"/>
                <a:gd name="connsiteX8" fmla="*/ 1157601 w 4286284"/>
                <a:gd name="connsiteY8" fmla="*/ 49029 h 97100"/>
                <a:gd name="connsiteX9" fmla="*/ 1298839 w 4286284"/>
                <a:gd name="connsiteY9" fmla="*/ 53013 h 97100"/>
                <a:gd name="connsiteX10" fmla="*/ 1426201 w 4286284"/>
                <a:gd name="connsiteY10" fmla="*/ 53646 h 97100"/>
                <a:gd name="connsiteX11" fmla="*/ 1575046 w 4286284"/>
                <a:gd name="connsiteY11" fmla="*/ 45212 h 97100"/>
                <a:gd name="connsiteX12" fmla="*/ 1717561 w 4286284"/>
                <a:gd name="connsiteY12" fmla="*/ 43140 h 97100"/>
                <a:gd name="connsiteX13" fmla="*/ 1861266 w 4286284"/>
                <a:gd name="connsiteY13" fmla="*/ 37396 h 97100"/>
                <a:gd name="connsiteX14" fmla="*/ 1995201 w 4286284"/>
                <a:gd name="connsiteY14" fmla="*/ 38251 h 97100"/>
                <a:gd name="connsiteX15" fmla="*/ 2142495 w 4286284"/>
                <a:gd name="connsiteY15" fmla="*/ 35728 h 97100"/>
                <a:gd name="connsiteX16" fmla="*/ 2295953 w 4286284"/>
                <a:gd name="connsiteY16" fmla="*/ 34015 h 97100"/>
                <a:gd name="connsiteX17" fmla="*/ 2414713 w 4286284"/>
                <a:gd name="connsiteY17" fmla="*/ 37841 h 97100"/>
                <a:gd name="connsiteX18" fmla="*/ 2574124 w 4286284"/>
                <a:gd name="connsiteY18" fmla="*/ 33471 h 97100"/>
                <a:gd name="connsiteX19" fmla="*/ 2716651 w 4286284"/>
                <a:gd name="connsiteY19" fmla="*/ 39025 h 97100"/>
                <a:gd name="connsiteX20" fmla="*/ 2858432 w 4286284"/>
                <a:gd name="connsiteY20" fmla="*/ 42233 h 97100"/>
                <a:gd name="connsiteX21" fmla="*/ 2997063 w 4286284"/>
                <a:gd name="connsiteY21" fmla="*/ 48321 h 97100"/>
                <a:gd name="connsiteX22" fmla="*/ 3146352 w 4286284"/>
                <a:gd name="connsiteY22" fmla="*/ 47829 h 97100"/>
                <a:gd name="connsiteX23" fmla="*/ 3294531 w 4286284"/>
                <a:gd name="connsiteY23" fmla="*/ 41741 h 97100"/>
                <a:gd name="connsiteX24" fmla="*/ 3429878 w 4286284"/>
                <a:gd name="connsiteY24" fmla="*/ 44205 h 97100"/>
                <a:gd name="connsiteX25" fmla="*/ 3578728 w 4286284"/>
                <a:gd name="connsiteY25" fmla="*/ 38987 h 97100"/>
                <a:gd name="connsiteX26" fmla="*/ 3721657 w 4286284"/>
                <a:gd name="connsiteY26" fmla="*/ 40877 h 97100"/>
                <a:gd name="connsiteX27" fmla="*/ 3855125 w 4286284"/>
                <a:gd name="connsiteY27" fmla="*/ 46400 h 97100"/>
                <a:gd name="connsiteX28" fmla="*/ 4004506 w 4286284"/>
                <a:gd name="connsiteY28" fmla="*/ 31051 h 97100"/>
                <a:gd name="connsiteX29" fmla="*/ 4146631 w 4286284"/>
                <a:gd name="connsiteY29" fmla="*/ 35876 h 97100"/>
                <a:gd name="connsiteX30" fmla="*/ 4286284 w 4286284"/>
                <a:gd name="connsiteY30" fmla="*/ 39659 h 97100"/>
                <a:gd name="connsiteX0" fmla="*/ 0 w 4286284"/>
                <a:gd name="connsiteY0" fmla="*/ 56146 h 99413"/>
                <a:gd name="connsiteX1" fmla="*/ 139833 w 4286284"/>
                <a:gd name="connsiteY1" fmla="*/ 50559 h 99413"/>
                <a:gd name="connsiteX2" fmla="*/ 272740 w 4286284"/>
                <a:gd name="connsiteY2" fmla="*/ 57770 h 99413"/>
                <a:gd name="connsiteX3" fmla="*/ 429494 w 4286284"/>
                <a:gd name="connsiteY3" fmla="*/ 62327 h 99413"/>
                <a:gd name="connsiteX4" fmla="*/ 580378 w 4286284"/>
                <a:gd name="connsiteY4" fmla="*/ 53819 h 99413"/>
                <a:gd name="connsiteX5" fmla="*/ 721920 w 4286284"/>
                <a:gd name="connsiteY5" fmla="*/ 43782 h 99413"/>
                <a:gd name="connsiteX6" fmla="*/ 858530 w 4286284"/>
                <a:gd name="connsiteY6" fmla="*/ 51904 h 99413"/>
                <a:gd name="connsiteX7" fmla="*/ 1011014 w 4286284"/>
                <a:gd name="connsiteY7" fmla="*/ 47179 h 99413"/>
                <a:gd name="connsiteX8" fmla="*/ 1157601 w 4286284"/>
                <a:gd name="connsiteY8" fmla="*/ 51342 h 99413"/>
                <a:gd name="connsiteX9" fmla="*/ 1298839 w 4286284"/>
                <a:gd name="connsiteY9" fmla="*/ 55326 h 99413"/>
                <a:gd name="connsiteX10" fmla="*/ 1426201 w 4286284"/>
                <a:gd name="connsiteY10" fmla="*/ 55959 h 99413"/>
                <a:gd name="connsiteX11" fmla="*/ 1575046 w 4286284"/>
                <a:gd name="connsiteY11" fmla="*/ 47525 h 99413"/>
                <a:gd name="connsiteX12" fmla="*/ 1717561 w 4286284"/>
                <a:gd name="connsiteY12" fmla="*/ 45453 h 99413"/>
                <a:gd name="connsiteX13" fmla="*/ 1861266 w 4286284"/>
                <a:gd name="connsiteY13" fmla="*/ 39709 h 99413"/>
                <a:gd name="connsiteX14" fmla="*/ 1995201 w 4286284"/>
                <a:gd name="connsiteY14" fmla="*/ 40564 h 99413"/>
                <a:gd name="connsiteX15" fmla="*/ 2142495 w 4286284"/>
                <a:gd name="connsiteY15" fmla="*/ 38041 h 99413"/>
                <a:gd name="connsiteX16" fmla="*/ 2295953 w 4286284"/>
                <a:gd name="connsiteY16" fmla="*/ 36328 h 99413"/>
                <a:gd name="connsiteX17" fmla="*/ 2414713 w 4286284"/>
                <a:gd name="connsiteY17" fmla="*/ 40154 h 99413"/>
                <a:gd name="connsiteX18" fmla="*/ 2574124 w 4286284"/>
                <a:gd name="connsiteY18" fmla="*/ 35784 h 99413"/>
                <a:gd name="connsiteX19" fmla="*/ 2716651 w 4286284"/>
                <a:gd name="connsiteY19" fmla="*/ 41338 h 99413"/>
                <a:gd name="connsiteX20" fmla="*/ 2858432 w 4286284"/>
                <a:gd name="connsiteY20" fmla="*/ 44546 h 99413"/>
                <a:gd name="connsiteX21" fmla="*/ 2997063 w 4286284"/>
                <a:gd name="connsiteY21" fmla="*/ 50634 h 99413"/>
                <a:gd name="connsiteX22" fmla="*/ 3146352 w 4286284"/>
                <a:gd name="connsiteY22" fmla="*/ 50142 h 99413"/>
                <a:gd name="connsiteX23" fmla="*/ 3294531 w 4286284"/>
                <a:gd name="connsiteY23" fmla="*/ 44054 h 99413"/>
                <a:gd name="connsiteX24" fmla="*/ 3429878 w 4286284"/>
                <a:gd name="connsiteY24" fmla="*/ 46518 h 99413"/>
                <a:gd name="connsiteX25" fmla="*/ 3578728 w 4286284"/>
                <a:gd name="connsiteY25" fmla="*/ 41300 h 99413"/>
                <a:gd name="connsiteX26" fmla="*/ 3721657 w 4286284"/>
                <a:gd name="connsiteY26" fmla="*/ 43190 h 99413"/>
                <a:gd name="connsiteX27" fmla="*/ 3855125 w 4286284"/>
                <a:gd name="connsiteY27" fmla="*/ 48713 h 99413"/>
                <a:gd name="connsiteX28" fmla="*/ 4004506 w 4286284"/>
                <a:gd name="connsiteY28" fmla="*/ 33364 h 99413"/>
                <a:gd name="connsiteX29" fmla="*/ 4146631 w 4286284"/>
                <a:gd name="connsiteY29" fmla="*/ 38189 h 99413"/>
                <a:gd name="connsiteX30" fmla="*/ 4286284 w 4286284"/>
                <a:gd name="connsiteY30" fmla="*/ 41972 h 99413"/>
                <a:gd name="connsiteX0" fmla="*/ 0 w 4286284"/>
                <a:gd name="connsiteY0" fmla="*/ 53833 h 97100"/>
                <a:gd name="connsiteX1" fmla="*/ 139833 w 4286284"/>
                <a:gd name="connsiteY1" fmla="*/ 48246 h 97100"/>
                <a:gd name="connsiteX2" fmla="*/ 272740 w 4286284"/>
                <a:gd name="connsiteY2" fmla="*/ 55457 h 97100"/>
                <a:gd name="connsiteX3" fmla="*/ 429494 w 4286284"/>
                <a:gd name="connsiteY3" fmla="*/ 60014 h 97100"/>
                <a:gd name="connsiteX4" fmla="*/ 580378 w 4286284"/>
                <a:gd name="connsiteY4" fmla="*/ 51506 h 97100"/>
                <a:gd name="connsiteX5" fmla="*/ 721920 w 4286284"/>
                <a:gd name="connsiteY5" fmla="*/ 41469 h 97100"/>
                <a:gd name="connsiteX6" fmla="*/ 858530 w 4286284"/>
                <a:gd name="connsiteY6" fmla="*/ 49591 h 97100"/>
                <a:gd name="connsiteX7" fmla="*/ 1011014 w 4286284"/>
                <a:gd name="connsiteY7" fmla="*/ 44866 h 97100"/>
                <a:gd name="connsiteX8" fmla="*/ 1157601 w 4286284"/>
                <a:gd name="connsiteY8" fmla="*/ 49029 h 97100"/>
                <a:gd name="connsiteX9" fmla="*/ 1298839 w 4286284"/>
                <a:gd name="connsiteY9" fmla="*/ 53013 h 97100"/>
                <a:gd name="connsiteX10" fmla="*/ 1426201 w 4286284"/>
                <a:gd name="connsiteY10" fmla="*/ 53646 h 97100"/>
                <a:gd name="connsiteX11" fmla="*/ 1575046 w 4286284"/>
                <a:gd name="connsiteY11" fmla="*/ 45212 h 97100"/>
                <a:gd name="connsiteX12" fmla="*/ 1717561 w 4286284"/>
                <a:gd name="connsiteY12" fmla="*/ 43140 h 97100"/>
                <a:gd name="connsiteX13" fmla="*/ 1861266 w 4286284"/>
                <a:gd name="connsiteY13" fmla="*/ 37396 h 97100"/>
                <a:gd name="connsiteX14" fmla="*/ 1995201 w 4286284"/>
                <a:gd name="connsiteY14" fmla="*/ 38251 h 97100"/>
                <a:gd name="connsiteX15" fmla="*/ 2142495 w 4286284"/>
                <a:gd name="connsiteY15" fmla="*/ 35728 h 97100"/>
                <a:gd name="connsiteX16" fmla="*/ 2295953 w 4286284"/>
                <a:gd name="connsiteY16" fmla="*/ 34015 h 97100"/>
                <a:gd name="connsiteX17" fmla="*/ 2414713 w 4286284"/>
                <a:gd name="connsiteY17" fmla="*/ 37841 h 97100"/>
                <a:gd name="connsiteX18" fmla="*/ 2574124 w 4286284"/>
                <a:gd name="connsiteY18" fmla="*/ 33471 h 97100"/>
                <a:gd name="connsiteX19" fmla="*/ 2716651 w 4286284"/>
                <a:gd name="connsiteY19" fmla="*/ 39025 h 97100"/>
                <a:gd name="connsiteX20" fmla="*/ 2858432 w 4286284"/>
                <a:gd name="connsiteY20" fmla="*/ 42233 h 97100"/>
                <a:gd name="connsiteX21" fmla="*/ 2997063 w 4286284"/>
                <a:gd name="connsiteY21" fmla="*/ 48321 h 97100"/>
                <a:gd name="connsiteX22" fmla="*/ 3146352 w 4286284"/>
                <a:gd name="connsiteY22" fmla="*/ 47829 h 97100"/>
                <a:gd name="connsiteX23" fmla="*/ 3294531 w 4286284"/>
                <a:gd name="connsiteY23" fmla="*/ 41741 h 97100"/>
                <a:gd name="connsiteX24" fmla="*/ 3429878 w 4286284"/>
                <a:gd name="connsiteY24" fmla="*/ 44205 h 97100"/>
                <a:gd name="connsiteX25" fmla="*/ 3578728 w 4286284"/>
                <a:gd name="connsiteY25" fmla="*/ 38987 h 97100"/>
                <a:gd name="connsiteX26" fmla="*/ 3721657 w 4286284"/>
                <a:gd name="connsiteY26" fmla="*/ 40877 h 97100"/>
                <a:gd name="connsiteX27" fmla="*/ 3855125 w 4286284"/>
                <a:gd name="connsiteY27" fmla="*/ 46400 h 97100"/>
                <a:gd name="connsiteX28" fmla="*/ 4004506 w 4286284"/>
                <a:gd name="connsiteY28" fmla="*/ 31051 h 97100"/>
                <a:gd name="connsiteX29" fmla="*/ 4146631 w 4286284"/>
                <a:gd name="connsiteY29" fmla="*/ 35876 h 97100"/>
                <a:gd name="connsiteX30" fmla="*/ 4286284 w 4286284"/>
                <a:gd name="connsiteY30" fmla="*/ 39659 h 97100"/>
                <a:gd name="connsiteX0" fmla="*/ 0 w 4286284"/>
                <a:gd name="connsiteY0" fmla="*/ 56283 h 99550"/>
                <a:gd name="connsiteX1" fmla="*/ 139833 w 4286284"/>
                <a:gd name="connsiteY1" fmla="*/ 50696 h 99550"/>
                <a:gd name="connsiteX2" fmla="*/ 272740 w 4286284"/>
                <a:gd name="connsiteY2" fmla="*/ 57907 h 99550"/>
                <a:gd name="connsiteX3" fmla="*/ 429494 w 4286284"/>
                <a:gd name="connsiteY3" fmla="*/ 62464 h 99550"/>
                <a:gd name="connsiteX4" fmla="*/ 580378 w 4286284"/>
                <a:gd name="connsiteY4" fmla="*/ 53956 h 99550"/>
                <a:gd name="connsiteX5" fmla="*/ 721920 w 4286284"/>
                <a:gd name="connsiteY5" fmla="*/ 43919 h 99550"/>
                <a:gd name="connsiteX6" fmla="*/ 858530 w 4286284"/>
                <a:gd name="connsiteY6" fmla="*/ 52041 h 99550"/>
                <a:gd name="connsiteX7" fmla="*/ 1011014 w 4286284"/>
                <a:gd name="connsiteY7" fmla="*/ 47316 h 99550"/>
                <a:gd name="connsiteX8" fmla="*/ 1157601 w 4286284"/>
                <a:gd name="connsiteY8" fmla="*/ 51479 h 99550"/>
                <a:gd name="connsiteX9" fmla="*/ 1298839 w 4286284"/>
                <a:gd name="connsiteY9" fmla="*/ 55463 h 99550"/>
                <a:gd name="connsiteX10" fmla="*/ 1426201 w 4286284"/>
                <a:gd name="connsiteY10" fmla="*/ 56096 h 99550"/>
                <a:gd name="connsiteX11" fmla="*/ 1575046 w 4286284"/>
                <a:gd name="connsiteY11" fmla="*/ 47662 h 99550"/>
                <a:gd name="connsiteX12" fmla="*/ 1717561 w 4286284"/>
                <a:gd name="connsiteY12" fmla="*/ 45590 h 99550"/>
                <a:gd name="connsiteX13" fmla="*/ 1861266 w 4286284"/>
                <a:gd name="connsiteY13" fmla="*/ 39846 h 99550"/>
                <a:gd name="connsiteX14" fmla="*/ 1995201 w 4286284"/>
                <a:gd name="connsiteY14" fmla="*/ 40701 h 99550"/>
                <a:gd name="connsiteX15" fmla="*/ 2142495 w 4286284"/>
                <a:gd name="connsiteY15" fmla="*/ 38178 h 99550"/>
                <a:gd name="connsiteX16" fmla="*/ 2295953 w 4286284"/>
                <a:gd name="connsiteY16" fmla="*/ 36465 h 99550"/>
                <a:gd name="connsiteX17" fmla="*/ 2414713 w 4286284"/>
                <a:gd name="connsiteY17" fmla="*/ 40291 h 99550"/>
                <a:gd name="connsiteX18" fmla="*/ 2574124 w 4286284"/>
                <a:gd name="connsiteY18" fmla="*/ 35921 h 99550"/>
                <a:gd name="connsiteX19" fmla="*/ 2716651 w 4286284"/>
                <a:gd name="connsiteY19" fmla="*/ 41475 h 99550"/>
                <a:gd name="connsiteX20" fmla="*/ 2858432 w 4286284"/>
                <a:gd name="connsiteY20" fmla="*/ 44683 h 99550"/>
                <a:gd name="connsiteX21" fmla="*/ 2997063 w 4286284"/>
                <a:gd name="connsiteY21" fmla="*/ 50771 h 99550"/>
                <a:gd name="connsiteX22" fmla="*/ 3146352 w 4286284"/>
                <a:gd name="connsiteY22" fmla="*/ 50279 h 99550"/>
                <a:gd name="connsiteX23" fmla="*/ 3294531 w 4286284"/>
                <a:gd name="connsiteY23" fmla="*/ 44191 h 99550"/>
                <a:gd name="connsiteX24" fmla="*/ 3429878 w 4286284"/>
                <a:gd name="connsiteY24" fmla="*/ 46655 h 99550"/>
                <a:gd name="connsiteX25" fmla="*/ 3578728 w 4286284"/>
                <a:gd name="connsiteY25" fmla="*/ 41437 h 99550"/>
                <a:gd name="connsiteX26" fmla="*/ 3721657 w 4286284"/>
                <a:gd name="connsiteY26" fmla="*/ 43327 h 99550"/>
                <a:gd name="connsiteX27" fmla="*/ 3855125 w 4286284"/>
                <a:gd name="connsiteY27" fmla="*/ 48850 h 99550"/>
                <a:gd name="connsiteX28" fmla="*/ 4004506 w 4286284"/>
                <a:gd name="connsiteY28" fmla="*/ 33501 h 99550"/>
                <a:gd name="connsiteX29" fmla="*/ 4146631 w 4286284"/>
                <a:gd name="connsiteY29" fmla="*/ 38326 h 99550"/>
                <a:gd name="connsiteX30" fmla="*/ 4286284 w 4286284"/>
                <a:gd name="connsiteY30" fmla="*/ 42109 h 99550"/>
                <a:gd name="connsiteX0" fmla="*/ 0 w 4286284"/>
                <a:gd name="connsiteY0" fmla="*/ 53833 h 97100"/>
                <a:gd name="connsiteX1" fmla="*/ 139833 w 4286284"/>
                <a:gd name="connsiteY1" fmla="*/ 48246 h 97100"/>
                <a:gd name="connsiteX2" fmla="*/ 272740 w 4286284"/>
                <a:gd name="connsiteY2" fmla="*/ 55457 h 97100"/>
                <a:gd name="connsiteX3" fmla="*/ 429494 w 4286284"/>
                <a:gd name="connsiteY3" fmla="*/ 60014 h 97100"/>
                <a:gd name="connsiteX4" fmla="*/ 580378 w 4286284"/>
                <a:gd name="connsiteY4" fmla="*/ 51506 h 97100"/>
                <a:gd name="connsiteX5" fmla="*/ 721920 w 4286284"/>
                <a:gd name="connsiteY5" fmla="*/ 41469 h 97100"/>
                <a:gd name="connsiteX6" fmla="*/ 858530 w 4286284"/>
                <a:gd name="connsiteY6" fmla="*/ 49591 h 97100"/>
                <a:gd name="connsiteX7" fmla="*/ 1011014 w 4286284"/>
                <a:gd name="connsiteY7" fmla="*/ 44866 h 97100"/>
                <a:gd name="connsiteX8" fmla="*/ 1157601 w 4286284"/>
                <a:gd name="connsiteY8" fmla="*/ 49029 h 97100"/>
                <a:gd name="connsiteX9" fmla="*/ 1298839 w 4286284"/>
                <a:gd name="connsiteY9" fmla="*/ 53013 h 97100"/>
                <a:gd name="connsiteX10" fmla="*/ 1426201 w 4286284"/>
                <a:gd name="connsiteY10" fmla="*/ 53646 h 97100"/>
                <a:gd name="connsiteX11" fmla="*/ 1575046 w 4286284"/>
                <a:gd name="connsiteY11" fmla="*/ 45212 h 97100"/>
                <a:gd name="connsiteX12" fmla="*/ 1717561 w 4286284"/>
                <a:gd name="connsiteY12" fmla="*/ 43140 h 97100"/>
                <a:gd name="connsiteX13" fmla="*/ 1861266 w 4286284"/>
                <a:gd name="connsiteY13" fmla="*/ 37396 h 97100"/>
                <a:gd name="connsiteX14" fmla="*/ 1995201 w 4286284"/>
                <a:gd name="connsiteY14" fmla="*/ 38251 h 97100"/>
                <a:gd name="connsiteX15" fmla="*/ 2142495 w 4286284"/>
                <a:gd name="connsiteY15" fmla="*/ 35728 h 97100"/>
                <a:gd name="connsiteX16" fmla="*/ 2295953 w 4286284"/>
                <a:gd name="connsiteY16" fmla="*/ 34015 h 97100"/>
                <a:gd name="connsiteX17" fmla="*/ 2414713 w 4286284"/>
                <a:gd name="connsiteY17" fmla="*/ 37841 h 97100"/>
                <a:gd name="connsiteX18" fmla="*/ 2574124 w 4286284"/>
                <a:gd name="connsiteY18" fmla="*/ 33471 h 97100"/>
                <a:gd name="connsiteX19" fmla="*/ 2716651 w 4286284"/>
                <a:gd name="connsiteY19" fmla="*/ 39025 h 97100"/>
                <a:gd name="connsiteX20" fmla="*/ 2858432 w 4286284"/>
                <a:gd name="connsiteY20" fmla="*/ 42233 h 97100"/>
                <a:gd name="connsiteX21" fmla="*/ 2997063 w 4286284"/>
                <a:gd name="connsiteY21" fmla="*/ 48321 h 97100"/>
                <a:gd name="connsiteX22" fmla="*/ 3146352 w 4286284"/>
                <a:gd name="connsiteY22" fmla="*/ 47829 h 97100"/>
                <a:gd name="connsiteX23" fmla="*/ 3294531 w 4286284"/>
                <a:gd name="connsiteY23" fmla="*/ 41741 h 97100"/>
                <a:gd name="connsiteX24" fmla="*/ 3429878 w 4286284"/>
                <a:gd name="connsiteY24" fmla="*/ 44205 h 97100"/>
                <a:gd name="connsiteX25" fmla="*/ 3578728 w 4286284"/>
                <a:gd name="connsiteY25" fmla="*/ 38987 h 97100"/>
                <a:gd name="connsiteX26" fmla="*/ 3721657 w 4286284"/>
                <a:gd name="connsiteY26" fmla="*/ 40877 h 97100"/>
                <a:gd name="connsiteX27" fmla="*/ 3855125 w 4286284"/>
                <a:gd name="connsiteY27" fmla="*/ 46400 h 97100"/>
                <a:gd name="connsiteX28" fmla="*/ 4004506 w 4286284"/>
                <a:gd name="connsiteY28" fmla="*/ 31051 h 97100"/>
                <a:gd name="connsiteX29" fmla="*/ 4146631 w 4286284"/>
                <a:gd name="connsiteY29" fmla="*/ 35876 h 97100"/>
                <a:gd name="connsiteX30" fmla="*/ 4286284 w 4286284"/>
                <a:gd name="connsiteY30" fmla="*/ 39659 h 97100"/>
                <a:gd name="connsiteX0" fmla="*/ 0 w 4286284"/>
                <a:gd name="connsiteY0" fmla="*/ 87498 h 130765"/>
                <a:gd name="connsiteX1" fmla="*/ 139833 w 4286284"/>
                <a:gd name="connsiteY1" fmla="*/ 81911 h 130765"/>
                <a:gd name="connsiteX2" fmla="*/ 272740 w 4286284"/>
                <a:gd name="connsiteY2" fmla="*/ 89122 h 130765"/>
                <a:gd name="connsiteX3" fmla="*/ 429494 w 4286284"/>
                <a:gd name="connsiteY3" fmla="*/ 93679 h 130765"/>
                <a:gd name="connsiteX4" fmla="*/ 580378 w 4286284"/>
                <a:gd name="connsiteY4" fmla="*/ 85171 h 130765"/>
                <a:gd name="connsiteX5" fmla="*/ 721920 w 4286284"/>
                <a:gd name="connsiteY5" fmla="*/ 75134 h 130765"/>
                <a:gd name="connsiteX6" fmla="*/ 858530 w 4286284"/>
                <a:gd name="connsiteY6" fmla="*/ 83256 h 130765"/>
                <a:gd name="connsiteX7" fmla="*/ 1011014 w 4286284"/>
                <a:gd name="connsiteY7" fmla="*/ 78531 h 130765"/>
                <a:gd name="connsiteX8" fmla="*/ 1157601 w 4286284"/>
                <a:gd name="connsiteY8" fmla="*/ 82694 h 130765"/>
                <a:gd name="connsiteX9" fmla="*/ 1343517 w 4286284"/>
                <a:gd name="connsiteY9" fmla="*/ 301 h 130765"/>
                <a:gd name="connsiteX10" fmla="*/ 1426201 w 4286284"/>
                <a:gd name="connsiteY10" fmla="*/ 87311 h 130765"/>
                <a:gd name="connsiteX11" fmla="*/ 1575046 w 4286284"/>
                <a:gd name="connsiteY11" fmla="*/ 78877 h 130765"/>
                <a:gd name="connsiteX12" fmla="*/ 1717561 w 4286284"/>
                <a:gd name="connsiteY12" fmla="*/ 76805 h 130765"/>
                <a:gd name="connsiteX13" fmla="*/ 1861266 w 4286284"/>
                <a:gd name="connsiteY13" fmla="*/ 71061 h 130765"/>
                <a:gd name="connsiteX14" fmla="*/ 1995201 w 4286284"/>
                <a:gd name="connsiteY14" fmla="*/ 71916 h 130765"/>
                <a:gd name="connsiteX15" fmla="*/ 2142495 w 4286284"/>
                <a:gd name="connsiteY15" fmla="*/ 69393 h 130765"/>
                <a:gd name="connsiteX16" fmla="*/ 2295953 w 4286284"/>
                <a:gd name="connsiteY16" fmla="*/ 67680 h 130765"/>
                <a:gd name="connsiteX17" fmla="*/ 2414713 w 4286284"/>
                <a:gd name="connsiteY17" fmla="*/ 71506 h 130765"/>
                <a:gd name="connsiteX18" fmla="*/ 2574124 w 4286284"/>
                <a:gd name="connsiteY18" fmla="*/ 67136 h 130765"/>
                <a:gd name="connsiteX19" fmla="*/ 2716651 w 4286284"/>
                <a:gd name="connsiteY19" fmla="*/ 72690 h 130765"/>
                <a:gd name="connsiteX20" fmla="*/ 2858432 w 4286284"/>
                <a:gd name="connsiteY20" fmla="*/ 75898 h 130765"/>
                <a:gd name="connsiteX21" fmla="*/ 2997063 w 4286284"/>
                <a:gd name="connsiteY21" fmla="*/ 81986 h 130765"/>
                <a:gd name="connsiteX22" fmla="*/ 3146352 w 4286284"/>
                <a:gd name="connsiteY22" fmla="*/ 81494 h 130765"/>
                <a:gd name="connsiteX23" fmla="*/ 3294531 w 4286284"/>
                <a:gd name="connsiteY23" fmla="*/ 75406 h 130765"/>
                <a:gd name="connsiteX24" fmla="*/ 3429878 w 4286284"/>
                <a:gd name="connsiteY24" fmla="*/ 77870 h 130765"/>
                <a:gd name="connsiteX25" fmla="*/ 3578728 w 4286284"/>
                <a:gd name="connsiteY25" fmla="*/ 72652 h 130765"/>
                <a:gd name="connsiteX26" fmla="*/ 3721657 w 4286284"/>
                <a:gd name="connsiteY26" fmla="*/ 74542 h 130765"/>
                <a:gd name="connsiteX27" fmla="*/ 3855125 w 4286284"/>
                <a:gd name="connsiteY27" fmla="*/ 80065 h 130765"/>
                <a:gd name="connsiteX28" fmla="*/ 4004506 w 4286284"/>
                <a:gd name="connsiteY28" fmla="*/ 64716 h 130765"/>
                <a:gd name="connsiteX29" fmla="*/ 4146631 w 4286284"/>
                <a:gd name="connsiteY29" fmla="*/ 69541 h 130765"/>
                <a:gd name="connsiteX30" fmla="*/ 4286284 w 4286284"/>
                <a:gd name="connsiteY30" fmla="*/ 73324 h 130765"/>
                <a:gd name="connsiteX0" fmla="*/ 0 w 4286284"/>
                <a:gd name="connsiteY0" fmla="*/ 59398 h 102665"/>
                <a:gd name="connsiteX1" fmla="*/ 139833 w 4286284"/>
                <a:gd name="connsiteY1" fmla="*/ 53811 h 102665"/>
                <a:gd name="connsiteX2" fmla="*/ 272740 w 4286284"/>
                <a:gd name="connsiteY2" fmla="*/ 61022 h 102665"/>
                <a:gd name="connsiteX3" fmla="*/ 429494 w 4286284"/>
                <a:gd name="connsiteY3" fmla="*/ 65579 h 102665"/>
                <a:gd name="connsiteX4" fmla="*/ 580378 w 4286284"/>
                <a:gd name="connsiteY4" fmla="*/ 57071 h 102665"/>
                <a:gd name="connsiteX5" fmla="*/ 721920 w 4286284"/>
                <a:gd name="connsiteY5" fmla="*/ 47034 h 102665"/>
                <a:gd name="connsiteX6" fmla="*/ 858530 w 4286284"/>
                <a:gd name="connsiteY6" fmla="*/ 55156 h 102665"/>
                <a:gd name="connsiteX7" fmla="*/ 1011014 w 4286284"/>
                <a:gd name="connsiteY7" fmla="*/ 50431 h 102665"/>
                <a:gd name="connsiteX8" fmla="*/ 1157601 w 4286284"/>
                <a:gd name="connsiteY8" fmla="*/ 54594 h 102665"/>
                <a:gd name="connsiteX9" fmla="*/ 1292882 w 4286284"/>
                <a:gd name="connsiteY9" fmla="*/ 43685 h 102665"/>
                <a:gd name="connsiteX10" fmla="*/ 1426201 w 4286284"/>
                <a:gd name="connsiteY10" fmla="*/ 59211 h 102665"/>
                <a:gd name="connsiteX11" fmla="*/ 1575046 w 4286284"/>
                <a:gd name="connsiteY11" fmla="*/ 50777 h 102665"/>
                <a:gd name="connsiteX12" fmla="*/ 1717561 w 4286284"/>
                <a:gd name="connsiteY12" fmla="*/ 48705 h 102665"/>
                <a:gd name="connsiteX13" fmla="*/ 1861266 w 4286284"/>
                <a:gd name="connsiteY13" fmla="*/ 42961 h 102665"/>
                <a:gd name="connsiteX14" fmla="*/ 1995201 w 4286284"/>
                <a:gd name="connsiteY14" fmla="*/ 43816 h 102665"/>
                <a:gd name="connsiteX15" fmla="*/ 2142495 w 4286284"/>
                <a:gd name="connsiteY15" fmla="*/ 41293 h 102665"/>
                <a:gd name="connsiteX16" fmla="*/ 2295953 w 4286284"/>
                <a:gd name="connsiteY16" fmla="*/ 39580 h 102665"/>
                <a:gd name="connsiteX17" fmla="*/ 2414713 w 4286284"/>
                <a:gd name="connsiteY17" fmla="*/ 43406 h 102665"/>
                <a:gd name="connsiteX18" fmla="*/ 2574124 w 4286284"/>
                <a:gd name="connsiteY18" fmla="*/ 39036 h 102665"/>
                <a:gd name="connsiteX19" fmla="*/ 2716651 w 4286284"/>
                <a:gd name="connsiteY19" fmla="*/ 44590 h 102665"/>
                <a:gd name="connsiteX20" fmla="*/ 2858432 w 4286284"/>
                <a:gd name="connsiteY20" fmla="*/ 47798 h 102665"/>
                <a:gd name="connsiteX21" fmla="*/ 2997063 w 4286284"/>
                <a:gd name="connsiteY21" fmla="*/ 53886 h 102665"/>
                <a:gd name="connsiteX22" fmla="*/ 3146352 w 4286284"/>
                <a:gd name="connsiteY22" fmla="*/ 53394 h 102665"/>
                <a:gd name="connsiteX23" fmla="*/ 3294531 w 4286284"/>
                <a:gd name="connsiteY23" fmla="*/ 47306 h 102665"/>
                <a:gd name="connsiteX24" fmla="*/ 3429878 w 4286284"/>
                <a:gd name="connsiteY24" fmla="*/ 49770 h 102665"/>
                <a:gd name="connsiteX25" fmla="*/ 3578728 w 4286284"/>
                <a:gd name="connsiteY25" fmla="*/ 44552 h 102665"/>
                <a:gd name="connsiteX26" fmla="*/ 3721657 w 4286284"/>
                <a:gd name="connsiteY26" fmla="*/ 46442 h 102665"/>
                <a:gd name="connsiteX27" fmla="*/ 3855125 w 4286284"/>
                <a:gd name="connsiteY27" fmla="*/ 51965 h 102665"/>
                <a:gd name="connsiteX28" fmla="*/ 4004506 w 4286284"/>
                <a:gd name="connsiteY28" fmla="*/ 36616 h 102665"/>
                <a:gd name="connsiteX29" fmla="*/ 4146631 w 4286284"/>
                <a:gd name="connsiteY29" fmla="*/ 41441 h 102665"/>
                <a:gd name="connsiteX30" fmla="*/ 4286284 w 4286284"/>
                <a:gd name="connsiteY30" fmla="*/ 45224 h 102665"/>
                <a:gd name="connsiteX0" fmla="*/ 0 w 4286284"/>
                <a:gd name="connsiteY0" fmla="*/ 59398 h 102665"/>
                <a:gd name="connsiteX1" fmla="*/ 139833 w 4286284"/>
                <a:gd name="connsiteY1" fmla="*/ 53811 h 102665"/>
                <a:gd name="connsiteX2" fmla="*/ 272740 w 4286284"/>
                <a:gd name="connsiteY2" fmla="*/ 61022 h 102665"/>
                <a:gd name="connsiteX3" fmla="*/ 429494 w 4286284"/>
                <a:gd name="connsiteY3" fmla="*/ 65579 h 102665"/>
                <a:gd name="connsiteX4" fmla="*/ 580378 w 4286284"/>
                <a:gd name="connsiteY4" fmla="*/ 57071 h 102665"/>
                <a:gd name="connsiteX5" fmla="*/ 721920 w 4286284"/>
                <a:gd name="connsiteY5" fmla="*/ 47034 h 102665"/>
                <a:gd name="connsiteX6" fmla="*/ 858530 w 4286284"/>
                <a:gd name="connsiteY6" fmla="*/ 55156 h 102665"/>
                <a:gd name="connsiteX7" fmla="*/ 1011014 w 4286284"/>
                <a:gd name="connsiteY7" fmla="*/ 50431 h 102665"/>
                <a:gd name="connsiteX8" fmla="*/ 1157601 w 4286284"/>
                <a:gd name="connsiteY8" fmla="*/ 54594 h 102665"/>
                <a:gd name="connsiteX9" fmla="*/ 1292882 w 4286284"/>
                <a:gd name="connsiteY9" fmla="*/ 43685 h 102665"/>
                <a:gd name="connsiteX10" fmla="*/ 1426201 w 4286284"/>
                <a:gd name="connsiteY10" fmla="*/ 59211 h 102665"/>
                <a:gd name="connsiteX11" fmla="*/ 1575046 w 4286284"/>
                <a:gd name="connsiteY11" fmla="*/ 50777 h 102665"/>
                <a:gd name="connsiteX12" fmla="*/ 1717561 w 4286284"/>
                <a:gd name="connsiteY12" fmla="*/ 48705 h 102665"/>
                <a:gd name="connsiteX13" fmla="*/ 1861266 w 4286284"/>
                <a:gd name="connsiteY13" fmla="*/ 42961 h 102665"/>
                <a:gd name="connsiteX14" fmla="*/ 1995201 w 4286284"/>
                <a:gd name="connsiteY14" fmla="*/ 43816 h 102665"/>
                <a:gd name="connsiteX15" fmla="*/ 2142495 w 4286284"/>
                <a:gd name="connsiteY15" fmla="*/ 41293 h 102665"/>
                <a:gd name="connsiteX16" fmla="*/ 2295953 w 4286284"/>
                <a:gd name="connsiteY16" fmla="*/ 39580 h 102665"/>
                <a:gd name="connsiteX17" fmla="*/ 2414713 w 4286284"/>
                <a:gd name="connsiteY17" fmla="*/ 43406 h 102665"/>
                <a:gd name="connsiteX18" fmla="*/ 2574124 w 4286284"/>
                <a:gd name="connsiteY18" fmla="*/ 39036 h 102665"/>
                <a:gd name="connsiteX19" fmla="*/ 2716651 w 4286284"/>
                <a:gd name="connsiteY19" fmla="*/ 44590 h 102665"/>
                <a:gd name="connsiteX20" fmla="*/ 2858432 w 4286284"/>
                <a:gd name="connsiteY20" fmla="*/ 47798 h 102665"/>
                <a:gd name="connsiteX21" fmla="*/ 2997063 w 4286284"/>
                <a:gd name="connsiteY21" fmla="*/ 53886 h 102665"/>
                <a:gd name="connsiteX22" fmla="*/ 3146352 w 4286284"/>
                <a:gd name="connsiteY22" fmla="*/ 53394 h 102665"/>
                <a:gd name="connsiteX23" fmla="*/ 3294531 w 4286284"/>
                <a:gd name="connsiteY23" fmla="*/ 47306 h 102665"/>
                <a:gd name="connsiteX24" fmla="*/ 3429878 w 4286284"/>
                <a:gd name="connsiteY24" fmla="*/ 49770 h 102665"/>
                <a:gd name="connsiteX25" fmla="*/ 3578728 w 4286284"/>
                <a:gd name="connsiteY25" fmla="*/ 44552 h 102665"/>
                <a:gd name="connsiteX26" fmla="*/ 3721657 w 4286284"/>
                <a:gd name="connsiteY26" fmla="*/ 46442 h 102665"/>
                <a:gd name="connsiteX27" fmla="*/ 3855125 w 4286284"/>
                <a:gd name="connsiteY27" fmla="*/ 51965 h 102665"/>
                <a:gd name="connsiteX28" fmla="*/ 4004506 w 4286284"/>
                <a:gd name="connsiteY28" fmla="*/ 36616 h 102665"/>
                <a:gd name="connsiteX29" fmla="*/ 4146631 w 4286284"/>
                <a:gd name="connsiteY29" fmla="*/ 41441 h 102665"/>
                <a:gd name="connsiteX30" fmla="*/ 4286284 w 4286284"/>
                <a:gd name="connsiteY30" fmla="*/ 45224 h 102665"/>
                <a:gd name="connsiteX0" fmla="*/ 0 w 4286284"/>
                <a:gd name="connsiteY0" fmla="*/ 59814 h 103081"/>
                <a:gd name="connsiteX1" fmla="*/ 139833 w 4286284"/>
                <a:gd name="connsiteY1" fmla="*/ 54227 h 103081"/>
                <a:gd name="connsiteX2" fmla="*/ 272740 w 4286284"/>
                <a:gd name="connsiteY2" fmla="*/ 61438 h 103081"/>
                <a:gd name="connsiteX3" fmla="*/ 429494 w 4286284"/>
                <a:gd name="connsiteY3" fmla="*/ 65995 h 103081"/>
                <a:gd name="connsiteX4" fmla="*/ 580378 w 4286284"/>
                <a:gd name="connsiteY4" fmla="*/ 57487 h 103081"/>
                <a:gd name="connsiteX5" fmla="*/ 721920 w 4286284"/>
                <a:gd name="connsiteY5" fmla="*/ 47450 h 103081"/>
                <a:gd name="connsiteX6" fmla="*/ 858530 w 4286284"/>
                <a:gd name="connsiteY6" fmla="*/ 55572 h 103081"/>
                <a:gd name="connsiteX7" fmla="*/ 1011014 w 4286284"/>
                <a:gd name="connsiteY7" fmla="*/ 50847 h 103081"/>
                <a:gd name="connsiteX8" fmla="*/ 1157601 w 4286284"/>
                <a:gd name="connsiteY8" fmla="*/ 55010 h 103081"/>
                <a:gd name="connsiteX9" fmla="*/ 1292882 w 4286284"/>
                <a:gd name="connsiteY9" fmla="*/ 44101 h 103081"/>
                <a:gd name="connsiteX10" fmla="*/ 1426201 w 4286284"/>
                <a:gd name="connsiteY10" fmla="*/ 59627 h 103081"/>
                <a:gd name="connsiteX11" fmla="*/ 1575046 w 4286284"/>
                <a:gd name="connsiteY11" fmla="*/ 51193 h 103081"/>
                <a:gd name="connsiteX12" fmla="*/ 1717561 w 4286284"/>
                <a:gd name="connsiteY12" fmla="*/ 49121 h 103081"/>
                <a:gd name="connsiteX13" fmla="*/ 1861266 w 4286284"/>
                <a:gd name="connsiteY13" fmla="*/ 43377 h 103081"/>
                <a:gd name="connsiteX14" fmla="*/ 1995201 w 4286284"/>
                <a:gd name="connsiteY14" fmla="*/ 44232 h 103081"/>
                <a:gd name="connsiteX15" fmla="*/ 2142495 w 4286284"/>
                <a:gd name="connsiteY15" fmla="*/ 41709 h 103081"/>
                <a:gd name="connsiteX16" fmla="*/ 2295953 w 4286284"/>
                <a:gd name="connsiteY16" fmla="*/ 39996 h 103081"/>
                <a:gd name="connsiteX17" fmla="*/ 2414713 w 4286284"/>
                <a:gd name="connsiteY17" fmla="*/ 43822 h 103081"/>
                <a:gd name="connsiteX18" fmla="*/ 2574124 w 4286284"/>
                <a:gd name="connsiteY18" fmla="*/ 39452 h 103081"/>
                <a:gd name="connsiteX19" fmla="*/ 2716651 w 4286284"/>
                <a:gd name="connsiteY19" fmla="*/ 45006 h 103081"/>
                <a:gd name="connsiteX20" fmla="*/ 2858432 w 4286284"/>
                <a:gd name="connsiteY20" fmla="*/ 48214 h 103081"/>
                <a:gd name="connsiteX21" fmla="*/ 2997063 w 4286284"/>
                <a:gd name="connsiteY21" fmla="*/ 54302 h 103081"/>
                <a:gd name="connsiteX22" fmla="*/ 3146352 w 4286284"/>
                <a:gd name="connsiteY22" fmla="*/ 53810 h 103081"/>
                <a:gd name="connsiteX23" fmla="*/ 3294531 w 4286284"/>
                <a:gd name="connsiteY23" fmla="*/ 47722 h 103081"/>
                <a:gd name="connsiteX24" fmla="*/ 3429878 w 4286284"/>
                <a:gd name="connsiteY24" fmla="*/ 50186 h 103081"/>
                <a:gd name="connsiteX25" fmla="*/ 3578728 w 4286284"/>
                <a:gd name="connsiteY25" fmla="*/ 44968 h 103081"/>
                <a:gd name="connsiteX26" fmla="*/ 3721657 w 4286284"/>
                <a:gd name="connsiteY26" fmla="*/ 46858 h 103081"/>
                <a:gd name="connsiteX27" fmla="*/ 3855125 w 4286284"/>
                <a:gd name="connsiteY27" fmla="*/ 52381 h 103081"/>
                <a:gd name="connsiteX28" fmla="*/ 4004506 w 4286284"/>
                <a:gd name="connsiteY28" fmla="*/ 37032 h 103081"/>
                <a:gd name="connsiteX29" fmla="*/ 4146631 w 4286284"/>
                <a:gd name="connsiteY29" fmla="*/ 41857 h 103081"/>
                <a:gd name="connsiteX30" fmla="*/ 4286284 w 4286284"/>
                <a:gd name="connsiteY30" fmla="*/ 45640 h 103081"/>
                <a:gd name="connsiteX0" fmla="*/ 0 w 4286284"/>
                <a:gd name="connsiteY0" fmla="*/ 59398 h 102665"/>
                <a:gd name="connsiteX1" fmla="*/ 139833 w 4286284"/>
                <a:gd name="connsiteY1" fmla="*/ 53811 h 102665"/>
                <a:gd name="connsiteX2" fmla="*/ 272740 w 4286284"/>
                <a:gd name="connsiteY2" fmla="*/ 61022 h 102665"/>
                <a:gd name="connsiteX3" fmla="*/ 429494 w 4286284"/>
                <a:gd name="connsiteY3" fmla="*/ 65579 h 102665"/>
                <a:gd name="connsiteX4" fmla="*/ 580378 w 4286284"/>
                <a:gd name="connsiteY4" fmla="*/ 57071 h 102665"/>
                <a:gd name="connsiteX5" fmla="*/ 721920 w 4286284"/>
                <a:gd name="connsiteY5" fmla="*/ 47034 h 102665"/>
                <a:gd name="connsiteX6" fmla="*/ 858530 w 4286284"/>
                <a:gd name="connsiteY6" fmla="*/ 55156 h 102665"/>
                <a:gd name="connsiteX7" fmla="*/ 1011014 w 4286284"/>
                <a:gd name="connsiteY7" fmla="*/ 50431 h 102665"/>
                <a:gd name="connsiteX8" fmla="*/ 1157601 w 4286284"/>
                <a:gd name="connsiteY8" fmla="*/ 54594 h 102665"/>
                <a:gd name="connsiteX9" fmla="*/ 1292882 w 4286284"/>
                <a:gd name="connsiteY9" fmla="*/ 43685 h 102665"/>
                <a:gd name="connsiteX10" fmla="*/ 1426201 w 4286284"/>
                <a:gd name="connsiteY10" fmla="*/ 59211 h 102665"/>
                <a:gd name="connsiteX11" fmla="*/ 1575046 w 4286284"/>
                <a:gd name="connsiteY11" fmla="*/ 50777 h 102665"/>
                <a:gd name="connsiteX12" fmla="*/ 1717561 w 4286284"/>
                <a:gd name="connsiteY12" fmla="*/ 48705 h 102665"/>
                <a:gd name="connsiteX13" fmla="*/ 1861266 w 4286284"/>
                <a:gd name="connsiteY13" fmla="*/ 42961 h 102665"/>
                <a:gd name="connsiteX14" fmla="*/ 1995201 w 4286284"/>
                <a:gd name="connsiteY14" fmla="*/ 43816 h 102665"/>
                <a:gd name="connsiteX15" fmla="*/ 2142495 w 4286284"/>
                <a:gd name="connsiteY15" fmla="*/ 41293 h 102665"/>
                <a:gd name="connsiteX16" fmla="*/ 2295953 w 4286284"/>
                <a:gd name="connsiteY16" fmla="*/ 39580 h 102665"/>
                <a:gd name="connsiteX17" fmla="*/ 2414713 w 4286284"/>
                <a:gd name="connsiteY17" fmla="*/ 43406 h 102665"/>
                <a:gd name="connsiteX18" fmla="*/ 2574124 w 4286284"/>
                <a:gd name="connsiteY18" fmla="*/ 39036 h 102665"/>
                <a:gd name="connsiteX19" fmla="*/ 2716651 w 4286284"/>
                <a:gd name="connsiteY19" fmla="*/ 44590 h 102665"/>
                <a:gd name="connsiteX20" fmla="*/ 2858432 w 4286284"/>
                <a:gd name="connsiteY20" fmla="*/ 47798 h 102665"/>
                <a:gd name="connsiteX21" fmla="*/ 2997063 w 4286284"/>
                <a:gd name="connsiteY21" fmla="*/ 53886 h 102665"/>
                <a:gd name="connsiteX22" fmla="*/ 3146352 w 4286284"/>
                <a:gd name="connsiteY22" fmla="*/ 53394 h 102665"/>
                <a:gd name="connsiteX23" fmla="*/ 3294531 w 4286284"/>
                <a:gd name="connsiteY23" fmla="*/ 47306 h 102665"/>
                <a:gd name="connsiteX24" fmla="*/ 3429878 w 4286284"/>
                <a:gd name="connsiteY24" fmla="*/ 49770 h 102665"/>
                <a:gd name="connsiteX25" fmla="*/ 3578728 w 4286284"/>
                <a:gd name="connsiteY25" fmla="*/ 44552 h 102665"/>
                <a:gd name="connsiteX26" fmla="*/ 3721657 w 4286284"/>
                <a:gd name="connsiteY26" fmla="*/ 46442 h 102665"/>
                <a:gd name="connsiteX27" fmla="*/ 3855125 w 4286284"/>
                <a:gd name="connsiteY27" fmla="*/ 51965 h 102665"/>
                <a:gd name="connsiteX28" fmla="*/ 4004506 w 4286284"/>
                <a:gd name="connsiteY28" fmla="*/ 36616 h 102665"/>
                <a:gd name="connsiteX29" fmla="*/ 4146631 w 4286284"/>
                <a:gd name="connsiteY29" fmla="*/ 41441 h 102665"/>
                <a:gd name="connsiteX30" fmla="*/ 4286284 w 4286284"/>
                <a:gd name="connsiteY30" fmla="*/ 45224 h 102665"/>
                <a:gd name="connsiteX0" fmla="*/ 0 w 4286284"/>
                <a:gd name="connsiteY0" fmla="*/ 59398 h 102665"/>
                <a:gd name="connsiteX1" fmla="*/ 139833 w 4286284"/>
                <a:gd name="connsiteY1" fmla="*/ 53811 h 102665"/>
                <a:gd name="connsiteX2" fmla="*/ 272740 w 4286284"/>
                <a:gd name="connsiteY2" fmla="*/ 61022 h 102665"/>
                <a:gd name="connsiteX3" fmla="*/ 429494 w 4286284"/>
                <a:gd name="connsiteY3" fmla="*/ 65579 h 102665"/>
                <a:gd name="connsiteX4" fmla="*/ 580378 w 4286284"/>
                <a:gd name="connsiteY4" fmla="*/ 57071 h 102665"/>
                <a:gd name="connsiteX5" fmla="*/ 721920 w 4286284"/>
                <a:gd name="connsiteY5" fmla="*/ 47034 h 102665"/>
                <a:gd name="connsiteX6" fmla="*/ 858530 w 4286284"/>
                <a:gd name="connsiteY6" fmla="*/ 55156 h 102665"/>
                <a:gd name="connsiteX7" fmla="*/ 1011014 w 4286284"/>
                <a:gd name="connsiteY7" fmla="*/ 50431 h 102665"/>
                <a:gd name="connsiteX8" fmla="*/ 1157601 w 4286284"/>
                <a:gd name="connsiteY8" fmla="*/ 54594 h 102665"/>
                <a:gd name="connsiteX9" fmla="*/ 1292882 w 4286284"/>
                <a:gd name="connsiteY9" fmla="*/ 43685 h 102665"/>
                <a:gd name="connsiteX10" fmla="*/ 1426201 w 4286284"/>
                <a:gd name="connsiteY10" fmla="*/ 59211 h 102665"/>
                <a:gd name="connsiteX11" fmla="*/ 1575046 w 4286284"/>
                <a:gd name="connsiteY11" fmla="*/ 50777 h 102665"/>
                <a:gd name="connsiteX12" fmla="*/ 1717561 w 4286284"/>
                <a:gd name="connsiteY12" fmla="*/ 48705 h 102665"/>
                <a:gd name="connsiteX13" fmla="*/ 1861266 w 4286284"/>
                <a:gd name="connsiteY13" fmla="*/ 42961 h 102665"/>
                <a:gd name="connsiteX14" fmla="*/ 1995201 w 4286284"/>
                <a:gd name="connsiteY14" fmla="*/ 43816 h 102665"/>
                <a:gd name="connsiteX15" fmla="*/ 2142495 w 4286284"/>
                <a:gd name="connsiteY15" fmla="*/ 41293 h 102665"/>
                <a:gd name="connsiteX16" fmla="*/ 2295953 w 4286284"/>
                <a:gd name="connsiteY16" fmla="*/ 39580 h 102665"/>
                <a:gd name="connsiteX17" fmla="*/ 2414713 w 4286284"/>
                <a:gd name="connsiteY17" fmla="*/ 43406 h 102665"/>
                <a:gd name="connsiteX18" fmla="*/ 2574124 w 4286284"/>
                <a:gd name="connsiteY18" fmla="*/ 39036 h 102665"/>
                <a:gd name="connsiteX19" fmla="*/ 2716651 w 4286284"/>
                <a:gd name="connsiteY19" fmla="*/ 44590 h 102665"/>
                <a:gd name="connsiteX20" fmla="*/ 2858432 w 4286284"/>
                <a:gd name="connsiteY20" fmla="*/ 47798 h 102665"/>
                <a:gd name="connsiteX21" fmla="*/ 2997063 w 4286284"/>
                <a:gd name="connsiteY21" fmla="*/ 53886 h 102665"/>
                <a:gd name="connsiteX22" fmla="*/ 3146352 w 4286284"/>
                <a:gd name="connsiteY22" fmla="*/ 53394 h 102665"/>
                <a:gd name="connsiteX23" fmla="*/ 3294531 w 4286284"/>
                <a:gd name="connsiteY23" fmla="*/ 47306 h 102665"/>
                <a:gd name="connsiteX24" fmla="*/ 3429878 w 4286284"/>
                <a:gd name="connsiteY24" fmla="*/ 49770 h 102665"/>
                <a:gd name="connsiteX25" fmla="*/ 3578728 w 4286284"/>
                <a:gd name="connsiteY25" fmla="*/ 44552 h 102665"/>
                <a:gd name="connsiteX26" fmla="*/ 3721657 w 4286284"/>
                <a:gd name="connsiteY26" fmla="*/ 46442 h 102665"/>
                <a:gd name="connsiteX27" fmla="*/ 3855125 w 4286284"/>
                <a:gd name="connsiteY27" fmla="*/ 51965 h 102665"/>
                <a:gd name="connsiteX28" fmla="*/ 4004506 w 4286284"/>
                <a:gd name="connsiteY28" fmla="*/ 36616 h 102665"/>
                <a:gd name="connsiteX29" fmla="*/ 4146631 w 4286284"/>
                <a:gd name="connsiteY29" fmla="*/ 41441 h 102665"/>
                <a:gd name="connsiteX30" fmla="*/ 4286284 w 4286284"/>
                <a:gd name="connsiteY30" fmla="*/ 45224 h 102665"/>
                <a:gd name="connsiteX0" fmla="*/ 0 w 4286284"/>
                <a:gd name="connsiteY0" fmla="*/ 59398 h 102665"/>
                <a:gd name="connsiteX1" fmla="*/ 139833 w 4286284"/>
                <a:gd name="connsiteY1" fmla="*/ 53811 h 102665"/>
                <a:gd name="connsiteX2" fmla="*/ 272740 w 4286284"/>
                <a:gd name="connsiteY2" fmla="*/ 61022 h 102665"/>
                <a:gd name="connsiteX3" fmla="*/ 429494 w 4286284"/>
                <a:gd name="connsiteY3" fmla="*/ 65579 h 102665"/>
                <a:gd name="connsiteX4" fmla="*/ 580378 w 4286284"/>
                <a:gd name="connsiteY4" fmla="*/ 57071 h 102665"/>
                <a:gd name="connsiteX5" fmla="*/ 721920 w 4286284"/>
                <a:gd name="connsiteY5" fmla="*/ 47034 h 102665"/>
                <a:gd name="connsiteX6" fmla="*/ 858530 w 4286284"/>
                <a:gd name="connsiteY6" fmla="*/ 55156 h 102665"/>
                <a:gd name="connsiteX7" fmla="*/ 1011014 w 4286284"/>
                <a:gd name="connsiteY7" fmla="*/ 50431 h 102665"/>
                <a:gd name="connsiteX8" fmla="*/ 1157601 w 4286284"/>
                <a:gd name="connsiteY8" fmla="*/ 54594 h 102665"/>
                <a:gd name="connsiteX9" fmla="*/ 1292882 w 4286284"/>
                <a:gd name="connsiteY9" fmla="*/ 43685 h 102665"/>
                <a:gd name="connsiteX10" fmla="*/ 1426201 w 4286284"/>
                <a:gd name="connsiteY10" fmla="*/ 59211 h 102665"/>
                <a:gd name="connsiteX11" fmla="*/ 1575046 w 4286284"/>
                <a:gd name="connsiteY11" fmla="*/ 50777 h 102665"/>
                <a:gd name="connsiteX12" fmla="*/ 1717561 w 4286284"/>
                <a:gd name="connsiteY12" fmla="*/ 48705 h 102665"/>
                <a:gd name="connsiteX13" fmla="*/ 1861266 w 4286284"/>
                <a:gd name="connsiteY13" fmla="*/ 42961 h 102665"/>
                <a:gd name="connsiteX14" fmla="*/ 1995201 w 4286284"/>
                <a:gd name="connsiteY14" fmla="*/ 43816 h 102665"/>
                <a:gd name="connsiteX15" fmla="*/ 2142495 w 4286284"/>
                <a:gd name="connsiteY15" fmla="*/ 41293 h 102665"/>
                <a:gd name="connsiteX16" fmla="*/ 2295953 w 4286284"/>
                <a:gd name="connsiteY16" fmla="*/ 39580 h 102665"/>
                <a:gd name="connsiteX17" fmla="*/ 2414713 w 4286284"/>
                <a:gd name="connsiteY17" fmla="*/ 43406 h 102665"/>
                <a:gd name="connsiteX18" fmla="*/ 2574124 w 4286284"/>
                <a:gd name="connsiteY18" fmla="*/ 39036 h 102665"/>
                <a:gd name="connsiteX19" fmla="*/ 2716651 w 4286284"/>
                <a:gd name="connsiteY19" fmla="*/ 44590 h 102665"/>
                <a:gd name="connsiteX20" fmla="*/ 2858432 w 4286284"/>
                <a:gd name="connsiteY20" fmla="*/ 47798 h 102665"/>
                <a:gd name="connsiteX21" fmla="*/ 2997063 w 4286284"/>
                <a:gd name="connsiteY21" fmla="*/ 53886 h 102665"/>
                <a:gd name="connsiteX22" fmla="*/ 3146352 w 4286284"/>
                <a:gd name="connsiteY22" fmla="*/ 53394 h 102665"/>
                <a:gd name="connsiteX23" fmla="*/ 3294531 w 4286284"/>
                <a:gd name="connsiteY23" fmla="*/ 47306 h 102665"/>
                <a:gd name="connsiteX24" fmla="*/ 3429878 w 4286284"/>
                <a:gd name="connsiteY24" fmla="*/ 49770 h 102665"/>
                <a:gd name="connsiteX25" fmla="*/ 3578728 w 4286284"/>
                <a:gd name="connsiteY25" fmla="*/ 44552 h 102665"/>
                <a:gd name="connsiteX26" fmla="*/ 3721657 w 4286284"/>
                <a:gd name="connsiteY26" fmla="*/ 46442 h 102665"/>
                <a:gd name="connsiteX27" fmla="*/ 3855125 w 4286284"/>
                <a:gd name="connsiteY27" fmla="*/ 51965 h 102665"/>
                <a:gd name="connsiteX28" fmla="*/ 4004506 w 4286284"/>
                <a:gd name="connsiteY28" fmla="*/ 36616 h 102665"/>
                <a:gd name="connsiteX29" fmla="*/ 4146631 w 4286284"/>
                <a:gd name="connsiteY29" fmla="*/ 41441 h 102665"/>
                <a:gd name="connsiteX30" fmla="*/ 4286284 w 4286284"/>
                <a:gd name="connsiteY30" fmla="*/ 45224 h 102665"/>
                <a:gd name="connsiteX0" fmla="*/ 0 w 4286284"/>
                <a:gd name="connsiteY0" fmla="*/ 60024 h 103291"/>
                <a:gd name="connsiteX1" fmla="*/ 139833 w 4286284"/>
                <a:gd name="connsiteY1" fmla="*/ 54437 h 103291"/>
                <a:gd name="connsiteX2" fmla="*/ 272740 w 4286284"/>
                <a:gd name="connsiteY2" fmla="*/ 61648 h 103291"/>
                <a:gd name="connsiteX3" fmla="*/ 429494 w 4286284"/>
                <a:gd name="connsiteY3" fmla="*/ 66205 h 103291"/>
                <a:gd name="connsiteX4" fmla="*/ 580378 w 4286284"/>
                <a:gd name="connsiteY4" fmla="*/ 57697 h 103291"/>
                <a:gd name="connsiteX5" fmla="*/ 721920 w 4286284"/>
                <a:gd name="connsiteY5" fmla="*/ 47660 h 103291"/>
                <a:gd name="connsiteX6" fmla="*/ 858530 w 4286284"/>
                <a:gd name="connsiteY6" fmla="*/ 55782 h 103291"/>
                <a:gd name="connsiteX7" fmla="*/ 1011014 w 4286284"/>
                <a:gd name="connsiteY7" fmla="*/ 51057 h 103291"/>
                <a:gd name="connsiteX8" fmla="*/ 1157601 w 4286284"/>
                <a:gd name="connsiteY8" fmla="*/ 55220 h 103291"/>
                <a:gd name="connsiteX9" fmla="*/ 1292882 w 4286284"/>
                <a:gd name="connsiteY9" fmla="*/ 44311 h 103291"/>
                <a:gd name="connsiteX10" fmla="*/ 1426201 w 4286284"/>
                <a:gd name="connsiteY10" fmla="*/ 59837 h 103291"/>
                <a:gd name="connsiteX11" fmla="*/ 1575046 w 4286284"/>
                <a:gd name="connsiteY11" fmla="*/ 51403 h 103291"/>
                <a:gd name="connsiteX12" fmla="*/ 1717561 w 4286284"/>
                <a:gd name="connsiteY12" fmla="*/ 49331 h 103291"/>
                <a:gd name="connsiteX13" fmla="*/ 1861266 w 4286284"/>
                <a:gd name="connsiteY13" fmla="*/ 43587 h 103291"/>
                <a:gd name="connsiteX14" fmla="*/ 1995201 w 4286284"/>
                <a:gd name="connsiteY14" fmla="*/ 44442 h 103291"/>
                <a:gd name="connsiteX15" fmla="*/ 2142495 w 4286284"/>
                <a:gd name="connsiteY15" fmla="*/ 41919 h 103291"/>
                <a:gd name="connsiteX16" fmla="*/ 2295953 w 4286284"/>
                <a:gd name="connsiteY16" fmla="*/ 40206 h 103291"/>
                <a:gd name="connsiteX17" fmla="*/ 2414713 w 4286284"/>
                <a:gd name="connsiteY17" fmla="*/ 44032 h 103291"/>
                <a:gd name="connsiteX18" fmla="*/ 2574124 w 4286284"/>
                <a:gd name="connsiteY18" fmla="*/ 39662 h 103291"/>
                <a:gd name="connsiteX19" fmla="*/ 2716651 w 4286284"/>
                <a:gd name="connsiteY19" fmla="*/ 45216 h 103291"/>
                <a:gd name="connsiteX20" fmla="*/ 2858432 w 4286284"/>
                <a:gd name="connsiteY20" fmla="*/ 48424 h 103291"/>
                <a:gd name="connsiteX21" fmla="*/ 2997063 w 4286284"/>
                <a:gd name="connsiteY21" fmla="*/ 54512 h 103291"/>
                <a:gd name="connsiteX22" fmla="*/ 3146352 w 4286284"/>
                <a:gd name="connsiteY22" fmla="*/ 54020 h 103291"/>
                <a:gd name="connsiteX23" fmla="*/ 3294531 w 4286284"/>
                <a:gd name="connsiteY23" fmla="*/ 47932 h 103291"/>
                <a:gd name="connsiteX24" fmla="*/ 3429878 w 4286284"/>
                <a:gd name="connsiteY24" fmla="*/ 50396 h 103291"/>
                <a:gd name="connsiteX25" fmla="*/ 3578728 w 4286284"/>
                <a:gd name="connsiteY25" fmla="*/ 45178 h 103291"/>
                <a:gd name="connsiteX26" fmla="*/ 3721657 w 4286284"/>
                <a:gd name="connsiteY26" fmla="*/ 47068 h 103291"/>
                <a:gd name="connsiteX27" fmla="*/ 3855125 w 4286284"/>
                <a:gd name="connsiteY27" fmla="*/ 52591 h 103291"/>
                <a:gd name="connsiteX28" fmla="*/ 4004506 w 4286284"/>
                <a:gd name="connsiteY28" fmla="*/ 37242 h 103291"/>
                <a:gd name="connsiteX29" fmla="*/ 4146631 w 4286284"/>
                <a:gd name="connsiteY29" fmla="*/ 42067 h 103291"/>
                <a:gd name="connsiteX30" fmla="*/ 4286284 w 4286284"/>
                <a:gd name="connsiteY30" fmla="*/ 45850 h 103291"/>
                <a:gd name="connsiteX0" fmla="*/ 0 w 4286284"/>
                <a:gd name="connsiteY0" fmla="*/ 59398 h 102665"/>
                <a:gd name="connsiteX1" fmla="*/ 139833 w 4286284"/>
                <a:gd name="connsiteY1" fmla="*/ 53811 h 102665"/>
                <a:gd name="connsiteX2" fmla="*/ 272740 w 4286284"/>
                <a:gd name="connsiteY2" fmla="*/ 61022 h 102665"/>
                <a:gd name="connsiteX3" fmla="*/ 429494 w 4286284"/>
                <a:gd name="connsiteY3" fmla="*/ 65579 h 102665"/>
                <a:gd name="connsiteX4" fmla="*/ 580378 w 4286284"/>
                <a:gd name="connsiteY4" fmla="*/ 57071 h 102665"/>
                <a:gd name="connsiteX5" fmla="*/ 721920 w 4286284"/>
                <a:gd name="connsiteY5" fmla="*/ 47034 h 102665"/>
                <a:gd name="connsiteX6" fmla="*/ 858530 w 4286284"/>
                <a:gd name="connsiteY6" fmla="*/ 55156 h 102665"/>
                <a:gd name="connsiteX7" fmla="*/ 1011014 w 4286284"/>
                <a:gd name="connsiteY7" fmla="*/ 50431 h 102665"/>
                <a:gd name="connsiteX8" fmla="*/ 1157601 w 4286284"/>
                <a:gd name="connsiteY8" fmla="*/ 54594 h 102665"/>
                <a:gd name="connsiteX9" fmla="*/ 1292882 w 4286284"/>
                <a:gd name="connsiteY9" fmla="*/ 43685 h 102665"/>
                <a:gd name="connsiteX10" fmla="*/ 1426201 w 4286284"/>
                <a:gd name="connsiteY10" fmla="*/ 59211 h 102665"/>
                <a:gd name="connsiteX11" fmla="*/ 1575046 w 4286284"/>
                <a:gd name="connsiteY11" fmla="*/ 50777 h 102665"/>
                <a:gd name="connsiteX12" fmla="*/ 1717561 w 4286284"/>
                <a:gd name="connsiteY12" fmla="*/ 48705 h 102665"/>
                <a:gd name="connsiteX13" fmla="*/ 1861266 w 4286284"/>
                <a:gd name="connsiteY13" fmla="*/ 42961 h 102665"/>
                <a:gd name="connsiteX14" fmla="*/ 1995201 w 4286284"/>
                <a:gd name="connsiteY14" fmla="*/ 43816 h 102665"/>
                <a:gd name="connsiteX15" fmla="*/ 2142495 w 4286284"/>
                <a:gd name="connsiteY15" fmla="*/ 41293 h 102665"/>
                <a:gd name="connsiteX16" fmla="*/ 2295953 w 4286284"/>
                <a:gd name="connsiteY16" fmla="*/ 39580 h 102665"/>
                <a:gd name="connsiteX17" fmla="*/ 2414713 w 4286284"/>
                <a:gd name="connsiteY17" fmla="*/ 43406 h 102665"/>
                <a:gd name="connsiteX18" fmla="*/ 2574124 w 4286284"/>
                <a:gd name="connsiteY18" fmla="*/ 39036 h 102665"/>
                <a:gd name="connsiteX19" fmla="*/ 2716651 w 4286284"/>
                <a:gd name="connsiteY19" fmla="*/ 44590 h 102665"/>
                <a:gd name="connsiteX20" fmla="*/ 2858432 w 4286284"/>
                <a:gd name="connsiteY20" fmla="*/ 47798 h 102665"/>
                <a:gd name="connsiteX21" fmla="*/ 2997063 w 4286284"/>
                <a:gd name="connsiteY21" fmla="*/ 53886 h 102665"/>
                <a:gd name="connsiteX22" fmla="*/ 3146352 w 4286284"/>
                <a:gd name="connsiteY22" fmla="*/ 53394 h 102665"/>
                <a:gd name="connsiteX23" fmla="*/ 3294531 w 4286284"/>
                <a:gd name="connsiteY23" fmla="*/ 47306 h 102665"/>
                <a:gd name="connsiteX24" fmla="*/ 3429878 w 4286284"/>
                <a:gd name="connsiteY24" fmla="*/ 49770 h 102665"/>
                <a:gd name="connsiteX25" fmla="*/ 3578728 w 4286284"/>
                <a:gd name="connsiteY25" fmla="*/ 44552 h 102665"/>
                <a:gd name="connsiteX26" fmla="*/ 3721657 w 4286284"/>
                <a:gd name="connsiteY26" fmla="*/ 46442 h 102665"/>
                <a:gd name="connsiteX27" fmla="*/ 3855125 w 4286284"/>
                <a:gd name="connsiteY27" fmla="*/ 51965 h 102665"/>
                <a:gd name="connsiteX28" fmla="*/ 4004506 w 4286284"/>
                <a:gd name="connsiteY28" fmla="*/ 36616 h 102665"/>
                <a:gd name="connsiteX29" fmla="*/ 4146631 w 4286284"/>
                <a:gd name="connsiteY29" fmla="*/ 41441 h 102665"/>
                <a:gd name="connsiteX30" fmla="*/ 4286284 w 4286284"/>
                <a:gd name="connsiteY30" fmla="*/ 45224 h 102665"/>
                <a:gd name="connsiteX0" fmla="*/ 0 w 4286284"/>
                <a:gd name="connsiteY0" fmla="*/ 60447 h 103714"/>
                <a:gd name="connsiteX1" fmla="*/ 139833 w 4286284"/>
                <a:gd name="connsiteY1" fmla="*/ 54860 h 103714"/>
                <a:gd name="connsiteX2" fmla="*/ 272740 w 4286284"/>
                <a:gd name="connsiteY2" fmla="*/ 62071 h 103714"/>
                <a:gd name="connsiteX3" fmla="*/ 429494 w 4286284"/>
                <a:gd name="connsiteY3" fmla="*/ 66628 h 103714"/>
                <a:gd name="connsiteX4" fmla="*/ 580378 w 4286284"/>
                <a:gd name="connsiteY4" fmla="*/ 58120 h 103714"/>
                <a:gd name="connsiteX5" fmla="*/ 721920 w 4286284"/>
                <a:gd name="connsiteY5" fmla="*/ 48083 h 103714"/>
                <a:gd name="connsiteX6" fmla="*/ 858530 w 4286284"/>
                <a:gd name="connsiteY6" fmla="*/ 56205 h 103714"/>
                <a:gd name="connsiteX7" fmla="*/ 1011014 w 4286284"/>
                <a:gd name="connsiteY7" fmla="*/ 51480 h 103714"/>
                <a:gd name="connsiteX8" fmla="*/ 1157601 w 4286284"/>
                <a:gd name="connsiteY8" fmla="*/ 55643 h 103714"/>
                <a:gd name="connsiteX9" fmla="*/ 1292882 w 4286284"/>
                <a:gd name="connsiteY9" fmla="*/ 44734 h 103714"/>
                <a:gd name="connsiteX10" fmla="*/ 1426201 w 4286284"/>
                <a:gd name="connsiteY10" fmla="*/ 60260 h 103714"/>
                <a:gd name="connsiteX11" fmla="*/ 1575046 w 4286284"/>
                <a:gd name="connsiteY11" fmla="*/ 51826 h 103714"/>
                <a:gd name="connsiteX12" fmla="*/ 1717561 w 4286284"/>
                <a:gd name="connsiteY12" fmla="*/ 49754 h 103714"/>
                <a:gd name="connsiteX13" fmla="*/ 1861266 w 4286284"/>
                <a:gd name="connsiteY13" fmla="*/ 44010 h 103714"/>
                <a:gd name="connsiteX14" fmla="*/ 1995201 w 4286284"/>
                <a:gd name="connsiteY14" fmla="*/ 44865 h 103714"/>
                <a:gd name="connsiteX15" fmla="*/ 2142495 w 4286284"/>
                <a:gd name="connsiteY15" fmla="*/ 42342 h 103714"/>
                <a:gd name="connsiteX16" fmla="*/ 2295953 w 4286284"/>
                <a:gd name="connsiteY16" fmla="*/ 40629 h 103714"/>
                <a:gd name="connsiteX17" fmla="*/ 2414713 w 4286284"/>
                <a:gd name="connsiteY17" fmla="*/ 44455 h 103714"/>
                <a:gd name="connsiteX18" fmla="*/ 2574124 w 4286284"/>
                <a:gd name="connsiteY18" fmla="*/ 40085 h 103714"/>
                <a:gd name="connsiteX19" fmla="*/ 2716651 w 4286284"/>
                <a:gd name="connsiteY19" fmla="*/ 45639 h 103714"/>
                <a:gd name="connsiteX20" fmla="*/ 2858432 w 4286284"/>
                <a:gd name="connsiteY20" fmla="*/ 48847 h 103714"/>
                <a:gd name="connsiteX21" fmla="*/ 2997063 w 4286284"/>
                <a:gd name="connsiteY21" fmla="*/ 54935 h 103714"/>
                <a:gd name="connsiteX22" fmla="*/ 3146352 w 4286284"/>
                <a:gd name="connsiteY22" fmla="*/ 54443 h 103714"/>
                <a:gd name="connsiteX23" fmla="*/ 3294531 w 4286284"/>
                <a:gd name="connsiteY23" fmla="*/ 48355 h 103714"/>
                <a:gd name="connsiteX24" fmla="*/ 3429878 w 4286284"/>
                <a:gd name="connsiteY24" fmla="*/ 50819 h 103714"/>
                <a:gd name="connsiteX25" fmla="*/ 3578728 w 4286284"/>
                <a:gd name="connsiteY25" fmla="*/ 45601 h 103714"/>
                <a:gd name="connsiteX26" fmla="*/ 3721657 w 4286284"/>
                <a:gd name="connsiteY26" fmla="*/ 47491 h 103714"/>
                <a:gd name="connsiteX27" fmla="*/ 3855125 w 4286284"/>
                <a:gd name="connsiteY27" fmla="*/ 53014 h 103714"/>
                <a:gd name="connsiteX28" fmla="*/ 4004506 w 4286284"/>
                <a:gd name="connsiteY28" fmla="*/ 37665 h 103714"/>
                <a:gd name="connsiteX29" fmla="*/ 4146631 w 4286284"/>
                <a:gd name="connsiteY29" fmla="*/ 42490 h 103714"/>
                <a:gd name="connsiteX30" fmla="*/ 4286284 w 4286284"/>
                <a:gd name="connsiteY30" fmla="*/ 46273 h 103714"/>
                <a:gd name="connsiteX0" fmla="*/ 0 w 4286284"/>
                <a:gd name="connsiteY0" fmla="*/ 59398 h 102665"/>
                <a:gd name="connsiteX1" fmla="*/ 139833 w 4286284"/>
                <a:gd name="connsiteY1" fmla="*/ 53811 h 102665"/>
                <a:gd name="connsiteX2" fmla="*/ 272740 w 4286284"/>
                <a:gd name="connsiteY2" fmla="*/ 61022 h 102665"/>
                <a:gd name="connsiteX3" fmla="*/ 429494 w 4286284"/>
                <a:gd name="connsiteY3" fmla="*/ 65579 h 102665"/>
                <a:gd name="connsiteX4" fmla="*/ 580378 w 4286284"/>
                <a:gd name="connsiteY4" fmla="*/ 57071 h 102665"/>
                <a:gd name="connsiteX5" fmla="*/ 721920 w 4286284"/>
                <a:gd name="connsiteY5" fmla="*/ 47034 h 102665"/>
                <a:gd name="connsiteX6" fmla="*/ 858530 w 4286284"/>
                <a:gd name="connsiteY6" fmla="*/ 55156 h 102665"/>
                <a:gd name="connsiteX7" fmla="*/ 1011014 w 4286284"/>
                <a:gd name="connsiteY7" fmla="*/ 50431 h 102665"/>
                <a:gd name="connsiteX8" fmla="*/ 1157601 w 4286284"/>
                <a:gd name="connsiteY8" fmla="*/ 54594 h 102665"/>
                <a:gd name="connsiteX9" fmla="*/ 1292882 w 4286284"/>
                <a:gd name="connsiteY9" fmla="*/ 43685 h 102665"/>
                <a:gd name="connsiteX10" fmla="*/ 1426201 w 4286284"/>
                <a:gd name="connsiteY10" fmla="*/ 59211 h 102665"/>
                <a:gd name="connsiteX11" fmla="*/ 1575046 w 4286284"/>
                <a:gd name="connsiteY11" fmla="*/ 50777 h 102665"/>
                <a:gd name="connsiteX12" fmla="*/ 1717561 w 4286284"/>
                <a:gd name="connsiteY12" fmla="*/ 48705 h 102665"/>
                <a:gd name="connsiteX13" fmla="*/ 1861266 w 4286284"/>
                <a:gd name="connsiteY13" fmla="*/ 42961 h 102665"/>
                <a:gd name="connsiteX14" fmla="*/ 1995201 w 4286284"/>
                <a:gd name="connsiteY14" fmla="*/ 43816 h 102665"/>
                <a:gd name="connsiteX15" fmla="*/ 2142495 w 4286284"/>
                <a:gd name="connsiteY15" fmla="*/ 41293 h 102665"/>
                <a:gd name="connsiteX16" fmla="*/ 2295953 w 4286284"/>
                <a:gd name="connsiteY16" fmla="*/ 39580 h 102665"/>
                <a:gd name="connsiteX17" fmla="*/ 2414713 w 4286284"/>
                <a:gd name="connsiteY17" fmla="*/ 43406 h 102665"/>
                <a:gd name="connsiteX18" fmla="*/ 2574124 w 4286284"/>
                <a:gd name="connsiteY18" fmla="*/ 39036 h 102665"/>
                <a:gd name="connsiteX19" fmla="*/ 2716651 w 4286284"/>
                <a:gd name="connsiteY19" fmla="*/ 44590 h 102665"/>
                <a:gd name="connsiteX20" fmla="*/ 2858432 w 4286284"/>
                <a:gd name="connsiteY20" fmla="*/ 47798 h 102665"/>
                <a:gd name="connsiteX21" fmla="*/ 2997063 w 4286284"/>
                <a:gd name="connsiteY21" fmla="*/ 53886 h 102665"/>
                <a:gd name="connsiteX22" fmla="*/ 3146352 w 4286284"/>
                <a:gd name="connsiteY22" fmla="*/ 53394 h 102665"/>
                <a:gd name="connsiteX23" fmla="*/ 3294531 w 4286284"/>
                <a:gd name="connsiteY23" fmla="*/ 47306 h 102665"/>
                <a:gd name="connsiteX24" fmla="*/ 3429878 w 4286284"/>
                <a:gd name="connsiteY24" fmla="*/ 49770 h 102665"/>
                <a:gd name="connsiteX25" fmla="*/ 3578728 w 4286284"/>
                <a:gd name="connsiteY25" fmla="*/ 44552 h 102665"/>
                <a:gd name="connsiteX26" fmla="*/ 3721657 w 4286284"/>
                <a:gd name="connsiteY26" fmla="*/ 46442 h 102665"/>
                <a:gd name="connsiteX27" fmla="*/ 3855125 w 4286284"/>
                <a:gd name="connsiteY27" fmla="*/ 51965 h 102665"/>
                <a:gd name="connsiteX28" fmla="*/ 4004506 w 4286284"/>
                <a:gd name="connsiteY28" fmla="*/ 36616 h 102665"/>
                <a:gd name="connsiteX29" fmla="*/ 4146631 w 4286284"/>
                <a:gd name="connsiteY29" fmla="*/ 41441 h 102665"/>
                <a:gd name="connsiteX30" fmla="*/ 4286284 w 4286284"/>
                <a:gd name="connsiteY30" fmla="*/ 45224 h 102665"/>
                <a:gd name="connsiteX0" fmla="*/ 0 w 4286284"/>
                <a:gd name="connsiteY0" fmla="*/ 59398 h 102665"/>
                <a:gd name="connsiteX1" fmla="*/ 139833 w 4286284"/>
                <a:gd name="connsiteY1" fmla="*/ 53811 h 102665"/>
                <a:gd name="connsiteX2" fmla="*/ 272740 w 4286284"/>
                <a:gd name="connsiteY2" fmla="*/ 61022 h 102665"/>
                <a:gd name="connsiteX3" fmla="*/ 429494 w 4286284"/>
                <a:gd name="connsiteY3" fmla="*/ 65579 h 102665"/>
                <a:gd name="connsiteX4" fmla="*/ 580378 w 4286284"/>
                <a:gd name="connsiteY4" fmla="*/ 57071 h 102665"/>
                <a:gd name="connsiteX5" fmla="*/ 721920 w 4286284"/>
                <a:gd name="connsiteY5" fmla="*/ 47034 h 102665"/>
                <a:gd name="connsiteX6" fmla="*/ 858530 w 4286284"/>
                <a:gd name="connsiteY6" fmla="*/ 55156 h 102665"/>
                <a:gd name="connsiteX7" fmla="*/ 1011014 w 4286284"/>
                <a:gd name="connsiteY7" fmla="*/ 50431 h 102665"/>
                <a:gd name="connsiteX8" fmla="*/ 1157601 w 4286284"/>
                <a:gd name="connsiteY8" fmla="*/ 54594 h 102665"/>
                <a:gd name="connsiteX9" fmla="*/ 1292882 w 4286284"/>
                <a:gd name="connsiteY9" fmla="*/ 43685 h 102665"/>
                <a:gd name="connsiteX10" fmla="*/ 1426201 w 4286284"/>
                <a:gd name="connsiteY10" fmla="*/ 59211 h 102665"/>
                <a:gd name="connsiteX11" fmla="*/ 1575046 w 4286284"/>
                <a:gd name="connsiteY11" fmla="*/ 50777 h 102665"/>
                <a:gd name="connsiteX12" fmla="*/ 1717561 w 4286284"/>
                <a:gd name="connsiteY12" fmla="*/ 48705 h 102665"/>
                <a:gd name="connsiteX13" fmla="*/ 1861266 w 4286284"/>
                <a:gd name="connsiteY13" fmla="*/ 42961 h 102665"/>
                <a:gd name="connsiteX14" fmla="*/ 1995201 w 4286284"/>
                <a:gd name="connsiteY14" fmla="*/ 43816 h 102665"/>
                <a:gd name="connsiteX15" fmla="*/ 2142495 w 4286284"/>
                <a:gd name="connsiteY15" fmla="*/ 41293 h 102665"/>
                <a:gd name="connsiteX16" fmla="*/ 2295953 w 4286284"/>
                <a:gd name="connsiteY16" fmla="*/ 39580 h 102665"/>
                <a:gd name="connsiteX17" fmla="*/ 2414713 w 4286284"/>
                <a:gd name="connsiteY17" fmla="*/ 43406 h 102665"/>
                <a:gd name="connsiteX18" fmla="*/ 2574124 w 4286284"/>
                <a:gd name="connsiteY18" fmla="*/ 39036 h 102665"/>
                <a:gd name="connsiteX19" fmla="*/ 2716651 w 4286284"/>
                <a:gd name="connsiteY19" fmla="*/ 44590 h 102665"/>
                <a:gd name="connsiteX20" fmla="*/ 2858432 w 4286284"/>
                <a:gd name="connsiteY20" fmla="*/ 47798 h 102665"/>
                <a:gd name="connsiteX21" fmla="*/ 2997063 w 4286284"/>
                <a:gd name="connsiteY21" fmla="*/ 53886 h 102665"/>
                <a:gd name="connsiteX22" fmla="*/ 3146352 w 4286284"/>
                <a:gd name="connsiteY22" fmla="*/ 53394 h 102665"/>
                <a:gd name="connsiteX23" fmla="*/ 3294531 w 4286284"/>
                <a:gd name="connsiteY23" fmla="*/ 47306 h 102665"/>
                <a:gd name="connsiteX24" fmla="*/ 3429878 w 4286284"/>
                <a:gd name="connsiteY24" fmla="*/ 49770 h 102665"/>
                <a:gd name="connsiteX25" fmla="*/ 3578728 w 4286284"/>
                <a:gd name="connsiteY25" fmla="*/ 44552 h 102665"/>
                <a:gd name="connsiteX26" fmla="*/ 3721657 w 4286284"/>
                <a:gd name="connsiteY26" fmla="*/ 46442 h 102665"/>
                <a:gd name="connsiteX27" fmla="*/ 3855125 w 4286284"/>
                <a:gd name="connsiteY27" fmla="*/ 51965 h 102665"/>
                <a:gd name="connsiteX28" fmla="*/ 4004506 w 4286284"/>
                <a:gd name="connsiteY28" fmla="*/ 36616 h 102665"/>
                <a:gd name="connsiteX29" fmla="*/ 4146631 w 4286284"/>
                <a:gd name="connsiteY29" fmla="*/ 41441 h 102665"/>
                <a:gd name="connsiteX30" fmla="*/ 4286284 w 4286284"/>
                <a:gd name="connsiteY30" fmla="*/ 45224 h 102665"/>
                <a:gd name="connsiteX0" fmla="*/ 0 w 4286284"/>
                <a:gd name="connsiteY0" fmla="*/ 59398 h 102665"/>
                <a:gd name="connsiteX1" fmla="*/ 139833 w 4286284"/>
                <a:gd name="connsiteY1" fmla="*/ 53811 h 102665"/>
                <a:gd name="connsiteX2" fmla="*/ 272740 w 4286284"/>
                <a:gd name="connsiteY2" fmla="*/ 61022 h 102665"/>
                <a:gd name="connsiteX3" fmla="*/ 429494 w 4286284"/>
                <a:gd name="connsiteY3" fmla="*/ 65579 h 102665"/>
                <a:gd name="connsiteX4" fmla="*/ 580378 w 4286284"/>
                <a:gd name="connsiteY4" fmla="*/ 57071 h 102665"/>
                <a:gd name="connsiteX5" fmla="*/ 721920 w 4286284"/>
                <a:gd name="connsiteY5" fmla="*/ 47034 h 102665"/>
                <a:gd name="connsiteX6" fmla="*/ 858530 w 4286284"/>
                <a:gd name="connsiteY6" fmla="*/ 55156 h 102665"/>
                <a:gd name="connsiteX7" fmla="*/ 1011014 w 4286284"/>
                <a:gd name="connsiteY7" fmla="*/ 50431 h 102665"/>
                <a:gd name="connsiteX8" fmla="*/ 1157601 w 4286284"/>
                <a:gd name="connsiteY8" fmla="*/ 54594 h 102665"/>
                <a:gd name="connsiteX9" fmla="*/ 1292882 w 4286284"/>
                <a:gd name="connsiteY9" fmla="*/ 43685 h 102665"/>
                <a:gd name="connsiteX10" fmla="*/ 1426201 w 4286284"/>
                <a:gd name="connsiteY10" fmla="*/ 59211 h 102665"/>
                <a:gd name="connsiteX11" fmla="*/ 1575046 w 4286284"/>
                <a:gd name="connsiteY11" fmla="*/ 50777 h 102665"/>
                <a:gd name="connsiteX12" fmla="*/ 1717561 w 4286284"/>
                <a:gd name="connsiteY12" fmla="*/ 48705 h 102665"/>
                <a:gd name="connsiteX13" fmla="*/ 1861266 w 4286284"/>
                <a:gd name="connsiteY13" fmla="*/ 42961 h 102665"/>
                <a:gd name="connsiteX14" fmla="*/ 1995201 w 4286284"/>
                <a:gd name="connsiteY14" fmla="*/ 43816 h 102665"/>
                <a:gd name="connsiteX15" fmla="*/ 2142495 w 4286284"/>
                <a:gd name="connsiteY15" fmla="*/ 41293 h 102665"/>
                <a:gd name="connsiteX16" fmla="*/ 2295953 w 4286284"/>
                <a:gd name="connsiteY16" fmla="*/ 39580 h 102665"/>
                <a:gd name="connsiteX17" fmla="*/ 2414713 w 4286284"/>
                <a:gd name="connsiteY17" fmla="*/ 43406 h 102665"/>
                <a:gd name="connsiteX18" fmla="*/ 2574124 w 4286284"/>
                <a:gd name="connsiteY18" fmla="*/ 39036 h 102665"/>
                <a:gd name="connsiteX19" fmla="*/ 2716651 w 4286284"/>
                <a:gd name="connsiteY19" fmla="*/ 44590 h 102665"/>
                <a:gd name="connsiteX20" fmla="*/ 2858432 w 4286284"/>
                <a:gd name="connsiteY20" fmla="*/ 47798 h 102665"/>
                <a:gd name="connsiteX21" fmla="*/ 2997063 w 4286284"/>
                <a:gd name="connsiteY21" fmla="*/ 53886 h 102665"/>
                <a:gd name="connsiteX22" fmla="*/ 3146352 w 4286284"/>
                <a:gd name="connsiteY22" fmla="*/ 53394 h 102665"/>
                <a:gd name="connsiteX23" fmla="*/ 3294531 w 4286284"/>
                <a:gd name="connsiteY23" fmla="*/ 47306 h 102665"/>
                <a:gd name="connsiteX24" fmla="*/ 3429878 w 4286284"/>
                <a:gd name="connsiteY24" fmla="*/ 49770 h 102665"/>
                <a:gd name="connsiteX25" fmla="*/ 3578728 w 4286284"/>
                <a:gd name="connsiteY25" fmla="*/ 44552 h 102665"/>
                <a:gd name="connsiteX26" fmla="*/ 3721657 w 4286284"/>
                <a:gd name="connsiteY26" fmla="*/ 46442 h 102665"/>
                <a:gd name="connsiteX27" fmla="*/ 3855125 w 4286284"/>
                <a:gd name="connsiteY27" fmla="*/ 51965 h 102665"/>
                <a:gd name="connsiteX28" fmla="*/ 4004506 w 4286284"/>
                <a:gd name="connsiteY28" fmla="*/ 36616 h 102665"/>
                <a:gd name="connsiteX29" fmla="*/ 4146631 w 4286284"/>
                <a:gd name="connsiteY29" fmla="*/ 41441 h 102665"/>
                <a:gd name="connsiteX30" fmla="*/ 4286284 w 4286284"/>
                <a:gd name="connsiteY30" fmla="*/ 45224 h 102665"/>
                <a:gd name="connsiteX0" fmla="*/ 0 w 4286284"/>
                <a:gd name="connsiteY0" fmla="*/ 59872 h 103139"/>
                <a:gd name="connsiteX1" fmla="*/ 139833 w 4286284"/>
                <a:gd name="connsiteY1" fmla="*/ 54285 h 103139"/>
                <a:gd name="connsiteX2" fmla="*/ 272740 w 4286284"/>
                <a:gd name="connsiteY2" fmla="*/ 61496 h 103139"/>
                <a:gd name="connsiteX3" fmla="*/ 429494 w 4286284"/>
                <a:gd name="connsiteY3" fmla="*/ 66053 h 103139"/>
                <a:gd name="connsiteX4" fmla="*/ 580378 w 4286284"/>
                <a:gd name="connsiteY4" fmla="*/ 57545 h 103139"/>
                <a:gd name="connsiteX5" fmla="*/ 721920 w 4286284"/>
                <a:gd name="connsiteY5" fmla="*/ 47508 h 103139"/>
                <a:gd name="connsiteX6" fmla="*/ 858530 w 4286284"/>
                <a:gd name="connsiteY6" fmla="*/ 55630 h 103139"/>
                <a:gd name="connsiteX7" fmla="*/ 1011014 w 4286284"/>
                <a:gd name="connsiteY7" fmla="*/ 50905 h 103139"/>
                <a:gd name="connsiteX8" fmla="*/ 1157601 w 4286284"/>
                <a:gd name="connsiteY8" fmla="*/ 55068 h 103139"/>
                <a:gd name="connsiteX9" fmla="*/ 1292882 w 4286284"/>
                <a:gd name="connsiteY9" fmla="*/ 44159 h 103139"/>
                <a:gd name="connsiteX10" fmla="*/ 1426201 w 4286284"/>
                <a:gd name="connsiteY10" fmla="*/ 59685 h 103139"/>
                <a:gd name="connsiteX11" fmla="*/ 1575046 w 4286284"/>
                <a:gd name="connsiteY11" fmla="*/ 51251 h 103139"/>
                <a:gd name="connsiteX12" fmla="*/ 1717561 w 4286284"/>
                <a:gd name="connsiteY12" fmla="*/ 49179 h 103139"/>
                <a:gd name="connsiteX13" fmla="*/ 1861266 w 4286284"/>
                <a:gd name="connsiteY13" fmla="*/ 43435 h 103139"/>
                <a:gd name="connsiteX14" fmla="*/ 1995201 w 4286284"/>
                <a:gd name="connsiteY14" fmla="*/ 44290 h 103139"/>
                <a:gd name="connsiteX15" fmla="*/ 2142495 w 4286284"/>
                <a:gd name="connsiteY15" fmla="*/ 41767 h 103139"/>
                <a:gd name="connsiteX16" fmla="*/ 2295953 w 4286284"/>
                <a:gd name="connsiteY16" fmla="*/ 40054 h 103139"/>
                <a:gd name="connsiteX17" fmla="*/ 2414713 w 4286284"/>
                <a:gd name="connsiteY17" fmla="*/ 43880 h 103139"/>
                <a:gd name="connsiteX18" fmla="*/ 2574124 w 4286284"/>
                <a:gd name="connsiteY18" fmla="*/ 39510 h 103139"/>
                <a:gd name="connsiteX19" fmla="*/ 2716651 w 4286284"/>
                <a:gd name="connsiteY19" fmla="*/ 45064 h 103139"/>
                <a:gd name="connsiteX20" fmla="*/ 2858432 w 4286284"/>
                <a:gd name="connsiteY20" fmla="*/ 48272 h 103139"/>
                <a:gd name="connsiteX21" fmla="*/ 2997063 w 4286284"/>
                <a:gd name="connsiteY21" fmla="*/ 54360 h 103139"/>
                <a:gd name="connsiteX22" fmla="*/ 3146352 w 4286284"/>
                <a:gd name="connsiteY22" fmla="*/ 53868 h 103139"/>
                <a:gd name="connsiteX23" fmla="*/ 3294531 w 4286284"/>
                <a:gd name="connsiteY23" fmla="*/ 47780 h 103139"/>
                <a:gd name="connsiteX24" fmla="*/ 3429878 w 4286284"/>
                <a:gd name="connsiteY24" fmla="*/ 50244 h 103139"/>
                <a:gd name="connsiteX25" fmla="*/ 3578728 w 4286284"/>
                <a:gd name="connsiteY25" fmla="*/ 45026 h 103139"/>
                <a:gd name="connsiteX26" fmla="*/ 3721657 w 4286284"/>
                <a:gd name="connsiteY26" fmla="*/ 46916 h 103139"/>
                <a:gd name="connsiteX27" fmla="*/ 3855125 w 4286284"/>
                <a:gd name="connsiteY27" fmla="*/ 52439 h 103139"/>
                <a:gd name="connsiteX28" fmla="*/ 4004506 w 4286284"/>
                <a:gd name="connsiteY28" fmla="*/ 37090 h 103139"/>
                <a:gd name="connsiteX29" fmla="*/ 4146631 w 4286284"/>
                <a:gd name="connsiteY29" fmla="*/ 41915 h 103139"/>
                <a:gd name="connsiteX30" fmla="*/ 4286284 w 4286284"/>
                <a:gd name="connsiteY30" fmla="*/ 45698 h 103139"/>
                <a:gd name="connsiteX0" fmla="*/ 0 w 4286284"/>
                <a:gd name="connsiteY0" fmla="*/ 59398 h 102665"/>
                <a:gd name="connsiteX1" fmla="*/ 139833 w 4286284"/>
                <a:gd name="connsiteY1" fmla="*/ 53811 h 102665"/>
                <a:gd name="connsiteX2" fmla="*/ 272740 w 4286284"/>
                <a:gd name="connsiteY2" fmla="*/ 61022 h 102665"/>
                <a:gd name="connsiteX3" fmla="*/ 429494 w 4286284"/>
                <a:gd name="connsiteY3" fmla="*/ 65579 h 102665"/>
                <a:gd name="connsiteX4" fmla="*/ 580378 w 4286284"/>
                <a:gd name="connsiteY4" fmla="*/ 57071 h 102665"/>
                <a:gd name="connsiteX5" fmla="*/ 721920 w 4286284"/>
                <a:gd name="connsiteY5" fmla="*/ 47034 h 102665"/>
                <a:gd name="connsiteX6" fmla="*/ 858530 w 4286284"/>
                <a:gd name="connsiteY6" fmla="*/ 55156 h 102665"/>
                <a:gd name="connsiteX7" fmla="*/ 1011014 w 4286284"/>
                <a:gd name="connsiteY7" fmla="*/ 50431 h 102665"/>
                <a:gd name="connsiteX8" fmla="*/ 1157601 w 4286284"/>
                <a:gd name="connsiteY8" fmla="*/ 54594 h 102665"/>
                <a:gd name="connsiteX9" fmla="*/ 1292882 w 4286284"/>
                <a:gd name="connsiteY9" fmla="*/ 43685 h 102665"/>
                <a:gd name="connsiteX10" fmla="*/ 1426201 w 4286284"/>
                <a:gd name="connsiteY10" fmla="*/ 59211 h 102665"/>
                <a:gd name="connsiteX11" fmla="*/ 1575046 w 4286284"/>
                <a:gd name="connsiteY11" fmla="*/ 50777 h 102665"/>
                <a:gd name="connsiteX12" fmla="*/ 1717561 w 4286284"/>
                <a:gd name="connsiteY12" fmla="*/ 48705 h 102665"/>
                <a:gd name="connsiteX13" fmla="*/ 1861266 w 4286284"/>
                <a:gd name="connsiteY13" fmla="*/ 42961 h 102665"/>
                <a:gd name="connsiteX14" fmla="*/ 1995201 w 4286284"/>
                <a:gd name="connsiteY14" fmla="*/ 43816 h 102665"/>
                <a:gd name="connsiteX15" fmla="*/ 2142495 w 4286284"/>
                <a:gd name="connsiteY15" fmla="*/ 41293 h 102665"/>
                <a:gd name="connsiteX16" fmla="*/ 2295953 w 4286284"/>
                <a:gd name="connsiteY16" fmla="*/ 39580 h 102665"/>
                <a:gd name="connsiteX17" fmla="*/ 2414713 w 4286284"/>
                <a:gd name="connsiteY17" fmla="*/ 43406 h 102665"/>
                <a:gd name="connsiteX18" fmla="*/ 2574124 w 4286284"/>
                <a:gd name="connsiteY18" fmla="*/ 39036 h 102665"/>
                <a:gd name="connsiteX19" fmla="*/ 2716651 w 4286284"/>
                <a:gd name="connsiteY19" fmla="*/ 44590 h 102665"/>
                <a:gd name="connsiteX20" fmla="*/ 2858432 w 4286284"/>
                <a:gd name="connsiteY20" fmla="*/ 47798 h 102665"/>
                <a:gd name="connsiteX21" fmla="*/ 2997063 w 4286284"/>
                <a:gd name="connsiteY21" fmla="*/ 53886 h 102665"/>
                <a:gd name="connsiteX22" fmla="*/ 3146352 w 4286284"/>
                <a:gd name="connsiteY22" fmla="*/ 53394 h 102665"/>
                <a:gd name="connsiteX23" fmla="*/ 3294531 w 4286284"/>
                <a:gd name="connsiteY23" fmla="*/ 47306 h 102665"/>
                <a:gd name="connsiteX24" fmla="*/ 3429878 w 4286284"/>
                <a:gd name="connsiteY24" fmla="*/ 49770 h 102665"/>
                <a:gd name="connsiteX25" fmla="*/ 3578728 w 4286284"/>
                <a:gd name="connsiteY25" fmla="*/ 44552 h 102665"/>
                <a:gd name="connsiteX26" fmla="*/ 3721657 w 4286284"/>
                <a:gd name="connsiteY26" fmla="*/ 46442 h 102665"/>
                <a:gd name="connsiteX27" fmla="*/ 3855125 w 4286284"/>
                <a:gd name="connsiteY27" fmla="*/ 51965 h 102665"/>
                <a:gd name="connsiteX28" fmla="*/ 4004506 w 4286284"/>
                <a:gd name="connsiteY28" fmla="*/ 36616 h 102665"/>
                <a:gd name="connsiteX29" fmla="*/ 4146631 w 4286284"/>
                <a:gd name="connsiteY29" fmla="*/ 41441 h 102665"/>
                <a:gd name="connsiteX30" fmla="*/ 4286284 w 4286284"/>
                <a:gd name="connsiteY30" fmla="*/ 45224 h 102665"/>
                <a:gd name="connsiteX0" fmla="*/ 0 w 4286284"/>
                <a:gd name="connsiteY0" fmla="*/ 59398 h 102665"/>
                <a:gd name="connsiteX1" fmla="*/ 139833 w 4286284"/>
                <a:gd name="connsiteY1" fmla="*/ 53811 h 102665"/>
                <a:gd name="connsiteX2" fmla="*/ 272740 w 4286284"/>
                <a:gd name="connsiteY2" fmla="*/ 61022 h 102665"/>
                <a:gd name="connsiteX3" fmla="*/ 429494 w 4286284"/>
                <a:gd name="connsiteY3" fmla="*/ 65579 h 102665"/>
                <a:gd name="connsiteX4" fmla="*/ 580378 w 4286284"/>
                <a:gd name="connsiteY4" fmla="*/ 57071 h 102665"/>
                <a:gd name="connsiteX5" fmla="*/ 721920 w 4286284"/>
                <a:gd name="connsiteY5" fmla="*/ 47034 h 102665"/>
                <a:gd name="connsiteX6" fmla="*/ 858530 w 4286284"/>
                <a:gd name="connsiteY6" fmla="*/ 55156 h 102665"/>
                <a:gd name="connsiteX7" fmla="*/ 1011014 w 4286284"/>
                <a:gd name="connsiteY7" fmla="*/ 50431 h 102665"/>
                <a:gd name="connsiteX8" fmla="*/ 1157601 w 4286284"/>
                <a:gd name="connsiteY8" fmla="*/ 54594 h 102665"/>
                <a:gd name="connsiteX9" fmla="*/ 1292882 w 4286284"/>
                <a:gd name="connsiteY9" fmla="*/ 43685 h 102665"/>
                <a:gd name="connsiteX10" fmla="*/ 1426201 w 4286284"/>
                <a:gd name="connsiteY10" fmla="*/ 59211 h 102665"/>
                <a:gd name="connsiteX11" fmla="*/ 1575046 w 4286284"/>
                <a:gd name="connsiteY11" fmla="*/ 50777 h 102665"/>
                <a:gd name="connsiteX12" fmla="*/ 1717561 w 4286284"/>
                <a:gd name="connsiteY12" fmla="*/ 48705 h 102665"/>
                <a:gd name="connsiteX13" fmla="*/ 1861266 w 4286284"/>
                <a:gd name="connsiteY13" fmla="*/ 42961 h 102665"/>
                <a:gd name="connsiteX14" fmla="*/ 1995201 w 4286284"/>
                <a:gd name="connsiteY14" fmla="*/ 43816 h 102665"/>
                <a:gd name="connsiteX15" fmla="*/ 2142495 w 4286284"/>
                <a:gd name="connsiteY15" fmla="*/ 41293 h 102665"/>
                <a:gd name="connsiteX16" fmla="*/ 2295953 w 4286284"/>
                <a:gd name="connsiteY16" fmla="*/ 39580 h 102665"/>
                <a:gd name="connsiteX17" fmla="*/ 2414713 w 4286284"/>
                <a:gd name="connsiteY17" fmla="*/ 43406 h 102665"/>
                <a:gd name="connsiteX18" fmla="*/ 2574124 w 4286284"/>
                <a:gd name="connsiteY18" fmla="*/ 39036 h 102665"/>
                <a:gd name="connsiteX19" fmla="*/ 2716651 w 4286284"/>
                <a:gd name="connsiteY19" fmla="*/ 44590 h 102665"/>
                <a:gd name="connsiteX20" fmla="*/ 2858432 w 4286284"/>
                <a:gd name="connsiteY20" fmla="*/ 47798 h 102665"/>
                <a:gd name="connsiteX21" fmla="*/ 2997063 w 4286284"/>
                <a:gd name="connsiteY21" fmla="*/ 53886 h 102665"/>
                <a:gd name="connsiteX22" fmla="*/ 3146352 w 4286284"/>
                <a:gd name="connsiteY22" fmla="*/ 53394 h 102665"/>
                <a:gd name="connsiteX23" fmla="*/ 3294531 w 4286284"/>
                <a:gd name="connsiteY23" fmla="*/ 47306 h 102665"/>
                <a:gd name="connsiteX24" fmla="*/ 3429878 w 4286284"/>
                <a:gd name="connsiteY24" fmla="*/ 49770 h 102665"/>
                <a:gd name="connsiteX25" fmla="*/ 3578728 w 4286284"/>
                <a:gd name="connsiteY25" fmla="*/ 44552 h 102665"/>
                <a:gd name="connsiteX26" fmla="*/ 3721657 w 4286284"/>
                <a:gd name="connsiteY26" fmla="*/ 46442 h 102665"/>
                <a:gd name="connsiteX27" fmla="*/ 3855125 w 4286284"/>
                <a:gd name="connsiteY27" fmla="*/ 51965 h 102665"/>
                <a:gd name="connsiteX28" fmla="*/ 4004506 w 4286284"/>
                <a:gd name="connsiteY28" fmla="*/ 36616 h 102665"/>
                <a:gd name="connsiteX29" fmla="*/ 4146631 w 4286284"/>
                <a:gd name="connsiteY29" fmla="*/ 41441 h 102665"/>
                <a:gd name="connsiteX30" fmla="*/ 4286284 w 4286284"/>
                <a:gd name="connsiteY30" fmla="*/ 45224 h 102665"/>
                <a:gd name="connsiteX0" fmla="*/ 0 w 4286284"/>
                <a:gd name="connsiteY0" fmla="*/ 63686 h 106953"/>
                <a:gd name="connsiteX1" fmla="*/ 139833 w 4286284"/>
                <a:gd name="connsiteY1" fmla="*/ 58099 h 106953"/>
                <a:gd name="connsiteX2" fmla="*/ 272740 w 4286284"/>
                <a:gd name="connsiteY2" fmla="*/ 65310 h 106953"/>
                <a:gd name="connsiteX3" fmla="*/ 429494 w 4286284"/>
                <a:gd name="connsiteY3" fmla="*/ 69867 h 106953"/>
                <a:gd name="connsiteX4" fmla="*/ 580378 w 4286284"/>
                <a:gd name="connsiteY4" fmla="*/ 61359 h 106953"/>
                <a:gd name="connsiteX5" fmla="*/ 721920 w 4286284"/>
                <a:gd name="connsiteY5" fmla="*/ 51322 h 106953"/>
                <a:gd name="connsiteX6" fmla="*/ 858530 w 4286284"/>
                <a:gd name="connsiteY6" fmla="*/ 59444 h 106953"/>
                <a:gd name="connsiteX7" fmla="*/ 1011014 w 4286284"/>
                <a:gd name="connsiteY7" fmla="*/ 54719 h 106953"/>
                <a:gd name="connsiteX8" fmla="*/ 1157601 w 4286284"/>
                <a:gd name="connsiteY8" fmla="*/ 58882 h 106953"/>
                <a:gd name="connsiteX9" fmla="*/ 1292882 w 4286284"/>
                <a:gd name="connsiteY9" fmla="*/ 47973 h 106953"/>
                <a:gd name="connsiteX10" fmla="*/ 1426201 w 4286284"/>
                <a:gd name="connsiteY10" fmla="*/ 63499 h 106953"/>
                <a:gd name="connsiteX11" fmla="*/ 1575046 w 4286284"/>
                <a:gd name="connsiteY11" fmla="*/ 55065 h 106953"/>
                <a:gd name="connsiteX12" fmla="*/ 1717561 w 4286284"/>
                <a:gd name="connsiteY12" fmla="*/ 52993 h 106953"/>
                <a:gd name="connsiteX13" fmla="*/ 1861266 w 4286284"/>
                <a:gd name="connsiteY13" fmla="*/ 47249 h 106953"/>
                <a:gd name="connsiteX14" fmla="*/ 1995201 w 4286284"/>
                <a:gd name="connsiteY14" fmla="*/ 48104 h 106953"/>
                <a:gd name="connsiteX15" fmla="*/ 2142495 w 4286284"/>
                <a:gd name="connsiteY15" fmla="*/ 45581 h 106953"/>
                <a:gd name="connsiteX16" fmla="*/ 2295953 w 4286284"/>
                <a:gd name="connsiteY16" fmla="*/ 43868 h 106953"/>
                <a:gd name="connsiteX17" fmla="*/ 2414713 w 4286284"/>
                <a:gd name="connsiteY17" fmla="*/ 47694 h 106953"/>
                <a:gd name="connsiteX18" fmla="*/ 2574124 w 4286284"/>
                <a:gd name="connsiteY18" fmla="*/ 43324 h 106953"/>
                <a:gd name="connsiteX19" fmla="*/ 2716651 w 4286284"/>
                <a:gd name="connsiteY19" fmla="*/ 48878 h 106953"/>
                <a:gd name="connsiteX20" fmla="*/ 2858432 w 4286284"/>
                <a:gd name="connsiteY20" fmla="*/ 52086 h 106953"/>
                <a:gd name="connsiteX21" fmla="*/ 2997063 w 4286284"/>
                <a:gd name="connsiteY21" fmla="*/ 58174 h 106953"/>
                <a:gd name="connsiteX22" fmla="*/ 3146352 w 4286284"/>
                <a:gd name="connsiteY22" fmla="*/ 57682 h 106953"/>
                <a:gd name="connsiteX23" fmla="*/ 3294531 w 4286284"/>
                <a:gd name="connsiteY23" fmla="*/ 51594 h 106953"/>
                <a:gd name="connsiteX24" fmla="*/ 3429878 w 4286284"/>
                <a:gd name="connsiteY24" fmla="*/ 54058 h 106953"/>
                <a:gd name="connsiteX25" fmla="*/ 3578728 w 4286284"/>
                <a:gd name="connsiteY25" fmla="*/ 48840 h 106953"/>
                <a:gd name="connsiteX26" fmla="*/ 3721657 w 4286284"/>
                <a:gd name="connsiteY26" fmla="*/ 50730 h 106953"/>
                <a:gd name="connsiteX27" fmla="*/ 3855125 w 4286284"/>
                <a:gd name="connsiteY27" fmla="*/ 56253 h 106953"/>
                <a:gd name="connsiteX28" fmla="*/ 4004506 w 4286284"/>
                <a:gd name="connsiteY28" fmla="*/ 40904 h 106953"/>
                <a:gd name="connsiteX29" fmla="*/ 4146631 w 4286284"/>
                <a:gd name="connsiteY29" fmla="*/ 45729 h 106953"/>
                <a:gd name="connsiteX30" fmla="*/ 4286284 w 4286284"/>
                <a:gd name="connsiteY30" fmla="*/ 49512 h 106953"/>
                <a:gd name="connsiteX0" fmla="*/ 0 w 4286284"/>
                <a:gd name="connsiteY0" fmla="*/ 59398 h 102665"/>
                <a:gd name="connsiteX1" fmla="*/ 139833 w 4286284"/>
                <a:gd name="connsiteY1" fmla="*/ 53811 h 102665"/>
                <a:gd name="connsiteX2" fmla="*/ 272740 w 4286284"/>
                <a:gd name="connsiteY2" fmla="*/ 61022 h 102665"/>
                <a:gd name="connsiteX3" fmla="*/ 429494 w 4286284"/>
                <a:gd name="connsiteY3" fmla="*/ 65579 h 102665"/>
                <a:gd name="connsiteX4" fmla="*/ 580378 w 4286284"/>
                <a:gd name="connsiteY4" fmla="*/ 57071 h 102665"/>
                <a:gd name="connsiteX5" fmla="*/ 721920 w 4286284"/>
                <a:gd name="connsiteY5" fmla="*/ 47034 h 102665"/>
                <a:gd name="connsiteX6" fmla="*/ 858530 w 4286284"/>
                <a:gd name="connsiteY6" fmla="*/ 55156 h 102665"/>
                <a:gd name="connsiteX7" fmla="*/ 1011014 w 4286284"/>
                <a:gd name="connsiteY7" fmla="*/ 50431 h 102665"/>
                <a:gd name="connsiteX8" fmla="*/ 1157601 w 4286284"/>
                <a:gd name="connsiteY8" fmla="*/ 54594 h 102665"/>
                <a:gd name="connsiteX9" fmla="*/ 1292882 w 4286284"/>
                <a:gd name="connsiteY9" fmla="*/ 43685 h 102665"/>
                <a:gd name="connsiteX10" fmla="*/ 1426201 w 4286284"/>
                <a:gd name="connsiteY10" fmla="*/ 59211 h 102665"/>
                <a:gd name="connsiteX11" fmla="*/ 1575046 w 4286284"/>
                <a:gd name="connsiteY11" fmla="*/ 50777 h 102665"/>
                <a:gd name="connsiteX12" fmla="*/ 1717561 w 4286284"/>
                <a:gd name="connsiteY12" fmla="*/ 48705 h 102665"/>
                <a:gd name="connsiteX13" fmla="*/ 1861266 w 4286284"/>
                <a:gd name="connsiteY13" fmla="*/ 42961 h 102665"/>
                <a:gd name="connsiteX14" fmla="*/ 1995201 w 4286284"/>
                <a:gd name="connsiteY14" fmla="*/ 43816 h 102665"/>
                <a:gd name="connsiteX15" fmla="*/ 2142495 w 4286284"/>
                <a:gd name="connsiteY15" fmla="*/ 41293 h 102665"/>
                <a:gd name="connsiteX16" fmla="*/ 2295953 w 4286284"/>
                <a:gd name="connsiteY16" fmla="*/ 39580 h 102665"/>
                <a:gd name="connsiteX17" fmla="*/ 2414713 w 4286284"/>
                <a:gd name="connsiteY17" fmla="*/ 43406 h 102665"/>
                <a:gd name="connsiteX18" fmla="*/ 2574124 w 4286284"/>
                <a:gd name="connsiteY18" fmla="*/ 39036 h 102665"/>
                <a:gd name="connsiteX19" fmla="*/ 2716651 w 4286284"/>
                <a:gd name="connsiteY19" fmla="*/ 44590 h 102665"/>
                <a:gd name="connsiteX20" fmla="*/ 2858432 w 4286284"/>
                <a:gd name="connsiteY20" fmla="*/ 47798 h 102665"/>
                <a:gd name="connsiteX21" fmla="*/ 2997063 w 4286284"/>
                <a:gd name="connsiteY21" fmla="*/ 53886 h 102665"/>
                <a:gd name="connsiteX22" fmla="*/ 3146352 w 4286284"/>
                <a:gd name="connsiteY22" fmla="*/ 53394 h 102665"/>
                <a:gd name="connsiteX23" fmla="*/ 3294531 w 4286284"/>
                <a:gd name="connsiteY23" fmla="*/ 47306 h 102665"/>
                <a:gd name="connsiteX24" fmla="*/ 3429878 w 4286284"/>
                <a:gd name="connsiteY24" fmla="*/ 49770 h 102665"/>
                <a:gd name="connsiteX25" fmla="*/ 3578728 w 4286284"/>
                <a:gd name="connsiteY25" fmla="*/ 44552 h 102665"/>
                <a:gd name="connsiteX26" fmla="*/ 3721657 w 4286284"/>
                <a:gd name="connsiteY26" fmla="*/ 46442 h 102665"/>
                <a:gd name="connsiteX27" fmla="*/ 3855125 w 4286284"/>
                <a:gd name="connsiteY27" fmla="*/ 51965 h 102665"/>
                <a:gd name="connsiteX28" fmla="*/ 4004506 w 4286284"/>
                <a:gd name="connsiteY28" fmla="*/ 36616 h 102665"/>
                <a:gd name="connsiteX29" fmla="*/ 4146631 w 4286284"/>
                <a:gd name="connsiteY29" fmla="*/ 41441 h 102665"/>
                <a:gd name="connsiteX30" fmla="*/ 4286284 w 4286284"/>
                <a:gd name="connsiteY30" fmla="*/ 45224 h 102665"/>
                <a:gd name="connsiteX0" fmla="*/ 0 w 4286284"/>
                <a:gd name="connsiteY0" fmla="*/ 53833 h 97100"/>
                <a:gd name="connsiteX1" fmla="*/ 139833 w 4286284"/>
                <a:gd name="connsiteY1" fmla="*/ 48246 h 97100"/>
                <a:gd name="connsiteX2" fmla="*/ 272740 w 4286284"/>
                <a:gd name="connsiteY2" fmla="*/ 55457 h 97100"/>
                <a:gd name="connsiteX3" fmla="*/ 429494 w 4286284"/>
                <a:gd name="connsiteY3" fmla="*/ 60014 h 97100"/>
                <a:gd name="connsiteX4" fmla="*/ 580378 w 4286284"/>
                <a:gd name="connsiteY4" fmla="*/ 51506 h 97100"/>
                <a:gd name="connsiteX5" fmla="*/ 721920 w 4286284"/>
                <a:gd name="connsiteY5" fmla="*/ 41469 h 97100"/>
                <a:gd name="connsiteX6" fmla="*/ 858530 w 4286284"/>
                <a:gd name="connsiteY6" fmla="*/ 49591 h 97100"/>
                <a:gd name="connsiteX7" fmla="*/ 1011014 w 4286284"/>
                <a:gd name="connsiteY7" fmla="*/ 44866 h 97100"/>
                <a:gd name="connsiteX8" fmla="*/ 1157601 w 4286284"/>
                <a:gd name="connsiteY8" fmla="*/ 49029 h 97100"/>
                <a:gd name="connsiteX9" fmla="*/ 1292882 w 4286284"/>
                <a:gd name="connsiteY9" fmla="*/ 38120 h 97100"/>
                <a:gd name="connsiteX10" fmla="*/ 1426201 w 4286284"/>
                <a:gd name="connsiteY10" fmla="*/ 53646 h 97100"/>
                <a:gd name="connsiteX11" fmla="*/ 1575046 w 4286284"/>
                <a:gd name="connsiteY11" fmla="*/ 45212 h 97100"/>
                <a:gd name="connsiteX12" fmla="*/ 1717561 w 4286284"/>
                <a:gd name="connsiteY12" fmla="*/ 43140 h 97100"/>
                <a:gd name="connsiteX13" fmla="*/ 1861266 w 4286284"/>
                <a:gd name="connsiteY13" fmla="*/ 37396 h 97100"/>
                <a:gd name="connsiteX14" fmla="*/ 1995201 w 4286284"/>
                <a:gd name="connsiteY14" fmla="*/ 38251 h 97100"/>
                <a:gd name="connsiteX15" fmla="*/ 2142495 w 4286284"/>
                <a:gd name="connsiteY15" fmla="*/ 35728 h 97100"/>
                <a:gd name="connsiteX16" fmla="*/ 2295953 w 4286284"/>
                <a:gd name="connsiteY16" fmla="*/ 34015 h 97100"/>
                <a:gd name="connsiteX17" fmla="*/ 2414713 w 4286284"/>
                <a:gd name="connsiteY17" fmla="*/ 37841 h 97100"/>
                <a:gd name="connsiteX18" fmla="*/ 2574124 w 4286284"/>
                <a:gd name="connsiteY18" fmla="*/ 33471 h 97100"/>
                <a:gd name="connsiteX19" fmla="*/ 2716651 w 4286284"/>
                <a:gd name="connsiteY19" fmla="*/ 39025 h 97100"/>
                <a:gd name="connsiteX20" fmla="*/ 2858432 w 4286284"/>
                <a:gd name="connsiteY20" fmla="*/ 42233 h 97100"/>
                <a:gd name="connsiteX21" fmla="*/ 2997063 w 4286284"/>
                <a:gd name="connsiteY21" fmla="*/ 48321 h 97100"/>
                <a:gd name="connsiteX22" fmla="*/ 3146352 w 4286284"/>
                <a:gd name="connsiteY22" fmla="*/ 47829 h 97100"/>
                <a:gd name="connsiteX23" fmla="*/ 3294531 w 4286284"/>
                <a:gd name="connsiteY23" fmla="*/ 41741 h 97100"/>
                <a:gd name="connsiteX24" fmla="*/ 3429878 w 4286284"/>
                <a:gd name="connsiteY24" fmla="*/ 44205 h 97100"/>
                <a:gd name="connsiteX25" fmla="*/ 3578728 w 4286284"/>
                <a:gd name="connsiteY25" fmla="*/ 38987 h 97100"/>
                <a:gd name="connsiteX26" fmla="*/ 3721657 w 4286284"/>
                <a:gd name="connsiteY26" fmla="*/ 40877 h 97100"/>
                <a:gd name="connsiteX27" fmla="*/ 3855125 w 4286284"/>
                <a:gd name="connsiteY27" fmla="*/ 46400 h 97100"/>
                <a:gd name="connsiteX28" fmla="*/ 4004506 w 4286284"/>
                <a:gd name="connsiteY28" fmla="*/ 31051 h 97100"/>
                <a:gd name="connsiteX29" fmla="*/ 4146631 w 4286284"/>
                <a:gd name="connsiteY29" fmla="*/ 35876 h 97100"/>
                <a:gd name="connsiteX30" fmla="*/ 4286284 w 4286284"/>
                <a:gd name="connsiteY30" fmla="*/ 39659 h 97100"/>
                <a:gd name="connsiteX0" fmla="*/ 0 w 4286284"/>
                <a:gd name="connsiteY0" fmla="*/ 53833 h 97100"/>
                <a:gd name="connsiteX1" fmla="*/ 139833 w 4286284"/>
                <a:gd name="connsiteY1" fmla="*/ 48246 h 97100"/>
                <a:gd name="connsiteX2" fmla="*/ 272740 w 4286284"/>
                <a:gd name="connsiteY2" fmla="*/ 55457 h 97100"/>
                <a:gd name="connsiteX3" fmla="*/ 429494 w 4286284"/>
                <a:gd name="connsiteY3" fmla="*/ 60014 h 97100"/>
                <a:gd name="connsiteX4" fmla="*/ 580378 w 4286284"/>
                <a:gd name="connsiteY4" fmla="*/ 51506 h 97100"/>
                <a:gd name="connsiteX5" fmla="*/ 721920 w 4286284"/>
                <a:gd name="connsiteY5" fmla="*/ 41469 h 97100"/>
                <a:gd name="connsiteX6" fmla="*/ 858530 w 4286284"/>
                <a:gd name="connsiteY6" fmla="*/ 49591 h 97100"/>
                <a:gd name="connsiteX7" fmla="*/ 1011014 w 4286284"/>
                <a:gd name="connsiteY7" fmla="*/ 44866 h 97100"/>
                <a:gd name="connsiteX8" fmla="*/ 1157601 w 4286284"/>
                <a:gd name="connsiteY8" fmla="*/ 49029 h 97100"/>
                <a:gd name="connsiteX9" fmla="*/ 1292882 w 4286284"/>
                <a:gd name="connsiteY9" fmla="*/ 38120 h 97100"/>
                <a:gd name="connsiteX10" fmla="*/ 1426201 w 4286284"/>
                <a:gd name="connsiteY10" fmla="*/ 53646 h 97100"/>
                <a:gd name="connsiteX11" fmla="*/ 1575046 w 4286284"/>
                <a:gd name="connsiteY11" fmla="*/ 45212 h 97100"/>
                <a:gd name="connsiteX12" fmla="*/ 1717561 w 4286284"/>
                <a:gd name="connsiteY12" fmla="*/ 43140 h 97100"/>
                <a:gd name="connsiteX13" fmla="*/ 1861266 w 4286284"/>
                <a:gd name="connsiteY13" fmla="*/ 37396 h 97100"/>
                <a:gd name="connsiteX14" fmla="*/ 1995201 w 4286284"/>
                <a:gd name="connsiteY14" fmla="*/ 38251 h 97100"/>
                <a:gd name="connsiteX15" fmla="*/ 2142495 w 4286284"/>
                <a:gd name="connsiteY15" fmla="*/ 35728 h 97100"/>
                <a:gd name="connsiteX16" fmla="*/ 2295953 w 4286284"/>
                <a:gd name="connsiteY16" fmla="*/ 34015 h 97100"/>
                <a:gd name="connsiteX17" fmla="*/ 2414713 w 4286284"/>
                <a:gd name="connsiteY17" fmla="*/ 37841 h 97100"/>
                <a:gd name="connsiteX18" fmla="*/ 2574124 w 4286284"/>
                <a:gd name="connsiteY18" fmla="*/ 33471 h 97100"/>
                <a:gd name="connsiteX19" fmla="*/ 2716651 w 4286284"/>
                <a:gd name="connsiteY19" fmla="*/ 39025 h 97100"/>
                <a:gd name="connsiteX20" fmla="*/ 2858432 w 4286284"/>
                <a:gd name="connsiteY20" fmla="*/ 42233 h 97100"/>
                <a:gd name="connsiteX21" fmla="*/ 2997063 w 4286284"/>
                <a:gd name="connsiteY21" fmla="*/ 48321 h 97100"/>
                <a:gd name="connsiteX22" fmla="*/ 3146352 w 4286284"/>
                <a:gd name="connsiteY22" fmla="*/ 47829 h 97100"/>
                <a:gd name="connsiteX23" fmla="*/ 3294531 w 4286284"/>
                <a:gd name="connsiteY23" fmla="*/ 41741 h 97100"/>
                <a:gd name="connsiteX24" fmla="*/ 3429878 w 4286284"/>
                <a:gd name="connsiteY24" fmla="*/ 44205 h 97100"/>
                <a:gd name="connsiteX25" fmla="*/ 3578728 w 4286284"/>
                <a:gd name="connsiteY25" fmla="*/ 38987 h 97100"/>
                <a:gd name="connsiteX26" fmla="*/ 3721657 w 4286284"/>
                <a:gd name="connsiteY26" fmla="*/ 40877 h 97100"/>
                <a:gd name="connsiteX27" fmla="*/ 3855125 w 4286284"/>
                <a:gd name="connsiteY27" fmla="*/ 46400 h 97100"/>
                <a:gd name="connsiteX28" fmla="*/ 4004506 w 4286284"/>
                <a:gd name="connsiteY28" fmla="*/ 31051 h 97100"/>
                <a:gd name="connsiteX29" fmla="*/ 4146631 w 4286284"/>
                <a:gd name="connsiteY29" fmla="*/ 35876 h 97100"/>
                <a:gd name="connsiteX30" fmla="*/ 4286284 w 4286284"/>
                <a:gd name="connsiteY30" fmla="*/ 39659 h 97100"/>
                <a:gd name="connsiteX0" fmla="*/ 0 w 4286284"/>
                <a:gd name="connsiteY0" fmla="*/ 53833 h 97100"/>
                <a:gd name="connsiteX1" fmla="*/ 139833 w 4286284"/>
                <a:gd name="connsiteY1" fmla="*/ 48246 h 97100"/>
                <a:gd name="connsiteX2" fmla="*/ 272740 w 4286284"/>
                <a:gd name="connsiteY2" fmla="*/ 55457 h 97100"/>
                <a:gd name="connsiteX3" fmla="*/ 429494 w 4286284"/>
                <a:gd name="connsiteY3" fmla="*/ 60014 h 97100"/>
                <a:gd name="connsiteX4" fmla="*/ 580378 w 4286284"/>
                <a:gd name="connsiteY4" fmla="*/ 51506 h 97100"/>
                <a:gd name="connsiteX5" fmla="*/ 721920 w 4286284"/>
                <a:gd name="connsiteY5" fmla="*/ 41469 h 97100"/>
                <a:gd name="connsiteX6" fmla="*/ 858530 w 4286284"/>
                <a:gd name="connsiteY6" fmla="*/ 49591 h 97100"/>
                <a:gd name="connsiteX7" fmla="*/ 1011014 w 4286284"/>
                <a:gd name="connsiteY7" fmla="*/ 44866 h 97100"/>
                <a:gd name="connsiteX8" fmla="*/ 1157601 w 4286284"/>
                <a:gd name="connsiteY8" fmla="*/ 49029 h 97100"/>
                <a:gd name="connsiteX9" fmla="*/ 1292882 w 4286284"/>
                <a:gd name="connsiteY9" fmla="*/ 38120 h 97100"/>
                <a:gd name="connsiteX10" fmla="*/ 1426201 w 4286284"/>
                <a:gd name="connsiteY10" fmla="*/ 53646 h 97100"/>
                <a:gd name="connsiteX11" fmla="*/ 1575046 w 4286284"/>
                <a:gd name="connsiteY11" fmla="*/ 45212 h 97100"/>
                <a:gd name="connsiteX12" fmla="*/ 1717561 w 4286284"/>
                <a:gd name="connsiteY12" fmla="*/ 43140 h 97100"/>
                <a:gd name="connsiteX13" fmla="*/ 1861266 w 4286284"/>
                <a:gd name="connsiteY13" fmla="*/ 37396 h 97100"/>
                <a:gd name="connsiteX14" fmla="*/ 1995201 w 4286284"/>
                <a:gd name="connsiteY14" fmla="*/ 38251 h 97100"/>
                <a:gd name="connsiteX15" fmla="*/ 2142495 w 4286284"/>
                <a:gd name="connsiteY15" fmla="*/ 35728 h 97100"/>
                <a:gd name="connsiteX16" fmla="*/ 2295953 w 4286284"/>
                <a:gd name="connsiteY16" fmla="*/ 34015 h 97100"/>
                <a:gd name="connsiteX17" fmla="*/ 2414713 w 4286284"/>
                <a:gd name="connsiteY17" fmla="*/ 37841 h 97100"/>
                <a:gd name="connsiteX18" fmla="*/ 2574124 w 4286284"/>
                <a:gd name="connsiteY18" fmla="*/ 33471 h 97100"/>
                <a:gd name="connsiteX19" fmla="*/ 2716651 w 4286284"/>
                <a:gd name="connsiteY19" fmla="*/ 39025 h 97100"/>
                <a:gd name="connsiteX20" fmla="*/ 2858432 w 4286284"/>
                <a:gd name="connsiteY20" fmla="*/ 42233 h 97100"/>
                <a:gd name="connsiteX21" fmla="*/ 2997063 w 4286284"/>
                <a:gd name="connsiteY21" fmla="*/ 48321 h 97100"/>
                <a:gd name="connsiteX22" fmla="*/ 3146352 w 4286284"/>
                <a:gd name="connsiteY22" fmla="*/ 47829 h 97100"/>
                <a:gd name="connsiteX23" fmla="*/ 3294531 w 4286284"/>
                <a:gd name="connsiteY23" fmla="*/ 41741 h 97100"/>
                <a:gd name="connsiteX24" fmla="*/ 3429878 w 4286284"/>
                <a:gd name="connsiteY24" fmla="*/ 44205 h 97100"/>
                <a:gd name="connsiteX25" fmla="*/ 3578728 w 4286284"/>
                <a:gd name="connsiteY25" fmla="*/ 38987 h 97100"/>
                <a:gd name="connsiteX26" fmla="*/ 3721657 w 4286284"/>
                <a:gd name="connsiteY26" fmla="*/ 40877 h 97100"/>
                <a:gd name="connsiteX27" fmla="*/ 3855125 w 4286284"/>
                <a:gd name="connsiteY27" fmla="*/ 46400 h 97100"/>
                <a:gd name="connsiteX28" fmla="*/ 4004506 w 4286284"/>
                <a:gd name="connsiteY28" fmla="*/ 31051 h 97100"/>
                <a:gd name="connsiteX29" fmla="*/ 4146631 w 4286284"/>
                <a:gd name="connsiteY29" fmla="*/ 35876 h 97100"/>
                <a:gd name="connsiteX30" fmla="*/ 4286284 w 4286284"/>
                <a:gd name="connsiteY30" fmla="*/ 39659 h 97100"/>
                <a:gd name="connsiteX0" fmla="*/ 0 w 4286284"/>
                <a:gd name="connsiteY0" fmla="*/ 53833 h 97100"/>
                <a:gd name="connsiteX1" fmla="*/ 139833 w 4286284"/>
                <a:gd name="connsiteY1" fmla="*/ 48246 h 97100"/>
                <a:gd name="connsiteX2" fmla="*/ 272740 w 4286284"/>
                <a:gd name="connsiteY2" fmla="*/ 55457 h 97100"/>
                <a:gd name="connsiteX3" fmla="*/ 429494 w 4286284"/>
                <a:gd name="connsiteY3" fmla="*/ 60014 h 97100"/>
                <a:gd name="connsiteX4" fmla="*/ 580378 w 4286284"/>
                <a:gd name="connsiteY4" fmla="*/ 51506 h 97100"/>
                <a:gd name="connsiteX5" fmla="*/ 721920 w 4286284"/>
                <a:gd name="connsiteY5" fmla="*/ 41469 h 97100"/>
                <a:gd name="connsiteX6" fmla="*/ 858530 w 4286284"/>
                <a:gd name="connsiteY6" fmla="*/ 49591 h 97100"/>
                <a:gd name="connsiteX7" fmla="*/ 1011014 w 4286284"/>
                <a:gd name="connsiteY7" fmla="*/ 44866 h 97100"/>
                <a:gd name="connsiteX8" fmla="*/ 1157601 w 4286284"/>
                <a:gd name="connsiteY8" fmla="*/ 49029 h 97100"/>
                <a:gd name="connsiteX9" fmla="*/ 1292882 w 4286284"/>
                <a:gd name="connsiteY9" fmla="*/ 38120 h 97100"/>
                <a:gd name="connsiteX10" fmla="*/ 1426201 w 4286284"/>
                <a:gd name="connsiteY10" fmla="*/ 53646 h 97100"/>
                <a:gd name="connsiteX11" fmla="*/ 1575046 w 4286284"/>
                <a:gd name="connsiteY11" fmla="*/ 45212 h 97100"/>
                <a:gd name="connsiteX12" fmla="*/ 1717561 w 4286284"/>
                <a:gd name="connsiteY12" fmla="*/ 43140 h 97100"/>
                <a:gd name="connsiteX13" fmla="*/ 1861266 w 4286284"/>
                <a:gd name="connsiteY13" fmla="*/ 37396 h 97100"/>
                <a:gd name="connsiteX14" fmla="*/ 1995201 w 4286284"/>
                <a:gd name="connsiteY14" fmla="*/ 38251 h 97100"/>
                <a:gd name="connsiteX15" fmla="*/ 2142495 w 4286284"/>
                <a:gd name="connsiteY15" fmla="*/ 35728 h 97100"/>
                <a:gd name="connsiteX16" fmla="*/ 2295953 w 4286284"/>
                <a:gd name="connsiteY16" fmla="*/ 34015 h 97100"/>
                <a:gd name="connsiteX17" fmla="*/ 2414713 w 4286284"/>
                <a:gd name="connsiteY17" fmla="*/ 37841 h 97100"/>
                <a:gd name="connsiteX18" fmla="*/ 2574124 w 4286284"/>
                <a:gd name="connsiteY18" fmla="*/ 33471 h 97100"/>
                <a:gd name="connsiteX19" fmla="*/ 2716651 w 4286284"/>
                <a:gd name="connsiteY19" fmla="*/ 39025 h 97100"/>
                <a:gd name="connsiteX20" fmla="*/ 2858432 w 4286284"/>
                <a:gd name="connsiteY20" fmla="*/ 42233 h 97100"/>
                <a:gd name="connsiteX21" fmla="*/ 2997063 w 4286284"/>
                <a:gd name="connsiteY21" fmla="*/ 48321 h 97100"/>
                <a:gd name="connsiteX22" fmla="*/ 3146352 w 4286284"/>
                <a:gd name="connsiteY22" fmla="*/ 47829 h 97100"/>
                <a:gd name="connsiteX23" fmla="*/ 3294531 w 4286284"/>
                <a:gd name="connsiteY23" fmla="*/ 41741 h 97100"/>
                <a:gd name="connsiteX24" fmla="*/ 3429878 w 4286284"/>
                <a:gd name="connsiteY24" fmla="*/ 44205 h 97100"/>
                <a:gd name="connsiteX25" fmla="*/ 3578728 w 4286284"/>
                <a:gd name="connsiteY25" fmla="*/ 38987 h 97100"/>
                <a:gd name="connsiteX26" fmla="*/ 3721657 w 4286284"/>
                <a:gd name="connsiteY26" fmla="*/ 40877 h 97100"/>
                <a:gd name="connsiteX27" fmla="*/ 3855125 w 4286284"/>
                <a:gd name="connsiteY27" fmla="*/ 46400 h 97100"/>
                <a:gd name="connsiteX28" fmla="*/ 4004506 w 4286284"/>
                <a:gd name="connsiteY28" fmla="*/ 31051 h 97100"/>
                <a:gd name="connsiteX29" fmla="*/ 4146631 w 4286284"/>
                <a:gd name="connsiteY29" fmla="*/ 35876 h 97100"/>
                <a:gd name="connsiteX30" fmla="*/ 4286284 w 4286284"/>
                <a:gd name="connsiteY30" fmla="*/ 39659 h 97100"/>
                <a:gd name="connsiteX0" fmla="*/ 0 w 4286284"/>
                <a:gd name="connsiteY0" fmla="*/ 53833 h 97100"/>
                <a:gd name="connsiteX1" fmla="*/ 139833 w 4286284"/>
                <a:gd name="connsiteY1" fmla="*/ 48246 h 97100"/>
                <a:gd name="connsiteX2" fmla="*/ 272740 w 4286284"/>
                <a:gd name="connsiteY2" fmla="*/ 55457 h 97100"/>
                <a:gd name="connsiteX3" fmla="*/ 429494 w 4286284"/>
                <a:gd name="connsiteY3" fmla="*/ 60014 h 97100"/>
                <a:gd name="connsiteX4" fmla="*/ 580378 w 4286284"/>
                <a:gd name="connsiteY4" fmla="*/ 51506 h 97100"/>
                <a:gd name="connsiteX5" fmla="*/ 721920 w 4286284"/>
                <a:gd name="connsiteY5" fmla="*/ 41469 h 97100"/>
                <a:gd name="connsiteX6" fmla="*/ 858530 w 4286284"/>
                <a:gd name="connsiteY6" fmla="*/ 49591 h 97100"/>
                <a:gd name="connsiteX7" fmla="*/ 1011014 w 4286284"/>
                <a:gd name="connsiteY7" fmla="*/ 44866 h 97100"/>
                <a:gd name="connsiteX8" fmla="*/ 1157601 w 4286284"/>
                <a:gd name="connsiteY8" fmla="*/ 49029 h 97100"/>
                <a:gd name="connsiteX9" fmla="*/ 1292882 w 4286284"/>
                <a:gd name="connsiteY9" fmla="*/ 38120 h 97100"/>
                <a:gd name="connsiteX10" fmla="*/ 1426201 w 4286284"/>
                <a:gd name="connsiteY10" fmla="*/ 53646 h 97100"/>
                <a:gd name="connsiteX11" fmla="*/ 1575046 w 4286284"/>
                <a:gd name="connsiteY11" fmla="*/ 45212 h 97100"/>
                <a:gd name="connsiteX12" fmla="*/ 1717561 w 4286284"/>
                <a:gd name="connsiteY12" fmla="*/ 43140 h 97100"/>
                <a:gd name="connsiteX13" fmla="*/ 1861266 w 4286284"/>
                <a:gd name="connsiteY13" fmla="*/ 37396 h 97100"/>
                <a:gd name="connsiteX14" fmla="*/ 1995201 w 4286284"/>
                <a:gd name="connsiteY14" fmla="*/ 38251 h 97100"/>
                <a:gd name="connsiteX15" fmla="*/ 2142495 w 4286284"/>
                <a:gd name="connsiteY15" fmla="*/ 35728 h 97100"/>
                <a:gd name="connsiteX16" fmla="*/ 2295953 w 4286284"/>
                <a:gd name="connsiteY16" fmla="*/ 34015 h 97100"/>
                <a:gd name="connsiteX17" fmla="*/ 2414713 w 4286284"/>
                <a:gd name="connsiteY17" fmla="*/ 37841 h 97100"/>
                <a:gd name="connsiteX18" fmla="*/ 2574124 w 4286284"/>
                <a:gd name="connsiteY18" fmla="*/ 33471 h 97100"/>
                <a:gd name="connsiteX19" fmla="*/ 2716651 w 4286284"/>
                <a:gd name="connsiteY19" fmla="*/ 39025 h 97100"/>
                <a:gd name="connsiteX20" fmla="*/ 2858432 w 4286284"/>
                <a:gd name="connsiteY20" fmla="*/ 42233 h 97100"/>
                <a:gd name="connsiteX21" fmla="*/ 2997063 w 4286284"/>
                <a:gd name="connsiteY21" fmla="*/ 48321 h 97100"/>
                <a:gd name="connsiteX22" fmla="*/ 3146352 w 4286284"/>
                <a:gd name="connsiteY22" fmla="*/ 47829 h 97100"/>
                <a:gd name="connsiteX23" fmla="*/ 3294531 w 4286284"/>
                <a:gd name="connsiteY23" fmla="*/ 41741 h 97100"/>
                <a:gd name="connsiteX24" fmla="*/ 3429878 w 4286284"/>
                <a:gd name="connsiteY24" fmla="*/ 44205 h 97100"/>
                <a:gd name="connsiteX25" fmla="*/ 3578728 w 4286284"/>
                <a:gd name="connsiteY25" fmla="*/ 38987 h 97100"/>
                <a:gd name="connsiteX26" fmla="*/ 3721657 w 4286284"/>
                <a:gd name="connsiteY26" fmla="*/ 40877 h 97100"/>
                <a:gd name="connsiteX27" fmla="*/ 3855125 w 4286284"/>
                <a:gd name="connsiteY27" fmla="*/ 46400 h 97100"/>
                <a:gd name="connsiteX28" fmla="*/ 4004506 w 4286284"/>
                <a:gd name="connsiteY28" fmla="*/ 31051 h 97100"/>
                <a:gd name="connsiteX29" fmla="*/ 4146631 w 4286284"/>
                <a:gd name="connsiteY29" fmla="*/ 35876 h 97100"/>
                <a:gd name="connsiteX30" fmla="*/ 4286284 w 4286284"/>
                <a:gd name="connsiteY30" fmla="*/ 39659 h 97100"/>
                <a:gd name="connsiteX0" fmla="*/ 0 w 4286284"/>
                <a:gd name="connsiteY0" fmla="*/ 53833 h 97100"/>
                <a:gd name="connsiteX1" fmla="*/ 139833 w 4286284"/>
                <a:gd name="connsiteY1" fmla="*/ 48246 h 97100"/>
                <a:gd name="connsiteX2" fmla="*/ 272740 w 4286284"/>
                <a:gd name="connsiteY2" fmla="*/ 55457 h 97100"/>
                <a:gd name="connsiteX3" fmla="*/ 429494 w 4286284"/>
                <a:gd name="connsiteY3" fmla="*/ 60014 h 97100"/>
                <a:gd name="connsiteX4" fmla="*/ 580378 w 4286284"/>
                <a:gd name="connsiteY4" fmla="*/ 51506 h 97100"/>
                <a:gd name="connsiteX5" fmla="*/ 721920 w 4286284"/>
                <a:gd name="connsiteY5" fmla="*/ 41469 h 97100"/>
                <a:gd name="connsiteX6" fmla="*/ 858530 w 4286284"/>
                <a:gd name="connsiteY6" fmla="*/ 49591 h 97100"/>
                <a:gd name="connsiteX7" fmla="*/ 1011014 w 4286284"/>
                <a:gd name="connsiteY7" fmla="*/ 44866 h 97100"/>
                <a:gd name="connsiteX8" fmla="*/ 1157601 w 4286284"/>
                <a:gd name="connsiteY8" fmla="*/ 49029 h 97100"/>
                <a:gd name="connsiteX9" fmla="*/ 1292882 w 4286284"/>
                <a:gd name="connsiteY9" fmla="*/ 38120 h 97100"/>
                <a:gd name="connsiteX10" fmla="*/ 1426201 w 4286284"/>
                <a:gd name="connsiteY10" fmla="*/ 53646 h 97100"/>
                <a:gd name="connsiteX11" fmla="*/ 1575046 w 4286284"/>
                <a:gd name="connsiteY11" fmla="*/ 45212 h 97100"/>
                <a:gd name="connsiteX12" fmla="*/ 1717561 w 4286284"/>
                <a:gd name="connsiteY12" fmla="*/ 43140 h 97100"/>
                <a:gd name="connsiteX13" fmla="*/ 1861266 w 4286284"/>
                <a:gd name="connsiteY13" fmla="*/ 37396 h 97100"/>
                <a:gd name="connsiteX14" fmla="*/ 1995201 w 4286284"/>
                <a:gd name="connsiteY14" fmla="*/ 38251 h 97100"/>
                <a:gd name="connsiteX15" fmla="*/ 2142495 w 4286284"/>
                <a:gd name="connsiteY15" fmla="*/ 35728 h 97100"/>
                <a:gd name="connsiteX16" fmla="*/ 2295953 w 4286284"/>
                <a:gd name="connsiteY16" fmla="*/ 34015 h 97100"/>
                <a:gd name="connsiteX17" fmla="*/ 2414713 w 4286284"/>
                <a:gd name="connsiteY17" fmla="*/ 37841 h 97100"/>
                <a:gd name="connsiteX18" fmla="*/ 2574124 w 4286284"/>
                <a:gd name="connsiteY18" fmla="*/ 33471 h 97100"/>
                <a:gd name="connsiteX19" fmla="*/ 2716651 w 4286284"/>
                <a:gd name="connsiteY19" fmla="*/ 39025 h 97100"/>
                <a:gd name="connsiteX20" fmla="*/ 2858432 w 4286284"/>
                <a:gd name="connsiteY20" fmla="*/ 42233 h 97100"/>
                <a:gd name="connsiteX21" fmla="*/ 2997063 w 4286284"/>
                <a:gd name="connsiteY21" fmla="*/ 48321 h 97100"/>
                <a:gd name="connsiteX22" fmla="*/ 3146352 w 4286284"/>
                <a:gd name="connsiteY22" fmla="*/ 47829 h 97100"/>
                <a:gd name="connsiteX23" fmla="*/ 3294531 w 4286284"/>
                <a:gd name="connsiteY23" fmla="*/ 41741 h 97100"/>
                <a:gd name="connsiteX24" fmla="*/ 3429878 w 4286284"/>
                <a:gd name="connsiteY24" fmla="*/ 44205 h 97100"/>
                <a:gd name="connsiteX25" fmla="*/ 3578728 w 4286284"/>
                <a:gd name="connsiteY25" fmla="*/ 38987 h 97100"/>
                <a:gd name="connsiteX26" fmla="*/ 3721657 w 4286284"/>
                <a:gd name="connsiteY26" fmla="*/ 40877 h 97100"/>
                <a:gd name="connsiteX27" fmla="*/ 3855125 w 4286284"/>
                <a:gd name="connsiteY27" fmla="*/ 46400 h 97100"/>
                <a:gd name="connsiteX28" fmla="*/ 4004506 w 4286284"/>
                <a:gd name="connsiteY28" fmla="*/ 31051 h 97100"/>
                <a:gd name="connsiteX29" fmla="*/ 4146631 w 4286284"/>
                <a:gd name="connsiteY29" fmla="*/ 35876 h 97100"/>
                <a:gd name="connsiteX30" fmla="*/ 4286284 w 4286284"/>
                <a:gd name="connsiteY30" fmla="*/ 39659 h 97100"/>
                <a:gd name="connsiteX0" fmla="*/ 0 w 4286284"/>
                <a:gd name="connsiteY0" fmla="*/ 53833 h 97100"/>
                <a:gd name="connsiteX1" fmla="*/ 139833 w 4286284"/>
                <a:gd name="connsiteY1" fmla="*/ 48246 h 97100"/>
                <a:gd name="connsiteX2" fmla="*/ 272740 w 4286284"/>
                <a:gd name="connsiteY2" fmla="*/ 55457 h 97100"/>
                <a:gd name="connsiteX3" fmla="*/ 429494 w 4286284"/>
                <a:gd name="connsiteY3" fmla="*/ 60014 h 97100"/>
                <a:gd name="connsiteX4" fmla="*/ 580378 w 4286284"/>
                <a:gd name="connsiteY4" fmla="*/ 51506 h 97100"/>
                <a:gd name="connsiteX5" fmla="*/ 721920 w 4286284"/>
                <a:gd name="connsiteY5" fmla="*/ 41469 h 97100"/>
                <a:gd name="connsiteX6" fmla="*/ 858530 w 4286284"/>
                <a:gd name="connsiteY6" fmla="*/ 49591 h 97100"/>
                <a:gd name="connsiteX7" fmla="*/ 1011014 w 4286284"/>
                <a:gd name="connsiteY7" fmla="*/ 44866 h 97100"/>
                <a:gd name="connsiteX8" fmla="*/ 1157601 w 4286284"/>
                <a:gd name="connsiteY8" fmla="*/ 49029 h 97100"/>
                <a:gd name="connsiteX9" fmla="*/ 1292882 w 4286284"/>
                <a:gd name="connsiteY9" fmla="*/ 38120 h 97100"/>
                <a:gd name="connsiteX10" fmla="*/ 1426201 w 4286284"/>
                <a:gd name="connsiteY10" fmla="*/ 53646 h 97100"/>
                <a:gd name="connsiteX11" fmla="*/ 1575046 w 4286284"/>
                <a:gd name="connsiteY11" fmla="*/ 45212 h 97100"/>
                <a:gd name="connsiteX12" fmla="*/ 1717561 w 4286284"/>
                <a:gd name="connsiteY12" fmla="*/ 43140 h 97100"/>
                <a:gd name="connsiteX13" fmla="*/ 1861266 w 4286284"/>
                <a:gd name="connsiteY13" fmla="*/ 37396 h 97100"/>
                <a:gd name="connsiteX14" fmla="*/ 1995201 w 4286284"/>
                <a:gd name="connsiteY14" fmla="*/ 38251 h 97100"/>
                <a:gd name="connsiteX15" fmla="*/ 2142495 w 4286284"/>
                <a:gd name="connsiteY15" fmla="*/ 35728 h 97100"/>
                <a:gd name="connsiteX16" fmla="*/ 2295953 w 4286284"/>
                <a:gd name="connsiteY16" fmla="*/ 34015 h 97100"/>
                <a:gd name="connsiteX17" fmla="*/ 2414713 w 4286284"/>
                <a:gd name="connsiteY17" fmla="*/ 37841 h 97100"/>
                <a:gd name="connsiteX18" fmla="*/ 2574124 w 4286284"/>
                <a:gd name="connsiteY18" fmla="*/ 33471 h 97100"/>
                <a:gd name="connsiteX19" fmla="*/ 2716651 w 4286284"/>
                <a:gd name="connsiteY19" fmla="*/ 39025 h 97100"/>
                <a:gd name="connsiteX20" fmla="*/ 2858432 w 4286284"/>
                <a:gd name="connsiteY20" fmla="*/ 42233 h 97100"/>
                <a:gd name="connsiteX21" fmla="*/ 2997063 w 4286284"/>
                <a:gd name="connsiteY21" fmla="*/ 48321 h 97100"/>
                <a:gd name="connsiteX22" fmla="*/ 3146352 w 4286284"/>
                <a:gd name="connsiteY22" fmla="*/ 47829 h 97100"/>
                <a:gd name="connsiteX23" fmla="*/ 3294531 w 4286284"/>
                <a:gd name="connsiteY23" fmla="*/ 41741 h 97100"/>
                <a:gd name="connsiteX24" fmla="*/ 3429878 w 4286284"/>
                <a:gd name="connsiteY24" fmla="*/ 44205 h 97100"/>
                <a:gd name="connsiteX25" fmla="*/ 3578728 w 4286284"/>
                <a:gd name="connsiteY25" fmla="*/ 38987 h 97100"/>
                <a:gd name="connsiteX26" fmla="*/ 3721657 w 4286284"/>
                <a:gd name="connsiteY26" fmla="*/ 40877 h 97100"/>
                <a:gd name="connsiteX27" fmla="*/ 3855125 w 4286284"/>
                <a:gd name="connsiteY27" fmla="*/ 46400 h 97100"/>
                <a:gd name="connsiteX28" fmla="*/ 4004506 w 4286284"/>
                <a:gd name="connsiteY28" fmla="*/ 31051 h 97100"/>
                <a:gd name="connsiteX29" fmla="*/ 4146631 w 4286284"/>
                <a:gd name="connsiteY29" fmla="*/ 35876 h 97100"/>
                <a:gd name="connsiteX30" fmla="*/ 4286284 w 4286284"/>
                <a:gd name="connsiteY30" fmla="*/ 39659 h 97100"/>
                <a:gd name="connsiteX0" fmla="*/ 0 w 4286284"/>
                <a:gd name="connsiteY0" fmla="*/ 53833 h 97100"/>
                <a:gd name="connsiteX1" fmla="*/ 139833 w 4286284"/>
                <a:gd name="connsiteY1" fmla="*/ 48246 h 97100"/>
                <a:gd name="connsiteX2" fmla="*/ 272740 w 4286284"/>
                <a:gd name="connsiteY2" fmla="*/ 55457 h 97100"/>
                <a:gd name="connsiteX3" fmla="*/ 429494 w 4286284"/>
                <a:gd name="connsiteY3" fmla="*/ 60014 h 97100"/>
                <a:gd name="connsiteX4" fmla="*/ 580378 w 4286284"/>
                <a:gd name="connsiteY4" fmla="*/ 51506 h 97100"/>
                <a:gd name="connsiteX5" fmla="*/ 721920 w 4286284"/>
                <a:gd name="connsiteY5" fmla="*/ 41469 h 97100"/>
                <a:gd name="connsiteX6" fmla="*/ 858530 w 4286284"/>
                <a:gd name="connsiteY6" fmla="*/ 49591 h 97100"/>
                <a:gd name="connsiteX7" fmla="*/ 1011014 w 4286284"/>
                <a:gd name="connsiteY7" fmla="*/ 44866 h 97100"/>
                <a:gd name="connsiteX8" fmla="*/ 1157601 w 4286284"/>
                <a:gd name="connsiteY8" fmla="*/ 49029 h 97100"/>
                <a:gd name="connsiteX9" fmla="*/ 1292882 w 4286284"/>
                <a:gd name="connsiteY9" fmla="*/ 38120 h 97100"/>
                <a:gd name="connsiteX10" fmla="*/ 1426201 w 4286284"/>
                <a:gd name="connsiteY10" fmla="*/ 53646 h 97100"/>
                <a:gd name="connsiteX11" fmla="*/ 1575046 w 4286284"/>
                <a:gd name="connsiteY11" fmla="*/ 45212 h 97100"/>
                <a:gd name="connsiteX12" fmla="*/ 1717561 w 4286284"/>
                <a:gd name="connsiteY12" fmla="*/ 43140 h 97100"/>
                <a:gd name="connsiteX13" fmla="*/ 1861266 w 4286284"/>
                <a:gd name="connsiteY13" fmla="*/ 37396 h 97100"/>
                <a:gd name="connsiteX14" fmla="*/ 1995201 w 4286284"/>
                <a:gd name="connsiteY14" fmla="*/ 38251 h 97100"/>
                <a:gd name="connsiteX15" fmla="*/ 2142495 w 4286284"/>
                <a:gd name="connsiteY15" fmla="*/ 35728 h 97100"/>
                <a:gd name="connsiteX16" fmla="*/ 2295953 w 4286284"/>
                <a:gd name="connsiteY16" fmla="*/ 34015 h 97100"/>
                <a:gd name="connsiteX17" fmla="*/ 2426627 w 4286284"/>
                <a:gd name="connsiteY17" fmla="*/ 22948 h 97100"/>
                <a:gd name="connsiteX18" fmla="*/ 2574124 w 4286284"/>
                <a:gd name="connsiteY18" fmla="*/ 33471 h 97100"/>
                <a:gd name="connsiteX19" fmla="*/ 2716651 w 4286284"/>
                <a:gd name="connsiteY19" fmla="*/ 39025 h 97100"/>
                <a:gd name="connsiteX20" fmla="*/ 2858432 w 4286284"/>
                <a:gd name="connsiteY20" fmla="*/ 42233 h 97100"/>
                <a:gd name="connsiteX21" fmla="*/ 2997063 w 4286284"/>
                <a:gd name="connsiteY21" fmla="*/ 48321 h 97100"/>
                <a:gd name="connsiteX22" fmla="*/ 3146352 w 4286284"/>
                <a:gd name="connsiteY22" fmla="*/ 47829 h 97100"/>
                <a:gd name="connsiteX23" fmla="*/ 3294531 w 4286284"/>
                <a:gd name="connsiteY23" fmla="*/ 41741 h 97100"/>
                <a:gd name="connsiteX24" fmla="*/ 3429878 w 4286284"/>
                <a:gd name="connsiteY24" fmla="*/ 44205 h 97100"/>
                <a:gd name="connsiteX25" fmla="*/ 3578728 w 4286284"/>
                <a:gd name="connsiteY25" fmla="*/ 38987 h 97100"/>
                <a:gd name="connsiteX26" fmla="*/ 3721657 w 4286284"/>
                <a:gd name="connsiteY26" fmla="*/ 40877 h 97100"/>
                <a:gd name="connsiteX27" fmla="*/ 3855125 w 4286284"/>
                <a:gd name="connsiteY27" fmla="*/ 46400 h 97100"/>
                <a:gd name="connsiteX28" fmla="*/ 4004506 w 4286284"/>
                <a:gd name="connsiteY28" fmla="*/ 31051 h 97100"/>
                <a:gd name="connsiteX29" fmla="*/ 4146631 w 4286284"/>
                <a:gd name="connsiteY29" fmla="*/ 35876 h 97100"/>
                <a:gd name="connsiteX30" fmla="*/ 4286284 w 4286284"/>
                <a:gd name="connsiteY30" fmla="*/ 39659 h 97100"/>
                <a:gd name="connsiteX0" fmla="*/ 0 w 4286284"/>
                <a:gd name="connsiteY0" fmla="*/ 53833 h 98066"/>
                <a:gd name="connsiteX1" fmla="*/ 139833 w 4286284"/>
                <a:gd name="connsiteY1" fmla="*/ 48246 h 98066"/>
                <a:gd name="connsiteX2" fmla="*/ 272740 w 4286284"/>
                <a:gd name="connsiteY2" fmla="*/ 55457 h 98066"/>
                <a:gd name="connsiteX3" fmla="*/ 429494 w 4286284"/>
                <a:gd name="connsiteY3" fmla="*/ 60014 h 98066"/>
                <a:gd name="connsiteX4" fmla="*/ 580378 w 4286284"/>
                <a:gd name="connsiteY4" fmla="*/ 51506 h 98066"/>
                <a:gd name="connsiteX5" fmla="*/ 721920 w 4286284"/>
                <a:gd name="connsiteY5" fmla="*/ 41469 h 98066"/>
                <a:gd name="connsiteX6" fmla="*/ 858530 w 4286284"/>
                <a:gd name="connsiteY6" fmla="*/ 49591 h 98066"/>
                <a:gd name="connsiteX7" fmla="*/ 1011014 w 4286284"/>
                <a:gd name="connsiteY7" fmla="*/ 44866 h 98066"/>
                <a:gd name="connsiteX8" fmla="*/ 1157601 w 4286284"/>
                <a:gd name="connsiteY8" fmla="*/ 49029 h 98066"/>
                <a:gd name="connsiteX9" fmla="*/ 1292882 w 4286284"/>
                <a:gd name="connsiteY9" fmla="*/ 38120 h 98066"/>
                <a:gd name="connsiteX10" fmla="*/ 1426201 w 4286284"/>
                <a:gd name="connsiteY10" fmla="*/ 53646 h 98066"/>
                <a:gd name="connsiteX11" fmla="*/ 1575046 w 4286284"/>
                <a:gd name="connsiteY11" fmla="*/ 45212 h 98066"/>
                <a:gd name="connsiteX12" fmla="*/ 1717561 w 4286284"/>
                <a:gd name="connsiteY12" fmla="*/ 43140 h 98066"/>
                <a:gd name="connsiteX13" fmla="*/ 1861266 w 4286284"/>
                <a:gd name="connsiteY13" fmla="*/ 37396 h 98066"/>
                <a:gd name="connsiteX14" fmla="*/ 1995201 w 4286284"/>
                <a:gd name="connsiteY14" fmla="*/ 38251 h 98066"/>
                <a:gd name="connsiteX15" fmla="*/ 2142495 w 4286284"/>
                <a:gd name="connsiteY15" fmla="*/ 35728 h 98066"/>
                <a:gd name="connsiteX16" fmla="*/ 2295953 w 4286284"/>
                <a:gd name="connsiteY16" fmla="*/ 34015 h 98066"/>
                <a:gd name="connsiteX17" fmla="*/ 2426627 w 4286284"/>
                <a:gd name="connsiteY17" fmla="*/ 22948 h 98066"/>
                <a:gd name="connsiteX18" fmla="*/ 2574124 w 4286284"/>
                <a:gd name="connsiteY18" fmla="*/ 33471 h 98066"/>
                <a:gd name="connsiteX19" fmla="*/ 2716651 w 4286284"/>
                <a:gd name="connsiteY19" fmla="*/ 39025 h 98066"/>
                <a:gd name="connsiteX20" fmla="*/ 2858432 w 4286284"/>
                <a:gd name="connsiteY20" fmla="*/ 42233 h 98066"/>
                <a:gd name="connsiteX21" fmla="*/ 2997063 w 4286284"/>
                <a:gd name="connsiteY21" fmla="*/ 48321 h 98066"/>
                <a:gd name="connsiteX22" fmla="*/ 3146352 w 4286284"/>
                <a:gd name="connsiteY22" fmla="*/ 47829 h 98066"/>
                <a:gd name="connsiteX23" fmla="*/ 3294531 w 4286284"/>
                <a:gd name="connsiteY23" fmla="*/ 41741 h 98066"/>
                <a:gd name="connsiteX24" fmla="*/ 3429878 w 4286284"/>
                <a:gd name="connsiteY24" fmla="*/ 44205 h 98066"/>
                <a:gd name="connsiteX25" fmla="*/ 3578728 w 4286284"/>
                <a:gd name="connsiteY25" fmla="*/ 38987 h 98066"/>
                <a:gd name="connsiteX26" fmla="*/ 3721657 w 4286284"/>
                <a:gd name="connsiteY26" fmla="*/ 40877 h 98066"/>
                <a:gd name="connsiteX27" fmla="*/ 3855125 w 4286284"/>
                <a:gd name="connsiteY27" fmla="*/ 46400 h 98066"/>
                <a:gd name="connsiteX28" fmla="*/ 4004506 w 4286284"/>
                <a:gd name="connsiteY28" fmla="*/ 31051 h 98066"/>
                <a:gd name="connsiteX29" fmla="*/ 4146631 w 4286284"/>
                <a:gd name="connsiteY29" fmla="*/ 35876 h 98066"/>
                <a:gd name="connsiteX30" fmla="*/ 4286284 w 4286284"/>
                <a:gd name="connsiteY30" fmla="*/ 39659 h 98066"/>
                <a:gd name="connsiteX0" fmla="*/ 0 w 4286284"/>
                <a:gd name="connsiteY0" fmla="*/ 68686 h 112919"/>
                <a:gd name="connsiteX1" fmla="*/ 139833 w 4286284"/>
                <a:gd name="connsiteY1" fmla="*/ 63099 h 112919"/>
                <a:gd name="connsiteX2" fmla="*/ 272740 w 4286284"/>
                <a:gd name="connsiteY2" fmla="*/ 70310 h 112919"/>
                <a:gd name="connsiteX3" fmla="*/ 429494 w 4286284"/>
                <a:gd name="connsiteY3" fmla="*/ 74867 h 112919"/>
                <a:gd name="connsiteX4" fmla="*/ 580378 w 4286284"/>
                <a:gd name="connsiteY4" fmla="*/ 66359 h 112919"/>
                <a:gd name="connsiteX5" fmla="*/ 721920 w 4286284"/>
                <a:gd name="connsiteY5" fmla="*/ 56322 h 112919"/>
                <a:gd name="connsiteX6" fmla="*/ 858530 w 4286284"/>
                <a:gd name="connsiteY6" fmla="*/ 64444 h 112919"/>
                <a:gd name="connsiteX7" fmla="*/ 1011014 w 4286284"/>
                <a:gd name="connsiteY7" fmla="*/ 59719 h 112919"/>
                <a:gd name="connsiteX8" fmla="*/ 1157601 w 4286284"/>
                <a:gd name="connsiteY8" fmla="*/ 63882 h 112919"/>
                <a:gd name="connsiteX9" fmla="*/ 1292882 w 4286284"/>
                <a:gd name="connsiteY9" fmla="*/ 52973 h 112919"/>
                <a:gd name="connsiteX10" fmla="*/ 1426201 w 4286284"/>
                <a:gd name="connsiteY10" fmla="*/ 68499 h 112919"/>
                <a:gd name="connsiteX11" fmla="*/ 1575046 w 4286284"/>
                <a:gd name="connsiteY11" fmla="*/ 60065 h 112919"/>
                <a:gd name="connsiteX12" fmla="*/ 1717561 w 4286284"/>
                <a:gd name="connsiteY12" fmla="*/ 57993 h 112919"/>
                <a:gd name="connsiteX13" fmla="*/ 1861266 w 4286284"/>
                <a:gd name="connsiteY13" fmla="*/ 52249 h 112919"/>
                <a:gd name="connsiteX14" fmla="*/ 1995201 w 4286284"/>
                <a:gd name="connsiteY14" fmla="*/ 53104 h 112919"/>
                <a:gd name="connsiteX15" fmla="*/ 2142495 w 4286284"/>
                <a:gd name="connsiteY15" fmla="*/ 50581 h 112919"/>
                <a:gd name="connsiteX16" fmla="*/ 2295953 w 4286284"/>
                <a:gd name="connsiteY16" fmla="*/ 48868 h 112919"/>
                <a:gd name="connsiteX17" fmla="*/ 2426627 w 4286284"/>
                <a:gd name="connsiteY17" fmla="*/ 37801 h 112919"/>
                <a:gd name="connsiteX18" fmla="*/ 2574124 w 4286284"/>
                <a:gd name="connsiteY18" fmla="*/ 48324 h 112919"/>
                <a:gd name="connsiteX19" fmla="*/ 2716651 w 4286284"/>
                <a:gd name="connsiteY19" fmla="*/ 53878 h 112919"/>
                <a:gd name="connsiteX20" fmla="*/ 2858432 w 4286284"/>
                <a:gd name="connsiteY20" fmla="*/ 57086 h 112919"/>
                <a:gd name="connsiteX21" fmla="*/ 2997063 w 4286284"/>
                <a:gd name="connsiteY21" fmla="*/ 63174 h 112919"/>
                <a:gd name="connsiteX22" fmla="*/ 3146352 w 4286284"/>
                <a:gd name="connsiteY22" fmla="*/ 62682 h 112919"/>
                <a:gd name="connsiteX23" fmla="*/ 3294531 w 4286284"/>
                <a:gd name="connsiteY23" fmla="*/ 56594 h 112919"/>
                <a:gd name="connsiteX24" fmla="*/ 3429878 w 4286284"/>
                <a:gd name="connsiteY24" fmla="*/ 59058 h 112919"/>
                <a:gd name="connsiteX25" fmla="*/ 3578728 w 4286284"/>
                <a:gd name="connsiteY25" fmla="*/ 53840 h 112919"/>
                <a:gd name="connsiteX26" fmla="*/ 3721657 w 4286284"/>
                <a:gd name="connsiteY26" fmla="*/ 55730 h 112919"/>
                <a:gd name="connsiteX27" fmla="*/ 3855125 w 4286284"/>
                <a:gd name="connsiteY27" fmla="*/ 61253 h 112919"/>
                <a:gd name="connsiteX28" fmla="*/ 4004506 w 4286284"/>
                <a:gd name="connsiteY28" fmla="*/ 45904 h 112919"/>
                <a:gd name="connsiteX29" fmla="*/ 4146631 w 4286284"/>
                <a:gd name="connsiteY29" fmla="*/ 50729 h 112919"/>
                <a:gd name="connsiteX30" fmla="*/ 4286284 w 4286284"/>
                <a:gd name="connsiteY30" fmla="*/ 54512 h 112919"/>
                <a:gd name="connsiteX0" fmla="*/ 0 w 4286284"/>
                <a:gd name="connsiteY0" fmla="*/ 53833 h 114525"/>
                <a:gd name="connsiteX1" fmla="*/ 139833 w 4286284"/>
                <a:gd name="connsiteY1" fmla="*/ 48246 h 114525"/>
                <a:gd name="connsiteX2" fmla="*/ 272740 w 4286284"/>
                <a:gd name="connsiteY2" fmla="*/ 55457 h 114525"/>
                <a:gd name="connsiteX3" fmla="*/ 429494 w 4286284"/>
                <a:gd name="connsiteY3" fmla="*/ 60014 h 114525"/>
                <a:gd name="connsiteX4" fmla="*/ 580378 w 4286284"/>
                <a:gd name="connsiteY4" fmla="*/ 51506 h 114525"/>
                <a:gd name="connsiteX5" fmla="*/ 721920 w 4286284"/>
                <a:gd name="connsiteY5" fmla="*/ 41469 h 114525"/>
                <a:gd name="connsiteX6" fmla="*/ 858530 w 4286284"/>
                <a:gd name="connsiteY6" fmla="*/ 49591 h 114525"/>
                <a:gd name="connsiteX7" fmla="*/ 1011014 w 4286284"/>
                <a:gd name="connsiteY7" fmla="*/ 44866 h 114525"/>
                <a:gd name="connsiteX8" fmla="*/ 1157601 w 4286284"/>
                <a:gd name="connsiteY8" fmla="*/ 49029 h 114525"/>
                <a:gd name="connsiteX9" fmla="*/ 1292882 w 4286284"/>
                <a:gd name="connsiteY9" fmla="*/ 38120 h 114525"/>
                <a:gd name="connsiteX10" fmla="*/ 1426201 w 4286284"/>
                <a:gd name="connsiteY10" fmla="*/ 53646 h 114525"/>
                <a:gd name="connsiteX11" fmla="*/ 1575046 w 4286284"/>
                <a:gd name="connsiteY11" fmla="*/ 45212 h 114525"/>
                <a:gd name="connsiteX12" fmla="*/ 1717561 w 4286284"/>
                <a:gd name="connsiteY12" fmla="*/ 43140 h 114525"/>
                <a:gd name="connsiteX13" fmla="*/ 1861266 w 4286284"/>
                <a:gd name="connsiteY13" fmla="*/ 37396 h 114525"/>
                <a:gd name="connsiteX14" fmla="*/ 1995201 w 4286284"/>
                <a:gd name="connsiteY14" fmla="*/ 38251 h 114525"/>
                <a:gd name="connsiteX15" fmla="*/ 2142495 w 4286284"/>
                <a:gd name="connsiteY15" fmla="*/ 35728 h 114525"/>
                <a:gd name="connsiteX16" fmla="*/ 2295953 w 4286284"/>
                <a:gd name="connsiteY16" fmla="*/ 34015 h 114525"/>
                <a:gd name="connsiteX17" fmla="*/ 2423649 w 4286284"/>
                <a:gd name="connsiteY17" fmla="*/ 46776 h 114525"/>
                <a:gd name="connsiteX18" fmla="*/ 2574124 w 4286284"/>
                <a:gd name="connsiteY18" fmla="*/ 33471 h 114525"/>
                <a:gd name="connsiteX19" fmla="*/ 2716651 w 4286284"/>
                <a:gd name="connsiteY19" fmla="*/ 39025 h 114525"/>
                <a:gd name="connsiteX20" fmla="*/ 2858432 w 4286284"/>
                <a:gd name="connsiteY20" fmla="*/ 42233 h 114525"/>
                <a:gd name="connsiteX21" fmla="*/ 2997063 w 4286284"/>
                <a:gd name="connsiteY21" fmla="*/ 48321 h 114525"/>
                <a:gd name="connsiteX22" fmla="*/ 3146352 w 4286284"/>
                <a:gd name="connsiteY22" fmla="*/ 47829 h 114525"/>
                <a:gd name="connsiteX23" fmla="*/ 3294531 w 4286284"/>
                <a:gd name="connsiteY23" fmla="*/ 41741 h 114525"/>
                <a:gd name="connsiteX24" fmla="*/ 3429878 w 4286284"/>
                <a:gd name="connsiteY24" fmla="*/ 44205 h 114525"/>
                <a:gd name="connsiteX25" fmla="*/ 3578728 w 4286284"/>
                <a:gd name="connsiteY25" fmla="*/ 38987 h 114525"/>
                <a:gd name="connsiteX26" fmla="*/ 3721657 w 4286284"/>
                <a:gd name="connsiteY26" fmla="*/ 40877 h 114525"/>
                <a:gd name="connsiteX27" fmla="*/ 3855125 w 4286284"/>
                <a:gd name="connsiteY27" fmla="*/ 46400 h 114525"/>
                <a:gd name="connsiteX28" fmla="*/ 4004506 w 4286284"/>
                <a:gd name="connsiteY28" fmla="*/ 31051 h 114525"/>
                <a:gd name="connsiteX29" fmla="*/ 4146631 w 4286284"/>
                <a:gd name="connsiteY29" fmla="*/ 35876 h 114525"/>
                <a:gd name="connsiteX30" fmla="*/ 4286284 w 4286284"/>
                <a:gd name="connsiteY30" fmla="*/ 39659 h 114525"/>
                <a:gd name="connsiteX0" fmla="*/ 0 w 4286284"/>
                <a:gd name="connsiteY0" fmla="*/ 53833 h 97100"/>
                <a:gd name="connsiteX1" fmla="*/ 139833 w 4286284"/>
                <a:gd name="connsiteY1" fmla="*/ 48246 h 97100"/>
                <a:gd name="connsiteX2" fmla="*/ 272740 w 4286284"/>
                <a:gd name="connsiteY2" fmla="*/ 55457 h 97100"/>
                <a:gd name="connsiteX3" fmla="*/ 429494 w 4286284"/>
                <a:gd name="connsiteY3" fmla="*/ 60014 h 97100"/>
                <a:gd name="connsiteX4" fmla="*/ 580378 w 4286284"/>
                <a:gd name="connsiteY4" fmla="*/ 51506 h 97100"/>
                <a:gd name="connsiteX5" fmla="*/ 721920 w 4286284"/>
                <a:gd name="connsiteY5" fmla="*/ 41469 h 97100"/>
                <a:gd name="connsiteX6" fmla="*/ 858530 w 4286284"/>
                <a:gd name="connsiteY6" fmla="*/ 49591 h 97100"/>
                <a:gd name="connsiteX7" fmla="*/ 1011014 w 4286284"/>
                <a:gd name="connsiteY7" fmla="*/ 44866 h 97100"/>
                <a:gd name="connsiteX8" fmla="*/ 1157601 w 4286284"/>
                <a:gd name="connsiteY8" fmla="*/ 49029 h 97100"/>
                <a:gd name="connsiteX9" fmla="*/ 1292882 w 4286284"/>
                <a:gd name="connsiteY9" fmla="*/ 38120 h 97100"/>
                <a:gd name="connsiteX10" fmla="*/ 1426201 w 4286284"/>
                <a:gd name="connsiteY10" fmla="*/ 53646 h 97100"/>
                <a:gd name="connsiteX11" fmla="*/ 1575046 w 4286284"/>
                <a:gd name="connsiteY11" fmla="*/ 45212 h 97100"/>
                <a:gd name="connsiteX12" fmla="*/ 1717561 w 4286284"/>
                <a:gd name="connsiteY12" fmla="*/ 43140 h 97100"/>
                <a:gd name="connsiteX13" fmla="*/ 1861266 w 4286284"/>
                <a:gd name="connsiteY13" fmla="*/ 37396 h 97100"/>
                <a:gd name="connsiteX14" fmla="*/ 1995201 w 4286284"/>
                <a:gd name="connsiteY14" fmla="*/ 38251 h 97100"/>
                <a:gd name="connsiteX15" fmla="*/ 2142495 w 4286284"/>
                <a:gd name="connsiteY15" fmla="*/ 35728 h 97100"/>
                <a:gd name="connsiteX16" fmla="*/ 2295953 w 4286284"/>
                <a:gd name="connsiteY16" fmla="*/ 34015 h 97100"/>
                <a:gd name="connsiteX17" fmla="*/ 2423649 w 4286284"/>
                <a:gd name="connsiteY17" fmla="*/ 46776 h 97100"/>
                <a:gd name="connsiteX18" fmla="*/ 2574124 w 4286284"/>
                <a:gd name="connsiteY18" fmla="*/ 33471 h 97100"/>
                <a:gd name="connsiteX19" fmla="*/ 2716651 w 4286284"/>
                <a:gd name="connsiteY19" fmla="*/ 39025 h 97100"/>
                <a:gd name="connsiteX20" fmla="*/ 2858432 w 4286284"/>
                <a:gd name="connsiteY20" fmla="*/ 42233 h 97100"/>
                <a:gd name="connsiteX21" fmla="*/ 2997063 w 4286284"/>
                <a:gd name="connsiteY21" fmla="*/ 48321 h 97100"/>
                <a:gd name="connsiteX22" fmla="*/ 3146352 w 4286284"/>
                <a:gd name="connsiteY22" fmla="*/ 47829 h 97100"/>
                <a:gd name="connsiteX23" fmla="*/ 3294531 w 4286284"/>
                <a:gd name="connsiteY23" fmla="*/ 41741 h 97100"/>
                <a:gd name="connsiteX24" fmla="*/ 3429878 w 4286284"/>
                <a:gd name="connsiteY24" fmla="*/ 44205 h 97100"/>
                <a:gd name="connsiteX25" fmla="*/ 3578728 w 4286284"/>
                <a:gd name="connsiteY25" fmla="*/ 38987 h 97100"/>
                <a:gd name="connsiteX26" fmla="*/ 3721657 w 4286284"/>
                <a:gd name="connsiteY26" fmla="*/ 40877 h 97100"/>
                <a:gd name="connsiteX27" fmla="*/ 3855125 w 4286284"/>
                <a:gd name="connsiteY27" fmla="*/ 46400 h 97100"/>
                <a:gd name="connsiteX28" fmla="*/ 4004506 w 4286284"/>
                <a:gd name="connsiteY28" fmla="*/ 31051 h 97100"/>
                <a:gd name="connsiteX29" fmla="*/ 4146631 w 4286284"/>
                <a:gd name="connsiteY29" fmla="*/ 35876 h 97100"/>
                <a:gd name="connsiteX30" fmla="*/ 4286284 w 4286284"/>
                <a:gd name="connsiteY30" fmla="*/ 39659 h 97100"/>
                <a:gd name="connsiteX0" fmla="*/ 0 w 4286284"/>
                <a:gd name="connsiteY0" fmla="*/ 53833 h 97100"/>
                <a:gd name="connsiteX1" fmla="*/ 139833 w 4286284"/>
                <a:gd name="connsiteY1" fmla="*/ 48246 h 97100"/>
                <a:gd name="connsiteX2" fmla="*/ 272740 w 4286284"/>
                <a:gd name="connsiteY2" fmla="*/ 55457 h 97100"/>
                <a:gd name="connsiteX3" fmla="*/ 429494 w 4286284"/>
                <a:gd name="connsiteY3" fmla="*/ 60014 h 97100"/>
                <a:gd name="connsiteX4" fmla="*/ 580378 w 4286284"/>
                <a:gd name="connsiteY4" fmla="*/ 51506 h 97100"/>
                <a:gd name="connsiteX5" fmla="*/ 721920 w 4286284"/>
                <a:gd name="connsiteY5" fmla="*/ 41469 h 97100"/>
                <a:gd name="connsiteX6" fmla="*/ 858530 w 4286284"/>
                <a:gd name="connsiteY6" fmla="*/ 49591 h 97100"/>
                <a:gd name="connsiteX7" fmla="*/ 1011014 w 4286284"/>
                <a:gd name="connsiteY7" fmla="*/ 44866 h 97100"/>
                <a:gd name="connsiteX8" fmla="*/ 1157601 w 4286284"/>
                <a:gd name="connsiteY8" fmla="*/ 49029 h 97100"/>
                <a:gd name="connsiteX9" fmla="*/ 1292882 w 4286284"/>
                <a:gd name="connsiteY9" fmla="*/ 38120 h 97100"/>
                <a:gd name="connsiteX10" fmla="*/ 1426201 w 4286284"/>
                <a:gd name="connsiteY10" fmla="*/ 53646 h 97100"/>
                <a:gd name="connsiteX11" fmla="*/ 1575046 w 4286284"/>
                <a:gd name="connsiteY11" fmla="*/ 45212 h 97100"/>
                <a:gd name="connsiteX12" fmla="*/ 1717561 w 4286284"/>
                <a:gd name="connsiteY12" fmla="*/ 43140 h 97100"/>
                <a:gd name="connsiteX13" fmla="*/ 1861266 w 4286284"/>
                <a:gd name="connsiteY13" fmla="*/ 37396 h 97100"/>
                <a:gd name="connsiteX14" fmla="*/ 1995201 w 4286284"/>
                <a:gd name="connsiteY14" fmla="*/ 38251 h 97100"/>
                <a:gd name="connsiteX15" fmla="*/ 2142495 w 4286284"/>
                <a:gd name="connsiteY15" fmla="*/ 35728 h 97100"/>
                <a:gd name="connsiteX16" fmla="*/ 2295953 w 4286284"/>
                <a:gd name="connsiteY16" fmla="*/ 34015 h 97100"/>
                <a:gd name="connsiteX17" fmla="*/ 2423649 w 4286284"/>
                <a:gd name="connsiteY17" fmla="*/ 46776 h 97100"/>
                <a:gd name="connsiteX18" fmla="*/ 2574124 w 4286284"/>
                <a:gd name="connsiteY18" fmla="*/ 33471 h 97100"/>
                <a:gd name="connsiteX19" fmla="*/ 2716651 w 4286284"/>
                <a:gd name="connsiteY19" fmla="*/ 39025 h 97100"/>
                <a:gd name="connsiteX20" fmla="*/ 2858432 w 4286284"/>
                <a:gd name="connsiteY20" fmla="*/ 42233 h 97100"/>
                <a:gd name="connsiteX21" fmla="*/ 2997063 w 4286284"/>
                <a:gd name="connsiteY21" fmla="*/ 48321 h 97100"/>
                <a:gd name="connsiteX22" fmla="*/ 3146352 w 4286284"/>
                <a:gd name="connsiteY22" fmla="*/ 47829 h 97100"/>
                <a:gd name="connsiteX23" fmla="*/ 3294531 w 4286284"/>
                <a:gd name="connsiteY23" fmla="*/ 41741 h 97100"/>
                <a:gd name="connsiteX24" fmla="*/ 3429878 w 4286284"/>
                <a:gd name="connsiteY24" fmla="*/ 44205 h 97100"/>
                <a:gd name="connsiteX25" fmla="*/ 3578728 w 4286284"/>
                <a:gd name="connsiteY25" fmla="*/ 38987 h 97100"/>
                <a:gd name="connsiteX26" fmla="*/ 3721657 w 4286284"/>
                <a:gd name="connsiteY26" fmla="*/ 40877 h 97100"/>
                <a:gd name="connsiteX27" fmla="*/ 3855125 w 4286284"/>
                <a:gd name="connsiteY27" fmla="*/ 46400 h 97100"/>
                <a:gd name="connsiteX28" fmla="*/ 4004506 w 4286284"/>
                <a:gd name="connsiteY28" fmla="*/ 31051 h 97100"/>
                <a:gd name="connsiteX29" fmla="*/ 4146631 w 4286284"/>
                <a:gd name="connsiteY29" fmla="*/ 35876 h 97100"/>
                <a:gd name="connsiteX30" fmla="*/ 4286284 w 4286284"/>
                <a:gd name="connsiteY30" fmla="*/ 39659 h 97100"/>
                <a:gd name="connsiteX0" fmla="*/ 0 w 4286284"/>
                <a:gd name="connsiteY0" fmla="*/ 53833 h 97100"/>
                <a:gd name="connsiteX1" fmla="*/ 139833 w 4286284"/>
                <a:gd name="connsiteY1" fmla="*/ 48246 h 97100"/>
                <a:gd name="connsiteX2" fmla="*/ 272740 w 4286284"/>
                <a:gd name="connsiteY2" fmla="*/ 55457 h 97100"/>
                <a:gd name="connsiteX3" fmla="*/ 429494 w 4286284"/>
                <a:gd name="connsiteY3" fmla="*/ 60014 h 97100"/>
                <a:gd name="connsiteX4" fmla="*/ 580378 w 4286284"/>
                <a:gd name="connsiteY4" fmla="*/ 51506 h 97100"/>
                <a:gd name="connsiteX5" fmla="*/ 721920 w 4286284"/>
                <a:gd name="connsiteY5" fmla="*/ 41469 h 97100"/>
                <a:gd name="connsiteX6" fmla="*/ 858530 w 4286284"/>
                <a:gd name="connsiteY6" fmla="*/ 49591 h 97100"/>
                <a:gd name="connsiteX7" fmla="*/ 1011014 w 4286284"/>
                <a:gd name="connsiteY7" fmla="*/ 44866 h 97100"/>
                <a:gd name="connsiteX8" fmla="*/ 1157601 w 4286284"/>
                <a:gd name="connsiteY8" fmla="*/ 49029 h 97100"/>
                <a:gd name="connsiteX9" fmla="*/ 1292882 w 4286284"/>
                <a:gd name="connsiteY9" fmla="*/ 38120 h 97100"/>
                <a:gd name="connsiteX10" fmla="*/ 1426201 w 4286284"/>
                <a:gd name="connsiteY10" fmla="*/ 53646 h 97100"/>
                <a:gd name="connsiteX11" fmla="*/ 1575046 w 4286284"/>
                <a:gd name="connsiteY11" fmla="*/ 45212 h 97100"/>
                <a:gd name="connsiteX12" fmla="*/ 1717561 w 4286284"/>
                <a:gd name="connsiteY12" fmla="*/ 43140 h 97100"/>
                <a:gd name="connsiteX13" fmla="*/ 1861266 w 4286284"/>
                <a:gd name="connsiteY13" fmla="*/ 37396 h 97100"/>
                <a:gd name="connsiteX14" fmla="*/ 1995201 w 4286284"/>
                <a:gd name="connsiteY14" fmla="*/ 38251 h 97100"/>
                <a:gd name="connsiteX15" fmla="*/ 2142495 w 4286284"/>
                <a:gd name="connsiteY15" fmla="*/ 35728 h 97100"/>
                <a:gd name="connsiteX16" fmla="*/ 2295953 w 4286284"/>
                <a:gd name="connsiteY16" fmla="*/ 34015 h 97100"/>
                <a:gd name="connsiteX17" fmla="*/ 2423649 w 4286284"/>
                <a:gd name="connsiteY17" fmla="*/ 46776 h 97100"/>
                <a:gd name="connsiteX18" fmla="*/ 2574124 w 4286284"/>
                <a:gd name="connsiteY18" fmla="*/ 33471 h 97100"/>
                <a:gd name="connsiteX19" fmla="*/ 2716651 w 4286284"/>
                <a:gd name="connsiteY19" fmla="*/ 39025 h 97100"/>
                <a:gd name="connsiteX20" fmla="*/ 2858432 w 4286284"/>
                <a:gd name="connsiteY20" fmla="*/ 42233 h 97100"/>
                <a:gd name="connsiteX21" fmla="*/ 2997063 w 4286284"/>
                <a:gd name="connsiteY21" fmla="*/ 48321 h 97100"/>
                <a:gd name="connsiteX22" fmla="*/ 3146352 w 4286284"/>
                <a:gd name="connsiteY22" fmla="*/ 47829 h 97100"/>
                <a:gd name="connsiteX23" fmla="*/ 3294531 w 4286284"/>
                <a:gd name="connsiteY23" fmla="*/ 41741 h 97100"/>
                <a:gd name="connsiteX24" fmla="*/ 3429878 w 4286284"/>
                <a:gd name="connsiteY24" fmla="*/ 44205 h 97100"/>
                <a:gd name="connsiteX25" fmla="*/ 3578728 w 4286284"/>
                <a:gd name="connsiteY25" fmla="*/ 38987 h 97100"/>
                <a:gd name="connsiteX26" fmla="*/ 3721657 w 4286284"/>
                <a:gd name="connsiteY26" fmla="*/ 40877 h 97100"/>
                <a:gd name="connsiteX27" fmla="*/ 3855125 w 4286284"/>
                <a:gd name="connsiteY27" fmla="*/ 46400 h 97100"/>
                <a:gd name="connsiteX28" fmla="*/ 4004506 w 4286284"/>
                <a:gd name="connsiteY28" fmla="*/ 31051 h 97100"/>
                <a:gd name="connsiteX29" fmla="*/ 4146631 w 4286284"/>
                <a:gd name="connsiteY29" fmla="*/ 35876 h 97100"/>
                <a:gd name="connsiteX30" fmla="*/ 4286284 w 4286284"/>
                <a:gd name="connsiteY30" fmla="*/ 39659 h 97100"/>
                <a:gd name="connsiteX0" fmla="*/ 0 w 4286284"/>
                <a:gd name="connsiteY0" fmla="*/ 60842 h 104109"/>
                <a:gd name="connsiteX1" fmla="*/ 139833 w 4286284"/>
                <a:gd name="connsiteY1" fmla="*/ 55255 h 104109"/>
                <a:gd name="connsiteX2" fmla="*/ 272740 w 4286284"/>
                <a:gd name="connsiteY2" fmla="*/ 62466 h 104109"/>
                <a:gd name="connsiteX3" fmla="*/ 429494 w 4286284"/>
                <a:gd name="connsiteY3" fmla="*/ 67023 h 104109"/>
                <a:gd name="connsiteX4" fmla="*/ 580378 w 4286284"/>
                <a:gd name="connsiteY4" fmla="*/ 58515 h 104109"/>
                <a:gd name="connsiteX5" fmla="*/ 721920 w 4286284"/>
                <a:gd name="connsiteY5" fmla="*/ 48478 h 104109"/>
                <a:gd name="connsiteX6" fmla="*/ 858530 w 4286284"/>
                <a:gd name="connsiteY6" fmla="*/ 56600 h 104109"/>
                <a:gd name="connsiteX7" fmla="*/ 1011014 w 4286284"/>
                <a:gd name="connsiteY7" fmla="*/ 51875 h 104109"/>
                <a:gd name="connsiteX8" fmla="*/ 1157601 w 4286284"/>
                <a:gd name="connsiteY8" fmla="*/ 56038 h 104109"/>
                <a:gd name="connsiteX9" fmla="*/ 1292882 w 4286284"/>
                <a:gd name="connsiteY9" fmla="*/ 45129 h 104109"/>
                <a:gd name="connsiteX10" fmla="*/ 1426201 w 4286284"/>
                <a:gd name="connsiteY10" fmla="*/ 60655 h 104109"/>
                <a:gd name="connsiteX11" fmla="*/ 1575046 w 4286284"/>
                <a:gd name="connsiteY11" fmla="*/ 52221 h 104109"/>
                <a:gd name="connsiteX12" fmla="*/ 1717561 w 4286284"/>
                <a:gd name="connsiteY12" fmla="*/ 50149 h 104109"/>
                <a:gd name="connsiteX13" fmla="*/ 1861266 w 4286284"/>
                <a:gd name="connsiteY13" fmla="*/ 44405 h 104109"/>
                <a:gd name="connsiteX14" fmla="*/ 1995201 w 4286284"/>
                <a:gd name="connsiteY14" fmla="*/ 45260 h 104109"/>
                <a:gd name="connsiteX15" fmla="*/ 2142495 w 4286284"/>
                <a:gd name="connsiteY15" fmla="*/ 42737 h 104109"/>
                <a:gd name="connsiteX16" fmla="*/ 2295953 w 4286284"/>
                <a:gd name="connsiteY16" fmla="*/ 41024 h 104109"/>
                <a:gd name="connsiteX17" fmla="*/ 2423649 w 4286284"/>
                <a:gd name="connsiteY17" fmla="*/ 53785 h 104109"/>
                <a:gd name="connsiteX18" fmla="*/ 2574124 w 4286284"/>
                <a:gd name="connsiteY18" fmla="*/ 40480 h 104109"/>
                <a:gd name="connsiteX19" fmla="*/ 2716651 w 4286284"/>
                <a:gd name="connsiteY19" fmla="*/ 46034 h 104109"/>
                <a:gd name="connsiteX20" fmla="*/ 2858432 w 4286284"/>
                <a:gd name="connsiteY20" fmla="*/ 49242 h 104109"/>
                <a:gd name="connsiteX21" fmla="*/ 2997063 w 4286284"/>
                <a:gd name="connsiteY21" fmla="*/ 55330 h 104109"/>
                <a:gd name="connsiteX22" fmla="*/ 3146352 w 4286284"/>
                <a:gd name="connsiteY22" fmla="*/ 54838 h 104109"/>
                <a:gd name="connsiteX23" fmla="*/ 3294531 w 4286284"/>
                <a:gd name="connsiteY23" fmla="*/ 48750 h 104109"/>
                <a:gd name="connsiteX24" fmla="*/ 3429878 w 4286284"/>
                <a:gd name="connsiteY24" fmla="*/ 51214 h 104109"/>
                <a:gd name="connsiteX25" fmla="*/ 3578728 w 4286284"/>
                <a:gd name="connsiteY25" fmla="*/ 45996 h 104109"/>
                <a:gd name="connsiteX26" fmla="*/ 3721657 w 4286284"/>
                <a:gd name="connsiteY26" fmla="*/ 47886 h 104109"/>
                <a:gd name="connsiteX27" fmla="*/ 3855125 w 4286284"/>
                <a:gd name="connsiteY27" fmla="*/ 53409 h 104109"/>
                <a:gd name="connsiteX28" fmla="*/ 4004506 w 4286284"/>
                <a:gd name="connsiteY28" fmla="*/ 38060 h 104109"/>
                <a:gd name="connsiteX29" fmla="*/ 4146631 w 4286284"/>
                <a:gd name="connsiteY29" fmla="*/ 42885 h 104109"/>
                <a:gd name="connsiteX30" fmla="*/ 4286284 w 4286284"/>
                <a:gd name="connsiteY30" fmla="*/ 46668 h 104109"/>
                <a:gd name="connsiteX0" fmla="*/ 0 w 4286284"/>
                <a:gd name="connsiteY0" fmla="*/ 53833 h 97100"/>
                <a:gd name="connsiteX1" fmla="*/ 139833 w 4286284"/>
                <a:gd name="connsiteY1" fmla="*/ 48246 h 97100"/>
                <a:gd name="connsiteX2" fmla="*/ 272740 w 4286284"/>
                <a:gd name="connsiteY2" fmla="*/ 55457 h 97100"/>
                <a:gd name="connsiteX3" fmla="*/ 429494 w 4286284"/>
                <a:gd name="connsiteY3" fmla="*/ 60014 h 97100"/>
                <a:gd name="connsiteX4" fmla="*/ 580378 w 4286284"/>
                <a:gd name="connsiteY4" fmla="*/ 51506 h 97100"/>
                <a:gd name="connsiteX5" fmla="*/ 721920 w 4286284"/>
                <a:gd name="connsiteY5" fmla="*/ 41469 h 97100"/>
                <a:gd name="connsiteX6" fmla="*/ 858530 w 4286284"/>
                <a:gd name="connsiteY6" fmla="*/ 49591 h 97100"/>
                <a:gd name="connsiteX7" fmla="*/ 1011014 w 4286284"/>
                <a:gd name="connsiteY7" fmla="*/ 44866 h 97100"/>
                <a:gd name="connsiteX8" fmla="*/ 1157601 w 4286284"/>
                <a:gd name="connsiteY8" fmla="*/ 49029 h 97100"/>
                <a:gd name="connsiteX9" fmla="*/ 1292882 w 4286284"/>
                <a:gd name="connsiteY9" fmla="*/ 38120 h 97100"/>
                <a:gd name="connsiteX10" fmla="*/ 1426201 w 4286284"/>
                <a:gd name="connsiteY10" fmla="*/ 53646 h 97100"/>
                <a:gd name="connsiteX11" fmla="*/ 1575046 w 4286284"/>
                <a:gd name="connsiteY11" fmla="*/ 45212 h 97100"/>
                <a:gd name="connsiteX12" fmla="*/ 1717561 w 4286284"/>
                <a:gd name="connsiteY12" fmla="*/ 43140 h 97100"/>
                <a:gd name="connsiteX13" fmla="*/ 1861266 w 4286284"/>
                <a:gd name="connsiteY13" fmla="*/ 37396 h 97100"/>
                <a:gd name="connsiteX14" fmla="*/ 1995201 w 4286284"/>
                <a:gd name="connsiteY14" fmla="*/ 38251 h 97100"/>
                <a:gd name="connsiteX15" fmla="*/ 2142495 w 4286284"/>
                <a:gd name="connsiteY15" fmla="*/ 35728 h 97100"/>
                <a:gd name="connsiteX16" fmla="*/ 2295953 w 4286284"/>
                <a:gd name="connsiteY16" fmla="*/ 34015 h 97100"/>
                <a:gd name="connsiteX17" fmla="*/ 2423649 w 4286284"/>
                <a:gd name="connsiteY17" fmla="*/ 46776 h 97100"/>
                <a:gd name="connsiteX18" fmla="*/ 2574124 w 4286284"/>
                <a:gd name="connsiteY18" fmla="*/ 33471 h 97100"/>
                <a:gd name="connsiteX19" fmla="*/ 2716651 w 4286284"/>
                <a:gd name="connsiteY19" fmla="*/ 39025 h 97100"/>
                <a:gd name="connsiteX20" fmla="*/ 2858432 w 4286284"/>
                <a:gd name="connsiteY20" fmla="*/ 42233 h 97100"/>
                <a:gd name="connsiteX21" fmla="*/ 2997063 w 4286284"/>
                <a:gd name="connsiteY21" fmla="*/ 48321 h 97100"/>
                <a:gd name="connsiteX22" fmla="*/ 3146352 w 4286284"/>
                <a:gd name="connsiteY22" fmla="*/ 47829 h 97100"/>
                <a:gd name="connsiteX23" fmla="*/ 3294531 w 4286284"/>
                <a:gd name="connsiteY23" fmla="*/ 41741 h 97100"/>
                <a:gd name="connsiteX24" fmla="*/ 3429878 w 4286284"/>
                <a:gd name="connsiteY24" fmla="*/ 44205 h 97100"/>
                <a:gd name="connsiteX25" fmla="*/ 3578728 w 4286284"/>
                <a:gd name="connsiteY25" fmla="*/ 38987 h 97100"/>
                <a:gd name="connsiteX26" fmla="*/ 3721657 w 4286284"/>
                <a:gd name="connsiteY26" fmla="*/ 40877 h 97100"/>
                <a:gd name="connsiteX27" fmla="*/ 3855125 w 4286284"/>
                <a:gd name="connsiteY27" fmla="*/ 46400 h 97100"/>
                <a:gd name="connsiteX28" fmla="*/ 4004506 w 4286284"/>
                <a:gd name="connsiteY28" fmla="*/ 31051 h 97100"/>
                <a:gd name="connsiteX29" fmla="*/ 4146631 w 4286284"/>
                <a:gd name="connsiteY29" fmla="*/ 35876 h 97100"/>
                <a:gd name="connsiteX30" fmla="*/ 4286284 w 4286284"/>
                <a:gd name="connsiteY30" fmla="*/ 39659 h 97100"/>
                <a:gd name="connsiteX0" fmla="*/ 0 w 4286284"/>
                <a:gd name="connsiteY0" fmla="*/ 53833 h 97100"/>
                <a:gd name="connsiteX1" fmla="*/ 139833 w 4286284"/>
                <a:gd name="connsiteY1" fmla="*/ 48246 h 97100"/>
                <a:gd name="connsiteX2" fmla="*/ 272740 w 4286284"/>
                <a:gd name="connsiteY2" fmla="*/ 55457 h 97100"/>
                <a:gd name="connsiteX3" fmla="*/ 429494 w 4286284"/>
                <a:gd name="connsiteY3" fmla="*/ 60014 h 97100"/>
                <a:gd name="connsiteX4" fmla="*/ 580378 w 4286284"/>
                <a:gd name="connsiteY4" fmla="*/ 51506 h 97100"/>
                <a:gd name="connsiteX5" fmla="*/ 721920 w 4286284"/>
                <a:gd name="connsiteY5" fmla="*/ 41469 h 97100"/>
                <a:gd name="connsiteX6" fmla="*/ 858530 w 4286284"/>
                <a:gd name="connsiteY6" fmla="*/ 49591 h 97100"/>
                <a:gd name="connsiteX7" fmla="*/ 1011014 w 4286284"/>
                <a:gd name="connsiteY7" fmla="*/ 44866 h 97100"/>
                <a:gd name="connsiteX8" fmla="*/ 1157601 w 4286284"/>
                <a:gd name="connsiteY8" fmla="*/ 49029 h 97100"/>
                <a:gd name="connsiteX9" fmla="*/ 1292882 w 4286284"/>
                <a:gd name="connsiteY9" fmla="*/ 38120 h 97100"/>
                <a:gd name="connsiteX10" fmla="*/ 1426201 w 4286284"/>
                <a:gd name="connsiteY10" fmla="*/ 53646 h 97100"/>
                <a:gd name="connsiteX11" fmla="*/ 1575046 w 4286284"/>
                <a:gd name="connsiteY11" fmla="*/ 45212 h 97100"/>
                <a:gd name="connsiteX12" fmla="*/ 1717561 w 4286284"/>
                <a:gd name="connsiteY12" fmla="*/ 43140 h 97100"/>
                <a:gd name="connsiteX13" fmla="*/ 1861266 w 4286284"/>
                <a:gd name="connsiteY13" fmla="*/ 37396 h 97100"/>
                <a:gd name="connsiteX14" fmla="*/ 1995201 w 4286284"/>
                <a:gd name="connsiteY14" fmla="*/ 38251 h 97100"/>
                <a:gd name="connsiteX15" fmla="*/ 2142495 w 4286284"/>
                <a:gd name="connsiteY15" fmla="*/ 35728 h 97100"/>
                <a:gd name="connsiteX16" fmla="*/ 2295953 w 4286284"/>
                <a:gd name="connsiteY16" fmla="*/ 34015 h 97100"/>
                <a:gd name="connsiteX17" fmla="*/ 2423649 w 4286284"/>
                <a:gd name="connsiteY17" fmla="*/ 46776 h 97100"/>
                <a:gd name="connsiteX18" fmla="*/ 2574124 w 4286284"/>
                <a:gd name="connsiteY18" fmla="*/ 33471 h 97100"/>
                <a:gd name="connsiteX19" fmla="*/ 2716651 w 4286284"/>
                <a:gd name="connsiteY19" fmla="*/ 39025 h 97100"/>
                <a:gd name="connsiteX20" fmla="*/ 2858432 w 4286284"/>
                <a:gd name="connsiteY20" fmla="*/ 42233 h 97100"/>
                <a:gd name="connsiteX21" fmla="*/ 2997063 w 4286284"/>
                <a:gd name="connsiteY21" fmla="*/ 48321 h 97100"/>
                <a:gd name="connsiteX22" fmla="*/ 3146352 w 4286284"/>
                <a:gd name="connsiteY22" fmla="*/ 47829 h 97100"/>
                <a:gd name="connsiteX23" fmla="*/ 3294531 w 4286284"/>
                <a:gd name="connsiteY23" fmla="*/ 41741 h 97100"/>
                <a:gd name="connsiteX24" fmla="*/ 3429878 w 4286284"/>
                <a:gd name="connsiteY24" fmla="*/ 44205 h 97100"/>
                <a:gd name="connsiteX25" fmla="*/ 3578728 w 4286284"/>
                <a:gd name="connsiteY25" fmla="*/ 38987 h 97100"/>
                <a:gd name="connsiteX26" fmla="*/ 3721657 w 4286284"/>
                <a:gd name="connsiteY26" fmla="*/ 40877 h 97100"/>
                <a:gd name="connsiteX27" fmla="*/ 3855125 w 4286284"/>
                <a:gd name="connsiteY27" fmla="*/ 46400 h 97100"/>
                <a:gd name="connsiteX28" fmla="*/ 4004506 w 4286284"/>
                <a:gd name="connsiteY28" fmla="*/ 31051 h 97100"/>
                <a:gd name="connsiteX29" fmla="*/ 4146631 w 4286284"/>
                <a:gd name="connsiteY29" fmla="*/ 35876 h 97100"/>
                <a:gd name="connsiteX30" fmla="*/ 4286284 w 4286284"/>
                <a:gd name="connsiteY30" fmla="*/ 39659 h 97100"/>
                <a:gd name="connsiteX0" fmla="*/ 0 w 4286284"/>
                <a:gd name="connsiteY0" fmla="*/ 53833 h 97100"/>
                <a:gd name="connsiteX1" fmla="*/ 139833 w 4286284"/>
                <a:gd name="connsiteY1" fmla="*/ 48246 h 97100"/>
                <a:gd name="connsiteX2" fmla="*/ 272740 w 4286284"/>
                <a:gd name="connsiteY2" fmla="*/ 55457 h 97100"/>
                <a:gd name="connsiteX3" fmla="*/ 429494 w 4286284"/>
                <a:gd name="connsiteY3" fmla="*/ 60014 h 97100"/>
                <a:gd name="connsiteX4" fmla="*/ 580378 w 4286284"/>
                <a:gd name="connsiteY4" fmla="*/ 51506 h 97100"/>
                <a:gd name="connsiteX5" fmla="*/ 721920 w 4286284"/>
                <a:gd name="connsiteY5" fmla="*/ 41469 h 97100"/>
                <a:gd name="connsiteX6" fmla="*/ 858530 w 4286284"/>
                <a:gd name="connsiteY6" fmla="*/ 49591 h 97100"/>
                <a:gd name="connsiteX7" fmla="*/ 1011014 w 4286284"/>
                <a:gd name="connsiteY7" fmla="*/ 44866 h 97100"/>
                <a:gd name="connsiteX8" fmla="*/ 1157601 w 4286284"/>
                <a:gd name="connsiteY8" fmla="*/ 49029 h 97100"/>
                <a:gd name="connsiteX9" fmla="*/ 1292882 w 4286284"/>
                <a:gd name="connsiteY9" fmla="*/ 38120 h 97100"/>
                <a:gd name="connsiteX10" fmla="*/ 1426201 w 4286284"/>
                <a:gd name="connsiteY10" fmla="*/ 53646 h 97100"/>
                <a:gd name="connsiteX11" fmla="*/ 1575046 w 4286284"/>
                <a:gd name="connsiteY11" fmla="*/ 45212 h 97100"/>
                <a:gd name="connsiteX12" fmla="*/ 1717561 w 4286284"/>
                <a:gd name="connsiteY12" fmla="*/ 43140 h 97100"/>
                <a:gd name="connsiteX13" fmla="*/ 1861266 w 4286284"/>
                <a:gd name="connsiteY13" fmla="*/ 37396 h 97100"/>
                <a:gd name="connsiteX14" fmla="*/ 1995201 w 4286284"/>
                <a:gd name="connsiteY14" fmla="*/ 38251 h 97100"/>
                <a:gd name="connsiteX15" fmla="*/ 2142495 w 4286284"/>
                <a:gd name="connsiteY15" fmla="*/ 35728 h 97100"/>
                <a:gd name="connsiteX16" fmla="*/ 2295953 w 4286284"/>
                <a:gd name="connsiteY16" fmla="*/ 34015 h 97100"/>
                <a:gd name="connsiteX17" fmla="*/ 2423649 w 4286284"/>
                <a:gd name="connsiteY17" fmla="*/ 46776 h 97100"/>
                <a:gd name="connsiteX18" fmla="*/ 2574124 w 4286284"/>
                <a:gd name="connsiteY18" fmla="*/ 33471 h 97100"/>
                <a:gd name="connsiteX19" fmla="*/ 2716651 w 4286284"/>
                <a:gd name="connsiteY19" fmla="*/ 39025 h 97100"/>
                <a:gd name="connsiteX20" fmla="*/ 2858432 w 4286284"/>
                <a:gd name="connsiteY20" fmla="*/ 42233 h 97100"/>
                <a:gd name="connsiteX21" fmla="*/ 2997063 w 4286284"/>
                <a:gd name="connsiteY21" fmla="*/ 48321 h 97100"/>
                <a:gd name="connsiteX22" fmla="*/ 3146352 w 4286284"/>
                <a:gd name="connsiteY22" fmla="*/ 47829 h 97100"/>
                <a:gd name="connsiteX23" fmla="*/ 3294531 w 4286284"/>
                <a:gd name="connsiteY23" fmla="*/ 41741 h 97100"/>
                <a:gd name="connsiteX24" fmla="*/ 3429878 w 4286284"/>
                <a:gd name="connsiteY24" fmla="*/ 44205 h 97100"/>
                <a:gd name="connsiteX25" fmla="*/ 3578728 w 4286284"/>
                <a:gd name="connsiteY25" fmla="*/ 38987 h 97100"/>
                <a:gd name="connsiteX26" fmla="*/ 3721657 w 4286284"/>
                <a:gd name="connsiteY26" fmla="*/ 40877 h 97100"/>
                <a:gd name="connsiteX27" fmla="*/ 3855125 w 4286284"/>
                <a:gd name="connsiteY27" fmla="*/ 46400 h 97100"/>
                <a:gd name="connsiteX28" fmla="*/ 4004506 w 4286284"/>
                <a:gd name="connsiteY28" fmla="*/ 31051 h 97100"/>
                <a:gd name="connsiteX29" fmla="*/ 4146631 w 4286284"/>
                <a:gd name="connsiteY29" fmla="*/ 35876 h 97100"/>
                <a:gd name="connsiteX30" fmla="*/ 4286284 w 4286284"/>
                <a:gd name="connsiteY30" fmla="*/ 39659 h 97100"/>
                <a:gd name="connsiteX0" fmla="*/ 0 w 4286284"/>
                <a:gd name="connsiteY0" fmla="*/ 53833 h 97100"/>
                <a:gd name="connsiteX1" fmla="*/ 139833 w 4286284"/>
                <a:gd name="connsiteY1" fmla="*/ 48246 h 97100"/>
                <a:gd name="connsiteX2" fmla="*/ 272740 w 4286284"/>
                <a:gd name="connsiteY2" fmla="*/ 55457 h 97100"/>
                <a:gd name="connsiteX3" fmla="*/ 429494 w 4286284"/>
                <a:gd name="connsiteY3" fmla="*/ 60014 h 97100"/>
                <a:gd name="connsiteX4" fmla="*/ 580378 w 4286284"/>
                <a:gd name="connsiteY4" fmla="*/ 51506 h 97100"/>
                <a:gd name="connsiteX5" fmla="*/ 721920 w 4286284"/>
                <a:gd name="connsiteY5" fmla="*/ 41469 h 97100"/>
                <a:gd name="connsiteX6" fmla="*/ 858530 w 4286284"/>
                <a:gd name="connsiteY6" fmla="*/ 49591 h 97100"/>
                <a:gd name="connsiteX7" fmla="*/ 1011014 w 4286284"/>
                <a:gd name="connsiteY7" fmla="*/ 44866 h 97100"/>
                <a:gd name="connsiteX8" fmla="*/ 1157601 w 4286284"/>
                <a:gd name="connsiteY8" fmla="*/ 49029 h 97100"/>
                <a:gd name="connsiteX9" fmla="*/ 1292882 w 4286284"/>
                <a:gd name="connsiteY9" fmla="*/ 38120 h 97100"/>
                <a:gd name="connsiteX10" fmla="*/ 1426201 w 4286284"/>
                <a:gd name="connsiteY10" fmla="*/ 53646 h 97100"/>
                <a:gd name="connsiteX11" fmla="*/ 1575046 w 4286284"/>
                <a:gd name="connsiteY11" fmla="*/ 45212 h 97100"/>
                <a:gd name="connsiteX12" fmla="*/ 1717561 w 4286284"/>
                <a:gd name="connsiteY12" fmla="*/ 43140 h 97100"/>
                <a:gd name="connsiteX13" fmla="*/ 1861266 w 4286284"/>
                <a:gd name="connsiteY13" fmla="*/ 37396 h 97100"/>
                <a:gd name="connsiteX14" fmla="*/ 1995201 w 4286284"/>
                <a:gd name="connsiteY14" fmla="*/ 38251 h 97100"/>
                <a:gd name="connsiteX15" fmla="*/ 2142495 w 4286284"/>
                <a:gd name="connsiteY15" fmla="*/ 35728 h 97100"/>
                <a:gd name="connsiteX16" fmla="*/ 2295953 w 4286284"/>
                <a:gd name="connsiteY16" fmla="*/ 34015 h 97100"/>
                <a:gd name="connsiteX17" fmla="*/ 2423649 w 4286284"/>
                <a:gd name="connsiteY17" fmla="*/ 46776 h 97100"/>
                <a:gd name="connsiteX18" fmla="*/ 2574124 w 4286284"/>
                <a:gd name="connsiteY18" fmla="*/ 33471 h 97100"/>
                <a:gd name="connsiteX19" fmla="*/ 2716651 w 4286284"/>
                <a:gd name="connsiteY19" fmla="*/ 39025 h 97100"/>
                <a:gd name="connsiteX20" fmla="*/ 2858432 w 4286284"/>
                <a:gd name="connsiteY20" fmla="*/ 42233 h 97100"/>
                <a:gd name="connsiteX21" fmla="*/ 2997063 w 4286284"/>
                <a:gd name="connsiteY21" fmla="*/ 48321 h 97100"/>
                <a:gd name="connsiteX22" fmla="*/ 3146352 w 4286284"/>
                <a:gd name="connsiteY22" fmla="*/ 47829 h 97100"/>
                <a:gd name="connsiteX23" fmla="*/ 3294531 w 4286284"/>
                <a:gd name="connsiteY23" fmla="*/ 41741 h 97100"/>
                <a:gd name="connsiteX24" fmla="*/ 3429878 w 4286284"/>
                <a:gd name="connsiteY24" fmla="*/ 44205 h 97100"/>
                <a:gd name="connsiteX25" fmla="*/ 3578728 w 4286284"/>
                <a:gd name="connsiteY25" fmla="*/ 38987 h 97100"/>
                <a:gd name="connsiteX26" fmla="*/ 3721657 w 4286284"/>
                <a:gd name="connsiteY26" fmla="*/ 40877 h 97100"/>
                <a:gd name="connsiteX27" fmla="*/ 3855125 w 4286284"/>
                <a:gd name="connsiteY27" fmla="*/ 46400 h 97100"/>
                <a:gd name="connsiteX28" fmla="*/ 4004506 w 4286284"/>
                <a:gd name="connsiteY28" fmla="*/ 31051 h 97100"/>
                <a:gd name="connsiteX29" fmla="*/ 4146631 w 4286284"/>
                <a:gd name="connsiteY29" fmla="*/ 35876 h 97100"/>
                <a:gd name="connsiteX30" fmla="*/ 4286284 w 4286284"/>
                <a:gd name="connsiteY30" fmla="*/ 39659 h 97100"/>
                <a:gd name="connsiteX0" fmla="*/ 0 w 4286284"/>
                <a:gd name="connsiteY0" fmla="*/ 53833 h 97100"/>
                <a:gd name="connsiteX1" fmla="*/ 139833 w 4286284"/>
                <a:gd name="connsiteY1" fmla="*/ 48246 h 97100"/>
                <a:gd name="connsiteX2" fmla="*/ 272740 w 4286284"/>
                <a:gd name="connsiteY2" fmla="*/ 55457 h 97100"/>
                <a:gd name="connsiteX3" fmla="*/ 429494 w 4286284"/>
                <a:gd name="connsiteY3" fmla="*/ 60014 h 97100"/>
                <a:gd name="connsiteX4" fmla="*/ 580378 w 4286284"/>
                <a:gd name="connsiteY4" fmla="*/ 51506 h 97100"/>
                <a:gd name="connsiteX5" fmla="*/ 721920 w 4286284"/>
                <a:gd name="connsiteY5" fmla="*/ 41469 h 97100"/>
                <a:gd name="connsiteX6" fmla="*/ 858530 w 4286284"/>
                <a:gd name="connsiteY6" fmla="*/ 49591 h 97100"/>
                <a:gd name="connsiteX7" fmla="*/ 1011014 w 4286284"/>
                <a:gd name="connsiteY7" fmla="*/ 44866 h 97100"/>
                <a:gd name="connsiteX8" fmla="*/ 1157601 w 4286284"/>
                <a:gd name="connsiteY8" fmla="*/ 49029 h 97100"/>
                <a:gd name="connsiteX9" fmla="*/ 1292882 w 4286284"/>
                <a:gd name="connsiteY9" fmla="*/ 38120 h 97100"/>
                <a:gd name="connsiteX10" fmla="*/ 1426201 w 4286284"/>
                <a:gd name="connsiteY10" fmla="*/ 53646 h 97100"/>
                <a:gd name="connsiteX11" fmla="*/ 1575046 w 4286284"/>
                <a:gd name="connsiteY11" fmla="*/ 45212 h 97100"/>
                <a:gd name="connsiteX12" fmla="*/ 1717561 w 4286284"/>
                <a:gd name="connsiteY12" fmla="*/ 43140 h 97100"/>
                <a:gd name="connsiteX13" fmla="*/ 1861266 w 4286284"/>
                <a:gd name="connsiteY13" fmla="*/ 37396 h 97100"/>
                <a:gd name="connsiteX14" fmla="*/ 1995201 w 4286284"/>
                <a:gd name="connsiteY14" fmla="*/ 38251 h 97100"/>
                <a:gd name="connsiteX15" fmla="*/ 2142495 w 4286284"/>
                <a:gd name="connsiteY15" fmla="*/ 35728 h 97100"/>
                <a:gd name="connsiteX16" fmla="*/ 2295953 w 4286284"/>
                <a:gd name="connsiteY16" fmla="*/ 34015 h 97100"/>
                <a:gd name="connsiteX17" fmla="*/ 2423649 w 4286284"/>
                <a:gd name="connsiteY17" fmla="*/ 46776 h 97100"/>
                <a:gd name="connsiteX18" fmla="*/ 2574124 w 4286284"/>
                <a:gd name="connsiteY18" fmla="*/ 33471 h 97100"/>
                <a:gd name="connsiteX19" fmla="*/ 2716651 w 4286284"/>
                <a:gd name="connsiteY19" fmla="*/ 39025 h 97100"/>
                <a:gd name="connsiteX20" fmla="*/ 2858432 w 4286284"/>
                <a:gd name="connsiteY20" fmla="*/ 42233 h 97100"/>
                <a:gd name="connsiteX21" fmla="*/ 2997063 w 4286284"/>
                <a:gd name="connsiteY21" fmla="*/ 48321 h 97100"/>
                <a:gd name="connsiteX22" fmla="*/ 3146352 w 4286284"/>
                <a:gd name="connsiteY22" fmla="*/ 47829 h 97100"/>
                <a:gd name="connsiteX23" fmla="*/ 3294531 w 4286284"/>
                <a:gd name="connsiteY23" fmla="*/ 41741 h 97100"/>
                <a:gd name="connsiteX24" fmla="*/ 3429878 w 4286284"/>
                <a:gd name="connsiteY24" fmla="*/ 44205 h 97100"/>
                <a:gd name="connsiteX25" fmla="*/ 3578728 w 4286284"/>
                <a:gd name="connsiteY25" fmla="*/ 38987 h 97100"/>
                <a:gd name="connsiteX26" fmla="*/ 3721657 w 4286284"/>
                <a:gd name="connsiteY26" fmla="*/ 40877 h 97100"/>
                <a:gd name="connsiteX27" fmla="*/ 3855125 w 4286284"/>
                <a:gd name="connsiteY27" fmla="*/ 46400 h 97100"/>
                <a:gd name="connsiteX28" fmla="*/ 4004506 w 4286284"/>
                <a:gd name="connsiteY28" fmla="*/ 31051 h 97100"/>
                <a:gd name="connsiteX29" fmla="*/ 4146631 w 4286284"/>
                <a:gd name="connsiteY29" fmla="*/ 35876 h 97100"/>
                <a:gd name="connsiteX30" fmla="*/ 4286284 w 4286284"/>
                <a:gd name="connsiteY30" fmla="*/ 39659 h 97100"/>
                <a:gd name="connsiteX0" fmla="*/ 0 w 4286284"/>
                <a:gd name="connsiteY0" fmla="*/ 62308 h 105575"/>
                <a:gd name="connsiteX1" fmla="*/ 139833 w 4286284"/>
                <a:gd name="connsiteY1" fmla="*/ 56721 h 105575"/>
                <a:gd name="connsiteX2" fmla="*/ 272740 w 4286284"/>
                <a:gd name="connsiteY2" fmla="*/ 63932 h 105575"/>
                <a:gd name="connsiteX3" fmla="*/ 429494 w 4286284"/>
                <a:gd name="connsiteY3" fmla="*/ 68489 h 105575"/>
                <a:gd name="connsiteX4" fmla="*/ 580378 w 4286284"/>
                <a:gd name="connsiteY4" fmla="*/ 59981 h 105575"/>
                <a:gd name="connsiteX5" fmla="*/ 721920 w 4286284"/>
                <a:gd name="connsiteY5" fmla="*/ 49944 h 105575"/>
                <a:gd name="connsiteX6" fmla="*/ 858530 w 4286284"/>
                <a:gd name="connsiteY6" fmla="*/ 58066 h 105575"/>
                <a:gd name="connsiteX7" fmla="*/ 1011014 w 4286284"/>
                <a:gd name="connsiteY7" fmla="*/ 53341 h 105575"/>
                <a:gd name="connsiteX8" fmla="*/ 1157601 w 4286284"/>
                <a:gd name="connsiteY8" fmla="*/ 57504 h 105575"/>
                <a:gd name="connsiteX9" fmla="*/ 1292882 w 4286284"/>
                <a:gd name="connsiteY9" fmla="*/ 46595 h 105575"/>
                <a:gd name="connsiteX10" fmla="*/ 1426201 w 4286284"/>
                <a:gd name="connsiteY10" fmla="*/ 62121 h 105575"/>
                <a:gd name="connsiteX11" fmla="*/ 1575046 w 4286284"/>
                <a:gd name="connsiteY11" fmla="*/ 53687 h 105575"/>
                <a:gd name="connsiteX12" fmla="*/ 1717561 w 4286284"/>
                <a:gd name="connsiteY12" fmla="*/ 51615 h 105575"/>
                <a:gd name="connsiteX13" fmla="*/ 1861266 w 4286284"/>
                <a:gd name="connsiteY13" fmla="*/ 45871 h 105575"/>
                <a:gd name="connsiteX14" fmla="*/ 1995201 w 4286284"/>
                <a:gd name="connsiteY14" fmla="*/ 46726 h 105575"/>
                <a:gd name="connsiteX15" fmla="*/ 2142495 w 4286284"/>
                <a:gd name="connsiteY15" fmla="*/ 44203 h 105575"/>
                <a:gd name="connsiteX16" fmla="*/ 2295953 w 4286284"/>
                <a:gd name="connsiteY16" fmla="*/ 42490 h 105575"/>
                <a:gd name="connsiteX17" fmla="*/ 2423649 w 4286284"/>
                <a:gd name="connsiteY17" fmla="*/ 55251 h 105575"/>
                <a:gd name="connsiteX18" fmla="*/ 2574124 w 4286284"/>
                <a:gd name="connsiteY18" fmla="*/ 41946 h 105575"/>
                <a:gd name="connsiteX19" fmla="*/ 2716651 w 4286284"/>
                <a:gd name="connsiteY19" fmla="*/ 47500 h 105575"/>
                <a:gd name="connsiteX20" fmla="*/ 2858432 w 4286284"/>
                <a:gd name="connsiteY20" fmla="*/ 50708 h 105575"/>
                <a:gd name="connsiteX21" fmla="*/ 2997063 w 4286284"/>
                <a:gd name="connsiteY21" fmla="*/ 56796 h 105575"/>
                <a:gd name="connsiteX22" fmla="*/ 3146352 w 4286284"/>
                <a:gd name="connsiteY22" fmla="*/ 56304 h 105575"/>
                <a:gd name="connsiteX23" fmla="*/ 3294531 w 4286284"/>
                <a:gd name="connsiteY23" fmla="*/ 50216 h 105575"/>
                <a:gd name="connsiteX24" fmla="*/ 3429878 w 4286284"/>
                <a:gd name="connsiteY24" fmla="*/ 52680 h 105575"/>
                <a:gd name="connsiteX25" fmla="*/ 3578728 w 4286284"/>
                <a:gd name="connsiteY25" fmla="*/ 47462 h 105575"/>
                <a:gd name="connsiteX26" fmla="*/ 3721657 w 4286284"/>
                <a:gd name="connsiteY26" fmla="*/ 49352 h 105575"/>
                <a:gd name="connsiteX27" fmla="*/ 3855125 w 4286284"/>
                <a:gd name="connsiteY27" fmla="*/ 54875 h 105575"/>
                <a:gd name="connsiteX28" fmla="*/ 4004506 w 4286284"/>
                <a:gd name="connsiteY28" fmla="*/ 39526 h 105575"/>
                <a:gd name="connsiteX29" fmla="*/ 4146631 w 4286284"/>
                <a:gd name="connsiteY29" fmla="*/ 44351 h 105575"/>
                <a:gd name="connsiteX30" fmla="*/ 4286284 w 4286284"/>
                <a:gd name="connsiteY30" fmla="*/ 48134 h 105575"/>
                <a:gd name="connsiteX0" fmla="*/ 0 w 4286284"/>
                <a:gd name="connsiteY0" fmla="*/ 53833 h 97100"/>
                <a:gd name="connsiteX1" fmla="*/ 139833 w 4286284"/>
                <a:gd name="connsiteY1" fmla="*/ 48246 h 97100"/>
                <a:gd name="connsiteX2" fmla="*/ 272740 w 4286284"/>
                <a:gd name="connsiteY2" fmla="*/ 55457 h 97100"/>
                <a:gd name="connsiteX3" fmla="*/ 429494 w 4286284"/>
                <a:gd name="connsiteY3" fmla="*/ 60014 h 97100"/>
                <a:gd name="connsiteX4" fmla="*/ 580378 w 4286284"/>
                <a:gd name="connsiteY4" fmla="*/ 51506 h 97100"/>
                <a:gd name="connsiteX5" fmla="*/ 721920 w 4286284"/>
                <a:gd name="connsiteY5" fmla="*/ 41469 h 97100"/>
                <a:gd name="connsiteX6" fmla="*/ 858530 w 4286284"/>
                <a:gd name="connsiteY6" fmla="*/ 49591 h 97100"/>
                <a:gd name="connsiteX7" fmla="*/ 1011014 w 4286284"/>
                <a:gd name="connsiteY7" fmla="*/ 44866 h 97100"/>
                <a:gd name="connsiteX8" fmla="*/ 1157601 w 4286284"/>
                <a:gd name="connsiteY8" fmla="*/ 49029 h 97100"/>
                <a:gd name="connsiteX9" fmla="*/ 1292882 w 4286284"/>
                <a:gd name="connsiteY9" fmla="*/ 38120 h 97100"/>
                <a:gd name="connsiteX10" fmla="*/ 1426201 w 4286284"/>
                <a:gd name="connsiteY10" fmla="*/ 53646 h 97100"/>
                <a:gd name="connsiteX11" fmla="*/ 1575046 w 4286284"/>
                <a:gd name="connsiteY11" fmla="*/ 45212 h 97100"/>
                <a:gd name="connsiteX12" fmla="*/ 1717561 w 4286284"/>
                <a:gd name="connsiteY12" fmla="*/ 43140 h 97100"/>
                <a:gd name="connsiteX13" fmla="*/ 1861266 w 4286284"/>
                <a:gd name="connsiteY13" fmla="*/ 37396 h 97100"/>
                <a:gd name="connsiteX14" fmla="*/ 1995201 w 4286284"/>
                <a:gd name="connsiteY14" fmla="*/ 38251 h 97100"/>
                <a:gd name="connsiteX15" fmla="*/ 2142495 w 4286284"/>
                <a:gd name="connsiteY15" fmla="*/ 35728 h 97100"/>
                <a:gd name="connsiteX16" fmla="*/ 2295953 w 4286284"/>
                <a:gd name="connsiteY16" fmla="*/ 34015 h 97100"/>
                <a:gd name="connsiteX17" fmla="*/ 2423649 w 4286284"/>
                <a:gd name="connsiteY17" fmla="*/ 46776 h 97100"/>
                <a:gd name="connsiteX18" fmla="*/ 2574124 w 4286284"/>
                <a:gd name="connsiteY18" fmla="*/ 33471 h 97100"/>
                <a:gd name="connsiteX19" fmla="*/ 2716651 w 4286284"/>
                <a:gd name="connsiteY19" fmla="*/ 39025 h 97100"/>
                <a:gd name="connsiteX20" fmla="*/ 2858432 w 4286284"/>
                <a:gd name="connsiteY20" fmla="*/ 42233 h 97100"/>
                <a:gd name="connsiteX21" fmla="*/ 2997063 w 4286284"/>
                <a:gd name="connsiteY21" fmla="*/ 48321 h 97100"/>
                <a:gd name="connsiteX22" fmla="*/ 3146352 w 4286284"/>
                <a:gd name="connsiteY22" fmla="*/ 47829 h 97100"/>
                <a:gd name="connsiteX23" fmla="*/ 3294531 w 4286284"/>
                <a:gd name="connsiteY23" fmla="*/ 41741 h 97100"/>
                <a:gd name="connsiteX24" fmla="*/ 3429878 w 4286284"/>
                <a:gd name="connsiteY24" fmla="*/ 44205 h 97100"/>
                <a:gd name="connsiteX25" fmla="*/ 3578728 w 4286284"/>
                <a:gd name="connsiteY25" fmla="*/ 38987 h 97100"/>
                <a:gd name="connsiteX26" fmla="*/ 3721657 w 4286284"/>
                <a:gd name="connsiteY26" fmla="*/ 40877 h 97100"/>
                <a:gd name="connsiteX27" fmla="*/ 3855125 w 4286284"/>
                <a:gd name="connsiteY27" fmla="*/ 46400 h 97100"/>
                <a:gd name="connsiteX28" fmla="*/ 4004506 w 4286284"/>
                <a:gd name="connsiteY28" fmla="*/ 31051 h 97100"/>
                <a:gd name="connsiteX29" fmla="*/ 4146631 w 4286284"/>
                <a:gd name="connsiteY29" fmla="*/ 35876 h 97100"/>
                <a:gd name="connsiteX30" fmla="*/ 4286284 w 4286284"/>
                <a:gd name="connsiteY30" fmla="*/ 39659 h 97100"/>
                <a:gd name="connsiteX0" fmla="*/ 0 w 4286284"/>
                <a:gd name="connsiteY0" fmla="*/ 53833 h 97100"/>
                <a:gd name="connsiteX1" fmla="*/ 139833 w 4286284"/>
                <a:gd name="connsiteY1" fmla="*/ 48246 h 97100"/>
                <a:gd name="connsiteX2" fmla="*/ 272740 w 4286284"/>
                <a:gd name="connsiteY2" fmla="*/ 55457 h 97100"/>
                <a:gd name="connsiteX3" fmla="*/ 429494 w 4286284"/>
                <a:gd name="connsiteY3" fmla="*/ 60014 h 97100"/>
                <a:gd name="connsiteX4" fmla="*/ 580378 w 4286284"/>
                <a:gd name="connsiteY4" fmla="*/ 51506 h 97100"/>
                <a:gd name="connsiteX5" fmla="*/ 721920 w 4286284"/>
                <a:gd name="connsiteY5" fmla="*/ 41469 h 97100"/>
                <a:gd name="connsiteX6" fmla="*/ 858530 w 4286284"/>
                <a:gd name="connsiteY6" fmla="*/ 49591 h 97100"/>
                <a:gd name="connsiteX7" fmla="*/ 1011014 w 4286284"/>
                <a:gd name="connsiteY7" fmla="*/ 44866 h 97100"/>
                <a:gd name="connsiteX8" fmla="*/ 1157601 w 4286284"/>
                <a:gd name="connsiteY8" fmla="*/ 49029 h 97100"/>
                <a:gd name="connsiteX9" fmla="*/ 1292882 w 4286284"/>
                <a:gd name="connsiteY9" fmla="*/ 38120 h 97100"/>
                <a:gd name="connsiteX10" fmla="*/ 1426201 w 4286284"/>
                <a:gd name="connsiteY10" fmla="*/ 53646 h 97100"/>
                <a:gd name="connsiteX11" fmla="*/ 1575046 w 4286284"/>
                <a:gd name="connsiteY11" fmla="*/ 45212 h 97100"/>
                <a:gd name="connsiteX12" fmla="*/ 1717561 w 4286284"/>
                <a:gd name="connsiteY12" fmla="*/ 43140 h 97100"/>
                <a:gd name="connsiteX13" fmla="*/ 1861266 w 4286284"/>
                <a:gd name="connsiteY13" fmla="*/ 37396 h 97100"/>
                <a:gd name="connsiteX14" fmla="*/ 1995201 w 4286284"/>
                <a:gd name="connsiteY14" fmla="*/ 38251 h 97100"/>
                <a:gd name="connsiteX15" fmla="*/ 2142495 w 4286284"/>
                <a:gd name="connsiteY15" fmla="*/ 35728 h 97100"/>
                <a:gd name="connsiteX16" fmla="*/ 2295953 w 4286284"/>
                <a:gd name="connsiteY16" fmla="*/ 34015 h 97100"/>
                <a:gd name="connsiteX17" fmla="*/ 2423649 w 4286284"/>
                <a:gd name="connsiteY17" fmla="*/ 46776 h 97100"/>
                <a:gd name="connsiteX18" fmla="*/ 2574124 w 4286284"/>
                <a:gd name="connsiteY18" fmla="*/ 33471 h 97100"/>
                <a:gd name="connsiteX19" fmla="*/ 2716651 w 4286284"/>
                <a:gd name="connsiteY19" fmla="*/ 39025 h 97100"/>
                <a:gd name="connsiteX20" fmla="*/ 2858432 w 4286284"/>
                <a:gd name="connsiteY20" fmla="*/ 42233 h 97100"/>
                <a:gd name="connsiteX21" fmla="*/ 2997063 w 4286284"/>
                <a:gd name="connsiteY21" fmla="*/ 48321 h 97100"/>
                <a:gd name="connsiteX22" fmla="*/ 3146352 w 4286284"/>
                <a:gd name="connsiteY22" fmla="*/ 47829 h 97100"/>
                <a:gd name="connsiteX23" fmla="*/ 3294531 w 4286284"/>
                <a:gd name="connsiteY23" fmla="*/ 41741 h 97100"/>
                <a:gd name="connsiteX24" fmla="*/ 3429878 w 4286284"/>
                <a:gd name="connsiteY24" fmla="*/ 44205 h 97100"/>
                <a:gd name="connsiteX25" fmla="*/ 3578728 w 4286284"/>
                <a:gd name="connsiteY25" fmla="*/ 38987 h 97100"/>
                <a:gd name="connsiteX26" fmla="*/ 3721657 w 4286284"/>
                <a:gd name="connsiteY26" fmla="*/ 40877 h 97100"/>
                <a:gd name="connsiteX27" fmla="*/ 3855125 w 4286284"/>
                <a:gd name="connsiteY27" fmla="*/ 46400 h 97100"/>
                <a:gd name="connsiteX28" fmla="*/ 4004506 w 4286284"/>
                <a:gd name="connsiteY28" fmla="*/ 31051 h 97100"/>
                <a:gd name="connsiteX29" fmla="*/ 4146631 w 4286284"/>
                <a:gd name="connsiteY29" fmla="*/ 35876 h 97100"/>
                <a:gd name="connsiteX30" fmla="*/ 4286284 w 4286284"/>
                <a:gd name="connsiteY30" fmla="*/ 39659 h 97100"/>
                <a:gd name="connsiteX0" fmla="*/ 0 w 4289263"/>
                <a:gd name="connsiteY0" fmla="*/ 53833 h 97100"/>
                <a:gd name="connsiteX1" fmla="*/ 139833 w 4289263"/>
                <a:gd name="connsiteY1" fmla="*/ 48246 h 97100"/>
                <a:gd name="connsiteX2" fmla="*/ 272740 w 4289263"/>
                <a:gd name="connsiteY2" fmla="*/ 55457 h 97100"/>
                <a:gd name="connsiteX3" fmla="*/ 429494 w 4289263"/>
                <a:gd name="connsiteY3" fmla="*/ 60014 h 97100"/>
                <a:gd name="connsiteX4" fmla="*/ 580378 w 4289263"/>
                <a:gd name="connsiteY4" fmla="*/ 51506 h 97100"/>
                <a:gd name="connsiteX5" fmla="*/ 721920 w 4289263"/>
                <a:gd name="connsiteY5" fmla="*/ 41469 h 97100"/>
                <a:gd name="connsiteX6" fmla="*/ 858530 w 4289263"/>
                <a:gd name="connsiteY6" fmla="*/ 49591 h 97100"/>
                <a:gd name="connsiteX7" fmla="*/ 1011014 w 4289263"/>
                <a:gd name="connsiteY7" fmla="*/ 44866 h 97100"/>
                <a:gd name="connsiteX8" fmla="*/ 1157601 w 4289263"/>
                <a:gd name="connsiteY8" fmla="*/ 49029 h 97100"/>
                <a:gd name="connsiteX9" fmla="*/ 1292882 w 4289263"/>
                <a:gd name="connsiteY9" fmla="*/ 38120 h 97100"/>
                <a:gd name="connsiteX10" fmla="*/ 1426201 w 4289263"/>
                <a:gd name="connsiteY10" fmla="*/ 53646 h 97100"/>
                <a:gd name="connsiteX11" fmla="*/ 1575046 w 4289263"/>
                <a:gd name="connsiteY11" fmla="*/ 45212 h 97100"/>
                <a:gd name="connsiteX12" fmla="*/ 1717561 w 4289263"/>
                <a:gd name="connsiteY12" fmla="*/ 43140 h 97100"/>
                <a:gd name="connsiteX13" fmla="*/ 1861266 w 4289263"/>
                <a:gd name="connsiteY13" fmla="*/ 37396 h 97100"/>
                <a:gd name="connsiteX14" fmla="*/ 1995201 w 4289263"/>
                <a:gd name="connsiteY14" fmla="*/ 38251 h 97100"/>
                <a:gd name="connsiteX15" fmla="*/ 2142495 w 4289263"/>
                <a:gd name="connsiteY15" fmla="*/ 35728 h 97100"/>
                <a:gd name="connsiteX16" fmla="*/ 2295953 w 4289263"/>
                <a:gd name="connsiteY16" fmla="*/ 34015 h 97100"/>
                <a:gd name="connsiteX17" fmla="*/ 2423649 w 4289263"/>
                <a:gd name="connsiteY17" fmla="*/ 46776 h 97100"/>
                <a:gd name="connsiteX18" fmla="*/ 2574124 w 4289263"/>
                <a:gd name="connsiteY18" fmla="*/ 33471 h 97100"/>
                <a:gd name="connsiteX19" fmla="*/ 2716651 w 4289263"/>
                <a:gd name="connsiteY19" fmla="*/ 39025 h 97100"/>
                <a:gd name="connsiteX20" fmla="*/ 2858432 w 4289263"/>
                <a:gd name="connsiteY20" fmla="*/ 42233 h 97100"/>
                <a:gd name="connsiteX21" fmla="*/ 2997063 w 4289263"/>
                <a:gd name="connsiteY21" fmla="*/ 48321 h 97100"/>
                <a:gd name="connsiteX22" fmla="*/ 3146352 w 4289263"/>
                <a:gd name="connsiteY22" fmla="*/ 47829 h 97100"/>
                <a:gd name="connsiteX23" fmla="*/ 3294531 w 4289263"/>
                <a:gd name="connsiteY23" fmla="*/ 41741 h 97100"/>
                <a:gd name="connsiteX24" fmla="*/ 3429878 w 4289263"/>
                <a:gd name="connsiteY24" fmla="*/ 44205 h 97100"/>
                <a:gd name="connsiteX25" fmla="*/ 3578728 w 4289263"/>
                <a:gd name="connsiteY25" fmla="*/ 38987 h 97100"/>
                <a:gd name="connsiteX26" fmla="*/ 3721657 w 4289263"/>
                <a:gd name="connsiteY26" fmla="*/ 40877 h 97100"/>
                <a:gd name="connsiteX27" fmla="*/ 3855125 w 4289263"/>
                <a:gd name="connsiteY27" fmla="*/ 46400 h 97100"/>
                <a:gd name="connsiteX28" fmla="*/ 4004506 w 4289263"/>
                <a:gd name="connsiteY28" fmla="*/ 31051 h 97100"/>
                <a:gd name="connsiteX29" fmla="*/ 4146631 w 4289263"/>
                <a:gd name="connsiteY29" fmla="*/ 35876 h 97100"/>
                <a:gd name="connsiteX30" fmla="*/ 4289263 w 4289263"/>
                <a:gd name="connsiteY30" fmla="*/ 33702 h 97100"/>
                <a:gd name="connsiteX0" fmla="*/ 0 w 4289263"/>
                <a:gd name="connsiteY0" fmla="*/ 63266 h 106533"/>
                <a:gd name="connsiteX1" fmla="*/ 139833 w 4289263"/>
                <a:gd name="connsiteY1" fmla="*/ 57679 h 106533"/>
                <a:gd name="connsiteX2" fmla="*/ 272740 w 4289263"/>
                <a:gd name="connsiteY2" fmla="*/ 64890 h 106533"/>
                <a:gd name="connsiteX3" fmla="*/ 429494 w 4289263"/>
                <a:gd name="connsiteY3" fmla="*/ 69447 h 106533"/>
                <a:gd name="connsiteX4" fmla="*/ 580378 w 4289263"/>
                <a:gd name="connsiteY4" fmla="*/ 60939 h 106533"/>
                <a:gd name="connsiteX5" fmla="*/ 721920 w 4289263"/>
                <a:gd name="connsiteY5" fmla="*/ 50902 h 106533"/>
                <a:gd name="connsiteX6" fmla="*/ 858530 w 4289263"/>
                <a:gd name="connsiteY6" fmla="*/ 59024 h 106533"/>
                <a:gd name="connsiteX7" fmla="*/ 1011014 w 4289263"/>
                <a:gd name="connsiteY7" fmla="*/ 54299 h 106533"/>
                <a:gd name="connsiteX8" fmla="*/ 1157601 w 4289263"/>
                <a:gd name="connsiteY8" fmla="*/ 58462 h 106533"/>
                <a:gd name="connsiteX9" fmla="*/ 1292882 w 4289263"/>
                <a:gd name="connsiteY9" fmla="*/ 47553 h 106533"/>
                <a:gd name="connsiteX10" fmla="*/ 1426201 w 4289263"/>
                <a:gd name="connsiteY10" fmla="*/ 63079 h 106533"/>
                <a:gd name="connsiteX11" fmla="*/ 1575046 w 4289263"/>
                <a:gd name="connsiteY11" fmla="*/ 54645 h 106533"/>
                <a:gd name="connsiteX12" fmla="*/ 1717561 w 4289263"/>
                <a:gd name="connsiteY12" fmla="*/ 52573 h 106533"/>
                <a:gd name="connsiteX13" fmla="*/ 1861266 w 4289263"/>
                <a:gd name="connsiteY13" fmla="*/ 46829 h 106533"/>
                <a:gd name="connsiteX14" fmla="*/ 1995201 w 4289263"/>
                <a:gd name="connsiteY14" fmla="*/ 47684 h 106533"/>
                <a:gd name="connsiteX15" fmla="*/ 2142495 w 4289263"/>
                <a:gd name="connsiteY15" fmla="*/ 45161 h 106533"/>
                <a:gd name="connsiteX16" fmla="*/ 2295953 w 4289263"/>
                <a:gd name="connsiteY16" fmla="*/ 43448 h 106533"/>
                <a:gd name="connsiteX17" fmla="*/ 2423649 w 4289263"/>
                <a:gd name="connsiteY17" fmla="*/ 56209 h 106533"/>
                <a:gd name="connsiteX18" fmla="*/ 2574124 w 4289263"/>
                <a:gd name="connsiteY18" fmla="*/ 42904 h 106533"/>
                <a:gd name="connsiteX19" fmla="*/ 2716651 w 4289263"/>
                <a:gd name="connsiteY19" fmla="*/ 48458 h 106533"/>
                <a:gd name="connsiteX20" fmla="*/ 2858432 w 4289263"/>
                <a:gd name="connsiteY20" fmla="*/ 51666 h 106533"/>
                <a:gd name="connsiteX21" fmla="*/ 2997063 w 4289263"/>
                <a:gd name="connsiteY21" fmla="*/ 57754 h 106533"/>
                <a:gd name="connsiteX22" fmla="*/ 3146352 w 4289263"/>
                <a:gd name="connsiteY22" fmla="*/ 57262 h 106533"/>
                <a:gd name="connsiteX23" fmla="*/ 3294531 w 4289263"/>
                <a:gd name="connsiteY23" fmla="*/ 51174 h 106533"/>
                <a:gd name="connsiteX24" fmla="*/ 3429878 w 4289263"/>
                <a:gd name="connsiteY24" fmla="*/ 53638 h 106533"/>
                <a:gd name="connsiteX25" fmla="*/ 3578728 w 4289263"/>
                <a:gd name="connsiteY25" fmla="*/ 48420 h 106533"/>
                <a:gd name="connsiteX26" fmla="*/ 3721657 w 4289263"/>
                <a:gd name="connsiteY26" fmla="*/ 50310 h 106533"/>
                <a:gd name="connsiteX27" fmla="*/ 3855125 w 4289263"/>
                <a:gd name="connsiteY27" fmla="*/ 55833 h 106533"/>
                <a:gd name="connsiteX28" fmla="*/ 4004506 w 4289263"/>
                <a:gd name="connsiteY28" fmla="*/ 40484 h 106533"/>
                <a:gd name="connsiteX29" fmla="*/ 4146631 w 4289263"/>
                <a:gd name="connsiteY29" fmla="*/ 48287 h 106533"/>
                <a:gd name="connsiteX30" fmla="*/ 4289263 w 4289263"/>
                <a:gd name="connsiteY30" fmla="*/ 43135 h 106533"/>
                <a:gd name="connsiteX0" fmla="*/ 0 w 4289263"/>
                <a:gd name="connsiteY0" fmla="*/ 63266 h 106533"/>
                <a:gd name="connsiteX1" fmla="*/ 139833 w 4289263"/>
                <a:gd name="connsiteY1" fmla="*/ 57679 h 106533"/>
                <a:gd name="connsiteX2" fmla="*/ 272740 w 4289263"/>
                <a:gd name="connsiteY2" fmla="*/ 64890 h 106533"/>
                <a:gd name="connsiteX3" fmla="*/ 429494 w 4289263"/>
                <a:gd name="connsiteY3" fmla="*/ 69447 h 106533"/>
                <a:gd name="connsiteX4" fmla="*/ 580378 w 4289263"/>
                <a:gd name="connsiteY4" fmla="*/ 60939 h 106533"/>
                <a:gd name="connsiteX5" fmla="*/ 721920 w 4289263"/>
                <a:gd name="connsiteY5" fmla="*/ 50902 h 106533"/>
                <a:gd name="connsiteX6" fmla="*/ 858530 w 4289263"/>
                <a:gd name="connsiteY6" fmla="*/ 59024 h 106533"/>
                <a:gd name="connsiteX7" fmla="*/ 1011014 w 4289263"/>
                <a:gd name="connsiteY7" fmla="*/ 54299 h 106533"/>
                <a:gd name="connsiteX8" fmla="*/ 1157601 w 4289263"/>
                <a:gd name="connsiteY8" fmla="*/ 58462 h 106533"/>
                <a:gd name="connsiteX9" fmla="*/ 1292882 w 4289263"/>
                <a:gd name="connsiteY9" fmla="*/ 47553 h 106533"/>
                <a:gd name="connsiteX10" fmla="*/ 1426201 w 4289263"/>
                <a:gd name="connsiteY10" fmla="*/ 63079 h 106533"/>
                <a:gd name="connsiteX11" fmla="*/ 1575046 w 4289263"/>
                <a:gd name="connsiteY11" fmla="*/ 54645 h 106533"/>
                <a:gd name="connsiteX12" fmla="*/ 1717561 w 4289263"/>
                <a:gd name="connsiteY12" fmla="*/ 52573 h 106533"/>
                <a:gd name="connsiteX13" fmla="*/ 1861266 w 4289263"/>
                <a:gd name="connsiteY13" fmla="*/ 46829 h 106533"/>
                <a:gd name="connsiteX14" fmla="*/ 1995201 w 4289263"/>
                <a:gd name="connsiteY14" fmla="*/ 47684 h 106533"/>
                <a:gd name="connsiteX15" fmla="*/ 2142495 w 4289263"/>
                <a:gd name="connsiteY15" fmla="*/ 45161 h 106533"/>
                <a:gd name="connsiteX16" fmla="*/ 2295953 w 4289263"/>
                <a:gd name="connsiteY16" fmla="*/ 43448 h 106533"/>
                <a:gd name="connsiteX17" fmla="*/ 2423649 w 4289263"/>
                <a:gd name="connsiteY17" fmla="*/ 56209 h 106533"/>
                <a:gd name="connsiteX18" fmla="*/ 2574124 w 4289263"/>
                <a:gd name="connsiteY18" fmla="*/ 42904 h 106533"/>
                <a:gd name="connsiteX19" fmla="*/ 2716651 w 4289263"/>
                <a:gd name="connsiteY19" fmla="*/ 48458 h 106533"/>
                <a:gd name="connsiteX20" fmla="*/ 2858432 w 4289263"/>
                <a:gd name="connsiteY20" fmla="*/ 51666 h 106533"/>
                <a:gd name="connsiteX21" fmla="*/ 2997063 w 4289263"/>
                <a:gd name="connsiteY21" fmla="*/ 57754 h 106533"/>
                <a:gd name="connsiteX22" fmla="*/ 3146352 w 4289263"/>
                <a:gd name="connsiteY22" fmla="*/ 57262 h 106533"/>
                <a:gd name="connsiteX23" fmla="*/ 3294531 w 4289263"/>
                <a:gd name="connsiteY23" fmla="*/ 51174 h 106533"/>
                <a:gd name="connsiteX24" fmla="*/ 3429878 w 4289263"/>
                <a:gd name="connsiteY24" fmla="*/ 53638 h 106533"/>
                <a:gd name="connsiteX25" fmla="*/ 3578728 w 4289263"/>
                <a:gd name="connsiteY25" fmla="*/ 48420 h 106533"/>
                <a:gd name="connsiteX26" fmla="*/ 3721657 w 4289263"/>
                <a:gd name="connsiteY26" fmla="*/ 50310 h 106533"/>
                <a:gd name="connsiteX27" fmla="*/ 3855125 w 4289263"/>
                <a:gd name="connsiteY27" fmla="*/ 55833 h 106533"/>
                <a:gd name="connsiteX28" fmla="*/ 4004506 w 4289263"/>
                <a:gd name="connsiteY28" fmla="*/ 40484 h 106533"/>
                <a:gd name="connsiteX29" fmla="*/ 4146631 w 4289263"/>
                <a:gd name="connsiteY29" fmla="*/ 48287 h 106533"/>
                <a:gd name="connsiteX30" fmla="*/ 4289263 w 4289263"/>
                <a:gd name="connsiteY30" fmla="*/ 43135 h 106533"/>
                <a:gd name="connsiteX0" fmla="*/ 0 w 4289263"/>
                <a:gd name="connsiteY0" fmla="*/ 54954 h 98221"/>
                <a:gd name="connsiteX1" fmla="*/ 139833 w 4289263"/>
                <a:gd name="connsiteY1" fmla="*/ 49367 h 98221"/>
                <a:gd name="connsiteX2" fmla="*/ 272740 w 4289263"/>
                <a:gd name="connsiteY2" fmla="*/ 56578 h 98221"/>
                <a:gd name="connsiteX3" fmla="*/ 429494 w 4289263"/>
                <a:gd name="connsiteY3" fmla="*/ 61135 h 98221"/>
                <a:gd name="connsiteX4" fmla="*/ 580378 w 4289263"/>
                <a:gd name="connsiteY4" fmla="*/ 52627 h 98221"/>
                <a:gd name="connsiteX5" fmla="*/ 721920 w 4289263"/>
                <a:gd name="connsiteY5" fmla="*/ 42590 h 98221"/>
                <a:gd name="connsiteX6" fmla="*/ 858530 w 4289263"/>
                <a:gd name="connsiteY6" fmla="*/ 50712 h 98221"/>
                <a:gd name="connsiteX7" fmla="*/ 1011014 w 4289263"/>
                <a:gd name="connsiteY7" fmla="*/ 45987 h 98221"/>
                <a:gd name="connsiteX8" fmla="*/ 1157601 w 4289263"/>
                <a:gd name="connsiteY8" fmla="*/ 50150 h 98221"/>
                <a:gd name="connsiteX9" fmla="*/ 1292882 w 4289263"/>
                <a:gd name="connsiteY9" fmla="*/ 39241 h 98221"/>
                <a:gd name="connsiteX10" fmla="*/ 1426201 w 4289263"/>
                <a:gd name="connsiteY10" fmla="*/ 54767 h 98221"/>
                <a:gd name="connsiteX11" fmla="*/ 1575046 w 4289263"/>
                <a:gd name="connsiteY11" fmla="*/ 46333 h 98221"/>
                <a:gd name="connsiteX12" fmla="*/ 1717561 w 4289263"/>
                <a:gd name="connsiteY12" fmla="*/ 44261 h 98221"/>
                <a:gd name="connsiteX13" fmla="*/ 1861266 w 4289263"/>
                <a:gd name="connsiteY13" fmla="*/ 38517 h 98221"/>
                <a:gd name="connsiteX14" fmla="*/ 1995201 w 4289263"/>
                <a:gd name="connsiteY14" fmla="*/ 39372 h 98221"/>
                <a:gd name="connsiteX15" fmla="*/ 2142495 w 4289263"/>
                <a:gd name="connsiteY15" fmla="*/ 36849 h 98221"/>
                <a:gd name="connsiteX16" fmla="*/ 2295953 w 4289263"/>
                <a:gd name="connsiteY16" fmla="*/ 35136 h 98221"/>
                <a:gd name="connsiteX17" fmla="*/ 2423649 w 4289263"/>
                <a:gd name="connsiteY17" fmla="*/ 47897 h 98221"/>
                <a:gd name="connsiteX18" fmla="*/ 2574124 w 4289263"/>
                <a:gd name="connsiteY18" fmla="*/ 34592 h 98221"/>
                <a:gd name="connsiteX19" fmla="*/ 2716651 w 4289263"/>
                <a:gd name="connsiteY19" fmla="*/ 40146 h 98221"/>
                <a:gd name="connsiteX20" fmla="*/ 2858432 w 4289263"/>
                <a:gd name="connsiteY20" fmla="*/ 43354 h 98221"/>
                <a:gd name="connsiteX21" fmla="*/ 2997063 w 4289263"/>
                <a:gd name="connsiteY21" fmla="*/ 49442 h 98221"/>
                <a:gd name="connsiteX22" fmla="*/ 3146352 w 4289263"/>
                <a:gd name="connsiteY22" fmla="*/ 48950 h 98221"/>
                <a:gd name="connsiteX23" fmla="*/ 3294531 w 4289263"/>
                <a:gd name="connsiteY23" fmla="*/ 42862 h 98221"/>
                <a:gd name="connsiteX24" fmla="*/ 3429878 w 4289263"/>
                <a:gd name="connsiteY24" fmla="*/ 45326 h 98221"/>
                <a:gd name="connsiteX25" fmla="*/ 3578728 w 4289263"/>
                <a:gd name="connsiteY25" fmla="*/ 40108 h 98221"/>
                <a:gd name="connsiteX26" fmla="*/ 3721657 w 4289263"/>
                <a:gd name="connsiteY26" fmla="*/ 41998 h 98221"/>
                <a:gd name="connsiteX27" fmla="*/ 3855125 w 4289263"/>
                <a:gd name="connsiteY27" fmla="*/ 47521 h 98221"/>
                <a:gd name="connsiteX28" fmla="*/ 4004506 w 4289263"/>
                <a:gd name="connsiteY28" fmla="*/ 32172 h 98221"/>
                <a:gd name="connsiteX29" fmla="*/ 4146631 w 4289263"/>
                <a:gd name="connsiteY29" fmla="*/ 39975 h 98221"/>
                <a:gd name="connsiteX30" fmla="*/ 4289263 w 4289263"/>
                <a:gd name="connsiteY30" fmla="*/ 34823 h 98221"/>
                <a:gd name="connsiteX0" fmla="*/ 0 w 4289263"/>
                <a:gd name="connsiteY0" fmla="*/ 49082 h 92349"/>
                <a:gd name="connsiteX1" fmla="*/ 139833 w 4289263"/>
                <a:gd name="connsiteY1" fmla="*/ 43495 h 92349"/>
                <a:gd name="connsiteX2" fmla="*/ 272740 w 4289263"/>
                <a:gd name="connsiteY2" fmla="*/ 50706 h 92349"/>
                <a:gd name="connsiteX3" fmla="*/ 429494 w 4289263"/>
                <a:gd name="connsiteY3" fmla="*/ 55263 h 92349"/>
                <a:gd name="connsiteX4" fmla="*/ 580378 w 4289263"/>
                <a:gd name="connsiteY4" fmla="*/ 46755 h 92349"/>
                <a:gd name="connsiteX5" fmla="*/ 721920 w 4289263"/>
                <a:gd name="connsiteY5" fmla="*/ 36718 h 92349"/>
                <a:gd name="connsiteX6" fmla="*/ 858530 w 4289263"/>
                <a:gd name="connsiteY6" fmla="*/ 44840 h 92349"/>
                <a:gd name="connsiteX7" fmla="*/ 1011014 w 4289263"/>
                <a:gd name="connsiteY7" fmla="*/ 40115 h 92349"/>
                <a:gd name="connsiteX8" fmla="*/ 1157601 w 4289263"/>
                <a:gd name="connsiteY8" fmla="*/ 44278 h 92349"/>
                <a:gd name="connsiteX9" fmla="*/ 1292882 w 4289263"/>
                <a:gd name="connsiteY9" fmla="*/ 33369 h 92349"/>
                <a:gd name="connsiteX10" fmla="*/ 1426201 w 4289263"/>
                <a:gd name="connsiteY10" fmla="*/ 48895 h 92349"/>
                <a:gd name="connsiteX11" fmla="*/ 1575046 w 4289263"/>
                <a:gd name="connsiteY11" fmla="*/ 40461 h 92349"/>
                <a:gd name="connsiteX12" fmla="*/ 1717561 w 4289263"/>
                <a:gd name="connsiteY12" fmla="*/ 38389 h 92349"/>
                <a:gd name="connsiteX13" fmla="*/ 1861266 w 4289263"/>
                <a:gd name="connsiteY13" fmla="*/ 32645 h 92349"/>
                <a:gd name="connsiteX14" fmla="*/ 1995201 w 4289263"/>
                <a:gd name="connsiteY14" fmla="*/ 33500 h 92349"/>
                <a:gd name="connsiteX15" fmla="*/ 2142495 w 4289263"/>
                <a:gd name="connsiteY15" fmla="*/ 30977 h 92349"/>
                <a:gd name="connsiteX16" fmla="*/ 2295953 w 4289263"/>
                <a:gd name="connsiteY16" fmla="*/ 29264 h 92349"/>
                <a:gd name="connsiteX17" fmla="*/ 2423649 w 4289263"/>
                <a:gd name="connsiteY17" fmla="*/ 42025 h 92349"/>
                <a:gd name="connsiteX18" fmla="*/ 2574124 w 4289263"/>
                <a:gd name="connsiteY18" fmla="*/ 28720 h 92349"/>
                <a:gd name="connsiteX19" fmla="*/ 2716651 w 4289263"/>
                <a:gd name="connsiteY19" fmla="*/ 34274 h 92349"/>
                <a:gd name="connsiteX20" fmla="*/ 2858432 w 4289263"/>
                <a:gd name="connsiteY20" fmla="*/ 37482 h 92349"/>
                <a:gd name="connsiteX21" fmla="*/ 2997063 w 4289263"/>
                <a:gd name="connsiteY21" fmla="*/ 43570 h 92349"/>
                <a:gd name="connsiteX22" fmla="*/ 3146352 w 4289263"/>
                <a:gd name="connsiteY22" fmla="*/ 43078 h 92349"/>
                <a:gd name="connsiteX23" fmla="*/ 3294531 w 4289263"/>
                <a:gd name="connsiteY23" fmla="*/ 36990 h 92349"/>
                <a:gd name="connsiteX24" fmla="*/ 3429878 w 4289263"/>
                <a:gd name="connsiteY24" fmla="*/ 39454 h 92349"/>
                <a:gd name="connsiteX25" fmla="*/ 3578728 w 4289263"/>
                <a:gd name="connsiteY25" fmla="*/ 34236 h 92349"/>
                <a:gd name="connsiteX26" fmla="*/ 3721657 w 4289263"/>
                <a:gd name="connsiteY26" fmla="*/ 36126 h 92349"/>
                <a:gd name="connsiteX27" fmla="*/ 3855125 w 4289263"/>
                <a:gd name="connsiteY27" fmla="*/ 41649 h 92349"/>
                <a:gd name="connsiteX28" fmla="*/ 4004506 w 4289263"/>
                <a:gd name="connsiteY28" fmla="*/ 26300 h 92349"/>
                <a:gd name="connsiteX29" fmla="*/ 4146631 w 4289263"/>
                <a:gd name="connsiteY29" fmla="*/ 34103 h 92349"/>
                <a:gd name="connsiteX30" fmla="*/ 4289263 w 4289263"/>
                <a:gd name="connsiteY30" fmla="*/ 28951 h 92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4289263" h="92349">
                  <a:moveTo>
                    <a:pt x="0" y="49082"/>
                  </a:moveTo>
                  <a:cubicBezTo>
                    <a:pt x="2498" y="24103"/>
                    <a:pt x="64642" y="162168"/>
                    <a:pt x="139833" y="43495"/>
                  </a:cubicBezTo>
                  <a:cubicBezTo>
                    <a:pt x="217329" y="-78816"/>
                    <a:pt x="206518" y="149195"/>
                    <a:pt x="272740" y="50706"/>
                  </a:cubicBezTo>
                  <a:cubicBezTo>
                    <a:pt x="356814" y="-74334"/>
                    <a:pt x="364972" y="156499"/>
                    <a:pt x="429494" y="55263"/>
                  </a:cubicBezTo>
                  <a:cubicBezTo>
                    <a:pt x="504977" y="-63170"/>
                    <a:pt x="508372" y="175564"/>
                    <a:pt x="580378" y="46755"/>
                  </a:cubicBezTo>
                  <a:cubicBezTo>
                    <a:pt x="649564" y="-77009"/>
                    <a:pt x="648816" y="158061"/>
                    <a:pt x="721920" y="36718"/>
                  </a:cubicBezTo>
                  <a:cubicBezTo>
                    <a:pt x="788538" y="-73860"/>
                    <a:pt x="784003" y="160733"/>
                    <a:pt x="858530" y="44840"/>
                  </a:cubicBezTo>
                  <a:cubicBezTo>
                    <a:pt x="932410" y="-70047"/>
                    <a:pt x="930821" y="159406"/>
                    <a:pt x="1011014" y="40115"/>
                  </a:cubicBezTo>
                  <a:cubicBezTo>
                    <a:pt x="1079444" y="-76273"/>
                    <a:pt x="1078814" y="165301"/>
                    <a:pt x="1157601" y="44278"/>
                  </a:cubicBezTo>
                  <a:cubicBezTo>
                    <a:pt x="1225691" y="-60313"/>
                    <a:pt x="1214691" y="162747"/>
                    <a:pt x="1292882" y="33369"/>
                  </a:cubicBezTo>
                  <a:cubicBezTo>
                    <a:pt x="1361160" y="-58813"/>
                    <a:pt x="1357934" y="145125"/>
                    <a:pt x="1426201" y="48895"/>
                  </a:cubicBezTo>
                  <a:cubicBezTo>
                    <a:pt x="1511247" y="-70986"/>
                    <a:pt x="1500504" y="155931"/>
                    <a:pt x="1575046" y="40461"/>
                  </a:cubicBezTo>
                  <a:cubicBezTo>
                    <a:pt x="1649347" y="-74636"/>
                    <a:pt x="1629936" y="154832"/>
                    <a:pt x="1717561" y="38389"/>
                  </a:cubicBezTo>
                  <a:cubicBezTo>
                    <a:pt x="1799527" y="-70533"/>
                    <a:pt x="1767318" y="170458"/>
                    <a:pt x="1861266" y="32645"/>
                  </a:cubicBezTo>
                  <a:cubicBezTo>
                    <a:pt x="1932007" y="-71126"/>
                    <a:pt x="1921443" y="159559"/>
                    <a:pt x="1995201" y="33500"/>
                  </a:cubicBezTo>
                  <a:cubicBezTo>
                    <a:pt x="2083804" y="-69963"/>
                    <a:pt x="2071491" y="157900"/>
                    <a:pt x="2142495" y="30977"/>
                  </a:cubicBezTo>
                  <a:cubicBezTo>
                    <a:pt x="2217477" y="-70863"/>
                    <a:pt x="2217994" y="154932"/>
                    <a:pt x="2295953" y="29264"/>
                  </a:cubicBezTo>
                  <a:cubicBezTo>
                    <a:pt x="2357819" y="-76643"/>
                    <a:pt x="2356929" y="162270"/>
                    <a:pt x="2423649" y="42025"/>
                  </a:cubicBezTo>
                  <a:cubicBezTo>
                    <a:pt x="2507932" y="-71400"/>
                    <a:pt x="2493718" y="146068"/>
                    <a:pt x="2574124" y="28720"/>
                  </a:cubicBezTo>
                  <a:cubicBezTo>
                    <a:pt x="2639077" y="-66075"/>
                    <a:pt x="2634953" y="150867"/>
                    <a:pt x="2716651" y="34274"/>
                  </a:cubicBezTo>
                  <a:cubicBezTo>
                    <a:pt x="2785316" y="-63720"/>
                    <a:pt x="2779635" y="150554"/>
                    <a:pt x="2858432" y="37482"/>
                  </a:cubicBezTo>
                  <a:cubicBezTo>
                    <a:pt x="2936164" y="-74062"/>
                    <a:pt x="2920049" y="146215"/>
                    <a:pt x="2997063" y="43570"/>
                  </a:cubicBezTo>
                  <a:cubicBezTo>
                    <a:pt x="3081983" y="-69612"/>
                    <a:pt x="3068946" y="154038"/>
                    <a:pt x="3146352" y="43078"/>
                  </a:cubicBezTo>
                  <a:cubicBezTo>
                    <a:pt x="3219906" y="-73008"/>
                    <a:pt x="3210529" y="148926"/>
                    <a:pt x="3294531" y="36990"/>
                  </a:cubicBezTo>
                  <a:cubicBezTo>
                    <a:pt x="3370142" y="-63765"/>
                    <a:pt x="3361600" y="154986"/>
                    <a:pt x="3429878" y="39454"/>
                  </a:cubicBezTo>
                  <a:cubicBezTo>
                    <a:pt x="3484329" y="-52682"/>
                    <a:pt x="3494201" y="150440"/>
                    <a:pt x="3578728" y="34236"/>
                  </a:cubicBezTo>
                  <a:cubicBezTo>
                    <a:pt x="3653826" y="-69006"/>
                    <a:pt x="3643436" y="155222"/>
                    <a:pt x="3721657" y="36126"/>
                  </a:cubicBezTo>
                  <a:cubicBezTo>
                    <a:pt x="3796370" y="-77629"/>
                    <a:pt x="3783792" y="148648"/>
                    <a:pt x="3855125" y="41649"/>
                  </a:cubicBezTo>
                  <a:cubicBezTo>
                    <a:pt x="3941043" y="-75013"/>
                    <a:pt x="3930088" y="151114"/>
                    <a:pt x="4004506" y="26300"/>
                  </a:cubicBezTo>
                  <a:cubicBezTo>
                    <a:pt x="4065106" y="-75339"/>
                    <a:pt x="4065060" y="159236"/>
                    <a:pt x="4146631" y="34103"/>
                  </a:cubicBezTo>
                  <a:cubicBezTo>
                    <a:pt x="4246976" y="36382"/>
                    <a:pt x="4222685" y="29974"/>
                    <a:pt x="4289263" y="28951"/>
                  </a:cubicBezTo>
                </a:path>
              </a:pathLst>
            </a:custGeom>
            <a:noFill/>
            <a:ln w="12700">
              <a:solidFill>
                <a:srgbClr val="FFC000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DEAD609-3BCB-4B7E-8BAF-F32DD211FE3A}"/>
                </a:ext>
              </a:extLst>
            </p:cNvPr>
            <p:cNvSpPr txBox="1"/>
            <p:nvPr/>
          </p:nvSpPr>
          <p:spPr>
            <a:xfrm>
              <a:off x="7736294" y="53814"/>
              <a:ext cx="72135" cy="17312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l-GR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γ</a:t>
              </a:r>
              <a:endPara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Explosion: 8 Points 16">
              <a:extLst>
                <a:ext uri="{FF2B5EF4-FFF2-40B4-BE49-F238E27FC236}">
                  <a16:creationId xmlns:a16="http://schemas.microsoft.com/office/drawing/2014/main" id="{DBC0D1A7-FB9E-45A0-B329-2C7D8F98A6C0}"/>
                </a:ext>
              </a:extLst>
            </p:cNvPr>
            <p:cNvSpPr/>
            <p:nvPr/>
          </p:nvSpPr>
          <p:spPr>
            <a:xfrm>
              <a:off x="7736028" y="1220756"/>
              <a:ext cx="96520" cy="98489"/>
            </a:xfrm>
            <a:prstGeom prst="irregularSeal1">
              <a:avLst/>
            </a:pr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81623067-AE63-490A-9F52-A3363FEF0A54}"/>
              </a:ext>
            </a:extLst>
          </p:cNvPr>
          <p:cNvSpPr txBox="1"/>
          <p:nvPr/>
        </p:nvSpPr>
        <p:spPr>
          <a:xfrm>
            <a:off x="0" y="6550223"/>
            <a:ext cx="16574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Image credits: NASA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B9EDF02-CDF1-461F-84BE-A602BE99EED5}"/>
              </a:ext>
            </a:extLst>
          </p:cNvPr>
          <p:cNvSpPr txBox="1"/>
          <p:nvPr/>
        </p:nvSpPr>
        <p:spPr>
          <a:xfrm>
            <a:off x="4581523" y="1964359"/>
            <a:ext cx="14150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solidFill>
                  <a:schemeClr val="bg1"/>
                </a:solidFill>
              </a:rPr>
              <a:t>Hayn</a:t>
            </a:r>
            <a:r>
              <a:rPr lang="en-US" sz="2000" dirty="0">
                <a:solidFill>
                  <a:schemeClr val="bg1"/>
                </a:solidFill>
              </a:rPr>
              <a:t> Crater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DDEA2AF-7A7E-49D9-AB94-37E97AC5BB98}"/>
              </a:ext>
            </a:extLst>
          </p:cNvPr>
          <p:cNvSpPr txBox="1"/>
          <p:nvPr/>
        </p:nvSpPr>
        <p:spPr>
          <a:xfrm>
            <a:off x="212765" y="4621744"/>
            <a:ext cx="11860491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Lunar regolith absorbs galactic cosmic radiation (GCR) to produce secondary albedo neutrons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High-energy, fast neutrons cause direct cellular damage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Fast neutrons also produce ionizing radiation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Estimates of surface neutron doses vary widely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Effects of lunar surface radiation on bioprocessing are unknown</a:t>
            </a:r>
          </a:p>
        </p:txBody>
      </p:sp>
    </p:spTree>
    <p:extLst>
      <p:ext uri="{BB962C8B-B14F-4D97-AF65-F5344CB8AC3E}">
        <p14:creationId xmlns:p14="http://schemas.microsoft.com/office/powerpoint/2010/main" val="35416164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B49D65A5-D322-462E-8169-E9D2CCA3DE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9" t="4154" r="5051" b="5020"/>
          <a:stretch/>
        </p:blipFill>
        <p:spPr bwMode="auto">
          <a:xfrm>
            <a:off x="6477802" y="1854841"/>
            <a:ext cx="4606717" cy="4567816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F0CECC1-1FDE-4FE2-B882-DE48C4E30592}"/>
              </a:ext>
            </a:extLst>
          </p:cNvPr>
          <p:cNvSpPr txBox="1"/>
          <p:nvPr/>
        </p:nvSpPr>
        <p:spPr>
          <a:xfrm>
            <a:off x="1425450" y="186688"/>
            <a:ext cx="82857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u="sng" dirty="0">
                <a:solidFill>
                  <a:schemeClr val="bg1"/>
                </a:solidFill>
                <a:latin typeface="Helvetica" pitchFamily="2" charset="0"/>
                <a:cs typeface="Arial" panose="020B0604020202020204" pitchFamily="34" charset="0"/>
              </a:rPr>
              <a:t>L</a:t>
            </a:r>
            <a:r>
              <a:rPr lang="en-US" sz="2400" dirty="0">
                <a:solidFill>
                  <a:schemeClr val="bg1"/>
                </a:solidFill>
                <a:latin typeface="Helvetica" pitchFamily="2" charset="0"/>
                <a:cs typeface="Arial" panose="020B0604020202020204" pitchFamily="34" charset="0"/>
              </a:rPr>
              <a:t>unar </a:t>
            </a:r>
            <a:r>
              <a:rPr lang="en-US" sz="2400" u="sng" dirty="0">
                <a:solidFill>
                  <a:schemeClr val="bg1"/>
                </a:solidFill>
                <a:latin typeface="Helvetica" pitchFamily="2" charset="0"/>
                <a:cs typeface="Arial" panose="020B0604020202020204" pitchFamily="34" charset="0"/>
              </a:rPr>
              <a:t>E</a:t>
            </a:r>
            <a:r>
              <a:rPr lang="en-US" sz="2400" dirty="0">
                <a:solidFill>
                  <a:schemeClr val="bg1"/>
                </a:solidFill>
                <a:latin typeface="Helvetica" pitchFamily="2" charset="0"/>
                <a:cs typeface="Arial" panose="020B0604020202020204" pitchFamily="34" charset="0"/>
              </a:rPr>
              <a:t>xplorer </a:t>
            </a:r>
            <a:r>
              <a:rPr lang="en-US" sz="2400" u="sng" dirty="0">
                <a:solidFill>
                  <a:schemeClr val="bg1"/>
                </a:solidFill>
                <a:latin typeface="Helvetica" pitchFamily="2" charset="0"/>
                <a:cs typeface="Arial" panose="020B0604020202020204" pitchFamily="34" charset="0"/>
              </a:rPr>
              <a:t>I</a:t>
            </a:r>
            <a:r>
              <a:rPr lang="en-US" sz="2400" dirty="0">
                <a:solidFill>
                  <a:schemeClr val="bg1"/>
                </a:solidFill>
                <a:latin typeface="Helvetica" pitchFamily="2" charset="0"/>
                <a:cs typeface="Arial" panose="020B0604020202020204" pitchFamily="34" charset="0"/>
              </a:rPr>
              <a:t>nstrument for space biology </a:t>
            </a:r>
            <a:r>
              <a:rPr lang="en-US" sz="2400" u="sng" dirty="0">
                <a:solidFill>
                  <a:schemeClr val="bg1"/>
                </a:solidFill>
                <a:latin typeface="Helvetica" pitchFamily="2" charset="0"/>
                <a:cs typeface="Arial" panose="020B0604020202020204" pitchFamily="34" charset="0"/>
              </a:rPr>
              <a:t>A</a:t>
            </a:r>
            <a:r>
              <a:rPr lang="en-US" sz="2400" dirty="0">
                <a:solidFill>
                  <a:schemeClr val="bg1"/>
                </a:solidFill>
                <a:latin typeface="Helvetica" pitchFamily="2" charset="0"/>
                <a:cs typeface="Arial" panose="020B0604020202020204" pitchFamily="34" charset="0"/>
              </a:rPr>
              <a:t>pplications: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  <a:latin typeface="Helvetica" pitchFamily="2" charset="0"/>
                <a:cs typeface="Arial" panose="020B0604020202020204" pitchFamily="34" charset="0"/>
              </a:rPr>
              <a:t>a South Pole Lunar surface investigation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6805FD-01AA-4C98-9CB1-EE8E3AED1E1A}"/>
              </a:ext>
            </a:extLst>
          </p:cNvPr>
          <p:cNvSpPr txBox="1"/>
          <p:nvPr/>
        </p:nvSpPr>
        <p:spPr>
          <a:xfrm>
            <a:off x="174720" y="5649664"/>
            <a:ext cx="5669280" cy="461665"/>
          </a:xfrm>
          <a:prstGeom prst="rect">
            <a:avLst/>
          </a:prstGeom>
          <a:solidFill>
            <a:srgbClr val="002060"/>
          </a:solidFill>
        </p:spPr>
        <p:txBody>
          <a:bodyPr wrap="square" tIns="45720" bIns="45720" rtlCol="0">
            <a:spAutoFit/>
          </a:bodyPr>
          <a:lstStyle/>
          <a:p>
            <a:r>
              <a:rPr lang="en-US" sz="1200" dirty="0">
                <a:solidFill>
                  <a:schemeClr val="accent2"/>
                </a:solidFill>
                <a:latin typeface="Helvetica" pitchFamily="2" charset="0"/>
                <a:cs typeface="Arial" panose="020B0604020202020204" pitchFamily="34" charset="0"/>
              </a:rPr>
              <a:t>Team:</a:t>
            </a:r>
            <a:r>
              <a:rPr lang="en-US" sz="1200" dirty="0">
                <a:solidFill>
                  <a:schemeClr val="bg1"/>
                </a:solidFill>
                <a:latin typeface="Helvetica" pitchFamily="2" charset="0"/>
                <a:cs typeface="Arial" panose="020B0604020202020204" pitchFamily="34" charset="0"/>
              </a:rPr>
              <a:t> Dr. A. Mark Settles (PI), Dr. Sergio Santa Maria (Deputy PI), Dr. Donald M. Hassler (Co-I, </a:t>
            </a:r>
            <a:r>
              <a:rPr lang="en-US" sz="1200" dirty="0" err="1">
                <a:solidFill>
                  <a:schemeClr val="bg1"/>
                </a:solidFill>
                <a:latin typeface="Helvetica" pitchFamily="2" charset="0"/>
                <a:cs typeface="Arial" panose="020B0604020202020204" pitchFamily="34" charset="0"/>
              </a:rPr>
              <a:t>SwRI</a:t>
            </a:r>
            <a:r>
              <a:rPr lang="en-US" sz="1200" dirty="0">
                <a:solidFill>
                  <a:schemeClr val="bg1"/>
                </a:solidFill>
                <a:latin typeface="Helvetica" pitchFamily="2" charset="0"/>
                <a:cs typeface="Arial" panose="020B0604020202020204" pitchFamily="34" charset="0"/>
              </a:rPr>
              <a:t>), Brandon Maryatt (PM), Leandro James (SE)</a:t>
            </a:r>
            <a:endParaRPr lang="en-US" sz="1200" dirty="0">
              <a:solidFill>
                <a:srgbClr val="C00000"/>
              </a:solidFill>
              <a:latin typeface="Helvetica" pitchFamily="2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38E7FAA-8E12-479D-AA02-51C7E16F26D9}"/>
              </a:ext>
            </a:extLst>
          </p:cNvPr>
          <p:cNvSpPr txBox="1"/>
          <p:nvPr/>
        </p:nvSpPr>
        <p:spPr>
          <a:xfrm>
            <a:off x="174720" y="1275747"/>
            <a:ext cx="5669280" cy="4185761"/>
          </a:xfrm>
          <a:prstGeom prst="rect">
            <a:avLst/>
          </a:prstGeom>
          <a:solidFill>
            <a:srgbClr val="002060">
              <a:alpha val="90000"/>
            </a:srgbClr>
          </a:solidFill>
        </p:spPr>
        <p:txBody>
          <a:bodyPr wrap="square" tIns="91440" rIns="91440" bIns="91440" numCol="1" rtlCol="0">
            <a:spAutoFit/>
          </a:bodyPr>
          <a:lstStyle/>
          <a:p>
            <a:r>
              <a:rPr lang="en-US" sz="1500" dirty="0">
                <a:solidFill>
                  <a:schemeClr val="accent2"/>
                </a:solidFill>
                <a:latin typeface="Helvetica" pitchFamily="2" charset="0"/>
                <a:cs typeface="Arial" panose="020B0604020202020204" pitchFamily="34" charset="0"/>
              </a:rPr>
              <a:t>Motivation.</a:t>
            </a:r>
            <a:r>
              <a:rPr lang="en-US" sz="1500" dirty="0">
                <a:solidFill>
                  <a:schemeClr val="bg1"/>
                </a:solidFill>
                <a:latin typeface="Helvetica" pitchFamily="2" charset="0"/>
                <a:cs typeface="Arial" panose="020B060402020202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chemeClr val="bg1"/>
                </a:solidFill>
                <a:latin typeface="Helvetica" pitchFamily="2" charset="0"/>
                <a:cs typeface="Arial" panose="020B0604020202020204" pitchFamily="34" charset="0"/>
              </a:rPr>
              <a:t>What are the radiation health risks for crewed exploration of the lunar surface?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chemeClr val="bg1"/>
                </a:solidFill>
                <a:latin typeface="Helvetica" pitchFamily="2" charset="0"/>
                <a:cs typeface="Arial" panose="020B0604020202020204" pitchFamily="34" charset="0"/>
              </a:rPr>
              <a:t>Will proposed mitigations for crew health using in-space biomanufacturing be effective beyond low Earth orbit?</a:t>
            </a:r>
          </a:p>
          <a:p>
            <a:pPr>
              <a:spcBef>
                <a:spcPts val="600"/>
              </a:spcBef>
            </a:pPr>
            <a:r>
              <a:rPr lang="en-US" sz="1500" dirty="0">
                <a:solidFill>
                  <a:schemeClr val="accent2"/>
                </a:solidFill>
                <a:latin typeface="Helvetica" pitchFamily="2" charset="0"/>
                <a:cs typeface="Arial" panose="020B0604020202020204" pitchFamily="34" charset="0"/>
              </a:rPr>
              <a:t>Approach. 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chemeClr val="bg1"/>
                </a:solidFill>
                <a:latin typeface="Helvetica" pitchFamily="2" charset="0"/>
                <a:cs typeface="Arial" panose="020B0604020202020204" pitchFamily="34" charset="0"/>
              </a:rPr>
              <a:t>Engineer yeast strains to test growth and metabolism for sensitivity to radiation.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chemeClr val="bg1"/>
                </a:solidFill>
                <a:latin typeface="Helvetica" pitchFamily="2" charset="0"/>
                <a:cs typeface="Arial" panose="020B0604020202020204" pitchFamily="34" charset="0"/>
              </a:rPr>
              <a:t>Measure biologically relevant radiation in transit and on the lunar surface.</a:t>
            </a:r>
          </a:p>
          <a:p>
            <a:pPr>
              <a:spcBef>
                <a:spcPts val="600"/>
              </a:spcBef>
            </a:pPr>
            <a:r>
              <a:rPr lang="en-US" sz="1500" dirty="0">
                <a:solidFill>
                  <a:schemeClr val="accent2"/>
                </a:solidFill>
                <a:latin typeface="Helvetica" pitchFamily="2" charset="0"/>
                <a:cs typeface="Arial" panose="020B0604020202020204" pitchFamily="34" charset="0"/>
              </a:rPr>
              <a:t>Expected Outcomes and Impact.</a:t>
            </a:r>
            <a:r>
              <a:rPr lang="en-US" sz="1500" dirty="0">
                <a:solidFill>
                  <a:schemeClr val="bg1"/>
                </a:solidFill>
                <a:latin typeface="Helvetica" pitchFamily="2" charset="0"/>
                <a:cs typeface="Arial" panose="020B060402020202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chemeClr val="bg1"/>
                </a:solidFill>
                <a:latin typeface="Helvetica" pitchFamily="2" charset="0"/>
                <a:cs typeface="Arial" panose="020B0604020202020204" pitchFamily="34" charset="0"/>
              </a:rPr>
              <a:t>Determine cellular sensitivity to the lunar environment.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chemeClr val="bg1"/>
                </a:solidFill>
                <a:latin typeface="Helvetica" pitchFamily="2" charset="0"/>
                <a:cs typeface="Arial" panose="020B0604020202020204" pitchFamily="34" charset="0"/>
              </a:rPr>
              <a:t>Evaluate feasibility of bioproduction on the Moon.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chemeClr val="bg1"/>
                </a:solidFill>
                <a:latin typeface="Helvetica" pitchFamily="2" charset="0"/>
                <a:cs typeface="Arial" panose="020B0604020202020204" pitchFamily="34" charset="0"/>
              </a:rPr>
              <a:t>Test genetic strategies to enhance cellular tolerance to the lunar environment.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chemeClr val="bg1"/>
                </a:solidFill>
                <a:latin typeface="Helvetica" pitchFamily="2" charset="0"/>
                <a:cs typeface="Arial" panose="020B0604020202020204" pitchFamily="34" charset="0"/>
              </a:rPr>
              <a:t>Determine ground truth radiation risks for crew.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8A96ADF-85A0-4C5C-92B5-E5AD6AF3A7F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903"/>
          <a:stretch/>
        </p:blipFill>
        <p:spPr>
          <a:xfrm>
            <a:off x="10090731" y="4672527"/>
            <a:ext cx="1895407" cy="201168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D5D6483-0EDF-4074-BF20-31A00D2079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2063" y="3224394"/>
            <a:ext cx="2312494" cy="201168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3292BD8-D25D-4488-B25E-060359E3F0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1082" y="1776260"/>
            <a:ext cx="2314807" cy="201168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BC81F50-42B9-4D9B-BC99-4E15F8830AE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12896" y="100930"/>
            <a:ext cx="1679104" cy="82296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20A5988-AF40-4936-9A1B-0F0BA5BE8C39}"/>
              </a:ext>
            </a:extLst>
          </p:cNvPr>
          <p:cNvSpPr txBox="1"/>
          <p:nvPr/>
        </p:nvSpPr>
        <p:spPr>
          <a:xfrm>
            <a:off x="7613790" y="1275747"/>
            <a:ext cx="233474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200" u="sng" dirty="0">
                <a:solidFill>
                  <a:schemeClr val="bg1"/>
                </a:solidFill>
                <a:latin typeface="Helvetica" pitchFamily="2" charset="0"/>
                <a:cs typeface="Arial" panose="020B0604020202020204" pitchFamily="34" charset="0"/>
              </a:rPr>
              <a:t>LEIA Instruments</a:t>
            </a:r>
            <a:endParaRPr lang="en-US" sz="2200" dirty="0">
              <a:solidFill>
                <a:schemeClr val="bg1"/>
              </a:solidFill>
              <a:latin typeface="Helvetica" pitchFamily="2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E5F9CAE-E2C8-41FF-A0FD-CB0ADE48AA2D}"/>
              </a:ext>
            </a:extLst>
          </p:cNvPr>
          <p:cNvSpPr txBox="1"/>
          <p:nvPr/>
        </p:nvSpPr>
        <p:spPr>
          <a:xfrm>
            <a:off x="174720" y="6222542"/>
            <a:ext cx="5669280" cy="461665"/>
          </a:xfrm>
          <a:prstGeom prst="rect">
            <a:avLst/>
          </a:prstGeom>
          <a:solidFill>
            <a:srgbClr val="002060"/>
          </a:solidFill>
        </p:spPr>
        <p:txBody>
          <a:bodyPr wrap="square" tIns="45720" bIns="45720" rtlCol="0">
            <a:spAutoFit/>
          </a:bodyPr>
          <a:lstStyle/>
          <a:p>
            <a:r>
              <a:rPr lang="en-US" sz="1200" dirty="0">
                <a:solidFill>
                  <a:schemeClr val="accent2"/>
                </a:solidFill>
                <a:latin typeface="Helvetica" pitchFamily="2" charset="0"/>
                <a:cs typeface="Arial" panose="020B0604020202020204" pitchFamily="34" charset="0"/>
              </a:rPr>
              <a:t>For more information:</a:t>
            </a:r>
            <a:r>
              <a:rPr lang="en-US" sz="1200" dirty="0">
                <a:solidFill>
                  <a:schemeClr val="bg1"/>
                </a:solidFill>
                <a:latin typeface="Helvetica" pitchFamily="2" charset="0"/>
                <a:cs typeface="Arial" panose="020B0604020202020204" pitchFamily="34" charset="0"/>
              </a:rPr>
              <a:t> </a:t>
            </a:r>
            <a:r>
              <a:rPr lang="en-US" sz="1200" dirty="0">
                <a:solidFill>
                  <a:schemeClr val="bg1"/>
                </a:solidFill>
                <a:latin typeface="Helvetica" pitchFamily="2" charset="0"/>
                <a:cs typeface="Arial" panose="020B0604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https://www.nasa.gov/press-release/nasa-selects-new-instruments-for-priority-artemis-science-on-moon</a:t>
            </a:r>
            <a:endParaRPr lang="en-US" sz="1200" dirty="0">
              <a:solidFill>
                <a:schemeClr val="bg1"/>
              </a:solidFill>
              <a:latin typeface="Helvetica" pitchFamily="2" charset="0"/>
              <a:cs typeface="Arial" panose="020B0604020202020204" pitchFamily="34" charset="0"/>
            </a:endParaRPr>
          </a:p>
        </p:txBody>
      </p:sp>
      <p:pic>
        <p:nvPicPr>
          <p:cNvPr id="12" name="Picture 3" descr="LEIA_white_logo_nofill.png">
            <a:extLst>
              <a:ext uri="{FF2B5EF4-FFF2-40B4-BE49-F238E27FC236}">
                <a16:creationId xmlns:a16="http://schemas.microsoft.com/office/drawing/2014/main" id="{52E8094D-E8CF-4196-B262-0142E9084BD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200" y="32136"/>
            <a:ext cx="1143000" cy="96054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EF37484-8D1F-4AC5-A6ED-8988A4A31A34}"/>
              </a:ext>
            </a:extLst>
          </p:cNvPr>
          <p:cNvSpPr txBox="1"/>
          <p:nvPr/>
        </p:nvSpPr>
        <p:spPr>
          <a:xfrm>
            <a:off x="5991082" y="6530318"/>
            <a:ext cx="16574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Image credits: NASA</a:t>
            </a:r>
          </a:p>
        </p:txBody>
      </p:sp>
    </p:spTree>
    <p:extLst>
      <p:ext uri="{BB962C8B-B14F-4D97-AF65-F5344CB8AC3E}">
        <p14:creationId xmlns:p14="http://schemas.microsoft.com/office/powerpoint/2010/main" val="26218432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C88A325-D9F6-44D3-BB43-EF696A1BCCA9}"/>
              </a:ext>
            </a:extLst>
          </p:cNvPr>
          <p:cNvSpPr txBox="1"/>
          <p:nvPr/>
        </p:nvSpPr>
        <p:spPr>
          <a:xfrm>
            <a:off x="0" y="49554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Radiation causes cellular stress through DNA damage and Reactive Oxygen Species (ROS)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0A3E20B-41B0-4CF7-9AE4-3792F4F15B37}"/>
              </a:ext>
            </a:extLst>
          </p:cNvPr>
          <p:cNvSpPr txBox="1"/>
          <p:nvPr/>
        </p:nvSpPr>
        <p:spPr>
          <a:xfrm>
            <a:off x="3351536" y="5413874"/>
            <a:ext cx="54889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Consequences for biology: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DNA damage leads to mutations.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ROS damages all parts of the cell.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Cells shift energy from growth to repairing damage.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8C77BC06-DD93-44E7-997C-7794CA8252B7}"/>
              </a:ext>
            </a:extLst>
          </p:cNvPr>
          <p:cNvGrpSpPr/>
          <p:nvPr/>
        </p:nvGrpSpPr>
        <p:grpSpPr>
          <a:xfrm>
            <a:off x="2072905" y="1005840"/>
            <a:ext cx="8046191" cy="4027071"/>
            <a:chOff x="0" y="1005840"/>
            <a:chExt cx="8046191" cy="4027071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67FE2A5E-50E2-4F41-98B8-C723AB139CC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0" y="1005840"/>
              <a:ext cx="2815087" cy="4023360"/>
              <a:chOff x="358466" y="1752600"/>
              <a:chExt cx="1279585" cy="1828800"/>
            </a:xfrm>
          </p:grpSpPr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F1F72B2C-9C52-4FDE-A2BD-35476047F3B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58466" y="1752600"/>
                <a:ext cx="1279585" cy="1828800"/>
              </a:xfrm>
              <a:prstGeom prst="rect">
                <a:avLst/>
              </a:prstGeom>
            </p:spPr>
          </p:pic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85F2815-B665-459D-B26A-19248C8FA726}"/>
                  </a:ext>
                </a:extLst>
              </p:cNvPr>
              <p:cNvSpPr txBox="1"/>
              <p:nvPr/>
            </p:nvSpPr>
            <p:spPr>
              <a:xfrm>
                <a:off x="620226" y="1990488"/>
                <a:ext cx="250651" cy="12590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dirty="0">
                    <a:latin typeface="Arial" panose="020B0604020202020204" pitchFamily="34" charset="0"/>
                    <a:cs typeface="Arial" panose="020B0604020202020204" pitchFamily="34" charset="0"/>
                  </a:rPr>
                  <a:t>X-ray</a:t>
                </a: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F188B3B-ADC4-4FE5-BD9F-D96037C87D59}"/>
                  </a:ext>
                </a:extLst>
              </p:cNvPr>
              <p:cNvSpPr txBox="1"/>
              <p:nvPr/>
            </p:nvSpPr>
            <p:spPr>
              <a:xfrm>
                <a:off x="399420" y="2492725"/>
                <a:ext cx="466328" cy="12590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dirty="0">
                    <a:latin typeface="Arial" panose="020B0604020202020204" pitchFamily="34" charset="0"/>
                    <a:cs typeface="Arial" panose="020B0604020202020204" pitchFamily="34" charset="0"/>
                  </a:rPr>
                  <a:t>Heavy ion</a:t>
                </a:r>
              </a:p>
            </p:txBody>
          </p:sp>
        </p:grp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B8EF0435-7E85-4F23-BB9D-5A2D9B79FAAC}"/>
                </a:ext>
              </a:extLst>
            </p:cNvPr>
            <p:cNvSpPr/>
            <p:nvPr/>
          </p:nvSpPr>
          <p:spPr>
            <a:xfrm>
              <a:off x="3722582" y="1035081"/>
              <a:ext cx="4323609" cy="3997830"/>
            </a:xfrm>
            <a:custGeom>
              <a:avLst/>
              <a:gdLst>
                <a:gd name="connsiteX0" fmla="*/ 3691220 w 4323609"/>
                <a:gd name="connsiteY0" fmla="*/ 0 h 3997830"/>
                <a:gd name="connsiteX1" fmla="*/ 4323609 w 4323609"/>
                <a:gd name="connsiteY1" fmla="*/ 675357 h 3997830"/>
                <a:gd name="connsiteX2" fmla="*/ 3818669 w 4323609"/>
                <a:gd name="connsiteY2" fmla="*/ 1336993 h 3997830"/>
                <a:gd name="connsiteX3" fmla="*/ 3725533 w 4323609"/>
                <a:gd name="connsiteY3" fmla="*/ 1347020 h 3997830"/>
                <a:gd name="connsiteX4" fmla="*/ 3737600 w 4323609"/>
                <a:gd name="connsiteY4" fmla="*/ 1364828 h 3997830"/>
                <a:gd name="connsiteX5" fmla="*/ 3977640 w 4323609"/>
                <a:gd name="connsiteY5" fmla="*/ 2214750 h 3997830"/>
                <a:gd name="connsiteX6" fmla="*/ 1988820 w 4323609"/>
                <a:gd name="connsiteY6" fmla="*/ 3997830 h 3997830"/>
                <a:gd name="connsiteX7" fmla="*/ 0 w 4323609"/>
                <a:gd name="connsiteY7" fmla="*/ 2214750 h 3997830"/>
                <a:gd name="connsiteX8" fmla="*/ 1988820 w 4323609"/>
                <a:gd name="connsiteY8" fmla="*/ 431670 h 3997830"/>
                <a:gd name="connsiteX9" fmla="*/ 2936809 w 4323609"/>
                <a:gd name="connsiteY9" fmla="*/ 646878 h 3997830"/>
                <a:gd name="connsiteX10" fmla="*/ 3062611 w 4323609"/>
                <a:gd name="connsiteY10" fmla="*/ 715398 h 3997830"/>
                <a:gd name="connsiteX11" fmla="*/ 3058831 w 4323609"/>
                <a:gd name="connsiteY11" fmla="*/ 675357 h 3997830"/>
                <a:gd name="connsiteX12" fmla="*/ 3691220 w 4323609"/>
                <a:gd name="connsiteY12" fmla="*/ 0 h 3997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323609" h="3997830">
                  <a:moveTo>
                    <a:pt x="3691220" y="0"/>
                  </a:moveTo>
                  <a:cubicBezTo>
                    <a:pt x="4040479" y="0"/>
                    <a:pt x="4323609" y="302368"/>
                    <a:pt x="4323609" y="675357"/>
                  </a:cubicBezTo>
                  <a:cubicBezTo>
                    <a:pt x="4323609" y="1001722"/>
                    <a:pt x="4106838" y="1274019"/>
                    <a:pt x="3818669" y="1336993"/>
                  </a:cubicBezTo>
                  <a:lnTo>
                    <a:pt x="3725533" y="1347020"/>
                  </a:lnTo>
                  <a:lnTo>
                    <a:pt x="3737600" y="1364828"/>
                  </a:lnTo>
                  <a:cubicBezTo>
                    <a:pt x="3890685" y="1617479"/>
                    <a:pt x="3977640" y="1907010"/>
                    <a:pt x="3977640" y="2214750"/>
                  </a:cubicBezTo>
                  <a:cubicBezTo>
                    <a:pt x="3977640" y="3199518"/>
                    <a:pt x="3087215" y="3997830"/>
                    <a:pt x="1988820" y="3997830"/>
                  </a:cubicBezTo>
                  <a:cubicBezTo>
                    <a:pt x="890425" y="3997830"/>
                    <a:pt x="0" y="3199518"/>
                    <a:pt x="0" y="2214750"/>
                  </a:cubicBezTo>
                  <a:cubicBezTo>
                    <a:pt x="0" y="1229982"/>
                    <a:pt x="890425" y="431670"/>
                    <a:pt x="1988820" y="431670"/>
                  </a:cubicBezTo>
                  <a:cubicBezTo>
                    <a:pt x="2332068" y="431670"/>
                    <a:pt x="2655007" y="509630"/>
                    <a:pt x="2936809" y="646878"/>
                  </a:cubicBezTo>
                  <a:lnTo>
                    <a:pt x="3062611" y="715398"/>
                  </a:lnTo>
                  <a:lnTo>
                    <a:pt x="3058831" y="675357"/>
                  </a:lnTo>
                  <a:cubicBezTo>
                    <a:pt x="3058831" y="302368"/>
                    <a:pt x="3341961" y="0"/>
                    <a:pt x="3691220" y="0"/>
                  </a:cubicBezTo>
                  <a:close/>
                </a:path>
              </a:pathLst>
            </a:custGeom>
            <a:noFill/>
            <a:ln w="317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4273BB0C-0D84-4144-9FCE-DC50A5026DF4}"/>
                </a:ext>
              </a:extLst>
            </p:cNvPr>
            <p:cNvSpPr/>
            <p:nvPr/>
          </p:nvSpPr>
          <p:spPr>
            <a:xfrm>
              <a:off x="3792207" y="1076858"/>
              <a:ext cx="4200374" cy="3908767"/>
            </a:xfrm>
            <a:custGeom>
              <a:avLst/>
              <a:gdLst>
                <a:gd name="connsiteX0" fmla="*/ 3620319 w 4200374"/>
                <a:gd name="connsiteY0" fmla="*/ 0 h 3908767"/>
                <a:gd name="connsiteX1" fmla="*/ 4200374 w 4200374"/>
                <a:gd name="connsiteY1" fmla="*/ 634423 h 3908767"/>
                <a:gd name="connsiteX2" fmla="*/ 3620319 w 4200374"/>
                <a:gd name="connsiteY2" fmla="*/ 1268846 h 3908767"/>
                <a:gd name="connsiteX3" fmla="*/ 3562172 w 4200374"/>
                <a:gd name="connsiteY3" fmla="*/ 1262435 h 3908767"/>
                <a:gd name="connsiteX4" fmla="*/ 3626165 w 4200374"/>
                <a:gd name="connsiteY4" fmla="*/ 1356781 h 3908767"/>
                <a:gd name="connsiteX5" fmla="*/ 3859048 w 4200374"/>
                <a:gd name="connsiteY5" fmla="*/ 2180551 h 3908767"/>
                <a:gd name="connsiteX6" fmla="*/ 1929524 w 4200374"/>
                <a:gd name="connsiteY6" fmla="*/ 3908767 h 3908767"/>
                <a:gd name="connsiteX7" fmla="*/ 0 w 4200374"/>
                <a:gd name="connsiteY7" fmla="*/ 2180551 h 3908767"/>
                <a:gd name="connsiteX8" fmla="*/ 1929524 w 4200374"/>
                <a:gd name="connsiteY8" fmla="*/ 452335 h 3908767"/>
                <a:gd name="connsiteX9" fmla="*/ 3008339 w 4200374"/>
                <a:gd name="connsiteY9" fmla="*/ 747487 h 3908767"/>
                <a:gd name="connsiteX10" fmla="*/ 3057123 w 4200374"/>
                <a:gd name="connsiteY10" fmla="*/ 780161 h 3908767"/>
                <a:gd name="connsiteX11" fmla="*/ 3052049 w 4200374"/>
                <a:gd name="connsiteY11" fmla="*/ 762281 h 3908767"/>
                <a:gd name="connsiteX12" fmla="*/ 3040264 w 4200374"/>
                <a:gd name="connsiteY12" fmla="*/ 634423 h 3908767"/>
                <a:gd name="connsiteX13" fmla="*/ 3620319 w 4200374"/>
                <a:gd name="connsiteY13" fmla="*/ 0 h 3908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200374" h="3908767">
                  <a:moveTo>
                    <a:pt x="3620319" y="0"/>
                  </a:moveTo>
                  <a:cubicBezTo>
                    <a:pt x="3940675" y="0"/>
                    <a:pt x="4200374" y="284041"/>
                    <a:pt x="4200374" y="634423"/>
                  </a:cubicBezTo>
                  <a:cubicBezTo>
                    <a:pt x="4200374" y="984805"/>
                    <a:pt x="3940675" y="1268846"/>
                    <a:pt x="3620319" y="1268846"/>
                  </a:cubicBezTo>
                  <a:lnTo>
                    <a:pt x="3562172" y="1262435"/>
                  </a:lnTo>
                  <a:lnTo>
                    <a:pt x="3626165" y="1356781"/>
                  </a:lnTo>
                  <a:cubicBezTo>
                    <a:pt x="3774685" y="1601658"/>
                    <a:pt x="3859048" y="1882280"/>
                    <a:pt x="3859048" y="2180551"/>
                  </a:cubicBezTo>
                  <a:cubicBezTo>
                    <a:pt x="3859048" y="3135018"/>
                    <a:pt x="2995171" y="3908767"/>
                    <a:pt x="1929524" y="3908767"/>
                  </a:cubicBezTo>
                  <a:cubicBezTo>
                    <a:pt x="863877" y="3908767"/>
                    <a:pt x="0" y="3135018"/>
                    <a:pt x="0" y="2180551"/>
                  </a:cubicBezTo>
                  <a:cubicBezTo>
                    <a:pt x="0" y="1226084"/>
                    <a:pt x="863877" y="452335"/>
                    <a:pt x="1929524" y="452335"/>
                  </a:cubicBezTo>
                  <a:cubicBezTo>
                    <a:pt x="2329141" y="452335"/>
                    <a:pt x="2700385" y="561144"/>
                    <a:pt x="3008339" y="747487"/>
                  </a:cubicBezTo>
                  <a:lnTo>
                    <a:pt x="3057123" y="780161"/>
                  </a:lnTo>
                  <a:lnTo>
                    <a:pt x="3052049" y="762281"/>
                  </a:lnTo>
                  <a:cubicBezTo>
                    <a:pt x="3044322" y="720982"/>
                    <a:pt x="3040264" y="678221"/>
                    <a:pt x="3040264" y="634423"/>
                  </a:cubicBezTo>
                  <a:cubicBezTo>
                    <a:pt x="3040264" y="284041"/>
                    <a:pt x="3299963" y="0"/>
                    <a:pt x="3620319" y="0"/>
                  </a:cubicBezTo>
                  <a:close/>
                </a:path>
              </a:pathLst>
            </a:custGeom>
            <a:noFill/>
            <a:ln w="317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56026B6E-158A-4A81-BD31-37301319CDA3}"/>
                </a:ext>
              </a:extLst>
            </p:cNvPr>
            <p:cNvSpPr/>
            <p:nvPr/>
          </p:nvSpPr>
          <p:spPr>
            <a:xfrm rot="1985068">
              <a:off x="5880755" y="1886081"/>
              <a:ext cx="1219698" cy="672888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 w="317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598898FA-E0DA-4ABA-B7C9-BFB6535DC81D}"/>
                </a:ext>
              </a:extLst>
            </p:cNvPr>
            <p:cNvSpPr/>
            <p:nvPr/>
          </p:nvSpPr>
          <p:spPr>
            <a:xfrm>
              <a:off x="5988207" y="1827515"/>
              <a:ext cx="1006480" cy="765148"/>
            </a:xfrm>
            <a:custGeom>
              <a:avLst/>
              <a:gdLst>
                <a:gd name="connsiteX0" fmla="*/ 80 w 728959"/>
                <a:gd name="connsiteY0" fmla="*/ 64 h 546290"/>
                <a:gd name="connsiteX1" fmla="*/ 43838 w 728959"/>
                <a:gd name="connsiteY1" fmla="*/ 3082 h 546290"/>
                <a:gd name="connsiteX2" fmla="*/ 69490 w 728959"/>
                <a:gd name="connsiteY2" fmla="*/ 4591 h 546290"/>
                <a:gd name="connsiteX3" fmla="*/ 105704 w 728959"/>
                <a:gd name="connsiteY3" fmla="*/ 10626 h 546290"/>
                <a:gd name="connsiteX4" fmla="*/ 107212 w 728959"/>
                <a:gd name="connsiteY4" fmla="*/ 15153 h 546290"/>
                <a:gd name="connsiteX5" fmla="*/ 111739 w 728959"/>
                <a:gd name="connsiteY5" fmla="*/ 33260 h 546290"/>
                <a:gd name="connsiteX6" fmla="*/ 123810 w 728959"/>
                <a:gd name="connsiteY6" fmla="*/ 63438 h 546290"/>
                <a:gd name="connsiteX7" fmla="*/ 125319 w 728959"/>
                <a:gd name="connsiteY7" fmla="*/ 83054 h 546290"/>
                <a:gd name="connsiteX8" fmla="*/ 167569 w 728959"/>
                <a:gd name="connsiteY8" fmla="*/ 111723 h 546290"/>
                <a:gd name="connsiteX9" fmla="*/ 220381 w 728959"/>
                <a:gd name="connsiteY9" fmla="*/ 116250 h 546290"/>
                <a:gd name="connsiteX10" fmla="*/ 286773 w 728959"/>
                <a:gd name="connsiteY10" fmla="*/ 123795 h 546290"/>
                <a:gd name="connsiteX11" fmla="*/ 307898 w 728959"/>
                <a:gd name="connsiteY11" fmla="*/ 129830 h 546290"/>
                <a:gd name="connsiteX12" fmla="*/ 319969 w 728959"/>
                <a:gd name="connsiteY12" fmla="*/ 131339 h 546290"/>
                <a:gd name="connsiteX13" fmla="*/ 419557 w 728959"/>
                <a:gd name="connsiteY13" fmla="*/ 132848 h 546290"/>
                <a:gd name="connsiteX14" fmla="*/ 439173 w 728959"/>
                <a:gd name="connsiteY14" fmla="*/ 135866 h 546290"/>
                <a:gd name="connsiteX15" fmla="*/ 454262 w 728959"/>
                <a:gd name="connsiteY15" fmla="*/ 140393 h 546290"/>
                <a:gd name="connsiteX16" fmla="*/ 466333 w 728959"/>
                <a:gd name="connsiteY16" fmla="*/ 153973 h 546290"/>
                <a:gd name="connsiteX17" fmla="*/ 552341 w 728959"/>
                <a:gd name="connsiteY17" fmla="*/ 199240 h 546290"/>
                <a:gd name="connsiteX18" fmla="*/ 559886 w 728959"/>
                <a:gd name="connsiteY18" fmla="*/ 208294 h 546290"/>
                <a:gd name="connsiteX19" fmla="*/ 600626 w 728959"/>
                <a:gd name="connsiteY19" fmla="*/ 286757 h 546290"/>
                <a:gd name="connsiteX20" fmla="*/ 614206 w 728959"/>
                <a:gd name="connsiteY20" fmla="*/ 324480 h 546290"/>
                <a:gd name="connsiteX21" fmla="*/ 674563 w 728959"/>
                <a:gd name="connsiteY21" fmla="*/ 368238 h 546290"/>
                <a:gd name="connsiteX22" fmla="*/ 716812 w 728959"/>
                <a:gd name="connsiteY22" fmla="*/ 410488 h 546290"/>
                <a:gd name="connsiteX23" fmla="*/ 728884 w 728959"/>
                <a:gd name="connsiteY23" fmla="*/ 440666 h 546290"/>
                <a:gd name="connsiteX24" fmla="*/ 721339 w 728959"/>
                <a:gd name="connsiteY24" fmla="*/ 472353 h 546290"/>
                <a:gd name="connsiteX25" fmla="*/ 716812 w 728959"/>
                <a:gd name="connsiteY25" fmla="*/ 487442 h 546290"/>
                <a:gd name="connsiteX26" fmla="*/ 713795 w 728959"/>
                <a:gd name="connsiteY26" fmla="*/ 501022 h 546290"/>
                <a:gd name="connsiteX27" fmla="*/ 709268 w 728959"/>
                <a:gd name="connsiteY27" fmla="*/ 513094 h 546290"/>
                <a:gd name="connsiteX28" fmla="*/ 618733 w 728959"/>
                <a:gd name="connsiteY28" fmla="*/ 540254 h 546290"/>
                <a:gd name="connsiteX29" fmla="*/ 596100 w 728959"/>
                <a:gd name="connsiteY29" fmla="*/ 546290 h 546290"/>
                <a:gd name="connsiteX30" fmla="*/ 297335 w 728959"/>
                <a:gd name="connsiteY30" fmla="*/ 383327 h 546290"/>
                <a:gd name="connsiteX31" fmla="*/ 194729 w 728959"/>
                <a:gd name="connsiteY31" fmla="*/ 313917 h 546290"/>
                <a:gd name="connsiteX32" fmla="*/ 132864 w 728959"/>
                <a:gd name="connsiteY32" fmla="*/ 200749 h 546290"/>
                <a:gd name="connsiteX33" fmla="*/ 114757 w 728959"/>
                <a:gd name="connsiteY33" fmla="*/ 164535 h 546290"/>
                <a:gd name="connsiteX34" fmla="*/ 102686 w 728959"/>
                <a:gd name="connsiteY34" fmla="*/ 141902 h 546290"/>
                <a:gd name="connsiteX35" fmla="*/ 89106 w 728959"/>
                <a:gd name="connsiteY35" fmla="*/ 104179 h 546290"/>
                <a:gd name="connsiteX36" fmla="*/ 67981 w 728959"/>
                <a:gd name="connsiteY36" fmla="*/ 64947 h 546290"/>
                <a:gd name="connsiteX37" fmla="*/ 66472 w 728959"/>
                <a:gd name="connsiteY37" fmla="*/ 49858 h 546290"/>
                <a:gd name="connsiteX38" fmla="*/ 33276 w 728959"/>
                <a:gd name="connsiteY38" fmla="*/ 6100 h 546290"/>
                <a:gd name="connsiteX39" fmla="*/ 80 w 728959"/>
                <a:gd name="connsiteY39" fmla="*/ 64 h 546290"/>
                <a:gd name="connsiteX0" fmla="*/ 62253 w 791132"/>
                <a:gd name="connsiteY0" fmla="*/ 64 h 546290"/>
                <a:gd name="connsiteX1" fmla="*/ 106011 w 791132"/>
                <a:gd name="connsiteY1" fmla="*/ 3082 h 546290"/>
                <a:gd name="connsiteX2" fmla="*/ 131663 w 791132"/>
                <a:gd name="connsiteY2" fmla="*/ 4591 h 546290"/>
                <a:gd name="connsiteX3" fmla="*/ 167877 w 791132"/>
                <a:gd name="connsiteY3" fmla="*/ 10626 h 546290"/>
                <a:gd name="connsiteX4" fmla="*/ 169385 w 791132"/>
                <a:gd name="connsiteY4" fmla="*/ 15153 h 546290"/>
                <a:gd name="connsiteX5" fmla="*/ 173912 w 791132"/>
                <a:gd name="connsiteY5" fmla="*/ 33260 h 546290"/>
                <a:gd name="connsiteX6" fmla="*/ 185983 w 791132"/>
                <a:gd name="connsiteY6" fmla="*/ 63438 h 546290"/>
                <a:gd name="connsiteX7" fmla="*/ 187492 w 791132"/>
                <a:gd name="connsiteY7" fmla="*/ 83054 h 546290"/>
                <a:gd name="connsiteX8" fmla="*/ 229742 w 791132"/>
                <a:gd name="connsiteY8" fmla="*/ 111723 h 546290"/>
                <a:gd name="connsiteX9" fmla="*/ 282554 w 791132"/>
                <a:gd name="connsiteY9" fmla="*/ 116250 h 546290"/>
                <a:gd name="connsiteX10" fmla="*/ 348946 w 791132"/>
                <a:gd name="connsiteY10" fmla="*/ 123795 h 546290"/>
                <a:gd name="connsiteX11" fmla="*/ 370071 w 791132"/>
                <a:gd name="connsiteY11" fmla="*/ 129830 h 546290"/>
                <a:gd name="connsiteX12" fmla="*/ 382142 w 791132"/>
                <a:gd name="connsiteY12" fmla="*/ 131339 h 546290"/>
                <a:gd name="connsiteX13" fmla="*/ 481730 w 791132"/>
                <a:gd name="connsiteY13" fmla="*/ 132848 h 546290"/>
                <a:gd name="connsiteX14" fmla="*/ 501346 w 791132"/>
                <a:gd name="connsiteY14" fmla="*/ 135866 h 546290"/>
                <a:gd name="connsiteX15" fmla="*/ 516435 w 791132"/>
                <a:gd name="connsiteY15" fmla="*/ 140393 h 546290"/>
                <a:gd name="connsiteX16" fmla="*/ 528506 w 791132"/>
                <a:gd name="connsiteY16" fmla="*/ 153973 h 546290"/>
                <a:gd name="connsiteX17" fmla="*/ 614514 w 791132"/>
                <a:gd name="connsiteY17" fmla="*/ 199240 h 546290"/>
                <a:gd name="connsiteX18" fmla="*/ 622059 w 791132"/>
                <a:gd name="connsiteY18" fmla="*/ 208294 h 546290"/>
                <a:gd name="connsiteX19" fmla="*/ 662799 w 791132"/>
                <a:gd name="connsiteY19" fmla="*/ 286757 h 546290"/>
                <a:gd name="connsiteX20" fmla="*/ 676379 w 791132"/>
                <a:gd name="connsiteY20" fmla="*/ 324480 h 546290"/>
                <a:gd name="connsiteX21" fmla="*/ 736736 w 791132"/>
                <a:gd name="connsiteY21" fmla="*/ 368238 h 546290"/>
                <a:gd name="connsiteX22" fmla="*/ 778985 w 791132"/>
                <a:gd name="connsiteY22" fmla="*/ 410488 h 546290"/>
                <a:gd name="connsiteX23" fmla="*/ 791057 w 791132"/>
                <a:gd name="connsiteY23" fmla="*/ 440666 h 546290"/>
                <a:gd name="connsiteX24" fmla="*/ 783512 w 791132"/>
                <a:gd name="connsiteY24" fmla="*/ 472353 h 546290"/>
                <a:gd name="connsiteX25" fmla="*/ 778985 w 791132"/>
                <a:gd name="connsiteY25" fmla="*/ 487442 h 546290"/>
                <a:gd name="connsiteX26" fmla="*/ 775968 w 791132"/>
                <a:gd name="connsiteY26" fmla="*/ 501022 h 546290"/>
                <a:gd name="connsiteX27" fmla="*/ 771441 w 791132"/>
                <a:gd name="connsiteY27" fmla="*/ 513094 h 546290"/>
                <a:gd name="connsiteX28" fmla="*/ 680906 w 791132"/>
                <a:gd name="connsiteY28" fmla="*/ 540254 h 546290"/>
                <a:gd name="connsiteX29" fmla="*/ 658273 w 791132"/>
                <a:gd name="connsiteY29" fmla="*/ 546290 h 546290"/>
                <a:gd name="connsiteX30" fmla="*/ 359508 w 791132"/>
                <a:gd name="connsiteY30" fmla="*/ 383327 h 546290"/>
                <a:gd name="connsiteX31" fmla="*/ 256902 w 791132"/>
                <a:gd name="connsiteY31" fmla="*/ 313917 h 546290"/>
                <a:gd name="connsiteX32" fmla="*/ 195037 w 791132"/>
                <a:gd name="connsiteY32" fmla="*/ 200749 h 546290"/>
                <a:gd name="connsiteX33" fmla="*/ 176930 w 791132"/>
                <a:gd name="connsiteY33" fmla="*/ 164535 h 546290"/>
                <a:gd name="connsiteX34" fmla="*/ 164859 w 791132"/>
                <a:gd name="connsiteY34" fmla="*/ 141902 h 546290"/>
                <a:gd name="connsiteX35" fmla="*/ 151279 w 791132"/>
                <a:gd name="connsiteY35" fmla="*/ 104179 h 546290"/>
                <a:gd name="connsiteX36" fmla="*/ 130154 w 791132"/>
                <a:gd name="connsiteY36" fmla="*/ 64947 h 546290"/>
                <a:gd name="connsiteX37" fmla="*/ 1896 w 791132"/>
                <a:gd name="connsiteY37" fmla="*/ 132848 h 546290"/>
                <a:gd name="connsiteX38" fmla="*/ 95449 w 791132"/>
                <a:gd name="connsiteY38" fmla="*/ 6100 h 546290"/>
                <a:gd name="connsiteX39" fmla="*/ 62253 w 791132"/>
                <a:gd name="connsiteY39" fmla="*/ 64 h 546290"/>
                <a:gd name="connsiteX0" fmla="*/ 64167 w 793046"/>
                <a:gd name="connsiteY0" fmla="*/ 1360 h 547586"/>
                <a:gd name="connsiteX1" fmla="*/ 107925 w 793046"/>
                <a:gd name="connsiteY1" fmla="*/ 4378 h 547586"/>
                <a:gd name="connsiteX2" fmla="*/ 133577 w 793046"/>
                <a:gd name="connsiteY2" fmla="*/ 5887 h 547586"/>
                <a:gd name="connsiteX3" fmla="*/ 169791 w 793046"/>
                <a:gd name="connsiteY3" fmla="*/ 11922 h 547586"/>
                <a:gd name="connsiteX4" fmla="*/ 171299 w 793046"/>
                <a:gd name="connsiteY4" fmla="*/ 16449 h 547586"/>
                <a:gd name="connsiteX5" fmla="*/ 175826 w 793046"/>
                <a:gd name="connsiteY5" fmla="*/ 34556 h 547586"/>
                <a:gd name="connsiteX6" fmla="*/ 187897 w 793046"/>
                <a:gd name="connsiteY6" fmla="*/ 64734 h 547586"/>
                <a:gd name="connsiteX7" fmla="*/ 189406 w 793046"/>
                <a:gd name="connsiteY7" fmla="*/ 84350 h 547586"/>
                <a:gd name="connsiteX8" fmla="*/ 231656 w 793046"/>
                <a:gd name="connsiteY8" fmla="*/ 113019 h 547586"/>
                <a:gd name="connsiteX9" fmla="*/ 284468 w 793046"/>
                <a:gd name="connsiteY9" fmla="*/ 117546 h 547586"/>
                <a:gd name="connsiteX10" fmla="*/ 350860 w 793046"/>
                <a:gd name="connsiteY10" fmla="*/ 125091 h 547586"/>
                <a:gd name="connsiteX11" fmla="*/ 371985 w 793046"/>
                <a:gd name="connsiteY11" fmla="*/ 131126 h 547586"/>
                <a:gd name="connsiteX12" fmla="*/ 384056 w 793046"/>
                <a:gd name="connsiteY12" fmla="*/ 132635 h 547586"/>
                <a:gd name="connsiteX13" fmla="*/ 483644 w 793046"/>
                <a:gd name="connsiteY13" fmla="*/ 134144 h 547586"/>
                <a:gd name="connsiteX14" fmla="*/ 503260 w 793046"/>
                <a:gd name="connsiteY14" fmla="*/ 137162 h 547586"/>
                <a:gd name="connsiteX15" fmla="*/ 518349 w 793046"/>
                <a:gd name="connsiteY15" fmla="*/ 141689 h 547586"/>
                <a:gd name="connsiteX16" fmla="*/ 530420 w 793046"/>
                <a:gd name="connsiteY16" fmla="*/ 155269 h 547586"/>
                <a:gd name="connsiteX17" fmla="*/ 616428 w 793046"/>
                <a:gd name="connsiteY17" fmla="*/ 200536 h 547586"/>
                <a:gd name="connsiteX18" fmla="*/ 623973 w 793046"/>
                <a:gd name="connsiteY18" fmla="*/ 209590 h 547586"/>
                <a:gd name="connsiteX19" fmla="*/ 664713 w 793046"/>
                <a:gd name="connsiteY19" fmla="*/ 288053 h 547586"/>
                <a:gd name="connsiteX20" fmla="*/ 678293 w 793046"/>
                <a:gd name="connsiteY20" fmla="*/ 325776 h 547586"/>
                <a:gd name="connsiteX21" fmla="*/ 738650 w 793046"/>
                <a:gd name="connsiteY21" fmla="*/ 369534 h 547586"/>
                <a:gd name="connsiteX22" fmla="*/ 780899 w 793046"/>
                <a:gd name="connsiteY22" fmla="*/ 411784 h 547586"/>
                <a:gd name="connsiteX23" fmla="*/ 792971 w 793046"/>
                <a:gd name="connsiteY23" fmla="*/ 441962 h 547586"/>
                <a:gd name="connsiteX24" fmla="*/ 785426 w 793046"/>
                <a:gd name="connsiteY24" fmla="*/ 473649 h 547586"/>
                <a:gd name="connsiteX25" fmla="*/ 780899 w 793046"/>
                <a:gd name="connsiteY25" fmla="*/ 488738 h 547586"/>
                <a:gd name="connsiteX26" fmla="*/ 777882 w 793046"/>
                <a:gd name="connsiteY26" fmla="*/ 502318 h 547586"/>
                <a:gd name="connsiteX27" fmla="*/ 773355 w 793046"/>
                <a:gd name="connsiteY27" fmla="*/ 514390 h 547586"/>
                <a:gd name="connsiteX28" fmla="*/ 682820 w 793046"/>
                <a:gd name="connsiteY28" fmla="*/ 541550 h 547586"/>
                <a:gd name="connsiteX29" fmla="*/ 660187 w 793046"/>
                <a:gd name="connsiteY29" fmla="*/ 547586 h 547586"/>
                <a:gd name="connsiteX30" fmla="*/ 361422 w 793046"/>
                <a:gd name="connsiteY30" fmla="*/ 384623 h 547586"/>
                <a:gd name="connsiteX31" fmla="*/ 258816 w 793046"/>
                <a:gd name="connsiteY31" fmla="*/ 315213 h 547586"/>
                <a:gd name="connsiteX32" fmla="*/ 196951 w 793046"/>
                <a:gd name="connsiteY32" fmla="*/ 202045 h 547586"/>
                <a:gd name="connsiteX33" fmla="*/ 178844 w 793046"/>
                <a:gd name="connsiteY33" fmla="*/ 165831 h 547586"/>
                <a:gd name="connsiteX34" fmla="*/ 166773 w 793046"/>
                <a:gd name="connsiteY34" fmla="*/ 143198 h 547586"/>
                <a:gd name="connsiteX35" fmla="*/ 153193 w 793046"/>
                <a:gd name="connsiteY35" fmla="*/ 105475 h 547586"/>
                <a:gd name="connsiteX36" fmla="*/ 132068 w 793046"/>
                <a:gd name="connsiteY36" fmla="*/ 66243 h 547586"/>
                <a:gd name="connsiteX37" fmla="*/ 3810 w 793046"/>
                <a:gd name="connsiteY37" fmla="*/ 134144 h 547586"/>
                <a:gd name="connsiteX38" fmla="*/ 26445 w 793046"/>
                <a:gd name="connsiteY38" fmla="*/ 28521 h 547586"/>
                <a:gd name="connsiteX39" fmla="*/ 64167 w 793046"/>
                <a:gd name="connsiteY39" fmla="*/ 1360 h 547586"/>
                <a:gd name="connsiteX0" fmla="*/ 64167 w 793046"/>
                <a:gd name="connsiteY0" fmla="*/ 1360 h 547586"/>
                <a:gd name="connsiteX1" fmla="*/ 107925 w 793046"/>
                <a:gd name="connsiteY1" fmla="*/ 4378 h 547586"/>
                <a:gd name="connsiteX2" fmla="*/ 133577 w 793046"/>
                <a:gd name="connsiteY2" fmla="*/ 5887 h 547586"/>
                <a:gd name="connsiteX3" fmla="*/ 169791 w 793046"/>
                <a:gd name="connsiteY3" fmla="*/ 11922 h 547586"/>
                <a:gd name="connsiteX4" fmla="*/ 171299 w 793046"/>
                <a:gd name="connsiteY4" fmla="*/ 16449 h 547586"/>
                <a:gd name="connsiteX5" fmla="*/ 175826 w 793046"/>
                <a:gd name="connsiteY5" fmla="*/ 34556 h 547586"/>
                <a:gd name="connsiteX6" fmla="*/ 187897 w 793046"/>
                <a:gd name="connsiteY6" fmla="*/ 64734 h 547586"/>
                <a:gd name="connsiteX7" fmla="*/ 189406 w 793046"/>
                <a:gd name="connsiteY7" fmla="*/ 84350 h 547586"/>
                <a:gd name="connsiteX8" fmla="*/ 231656 w 793046"/>
                <a:gd name="connsiteY8" fmla="*/ 113019 h 547586"/>
                <a:gd name="connsiteX9" fmla="*/ 284468 w 793046"/>
                <a:gd name="connsiteY9" fmla="*/ 117546 h 547586"/>
                <a:gd name="connsiteX10" fmla="*/ 350860 w 793046"/>
                <a:gd name="connsiteY10" fmla="*/ 125091 h 547586"/>
                <a:gd name="connsiteX11" fmla="*/ 371985 w 793046"/>
                <a:gd name="connsiteY11" fmla="*/ 131126 h 547586"/>
                <a:gd name="connsiteX12" fmla="*/ 384056 w 793046"/>
                <a:gd name="connsiteY12" fmla="*/ 132635 h 547586"/>
                <a:gd name="connsiteX13" fmla="*/ 483644 w 793046"/>
                <a:gd name="connsiteY13" fmla="*/ 134144 h 547586"/>
                <a:gd name="connsiteX14" fmla="*/ 503260 w 793046"/>
                <a:gd name="connsiteY14" fmla="*/ 137162 h 547586"/>
                <a:gd name="connsiteX15" fmla="*/ 518349 w 793046"/>
                <a:gd name="connsiteY15" fmla="*/ 141689 h 547586"/>
                <a:gd name="connsiteX16" fmla="*/ 530420 w 793046"/>
                <a:gd name="connsiteY16" fmla="*/ 155269 h 547586"/>
                <a:gd name="connsiteX17" fmla="*/ 616428 w 793046"/>
                <a:gd name="connsiteY17" fmla="*/ 200536 h 547586"/>
                <a:gd name="connsiteX18" fmla="*/ 623973 w 793046"/>
                <a:gd name="connsiteY18" fmla="*/ 209590 h 547586"/>
                <a:gd name="connsiteX19" fmla="*/ 664713 w 793046"/>
                <a:gd name="connsiteY19" fmla="*/ 288053 h 547586"/>
                <a:gd name="connsiteX20" fmla="*/ 678293 w 793046"/>
                <a:gd name="connsiteY20" fmla="*/ 325776 h 547586"/>
                <a:gd name="connsiteX21" fmla="*/ 738650 w 793046"/>
                <a:gd name="connsiteY21" fmla="*/ 369534 h 547586"/>
                <a:gd name="connsiteX22" fmla="*/ 780899 w 793046"/>
                <a:gd name="connsiteY22" fmla="*/ 411784 h 547586"/>
                <a:gd name="connsiteX23" fmla="*/ 792971 w 793046"/>
                <a:gd name="connsiteY23" fmla="*/ 441962 h 547586"/>
                <a:gd name="connsiteX24" fmla="*/ 785426 w 793046"/>
                <a:gd name="connsiteY24" fmla="*/ 473649 h 547586"/>
                <a:gd name="connsiteX25" fmla="*/ 780899 w 793046"/>
                <a:gd name="connsiteY25" fmla="*/ 488738 h 547586"/>
                <a:gd name="connsiteX26" fmla="*/ 777882 w 793046"/>
                <a:gd name="connsiteY26" fmla="*/ 502318 h 547586"/>
                <a:gd name="connsiteX27" fmla="*/ 773355 w 793046"/>
                <a:gd name="connsiteY27" fmla="*/ 514390 h 547586"/>
                <a:gd name="connsiteX28" fmla="*/ 682820 w 793046"/>
                <a:gd name="connsiteY28" fmla="*/ 541550 h 547586"/>
                <a:gd name="connsiteX29" fmla="*/ 660187 w 793046"/>
                <a:gd name="connsiteY29" fmla="*/ 547586 h 547586"/>
                <a:gd name="connsiteX30" fmla="*/ 361422 w 793046"/>
                <a:gd name="connsiteY30" fmla="*/ 384623 h 547586"/>
                <a:gd name="connsiteX31" fmla="*/ 258816 w 793046"/>
                <a:gd name="connsiteY31" fmla="*/ 315213 h 547586"/>
                <a:gd name="connsiteX32" fmla="*/ 196951 w 793046"/>
                <a:gd name="connsiteY32" fmla="*/ 202045 h 547586"/>
                <a:gd name="connsiteX33" fmla="*/ 178844 w 793046"/>
                <a:gd name="connsiteY33" fmla="*/ 165831 h 547586"/>
                <a:gd name="connsiteX34" fmla="*/ 166773 w 793046"/>
                <a:gd name="connsiteY34" fmla="*/ 143198 h 547586"/>
                <a:gd name="connsiteX35" fmla="*/ 153193 w 793046"/>
                <a:gd name="connsiteY35" fmla="*/ 105475 h 547586"/>
                <a:gd name="connsiteX36" fmla="*/ 101890 w 793046"/>
                <a:gd name="connsiteY36" fmla="*/ 94912 h 547586"/>
                <a:gd name="connsiteX37" fmla="*/ 3810 w 793046"/>
                <a:gd name="connsiteY37" fmla="*/ 134144 h 547586"/>
                <a:gd name="connsiteX38" fmla="*/ 26445 w 793046"/>
                <a:gd name="connsiteY38" fmla="*/ 28521 h 547586"/>
                <a:gd name="connsiteX39" fmla="*/ 64167 w 793046"/>
                <a:gd name="connsiteY39" fmla="*/ 1360 h 547586"/>
                <a:gd name="connsiteX0" fmla="*/ 64167 w 793046"/>
                <a:gd name="connsiteY0" fmla="*/ 1360 h 547586"/>
                <a:gd name="connsiteX1" fmla="*/ 107925 w 793046"/>
                <a:gd name="connsiteY1" fmla="*/ 4378 h 547586"/>
                <a:gd name="connsiteX2" fmla="*/ 133577 w 793046"/>
                <a:gd name="connsiteY2" fmla="*/ 5887 h 547586"/>
                <a:gd name="connsiteX3" fmla="*/ 169791 w 793046"/>
                <a:gd name="connsiteY3" fmla="*/ 11922 h 547586"/>
                <a:gd name="connsiteX4" fmla="*/ 171299 w 793046"/>
                <a:gd name="connsiteY4" fmla="*/ 16449 h 547586"/>
                <a:gd name="connsiteX5" fmla="*/ 175826 w 793046"/>
                <a:gd name="connsiteY5" fmla="*/ 34556 h 547586"/>
                <a:gd name="connsiteX6" fmla="*/ 187897 w 793046"/>
                <a:gd name="connsiteY6" fmla="*/ 64734 h 547586"/>
                <a:gd name="connsiteX7" fmla="*/ 189406 w 793046"/>
                <a:gd name="connsiteY7" fmla="*/ 84350 h 547586"/>
                <a:gd name="connsiteX8" fmla="*/ 231656 w 793046"/>
                <a:gd name="connsiteY8" fmla="*/ 113019 h 547586"/>
                <a:gd name="connsiteX9" fmla="*/ 284468 w 793046"/>
                <a:gd name="connsiteY9" fmla="*/ 117546 h 547586"/>
                <a:gd name="connsiteX10" fmla="*/ 350860 w 793046"/>
                <a:gd name="connsiteY10" fmla="*/ 125091 h 547586"/>
                <a:gd name="connsiteX11" fmla="*/ 371985 w 793046"/>
                <a:gd name="connsiteY11" fmla="*/ 131126 h 547586"/>
                <a:gd name="connsiteX12" fmla="*/ 384056 w 793046"/>
                <a:gd name="connsiteY12" fmla="*/ 132635 h 547586"/>
                <a:gd name="connsiteX13" fmla="*/ 483644 w 793046"/>
                <a:gd name="connsiteY13" fmla="*/ 134144 h 547586"/>
                <a:gd name="connsiteX14" fmla="*/ 503260 w 793046"/>
                <a:gd name="connsiteY14" fmla="*/ 137162 h 547586"/>
                <a:gd name="connsiteX15" fmla="*/ 518349 w 793046"/>
                <a:gd name="connsiteY15" fmla="*/ 141689 h 547586"/>
                <a:gd name="connsiteX16" fmla="*/ 530420 w 793046"/>
                <a:gd name="connsiteY16" fmla="*/ 155269 h 547586"/>
                <a:gd name="connsiteX17" fmla="*/ 616428 w 793046"/>
                <a:gd name="connsiteY17" fmla="*/ 200536 h 547586"/>
                <a:gd name="connsiteX18" fmla="*/ 623973 w 793046"/>
                <a:gd name="connsiteY18" fmla="*/ 209590 h 547586"/>
                <a:gd name="connsiteX19" fmla="*/ 664713 w 793046"/>
                <a:gd name="connsiteY19" fmla="*/ 288053 h 547586"/>
                <a:gd name="connsiteX20" fmla="*/ 678293 w 793046"/>
                <a:gd name="connsiteY20" fmla="*/ 325776 h 547586"/>
                <a:gd name="connsiteX21" fmla="*/ 738650 w 793046"/>
                <a:gd name="connsiteY21" fmla="*/ 369534 h 547586"/>
                <a:gd name="connsiteX22" fmla="*/ 780899 w 793046"/>
                <a:gd name="connsiteY22" fmla="*/ 411784 h 547586"/>
                <a:gd name="connsiteX23" fmla="*/ 792971 w 793046"/>
                <a:gd name="connsiteY23" fmla="*/ 441962 h 547586"/>
                <a:gd name="connsiteX24" fmla="*/ 785426 w 793046"/>
                <a:gd name="connsiteY24" fmla="*/ 473649 h 547586"/>
                <a:gd name="connsiteX25" fmla="*/ 780899 w 793046"/>
                <a:gd name="connsiteY25" fmla="*/ 488738 h 547586"/>
                <a:gd name="connsiteX26" fmla="*/ 777882 w 793046"/>
                <a:gd name="connsiteY26" fmla="*/ 502318 h 547586"/>
                <a:gd name="connsiteX27" fmla="*/ 773355 w 793046"/>
                <a:gd name="connsiteY27" fmla="*/ 514390 h 547586"/>
                <a:gd name="connsiteX28" fmla="*/ 682820 w 793046"/>
                <a:gd name="connsiteY28" fmla="*/ 541550 h 547586"/>
                <a:gd name="connsiteX29" fmla="*/ 660187 w 793046"/>
                <a:gd name="connsiteY29" fmla="*/ 547586 h 547586"/>
                <a:gd name="connsiteX30" fmla="*/ 361422 w 793046"/>
                <a:gd name="connsiteY30" fmla="*/ 384623 h 547586"/>
                <a:gd name="connsiteX31" fmla="*/ 258816 w 793046"/>
                <a:gd name="connsiteY31" fmla="*/ 315213 h 547586"/>
                <a:gd name="connsiteX32" fmla="*/ 196951 w 793046"/>
                <a:gd name="connsiteY32" fmla="*/ 202045 h 547586"/>
                <a:gd name="connsiteX33" fmla="*/ 178844 w 793046"/>
                <a:gd name="connsiteY33" fmla="*/ 165831 h 547586"/>
                <a:gd name="connsiteX34" fmla="*/ 166773 w 793046"/>
                <a:gd name="connsiteY34" fmla="*/ 143198 h 547586"/>
                <a:gd name="connsiteX35" fmla="*/ 56623 w 793046"/>
                <a:gd name="connsiteY35" fmla="*/ 238259 h 547586"/>
                <a:gd name="connsiteX36" fmla="*/ 101890 w 793046"/>
                <a:gd name="connsiteY36" fmla="*/ 94912 h 547586"/>
                <a:gd name="connsiteX37" fmla="*/ 3810 w 793046"/>
                <a:gd name="connsiteY37" fmla="*/ 134144 h 547586"/>
                <a:gd name="connsiteX38" fmla="*/ 26445 w 793046"/>
                <a:gd name="connsiteY38" fmla="*/ 28521 h 547586"/>
                <a:gd name="connsiteX39" fmla="*/ 64167 w 793046"/>
                <a:gd name="connsiteY39" fmla="*/ 1360 h 547586"/>
                <a:gd name="connsiteX0" fmla="*/ 64167 w 793046"/>
                <a:gd name="connsiteY0" fmla="*/ 1360 h 547586"/>
                <a:gd name="connsiteX1" fmla="*/ 107925 w 793046"/>
                <a:gd name="connsiteY1" fmla="*/ 4378 h 547586"/>
                <a:gd name="connsiteX2" fmla="*/ 133577 w 793046"/>
                <a:gd name="connsiteY2" fmla="*/ 5887 h 547586"/>
                <a:gd name="connsiteX3" fmla="*/ 169791 w 793046"/>
                <a:gd name="connsiteY3" fmla="*/ 11922 h 547586"/>
                <a:gd name="connsiteX4" fmla="*/ 171299 w 793046"/>
                <a:gd name="connsiteY4" fmla="*/ 16449 h 547586"/>
                <a:gd name="connsiteX5" fmla="*/ 175826 w 793046"/>
                <a:gd name="connsiteY5" fmla="*/ 34556 h 547586"/>
                <a:gd name="connsiteX6" fmla="*/ 187897 w 793046"/>
                <a:gd name="connsiteY6" fmla="*/ 64734 h 547586"/>
                <a:gd name="connsiteX7" fmla="*/ 189406 w 793046"/>
                <a:gd name="connsiteY7" fmla="*/ 84350 h 547586"/>
                <a:gd name="connsiteX8" fmla="*/ 231656 w 793046"/>
                <a:gd name="connsiteY8" fmla="*/ 113019 h 547586"/>
                <a:gd name="connsiteX9" fmla="*/ 284468 w 793046"/>
                <a:gd name="connsiteY9" fmla="*/ 117546 h 547586"/>
                <a:gd name="connsiteX10" fmla="*/ 350860 w 793046"/>
                <a:gd name="connsiteY10" fmla="*/ 125091 h 547586"/>
                <a:gd name="connsiteX11" fmla="*/ 371985 w 793046"/>
                <a:gd name="connsiteY11" fmla="*/ 131126 h 547586"/>
                <a:gd name="connsiteX12" fmla="*/ 384056 w 793046"/>
                <a:gd name="connsiteY12" fmla="*/ 132635 h 547586"/>
                <a:gd name="connsiteX13" fmla="*/ 483644 w 793046"/>
                <a:gd name="connsiteY13" fmla="*/ 134144 h 547586"/>
                <a:gd name="connsiteX14" fmla="*/ 503260 w 793046"/>
                <a:gd name="connsiteY14" fmla="*/ 137162 h 547586"/>
                <a:gd name="connsiteX15" fmla="*/ 518349 w 793046"/>
                <a:gd name="connsiteY15" fmla="*/ 141689 h 547586"/>
                <a:gd name="connsiteX16" fmla="*/ 530420 w 793046"/>
                <a:gd name="connsiteY16" fmla="*/ 155269 h 547586"/>
                <a:gd name="connsiteX17" fmla="*/ 616428 w 793046"/>
                <a:gd name="connsiteY17" fmla="*/ 200536 h 547586"/>
                <a:gd name="connsiteX18" fmla="*/ 623973 w 793046"/>
                <a:gd name="connsiteY18" fmla="*/ 209590 h 547586"/>
                <a:gd name="connsiteX19" fmla="*/ 664713 w 793046"/>
                <a:gd name="connsiteY19" fmla="*/ 288053 h 547586"/>
                <a:gd name="connsiteX20" fmla="*/ 678293 w 793046"/>
                <a:gd name="connsiteY20" fmla="*/ 325776 h 547586"/>
                <a:gd name="connsiteX21" fmla="*/ 738650 w 793046"/>
                <a:gd name="connsiteY21" fmla="*/ 369534 h 547586"/>
                <a:gd name="connsiteX22" fmla="*/ 780899 w 793046"/>
                <a:gd name="connsiteY22" fmla="*/ 411784 h 547586"/>
                <a:gd name="connsiteX23" fmla="*/ 792971 w 793046"/>
                <a:gd name="connsiteY23" fmla="*/ 441962 h 547586"/>
                <a:gd name="connsiteX24" fmla="*/ 785426 w 793046"/>
                <a:gd name="connsiteY24" fmla="*/ 473649 h 547586"/>
                <a:gd name="connsiteX25" fmla="*/ 780899 w 793046"/>
                <a:gd name="connsiteY25" fmla="*/ 488738 h 547586"/>
                <a:gd name="connsiteX26" fmla="*/ 777882 w 793046"/>
                <a:gd name="connsiteY26" fmla="*/ 502318 h 547586"/>
                <a:gd name="connsiteX27" fmla="*/ 773355 w 793046"/>
                <a:gd name="connsiteY27" fmla="*/ 514390 h 547586"/>
                <a:gd name="connsiteX28" fmla="*/ 682820 w 793046"/>
                <a:gd name="connsiteY28" fmla="*/ 541550 h 547586"/>
                <a:gd name="connsiteX29" fmla="*/ 660187 w 793046"/>
                <a:gd name="connsiteY29" fmla="*/ 547586 h 547586"/>
                <a:gd name="connsiteX30" fmla="*/ 361422 w 793046"/>
                <a:gd name="connsiteY30" fmla="*/ 384623 h 547586"/>
                <a:gd name="connsiteX31" fmla="*/ 258816 w 793046"/>
                <a:gd name="connsiteY31" fmla="*/ 315213 h 547586"/>
                <a:gd name="connsiteX32" fmla="*/ 162246 w 793046"/>
                <a:gd name="connsiteY32" fmla="*/ 346900 h 547586"/>
                <a:gd name="connsiteX33" fmla="*/ 178844 w 793046"/>
                <a:gd name="connsiteY33" fmla="*/ 165831 h 547586"/>
                <a:gd name="connsiteX34" fmla="*/ 166773 w 793046"/>
                <a:gd name="connsiteY34" fmla="*/ 143198 h 547586"/>
                <a:gd name="connsiteX35" fmla="*/ 56623 w 793046"/>
                <a:gd name="connsiteY35" fmla="*/ 238259 h 547586"/>
                <a:gd name="connsiteX36" fmla="*/ 101890 w 793046"/>
                <a:gd name="connsiteY36" fmla="*/ 94912 h 547586"/>
                <a:gd name="connsiteX37" fmla="*/ 3810 w 793046"/>
                <a:gd name="connsiteY37" fmla="*/ 134144 h 547586"/>
                <a:gd name="connsiteX38" fmla="*/ 26445 w 793046"/>
                <a:gd name="connsiteY38" fmla="*/ 28521 h 547586"/>
                <a:gd name="connsiteX39" fmla="*/ 64167 w 793046"/>
                <a:gd name="connsiteY39" fmla="*/ 1360 h 547586"/>
                <a:gd name="connsiteX0" fmla="*/ 64167 w 793046"/>
                <a:gd name="connsiteY0" fmla="*/ 1360 h 547586"/>
                <a:gd name="connsiteX1" fmla="*/ 107925 w 793046"/>
                <a:gd name="connsiteY1" fmla="*/ 4378 h 547586"/>
                <a:gd name="connsiteX2" fmla="*/ 133577 w 793046"/>
                <a:gd name="connsiteY2" fmla="*/ 5887 h 547586"/>
                <a:gd name="connsiteX3" fmla="*/ 169791 w 793046"/>
                <a:gd name="connsiteY3" fmla="*/ 11922 h 547586"/>
                <a:gd name="connsiteX4" fmla="*/ 171299 w 793046"/>
                <a:gd name="connsiteY4" fmla="*/ 16449 h 547586"/>
                <a:gd name="connsiteX5" fmla="*/ 175826 w 793046"/>
                <a:gd name="connsiteY5" fmla="*/ 34556 h 547586"/>
                <a:gd name="connsiteX6" fmla="*/ 187897 w 793046"/>
                <a:gd name="connsiteY6" fmla="*/ 64734 h 547586"/>
                <a:gd name="connsiteX7" fmla="*/ 189406 w 793046"/>
                <a:gd name="connsiteY7" fmla="*/ 84350 h 547586"/>
                <a:gd name="connsiteX8" fmla="*/ 231656 w 793046"/>
                <a:gd name="connsiteY8" fmla="*/ 113019 h 547586"/>
                <a:gd name="connsiteX9" fmla="*/ 284468 w 793046"/>
                <a:gd name="connsiteY9" fmla="*/ 117546 h 547586"/>
                <a:gd name="connsiteX10" fmla="*/ 350860 w 793046"/>
                <a:gd name="connsiteY10" fmla="*/ 125091 h 547586"/>
                <a:gd name="connsiteX11" fmla="*/ 371985 w 793046"/>
                <a:gd name="connsiteY11" fmla="*/ 131126 h 547586"/>
                <a:gd name="connsiteX12" fmla="*/ 384056 w 793046"/>
                <a:gd name="connsiteY12" fmla="*/ 132635 h 547586"/>
                <a:gd name="connsiteX13" fmla="*/ 483644 w 793046"/>
                <a:gd name="connsiteY13" fmla="*/ 134144 h 547586"/>
                <a:gd name="connsiteX14" fmla="*/ 503260 w 793046"/>
                <a:gd name="connsiteY14" fmla="*/ 137162 h 547586"/>
                <a:gd name="connsiteX15" fmla="*/ 518349 w 793046"/>
                <a:gd name="connsiteY15" fmla="*/ 141689 h 547586"/>
                <a:gd name="connsiteX16" fmla="*/ 530420 w 793046"/>
                <a:gd name="connsiteY16" fmla="*/ 155269 h 547586"/>
                <a:gd name="connsiteX17" fmla="*/ 616428 w 793046"/>
                <a:gd name="connsiteY17" fmla="*/ 200536 h 547586"/>
                <a:gd name="connsiteX18" fmla="*/ 623973 w 793046"/>
                <a:gd name="connsiteY18" fmla="*/ 209590 h 547586"/>
                <a:gd name="connsiteX19" fmla="*/ 664713 w 793046"/>
                <a:gd name="connsiteY19" fmla="*/ 288053 h 547586"/>
                <a:gd name="connsiteX20" fmla="*/ 678293 w 793046"/>
                <a:gd name="connsiteY20" fmla="*/ 325776 h 547586"/>
                <a:gd name="connsiteX21" fmla="*/ 738650 w 793046"/>
                <a:gd name="connsiteY21" fmla="*/ 369534 h 547586"/>
                <a:gd name="connsiteX22" fmla="*/ 780899 w 793046"/>
                <a:gd name="connsiteY22" fmla="*/ 411784 h 547586"/>
                <a:gd name="connsiteX23" fmla="*/ 792971 w 793046"/>
                <a:gd name="connsiteY23" fmla="*/ 441962 h 547586"/>
                <a:gd name="connsiteX24" fmla="*/ 785426 w 793046"/>
                <a:gd name="connsiteY24" fmla="*/ 473649 h 547586"/>
                <a:gd name="connsiteX25" fmla="*/ 780899 w 793046"/>
                <a:gd name="connsiteY25" fmla="*/ 488738 h 547586"/>
                <a:gd name="connsiteX26" fmla="*/ 777882 w 793046"/>
                <a:gd name="connsiteY26" fmla="*/ 502318 h 547586"/>
                <a:gd name="connsiteX27" fmla="*/ 773355 w 793046"/>
                <a:gd name="connsiteY27" fmla="*/ 514390 h 547586"/>
                <a:gd name="connsiteX28" fmla="*/ 682820 w 793046"/>
                <a:gd name="connsiteY28" fmla="*/ 541550 h 547586"/>
                <a:gd name="connsiteX29" fmla="*/ 660187 w 793046"/>
                <a:gd name="connsiteY29" fmla="*/ 547586 h 547586"/>
                <a:gd name="connsiteX30" fmla="*/ 361422 w 793046"/>
                <a:gd name="connsiteY30" fmla="*/ 384623 h 547586"/>
                <a:gd name="connsiteX31" fmla="*/ 258816 w 793046"/>
                <a:gd name="connsiteY31" fmla="*/ 315213 h 547586"/>
                <a:gd name="connsiteX32" fmla="*/ 162246 w 793046"/>
                <a:gd name="connsiteY32" fmla="*/ 346900 h 547586"/>
                <a:gd name="connsiteX33" fmla="*/ 227129 w 793046"/>
                <a:gd name="connsiteY33" fmla="*/ 196009 h 547586"/>
                <a:gd name="connsiteX34" fmla="*/ 166773 w 793046"/>
                <a:gd name="connsiteY34" fmla="*/ 143198 h 547586"/>
                <a:gd name="connsiteX35" fmla="*/ 56623 w 793046"/>
                <a:gd name="connsiteY35" fmla="*/ 238259 h 547586"/>
                <a:gd name="connsiteX36" fmla="*/ 101890 w 793046"/>
                <a:gd name="connsiteY36" fmla="*/ 94912 h 547586"/>
                <a:gd name="connsiteX37" fmla="*/ 3810 w 793046"/>
                <a:gd name="connsiteY37" fmla="*/ 134144 h 547586"/>
                <a:gd name="connsiteX38" fmla="*/ 26445 w 793046"/>
                <a:gd name="connsiteY38" fmla="*/ 28521 h 547586"/>
                <a:gd name="connsiteX39" fmla="*/ 64167 w 793046"/>
                <a:gd name="connsiteY39" fmla="*/ 1360 h 547586"/>
                <a:gd name="connsiteX0" fmla="*/ 64167 w 793046"/>
                <a:gd name="connsiteY0" fmla="*/ 1360 h 547586"/>
                <a:gd name="connsiteX1" fmla="*/ 107925 w 793046"/>
                <a:gd name="connsiteY1" fmla="*/ 4378 h 547586"/>
                <a:gd name="connsiteX2" fmla="*/ 133577 w 793046"/>
                <a:gd name="connsiteY2" fmla="*/ 5887 h 547586"/>
                <a:gd name="connsiteX3" fmla="*/ 169791 w 793046"/>
                <a:gd name="connsiteY3" fmla="*/ 11922 h 547586"/>
                <a:gd name="connsiteX4" fmla="*/ 171299 w 793046"/>
                <a:gd name="connsiteY4" fmla="*/ 16449 h 547586"/>
                <a:gd name="connsiteX5" fmla="*/ 175826 w 793046"/>
                <a:gd name="connsiteY5" fmla="*/ 34556 h 547586"/>
                <a:gd name="connsiteX6" fmla="*/ 187897 w 793046"/>
                <a:gd name="connsiteY6" fmla="*/ 64734 h 547586"/>
                <a:gd name="connsiteX7" fmla="*/ 189406 w 793046"/>
                <a:gd name="connsiteY7" fmla="*/ 84350 h 547586"/>
                <a:gd name="connsiteX8" fmla="*/ 231656 w 793046"/>
                <a:gd name="connsiteY8" fmla="*/ 113019 h 547586"/>
                <a:gd name="connsiteX9" fmla="*/ 284468 w 793046"/>
                <a:gd name="connsiteY9" fmla="*/ 117546 h 547586"/>
                <a:gd name="connsiteX10" fmla="*/ 350860 w 793046"/>
                <a:gd name="connsiteY10" fmla="*/ 125091 h 547586"/>
                <a:gd name="connsiteX11" fmla="*/ 371985 w 793046"/>
                <a:gd name="connsiteY11" fmla="*/ 131126 h 547586"/>
                <a:gd name="connsiteX12" fmla="*/ 384056 w 793046"/>
                <a:gd name="connsiteY12" fmla="*/ 132635 h 547586"/>
                <a:gd name="connsiteX13" fmla="*/ 483644 w 793046"/>
                <a:gd name="connsiteY13" fmla="*/ 134144 h 547586"/>
                <a:gd name="connsiteX14" fmla="*/ 503260 w 793046"/>
                <a:gd name="connsiteY14" fmla="*/ 137162 h 547586"/>
                <a:gd name="connsiteX15" fmla="*/ 518349 w 793046"/>
                <a:gd name="connsiteY15" fmla="*/ 141689 h 547586"/>
                <a:gd name="connsiteX16" fmla="*/ 530420 w 793046"/>
                <a:gd name="connsiteY16" fmla="*/ 155269 h 547586"/>
                <a:gd name="connsiteX17" fmla="*/ 616428 w 793046"/>
                <a:gd name="connsiteY17" fmla="*/ 200536 h 547586"/>
                <a:gd name="connsiteX18" fmla="*/ 623973 w 793046"/>
                <a:gd name="connsiteY18" fmla="*/ 209590 h 547586"/>
                <a:gd name="connsiteX19" fmla="*/ 664713 w 793046"/>
                <a:gd name="connsiteY19" fmla="*/ 288053 h 547586"/>
                <a:gd name="connsiteX20" fmla="*/ 678293 w 793046"/>
                <a:gd name="connsiteY20" fmla="*/ 325776 h 547586"/>
                <a:gd name="connsiteX21" fmla="*/ 738650 w 793046"/>
                <a:gd name="connsiteY21" fmla="*/ 369534 h 547586"/>
                <a:gd name="connsiteX22" fmla="*/ 780899 w 793046"/>
                <a:gd name="connsiteY22" fmla="*/ 411784 h 547586"/>
                <a:gd name="connsiteX23" fmla="*/ 792971 w 793046"/>
                <a:gd name="connsiteY23" fmla="*/ 441962 h 547586"/>
                <a:gd name="connsiteX24" fmla="*/ 785426 w 793046"/>
                <a:gd name="connsiteY24" fmla="*/ 473649 h 547586"/>
                <a:gd name="connsiteX25" fmla="*/ 780899 w 793046"/>
                <a:gd name="connsiteY25" fmla="*/ 488738 h 547586"/>
                <a:gd name="connsiteX26" fmla="*/ 777882 w 793046"/>
                <a:gd name="connsiteY26" fmla="*/ 502318 h 547586"/>
                <a:gd name="connsiteX27" fmla="*/ 773355 w 793046"/>
                <a:gd name="connsiteY27" fmla="*/ 514390 h 547586"/>
                <a:gd name="connsiteX28" fmla="*/ 682820 w 793046"/>
                <a:gd name="connsiteY28" fmla="*/ 541550 h 547586"/>
                <a:gd name="connsiteX29" fmla="*/ 660187 w 793046"/>
                <a:gd name="connsiteY29" fmla="*/ 547586 h 547586"/>
                <a:gd name="connsiteX30" fmla="*/ 361422 w 793046"/>
                <a:gd name="connsiteY30" fmla="*/ 384623 h 547586"/>
                <a:gd name="connsiteX31" fmla="*/ 331244 w 793046"/>
                <a:gd name="connsiteY31" fmla="*/ 271455 h 547586"/>
                <a:gd name="connsiteX32" fmla="*/ 162246 w 793046"/>
                <a:gd name="connsiteY32" fmla="*/ 346900 h 547586"/>
                <a:gd name="connsiteX33" fmla="*/ 227129 w 793046"/>
                <a:gd name="connsiteY33" fmla="*/ 196009 h 547586"/>
                <a:gd name="connsiteX34" fmla="*/ 166773 w 793046"/>
                <a:gd name="connsiteY34" fmla="*/ 143198 h 547586"/>
                <a:gd name="connsiteX35" fmla="*/ 56623 w 793046"/>
                <a:gd name="connsiteY35" fmla="*/ 238259 h 547586"/>
                <a:gd name="connsiteX36" fmla="*/ 101890 w 793046"/>
                <a:gd name="connsiteY36" fmla="*/ 94912 h 547586"/>
                <a:gd name="connsiteX37" fmla="*/ 3810 w 793046"/>
                <a:gd name="connsiteY37" fmla="*/ 134144 h 547586"/>
                <a:gd name="connsiteX38" fmla="*/ 26445 w 793046"/>
                <a:gd name="connsiteY38" fmla="*/ 28521 h 547586"/>
                <a:gd name="connsiteX39" fmla="*/ 64167 w 793046"/>
                <a:gd name="connsiteY39" fmla="*/ 1360 h 547586"/>
                <a:gd name="connsiteX0" fmla="*/ 64167 w 793046"/>
                <a:gd name="connsiteY0" fmla="*/ 1360 h 547586"/>
                <a:gd name="connsiteX1" fmla="*/ 107925 w 793046"/>
                <a:gd name="connsiteY1" fmla="*/ 4378 h 547586"/>
                <a:gd name="connsiteX2" fmla="*/ 133577 w 793046"/>
                <a:gd name="connsiteY2" fmla="*/ 5887 h 547586"/>
                <a:gd name="connsiteX3" fmla="*/ 169791 w 793046"/>
                <a:gd name="connsiteY3" fmla="*/ 11922 h 547586"/>
                <a:gd name="connsiteX4" fmla="*/ 171299 w 793046"/>
                <a:gd name="connsiteY4" fmla="*/ 16449 h 547586"/>
                <a:gd name="connsiteX5" fmla="*/ 175826 w 793046"/>
                <a:gd name="connsiteY5" fmla="*/ 34556 h 547586"/>
                <a:gd name="connsiteX6" fmla="*/ 187897 w 793046"/>
                <a:gd name="connsiteY6" fmla="*/ 64734 h 547586"/>
                <a:gd name="connsiteX7" fmla="*/ 189406 w 793046"/>
                <a:gd name="connsiteY7" fmla="*/ 84350 h 547586"/>
                <a:gd name="connsiteX8" fmla="*/ 231656 w 793046"/>
                <a:gd name="connsiteY8" fmla="*/ 113019 h 547586"/>
                <a:gd name="connsiteX9" fmla="*/ 284468 w 793046"/>
                <a:gd name="connsiteY9" fmla="*/ 117546 h 547586"/>
                <a:gd name="connsiteX10" fmla="*/ 350860 w 793046"/>
                <a:gd name="connsiteY10" fmla="*/ 125091 h 547586"/>
                <a:gd name="connsiteX11" fmla="*/ 371985 w 793046"/>
                <a:gd name="connsiteY11" fmla="*/ 131126 h 547586"/>
                <a:gd name="connsiteX12" fmla="*/ 384056 w 793046"/>
                <a:gd name="connsiteY12" fmla="*/ 132635 h 547586"/>
                <a:gd name="connsiteX13" fmla="*/ 483644 w 793046"/>
                <a:gd name="connsiteY13" fmla="*/ 134144 h 547586"/>
                <a:gd name="connsiteX14" fmla="*/ 503260 w 793046"/>
                <a:gd name="connsiteY14" fmla="*/ 137162 h 547586"/>
                <a:gd name="connsiteX15" fmla="*/ 518349 w 793046"/>
                <a:gd name="connsiteY15" fmla="*/ 141689 h 547586"/>
                <a:gd name="connsiteX16" fmla="*/ 530420 w 793046"/>
                <a:gd name="connsiteY16" fmla="*/ 155269 h 547586"/>
                <a:gd name="connsiteX17" fmla="*/ 616428 w 793046"/>
                <a:gd name="connsiteY17" fmla="*/ 200536 h 547586"/>
                <a:gd name="connsiteX18" fmla="*/ 623973 w 793046"/>
                <a:gd name="connsiteY18" fmla="*/ 209590 h 547586"/>
                <a:gd name="connsiteX19" fmla="*/ 664713 w 793046"/>
                <a:gd name="connsiteY19" fmla="*/ 288053 h 547586"/>
                <a:gd name="connsiteX20" fmla="*/ 678293 w 793046"/>
                <a:gd name="connsiteY20" fmla="*/ 325776 h 547586"/>
                <a:gd name="connsiteX21" fmla="*/ 738650 w 793046"/>
                <a:gd name="connsiteY21" fmla="*/ 369534 h 547586"/>
                <a:gd name="connsiteX22" fmla="*/ 780899 w 793046"/>
                <a:gd name="connsiteY22" fmla="*/ 411784 h 547586"/>
                <a:gd name="connsiteX23" fmla="*/ 792971 w 793046"/>
                <a:gd name="connsiteY23" fmla="*/ 441962 h 547586"/>
                <a:gd name="connsiteX24" fmla="*/ 785426 w 793046"/>
                <a:gd name="connsiteY24" fmla="*/ 473649 h 547586"/>
                <a:gd name="connsiteX25" fmla="*/ 780899 w 793046"/>
                <a:gd name="connsiteY25" fmla="*/ 488738 h 547586"/>
                <a:gd name="connsiteX26" fmla="*/ 777882 w 793046"/>
                <a:gd name="connsiteY26" fmla="*/ 502318 h 547586"/>
                <a:gd name="connsiteX27" fmla="*/ 773355 w 793046"/>
                <a:gd name="connsiteY27" fmla="*/ 514390 h 547586"/>
                <a:gd name="connsiteX28" fmla="*/ 682820 w 793046"/>
                <a:gd name="connsiteY28" fmla="*/ 541550 h 547586"/>
                <a:gd name="connsiteX29" fmla="*/ 660187 w 793046"/>
                <a:gd name="connsiteY29" fmla="*/ 547586 h 547586"/>
                <a:gd name="connsiteX30" fmla="*/ 316154 w 793046"/>
                <a:gd name="connsiteY30" fmla="*/ 464595 h 547586"/>
                <a:gd name="connsiteX31" fmla="*/ 331244 w 793046"/>
                <a:gd name="connsiteY31" fmla="*/ 271455 h 547586"/>
                <a:gd name="connsiteX32" fmla="*/ 162246 w 793046"/>
                <a:gd name="connsiteY32" fmla="*/ 346900 h 547586"/>
                <a:gd name="connsiteX33" fmla="*/ 227129 w 793046"/>
                <a:gd name="connsiteY33" fmla="*/ 196009 h 547586"/>
                <a:gd name="connsiteX34" fmla="*/ 166773 w 793046"/>
                <a:gd name="connsiteY34" fmla="*/ 143198 h 547586"/>
                <a:gd name="connsiteX35" fmla="*/ 56623 w 793046"/>
                <a:gd name="connsiteY35" fmla="*/ 238259 h 547586"/>
                <a:gd name="connsiteX36" fmla="*/ 101890 w 793046"/>
                <a:gd name="connsiteY36" fmla="*/ 94912 h 547586"/>
                <a:gd name="connsiteX37" fmla="*/ 3810 w 793046"/>
                <a:gd name="connsiteY37" fmla="*/ 134144 h 547586"/>
                <a:gd name="connsiteX38" fmla="*/ 26445 w 793046"/>
                <a:gd name="connsiteY38" fmla="*/ 28521 h 547586"/>
                <a:gd name="connsiteX39" fmla="*/ 64167 w 793046"/>
                <a:gd name="connsiteY39" fmla="*/ 1360 h 547586"/>
                <a:gd name="connsiteX0" fmla="*/ 64167 w 793046"/>
                <a:gd name="connsiteY0" fmla="*/ 1360 h 541550"/>
                <a:gd name="connsiteX1" fmla="*/ 107925 w 793046"/>
                <a:gd name="connsiteY1" fmla="*/ 4378 h 541550"/>
                <a:gd name="connsiteX2" fmla="*/ 133577 w 793046"/>
                <a:gd name="connsiteY2" fmla="*/ 5887 h 541550"/>
                <a:gd name="connsiteX3" fmla="*/ 169791 w 793046"/>
                <a:gd name="connsiteY3" fmla="*/ 11922 h 541550"/>
                <a:gd name="connsiteX4" fmla="*/ 171299 w 793046"/>
                <a:gd name="connsiteY4" fmla="*/ 16449 h 541550"/>
                <a:gd name="connsiteX5" fmla="*/ 175826 w 793046"/>
                <a:gd name="connsiteY5" fmla="*/ 34556 h 541550"/>
                <a:gd name="connsiteX6" fmla="*/ 187897 w 793046"/>
                <a:gd name="connsiteY6" fmla="*/ 64734 h 541550"/>
                <a:gd name="connsiteX7" fmla="*/ 189406 w 793046"/>
                <a:gd name="connsiteY7" fmla="*/ 84350 h 541550"/>
                <a:gd name="connsiteX8" fmla="*/ 231656 w 793046"/>
                <a:gd name="connsiteY8" fmla="*/ 113019 h 541550"/>
                <a:gd name="connsiteX9" fmla="*/ 284468 w 793046"/>
                <a:gd name="connsiteY9" fmla="*/ 117546 h 541550"/>
                <a:gd name="connsiteX10" fmla="*/ 350860 w 793046"/>
                <a:gd name="connsiteY10" fmla="*/ 125091 h 541550"/>
                <a:gd name="connsiteX11" fmla="*/ 371985 w 793046"/>
                <a:gd name="connsiteY11" fmla="*/ 131126 h 541550"/>
                <a:gd name="connsiteX12" fmla="*/ 384056 w 793046"/>
                <a:gd name="connsiteY12" fmla="*/ 132635 h 541550"/>
                <a:gd name="connsiteX13" fmla="*/ 483644 w 793046"/>
                <a:gd name="connsiteY13" fmla="*/ 134144 h 541550"/>
                <a:gd name="connsiteX14" fmla="*/ 503260 w 793046"/>
                <a:gd name="connsiteY14" fmla="*/ 137162 h 541550"/>
                <a:gd name="connsiteX15" fmla="*/ 518349 w 793046"/>
                <a:gd name="connsiteY15" fmla="*/ 141689 h 541550"/>
                <a:gd name="connsiteX16" fmla="*/ 530420 w 793046"/>
                <a:gd name="connsiteY16" fmla="*/ 155269 h 541550"/>
                <a:gd name="connsiteX17" fmla="*/ 616428 w 793046"/>
                <a:gd name="connsiteY17" fmla="*/ 200536 h 541550"/>
                <a:gd name="connsiteX18" fmla="*/ 623973 w 793046"/>
                <a:gd name="connsiteY18" fmla="*/ 209590 h 541550"/>
                <a:gd name="connsiteX19" fmla="*/ 664713 w 793046"/>
                <a:gd name="connsiteY19" fmla="*/ 288053 h 541550"/>
                <a:gd name="connsiteX20" fmla="*/ 678293 w 793046"/>
                <a:gd name="connsiteY20" fmla="*/ 325776 h 541550"/>
                <a:gd name="connsiteX21" fmla="*/ 738650 w 793046"/>
                <a:gd name="connsiteY21" fmla="*/ 369534 h 541550"/>
                <a:gd name="connsiteX22" fmla="*/ 780899 w 793046"/>
                <a:gd name="connsiteY22" fmla="*/ 411784 h 541550"/>
                <a:gd name="connsiteX23" fmla="*/ 792971 w 793046"/>
                <a:gd name="connsiteY23" fmla="*/ 441962 h 541550"/>
                <a:gd name="connsiteX24" fmla="*/ 785426 w 793046"/>
                <a:gd name="connsiteY24" fmla="*/ 473649 h 541550"/>
                <a:gd name="connsiteX25" fmla="*/ 780899 w 793046"/>
                <a:gd name="connsiteY25" fmla="*/ 488738 h 541550"/>
                <a:gd name="connsiteX26" fmla="*/ 777882 w 793046"/>
                <a:gd name="connsiteY26" fmla="*/ 502318 h 541550"/>
                <a:gd name="connsiteX27" fmla="*/ 773355 w 793046"/>
                <a:gd name="connsiteY27" fmla="*/ 514390 h 541550"/>
                <a:gd name="connsiteX28" fmla="*/ 682820 w 793046"/>
                <a:gd name="connsiteY28" fmla="*/ 541550 h 541550"/>
                <a:gd name="connsiteX29" fmla="*/ 522876 w 793046"/>
                <a:gd name="connsiteY29" fmla="*/ 368025 h 541550"/>
                <a:gd name="connsiteX30" fmla="*/ 316154 w 793046"/>
                <a:gd name="connsiteY30" fmla="*/ 464595 h 541550"/>
                <a:gd name="connsiteX31" fmla="*/ 331244 w 793046"/>
                <a:gd name="connsiteY31" fmla="*/ 271455 h 541550"/>
                <a:gd name="connsiteX32" fmla="*/ 162246 w 793046"/>
                <a:gd name="connsiteY32" fmla="*/ 346900 h 541550"/>
                <a:gd name="connsiteX33" fmla="*/ 227129 w 793046"/>
                <a:gd name="connsiteY33" fmla="*/ 196009 h 541550"/>
                <a:gd name="connsiteX34" fmla="*/ 166773 w 793046"/>
                <a:gd name="connsiteY34" fmla="*/ 143198 h 541550"/>
                <a:gd name="connsiteX35" fmla="*/ 56623 w 793046"/>
                <a:gd name="connsiteY35" fmla="*/ 238259 h 541550"/>
                <a:gd name="connsiteX36" fmla="*/ 101890 w 793046"/>
                <a:gd name="connsiteY36" fmla="*/ 94912 h 541550"/>
                <a:gd name="connsiteX37" fmla="*/ 3810 w 793046"/>
                <a:gd name="connsiteY37" fmla="*/ 134144 h 541550"/>
                <a:gd name="connsiteX38" fmla="*/ 26445 w 793046"/>
                <a:gd name="connsiteY38" fmla="*/ 28521 h 541550"/>
                <a:gd name="connsiteX39" fmla="*/ 64167 w 793046"/>
                <a:gd name="connsiteY39" fmla="*/ 1360 h 541550"/>
                <a:gd name="connsiteX0" fmla="*/ 64167 w 800336"/>
                <a:gd name="connsiteY0" fmla="*/ 1360 h 574746"/>
                <a:gd name="connsiteX1" fmla="*/ 107925 w 800336"/>
                <a:gd name="connsiteY1" fmla="*/ 4378 h 574746"/>
                <a:gd name="connsiteX2" fmla="*/ 133577 w 800336"/>
                <a:gd name="connsiteY2" fmla="*/ 5887 h 574746"/>
                <a:gd name="connsiteX3" fmla="*/ 169791 w 800336"/>
                <a:gd name="connsiteY3" fmla="*/ 11922 h 574746"/>
                <a:gd name="connsiteX4" fmla="*/ 171299 w 800336"/>
                <a:gd name="connsiteY4" fmla="*/ 16449 h 574746"/>
                <a:gd name="connsiteX5" fmla="*/ 175826 w 800336"/>
                <a:gd name="connsiteY5" fmla="*/ 34556 h 574746"/>
                <a:gd name="connsiteX6" fmla="*/ 187897 w 800336"/>
                <a:gd name="connsiteY6" fmla="*/ 64734 h 574746"/>
                <a:gd name="connsiteX7" fmla="*/ 189406 w 800336"/>
                <a:gd name="connsiteY7" fmla="*/ 84350 h 574746"/>
                <a:gd name="connsiteX8" fmla="*/ 231656 w 800336"/>
                <a:gd name="connsiteY8" fmla="*/ 113019 h 574746"/>
                <a:gd name="connsiteX9" fmla="*/ 284468 w 800336"/>
                <a:gd name="connsiteY9" fmla="*/ 117546 h 574746"/>
                <a:gd name="connsiteX10" fmla="*/ 350860 w 800336"/>
                <a:gd name="connsiteY10" fmla="*/ 125091 h 574746"/>
                <a:gd name="connsiteX11" fmla="*/ 371985 w 800336"/>
                <a:gd name="connsiteY11" fmla="*/ 131126 h 574746"/>
                <a:gd name="connsiteX12" fmla="*/ 384056 w 800336"/>
                <a:gd name="connsiteY12" fmla="*/ 132635 h 574746"/>
                <a:gd name="connsiteX13" fmla="*/ 483644 w 800336"/>
                <a:gd name="connsiteY13" fmla="*/ 134144 h 574746"/>
                <a:gd name="connsiteX14" fmla="*/ 503260 w 800336"/>
                <a:gd name="connsiteY14" fmla="*/ 137162 h 574746"/>
                <a:gd name="connsiteX15" fmla="*/ 518349 w 800336"/>
                <a:gd name="connsiteY15" fmla="*/ 141689 h 574746"/>
                <a:gd name="connsiteX16" fmla="*/ 530420 w 800336"/>
                <a:gd name="connsiteY16" fmla="*/ 155269 h 574746"/>
                <a:gd name="connsiteX17" fmla="*/ 616428 w 800336"/>
                <a:gd name="connsiteY17" fmla="*/ 200536 h 574746"/>
                <a:gd name="connsiteX18" fmla="*/ 623973 w 800336"/>
                <a:gd name="connsiteY18" fmla="*/ 209590 h 574746"/>
                <a:gd name="connsiteX19" fmla="*/ 664713 w 800336"/>
                <a:gd name="connsiteY19" fmla="*/ 288053 h 574746"/>
                <a:gd name="connsiteX20" fmla="*/ 678293 w 800336"/>
                <a:gd name="connsiteY20" fmla="*/ 325776 h 574746"/>
                <a:gd name="connsiteX21" fmla="*/ 738650 w 800336"/>
                <a:gd name="connsiteY21" fmla="*/ 369534 h 574746"/>
                <a:gd name="connsiteX22" fmla="*/ 780899 w 800336"/>
                <a:gd name="connsiteY22" fmla="*/ 411784 h 574746"/>
                <a:gd name="connsiteX23" fmla="*/ 792971 w 800336"/>
                <a:gd name="connsiteY23" fmla="*/ 441962 h 574746"/>
                <a:gd name="connsiteX24" fmla="*/ 785426 w 800336"/>
                <a:gd name="connsiteY24" fmla="*/ 473649 h 574746"/>
                <a:gd name="connsiteX25" fmla="*/ 780899 w 800336"/>
                <a:gd name="connsiteY25" fmla="*/ 488738 h 574746"/>
                <a:gd name="connsiteX26" fmla="*/ 777882 w 800336"/>
                <a:gd name="connsiteY26" fmla="*/ 502318 h 574746"/>
                <a:gd name="connsiteX27" fmla="*/ 773355 w 800336"/>
                <a:gd name="connsiteY27" fmla="*/ 514390 h 574746"/>
                <a:gd name="connsiteX28" fmla="*/ 426305 w 800336"/>
                <a:gd name="connsiteY28" fmla="*/ 574746 h 574746"/>
                <a:gd name="connsiteX29" fmla="*/ 522876 w 800336"/>
                <a:gd name="connsiteY29" fmla="*/ 368025 h 574746"/>
                <a:gd name="connsiteX30" fmla="*/ 316154 w 800336"/>
                <a:gd name="connsiteY30" fmla="*/ 464595 h 574746"/>
                <a:gd name="connsiteX31" fmla="*/ 331244 w 800336"/>
                <a:gd name="connsiteY31" fmla="*/ 271455 h 574746"/>
                <a:gd name="connsiteX32" fmla="*/ 162246 w 800336"/>
                <a:gd name="connsiteY32" fmla="*/ 346900 h 574746"/>
                <a:gd name="connsiteX33" fmla="*/ 227129 w 800336"/>
                <a:gd name="connsiteY33" fmla="*/ 196009 h 574746"/>
                <a:gd name="connsiteX34" fmla="*/ 166773 w 800336"/>
                <a:gd name="connsiteY34" fmla="*/ 143198 h 574746"/>
                <a:gd name="connsiteX35" fmla="*/ 56623 w 800336"/>
                <a:gd name="connsiteY35" fmla="*/ 238259 h 574746"/>
                <a:gd name="connsiteX36" fmla="*/ 101890 w 800336"/>
                <a:gd name="connsiteY36" fmla="*/ 94912 h 574746"/>
                <a:gd name="connsiteX37" fmla="*/ 3810 w 800336"/>
                <a:gd name="connsiteY37" fmla="*/ 134144 h 574746"/>
                <a:gd name="connsiteX38" fmla="*/ 26445 w 800336"/>
                <a:gd name="connsiteY38" fmla="*/ 28521 h 574746"/>
                <a:gd name="connsiteX39" fmla="*/ 64167 w 800336"/>
                <a:gd name="connsiteY39" fmla="*/ 1360 h 574746"/>
                <a:gd name="connsiteX0" fmla="*/ 64167 w 800336"/>
                <a:gd name="connsiteY0" fmla="*/ 1360 h 574746"/>
                <a:gd name="connsiteX1" fmla="*/ 107925 w 800336"/>
                <a:gd name="connsiteY1" fmla="*/ 4378 h 574746"/>
                <a:gd name="connsiteX2" fmla="*/ 133577 w 800336"/>
                <a:gd name="connsiteY2" fmla="*/ 5887 h 574746"/>
                <a:gd name="connsiteX3" fmla="*/ 169791 w 800336"/>
                <a:gd name="connsiteY3" fmla="*/ 11922 h 574746"/>
                <a:gd name="connsiteX4" fmla="*/ 171299 w 800336"/>
                <a:gd name="connsiteY4" fmla="*/ 16449 h 574746"/>
                <a:gd name="connsiteX5" fmla="*/ 175826 w 800336"/>
                <a:gd name="connsiteY5" fmla="*/ 34556 h 574746"/>
                <a:gd name="connsiteX6" fmla="*/ 187897 w 800336"/>
                <a:gd name="connsiteY6" fmla="*/ 64734 h 574746"/>
                <a:gd name="connsiteX7" fmla="*/ 189406 w 800336"/>
                <a:gd name="connsiteY7" fmla="*/ 84350 h 574746"/>
                <a:gd name="connsiteX8" fmla="*/ 231656 w 800336"/>
                <a:gd name="connsiteY8" fmla="*/ 113019 h 574746"/>
                <a:gd name="connsiteX9" fmla="*/ 284468 w 800336"/>
                <a:gd name="connsiteY9" fmla="*/ 117546 h 574746"/>
                <a:gd name="connsiteX10" fmla="*/ 350860 w 800336"/>
                <a:gd name="connsiteY10" fmla="*/ 125091 h 574746"/>
                <a:gd name="connsiteX11" fmla="*/ 371985 w 800336"/>
                <a:gd name="connsiteY11" fmla="*/ 131126 h 574746"/>
                <a:gd name="connsiteX12" fmla="*/ 384056 w 800336"/>
                <a:gd name="connsiteY12" fmla="*/ 132635 h 574746"/>
                <a:gd name="connsiteX13" fmla="*/ 483644 w 800336"/>
                <a:gd name="connsiteY13" fmla="*/ 134144 h 574746"/>
                <a:gd name="connsiteX14" fmla="*/ 503260 w 800336"/>
                <a:gd name="connsiteY14" fmla="*/ 137162 h 574746"/>
                <a:gd name="connsiteX15" fmla="*/ 518349 w 800336"/>
                <a:gd name="connsiteY15" fmla="*/ 141689 h 574746"/>
                <a:gd name="connsiteX16" fmla="*/ 530420 w 800336"/>
                <a:gd name="connsiteY16" fmla="*/ 155269 h 574746"/>
                <a:gd name="connsiteX17" fmla="*/ 616428 w 800336"/>
                <a:gd name="connsiteY17" fmla="*/ 200536 h 574746"/>
                <a:gd name="connsiteX18" fmla="*/ 623973 w 800336"/>
                <a:gd name="connsiteY18" fmla="*/ 209590 h 574746"/>
                <a:gd name="connsiteX19" fmla="*/ 664713 w 800336"/>
                <a:gd name="connsiteY19" fmla="*/ 288053 h 574746"/>
                <a:gd name="connsiteX20" fmla="*/ 678293 w 800336"/>
                <a:gd name="connsiteY20" fmla="*/ 325776 h 574746"/>
                <a:gd name="connsiteX21" fmla="*/ 738650 w 800336"/>
                <a:gd name="connsiteY21" fmla="*/ 369534 h 574746"/>
                <a:gd name="connsiteX22" fmla="*/ 780899 w 800336"/>
                <a:gd name="connsiteY22" fmla="*/ 411784 h 574746"/>
                <a:gd name="connsiteX23" fmla="*/ 792971 w 800336"/>
                <a:gd name="connsiteY23" fmla="*/ 441962 h 574746"/>
                <a:gd name="connsiteX24" fmla="*/ 785426 w 800336"/>
                <a:gd name="connsiteY24" fmla="*/ 473649 h 574746"/>
                <a:gd name="connsiteX25" fmla="*/ 780899 w 800336"/>
                <a:gd name="connsiteY25" fmla="*/ 488738 h 574746"/>
                <a:gd name="connsiteX26" fmla="*/ 777882 w 800336"/>
                <a:gd name="connsiteY26" fmla="*/ 502318 h 574746"/>
                <a:gd name="connsiteX27" fmla="*/ 773355 w 800336"/>
                <a:gd name="connsiteY27" fmla="*/ 514390 h 574746"/>
                <a:gd name="connsiteX28" fmla="*/ 426305 w 800336"/>
                <a:gd name="connsiteY28" fmla="*/ 574746 h 574746"/>
                <a:gd name="connsiteX29" fmla="*/ 473082 w 800336"/>
                <a:gd name="connsiteY29" fmla="*/ 387641 h 574746"/>
                <a:gd name="connsiteX30" fmla="*/ 316154 w 800336"/>
                <a:gd name="connsiteY30" fmla="*/ 464595 h 574746"/>
                <a:gd name="connsiteX31" fmla="*/ 331244 w 800336"/>
                <a:gd name="connsiteY31" fmla="*/ 271455 h 574746"/>
                <a:gd name="connsiteX32" fmla="*/ 162246 w 800336"/>
                <a:gd name="connsiteY32" fmla="*/ 346900 h 574746"/>
                <a:gd name="connsiteX33" fmla="*/ 227129 w 800336"/>
                <a:gd name="connsiteY33" fmla="*/ 196009 h 574746"/>
                <a:gd name="connsiteX34" fmla="*/ 166773 w 800336"/>
                <a:gd name="connsiteY34" fmla="*/ 143198 h 574746"/>
                <a:gd name="connsiteX35" fmla="*/ 56623 w 800336"/>
                <a:gd name="connsiteY35" fmla="*/ 238259 h 574746"/>
                <a:gd name="connsiteX36" fmla="*/ 101890 w 800336"/>
                <a:gd name="connsiteY36" fmla="*/ 94912 h 574746"/>
                <a:gd name="connsiteX37" fmla="*/ 3810 w 800336"/>
                <a:gd name="connsiteY37" fmla="*/ 134144 h 574746"/>
                <a:gd name="connsiteX38" fmla="*/ 26445 w 800336"/>
                <a:gd name="connsiteY38" fmla="*/ 28521 h 574746"/>
                <a:gd name="connsiteX39" fmla="*/ 64167 w 800336"/>
                <a:gd name="connsiteY39" fmla="*/ 1360 h 574746"/>
                <a:gd name="connsiteX0" fmla="*/ 64167 w 793065"/>
                <a:gd name="connsiteY0" fmla="*/ 1360 h 574746"/>
                <a:gd name="connsiteX1" fmla="*/ 107925 w 793065"/>
                <a:gd name="connsiteY1" fmla="*/ 4378 h 574746"/>
                <a:gd name="connsiteX2" fmla="*/ 133577 w 793065"/>
                <a:gd name="connsiteY2" fmla="*/ 5887 h 574746"/>
                <a:gd name="connsiteX3" fmla="*/ 169791 w 793065"/>
                <a:gd name="connsiteY3" fmla="*/ 11922 h 574746"/>
                <a:gd name="connsiteX4" fmla="*/ 171299 w 793065"/>
                <a:gd name="connsiteY4" fmla="*/ 16449 h 574746"/>
                <a:gd name="connsiteX5" fmla="*/ 175826 w 793065"/>
                <a:gd name="connsiteY5" fmla="*/ 34556 h 574746"/>
                <a:gd name="connsiteX6" fmla="*/ 187897 w 793065"/>
                <a:gd name="connsiteY6" fmla="*/ 64734 h 574746"/>
                <a:gd name="connsiteX7" fmla="*/ 189406 w 793065"/>
                <a:gd name="connsiteY7" fmla="*/ 84350 h 574746"/>
                <a:gd name="connsiteX8" fmla="*/ 231656 w 793065"/>
                <a:gd name="connsiteY8" fmla="*/ 113019 h 574746"/>
                <a:gd name="connsiteX9" fmla="*/ 284468 w 793065"/>
                <a:gd name="connsiteY9" fmla="*/ 117546 h 574746"/>
                <a:gd name="connsiteX10" fmla="*/ 350860 w 793065"/>
                <a:gd name="connsiteY10" fmla="*/ 125091 h 574746"/>
                <a:gd name="connsiteX11" fmla="*/ 371985 w 793065"/>
                <a:gd name="connsiteY11" fmla="*/ 131126 h 574746"/>
                <a:gd name="connsiteX12" fmla="*/ 384056 w 793065"/>
                <a:gd name="connsiteY12" fmla="*/ 132635 h 574746"/>
                <a:gd name="connsiteX13" fmla="*/ 483644 w 793065"/>
                <a:gd name="connsiteY13" fmla="*/ 134144 h 574746"/>
                <a:gd name="connsiteX14" fmla="*/ 503260 w 793065"/>
                <a:gd name="connsiteY14" fmla="*/ 137162 h 574746"/>
                <a:gd name="connsiteX15" fmla="*/ 518349 w 793065"/>
                <a:gd name="connsiteY15" fmla="*/ 141689 h 574746"/>
                <a:gd name="connsiteX16" fmla="*/ 530420 w 793065"/>
                <a:gd name="connsiteY16" fmla="*/ 155269 h 574746"/>
                <a:gd name="connsiteX17" fmla="*/ 616428 w 793065"/>
                <a:gd name="connsiteY17" fmla="*/ 200536 h 574746"/>
                <a:gd name="connsiteX18" fmla="*/ 623973 w 793065"/>
                <a:gd name="connsiteY18" fmla="*/ 209590 h 574746"/>
                <a:gd name="connsiteX19" fmla="*/ 664713 w 793065"/>
                <a:gd name="connsiteY19" fmla="*/ 288053 h 574746"/>
                <a:gd name="connsiteX20" fmla="*/ 678293 w 793065"/>
                <a:gd name="connsiteY20" fmla="*/ 325776 h 574746"/>
                <a:gd name="connsiteX21" fmla="*/ 738650 w 793065"/>
                <a:gd name="connsiteY21" fmla="*/ 369534 h 574746"/>
                <a:gd name="connsiteX22" fmla="*/ 780899 w 793065"/>
                <a:gd name="connsiteY22" fmla="*/ 411784 h 574746"/>
                <a:gd name="connsiteX23" fmla="*/ 792971 w 793065"/>
                <a:gd name="connsiteY23" fmla="*/ 441962 h 574746"/>
                <a:gd name="connsiteX24" fmla="*/ 785426 w 793065"/>
                <a:gd name="connsiteY24" fmla="*/ 473649 h 574746"/>
                <a:gd name="connsiteX25" fmla="*/ 780899 w 793065"/>
                <a:gd name="connsiteY25" fmla="*/ 488738 h 574746"/>
                <a:gd name="connsiteX26" fmla="*/ 777882 w 793065"/>
                <a:gd name="connsiteY26" fmla="*/ 502318 h 574746"/>
                <a:gd name="connsiteX27" fmla="*/ 583232 w 793065"/>
                <a:gd name="connsiteY27" fmla="*/ 484212 h 574746"/>
                <a:gd name="connsiteX28" fmla="*/ 426305 w 793065"/>
                <a:gd name="connsiteY28" fmla="*/ 574746 h 574746"/>
                <a:gd name="connsiteX29" fmla="*/ 473082 w 793065"/>
                <a:gd name="connsiteY29" fmla="*/ 387641 h 574746"/>
                <a:gd name="connsiteX30" fmla="*/ 316154 w 793065"/>
                <a:gd name="connsiteY30" fmla="*/ 464595 h 574746"/>
                <a:gd name="connsiteX31" fmla="*/ 331244 w 793065"/>
                <a:gd name="connsiteY31" fmla="*/ 271455 h 574746"/>
                <a:gd name="connsiteX32" fmla="*/ 162246 w 793065"/>
                <a:gd name="connsiteY32" fmla="*/ 346900 h 574746"/>
                <a:gd name="connsiteX33" fmla="*/ 227129 w 793065"/>
                <a:gd name="connsiteY33" fmla="*/ 196009 h 574746"/>
                <a:gd name="connsiteX34" fmla="*/ 166773 w 793065"/>
                <a:gd name="connsiteY34" fmla="*/ 143198 h 574746"/>
                <a:gd name="connsiteX35" fmla="*/ 56623 w 793065"/>
                <a:gd name="connsiteY35" fmla="*/ 238259 h 574746"/>
                <a:gd name="connsiteX36" fmla="*/ 101890 w 793065"/>
                <a:gd name="connsiteY36" fmla="*/ 94912 h 574746"/>
                <a:gd name="connsiteX37" fmla="*/ 3810 w 793065"/>
                <a:gd name="connsiteY37" fmla="*/ 134144 h 574746"/>
                <a:gd name="connsiteX38" fmla="*/ 26445 w 793065"/>
                <a:gd name="connsiteY38" fmla="*/ 28521 h 574746"/>
                <a:gd name="connsiteX39" fmla="*/ 64167 w 793065"/>
                <a:gd name="connsiteY39" fmla="*/ 1360 h 574746"/>
                <a:gd name="connsiteX0" fmla="*/ 64167 w 796150"/>
                <a:gd name="connsiteY0" fmla="*/ 1360 h 603420"/>
                <a:gd name="connsiteX1" fmla="*/ 107925 w 796150"/>
                <a:gd name="connsiteY1" fmla="*/ 4378 h 603420"/>
                <a:gd name="connsiteX2" fmla="*/ 133577 w 796150"/>
                <a:gd name="connsiteY2" fmla="*/ 5887 h 603420"/>
                <a:gd name="connsiteX3" fmla="*/ 169791 w 796150"/>
                <a:gd name="connsiteY3" fmla="*/ 11922 h 603420"/>
                <a:gd name="connsiteX4" fmla="*/ 171299 w 796150"/>
                <a:gd name="connsiteY4" fmla="*/ 16449 h 603420"/>
                <a:gd name="connsiteX5" fmla="*/ 175826 w 796150"/>
                <a:gd name="connsiteY5" fmla="*/ 34556 h 603420"/>
                <a:gd name="connsiteX6" fmla="*/ 187897 w 796150"/>
                <a:gd name="connsiteY6" fmla="*/ 64734 h 603420"/>
                <a:gd name="connsiteX7" fmla="*/ 189406 w 796150"/>
                <a:gd name="connsiteY7" fmla="*/ 84350 h 603420"/>
                <a:gd name="connsiteX8" fmla="*/ 231656 w 796150"/>
                <a:gd name="connsiteY8" fmla="*/ 113019 h 603420"/>
                <a:gd name="connsiteX9" fmla="*/ 284468 w 796150"/>
                <a:gd name="connsiteY9" fmla="*/ 117546 h 603420"/>
                <a:gd name="connsiteX10" fmla="*/ 350860 w 796150"/>
                <a:gd name="connsiteY10" fmla="*/ 125091 h 603420"/>
                <a:gd name="connsiteX11" fmla="*/ 371985 w 796150"/>
                <a:gd name="connsiteY11" fmla="*/ 131126 h 603420"/>
                <a:gd name="connsiteX12" fmla="*/ 384056 w 796150"/>
                <a:gd name="connsiteY12" fmla="*/ 132635 h 603420"/>
                <a:gd name="connsiteX13" fmla="*/ 483644 w 796150"/>
                <a:gd name="connsiteY13" fmla="*/ 134144 h 603420"/>
                <a:gd name="connsiteX14" fmla="*/ 503260 w 796150"/>
                <a:gd name="connsiteY14" fmla="*/ 137162 h 603420"/>
                <a:gd name="connsiteX15" fmla="*/ 518349 w 796150"/>
                <a:gd name="connsiteY15" fmla="*/ 141689 h 603420"/>
                <a:gd name="connsiteX16" fmla="*/ 530420 w 796150"/>
                <a:gd name="connsiteY16" fmla="*/ 155269 h 603420"/>
                <a:gd name="connsiteX17" fmla="*/ 616428 w 796150"/>
                <a:gd name="connsiteY17" fmla="*/ 200536 h 603420"/>
                <a:gd name="connsiteX18" fmla="*/ 623973 w 796150"/>
                <a:gd name="connsiteY18" fmla="*/ 209590 h 603420"/>
                <a:gd name="connsiteX19" fmla="*/ 664713 w 796150"/>
                <a:gd name="connsiteY19" fmla="*/ 288053 h 603420"/>
                <a:gd name="connsiteX20" fmla="*/ 678293 w 796150"/>
                <a:gd name="connsiteY20" fmla="*/ 325776 h 603420"/>
                <a:gd name="connsiteX21" fmla="*/ 738650 w 796150"/>
                <a:gd name="connsiteY21" fmla="*/ 369534 h 603420"/>
                <a:gd name="connsiteX22" fmla="*/ 780899 w 796150"/>
                <a:gd name="connsiteY22" fmla="*/ 411784 h 603420"/>
                <a:gd name="connsiteX23" fmla="*/ 792971 w 796150"/>
                <a:gd name="connsiteY23" fmla="*/ 441962 h 603420"/>
                <a:gd name="connsiteX24" fmla="*/ 785426 w 796150"/>
                <a:gd name="connsiteY24" fmla="*/ 473649 h 603420"/>
                <a:gd name="connsiteX25" fmla="*/ 780899 w 796150"/>
                <a:gd name="connsiteY25" fmla="*/ 488738 h 603420"/>
                <a:gd name="connsiteX26" fmla="*/ 592286 w 796150"/>
                <a:gd name="connsiteY26" fmla="*/ 603416 h 603420"/>
                <a:gd name="connsiteX27" fmla="*/ 583232 w 796150"/>
                <a:gd name="connsiteY27" fmla="*/ 484212 h 603420"/>
                <a:gd name="connsiteX28" fmla="*/ 426305 w 796150"/>
                <a:gd name="connsiteY28" fmla="*/ 574746 h 603420"/>
                <a:gd name="connsiteX29" fmla="*/ 473082 w 796150"/>
                <a:gd name="connsiteY29" fmla="*/ 387641 h 603420"/>
                <a:gd name="connsiteX30" fmla="*/ 316154 w 796150"/>
                <a:gd name="connsiteY30" fmla="*/ 464595 h 603420"/>
                <a:gd name="connsiteX31" fmla="*/ 331244 w 796150"/>
                <a:gd name="connsiteY31" fmla="*/ 271455 h 603420"/>
                <a:gd name="connsiteX32" fmla="*/ 162246 w 796150"/>
                <a:gd name="connsiteY32" fmla="*/ 346900 h 603420"/>
                <a:gd name="connsiteX33" fmla="*/ 227129 w 796150"/>
                <a:gd name="connsiteY33" fmla="*/ 196009 h 603420"/>
                <a:gd name="connsiteX34" fmla="*/ 166773 w 796150"/>
                <a:gd name="connsiteY34" fmla="*/ 143198 h 603420"/>
                <a:gd name="connsiteX35" fmla="*/ 56623 w 796150"/>
                <a:gd name="connsiteY35" fmla="*/ 238259 h 603420"/>
                <a:gd name="connsiteX36" fmla="*/ 101890 w 796150"/>
                <a:gd name="connsiteY36" fmla="*/ 94912 h 603420"/>
                <a:gd name="connsiteX37" fmla="*/ 3810 w 796150"/>
                <a:gd name="connsiteY37" fmla="*/ 134144 h 603420"/>
                <a:gd name="connsiteX38" fmla="*/ 26445 w 796150"/>
                <a:gd name="connsiteY38" fmla="*/ 28521 h 603420"/>
                <a:gd name="connsiteX39" fmla="*/ 64167 w 796150"/>
                <a:gd name="connsiteY39" fmla="*/ 1360 h 603420"/>
                <a:gd name="connsiteX0" fmla="*/ 64167 w 793602"/>
                <a:gd name="connsiteY0" fmla="*/ 1360 h 604184"/>
                <a:gd name="connsiteX1" fmla="*/ 107925 w 793602"/>
                <a:gd name="connsiteY1" fmla="*/ 4378 h 604184"/>
                <a:gd name="connsiteX2" fmla="*/ 133577 w 793602"/>
                <a:gd name="connsiteY2" fmla="*/ 5887 h 604184"/>
                <a:gd name="connsiteX3" fmla="*/ 169791 w 793602"/>
                <a:gd name="connsiteY3" fmla="*/ 11922 h 604184"/>
                <a:gd name="connsiteX4" fmla="*/ 171299 w 793602"/>
                <a:gd name="connsiteY4" fmla="*/ 16449 h 604184"/>
                <a:gd name="connsiteX5" fmla="*/ 175826 w 793602"/>
                <a:gd name="connsiteY5" fmla="*/ 34556 h 604184"/>
                <a:gd name="connsiteX6" fmla="*/ 187897 w 793602"/>
                <a:gd name="connsiteY6" fmla="*/ 64734 h 604184"/>
                <a:gd name="connsiteX7" fmla="*/ 189406 w 793602"/>
                <a:gd name="connsiteY7" fmla="*/ 84350 h 604184"/>
                <a:gd name="connsiteX8" fmla="*/ 231656 w 793602"/>
                <a:gd name="connsiteY8" fmla="*/ 113019 h 604184"/>
                <a:gd name="connsiteX9" fmla="*/ 284468 w 793602"/>
                <a:gd name="connsiteY9" fmla="*/ 117546 h 604184"/>
                <a:gd name="connsiteX10" fmla="*/ 350860 w 793602"/>
                <a:gd name="connsiteY10" fmla="*/ 125091 h 604184"/>
                <a:gd name="connsiteX11" fmla="*/ 371985 w 793602"/>
                <a:gd name="connsiteY11" fmla="*/ 131126 h 604184"/>
                <a:gd name="connsiteX12" fmla="*/ 384056 w 793602"/>
                <a:gd name="connsiteY12" fmla="*/ 132635 h 604184"/>
                <a:gd name="connsiteX13" fmla="*/ 483644 w 793602"/>
                <a:gd name="connsiteY13" fmla="*/ 134144 h 604184"/>
                <a:gd name="connsiteX14" fmla="*/ 503260 w 793602"/>
                <a:gd name="connsiteY14" fmla="*/ 137162 h 604184"/>
                <a:gd name="connsiteX15" fmla="*/ 518349 w 793602"/>
                <a:gd name="connsiteY15" fmla="*/ 141689 h 604184"/>
                <a:gd name="connsiteX16" fmla="*/ 530420 w 793602"/>
                <a:gd name="connsiteY16" fmla="*/ 155269 h 604184"/>
                <a:gd name="connsiteX17" fmla="*/ 616428 w 793602"/>
                <a:gd name="connsiteY17" fmla="*/ 200536 h 604184"/>
                <a:gd name="connsiteX18" fmla="*/ 623973 w 793602"/>
                <a:gd name="connsiteY18" fmla="*/ 209590 h 604184"/>
                <a:gd name="connsiteX19" fmla="*/ 664713 w 793602"/>
                <a:gd name="connsiteY19" fmla="*/ 288053 h 604184"/>
                <a:gd name="connsiteX20" fmla="*/ 678293 w 793602"/>
                <a:gd name="connsiteY20" fmla="*/ 325776 h 604184"/>
                <a:gd name="connsiteX21" fmla="*/ 738650 w 793602"/>
                <a:gd name="connsiteY21" fmla="*/ 369534 h 604184"/>
                <a:gd name="connsiteX22" fmla="*/ 780899 w 793602"/>
                <a:gd name="connsiteY22" fmla="*/ 411784 h 604184"/>
                <a:gd name="connsiteX23" fmla="*/ 792971 w 793602"/>
                <a:gd name="connsiteY23" fmla="*/ 441962 h 604184"/>
                <a:gd name="connsiteX24" fmla="*/ 785426 w 793602"/>
                <a:gd name="connsiteY24" fmla="*/ 473649 h 604184"/>
                <a:gd name="connsiteX25" fmla="*/ 732614 w 793602"/>
                <a:gd name="connsiteY25" fmla="*/ 532497 h 604184"/>
                <a:gd name="connsiteX26" fmla="*/ 592286 w 793602"/>
                <a:gd name="connsiteY26" fmla="*/ 603416 h 604184"/>
                <a:gd name="connsiteX27" fmla="*/ 583232 w 793602"/>
                <a:gd name="connsiteY27" fmla="*/ 484212 h 604184"/>
                <a:gd name="connsiteX28" fmla="*/ 426305 w 793602"/>
                <a:gd name="connsiteY28" fmla="*/ 574746 h 604184"/>
                <a:gd name="connsiteX29" fmla="*/ 473082 w 793602"/>
                <a:gd name="connsiteY29" fmla="*/ 387641 h 604184"/>
                <a:gd name="connsiteX30" fmla="*/ 316154 w 793602"/>
                <a:gd name="connsiteY30" fmla="*/ 464595 h 604184"/>
                <a:gd name="connsiteX31" fmla="*/ 331244 w 793602"/>
                <a:gd name="connsiteY31" fmla="*/ 271455 h 604184"/>
                <a:gd name="connsiteX32" fmla="*/ 162246 w 793602"/>
                <a:gd name="connsiteY32" fmla="*/ 346900 h 604184"/>
                <a:gd name="connsiteX33" fmla="*/ 227129 w 793602"/>
                <a:gd name="connsiteY33" fmla="*/ 196009 h 604184"/>
                <a:gd name="connsiteX34" fmla="*/ 166773 w 793602"/>
                <a:gd name="connsiteY34" fmla="*/ 143198 h 604184"/>
                <a:gd name="connsiteX35" fmla="*/ 56623 w 793602"/>
                <a:gd name="connsiteY35" fmla="*/ 238259 h 604184"/>
                <a:gd name="connsiteX36" fmla="*/ 101890 w 793602"/>
                <a:gd name="connsiteY36" fmla="*/ 94912 h 604184"/>
                <a:gd name="connsiteX37" fmla="*/ 3810 w 793602"/>
                <a:gd name="connsiteY37" fmla="*/ 134144 h 604184"/>
                <a:gd name="connsiteX38" fmla="*/ 26445 w 793602"/>
                <a:gd name="connsiteY38" fmla="*/ 28521 h 604184"/>
                <a:gd name="connsiteX39" fmla="*/ 64167 w 793602"/>
                <a:gd name="connsiteY39" fmla="*/ 1360 h 604184"/>
                <a:gd name="connsiteX0" fmla="*/ 64167 w 794633"/>
                <a:gd name="connsiteY0" fmla="*/ 1360 h 682933"/>
                <a:gd name="connsiteX1" fmla="*/ 107925 w 794633"/>
                <a:gd name="connsiteY1" fmla="*/ 4378 h 682933"/>
                <a:gd name="connsiteX2" fmla="*/ 133577 w 794633"/>
                <a:gd name="connsiteY2" fmla="*/ 5887 h 682933"/>
                <a:gd name="connsiteX3" fmla="*/ 169791 w 794633"/>
                <a:gd name="connsiteY3" fmla="*/ 11922 h 682933"/>
                <a:gd name="connsiteX4" fmla="*/ 171299 w 794633"/>
                <a:gd name="connsiteY4" fmla="*/ 16449 h 682933"/>
                <a:gd name="connsiteX5" fmla="*/ 175826 w 794633"/>
                <a:gd name="connsiteY5" fmla="*/ 34556 h 682933"/>
                <a:gd name="connsiteX6" fmla="*/ 187897 w 794633"/>
                <a:gd name="connsiteY6" fmla="*/ 64734 h 682933"/>
                <a:gd name="connsiteX7" fmla="*/ 189406 w 794633"/>
                <a:gd name="connsiteY7" fmla="*/ 84350 h 682933"/>
                <a:gd name="connsiteX8" fmla="*/ 231656 w 794633"/>
                <a:gd name="connsiteY8" fmla="*/ 113019 h 682933"/>
                <a:gd name="connsiteX9" fmla="*/ 284468 w 794633"/>
                <a:gd name="connsiteY9" fmla="*/ 117546 h 682933"/>
                <a:gd name="connsiteX10" fmla="*/ 350860 w 794633"/>
                <a:gd name="connsiteY10" fmla="*/ 125091 h 682933"/>
                <a:gd name="connsiteX11" fmla="*/ 371985 w 794633"/>
                <a:gd name="connsiteY11" fmla="*/ 131126 h 682933"/>
                <a:gd name="connsiteX12" fmla="*/ 384056 w 794633"/>
                <a:gd name="connsiteY12" fmla="*/ 132635 h 682933"/>
                <a:gd name="connsiteX13" fmla="*/ 483644 w 794633"/>
                <a:gd name="connsiteY13" fmla="*/ 134144 h 682933"/>
                <a:gd name="connsiteX14" fmla="*/ 503260 w 794633"/>
                <a:gd name="connsiteY14" fmla="*/ 137162 h 682933"/>
                <a:gd name="connsiteX15" fmla="*/ 518349 w 794633"/>
                <a:gd name="connsiteY15" fmla="*/ 141689 h 682933"/>
                <a:gd name="connsiteX16" fmla="*/ 530420 w 794633"/>
                <a:gd name="connsiteY16" fmla="*/ 155269 h 682933"/>
                <a:gd name="connsiteX17" fmla="*/ 616428 w 794633"/>
                <a:gd name="connsiteY17" fmla="*/ 200536 h 682933"/>
                <a:gd name="connsiteX18" fmla="*/ 623973 w 794633"/>
                <a:gd name="connsiteY18" fmla="*/ 209590 h 682933"/>
                <a:gd name="connsiteX19" fmla="*/ 664713 w 794633"/>
                <a:gd name="connsiteY19" fmla="*/ 288053 h 682933"/>
                <a:gd name="connsiteX20" fmla="*/ 678293 w 794633"/>
                <a:gd name="connsiteY20" fmla="*/ 325776 h 682933"/>
                <a:gd name="connsiteX21" fmla="*/ 738650 w 794633"/>
                <a:gd name="connsiteY21" fmla="*/ 369534 h 682933"/>
                <a:gd name="connsiteX22" fmla="*/ 780899 w 794633"/>
                <a:gd name="connsiteY22" fmla="*/ 411784 h 682933"/>
                <a:gd name="connsiteX23" fmla="*/ 792971 w 794633"/>
                <a:gd name="connsiteY23" fmla="*/ 441962 h 682933"/>
                <a:gd name="connsiteX24" fmla="*/ 741668 w 794633"/>
                <a:gd name="connsiteY24" fmla="*/ 681878 h 682933"/>
                <a:gd name="connsiteX25" fmla="*/ 732614 w 794633"/>
                <a:gd name="connsiteY25" fmla="*/ 532497 h 682933"/>
                <a:gd name="connsiteX26" fmla="*/ 592286 w 794633"/>
                <a:gd name="connsiteY26" fmla="*/ 603416 h 682933"/>
                <a:gd name="connsiteX27" fmla="*/ 583232 w 794633"/>
                <a:gd name="connsiteY27" fmla="*/ 484212 h 682933"/>
                <a:gd name="connsiteX28" fmla="*/ 426305 w 794633"/>
                <a:gd name="connsiteY28" fmla="*/ 574746 h 682933"/>
                <a:gd name="connsiteX29" fmla="*/ 473082 w 794633"/>
                <a:gd name="connsiteY29" fmla="*/ 387641 h 682933"/>
                <a:gd name="connsiteX30" fmla="*/ 316154 w 794633"/>
                <a:gd name="connsiteY30" fmla="*/ 464595 h 682933"/>
                <a:gd name="connsiteX31" fmla="*/ 331244 w 794633"/>
                <a:gd name="connsiteY31" fmla="*/ 271455 h 682933"/>
                <a:gd name="connsiteX32" fmla="*/ 162246 w 794633"/>
                <a:gd name="connsiteY32" fmla="*/ 346900 h 682933"/>
                <a:gd name="connsiteX33" fmla="*/ 227129 w 794633"/>
                <a:gd name="connsiteY33" fmla="*/ 196009 h 682933"/>
                <a:gd name="connsiteX34" fmla="*/ 166773 w 794633"/>
                <a:gd name="connsiteY34" fmla="*/ 143198 h 682933"/>
                <a:gd name="connsiteX35" fmla="*/ 56623 w 794633"/>
                <a:gd name="connsiteY35" fmla="*/ 238259 h 682933"/>
                <a:gd name="connsiteX36" fmla="*/ 101890 w 794633"/>
                <a:gd name="connsiteY36" fmla="*/ 94912 h 682933"/>
                <a:gd name="connsiteX37" fmla="*/ 3810 w 794633"/>
                <a:gd name="connsiteY37" fmla="*/ 134144 h 682933"/>
                <a:gd name="connsiteX38" fmla="*/ 26445 w 794633"/>
                <a:gd name="connsiteY38" fmla="*/ 28521 h 682933"/>
                <a:gd name="connsiteX39" fmla="*/ 64167 w 794633"/>
                <a:gd name="connsiteY39" fmla="*/ 1360 h 682933"/>
                <a:gd name="connsiteX0" fmla="*/ 64167 w 831258"/>
                <a:gd name="connsiteY0" fmla="*/ 1360 h 682567"/>
                <a:gd name="connsiteX1" fmla="*/ 107925 w 831258"/>
                <a:gd name="connsiteY1" fmla="*/ 4378 h 682567"/>
                <a:gd name="connsiteX2" fmla="*/ 133577 w 831258"/>
                <a:gd name="connsiteY2" fmla="*/ 5887 h 682567"/>
                <a:gd name="connsiteX3" fmla="*/ 169791 w 831258"/>
                <a:gd name="connsiteY3" fmla="*/ 11922 h 682567"/>
                <a:gd name="connsiteX4" fmla="*/ 171299 w 831258"/>
                <a:gd name="connsiteY4" fmla="*/ 16449 h 682567"/>
                <a:gd name="connsiteX5" fmla="*/ 175826 w 831258"/>
                <a:gd name="connsiteY5" fmla="*/ 34556 h 682567"/>
                <a:gd name="connsiteX6" fmla="*/ 187897 w 831258"/>
                <a:gd name="connsiteY6" fmla="*/ 64734 h 682567"/>
                <a:gd name="connsiteX7" fmla="*/ 189406 w 831258"/>
                <a:gd name="connsiteY7" fmla="*/ 84350 h 682567"/>
                <a:gd name="connsiteX8" fmla="*/ 231656 w 831258"/>
                <a:gd name="connsiteY8" fmla="*/ 113019 h 682567"/>
                <a:gd name="connsiteX9" fmla="*/ 284468 w 831258"/>
                <a:gd name="connsiteY9" fmla="*/ 117546 h 682567"/>
                <a:gd name="connsiteX10" fmla="*/ 350860 w 831258"/>
                <a:gd name="connsiteY10" fmla="*/ 125091 h 682567"/>
                <a:gd name="connsiteX11" fmla="*/ 371985 w 831258"/>
                <a:gd name="connsiteY11" fmla="*/ 131126 h 682567"/>
                <a:gd name="connsiteX12" fmla="*/ 384056 w 831258"/>
                <a:gd name="connsiteY12" fmla="*/ 132635 h 682567"/>
                <a:gd name="connsiteX13" fmla="*/ 483644 w 831258"/>
                <a:gd name="connsiteY13" fmla="*/ 134144 h 682567"/>
                <a:gd name="connsiteX14" fmla="*/ 503260 w 831258"/>
                <a:gd name="connsiteY14" fmla="*/ 137162 h 682567"/>
                <a:gd name="connsiteX15" fmla="*/ 518349 w 831258"/>
                <a:gd name="connsiteY15" fmla="*/ 141689 h 682567"/>
                <a:gd name="connsiteX16" fmla="*/ 530420 w 831258"/>
                <a:gd name="connsiteY16" fmla="*/ 155269 h 682567"/>
                <a:gd name="connsiteX17" fmla="*/ 616428 w 831258"/>
                <a:gd name="connsiteY17" fmla="*/ 200536 h 682567"/>
                <a:gd name="connsiteX18" fmla="*/ 623973 w 831258"/>
                <a:gd name="connsiteY18" fmla="*/ 209590 h 682567"/>
                <a:gd name="connsiteX19" fmla="*/ 664713 w 831258"/>
                <a:gd name="connsiteY19" fmla="*/ 288053 h 682567"/>
                <a:gd name="connsiteX20" fmla="*/ 678293 w 831258"/>
                <a:gd name="connsiteY20" fmla="*/ 325776 h 682567"/>
                <a:gd name="connsiteX21" fmla="*/ 738650 w 831258"/>
                <a:gd name="connsiteY21" fmla="*/ 369534 h 682567"/>
                <a:gd name="connsiteX22" fmla="*/ 780899 w 831258"/>
                <a:gd name="connsiteY22" fmla="*/ 411784 h 682567"/>
                <a:gd name="connsiteX23" fmla="*/ 830694 w 831258"/>
                <a:gd name="connsiteY23" fmla="*/ 580782 h 682567"/>
                <a:gd name="connsiteX24" fmla="*/ 741668 w 831258"/>
                <a:gd name="connsiteY24" fmla="*/ 681878 h 682567"/>
                <a:gd name="connsiteX25" fmla="*/ 732614 w 831258"/>
                <a:gd name="connsiteY25" fmla="*/ 532497 h 682567"/>
                <a:gd name="connsiteX26" fmla="*/ 592286 w 831258"/>
                <a:gd name="connsiteY26" fmla="*/ 603416 h 682567"/>
                <a:gd name="connsiteX27" fmla="*/ 583232 w 831258"/>
                <a:gd name="connsiteY27" fmla="*/ 484212 h 682567"/>
                <a:gd name="connsiteX28" fmla="*/ 426305 w 831258"/>
                <a:gd name="connsiteY28" fmla="*/ 574746 h 682567"/>
                <a:gd name="connsiteX29" fmla="*/ 473082 w 831258"/>
                <a:gd name="connsiteY29" fmla="*/ 387641 h 682567"/>
                <a:gd name="connsiteX30" fmla="*/ 316154 w 831258"/>
                <a:gd name="connsiteY30" fmla="*/ 464595 h 682567"/>
                <a:gd name="connsiteX31" fmla="*/ 331244 w 831258"/>
                <a:gd name="connsiteY31" fmla="*/ 271455 h 682567"/>
                <a:gd name="connsiteX32" fmla="*/ 162246 w 831258"/>
                <a:gd name="connsiteY32" fmla="*/ 346900 h 682567"/>
                <a:gd name="connsiteX33" fmla="*/ 227129 w 831258"/>
                <a:gd name="connsiteY33" fmla="*/ 196009 h 682567"/>
                <a:gd name="connsiteX34" fmla="*/ 166773 w 831258"/>
                <a:gd name="connsiteY34" fmla="*/ 143198 h 682567"/>
                <a:gd name="connsiteX35" fmla="*/ 56623 w 831258"/>
                <a:gd name="connsiteY35" fmla="*/ 238259 h 682567"/>
                <a:gd name="connsiteX36" fmla="*/ 101890 w 831258"/>
                <a:gd name="connsiteY36" fmla="*/ 94912 h 682567"/>
                <a:gd name="connsiteX37" fmla="*/ 3810 w 831258"/>
                <a:gd name="connsiteY37" fmla="*/ 134144 h 682567"/>
                <a:gd name="connsiteX38" fmla="*/ 26445 w 831258"/>
                <a:gd name="connsiteY38" fmla="*/ 28521 h 682567"/>
                <a:gd name="connsiteX39" fmla="*/ 64167 w 831258"/>
                <a:gd name="connsiteY39" fmla="*/ 1360 h 682567"/>
                <a:gd name="connsiteX0" fmla="*/ 64167 w 874871"/>
                <a:gd name="connsiteY0" fmla="*/ 1360 h 682317"/>
                <a:gd name="connsiteX1" fmla="*/ 107925 w 874871"/>
                <a:gd name="connsiteY1" fmla="*/ 4378 h 682317"/>
                <a:gd name="connsiteX2" fmla="*/ 133577 w 874871"/>
                <a:gd name="connsiteY2" fmla="*/ 5887 h 682317"/>
                <a:gd name="connsiteX3" fmla="*/ 169791 w 874871"/>
                <a:gd name="connsiteY3" fmla="*/ 11922 h 682317"/>
                <a:gd name="connsiteX4" fmla="*/ 171299 w 874871"/>
                <a:gd name="connsiteY4" fmla="*/ 16449 h 682317"/>
                <a:gd name="connsiteX5" fmla="*/ 175826 w 874871"/>
                <a:gd name="connsiteY5" fmla="*/ 34556 h 682317"/>
                <a:gd name="connsiteX6" fmla="*/ 187897 w 874871"/>
                <a:gd name="connsiteY6" fmla="*/ 64734 h 682317"/>
                <a:gd name="connsiteX7" fmla="*/ 189406 w 874871"/>
                <a:gd name="connsiteY7" fmla="*/ 84350 h 682317"/>
                <a:gd name="connsiteX8" fmla="*/ 231656 w 874871"/>
                <a:gd name="connsiteY8" fmla="*/ 113019 h 682317"/>
                <a:gd name="connsiteX9" fmla="*/ 284468 w 874871"/>
                <a:gd name="connsiteY9" fmla="*/ 117546 h 682317"/>
                <a:gd name="connsiteX10" fmla="*/ 350860 w 874871"/>
                <a:gd name="connsiteY10" fmla="*/ 125091 h 682317"/>
                <a:gd name="connsiteX11" fmla="*/ 371985 w 874871"/>
                <a:gd name="connsiteY11" fmla="*/ 131126 h 682317"/>
                <a:gd name="connsiteX12" fmla="*/ 384056 w 874871"/>
                <a:gd name="connsiteY12" fmla="*/ 132635 h 682317"/>
                <a:gd name="connsiteX13" fmla="*/ 483644 w 874871"/>
                <a:gd name="connsiteY13" fmla="*/ 134144 h 682317"/>
                <a:gd name="connsiteX14" fmla="*/ 503260 w 874871"/>
                <a:gd name="connsiteY14" fmla="*/ 137162 h 682317"/>
                <a:gd name="connsiteX15" fmla="*/ 518349 w 874871"/>
                <a:gd name="connsiteY15" fmla="*/ 141689 h 682317"/>
                <a:gd name="connsiteX16" fmla="*/ 530420 w 874871"/>
                <a:gd name="connsiteY16" fmla="*/ 155269 h 682317"/>
                <a:gd name="connsiteX17" fmla="*/ 616428 w 874871"/>
                <a:gd name="connsiteY17" fmla="*/ 200536 h 682317"/>
                <a:gd name="connsiteX18" fmla="*/ 623973 w 874871"/>
                <a:gd name="connsiteY18" fmla="*/ 209590 h 682317"/>
                <a:gd name="connsiteX19" fmla="*/ 664713 w 874871"/>
                <a:gd name="connsiteY19" fmla="*/ 288053 h 682317"/>
                <a:gd name="connsiteX20" fmla="*/ 678293 w 874871"/>
                <a:gd name="connsiteY20" fmla="*/ 325776 h 682317"/>
                <a:gd name="connsiteX21" fmla="*/ 738650 w 874871"/>
                <a:gd name="connsiteY21" fmla="*/ 369534 h 682317"/>
                <a:gd name="connsiteX22" fmla="*/ 874451 w 874871"/>
                <a:gd name="connsiteY22" fmla="*/ 657737 h 682317"/>
                <a:gd name="connsiteX23" fmla="*/ 830694 w 874871"/>
                <a:gd name="connsiteY23" fmla="*/ 580782 h 682317"/>
                <a:gd name="connsiteX24" fmla="*/ 741668 w 874871"/>
                <a:gd name="connsiteY24" fmla="*/ 681878 h 682317"/>
                <a:gd name="connsiteX25" fmla="*/ 732614 w 874871"/>
                <a:gd name="connsiteY25" fmla="*/ 532497 h 682317"/>
                <a:gd name="connsiteX26" fmla="*/ 592286 w 874871"/>
                <a:gd name="connsiteY26" fmla="*/ 603416 h 682317"/>
                <a:gd name="connsiteX27" fmla="*/ 583232 w 874871"/>
                <a:gd name="connsiteY27" fmla="*/ 484212 h 682317"/>
                <a:gd name="connsiteX28" fmla="*/ 426305 w 874871"/>
                <a:gd name="connsiteY28" fmla="*/ 574746 h 682317"/>
                <a:gd name="connsiteX29" fmla="*/ 473082 w 874871"/>
                <a:gd name="connsiteY29" fmla="*/ 387641 h 682317"/>
                <a:gd name="connsiteX30" fmla="*/ 316154 w 874871"/>
                <a:gd name="connsiteY30" fmla="*/ 464595 h 682317"/>
                <a:gd name="connsiteX31" fmla="*/ 331244 w 874871"/>
                <a:gd name="connsiteY31" fmla="*/ 271455 h 682317"/>
                <a:gd name="connsiteX32" fmla="*/ 162246 w 874871"/>
                <a:gd name="connsiteY32" fmla="*/ 346900 h 682317"/>
                <a:gd name="connsiteX33" fmla="*/ 227129 w 874871"/>
                <a:gd name="connsiteY33" fmla="*/ 196009 h 682317"/>
                <a:gd name="connsiteX34" fmla="*/ 166773 w 874871"/>
                <a:gd name="connsiteY34" fmla="*/ 143198 h 682317"/>
                <a:gd name="connsiteX35" fmla="*/ 56623 w 874871"/>
                <a:gd name="connsiteY35" fmla="*/ 238259 h 682317"/>
                <a:gd name="connsiteX36" fmla="*/ 101890 w 874871"/>
                <a:gd name="connsiteY36" fmla="*/ 94912 h 682317"/>
                <a:gd name="connsiteX37" fmla="*/ 3810 w 874871"/>
                <a:gd name="connsiteY37" fmla="*/ 134144 h 682317"/>
                <a:gd name="connsiteX38" fmla="*/ 26445 w 874871"/>
                <a:gd name="connsiteY38" fmla="*/ 28521 h 682317"/>
                <a:gd name="connsiteX39" fmla="*/ 64167 w 874871"/>
                <a:gd name="connsiteY39" fmla="*/ 1360 h 682317"/>
                <a:gd name="connsiteX0" fmla="*/ 64167 w 981749"/>
                <a:gd name="connsiteY0" fmla="*/ 1360 h 682317"/>
                <a:gd name="connsiteX1" fmla="*/ 107925 w 981749"/>
                <a:gd name="connsiteY1" fmla="*/ 4378 h 682317"/>
                <a:gd name="connsiteX2" fmla="*/ 133577 w 981749"/>
                <a:gd name="connsiteY2" fmla="*/ 5887 h 682317"/>
                <a:gd name="connsiteX3" fmla="*/ 169791 w 981749"/>
                <a:gd name="connsiteY3" fmla="*/ 11922 h 682317"/>
                <a:gd name="connsiteX4" fmla="*/ 171299 w 981749"/>
                <a:gd name="connsiteY4" fmla="*/ 16449 h 682317"/>
                <a:gd name="connsiteX5" fmla="*/ 175826 w 981749"/>
                <a:gd name="connsiteY5" fmla="*/ 34556 h 682317"/>
                <a:gd name="connsiteX6" fmla="*/ 187897 w 981749"/>
                <a:gd name="connsiteY6" fmla="*/ 64734 h 682317"/>
                <a:gd name="connsiteX7" fmla="*/ 189406 w 981749"/>
                <a:gd name="connsiteY7" fmla="*/ 84350 h 682317"/>
                <a:gd name="connsiteX8" fmla="*/ 231656 w 981749"/>
                <a:gd name="connsiteY8" fmla="*/ 113019 h 682317"/>
                <a:gd name="connsiteX9" fmla="*/ 284468 w 981749"/>
                <a:gd name="connsiteY9" fmla="*/ 117546 h 682317"/>
                <a:gd name="connsiteX10" fmla="*/ 350860 w 981749"/>
                <a:gd name="connsiteY10" fmla="*/ 125091 h 682317"/>
                <a:gd name="connsiteX11" fmla="*/ 371985 w 981749"/>
                <a:gd name="connsiteY11" fmla="*/ 131126 h 682317"/>
                <a:gd name="connsiteX12" fmla="*/ 384056 w 981749"/>
                <a:gd name="connsiteY12" fmla="*/ 132635 h 682317"/>
                <a:gd name="connsiteX13" fmla="*/ 483644 w 981749"/>
                <a:gd name="connsiteY13" fmla="*/ 134144 h 682317"/>
                <a:gd name="connsiteX14" fmla="*/ 503260 w 981749"/>
                <a:gd name="connsiteY14" fmla="*/ 137162 h 682317"/>
                <a:gd name="connsiteX15" fmla="*/ 518349 w 981749"/>
                <a:gd name="connsiteY15" fmla="*/ 141689 h 682317"/>
                <a:gd name="connsiteX16" fmla="*/ 530420 w 981749"/>
                <a:gd name="connsiteY16" fmla="*/ 155269 h 682317"/>
                <a:gd name="connsiteX17" fmla="*/ 616428 w 981749"/>
                <a:gd name="connsiteY17" fmla="*/ 200536 h 682317"/>
                <a:gd name="connsiteX18" fmla="*/ 623973 w 981749"/>
                <a:gd name="connsiteY18" fmla="*/ 209590 h 682317"/>
                <a:gd name="connsiteX19" fmla="*/ 664713 w 981749"/>
                <a:gd name="connsiteY19" fmla="*/ 288053 h 682317"/>
                <a:gd name="connsiteX20" fmla="*/ 678293 w 981749"/>
                <a:gd name="connsiteY20" fmla="*/ 325776 h 682317"/>
                <a:gd name="connsiteX21" fmla="*/ 977058 w 981749"/>
                <a:gd name="connsiteY21" fmla="*/ 564184 h 682317"/>
                <a:gd name="connsiteX22" fmla="*/ 874451 w 981749"/>
                <a:gd name="connsiteY22" fmla="*/ 657737 h 682317"/>
                <a:gd name="connsiteX23" fmla="*/ 830694 w 981749"/>
                <a:gd name="connsiteY23" fmla="*/ 580782 h 682317"/>
                <a:gd name="connsiteX24" fmla="*/ 741668 w 981749"/>
                <a:gd name="connsiteY24" fmla="*/ 681878 h 682317"/>
                <a:gd name="connsiteX25" fmla="*/ 732614 w 981749"/>
                <a:gd name="connsiteY25" fmla="*/ 532497 h 682317"/>
                <a:gd name="connsiteX26" fmla="*/ 592286 w 981749"/>
                <a:gd name="connsiteY26" fmla="*/ 603416 h 682317"/>
                <a:gd name="connsiteX27" fmla="*/ 583232 w 981749"/>
                <a:gd name="connsiteY27" fmla="*/ 484212 h 682317"/>
                <a:gd name="connsiteX28" fmla="*/ 426305 w 981749"/>
                <a:gd name="connsiteY28" fmla="*/ 574746 h 682317"/>
                <a:gd name="connsiteX29" fmla="*/ 473082 w 981749"/>
                <a:gd name="connsiteY29" fmla="*/ 387641 h 682317"/>
                <a:gd name="connsiteX30" fmla="*/ 316154 w 981749"/>
                <a:gd name="connsiteY30" fmla="*/ 464595 h 682317"/>
                <a:gd name="connsiteX31" fmla="*/ 331244 w 981749"/>
                <a:gd name="connsiteY31" fmla="*/ 271455 h 682317"/>
                <a:gd name="connsiteX32" fmla="*/ 162246 w 981749"/>
                <a:gd name="connsiteY32" fmla="*/ 346900 h 682317"/>
                <a:gd name="connsiteX33" fmla="*/ 227129 w 981749"/>
                <a:gd name="connsiteY33" fmla="*/ 196009 h 682317"/>
                <a:gd name="connsiteX34" fmla="*/ 166773 w 981749"/>
                <a:gd name="connsiteY34" fmla="*/ 143198 h 682317"/>
                <a:gd name="connsiteX35" fmla="*/ 56623 w 981749"/>
                <a:gd name="connsiteY35" fmla="*/ 238259 h 682317"/>
                <a:gd name="connsiteX36" fmla="*/ 101890 w 981749"/>
                <a:gd name="connsiteY36" fmla="*/ 94912 h 682317"/>
                <a:gd name="connsiteX37" fmla="*/ 3810 w 981749"/>
                <a:gd name="connsiteY37" fmla="*/ 134144 h 682317"/>
                <a:gd name="connsiteX38" fmla="*/ 26445 w 981749"/>
                <a:gd name="connsiteY38" fmla="*/ 28521 h 682317"/>
                <a:gd name="connsiteX39" fmla="*/ 64167 w 981749"/>
                <a:gd name="connsiteY39" fmla="*/ 1360 h 682317"/>
                <a:gd name="connsiteX0" fmla="*/ 64167 w 1013396"/>
                <a:gd name="connsiteY0" fmla="*/ 1360 h 682317"/>
                <a:gd name="connsiteX1" fmla="*/ 107925 w 1013396"/>
                <a:gd name="connsiteY1" fmla="*/ 4378 h 682317"/>
                <a:gd name="connsiteX2" fmla="*/ 133577 w 1013396"/>
                <a:gd name="connsiteY2" fmla="*/ 5887 h 682317"/>
                <a:gd name="connsiteX3" fmla="*/ 169791 w 1013396"/>
                <a:gd name="connsiteY3" fmla="*/ 11922 h 682317"/>
                <a:gd name="connsiteX4" fmla="*/ 171299 w 1013396"/>
                <a:gd name="connsiteY4" fmla="*/ 16449 h 682317"/>
                <a:gd name="connsiteX5" fmla="*/ 175826 w 1013396"/>
                <a:gd name="connsiteY5" fmla="*/ 34556 h 682317"/>
                <a:gd name="connsiteX6" fmla="*/ 187897 w 1013396"/>
                <a:gd name="connsiteY6" fmla="*/ 64734 h 682317"/>
                <a:gd name="connsiteX7" fmla="*/ 189406 w 1013396"/>
                <a:gd name="connsiteY7" fmla="*/ 84350 h 682317"/>
                <a:gd name="connsiteX8" fmla="*/ 231656 w 1013396"/>
                <a:gd name="connsiteY8" fmla="*/ 113019 h 682317"/>
                <a:gd name="connsiteX9" fmla="*/ 284468 w 1013396"/>
                <a:gd name="connsiteY9" fmla="*/ 117546 h 682317"/>
                <a:gd name="connsiteX10" fmla="*/ 350860 w 1013396"/>
                <a:gd name="connsiteY10" fmla="*/ 125091 h 682317"/>
                <a:gd name="connsiteX11" fmla="*/ 371985 w 1013396"/>
                <a:gd name="connsiteY11" fmla="*/ 131126 h 682317"/>
                <a:gd name="connsiteX12" fmla="*/ 384056 w 1013396"/>
                <a:gd name="connsiteY12" fmla="*/ 132635 h 682317"/>
                <a:gd name="connsiteX13" fmla="*/ 483644 w 1013396"/>
                <a:gd name="connsiteY13" fmla="*/ 134144 h 682317"/>
                <a:gd name="connsiteX14" fmla="*/ 503260 w 1013396"/>
                <a:gd name="connsiteY14" fmla="*/ 137162 h 682317"/>
                <a:gd name="connsiteX15" fmla="*/ 518349 w 1013396"/>
                <a:gd name="connsiteY15" fmla="*/ 141689 h 682317"/>
                <a:gd name="connsiteX16" fmla="*/ 530420 w 1013396"/>
                <a:gd name="connsiteY16" fmla="*/ 155269 h 682317"/>
                <a:gd name="connsiteX17" fmla="*/ 616428 w 1013396"/>
                <a:gd name="connsiteY17" fmla="*/ 200536 h 682317"/>
                <a:gd name="connsiteX18" fmla="*/ 623973 w 1013396"/>
                <a:gd name="connsiteY18" fmla="*/ 209590 h 682317"/>
                <a:gd name="connsiteX19" fmla="*/ 664713 w 1013396"/>
                <a:gd name="connsiteY19" fmla="*/ 288053 h 682317"/>
                <a:gd name="connsiteX20" fmla="*/ 989128 w 1013396"/>
                <a:gd name="connsiteY20" fmla="*/ 469123 h 682317"/>
                <a:gd name="connsiteX21" fmla="*/ 977058 w 1013396"/>
                <a:gd name="connsiteY21" fmla="*/ 564184 h 682317"/>
                <a:gd name="connsiteX22" fmla="*/ 874451 w 1013396"/>
                <a:gd name="connsiteY22" fmla="*/ 657737 h 682317"/>
                <a:gd name="connsiteX23" fmla="*/ 830694 w 1013396"/>
                <a:gd name="connsiteY23" fmla="*/ 580782 h 682317"/>
                <a:gd name="connsiteX24" fmla="*/ 741668 w 1013396"/>
                <a:gd name="connsiteY24" fmla="*/ 681878 h 682317"/>
                <a:gd name="connsiteX25" fmla="*/ 732614 w 1013396"/>
                <a:gd name="connsiteY25" fmla="*/ 532497 h 682317"/>
                <a:gd name="connsiteX26" fmla="*/ 592286 w 1013396"/>
                <a:gd name="connsiteY26" fmla="*/ 603416 h 682317"/>
                <a:gd name="connsiteX27" fmla="*/ 583232 w 1013396"/>
                <a:gd name="connsiteY27" fmla="*/ 484212 h 682317"/>
                <a:gd name="connsiteX28" fmla="*/ 426305 w 1013396"/>
                <a:gd name="connsiteY28" fmla="*/ 574746 h 682317"/>
                <a:gd name="connsiteX29" fmla="*/ 473082 w 1013396"/>
                <a:gd name="connsiteY29" fmla="*/ 387641 h 682317"/>
                <a:gd name="connsiteX30" fmla="*/ 316154 w 1013396"/>
                <a:gd name="connsiteY30" fmla="*/ 464595 h 682317"/>
                <a:gd name="connsiteX31" fmla="*/ 331244 w 1013396"/>
                <a:gd name="connsiteY31" fmla="*/ 271455 h 682317"/>
                <a:gd name="connsiteX32" fmla="*/ 162246 w 1013396"/>
                <a:gd name="connsiteY32" fmla="*/ 346900 h 682317"/>
                <a:gd name="connsiteX33" fmla="*/ 227129 w 1013396"/>
                <a:gd name="connsiteY33" fmla="*/ 196009 h 682317"/>
                <a:gd name="connsiteX34" fmla="*/ 166773 w 1013396"/>
                <a:gd name="connsiteY34" fmla="*/ 143198 h 682317"/>
                <a:gd name="connsiteX35" fmla="*/ 56623 w 1013396"/>
                <a:gd name="connsiteY35" fmla="*/ 238259 h 682317"/>
                <a:gd name="connsiteX36" fmla="*/ 101890 w 1013396"/>
                <a:gd name="connsiteY36" fmla="*/ 94912 h 682317"/>
                <a:gd name="connsiteX37" fmla="*/ 3810 w 1013396"/>
                <a:gd name="connsiteY37" fmla="*/ 134144 h 682317"/>
                <a:gd name="connsiteX38" fmla="*/ 26445 w 1013396"/>
                <a:gd name="connsiteY38" fmla="*/ 28521 h 682317"/>
                <a:gd name="connsiteX39" fmla="*/ 64167 w 1013396"/>
                <a:gd name="connsiteY39" fmla="*/ 1360 h 682317"/>
                <a:gd name="connsiteX0" fmla="*/ 64167 w 997771"/>
                <a:gd name="connsiteY0" fmla="*/ 1360 h 682317"/>
                <a:gd name="connsiteX1" fmla="*/ 107925 w 997771"/>
                <a:gd name="connsiteY1" fmla="*/ 4378 h 682317"/>
                <a:gd name="connsiteX2" fmla="*/ 133577 w 997771"/>
                <a:gd name="connsiteY2" fmla="*/ 5887 h 682317"/>
                <a:gd name="connsiteX3" fmla="*/ 169791 w 997771"/>
                <a:gd name="connsiteY3" fmla="*/ 11922 h 682317"/>
                <a:gd name="connsiteX4" fmla="*/ 171299 w 997771"/>
                <a:gd name="connsiteY4" fmla="*/ 16449 h 682317"/>
                <a:gd name="connsiteX5" fmla="*/ 175826 w 997771"/>
                <a:gd name="connsiteY5" fmla="*/ 34556 h 682317"/>
                <a:gd name="connsiteX6" fmla="*/ 187897 w 997771"/>
                <a:gd name="connsiteY6" fmla="*/ 64734 h 682317"/>
                <a:gd name="connsiteX7" fmla="*/ 189406 w 997771"/>
                <a:gd name="connsiteY7" fmla="*/ 84350 h 682317"/>
                <a:gd name="connsiteX8" fmla="*/ 231656 w 997771"/>
                <a:gd name="connsiteY8" fmla="*/ 113019 h 682317"/>
                <a:gd name="connsiteX9" fmla="*/ 284468 w 997771"/>
                <a:gd name="connsiteY9" fmla="*/ 117546 h 682317"/>
                <a:gd name="connsiteX10" fmla="*/ 350860 w 997771"/>
                <a:gd name="connsiteY10" fmla="*/ 125091 h 682317"/>
                <a:gd name="connsiteX11" fmla="*/ 371985 w 997771"/>
                <a:gd name="connsiteY11" fmla="*/ 131126 h 682317"/>
                <a:gd name="connsiteX12" fmla="*/ 384056 w 997771"/>
                <a:gd name="connsiteY12" fmla="*/ 132635 h 682317"/>
                <a:gd name="connsiteX13" fmla="*/ 483644 w 997771"/>
                <a:gd name="connsiteY13" fmla="*/ 134144 h 682317"/>
                <a:gd name="connsiteX14" fmla="*/ 503260 w 997771"/>
                <a:gd name="connsiteY14" fmla="*/ 137162 h 682317"/>
                <a:gd name="connsiteX15" fmla="*/ 518349 w 997771"/>
                <a:gd name="connsiteY15" fmla="*/ 141689 h 682317"/>
                <a:gd name="connsiteX16" fmla="*/ 530420 w 997771"/>
                <a:gd name="connsiteY16" fmla="*/ 155269 h 682317"/>
                <a:gd name="connsiteX17" fmla="*/ 616428 w 997771"/>
                <a:gd name="connsiteY17" fmla="*/ 200536 h 682317"/>
                <a:gd name="connsiteX18" fmla="*/ 623973 w 997771"/>
                <a:gd name="connsiteY18" fmla="*/ 209590 h 682317"/>
                <a:gd name="connsiteX19" fmla="*/ 875960 w 997771"/>
                <a:gd name="connsiteY19" fmla="*/ 527970 h 682317"/>
                <a:gd name="connsiteX20" fmla="*/ 989128 w 997771"/>
                <a:gd name="connsiteY20" fmla="*/ 469123 h 682317"/>
                <a:gd name="connsiteX21" fmla="*/ 977058 w 997771"/>
                <a:gd name="connsiteY21" fmla="*/ 564184 h 682317"/>
                <a:gd name="connsiteX22" fmla="*/ 874451 w 997771"/>
                <a:gd name="connsiteY22" fmla="*/ 657737 h 682317"/>
                <a:gd name="connsiteX23" fmla="*/ 830694 w 997771"/>
                <a:gd name="connsiteY23" fmla="*/ 580782 h 682317"/>
                <a:gd name="connsiteX24" fmla="*/ 741668 w 997771"/>
                <a:gd name="connsiteY24" fmla="*/ 681878 h 682317"/>
                <a:gd name="connsiteX25" fmla="*/ 732614 w 997771"/>
                <a:gd name="connsiteY25" fmla="*/ 532497 h 682317"/>
                <a:gd name="connsiteX26" fmla="*/ 592286 w 997771"/>
                <a:gd name="connsiteY26" fmla="*/ 603416 h 682317"/>
                <a:gd name="connsiteX27" fmla="*/ 583232 w 997771"/>
                <a:gd name="connsiteY27" fmla="*/ 484212 h 682317"/>
                <a:gd name="connsiteX28" fmla="*/ 426305 w 997771"/>
                <a:gd name="connsiteY28" fmla="*/ 574746 h 682317"/>
                <a:gd name="connsiteX29" fmla="*/ 473082 w 997771"/>
                <a:gd name="connsiteY29" fmla="*/ 387641 h 682317"/>
                <a:gd name="connsiteX30" fmla="*/ 316154 w 997771"/>
                <a:gd name="connsiteY30" fmla="*/ 464595 h 682317"/>
                <a:gd name="connsiteX31" fmla="*/ 331244 w 997771"/>
                <a:gd name="connsiteY31" fmla="*/ 271455 h 682317"/>
                <a:gd name="connsiteX32" fmla="*/ 162246 w 997771"/>
                <a:gd name="connsiteY32" fmla="*/ 346900 h 682317"/>
                <a:gd name="connsiteX33" fmla="*/ 227129 w 997771"/>
                <a:gd name="connsiteY33" fmla="*/ 196009 h 682317"/>
                <a:gd name="connsiteX34" fmla="*/ 166773 w 997771"/>
                <a:gd name="connsiteY34" fmla="*/ 143198 h 682317"/>
                <a:gd name="connsiteX35" fmla="*/ 56623 w 997771"/>
                <a:gd name="connsiteY35" fmla="*/ 238259 h 682317"/>
                <a:gd name="connsiteX36" fmla="*/ 101890 w 997771"/>
                <a:gd name="connsiteY36" fmla="*/ 94912 h 682317"/>
                <a:gd name="connsiteX37" fmla="*/ 3810 w 997771"/>
                <a:gd name="connsiteY37" fmla="*/ 134144 h 682317"/>
                <a:gd name="connsiteX38" fmla="*/ 26445 w 997771"/>
                <a:gd name="connsiteY38" fmla="*/ 28521 h 682317"/>
                <a:gd name="connsiteX39" fmla="*/ 64167 w 997771"/>
                <a:gd name="connsiteY39" fmla="*/ 1360 h 682317"/>
                <a:gd name="connsiteX0" fmla="*/ 64167 w 997771"/>
                <a:gd name="connsiteY0" fmla="*/ 1360 h 682317"/>
                <a:gd name="connsiteX1" fmla="*/ 107925 w 997771"/>
                <a:gd name="connsiteY1" fmla="*/ 4378 h 682317"/>
                <a:gd name="connsiteX2" fmla="*/ 133577 w 997771"/>
                <a:gd name="connsiteY2" fmla="*/ 5887 h 682317"/>
                <a:gd name="connsiteX3" fmla="*/ 169791 w 997771"/>
                <a:gd name="connsiteY3" fmla="*/ 11922 h 682317"/>
                <a:gd name="connsiteX4" fmla="*/ 171299 w 997771"/>
                <a:gd name="connsiteY4" fmla="*/ 16449 h 682317"/>
                <a:gd name="connsiteX5" fmla="*/ 175826 w 997771"/>
                <a:gd name="connsiteY5" fmla="*/ 34556 h 682317"/>
                <a:gd name="connsiteX6" fmla="*/ 187897 w 997771"/>
                <a:gd name="connsiteY6" fmla="*/ 64734 h 682317"/>
                <a:gd name="connsiteX7" fmla="*/ 189406 w 997771"/>
                <a:gd name="connsiteY7" fmla="*/ 84350 h 682317"/>
                <a:gd name="connsiteX8" fmla="*/ 231656 w 997771"/>
                <a:gd name="connsiteY8" fmla="*/ 113019 h 682317"/>
                <a:gd name="connsiteX9" fmla="*/ 284468 w 997771"/>
                <a:gd name="connsiteY9" fmla="*/ 117546 h 682317"/>
                <a:gd name="connsiteX10" fmla="*/ 350860 w 997771"/>
                <a:gd name="connsiteY10" fmla="*/ 125091 h 682317"/>
                <a:gd name="connsiteX11" fmla="*/ 371985 w 997771"/>
                <a:gd name="connsiteY11" fmla="*/ 131126 h 682317"/>
                <a:gd name="connsiteX12" fmla="*/ 384056 w 997771"/>
                <a:gd name="connsiteY12" fmla="*/ 132635 h 682317"/>
                <a:gd name="connsiteX13" fmla="*/ 483644 w 997771"/>
                <a:gd name="connsiteY13" fmla="*/ 134144 h 682317"/>
                <a:gd name="connsiteX14" fmla="*/ 503260 w 997771"/>
                <a:gd name="connsiteY14" fmla="*/ 137162 h 682317"/>
                <a:gd name="connsiteX15" fmla="*/ 518349 w 997771"/>
                <a:gd name="connsiteY15" fmla="*/ 141689 h 682317"/>
                <a:gd name="connsiteX16" fmla="*/ 530420 w 997771"/>
                <a:gd name="connsiteY16" fmla="*/ 155269 h 682317"/>
                <a:gd name="connsiteX17" fmla="*/ 616428 w 997771"/>
                <a:gd name="connsiteY17" fmla="*/ 200536 h 682317"/>
                <a:gd name="connsiteX18" fmla="*/ 915193 w 997771"/>
                <a:gd name="connsiteY18" fmla="*/ 340866 h 682317"/>
                <a:gd name="connsiteX19" fmla="*/ 875960 w 997771"/>
                <a:gd name="connsiteY19" fmla="*/ 527970 h 682317"/>
                <a:gd name="connsiteX20" fmla="*/ 989128 w 997771"/>
                <a:gd name="connsiteY20" fmla="*/ 469123 h 682317"/>
                <a:gd name="connsiteX21" fmla="*/ 977058 w 997771"/>
                <a:gd name="connsiteY21" fmla="*/ 564184 h 682317"/>
                <a:gd name="connsiteX22" fmla="*/ 874451 w 997771"/>
                <a:gd name="connsiteY22" fmla="*/ 657737 h 682317"/>
                <a:gd name="connsiteX23" fmla="*/ 830694 w 997771"/>
                <a:gd name="connsiteY23" fmla="*/ 580782 h 682317"/>
                <a:gd name="connsiteX24" fmla="*/ 741668 w 997771"/>
                <a:gd name="connsiteY24" fmla="*/ 681878 h 682317"/>
                <a:gd name="connsiteX25" fmla="*/ 732614 w 997771"/>
                <a:gd name="connsiteY25" fmla="*/ 532497 h 682317"/>
                <a:gd name="connsiteX26" fmla="*/ 592286 w 997771"/>
                <a:gd name="connsiteY26" fmla="*/ 603416 h 682317"/>
                <a:gd name="connsiteX27" fmla="*/ 583232 w 997771"/>
                <a:gd name="connsiteY27" fmla="*/ 484212 h 682317"/>
                <a:gd name="connsiteX28" fmla="*/ 426305 w 997771"/>
                <a:gd name="connsiteY28" fmla="*/ 574746 h 682317"/>
                <a:gd name="connsiteX29" fmla="*/ 473082 w 997771"/>
                <a:gd name="connsiteY29" fmla="*/ 387641 h 682317"/>
                <a:gd name="connsiteX30" fmla="*/ 316154 w 997771"/>
                <a:gd name="connsiteY30" fmla="*/ 464595 h 682317"/>
                <a:gd name="connsiteX31" fmla="*/ 331244 w 997771"/>
                <a:gd name="connsiteY31" fmla="*/ 271455 h 682317"/>
                <a:gd name="connsiteX32" fmla="*/ 162246 w 997771"/>
                <a:gd name="connsiteY32" fmla="*/ 346900 h 682317"/>
                <a:gd name="connsiteX33" fmla="*/ 227129 w 997771"/>
                <a:gd name="connsiteY33" fmla="*/ 196009 h 682317"/>
                <a:gd name="connsiteX34" fmla="*/ 166773 w 997771"/>
                <a:gd name="connsiteY34" fmla="*/ 143198 h 682317"/>
                <a:gd name="connsiteX35" fmla="*/ 56623 w 997771"/>
                <a:gd name="connsiteY35" fmla="*/ 238259 h 682317"/>
                <a:gd name="connsiteX36" fmla="*/ 101890 w 997771"/>
                <a:gd name="connsiteY36" fmla="*/ 94912 h 682317"/>
                <a:gd name="connsiteX37" fmla="*/ 3810 w 997771"/>
                <a:gd name="connsiteY37" fmla="*/ 134144 h 682317"/>
                <a:gd name="connsiteX38" fmla="*/ 26445 w 997771"/>
                <a:gd name="connsiteY38" fmla="*/ 28521 h 682317"/>
                <a:gd name="connsiteX39" fmla="*/ 64167 w 997771"/>
                <a:gd name="connsiteY39" fmla="*/ 1360 h 682317"/>
                <a:gd name="connsiteX0" fmla="*/ 64167 w 997771"/>
                <a:gd name="connsiteY0" fmla="*/ 1360 h 682317"/>
                <a:gd name="connsiteX1" fmla="*/ 107925 w 997771"/>
                <a:gd name="connsiteY1" fmla="*/ 4378 h 682317"/>
                <a:gd name="connsiteX2" fmla="*/ 133577 w 997771"/>
                <a:gd name="connsiteY2" fmla="*/ 5887 h 682317"/>
                <a:gd name="connsiteX3" fmla="*/ 169791 w 997771"/>
                <a:gd name="connsiteY3" fmla="*/ 11922 h 682317"/>
                <a:gd name="connsiteX4" fmla="*/ 171299 w 997771"/>
                <a:gd name="connsiteY4" fmla="*/ 16449 h 682317"/>
                <a:gd name="connsiteX5" fmla="*/ 175826 w 997771"/>
                <a:gd name="connsiteY5" fmla="*/ 34556 h 682317"/>
                <a:gd name="connsiteX6" fmla="*/ 187897 w 997771"/>
                <a:gd name="connsiteY6" fmla="*/ 64734 h 682317"/>
                <a:gd name="connsiteX7" fmla="*/ 189406 w 997771"/>
                <a:gd name="connsiteY7" fmla="*/ 84350 h 682317"/>
                <a:gd name="connsiteX8" fmla="*/ 231656 w 997771"/>
                <a:gd name="connsiteY8" fmla="*/ 113019 h 682317"/>
                <a:gd name="connsiteX9" fmla="*/ 284468 w 997771"/>
                <a:gd name="connsiteY9" fmla="*/ 117546 h 682317"/>
                <a:gd name="connsiteX10" fmla="*/ 350860 w 997771"/>
                <a:gd name="connsiteY10" fmla="*/ 125091 h 682317"/>
                <a:gd name="connsiteX11" fmla="*/ 371985 w 997771"/>
                <a:gd name="connsiteY11" fmla="*/ 131126 h 682317"/>
                <a:gd name="connsiteX12" fmla="*/ 384056 w 997771"/>
                <a:gd name="connsiteY12" fmla="*/ 132635 h 682317"/>
                <a:gd name="connsiteX13" fmla="*/ 483644 w 997771"/>
                <a:gd name="connsiteY13" fmla="*/ 134144 h 682317"/>
                <a:gd name="connsiteX14" fmla="*/ 503260 w 997771"/>
                <a:gd name="connsiteY14" fmla="*/ 137162 h 682317"/>
                <a:gd name="connsiteX15" fmla="*/ 518349 w 997771"/>
                <a:gd name="connsiteY15" fmla="*/ 141689 h 682317"/>
                <a:gd name="connsiteX16" fmla="*/ 530420 w 997771"/>
                <a:gd name="connsiteY16" fmla="*/ 155269 h 682317"/>
                <a:gd name="connsiteX17" fmla="*/ 765811 w 997771"/>
                <a:gd name="connsiteY17" fmla="*/ 393676 h 682317"/>
                <a:gd name="connsiteX18" fmla="*/ 915193 w 997771"/>
                <a:gd name="connsiteY18" fmla="*/ 340866 h 682317"/>
                <a:gd name="connsiteX19" fmla="*/ 875960 w 997771"/>
                <a:gd name="connsiteY19" fmla="*/ 527970 h 682317"/>
                <a:gd name="connsiteX20" fmla="*/ 989128 w 997771"/>
                <a:gd name="connsiteY20" fmla="*/ 469123 h 682317"/>
                <a:gd name="connsiteX21" fmla="*/ 977058 w 997771"/>
                <a:gd name="connsiteY21" fmla="*/ 564184 h 682317"/>
                <a:gd name="connsiteX22" fmla="*/ 874451 w 997771"/>
                <a:gd name="connsiteY22" fmla="*/ 657737 h 682317"/>
                <a:gd name="connsiteX23" fmla="*/ 830694 w 997771"/>
                <a:gd name="connsiteY23" fmla="*/ 580782 h 682317"/>
                <a:gd name="connsiteX24" fmla="*/ 741668 w 997771"/>
                <a:gd name="connsiteY24" fmla="*/ 681878 h 682317"/>
                <a:gd name="connsiteX25" fmla="*/ 732614 w 997771"/>
                <a:gd name="connsiteY25" fmla="*/ 532497 h 682317"/>
                <a:gd name="connsiteX26" fmla="*/ 592286 w 997771"/>
                <a:gd name="connsiteY26" fmla="*/ 603416 h 682317"/>
                <a:gd name="connsiteX27" fmla="*/ 583232 w 997771"/>
                <a:gd name="connsiteY27" fmla="*/ 484212 h 682317"/>
                <a:gd name="connsiteX28" fmla="*/ 426305 w 997771"/>
                <a:gd name="connsiteY28" fmla="*/ 574746 h 682317"/>
                <a:gd name="connsiteX29" fmla="*/ 473082 w 997771"/>
                <a:gd name="connsiteY29" fmla="*/ 387641 h 682317"/>
                <a:gd name="connsiteX30" fmla="*/ 316154 w 997771"/>
                <a:gd name="connsiteY30" fmla="*/ 464595 h 682317"/>
                <a:gd name="connsiteX31" fmla="*/ 331244 w 997771"/>
                <a:gd name="connsiteY31" fmla="*/ 271455 h 682317"/>
                <a:gd name="connsiteX32" fmla="*/ 162246 w 997771"/>
                <a:gd name="connsiteY32" fmla="*/ 346900 h 682317"/>
                <a:gd name="connsiteX33" fmla="*/ 227129 w 997771"/>
                <a:gd name="connsiteY33" fmla="*/ 196009 h 682317"/>
                <a:gd name="connsiteX34" fmla="*/ 166773 w 997771"/>
                <a:gd name="connsiteY34" fmla="*/ 143198 h 682317"/>
                <a:gd name="connsiteX35" fmla="*/ 56623 w 997771"/>
                <a:gd name="connsiteY35" fmla="*/ 238259 h 682317"/>
                <a:gd name="connsiteX36" fmla="*/ 101890 w 997771"/>
                <a:gd name="connsiteY36" fmla="*/ 94912 h 682317"/>
                <a:gd name="connsiteX37" fmla="*/ 3810 w 997771"/>
                <a:gd name="connsiteY37" fmla="*/ 134144 h 682317"/>
                <a:gd name="connsiteX38" fmla="*/ 26445 w 997771"/>
                <a:gd name="connsiteY38" fmla="*/ 28521 h 682317"/>
                <a:gd name="connsiteX39" fmla="*/ 64167 w 997771"/>
                <a:gd name="connsiteY39" fmla="*/ 1360 h 682317"/>
                <a:gd name="connsiteX0" fmla="*/ 64167 w 997771"/>
                <a:gd name="connsiteY0" fmla="*/ 1360 h 682317"/>
                <a:gd name="connsiteX1" fmla="*/ 107925 w 997771"/>
                <a:gd name="connsiteY1" fmla="*/ 4378 h 682317"/>
                <a:gd name="connsiteX2" fmla="*/ 133577 w 997771"/>
                <a:gd name="connsiteY2" fmla="*/ 5887 h 682317"/>
                <a:gd name="connsiteX3" fmla="*/ 169791 w 997771"/>
                <a:gd name="connsiteY3" fmla="*/ 11922 h 682317"/>
                <a:gd name="connsiteX4" fmla="*/ 171299 w 997771"/>
                <a:gd name="connsiteY4" fmla="*/ 16449 h 682317"/>
                <a:gd name="connsiteX5" fmla="*/ 175826 w 997771"/>
                <a:gd name="connsiteY5" fmla="*/ 34556 h 682317"/>
                <a:gd name="connsiteX6" fmla="*/ 187897 w 997771"/>
                <a:gd name="connsiteY6" fmla="*/ 64734 h 682317"/>
                <a:gd name="connsiteX7" fmla="*/ 189406 w 997771"/>
                <a:gd name="connsiteY7" fmla="*/ 84350 h 682317"/>
                <a:gd name="connsiteX8" fmla="*/ 231656 w 997771"/>
                <a:gd name="connsiteY8" fmla="*/ 113019 h 682317"/>
                <a:gd name="connsiteX9" fmla="*/ 284468 w 997771"/>
                <a:gd name="connsiteY9" fmla="*/ 117546 h 682317"/>
                <a:gd name="connsiteX10" fmla="*/ 350860 w 997771"/>
                <a:gd name="connsiteY10" fmla="*/ 125091 h 682317"/>
                <a:gd name="connsiteX11" fmla="*/ 371985 w 997771"/>
                <a:gd name="connsiteY11" fmla="*/ 131126 h 682317"/>
                <a:gd name="connsiteX12" fmla="*/ 384056 w 997771"/>
                <a:gd name="connsiteY12" fmla="*/ 132635 h 682317"/>
                <a:gd name="connsiteX13" fmla="*/ 483644 w 997771"/>
                <a:gd name="connsiteY13" fmla="*/ 134144 h 682317"/>
                <a:gd name="connsiteX14" fmla="*/ 503260 w 997771"/>
                <a:gd name="connsiteY14" fmla="*/ 137162 h 682317"/>
                <a:gd name="connsiteX15" fmla="*/ 518349 w 997771"/>
                <a:gd name="connsiteY15" fmla="*/ 141689 h 682317"/>
                <a:gd name="connsiteX16" fmla="*/ 782409 w 997771"/>
                <a:gd name="connsiteY16" fmla="*/ 218643 h 682317"/>
                <a:gd name="connsiteX17" fmla="*/ 765811 w 997771"/>
                <a:gd name="connsiteY17" fmla="*/ 393676 h 682317"/>
                <a:gd name="connsiteX18" fmla="*/ 915193 w 997771"/>
                <a:gd name="connsiteY18" fmla="*/ 340866 h 682317"/>
                <a:gd name="connsiteX19" fmla="*/ 875960 w 997771"/>
                <a:gd name="connsiteY19" fmla="*/ 527970 h 682317"/>
                <a:gd name="connsiteX20" fmla="*/ 989128 w 997771"/>
                <a:gd name="connsiteY20" fmla="*/ 469123 h 682317"/>
                <a:gd name="connsiteX21" fmla="*/ 977058 w 997771"/>
                <a:gd name="connsiteY21" fmla="*/ 564184 h 682317"/>
                <a:gd name="connsiteX22" fmla="*/ 874451 w 997771"/>
                <a:gd name="connsiteY22" fmla="*/ 657737 h 682317"/>
                <a:gd name="connsiteX23" fmla="*/ 830694 w 997771"/>
                <a:gd name="connsiteY23" fmla="*/ 580782 h 682317"/>
                <a:gd name="connsiteX24" fmla="*/ 741668 w 997771"/>
                <a:gd name="connsiteY24" fmla="*/ 681878 h 682317"/>
                <a:gd name="connsiteX25" fmla="*/ 732614 w 997771"/>
                <a:gd name="connsiteY25" fmla="*/ 532497 h 682317"/>
                <a:gd name="connsiteX26" fmla="*/ 592286 w 997771"/>
                <a:gd name="connsiteY26" fmla="*/ 603416 h 682317"/>
                <a:gd name="connsiteX27" fmla="*/ 583232 w 997771"/>
                <a:gd name="connsiteY27" fmla="*/ 484212 h 682317"/>
                <a:gd name="connsiteX28" fmla="*/ 426305 w 997771"/>
                <a:gd name="connsiteY28" fmla="*/ 574746 h 682317"/>
                <a:gd name="connsiteX29" fmla="*/ 473082 w 997771"/>
                <a:gd name="connsiteY29" fmla="*/ 387641 h 682317"/>
                <a:gd name="connsiteX30" fmla="*/ 316154 w 997771"/>
                <a:gd name="connsiteY30" fmla="*/ 464595 h 682317"/>
                <a:gd name="connsiteX31" fmla="*/ 331244 w 997771"/>
                <a:gd name="connsiteY31" fmla="*/ 271455 h 682317"/>
                <a:gd name="connsiteX32" fmla="*/ 162246 w 997771"/>
                <a:gd name="connsiteY32" fmla="*/ 346900 h 682317"/>
                <a:gd name="connsiteX33" fmla="*/ 227129 w 997771"/>
                <a:gd name="connsiteY33" fmla="*/ 196009 h 682317"/>
                <a:gd name="connsiteX34" fmla="*/ 166773 w 997771"/>
                <a:gd name="connsiteY34" fmla="*/ 143198 h 682317"/>
                <a:gd name="connsiteX35" fmla="*/ 56623 w 997771"/>
                <a:gd name="connsiteY35" fmla="*/ 238259 h 682317"/>
                <a:gd name="connsiteX36" fmla="*/ 101890 w 997771"/>
                <a:gd name="connsiteY36" fmla="*/ 94912 h 682317"/>
                <a:gd name="connsiteX37" fmla="*/ 3810 w 997771"/>
                <a:gd name="connsiteY37" fmla="*/ 134144 h 682317"/>
                <a:gd name="connsiteX38" fmla="*/ 26445 w 997771"/>
                <a:gd name="connsiteY38" fmla="*/ 28521 h 682317"/>
                <a:gd name="connsiteX39" fmla="*/ 64167 w 997771"/>
                <a:gd name="connsiteY39" fmla="*/ 1360 h 682317"/>
                <a:gd name="connsiteX0" fmla="*/ 64167 w 997771"/>
                <a:gd name="connsiteY0" fmla="*/ 1360 h 682317"/>
                <a:gd name="connsiteX1" fmla="*/ 107925 w 997771"/>
                <a:gd name="connsiteY1" fmla="*/ 4378 h 682317"/>
                <a:gd name="connsiteX2" fmla="*/ 133577 w 997771"/>
                <a:gd name="connsiteY2" fmla="*/ 5887 h 682317"/>
                <a:gd name="connsiteX3" fmla="*/ 169791 w 997771"/>
                <a:gd name="connsiteY3" fmla="*/ 11922 h 682317"/>
                <a:gd name="connsiteX4" fmla="*/ 171299 w 997771"/>
                <a:gd name="connsiteY4" fmla="*/ 16449 h 682317"/>
                <a:gd name="connsiteX5" fmla="*/ 175826 w 997771"/>
                <a:gd name="connsiteY5" fmla="*/ 34556 h 682317"/>
                <a:gd name="connsiteX6" fmla="*/ 187897 w 997771"/>
                <a:gd name="connsiteY6" fmla="*/ 64734 h 682317"/>
                <a:gd name="connsiteX7" fmla="*/ 189406 w 997771"/>
                <a:gd name="connsiteY7" fmla="*/ 84350 h 682317"/>
                <a:gd name="connsiteX8" fmla="*/ 231656 w 997771"/>
                <a:gd name="connsiteY8" fmla="*/ 113019 h 682317"/>
                <a:gd name="connsiteX9" fmla="*/ 284468 w 997771"/>
                <a:gd name="connsiteY9" fmla="*/ 117546 h 682317"/>
                <a:gd name="connsiteX10" fmla="*/ 350860 w 997771"/>
                <a:gd name="connsiteY10" fmla="*/ 125091 h 682317"/>
                <a:gd name="connsiteX11" fmla="*/ 371985 w 997771"/>
                <a:gd name="connsiteY11" fmla="*/ 131126 h 682317"/>
                <a:gd name="connsiteX12" fmla="*/ 384056 w 997771"/>
                <a:gd name="connsiteY12" fmla="*/ 132635 h 682317"/>
                <a:gd name="connsiteX13" fmla="*/ 483644 w 997771"/>
                <a:gd name="connsiteY13" fmla="*/ 134144 h 682317"/>
                <a:gd name="connsiteX14" fmla="*/ 503260 w 997771"/>
                <a:gd name="connsiteY14" fmla="*/ 137162 h 682317"/>
                <a:gd name="connsiteX15" fmla="*/ 643588 w 997771"/>
                <a:gd name="connsiteY15" fmla="*/ 289562 h 682317"/>
                <a:gd name="connsiteX16" fmla="*/ 782409 w 997771"/>
                <a:gd name="connsiteY16" fmla="*/ 218643 h 682317"/>
                <a:gd name="connsiteX17" fmla="*/ 765811 w 997771"/>
                <a:gd name="connsiteY17" fmla="*/ 393676 h 682317"/>
                <a:gd name="connsiteX18" fmla="*/ 915193 w 997771"/>
                <a:gd name="connsiteY18" fmla="*/ 340866 h 682317"/>
                <a:gd name="connsiteX19" fmla="*/ 875960 w 997771"/>
                <a:gd name="connsiteY19" fmla="*/ 527970 h 682317"/>
                <a:gd name="connsiteX20" fmla="*/ 989128 w 997771"/>
                <a:gd name="connsiteY20" fmla="*/ 469123 h 682317"/>
                <a:gd name="connsiteX21" fmla="*/ 977058 w 997771"/>
                <a:gd name="connsiteY21" fmla="*/ 564184 h 682317"/>
                <a:gd name="connsiteX22" fmla="*/ 874451 w 997771"/>
                <a:gd name="connsiteY22" fmla="*/ 657737 h 682317"/>
                <a:gd name="connsiteX23" fmla="*/ 830694 w 997771"/>
                <a:gd name="connsiteY23" fmla="*/ 580782 h 682317"/>
                <a:gd name="connsiteX24" fmla="*/ 741668 w 997771"/>
                <a:gd name="connsiteY24" fmla="*/ 681878 h 682317"/>
                <a:gd name="connsiteX25" fmla="*/ 732614 w 997771"/>
                <a:gd name="connsiteY25" fmla="*/ 532497 h 682317"/>
                <a:gd name="connsiteX26" fmla="*/ 592286 w 997771"/>
                <a:gd name="connsiteY26" fmla="*/ 603416 h 682317"/>
                <a:gd name="connsiteX27" fmla="*/ 583232 w 997771"/>
                <a:gd name="connsiteY27" fmla="*/ 484212 h 682317"/>
                <a:gd name="connsiteX28" fmla="*/ 426305 w 997771"/>
                <a:gd name="connsiteY28" fmla="*/ 574746 h 682317"/>
                <a:gd name="connsiteX29" fmla="*/ 473082 w 997771"/>
                <a:gd name="connsiteY29" fmla="*/ 387641 h 682317"/>
                <a:gd name="connsiteX30" fmla="*/ 316154 w 997771"/>
                <a:gd name="connsiteY30" fmla="*/ 464595 h 682317"/>
                <a:gd name="connsiteX31" fmla="*/ 331244 w 997771"/>
                <a:gd name="connsiteY31" fmla="*/ 271455 h 682317"/>
                <a:gd name="connsiteX32" fmla="*/ 162246 w 997771"/>
                <a:gd name="connsiteY32" fmla="*/ 346900 h 682317"/>
                <a:gd name="connsiteX33" fmla="*/ 227129 w 997771"/>
                <a:gd name="connsiteY33" fmla="*/ 196009 h 682317"/>
                <a:gd name="connsiteX34" fmla="*/ 166773 w 997771"/>
                <a:gd name="connsiteY34" fmla="*/ 143198 h 682317"/>
                <a:gd name="connsiteX35" fmla="*/ 56623 w 997771"/>
                <a:gd name="connsiteY35" fmla="*/ 238259 h 682317"/>
                <a:gd name="connsiteX36" fmla="*/ 101890 w 997771"/>
                <a:gd name="connsiteY36" fmla="*/ 94912 h 682317"/>
                <a:gd name="connsiteX37" fmla="*/ 3810 w 997771"/>
                <a:gd name="connsiteY37" fmla="*/ 134144 h 682317"/>
                <a:gd name="connsiteX38" fmla="*/ 26445 w 997771"/>
                <a:gd name="connsiteY38" fmla="*/ 28521 h 682317"/>
                <a:gd name="connsiteX39" fmla="*/ 64167 w 997771"/>
                <a:gd name="connsiteY39" fmla="*/ 1360 h 682317"/>
                <a:gd name="connsiteX0" fmla="*/ 64167 w 997771"/>
                <a:gd name="connsiteY0" fmla="*/ 1360 h 682317"/>
                <a:gd name="connsiteX1" fmla="*/ 107925 w 997771"/>
                <a:gd name="connsiteY1" fmla="*/ 4378 h 682317"/>
                <a:gd name="connsiteX2" fmla="*/ 133577 w 997771"/>
                <a:gd name="connsiteY2" fmla="*/ 5887 h 682317"/>
                <a:gd name="connsiteX3" fmla="*/ 169791 w 997771"/>
                <a:gd name="connsiteY3" fmla="*/ 11922 h 682317"/>
                <a:gd name="connsiteX4" fmla="*/ 171299 w 997771"/>
                <a:gd name="connsiteY4" fmla="*/ 16449 h 682317"/>
                <a:gd name="connsiteX5" fmla="*/ 175826 w 997771"/>
                <a:gd name="connsiteY5" fmla="*/ 34556 h 682317"/>
                <a:gd name="connsiteX6" fmla="*/ 187897 w 997771"/>
                <a:gd name="connsiteY6" fmla="*/ 64734 h 682317"/>
                <a:gd name="connsiteX7" fmla="*/ 189406 w 997771"/>
                <a:gd name="connsiteY7" fmla="*/ 84350 h 682317"/>
                <a:gd name="connsiteX8" fmla="*/ 231656 w 997771"/>
                <a:gd name="connsiteY8" fmla="*/ 113019 h 682317"/>
                <a:gd name="connsiteX9" fmla="*/ 284468 w 997771"/>
                <a:gd name="connsiteY9" fmla="*/ 117546 h 682317"/>
                <a:gd name="connsiteX10" fmla="*/ 350860 w 997771"/>
                <a:gd name="connsiteY10" fmla="*/ 125091 h 682317"/>
                <a:gd name="connsiteX11" fmla="*/ 371985 w 997771"/>
                <a:gd name="connsiteY11" fmla="*/ 131126 h 682317"/>
                <a:gd name="connsiteX12" fmla="*/ 384056 w 997771"/>
                <a:gd name="connsiteY12" fmla="*/ 132635 h 682317"/>
                <a:gd name="connsiteX13" fmla="*/ 483644 w 997771"/>
                <a:gd name="connsiteY13" fmla="*/ 134144 h 682317"/>
                <a:gd name="connsiteX14" fmla="*/ 640571 w 997771"/>
                <a:gd name="connsiteY14" fmla="*/ 78315 h 682317"/>
                <a:gd name="connsiteX15" fmla="*/ 643588 w 997771"/>
                <a:gd name="connsiteY15" fmla="*/ 289562 h 682317"/>
                <a:gd name="connsiteX16" fmla="*/ 782409 w 997771"/>
                <a:gd name="connsiteY16" fmla="*/ 218643 h 682317"/>
                <a:gd name="connsiteX17" fmla="*/ 765811 w 997771"/>
                <a:gd name="connsiteY17" fmla="*/ 393676 h 682317"/>
                <a:gd name="connsiteX18" fmla="*/ 915193 w 997771"/>
                <a:gd name="connsiteY18" fmla="*/ 340866 h 682317"/>
                <a:gd name="connsiteX19" fmla="*/ 875960 w 997771"/>
                <a:gd name="connsiteY19" fmla="*/ 527970 h 682317"/>
                <a:gd name="connsiteX20" fmla="*/ 989128 w 997771"/>
                <a:gd name="connsiteY20" fmla="*/ 469123 h 682317"/>
                <a:gd name="connsiteX21" fmla="*/ 977058 w 997771"/>
                <a:gd name="connsiteY21" fmla="*/ 564184 h 682317"/>
                <a:gd name="connsiteX22" fmla="*/ 874451 w 997771"/>
                <a:gd name="connsiteY22" fmla="*/ 657737 h 682317"/>
                <a:gd name="connsiteX23" fmla="*/ 830694 w 997771"/>
                <a:gd name="connsiteY23" fmla="*/ 580782 h 682317"/>
                <a:gd name="connsiteX24" fmla="*/ 741668 w 997771"/>
                <a:gd name="connsiteY24" fmla="*/ 681878 h 682317"/>
                <a:gd name="connsiteX25" fmla="*/ 732614 w 997771"/>
                <a:gd name="connsiteY25" fmla="*/ 532497 h 682317"/>
                <a:gd name="connsiteX26" fmla="*/ 592286 w 997771"/>
                <a:gd name="connsiteY26" fmla="*/ 603416 h 682317"/>
                <a:gd name="connsiteX27" fmla="*/ 583232 w 997771"/>
                <a:gd name="connsiteY27" fmla="*/ 484212 h 682317"/>
                <a:gd name="connsiteX28" fmla="*/ 426305 w 997771"/>
                <a:gd name="connsiteY28" fmla="*/ 574746 h 682317"/>
                <a:gd name="connsiteX29" fmla="*/ 473082 w 997771"/>
                <a:gd name="connsiteY29" fmla="*/ 387641 h 682317"/>
                <a:gd name="connsiteX30" fmla="*/ 316154 w 997771"/>
                <a:gd name="connsiteY30" fmla="*/ 464595 h 682317"/>
                <a:gd name="connsiteX31" fmla="*/ 331244 w 997771"/>
                <a:gd name="connsiteY31" fmla="*/ 271455 h 682317"/>
                <a:gd name="connsiteX32" fmla="*/ 162246 w 997771"/>
                <a:gd name="connsiteY32" fmla="*/ 346900 h 682317"/>
                <a:gd name="connsiteX33" fmla="*/ 227129 w 997771"/>
                <a:gd name="connsiteY33" fmla="*/ 196009 h 682317"/>
                <a:gd name="connsiteX34" fmla="*/ 166773 w 997771"/>
                <a:gd name="connsiteY34" fmla="*/ 143198 h 682317"/>
                <a:gd name="connsiteX35" fmla="*/ 56623 w 997771"/>
                <a:gd name="connsiteY35" fmla="*/ 238259 h 682317"/>
                <a:gd name="connsiteX36" fmla="*/ 101890 w 997771"/>
                <a:gd name="connsiteY36" fmla="*/ 94912 h 682317"/>
                <a:gd name="connsiteX37" fmla="*/ 3810 w 997771"/>
                <a:gd name="connsiteY37" fmla="*/ 134144 h 682317"/>
                <a:gd name="connsiteX38" fmla="*/ 26445 w 997771"/>
                <a:gd name="connsiteY38" fmla="*/ 28521 h 682317"/>
                <a:gd name="connsiteX39" fmla="*/ 64167 w 997771"/>
                <a:gd name="connsiteY39" fmla="*/ 1360 h 682317"/>
                <a:gd name="connsiteX0" fmla="*/ 64167 w 997771"/>
                <a:gd name="connsiteY0" fmla="*/ 1360 h 682317"/>
                <a:gd name="connsiteX1" fmla="*/ 107925 w 997771"/>
                <a:gd name="connsiteY1" fmla="*/ 4378 h 682317"/>
                <a:gd name="connsiteX2" fmla="*/ 133577 w 997771"/>
                <a:gd name="connsiteY2" fmla="*/ 5887 h 682317"/>
                <a:gd name="connsiteX3" fmla="*/ 169791 w 997771"/>
                <a:gd name="connsiteY3" fmla="*/ 11922 h 682317"/>
                <a:gd name="connsiteX4" fmla="*/ 171299 w 997771"/>
                <a:gd name="connsiteY4" fmla="*/ 16449 h 682317"/>
                <a:gd name="connsiteX5" fmla="*/ 175826 w 997771"/>
                <a:gd name="connsiteY5" fmla="*/ 34556 h 682317"/>
                <a:gd name="connsiteX6" fmla="*/ 187897 w 997771"/>
                <a:gd name="connsiteY6" fmla="*/ 64734 h 682317"/>
                <a:gd name="connsiteX7" fmla="*/ 189406 w 997771"/>
                <a:gd name="connsiteY7" fmla="*/ 84350 h 682317"/>
                <a:gd name="connsiteX8" fmla="*/ 231656 w 997771"/>
                <a:gd name="connsiteY8" fmla="*/ 113019 h 682317"/>
                <a:gd name="connsiteX9" fmla="*/ 284468 w 997771"/>
                <a:gd name="connsiteY9" fmla="*/ 117546 h 682317"/>
                <a:gd name="connsiteX10" fmla="*/ 350860 w 997771"/>
                <a:gd name="connsiteY10" fmla="*/ 125091 h 682317"/>
                <a:gd name="connsiteX11" fmla="*/ 371985 w 997771"/>
                <a:gd name="connsiteY11" fmla="*/ 131126 h 682317"/>
                <a:gd name="connsiteX12" fmla="*/ 384056 w 997771"/>
                <a:gd name="connsiteY12" fmla="*/ 132635 h 682317"/>
                <a:gd name="connsiteX13" fmla="*/ 500242 w 997771"/>
                <a:gd name="connsiteY13" fmla="*/ 251839 h 682317"/>
                <a:gd name="connsiteX14" fmla="*/ 640571 w 997771"/>
                <a:gd name="connsiteY14" fmla="*/ 78315 h 682317"/>
                <a:gd name="connsiteX15" fmla="*/ 643588 w 997771"/>
                <a:gd name="connsiteY15" fmla="*/ 289562 h 682317"/>
                <a:gd name="connsiteX16" fmla="*/ 782409 w 997771"/>
                <a:gd name="connsiteY16" fmla="*/ 218643 h 682317"/>
                <a:gd name="connsiteX17" fmla="*/ 765811 w 997771"/>
                <a:gd name="connsiteY17" fmla="*/ 393676 h 682317"/>
                <a:gd name="connsiteX18" fmla="*/ 915193 w 997771"/>
                <a:gd name="connsiteY18" fmla="*/ 340866 h 682317"/>
                <a:gd name="connsiteX19" fmla="*/ 875960 w 997771"/>
                <a:gd name="connsiteY19" fmla="*/ 527970 h 682317"/>
                <a:gd name="connsiteX20" fmla="*/ 989128 w 997771"/>
                <a:gd name="connsiteY20" fmla="*/ 469123 h 682317"/>
                <a:gd name="connsiteX21" fmla="*/ 977058 w 997771"/>
                <a:gd name="connsiteY21" fmla="*/ 564184 h 682317"/>
                <a:gd name="connsiteX22" fmla="*/ 874451 w 997771"/>
                <a:gd name="connsiteY22" fmla="*/ 657737 h 682317"/>
                <a:gd name="connsiteX23" fmla="*/ 830694 w 997771"/>
                <a:gd name="connsiteY23" fmla="*/ 580782 h 682317"/>
                <a:gd name="connsiteX24" fmla="*/ 741668 w 997771"/>
                <a:gd name="connsiteY24" fmla="*/ 681878 h 682317"/>
                <a:gd name="connsiteX25" fmla="*/ 732614 w 997771"/>
                <a:gd name="connsiteY25" fmla="*/ 532497 h 682317"/>
                <a:gd name="connsiteX26" fmla="*/ 592286 w 997771"/>
                <a:gd name="connsiteY26" fmla="*/ 603416 h 682317"/>
                <a:gd name="connsiteX27" fmla="*/ 583232 w 997771"/>
                <a:gd name="connsiteY27" fmla="*/ 484212 h 682317"/>
                <a:gd name="connsiteX28" fmla="*/ 426305 w 997771"/>
                <a:gd name="connsiteY28" fmla="*/ 574746 h 682317"/>
                <a:gd name="connsiteX29" fmla="*/ 473082 w 997771"/>
                <a:gd name="connsiteY29" fmla="*/ 387641 h 682317"/>
                <a:gd name="connsiteX30" fmla="*/ 316154 w 997771"/>
                <a:gd name="connsiteY30" fmla="*/ 464595 h 682317"/>
                <a:gd name="connsiteX31" fmla="*/ 331244 w 997771"/>
                <a:gd name="connsiteY31" fmla="*/ 271455 h 682317"/>
                <a:gd name="connsiteX32" fmla="*/ 162246 w 997771"/>
                <a:gd name="connsiteY32" fmla="*/ 346900 h 682317"/>
                <a:gd name="connsiteX33" fmla="*/ 227129 w 997771"/>
                <a:gd name="connsiteY33" fmla="*/ 196009 h 682317"/>
                <a:gd name="connsiteX34" fmla="*/ 166773 w 997771"/>
                <a:gd name="connsiteY34" fmla="*/ 143198 h 682317"/>
                <a:gd name="connsiteX35" fmla="*/ 56623 w 997771"/>
                <a:gd name="connsiteY35" fmla="*/ 238259 h 682317"/>
                <a:gd name="connsiteX36" fmla="*/ 101890 w 997771"/>
                <a:gd name="connsiteY36" fmla="*/ 94912 h 682317"/>
                <a:gd name="connsiteX37" fmla="*/ 3810 w 997771"/>
                <a:gd name="connsiteY37" fmla="*/ 134144 h 682317"/>
                <a:gd name="connsiteX38" fmla="*/ 26445 w 997771"/>
                <a:gd name="connsiteY38" fmla="*/ 28521 h 682317"/>
                <a:gd name="connsiteX39" fmla="*/ 64167 w 997771"/>
                <a:gd name="connsiteY39" fmla="*/ 1360 h 682317"/>
                <a:gd name="connsiteX0" fmla="*/ 64167 w 997771"/>
                <a:gd name="connsiteY0" fmla="*/ 1360 h 682317"/>
                <a:gd name="connsiteX1" fmla="*/ 107925 w 997771"/>
                <a:gd name="connsiteY1" fmla="*/ 4378 h 682317"/>
                <a:gd name="connsiteX2" fmla="*/ 133577 w 997771"/>
                <a:gd name="connsiteY2" fmla="*/ 5887 h 682317"/>
                <a:gd name="connsiteX3" fmla="*/ 169791 w 997771"/>
                <a:gd name="connsiteY3" fmla="*/ 11922 h 682317"/>
                <a:gd name="connsiteX4" fmla="*/ 171299 w 997771"/>
                <a:gd name="connsiteY4" fmla="*/ 16449 h 682317"/>
                <a:gd name="connsiteX5" fmla="*/ 175826 w 997771"/>
                <a:gd name="connsiteY5" fmla="*/ 34556 h 682317"/>
                <a:gd name="connsiteX6" fmla="*/ 187897 w 997771"/>
                <a:gd name="connsiteY6" fmla="*/ 64734 h 682317"/>
                <a:gd name="connsiteX7" fmla="*/ 189406 w 997771"/>
                <a:gd name="connsiteY7" fmla="*/ 84350 h 682317"/>
                <a:gd name="connsiteX8" fmla="*/ 231656 w 997771"/>
                <a:gd name="connsiteY8" fmla="*/ 113019 h 682317"/>
                <a:gd name="connsiteX9" fmla="*/ 284468 w 997771"/>
                <a:gd name="connsiteY9" fmla="*/ 117546 h 682317"/>
                <a:gd name="connsiteX10" fmla="*/ 350860 w 997771"/>
                <a:gd name="connsiteY10" fmla="*/ 125091 h 682317"/>
                <a:gd name="connsiteX11" fmla="*/ 371985 w 997771"/>
                <a:gd name="connsiteY11" fmla="*/ 131126 h 682317"/>
                <a:gd name="connsiteX12" fmla="*/ 513822 w 997771"/>
                <a:gd name="connsiteY12" fmla="*/ 58698 h 682317"/>
                <a:gd name="connsiteX13" fmla="*/ 500242 w 997771"/>
                <a:gd name="connsiteY13" fmla="*/ 251839 h 682317"/>
                <a:gd name="connsiteX14" fmla="*/ 640571 w 997771"/>
                <a:gd name="connsiteY14" fmla="*/ 78315 h 682317"/>
                <a:gd name="connsiteX15" fmla="*/ 643588 w 997771"/>
                <a:gd name="connsiteY15" fmla="*/ 289562 h 682317"/>
                <a:gd name="connsiteX16" fmla="*/ 782409 w 997771"/>
                <a:gd name="connsiteY16" fmla="*/ 218643 h 682317"/>
                <a:gd name="connsiteX17" fmla="*/ 765811 w 997771"/>
                <a:gd name="connsiteY17" fmla="*/ 393676 h 682317"/>
                <a:gd name="connsiteX18" fmla="*/ 915193 w 997771"/>
                <a:gd name="connsiteY18" fmla="*/ 340866 h 682317"/>
                <a:gd name="connsiteX19" fmla="*/ 875960 w 997771"/>
                <a:gd name="connsiteY19" fmla="*/ 527970 h 682317"/>
                <a:gd name="connsiteX20" fmla="*/ 989128 w 997771"/>
                <a:gd name="connsiteY20" fmla="*/ 469123 h 682317"/>
                <a:gd name="connsiteX21" fmla="*/ 977058 w 997771"/>
                <a:gd name="connsiteY21" fmla="*/ 564184 h 682317"/>
                <a:gd name="connsiteX22" fmla="*/ 874451 w 997771"/>
                <a:gd name="connsiteY22" fmla="*/ 657737 h 682317"/>
                <a:gd name="connsiteX23" fmla="*/ 830694 w 997771"/>
                <a:gd name="connsiteY23" fmla="*/ 580782 h 682317"/>
                <a:gd name="connsiteX24" fmla="*/ 741668 w 997771"/>
                <a:gd name="connsiteY24" fmla="*/ 681878 h 682317"/>
                <a:gd name="connsiteX25" fmla="*/ 732614 w 997771"/>
                <a:gd name="connsiteY25" fmla="*/ 532497 h 682317"/>
                <a:gd name="connsiteX26" fmla="*/ 592286 w 997771"/>
                <a:gd name="connsiteY26" fmla="*/ 603416 h 682317"/>
                <a:gd name="connsiteX27" fmla="*/ 583232 w 997771"/>
                <a:gd name="connsiteY27" fmla="*/ 484212 h 682317"/>
                <a:gd name="connsiteX28" fmla="*/ 426305 w 997771"/>
                <a:gd name="connsiteY28" fmla="*/ 574746 h 682317"/>
                <a:gd name="connsiteX29" fmla="*/ 473082 w 997771"/>
                <a:gd name="connsiteY29" fmla="*/ 387641 h 682317"/>
                <a:gd name="connsiteX30" fmla="*/ 316154 w 997771"/>
                <a:gd name="connsiteY30" fmla="*/ 464595 h 682317"/>
                <a:gd name="connsiteX31" fmla="*/ 331244 w 997771"/>
                <a:gd name="connsiteY31" fmla="*/ 271455 h 682317"/>
                <a:gd name="connsiteX32" fmla="*/ 162246 w 997771"/>
                <a:gd name="connsiteY32" fmla="*/ 346900 h 682317"/>
                <a:gd name="connsiteX33" fmla="*/ 227129 w 997771"/>
                <a:gd name="connsiteY33" fmla="*/ 196009 h 682317"/>
                <a:gd name="connsiteX34" fmla="*/ 166773 w 997771"/>
                <a:gd name="connsiteY34" fmla="*/ 143198 h 682317"/>
                <a:gd name="connsiteX35" fmla="*/ 56623 w 997771"/>
                <a:gd name="connsiteY35" fmla="*/ 238259 h 682317"/>
                <a:gd name="connsiteX36" fmla="*/ 101890 w 997771"/>
                <a:gd name="connsiteY36" fmla="*/ 94912 h 682317"/>
                <a:gd name="connsiteX37" fmla="*/ 3810 w 997771"/>
                <a:gd name="connsiteY37" fmla="*/ 134144 h 682317"/>
                <a:gd name="connsiteX38" fmla="*/ 26445 w 997771"/>
                <a:gd name="connsiteY38" fmla="*/ 28521 h 682317"/>
                <a:gd name="connsiteX39" fmla="*/ 64167 w 997771"/>
                <a:gd name="connsiteY39" fmla="*/ 1360 h 682317"/>
                <a:gd name="connsiteX0" fmla="*/ 64167 w 997771"/>
                <a:gd name="connsiteY0" fmla="*/ 1360 h 682317"/>
                <a:gd name="connsiteX1" fmla="*/ 107925 w 997771"/>
                <a:gd name="connsiteY1" fmla="*/ 4378 h 682317"/>
                <a:gd name="connsiteX2" fmla="*/ 133577 w 997771"/>
                <a:gd name="connsiteY2" fmla="*/ 5887 h 682317"/>
                <a:gd name="connsiteX3" fmla="*/ 169791 w 997771"/>
                <a:gd name="connsiteY3" fmla="*/ 11922 h 682317"/>
                <a:gd name="connsiteX4" fmla="*/ 171299 w 997771"/>
                <a:gd name="connsiteY4" fmla="*/ 16449 h 682317"/>
                <a:gd name="connsiteX5" fmla="*/ 175826 w 997771"/>
                <a:gd name="connsiteY5" fmla="*/ 34556 h 682317"/>
                <a:gd name="connsiteX6" fmla="*/ 187897 w 997771"/>
                <a:gd name="connsiteY6" fmla="*/ 64734 h 682317"/>
                <a:gd name="connsiteX7" fmla="*/ 189406 w 997771"/>
                <a:gd name="connsiteY7" fmla="*/ 84350 h 682317"/>
                <a:gd name="connsiteX8" fmla="*/ 231656 w 997771"/>
                <a:gd name="connsiteY8" fmla="*/ 113019 h 682317"/>
                <a:gd name="connsiteX9" fmla="*/ 284468 w 997771"/>
                <a:gd name="connsiteY9" fmla="*/ 117546 h 682317"/>
                <a:gd name="connsiteX10" fmla="*/ 350860 w 997771"/>
                <a:gd name="connsiteY10" fmla="*/ 125091 h 682317"/>
                <a:gd name="connsiteX11" fmla="*/ 403673 w 997771"/>
                <a:gd name="connsiteY11" fmla="*/ 183938 h 682317"/>
                <a:gd name="connsiteX12" fmla="*/ 513822 w 997771"/>
                <a:gd name="connsiteY12" fmla="*/ 58698 h 682317"/>
                <a:gd name="connsiteX13" fmla="*/ 500242 w 997771"/>
                <a:gd name="connsiteY13" fmla="*/ 251839 h 682317"/>
                <a:gd name="connsiteX14" fmla="*/ 640571 w 997771"/>
                <a:gd name="connsiteY14" fmla="*/ 78315 h 682317"/>
                <a:gd name="connsiteX15" fmla="*/ 643588 w 997771"/>
                <a:gd name="connsiteY15" fmla="*/ 289562 h 682317"/>
                <a:gd name="connsiteX16" fmla="*/ 782409 w 997771"/>
                <a:gd name="connsiteY16" fmla="*/ 218643 h 682317"/>
                <a:gd name="connsiteX17" fmla="*/ 765811 w 997771"/>
                <a:gd name="connsiteY17" fmla="*/ 393676 h 682317"/>
                <a:gd name="connsiteX18" fmla="*/ 915193 w 997771"/>
                <a:gd name="connsiteY18" fmla="*/ 340866 h 682317"/>
                <a:gd name="connsiteX19" fmla="*/ 875960 w 997771"/>
                <a:gd name="connsiteY19" fmla="*/ 527970 h 682317"/>
                <a:gd name="connsiteX20" fmla="*/ 989128 w 997771"/>
                <a:gd name="connsiteY20" fmla="*/ 469123 h 682317"/>
                <a:gd name="connsiteX21" fmla="*/ 977058 w 997771"/>
                <a:gd name="connsiteY21" fmla="*/ 564184 h 682317"/>
                <a:gd name="connsiteX22" fmla="*/ 874451 w 997771"/>
                <a:gd name="connsiteY22" fmla="*/ 657737 h 682317"/>
                <a:gd name="connsiteX23" fmla="*/ 830694 w 997771"/>
                <a:gd name="connsiteY23" fmla="*/ 580782 h 682317"/>
                <a:gd name="connsiteX24" fmla="*/ 741668 w 997771"/>
                <a:gd name="connsiteY24" fmla="*/ 681878 h 682317"/>
                <a:gd name="connsiteX25" fmla="*/ 732614 w 997771"/>
                <a:gd name="connsiteY25" fmla="*/ 532497 h 682317"/>
                <a:gd name="connsiteX26" fmla="*/ 592286 w 997771"/>
                <a:gd name="connsiteY26" fmla="*/ 603416 h 682317"/>
                <a:gd name="connsiteX27" fmla="*/ 583232 w 997771"/>
                <a:gd name="connsiteY27" fmla="*/ 484212 h 682317"/>
                <a:gd name="connsiteX28" fmla="*/ 426305 w 997771"/>
                <a:gd name="connsiteY28" fmla="*/ 574746 h 682317"/>
                <a:gd name="connsiteX29" fmla="*/ 473082 w 997771"/>
                <a:gd name="connsiteY29" fmla="*/ 387641 h 682317"/>
                <a:gd name="connsiteX30" fmla="*/ 316154 w 997771"/>
                <a:gd name="connsiteY30" fmla="*/ 464595 h 682317"/>
                <a:gd name="connsiteX31" fmla="*/ 331244 w 997771"/>
                <a:gd name="connsiteY31" fmla="*/ 271455 h 682317"/>
                <a:gd name="connsiteX32" fmla="*/ 162246 w 997771"/>
                <a:gd name="connsiteY32" fmla="*/ 346900 h 682317"/>
                <a:gd name="connsiteX33" fmla="*/ 227129 w 997771"/>
                <a:gd name="connsiteY33" fmla="*/ 196009 h 682317"/>
                <a:gd name="connsiteX34" fmla="*/ 166773 w 997771"/>
                <a:gd name="connsiteY34" fmla="*/ 143198 h 682317"/>
                <a:gd name="connsiteX35" fmla="*/ 56623 w 997771"/>
                <a:gd name="connsiteY35" fmla="*/ 238259 h 682317"/>
                <a:gd name="connsiteX36" fmla="*/ 101890 w 997771"/>
                <a:gd name="connsiteY36" fmla="*/ 94912 h 682317"/>
                <a:gd name="connsiteX37" fmla="*/ 3810 w 997771"/>
                <a:gd name="connsiteY37" fmla="*/ 134144 h 682317"/>
                <a:gd name="connsiteX38" fmla="*/ 26445 w 997771"/>
                <a:gd name="connsiteY38" fmla="*/ 28521 h 682317"/>
                <a:gd name="connsiteX39" fmla="*/ 64167 w 997771"/>
                <a:gd name="connsiteY39" fmla="*/ 1360 h 682317"/>
                <a:gd name="connsiteX0" fmla="*/ 64167 w 997771"/>
                <a:gd name="connsiteY0" fmla="*/ 4570 h 685527"/>
                <a:gd name="connsiteX1" fmla="*/ 107925 w 997771"/>
                <a:gd name="connsiteY1" fmla="*/ 7588 h 685527"/>
                <a:gd name="connsiteX2" fmla="*/ 133577 w 997771"/>
                <a:gd name="connsiteY2" fmla="*/ 9097 h 685527"/>
                <a:gd name="connsiteX3" fmla="*/ 169791 w 997771"/>
                <a:gd name="connsiteY3" fmla="*/ 15132 h 685527"/>
                <a:gd name="connsiteX4" fmla="*/ 171299 w 997771"/>
                <a:gd name="connsiteY4" fmla="*/ 19659 h 685527"/>
                <a:gd name="connsiteX5" fmla="*/ 175826 w 997771"/>
                <a:gd name="connsiteY5" fmla="*/ 37766 h 685527"/>
                <a:gd name="connsiteX6" fmla="*/ 187897 w 997771"/>
                <a:gd name="connsiteY6" fmla="*/ 67944 h 685527"/>
                <a:gd name="connsiteX7" fmla="*/ 189406 w 997771"/>
                <a:gd name="connsiteY7" fmla="*/ 87560 h 685527"/>
                <a:gd name="connsiteX8" fmla="*/ 231656 w 997771"/>
                <a:gd name="connsiteY8" fmla="*/ 116229 h 685527"/>
                <a:gd name="connsiteX9" fmla="*/ 284468 w 997771"/>
                <a:gd name="connsiteY9" fmla="*/ 120756 h 685527"/>
                <a:gd name="connsiteX10" fmla="*/ 435359 w 997771"/>
                <a:gd name="connsiteY10" fmla="*/ 43 h 685527"/>
                <a:gd name="connsiteX11" fmla="*/ 403673 w 997771"/>
                <a:gd name="connsiteY11" fmla="*/ 187148 h 685527"/>
                <a:gd name="connsiteX12" fmla="*/ 513822 w 997771"/>
                <a:gd name="connsiteY12" fmla="*/ 61908 h 685527"/>
                <a:gd name="connsiteX13" fmla="*/ 500242 w 997771"/>
                <a:gd name="connsiteY13" fmla="*/ 255049 h 685527"/>
                <a:gd name="connsiteX14" fmla="*/ 640571 w 997771"/>
                <a:gd name="connsiteY14" fmla="*/ 81525 h 685527"/>
                <a:gd name="connsiteX15" fmla="*/ 643588 w 997771"/>
                <a:gd name="connsiteY15" fmla="*/ 292772 h 685527"/>
                <a:gd name="connsiteX16" fmla="*/ 782409 w 997771"/>
                <a:gd name="connsiteY16" fmla="*/ 221853 h 685527"/>
                <a:gd name="connsiteX17" fmla="*/ 765811 w 997771"/>
                <a:gd name="connsiteY17" fmla="*/ 396886 h 685527"/>
                <a:gd name="connsiteX18" fmla="*/ 915193 w 997771"/>
                <a:gd name="connsiteY18" fmla="*/ 344076 h 685527"/>
                <a:gd name="connsiteX19" fmla="*/ 875960 w 997771"/>
                <a:gd name="connsiteY19" fmla="*/ 531180 h 685527"/>
                <a:gd name="connsiteX20" fmla="*/ 989128 w 997771"/>
                <a:gd name="connsiteY20" fmla="*/ 472333 h 685527"/>
                <a:gd name="connsiteX21" fmla="*/ 977058 w 997771"/>
                <a:gd name="connsiteY21" fmla="*/ 567394 h 685527"/>
                <a:gd name="connsiteX22" fmla="*/ 874451 w 997771"/>
                <a:gd name="connsiteY22" fmla="*/ 660947 h 685527"/>
                <a:gd name="connsiteX23" fmla="*/ 830694 w 997771"/>
                <a:gd name="connsiteY23" fmla="*/ 583992 h 685527"/>
                <a:gd name="connsiteX24" fmla="*/ 741668 w 997771"/>
                <a:gd name="connsiteY24" fmla="*/ 685088 h 685527"/>
                <a:gd name="connsiteX25" fmla="*/ 732614 w 997771"/>
                <a:gd name="connsiteY25" fmla="*/ 535707 h 685527"/>
                <a:gd name="connsiteX26" fmla="*/ 592286 w 997771"/>
                <a:gd name="connsiteY26" fmla="*/ 606626 h 685527"/>
                <a:gd name="connsiteX27" fmla="*/ 583232 w 997771"/>
                <a:gd name="connsiteY27" fmla="*/ 487422 h 685527"/>
                <a:gd name="connsiteX28" fmla="*/ 426305 w 997771"/>
                <a:gd name="connsiteY28" fmla="*/ 577956 h 685527"/>
                <a:gd name="connsiteX29" fmla="*/ 473082 w 997771"/>
                <a:gd name="connsiteY29" fmla="*/ 390851 h 685527"/>
                <a:gd name="connsiteX30" fmla="*/ 316154 w 997771"/>
                <a:gd name="connsiteY30" fmla="*/ 467805 h 685527"/>
                <a:gd name="connsiteX31" fmla="*/ 331244 w 997771"/>
                <a:gd name="connsiteY31" fmla="*/ 274665 h 685527"/>
                <a:gd name="connsiteX32" fmla="*/ 162246 w 997771"/>
                <a:gd name="connsiteY32" fmla="*/ 350110 h 685527"/>
                <a:gd name="connsiteX33" fmla="*/ 227129 w 997771"/>
                <a:gd name="connsiteY33" fmla="*/ 199219 h 685527"/>
                <a:gd name="connsiteX34" fmla="*/ 166773 w 997771"/>
                <a:gd name="connsiteY34" fmla="*/ 146408 h 685527"/>
                <a:gd name="connsiteX35" fmla="*/ 56623 w 997771"/>
                <a:gd name="connsiteY35" fmla="*/ 241469 h 685527"/>
                <a:gd name="connsiteX36" fmla="*/ 101890 w 997771"/>
                <a:gd name="connsiteY36" fmla="*/ 98122 h 685527"/>
                <a:gd name="connsiteX37" fmla="*/ 3810 w 997771"/>
                <a:gd name="connsiteY37" fmla="*/ 137354 h 685527"/>
                <a:gd name="connsiteX38" fmla="*/ 26445 w 997771"/>
                <a:gd name="connsiteY38" fmla="*/ 31731 h 685527"/>
                <a:gd name="connsiteX39" fmla="*/ 64167 w 997771"/>
                <a:gd name="connsiteY39" fmla="*/ 4570 h 685527"/>
                <a:gd name="connsiteX0" fmla="*/ 64167 w 997771"/>
                <a:gd name="connsiteY0" fmla="*/ 4565 h 685522"/>
                <a:gd name="connsiteX1" fmla="*/ 107925 w 997771"/>
                <a:gd name="connsiteY1" fmla="*/ 7583 h 685522"/>
                <a:gd name="connsiteX2" fmla="*/ 133577 w 997771"/>
                <a:gd name="connsiteY2" fmla="*/ 9092 h 685522"/>
                <a:gd name="connsiteX3" fmla="*/ 169791 w 997771"/>
                <a:gd name="connsiteY3" fmla="*/ 15127 h 685522"/>
                <a:gd name="connsiteX4" fmla="*/ 171299 w 997771"/>
                <a:gd name="connsiteY4" fmla="*/ 19654 h 685522"/>
                <a:gd name="connsiteX5" fmla="*/ 175826 w 997771"/>
                <a:gd name="connsiteY5" fmla="*/ 37761 h 685522"/>
                <a:gd name="connsiteX6" fmla="*/ 187897 w 997771"/>
                <a:gd name="connsiteY6" fmla="*/ 67939 h 685522"/>
                <a:gd name="connsiteX7" fmla="*/ 189406 w 997771"/>
                <a:gd name="connsiteY7" fmla="*/ 87555 h 685522"/>
                <a:gd name="connsiteX8" fmla="*/ 231656 w 997771"/>
                <a:gd name="connsiteY8" fmla="*/ 116224 h 685522"/>
                <a:gd name="connsiteX9" fmla="*/ 292012 w 997771"/>
                <a:gd name="connsiteY9" fmla="*/ 138858 h 685522"/>
                <a:gd name="connsiteX10" fmla="*/ 435359 w 997771"/>
                <a:gd name="connsiteY10" fmla="*/ 38 h 685522"/>
                <a:gd name="connsiteX11" fmla="*/ 403673 w 997771"/>
                <a:gd name="connsiteY11" fmla="*/ 187143 h 685522"/>
                <a:gd name="connsiteX12" fmla="*/ 513822 w 997771"/>
                <a:gd name="connsiteY12" fmla="*/ 61903 h 685522"/>
                <a:gd name="connsiteX13" fmla="*/ 500242 w 997771"/>
                <a:gd name="connsiteY13" fmla="*/ 255044 h 685522"/>
                <a:gd name="connsiteX14" fmla="*/ 640571 w 997771"/>
                <a:gd name="connsiteY14" fmla="*/ 81520 h 685522"/>
                <a:gd name="connsiteX15" fmla="*/ 643588 w 997771"/>
                <a:gd name="connsiteY15" fmla="*/ 292767 h 685522"/>
                <a:gd name="connsiteX16" fmla="*/ 782409 w 997771"/>
                <a:gd name="connsiteY16" fmla="*/ 221848 h 685522"/>
                <a:gd name="connsiteX17" fmla="*/ 765811 w 997771"/>
                <a:gd name="connsiteY17" fmla="*/ 396881 h 685522"/>
                <a:gd name="connsiteX18" fmla="*/ 915193 w 997771"/>
                <a:gd name="connsiteY18" fmla="*/ 344071 h 685522"/>
                <a:gd name="connsiteX19" fmla="*/ 875960 w 997771"/>
                <a:gd name="connsiteY19" fmla="*/ 531175 h 685522"/>
                <a:gd name="connsiteX20" fmla="*/ 989128 w 997771"/>
                <a:gd name="connsiteY20" fmla="*/ 472328 h 685522"/>
                <a:gd name="connsiteX21" fmla="*/ 977058 w 997771"/>
                <a:gd name="connsiteY21" fmla="*/ 567389 h 685522"/>
                <a:gd name="connsiteX22" fmla="*/ 874451 w 997771"/>
                <a:gd name="connsiteY22" fmla="*/ 660942 h 685522"/>
                <a:gd name="connsiteX23" fmla="*/ 830694 w 997771"/>
                <a:gd name="connsiteY23" fmla="*/ 583987 h 685522"/>
                <a:gd name="connsiteX24" fmla="*/ 741668 w 997771"/>
                <a:gd name="connsiteY24" fmla="*/ 685083 h 685522"/>
                <a:gd name="connsiteX25" fmla="*/ 732614 w 997771"/>
                <a:gd name="connsiteY25" fmla="*/ 535702 h 685522"/>
                <a:gd name="connsiteX26" fmla="*/ 592286 w 997771"/>
                <a:gd name="connsiteY26" fmla="*/ 606621 h 685522"/>
                <a:gd name="connsiteX27" fmla="*/ 583232 w 997771"/>
                <a:gd name="connsiteY27" fmla="*/ 487417 h 685522"/>
                <a:gd name="connsiteX28" fmla="*/ 426305 w 997771"/>
                <a:gd name="connsiteY28" fmla="*/ 577951 h 685522"/>
                <a:gd name="connsiteX29" fmla="*/ 473082 w 997771"/>
                <a:gd name="connsiteY29" fmla="*/ 390846 h 685522"/>
                <a:gd name="connsiteX30" fmla="*/ 316154 w 997771"/>
                <a:gd name="connsiteY30" fmla="*/ 467800 h 685522"/>
                <a:gd name="connsiteX31" fmla="*/ 331244 w 997771"/>
                <a:gd name="connsiteY31" fmla="*/ 274660 h 685522"/>
                <a:gd name="connsiteX32" fmla="*/ 162246 w 997771"/>
                <a:gd name="connsiteY32" fmla="*/ 350105 h 685522"/>
                <a:gd name="connsiteX33" fmla="*/ 227129 w 997771"/>
                <a:gd name="connsiteY33" fmla="*/ 199214 h 685522"/>
                <a:gd name="connsiteX34" fmla="*/ 166773 w 997771"/>
                <a:gd name="connsiteY34" fmla="*/ 146403 h 685522"/>
                <a:gd name="connsiteX35" fmla="*/ 56623 w 997771"/>
                <a:gd name="connsiteY35" fmla="*/ 241464 h 685522"/>
                <a:gd name="connsiteX36" fmla="*/ 101890 w 997771"/>
                <a:gd name="connsiteY36" fmla="*/ 98117 h 685522"/>
                <a:gd name="connsiteX37" fmla="*/ 3810 w 997771"/>
                <a:gd name="connsiteY37" fmla="*/ 137349 h 685522"/>
                <a:gd name="connsiteX38" fmla="*/ 26445 w 997771"/>
                <a:gd name="connsiteY38" fmla="*/ 31726 h 685522"/>
                <a:gd name="connsiteX39" fmla="*/ 64167 w 997771"/>
                <a:gd name="connsiteY39" fmla="*/ 4565 h 685522"/>
                <a:gd name="connsiteX0" fmla="*/ 64167 w 997771"/>
                <a:gd name="connsiteY0" fmla="*/ 8132 h 689089"/>
                <a:gd name="connsiteX1" fmla="*/ 107925 w 997771"/>
                <a:gd name="connsiteY1" fmla="*/ 11150 h 689089"/>
                <a:gd name="connsiteX2" fmla="*/ 133577 w 997771"/>
                <a:gd name="connsiteY2" fmla="*/ 12659 h 689089"/>
                <a:gd name="connsiteX3" fmla="*/ 169791 w 997771"/>
                <a:gd name="connsiteY3" fmla="*/ 18694 h 689089"/>
                <a:gd name="connsiteX4" fmla="*/ 171299 w 997771"/>
                <a:gd name="connsiteY4" fmla="*/ 23221 h 689089"/>
                <a:gd name="connsiteX5" fmla="*/ 175826 w 997771"/>
                <a:gd name="connsiteY5" fmla="*/ 41328 h 689089"/>
                <a:gd name="connsiteX6" fmla="*/ 187897 w 997771"/>
                <a:gd name="connsiteY6" fmla="*/ 71506 h 689089"/>
                <a:gd name="connsiteX7" fmla="*/ 189406 w 997771"/>
                <a:gd name="connsiteY7" fmla="*/ 91122 h 689089"/>
                <a:gd name="connsiteX8" fmla="*/ 325208 w 997771"/>
                <a:gd name="connsiteY8" fmla="*/ 588 h 689089"/>
                <a:gd name="connsiteX9" fmla="*/ 292012 w 997771"/>
                <a:gd name="connsiteY9" fmla="*/ 142425 h 689089"/>
                <a:gd name="connsiteX10" fmla="*/ 435359 w 997771"/>
                <a:gd name="connsiteY10" fmla="*/ 3605 h 689089"/>
                <a:gd name="connsiteX11" fmla="*/ 403673 w 997771"/>
                <a:gd name="connsiteY11" fmla="*/ 190710 h 689089"/>
                <a:gd name="connsiteX12" fmla="*/ 513822 w 997771"/>
                <a:gd name="connsiteY12" fmla="*/ 65470 h 689089"/>
                <a:gd name="connsiteX13" fmla="*/ 500242 w 997771"/>
                <a:gd name="connsiteY13" fmla="*/ 258611 h 689089"/>
                <a:gd name="connsiteX14" fmla="*/ 640571 w 997771"/>
                <a:gd name="connsiteY14" fmla="*/ 85087 h 689089"/>
                <a:gd name="connsiteX15" fmla="*/ 643588 w 997771"/>
                <a:gd name="connsiteY15" fmla="*/ 296334 h 689089"/>
                <a:gd name="connsiteX16" fmla="*/ 782409 w 997771"/>
                <a:gd name="connsiteY16" fmla="*/ 225415 h 689089"/>
                <a:gd name="connsiteX17" fmla="*/ 765811 w 997771"/>
                <a:gd name="connsiteY17" fmla="*/ 400448 h 689089"/>
                <a:gd name="connsiteX18" fmla="*/ 915193 w 997771"/>
                <a:gd name="connsiteY18" fmla="*/ 347638 h 689089"/>
                <a:gd name="connsiteX19" fmla="*/ 875960 w 997771"/>
                <a:gd name="connsiteY19" fmla="*/ 534742 h 689089"/>
                <a:gd name="connsiteX20" fmla="*/ 989128 w 997771"/>
                <a:gd name="connsiteY20" fmla="*/ 475895 h 689089"/>
                <a:gd name="connsiteX21" fmla="*/ 977058 w 997771"/>
                <a:gd name="connsiteY21" fmla="*/ 570956 h 689089"/>
                <a:gd name="connsiteX22" fmla="*/ 874451 w 997771"/>
                <a:gd name="connsiteY22" fmla="*/ 664509 h 689089"/>
                <a:gd name="connsiteX23" fmla="*/ 830694 w 997771"/>
                <a:gd name="connsiteY23" fmla="*/ 587554 h 689089"/>
                <a:gd name="connsiteX24" fmla="*/ 741668 w 997771"/>
                <a:gd name="connsiteY24" fmla="*/ 688650 h 689089"/>
                <a:gd name="connsiteX25" fmla="*/ 732614 w 997771"/>
                <a:gd name="connsiteY25" fmla="*/ 539269 h 689089"/>
                <a:gd name="connsiteX26" fmla="*/ 592286 w 997771"/>
                <a:gd name="connsiteY26" fmla="*/ 610188 h 689089"/>
                <a:gd name="connsiteX27" fmla="*/ 583232 w 997771"/>
                <a:gd name="connsiteY27" fmla="*/ 490984 h 689089"/>
                <a:gd name="connsiteX28" fmla="*/ 426305 w 997771"/>
                <a:gd name="connsiteY28" fmla="*/ 581518 h 689089"/>
                <a:gd name="connsiteX29" fmla="*/ 473082 w 997771"/>
                <a:gd name="connsiteY29" fmla="*/ 394413 h 689089"/>
                <a:gd name="connsiteX30" fmla="*/ 316154 w 997771"/>
                <a:gd name="connsiteY30" fmla="*/ 471367 h 689089"/>
                <a:gd name="connsiteX31" fmla="*/ 331244 w 997771"/>
                <a:gd name="connsiteY31" fmla="*/ 278227 h 689089"/>
                <a:gd name="connsiteX32" fmla="*/ 162246 w 997771"/>
                <a:gd name="connsiteY32" fmla="*/ 353672 h 689089"/>
                <a:gd name="connsiteX33" fmla="*/ 227129 w 997771"/>
                <a:gd name="connsiteY33" fmla="*/ 202781 h 689089"/>
                <a:gd name="connsiteX34" fmla="*/ 166773 w 997771"/>
                <a:gd name="connsiteY34" fmla="*/ 149970 h 689089"/>
                <a:gd name="connsiteX35" fmla="*/ 56623 w 997771"/>
                <a:gd name="connsiteY35" fmla="*/ 245031 h 689089"/>
                <a:gd name="connsiteX36" fmla="*/ 101890 w 997771"/>
                <a:gd name="connsiteY36" fmla="*/ 101684 h 689089"/>
                <a:gd name="connsiteX37" fmla="*/ 3810 w 997771"/>
                <a:gd name="connsiteY37" fmla="*/ 140916 h 689089"/>
                <a:gd name="connsiteX38" fmla="*/ 26445 w 997771"/>
                <a:gd name="connsiteY38" fmla="*/ 35293 h 689089"/>
                <a:gd name="connsiteX39" fmla="*/ 64167 w 997771"/>
                <a:gd name="connsiteY39" fmla="*/ 8132 h 689089"/>
                <a:gd name="connsiteX0" fmla="*/ 64167 w 997771"/>
                <a:gd name="connsiteY0" fmla="*/ 50644 h 731601"/>
                <a:gd name="connsiteX1" fmla="*/ 107925 w 997771"/>
                <a:gd name="connsiteY1" fmla="*/ 53662 h 731601"/>
                <a:gd name="connsiteX2" fmla="*/ 133577 w 997771"/>
                <a:gd name="connsiteY2" fmla="*/ 55171 h 731601"/>
                <a:gd name="connsiteX3" fmla="*/ 169791 w 997771"/>
                <a:gd name="connsiteY3" fmla="*/ 61206 h 731601"/>
                <a:gd name="connsiteX4" fmla="*/ 171299 w 997771"/>
                <a:gd name="connsiteY4" fmla="*/ 65733 h 731601"/>
                <a:gd name="connsiteX5" fmla="*/ 175826 w 997771"/>
                <a:gd name="connsiteY5" fmla="*/ 83840 h 731601"/>
                <a:gd name="connsiteX6" fmla="*/ 252781 w 997771"/>
                <a:gd name="connsiteY6" fmla="*/ 850 h 731601"/>
                <a:gd name="connsiteX7" fmla="*/ 189406 w 997771"/>
                <a:gd name="connsiteY7" fmla="*/ 133634 h 731601"/>
                <a:gd name="connsiteX8" fmla="*/ 325208 w 997771"/>
                <a:gd name="connsiteY8" fmla="*/ 43100 h 731601"/>
                <a:gd name="connsiteX9" fmla="*/ 292012 w 997771"/>
                <a:gd name="connsiteY9" fmla="*/ 184937 h 731601"/>
                <a:gd name="connsiteX10" fmla="*/ 435359 w 997771"/>
                <a:gd name="connsiteY10" fmla="*/ 46117 h 731601"/>
                <a:gd name="connsiteX11" fmla="*/ 403673 w 997771"/>
                <a:gd name="connsiteY11" fmla="*/ 233222 h 731601"/>
                <a:gd name="connsiteX12" fmla="*/ 513822 w 997771"/>
                <a:gd name="connsiteY12" fmla="*/ 107982 h 731601"/>
                <a:gd name="connsiteX13" fmla="*/ 500242 w 997771"/>
                <a:gd name="connsiteY13" fmla="*/ 301123 h 731601"/>
                <a:gd name="connsiteX14" fmla="*/ 640571 w 997771"/>
                <a:gd name="connsiteY14" fmla="*/ 127599 h 731601"/>
                <a:gd name="connsiteX15" fmla="*/ 643588 w 997771"/>
                <a:gd name="connsiteY15" fmla="*/ 338846 h 731601"/>
                <a:gd name="connsiteX16" fmla="*/ 782409 w 997771"/>
                <a:gd name="connsiteY16" fmla="*/ 267927 h 731601"/>
                <a:gd name="connsiteX17" fmla="*/ 765811 w 997771"/>
                <a:gd name="connsiteY17" fmla="*/ 442960 h 731601"/>
                <a:gd name="connsiteX18" fmla="*/ 915193 w 997771"/>
                <a:gd name="connsiteY18" fmla="*/ 390150 h 731601"/>
                <a:gd name="connsiteX19" fmla="*/ 875960 w 997771"/>
                <a:gd name="connsiteY19" fmla="*/ 577254 h 731601"/>
                <a:gd name="connsiteX20" fmla="*/ 989128 w 997771"/>
                <a:gd name="connsiteY20" fmla="*/ 518407 h 731601"/>
                <a:gd name="connsiteX21" fmla="*/ 977058 w 997771"/>
                <a:gd name="connsiteY21" fmla="*/ 613468 h 731601"/>
                <a:gd name="connsiteX22" fmla="*/ 874451 w 997771"/>
                <a:gd name="connsiteY22" fmla="*/ 707021 h 731601"/>
                <a:gd name="connsiteX23" fmla="*/ 830694 w 997771"/>
                <a:gd name="connsiteY23" fmla="*/ 630066 h 731601"/>
                <a:gd name="connsiteX24" fmla="*/ 741668 w 997771"/>
                <a:gd name="connsiteY24" fmla="*/ 731162 h 731601"/>
                <a:gd name="connsiteX25" fmla="*/ 732614 w 997771"/>
                <a:gd name="connsiteY25" fmla="*/ 581781 h 731601"/>
                <a:gd name="connsiteX26" fmla="*/ 592286 w 997771"/>
                <a:gd name="connsiteY26" fmla="*/ 652700 h 731601"/>
                <a:gd name="connsiteX27" fmla="*/ 583232 w 997771"/>
                <a:gd name="connsiteY27" fmla="*/ 533496 h 731601"/>
                <a:gd name="connsiteX28" fmla="*/ 426305 w 997771"/>
                <a:gd name="connsiteY28" fmla="*/ 624030 h 731601"/>
                <a:gd name="connsiteX29" fmla="*/ 473082 w 997771"/>
                <a:gd name="connsiteY29" fmla="*/ 436925 h 731601"/>
                <a:gd name="connsiteX30" fmla="*/ 316154 w 997771"/>
                <a:gd name="connsiteY30" fmla="*/ 513879 h 731601"/>
                <a:gd name="connsiteX31" fmla="*/ 331244 w 997771"/>
                <a:gd name="connsiteY31" fmla="*/ 320739 h 731601"/>
                <a:gd name="connsiteX32" fmla="*/ 162246 w 997771"/>
                <a:gd name="connsiteY32" fmla="*/ 396184 h 731601"/>
                <a:gd name="connsiteX33" fmla="*/ 227129 w 997771"/>
                <a:gd name="connsiteY33" fmla="*/ 245293 h 731601"/>
                <a:gd name="connsiteX34" fmla="*/ 166773 w 997771"/>
                <a:gd name="connsiteY34" fmla="*/ 192482 h 731601"/>
                <a:gd name="connsiteX35" fmla="*/ 56623 w 997771"/>
                <a:gd name="connsiteY35" fmla="*/ 287543 h 731601"/>
                <a:gd name="connsiteX36" fmla="*/ 101890 w 997771"/>
                <a:gd name="connsiteY36" fmla="*/ 144196 h 731601"/>
                <a:gd name="connsiteX37" fmla="*/ 3810 w 997771"/>
                <a:gd name="connsiteY37" fmla="*/ 183428 h 731601"/>
                <a:gd name="connsiteX38" fmla="*/ 26445 w 997771"/>
                <a:gd name="connsiteY38" fmla="*/ 77805 h 731601"/>
                <a:gd name="connsiteX39" fmla="*/ 64167 w 997771"/>
                <a:gd name="connsiteY39" fmla="*/ 50644 h 731601"/>
                <a:gd name="connsiteX0" fmla="*/ 123015 w 997771"/>
                <a:gd name="connsiteY0" fmla="*/ 192 h 746033"/>
                <a:gd name="connsiteX1" fmla="*/ 107925 w 997771"/>
                <a:gd name="connsiteY1" fmla="*/ 68094 h 746033"/>
                <a:gd name="connsiteX2" fmla="*/ 133577 w 997771"/>
                <a:gd name="connsiteY2" fmla="*/ 69603 h 746033"/>
                <a:gd name="connsiteX3" fmla="*/ 169791 w 997771"/>
                <a:gd name="connsiteY3" fmla="*/ 75638 h 746033"/>
                <a:gd name="connsiteX4" fmla="*/ 171299 w 997771"/>
                <a:gd name="connsiteY4" fmla="*/ 80165 h 746033"/>
                <a:gd name="connsiteX5" fmla="*/ 175826 w 997771"/>
                <a:gd name="connsiteY5" fmla="*/ 98272 h 746033"/>
                <a:gd name="connsiteX6" fmla="*/ 252781 w 997771"/>
                <a:gd name="connsiteY6" fmla="*/ 15282 h 746033"/>
                <a:gd name="connsiteX7" fmla="*/ 189406 w 997771"/>
                <a:gd name="connsiteY7" fmla="*/ 148066 h 746033"/>
                <a:gd name="connsiteX8" fmla="*/ 325208 w 997771"/>
                <a:gd name="connsiteY8" fmla="*/ 57532 h 746033"/>
                <a:gd name="connsiteX9" fmla="*/ 292012 w 997771"/>
                <a:gd name="connsiteY9" fmla="*/ 199369 h 746033"/>
                <a:gd name="connsiteX10" fmla="*/ 435359 w 997771"/>
                <a:gd name="connsiteY10" fmla="*/ 60549 h 746033"/>
                <a:gd name="connsiteX11" fmla="*/ 403673 w 997771"/>
                <a:gd name="connsiteY11" fmla="*/ 247654 h 746033"/>
                <a:gd name="connsiteX12" fmla="*/ 513822 w 997771"/>
                <a:gd name="connsiteY12" fmla="*/ 122414 h 746033"/>
                <a:gd name="connsiteX13" fmla="*/ 500242 w 997771"/>
                <a:gd name="connsiteY13" fmla="*/ 315555 h 746033"/>
                <a:gd name="connsiteX14" fmla="*/ 640571 w 997771"/>
                <a:gd name="connsiteY14" fmla="*/ 142031 h 746033"/>
                <a:gd name="connsiteX15" fmla="*/ 643588 w 997771"/>
                <a:gd name="connsiteY15" fmla="*/ 353278 h 746033"/>
                <a:gd name="connsiteX16" fmla="*/ 782409 w 997771"/>
                <a:gd name="connsiteY16" fmla="*/ 282359 h 746033"/>
                <a:gd name="connsiteX17" fmla="*/ 765811 w 997771"/>
                <a:gd name="connsiteY17" fmla="*/ 457392 h 746033"/>
                <a:gd name="connsiteX18" fmla="*/ 915193 w 997771"/>
                <a:gd name="connsiteY18" fmla="*/ 404582 h 746033"/>
                <a:gd name="connsiteX19" fmla="*/ 875960 w 997771"/>
                <a:gd name="connsiteY19" fmla="*/ 591686 h 746033"/>
                <a:gd name="connsiteX20" fmla="*/ 989128 w 997771"/>
                <a:gd name="connsiteY20" fmla="*/ 532839 h 746033"/>
                <a:gd name="connsiteX21" fmla="*/ 977058 w 997771"/>
                <a:gd name="connsiteY21" fmla="*/ 627900 h 746033"/>
                <a:gd name="connsiteX22" fmla="*/ 874451 w 997771"/>
                <a:gd name="connsiteY22" fmla="*/ 721453 h 746033"/>
                <a:gd name="connsiteX23" fmla="*/ 830694 w 997771"/>
                <a:gd name="connsiteY23" fmla="*/ 644498 h 746033"/>
                <a:gd name="connsiteX24" fmla="*/ 741668 w 997771"/>
                <a:gd name="connsiteY24" fmla="*/ 745594 h 746033"/>
                <a:gd name="connsiteX25" fmla="*/ 732614 w 997771"/>
                <a:gd name="connsiteY25" fmla="*/ 596213 h 746033"/>
                <a:gd name="connsiteX26" fmla="*/ 592286 w 997771"/>
                <a:gd name="connsiteY26" fmla="*/ 667132 h 746033"/>
                <a:gd name="connsiteX27" fmla="*/ 583232 w 997771"/>
                <a:gd name="connsiteY27" fmla="*/ 547928 h 746033"/>
                <a:gd name="connsiteX28" fmla="*/ 426305 w 997771"/>
                <a:gd name="connsiteY28" fmla="*/ 638462 h 746033"/>
                <a:gd name="connsiteX29" fmla="*/ 473082 w 997771"/>
                <a:gd name="connsiteY29" fmla="*/ 451357 h 746033"/>
                <a:gd name="connsiteX30" fmla="*/ 316154 w 997771"/>
                <a:gd name="connsiteY30" fmla="*/ 528311 h 746033"/>
                <a:gd name="connsiteX31" fmla="*/ 331244 w 997771"/>
                <a:gd name="connsiteY31" fmla="*/ 335171 h 746033"/>
                <a:gd name="connsiteX32" fmla="*/ 162246 w 997771"/>
                <a:gd name="connsiteY32" fmla="*/ 410616 h 746033"/>
                <a:gd name="connsiteX33" fmla="*/ 227129 w 997771"/>
                <a:gd name="connsiteY33" fmla="*/ 259725 h 746033"/>
                <a:gd name="connsiteX34" fmla="*/ 166773 w 997771"/>
                <a:gd name="connsiteY34" fmla="*/ 206914 h 746033"/>
                <a:gd name="connsiteX35" fmla="*/ 56623 w 997771"/>
                <a:gd name="connsiteY35" fmla="*/ 301975 h 746033"/>
                <a:gd name="connsiteX36" fmla="*/ 101890 w 997771"/>
                <a:gd name="connsiteY36" fmla="*/ 158628 h 746033"/>
                <a:gd name="connsiteX37" fmla="*/ 3810 w 997771"/>
                <a:gd name="connsiteY37" fmla="*/ 197860 h 746033"/>
                <a:gd name="connsiteX38" fmla="*/ 26445 w 997771"/>
                <a:gd name="connsiteY38" fmla="*/ 92237 h 746033"/>
                <a:gd name="connsiteX39" fmla="*/ 123015 w 997771"/>
                <a:gd name="connsiteY39" fmla="*/ 192 h 746033"/>
                <a:gd name="connsiteX0" fmla="*/ 123015 w 997771"/>
                <a:gd name="connsiteY0" fmla="*/ 192 h 746033"/>
                <a:gd name="connsiteX1" fmla="*/ 107925 w 997771"/>
                <a:gd name="connsiteY1" fmla="*/ 68094 h 746033"/>
                <a:gd name="connsiteX2" fmla="*/ 133577 w 997771"/>
                <a:gd name="connsiteY2" fmla="*/ 69603 h 746033"/>
                <a:gd name="connsiteX3" fmla="*/ 169791 w 997771"/>
                <a:gd name="connsiteY3" fmla="*/ 75638 h 746033"/>
                <a:gd name="connsiteX4" fmla="*/ 171299 w 997771"/>
                <a:gd name="connsiteY4" fmla="*/ 80165 h 746033"/>
                <a:gd name="connsiteX5" fmla="*/ 175826 w 997771"/>
                <a:gd name="connsiteY5" fmla="*/ 98272 h 746033"/>
                <a:gd name="connsiteX6" fmla="*/ 252781 w 997771"/>
                <a:gd name="connsiteY6" fmla="*/ 15282 h 746033"/>
                <a:gd name="connsiteX7" fmla="*/ 189406 w 997771"/>
                <a:gd name="connsiteY7" fmla="*/ 148066 h 746033"/>
                <a:gd name="connsiteX8" fmla="*/ 325208 w 997771"/>
                <a:gd name="connsiteY8" fmla="*/ 57532 h 746033"/>
                <a:gd name="connsiteX9" fmla="*/ 292012 w 997771"/>
                <a:gd name="connsiteY9" fmla="*/ 199369 h 746033"/>
                <a:gd name="connsiteX10" fmla="*/ 435359 w 997771"/>
                <a:gd name="connsiteY10" fmla="*/ 60549 h 746033"/>
                <a:gd name="connsiteX11" fmla="*/ 403673 w 997771"/>
                <a:gd name="connsiteY11" fmla="*/ 247654 h 746033"/>
                <a:gd name="connsiteX12" fmla="*/ 513822 w 997771"/>
                <a:gd name="connsiteY12" fmla="*/ 122414 h 746033"/>
                <a:gd name="connsiteX13" fmla="*/ 500242 w 997771"/>
                <a:gd name="connsiteY13" fmla="*/ 315555 h 746033"/>
                <a:gd name="connsiteX14" fmla="*/ 640571 w 997771"/>
                <a:gd name="connsiteY14" fmla="*/ 142031 h 746033"/>
                <a:gd name="connsiteX15" fmla="*/ 643588 w 997771"/>
                <a:gd name="connsiteY15" fmla="*/ 353278 h 746033"/>
                <a:gd name="connsiteX16" fmla="*/ 782409 w 997771"/>
                <a:gd name="connsiteY16" fmla="*/ 282359 h 746033"/>
                <a:gd name="connsiteX17" fmla="*/ 765811 w 997771"/>
                <a:gd name="connsiteY17" fmla="*/ 457392 h 746033"/>
                <a:gd name="connsiteX18" fmla="*/ 915193 w 997771"/>
                <a:gd name="connsiteY18" fmla="*/ 404582 h 746033"/>
                <a:gd name="connsiteX19" fmla="*/ 875960 w 997771"/>
                <a:gd name="connsiteY19" fmla="*/ 591686 h 746033"/>
                <a:gd name="connsiteX20" fmla="*/ 989128 w 997771"/>
                <a:gd name="connsiteY20" fmla="*/ 532839 h 746033"/>
                <a:gd name="connsiteX21" fmla="*/ 977058 w 997771"/>
                <a:gd name="connsiteY21" fmla="*/ 627900 h 746033"/>
                <a:gd name="connsiteX22" fmla="*/ 874451 w 997771"/>
                <a:gd name="connsiteY22" fmla="*/ 721453 h 746033"/>
                <a:gd name="connsiteX23" fmla="*/ 830694 w 997771"/>
                <a:gd name="connsiteY23" fmla="*/ 644498 h 746033"/>
                <a:gd name="connsiteX24" fmla="*/ 741668 w 997771"/>
                <a:gd name="connsiteY24" fmla="*/ 745594 h 746033"/>
                <a:gd name="connsiteX25" fmla="*/ 732614 w 997771"/>
                <a:gd name="connsiteY25" fmla="*/ 596213 h 746033"/>
                <a:gd name="connsiteX26" fmla="*/ 592286 w 997771"/>
                <a:gd name="connsiteY26" fmla="*/ 667132 h 746033"/>
                <a:gd name="connsiteX27" fmla="*/ 583232 w 997771"/>
                <a:gd name="connsiteY27" fmla="*/ 547928 h 746033"/>
                <a:gd name="connsiteX28" fmla="*/ 426305 w 997771"/>
                <a:gd name="connsiteY28" fmla="*/ 638462 h 746033"/>
                <a:gd name="connsiteX29" fmla="*/ 473082 w 997771"/>
                <a:gd name="connsiteY29" fmla="*/ 451357 h 746033"/>
                <a:gd name="connsiteX30" fmla="*/ 316154 w 997771"/>
                <a:gd name="connsiteY30" fmla="*/ 528311 h 746033"/>
                <a:gd name="connsiteX31" fmla="*/ 331244 w 997771"/>
                <a:gd name="connsiteY31" fmla="*/ 335171 h 746033"/>
                <a:gd name="connsiteX32" fmla="*/ 162246 w 997771"/>
                <a:gd name="connsiteY32" fmla="*/ 410616 h 746033"/>
                <a:gd name="connsiteX33" fmla="*/ 227129 w 997771"/>
                <a:gd name="connsiteY33" fmla="*/ 268778 h 746033"/>
                <a:gd name="connsiteX34" fmla="*/ 166773 w 997771"/>
                <a:gd name="connsiteY34" fmla="*/ 206914 h 746033"/>
                <a:gd name="connsiteX35" fmla="*/ 56623 w 997771"/>
                <a:gd name="connsiteY35" fmla="*/ 301975 h 746033"/>
                <a:gd name="connsiteX36" fmla="*/ 101890 w 997771"/>
                <a:gd name="connsiteY36" fmla="*/ 158628 h 746033"/>
                <a:gd name="connsiteX37" fmla="*/ 3810 w 997771"/>
                <a:gd name="connsiteY37" fmla="*/ 197860 h 746033"/>
                <a:gd name="connsiteX38" fmla="*/ 26445 w 997771"/>
                <a:gd name="connsiteY38" fmla="*/ 92237 h 746033"/>
                <a:gd name="connsiteX39" fmla="*/ 123015 w 997771"/>
                <a:gd name="connsiteY39" fmla="*/ 192 h 746033"/>
                <a:gd name="connsiteX0" fmla="*/ 123015 w 997771"/>
                <a:gd name="connsiteY0" fmla="*/ 192 h 746033"/>
                <a:gd name="connsiteX1" fmla="*/ 107925 w 997771"/>
                <a:gd name="connsiteY1" fmla="*/ 68094 h 746033"/>
                <a:gd name="connsiteX2" fmla="*/ 133577 w 997771"/>
                <a:gd name="connsiteY2" fmla="*/ 69603 h 746033"/>
                <a:gd name="connsiteX3" fmla="*/ 169791 w 997771"/>
                <a:gd name="connsiteY3" fmla="*/ 75638 h 746033"/>
                <a:gd name="connsiteX4" fmla="*/ 171299 w 997771"/>
                <a:gd name="connsiteY4" fmla="*/ 80165 h 746033"/>
                <a:gd name="connsiteX5" fmla="*/ 252781 w 997771"/>
                <a:gd name="connsiteY5" fmla="*/ 15282 h 746033"/>
                <a:gd name="connsiteX6" fmla="*/ 189406 w 997771"/>
                <a:gd name="connsiteY6" fmla="*/ 148066 h 746033"/>
                <a:gd name="connsiteX7" fmla="*/ 325208 w 997771"/>
                <a:gd name="connsiteY7" fmla="*/ 57532 h 746033"/>
                <a:gd name="connsiteX8" fmla="*/ 292012 w 997771"/>
                <a:gd name="connsiteY8" fmla="*/ 199369 h 746033"/>
                <a:gd name="connsiteX9" fmla="*/ 435359 w 997771"/>
                <a:gd name="connsiteY9" fmla="*/ 60549 h 746033"/>
                <a:gd name="connsiteX10" fmla="*/ 403673 w 997771"/>
                <a:gd name="connsiteY10" fmla="*/ 247654 h 746033"/>
                <a:gd name="connsiteX11" fmla="*/ 513822 w 997771"/>
                <a:gd name="connsiteY11" fmla="*/ 122414 h 746033"/>
                <a:gd name="connsiteX12" fmla="*/ 500242 w 997771"/>
                <a:gd name="connsiteY12" fmla="*/ 315555 h 746033"/>
                <a:gd name="connsiteX13" fmla="*/ 640571 w 997771"/>
                <a:gd name="connsiteY13" fmla="*/ 142031 h 746033"/>
                <a:gd name="connsiteX14" fmla="*/ 643588 w 997771"/>
                <a:gd name="connsiteY14" fmla="*/ 353278 h 746033"/>
                <a:gd name="connsiteX15" fmla="*/ 782409 w 997771"/>
                <a:gd name="connsiteY15" fmla="*/ 282359 h 746033"/>
                <a:gd name="connsiteX16" fmla="*/ 765811 w 997771"/>
                <a:gd name="connsiteY16" fmla="*/ 457392 h 746033"/>
                <a:gd name="connsiteX17" fmla="*/ 915193 w 997771"/>
                <a:gd name="connsiteY17" fmla="*/ 404582 h 746033"/>
                <a:gd name="connsiteX18" fmla="*/ 875960 w 997771"/>
                <a:gd name="connsiteY18" fmla="*/ 591686 h 746033"/>
                <a:gd name="connsiteX19" fmla="*/ 989128 w 997771"/>
                <a:gd name="connsiteY19" fmla="*/ 532839 h 746033"/>
                <a:gd name="connsiteX20" fmla="*/ 977058 w 997771"/>
                <a:gd name="connsiteY20" fmla="*/ 627900 h 746033"/>
                <a:gd name="connsiteX21" fmla="*/ 874451 w 997771"/>
                <a:gd name="connsiteY21" fmla="*/ 721453 h 746033"/>
                <a:gd name="connsiteX22" fmla="*/ 830694 w 997771"/>
                <a:gd name="connsiteY22" fmla="*/ 644498 h 746033"/>
                <a:gd name="connsiteX23" fmla="*/ 741668 w 997771"/>
                <a:gd name="connsiteY23" fmla="*/ 745594 h 746033"/>
                <a:gd name="connsiteX24" fmla="*/ 732614 w 997771"/>
                <a:gd name="connsiteY24" fmla="*/ 596213 h 746033"/>
                <a:gd name="connsiteX25" fmla="*/ 592286 w 997771"/>
                <a:gd name="connsiteY25" fmla="*/ 667132 h 746033"/>
                <a:gd name="connsiteX26" fmla="*/ 583232 w 997771"/>
                <a:gd name="connsiteY26" fmla="*/ 547928 h 746033"/>
                <a:gd name="connsiteX27" fmla="*/ 426305 w 997771"/>
                <a:gd name="connsiteY27" fmla="*/ 638462 h 746033"/>
                <a:gd name="connsiteX28" fmla="*/ 473082 w 997771"/>
                <a:gd name="connsiteY28" fmla="*/ 451357 h 746033"/>
                <a:gd name="connsiteX29" fmla="*/ 316154 w 997771"/>
                <a:gd name="connsiteY29" fmla="*/ 528311 h 746033"/>
                <a:gd name="connsiteX30" fmla="*/ 331244 w 997771"/>
                <a:gd name="connsiteY30" fmla="*/ 335171 h 746033"/>
                <a:gd name="connsiteX31" fmla="*/ 162246 w 997771"/>
                <a:gd name="connsiteY31" fmla="*/ 410616 h 746033"/>
                <a:gd name="connsiteX32" fmla="*/ 227129 w 997771"/>
                <a:gd name="connsiteY32" fmla="*/ 268778 h 746033"/>
                <a:gd name="connsiteX33" fmla="*/ 166773 w 997771"/>
                <a:gd name="connsiteY33" fmla="*/ 206914 h 746033"/>
                <a:gd name="connsiteX34" fmla="*/ 56623 w 997771"/>
                <a:gd name="connsiteY34" fmla="*/ 301975 h 746033"/>
                <a:gd name="connsiteX35" fmla="*/ 101890 w 997771"/>
                <a:gd name="connsiteY35" fmla="*/ 158628 h 746033"/>
                <a:gd name="connsiteX36" fmla="*/ 3810 w 997771"/>
                <a:gd name="connsiteY36" fmla="*/ 197860 h 746033"/>
                <a:gd name="connsiteX37" fmla="*/ 26445 w 997771"/>
                <a:gd name="connsiteY37" fmla="*/ 92237 h 746033"/>
                <a:gd name="connsiteX38" fmla="*/ 123015 w 997771"/>
                <a:gd name="connsiteY38" fmla="*/ 192 h 746033"/>
                <a:gd name="connsiteX0" fmla="*/ 123015 w 997771"/>
                <a:gd name="connsiteY0" fmla="*/ 192 h 746033"/>
                <a:gd name="connsiteX1" fmla="*/ 107925 w 997771"/>
                <a:gd name="connsiteY1" fmla="*/ 68094 h 746033"/>
                <a:gd name="connsiteX2" fmla="*/ 133577 w 997771"/>
                <a:gd name="connsiteY2" fmla="*/ 69603 h 746033"/>
                <a:gd name="connsiteX3" fmla="*/ 169791 w 997771"/>
                <a:gd name="connsiteY3" fmla="*/ 75638 h 746033"/>
                <a:gd name="connsiteX4" fmla="*/ 252781 w 997771"/>
                <a:gd name="connsiteY4" fmla="*/ 15282 h 746033"/>
                <a:gd name="connsiteX5" fmla="*/ 189406 w 997771"/>
                <a:gd name="connsiteY5" fmla="*/ 148066 h 746033"/>
                <a:gd name="connsiteX6" fmla="*/ 325208 w 997771"/>
                <a:gd name="connsiteY6" fmla="*/ 57532 h 746033"/>
                <a:gd name="connsiteX7" fmla="*/ 292012 w 997771"/>
                <a:gd name="connsiteY7" fmla="*/ 199369 h 746033"/>
                <a:gd name="connsiteX8" fmla="*/ 435359 w 997771"/>
                <a:gd name="connsiteY8" fmla="*/ 60549 h 746033"/>
                <a:gd name="connsiteX9" fmla="*/ 403673 w 997771"/>
                <a:gd name="connsiteY9" fmla="*/ 247654 h 746033"/>
                <a:gd name="connsiteX10" fmla="*/ 513822 w 997771"/>
                <a:gd name="connsiteY10" fmla="*/ 122414 h 746033"/>
                <a:gd name="connsiteX11" fmla="*/ 500242 w 997771"/>
                <a:gd name="connsiteY11" fmla="*/ 315555 h 746033"/>
                <a:gd name="connsiteX12" fmla="*/ 640571 w 997771"/>
                <a:gd name="connsiteY12" fmla="*/ 142031 h 746033"/>
                <a:gd name="connsiteX13" fmla="*/ 643588 w 997771"/>
                <a:gd name="connsiteY13" fmla="*/ 353278 h 746033"/>
                <a:gd name="connsiteX14" fmla="*/ 782409 w 997771"/>
                <a:gd name="connsiteY14" fmla="*/ 282359 h 746033"/>
                <a:gd name="connsiteX15" fmla="*/ 765811 w 997771"/>
                <a:gd name="connsiteY15" fmla="*/ 457392 h 746033"/>
                <a:gd name="connsiteX16" fmla="*/ 915193 w 997771"/>
                <a:gd name="connsiteY16" fmla="*/ 404582 h 746033"/>
                <a:gd name="connsiteX17" fmla="*/ 875960 w 997771"/>
                <a:gd name="connsiteY17" fmla="*/ 591686 h 746033"/>
                <a:gd name="connsiteX18" fmla="*/ 989128 w 997771"/>
                <a:gd name="connsiteY18" fmla="*/ 532839 h 746033"/>
                <a:gd name="connsiteX19" fmla="*/ 977058 w 997771"/>
                <a:gd name="connsiteY19" fmla="*/ 627900 h 746033"/>
                <a:gd name="connsiteX20" fmla="*/ 874451 w 997771"/>
                <a:gd name="connsiteY20" fmla="*/ 721453 h 746033"/>
                <a:gd name="connsiteX21" fmla="*/ 830694 w 997771"/>
                <a:gd name="connsiteY21" fmla="*/ 644498 h 746033"/>
                <a:gd name="connsiteX22" fmla="*/ 741668 w 997771"/>
                <a:gd name="connsiteY22" fmla="*/ 745594 h 746033"/>
                <a:gd name="connsiteX23" fmla="*/ 732614 w 997771"/>
                <a:gd name="connsiteY23" fmla="*/ 596213 h 746033"/>
                <a:gd name="connsiteX24" fmla="*/ 592286 w 997771"/>
                <a:gd name="connsiteY24" fmla="*/ 667132 h 746033"/>
                <a:gd name="connsiteX25" fmla="*/ 583232 w 997771"/>
                <a:gd name="connsiteY25" fmla="*/ 547928 h 746033"/>
                <a:gd name="connsiteX26" fmla="*/ 426305 w 997771"/>
                <a:gd name="connsiteY26" fmla="*/ 638462 h 746033"/>
                <a:gd name="connsiteX27" fmla="*/ 473082 w 997771"/>
                <a:gd name="connsiteY27" fmla="*/ 451357 h 746033"/>
                <a:gd name="connsiteX28" fmla="*/ 316154 w 997771"/>
                <a:gd name="connsiteY28" fmla="*/ 528311 h 746033"/>
                <a:gd name="connsiteX29" fmla="*/ 331244 w 997771"/>
                <a:gd name="connsiteY29" fmla="*/ 335171 h 746033"/>
                <a:gd name="connsiteX30" fmla="*/ 162246 w 997771"/>
                <a:gd name="connsiteY30" fmla="*/ 410616 h 746033"/>
                <a:gd name="connsiteX31" fmla="*/ 227129 w 997771"/>
                <a:gd name="connsiteY31" fmla="*/ 268778 h 746033"/>
                <a:gd name="connsiteX32" fmla="*/ 166773 w 997771"/>
                <a:gd name="connsiteY32" fmla="*/ 206914 h 746033"/>
                <a:gd name="connsiteX33" fmla="*/ 56623 w 997771"/>
                <a:gd name="connsiteY33" fmla="*/ 301975 h 746033"/>
                <a:gd name="connsiteX34" fmla="*/ 101890 w 997771"/>
                <a:gd name="connsiteY34" fmla="*/ 158628 h 746033"/>
                <a:gd name="connsiteX35" fmla="*/ 3810 w 997771"/>
                <a:gd name="connsiteY35" fmla="*/ 197860 h 746033"/>
                <a:gd name="connsiteX36" fmla="*/ 26445 w 997771"/>
                <a:gd name="connsiteY36" fmla="*/ 92237 h 746033"/>
                <a:gd name="connsiteX37" fmla="*/ 123015 w 997771"/>
                <a:gd name="connsiteY37" fmla="*/ 192 h 746033"/>
                <a:gd name="connsiteX0" fmla="*/ 123015 w 997771"/>
                <a:gd name="connsiteY0" fmla="*/ 192 h 746033"/>
                <a:gd name="connsiteX1" fmla="*/ 107925 w 997771"/>
                <a:gd name="connsiteY1" fmla="*/ 68094 h 746033"/>
                <a:gd name="connsiteX2" fmla="*/ 133577 w 997771"/>
                <a:gd name="connsiteY2" fmla="*/ 69603 h 746033"/>
                <a:gd name="connsiteX3" fmla="*/ 252781 w 997771"/>
                <a:gd name="connsiteY3" fmla="*/ 15282 h 746033"/>
                <a:gd name="connsiteX4" fmla="*/ 189406 w 997771"/>
                <a:gd name="connsiteY4" fmla="*/ 148066 h 746033"/>
                <a:gd name="connsiteX5" fmla="*/ 325208 w 997771"/>
                <a:gd name="connsiteY5" fmla="*/ 57532 h 746033"/>
                <a:gd name="connsiteX6" fmla="*/ 292012 w 997771"/>
                <a:gd name="connsiteY6" fmla="*/ 199369 h 746033"/>
                <a:gd name="connsiteX7" fmla="*/ 435359 w 997771"/>
                <a:gd name="connsiteY7" fmla="*/ 60549 h 746033"/>
                <a:gd name="connsiteX8" fmla="*/ 403673 w 997771"/>
                <a:gd name="connsiteY8" fmla="*/ 247654 h 746033"/>
                <a:gd name="connsiteX9" fmla="*/ 513822 w 997771"/>
                <a:gd name="connsiteY9" fmla="*/ 122414 h 746033"/>
                <a:gd name="connsiteX10" fmla="*/ 500242 w 997771"/>
                <a:gd name="connsiteY10" fmla="*/ 315555 h 746033"/>
                <a:gd name="connsiteX11" fmla="*/ 640571 w 997771"/>
                <a:gd name="connsiteY11" fmla="*/ 142031 h 746033"/>
                <a:gd name="connsiteX12" fmla="*/ 643588 w 997771"/>
                <a:gd name="connsiteY12" fmla="*/ 353278 h 746033"/>
                <a:gd name="connsiteX13" fmla="*/ 782409 w 997771"/>
                <a:gd name="connsiteY13" fmla="*/ 282359 h 746033"/>
                <a:gd name="connsiteX14" fmla="*/ 765811 w 997771"/>
                <a:gd name="connsiteY14" fmla="*/ 457392 h 746033"/>
                <a:gd name="connsiteX15" fmla="*/ 915193 w 997771"/>
                <a:gd name="connsiteY15" fmla="*/ 404582 h 746033"/>
                <a:gd name="connsiteX16" fmla="*/ 875960 w 997771"/>
                <a:gd name="connsiteY16" fmla="*/ 591686 h 746033"/>
                <a:gd name="connsiteX17" fmla="*/ 989128 w 997771"/>
                <a:gd name="connsiteY17" fmla="*/ 532839 h 746033"/>
                <a:gd name="connsiteX18" fmla="*/ 977058 w 997771"/>
                <a:gd name="connsiteY18" fmla="*/ 627900 h 746033"/>
                <a:gd name="connsiteX19" fmla="*/ 874451 w 997771"/>
                <a:gd name="connsiteY19" fmla="*/ 721453 h 746033"/>
                <a:gd name="connsiteX20" fmla="*/ 830694 w 997771"/>
                <a:gd name="connsiteY20" fmla="*/ 644498 h 746033"/>
                <a:gd name="connsiteX21" fmla="*/ 741668 w 997771"/>
                <a:gd name="connsiteY21" fmla="*/ 745594 h 746033"/>
                <a:gd name="connsiteX22" fmla="*/ 732614 w 997771"/>
                <a:gd name="connsiteY22" fmla="*/ 596213 h 746033"/>
                <a:gd name="connsiteX23" fmla="*/ 592286 w 997771"/>
                <a:gd name="connsiteY23" fmla="*/ 667132 h 746033"/>
                <a:gd name="connsiteX24" fmla="*/ 583232 w 997771"/>
                <a:gd name="connsiteY24" fmla="*/ 547928 h 746033"/>
                <a:gd name="connsiteX25" fmla="*/ 426305 w 997771"/>
                <a:gd name="connsiteY25" fmla="*/ 638462 h 746033"/>
                <a:gd name="connsiteX26" fmla="*/ 473082 w 997771"/>
                <a:gd name="connsiteY26" fmla="*/ 451357 h 746033"/>
                <a:gd name="connsiteX27" fmla="*/ 316154 w 997771"/>
                <a:gd name="connsiteY27" fmla="*/ 528311 h 746033"/>
                <a:gd name="connsiteX28" fmla="*/ 331244 w 997771"/>
                <a:gd name="connsiteY28" fmla="*/ 335171 h 746033"/>
                <a:gd name="connsiteX29" fmla="*/ 162246 w 997771"/>
                <a:gd name="connsiteY29" fmla="*/ 410616 h 746033"/>
                <a:gd name="connsiteX30" fmla="*/ 227129 w 997771"/>
                <a:gd name="connsiteY30" fmla="*/ 268778 h 746033"/>
                <a:gd name="connsiteX31" fmla="*/ 166773 w 997771"/>
                <a:gd name="connsiteY31" fmla="*/ 206914 h 746033"/>
                <a:gd name="connsiteX32" fmla="*/ 56623 w 997771"/>
                <a:gd name="connsiteY32" fmla="*/ 301975 h 746033"/>
                <a:gd name="connsiteX33" fmla="*/ 101890 w 997771"/>
                <a:gd name="connsiteY33" fmla="*/ 158628 h 746033"/>
                <a:gd name="connsiteX34" fmla="*/ 3810 w 997771"/>
                <a:gd name="connsiteY34" fmla="*/ 197860 h 746033"/>
                <a:gd name="connsiteX35" fmla="*/ 26445 w 997771"/>
                <a:gd name="connsiteY35" fmla="*/ 92237 h 746033"/>
                <a:gd name="connsiteX36" fmla="*/ 123015 w 997771"/>
                <a:gd name="connsiteY36" fmla="*/ 192 h 746033"/>
                <a:gd name="connsiteX0" fmla="*/ 123015 w 997771"/>
                <a:gd name="connsiteY0" fmla="*/ 169 h 746010"/>
                <a:gd name="connsiteX1" fmla="*/ 107925 w 997771"/>
                <a:gd name="connsiteY1" fmla="*/ 68071 h 746010"/>
                <a:gd name="connsiteX2" fmla="*/ 252781 w 997771"/>
                <a:gd name="connsiteY2" fmla="*/ 15259 h 746010"/>
                <a:gd name="connsiteX3" fmla="*/ 189406 w 997771"/>
                <a:gd name="connsiteY3" fmla="*/ 148043 h 746010"/>
                <a:gd name="connsiteX4" fmla="*/ 325208 w 997771"/>
                <a:gd name="connsiteY4" fmla="*/ 57509 h 746010"/>
                <a:gd name="connsiteX5" fmla="*/ 292012 w 997771"/>
                <a:gd name="connsiteY5" fmla="*/ 199346 h 746010"/>
                <a:gd name="connsiteX6" fmla="*/ 435359 w 997771"/>
                <a:gd name="connsiteY6" fmla="*/ 60526 h 746010"/>
                <a:gd name="connsiteX7" fmla="*/ 403673 w 997771"/>
                <a:gd name="connsiteY7" fmla="*/ 247631 h 746010"/>
                <a:gd name="connsiteX8" fmla="*/ 513822 w 997771"/>
                <a:gd name="connsiteY8" fmla="*/ 122391 h 746010"/>
                <a:gd name="connsiteX9" fmla="*/ 500242 w 997771"/>
                <a:gd name="connsiteY9" fmla="*/ 315532 h 746010"/>
                <a:gd name="connsiteX10" fmla="*/ 640571 w 997771"/>
                <a:gd name="connsiteY10" fmla="*/ 142008 h 746010"/>
                <a:gd name="connsiteX11" fmla="*/ 643588 w 997771"/>
                <a:gd name="connsiteY11" fmla="*/ 353255 h 746010"/>
                <a:gd name="connsiteX12" fmla="*/ 782409 w 997771"/>
                <a:gd name="connsiteY12" fmla="*/ 282336 h 746010"/>
                <a:gd name="connsiteX13" fmla="*/ 765811 w 997771"/>
                <a:gd name="connsiteY13" fmla="*/ 457369 h 746010"/>
                <a:gd name="connsiteX14" fmla="*/ 915193 w 997771"/>
                <a:gd name="connsiteY14" fmla="*/ 404559 h 746010"/>
                <a:gd name="connsiteX15" fmla="*/ 875960 w 997771"/>
                <a:gd name="connsiteY15" fmla="*/ 591663 h 746010"/>
                <a:gd name="connsiteX16" fmla="*/ 989128 w 997771"/>
                <a:gd name="connsiteY16" fmla="*/ 532816 h 746010"/>
                <a:gd name="connsiteX17" fmla="*/ 977058 w 997771"/>
                <a:gd name="connsiteY17" fmla="*/ 627877 h 746010"/>
                <a:gd name="connsiteX18" fmla="*/ 874451 w 997771"/>
                <a:gd name="connsiteY18" fmla="*/ 721430 h 746010"/>
                <a:gd name="connsiteX19" fmla="*/ 830694 w 997771"/>
                <a:gd name="connsiteY19" fmla="*/ 644475 h 746010"/>
                <a:gd name="connsiteX20" fmla="*/ 741668 w 997771"/>
                <a:gd name="connsiteY20" fmla="*/ 745571 h 746010"/>
                <a:gd name="connsiteX21" fmla="*/ 732614 w 997771"/>
                <a:gd name="connsiteY21" fmla="*/ 596190 h 746010"/>
                <a:gd name="connsiteX22" fmla="*/ 592286 w 997771"/>
                <a:gd name="connsiteY22" fmla="*/ 667109 h 746010"/>
                <a:gd name="connsiteX23" fmla="*/ 583232 w 997771"/>
                <a:gd name="connsiteY23" fmla="*/ 547905 h 746010"/>
                <a:gd name="connsiteX24" fmla="*/ 426305 w 997771"/>
                <a:gd name="connsiteY24" fmla="*/ 638439 h 746010"/>
                <a:gd name="connsiteX25" fmla="*/ 473082 w 997771"/>
                <a:gd name="connsiteY25" fmla="*/ 451334 h 746010"/>
                <a:gd name="connsiteX26" fmla="*/ 316154 w 997771"/>
                <a:gd name="connsiteY26" fmla="*/ 528288 h 746010"/>
                <a:gd name="connsiteX27" fmla="*/ 331244 w 997771"/>
                <a:gd name="connsiteY27" fmla="*/ 335148 h 746010"/>
                <a:gd name="connsiteX28" fmla="*/ 162246 w 997771"/>
                <a:gd name="connsiteY28" fmla="*/ 410593 h 746010"/>
                <a:gd name="connsiteX29" fmla="*/ 227129 w 997771"/>
                <a:gd name="connsiteY29" fmla="*/ 268755 h 746010"/>
                <a:gd name="connsiteX30" fmla="*/ 166773 w 997771"/>
                <a:gd name="connsiteY30" fmla="*/ 206891 h 746010"/>
                <a:gd name="connsiteX31" fmla="*/ 56623 w 997771"/>
                <a:gd name="connsiteY31" fmla="*/ 301952 h 746010"/>
                <a:gd name="connsiteX32" fmla="*/ 101890 w 997771"/>
                <a:gd name="connsiteY32" fmla="*/ 158605 h 746010"/>
                <a:gd name="connsiteX33" fmla="*/ 3810 w 997771"/>
                <a:gd name="connsiteY33" fmla="*/ 197837 h 746010"/>
                <a:gd name="connsiteX34" fmla="*/ 26445 w 997771"/>
                <a:gd name="connsiteY34" fmla="*/ 92214 h 746010"/>
                <a:gd name="connsiteX35" fmla="*/ 123015 w 997771"/>
                <a:gd name="connsiteY35" fmla="*/ 169 h 746010"/>
                <a:gd name="connsiteX0" fmla="*/ 123594 w 998350"/>
                <a:gd name="connsiteY0" fmla="*/ 169 h 746010"/>
                <a:gd name="connsiteX1" fmla="*/ 108504 w 998350"/>
                <a:gd name="connsiteY1" fmla="*/ 68071 h 746010"/>
                <a:gd name="connsiteX2" fmla="*/ 253360 w 998350"/>
                <a:gd name="connsiteY2" fmla="*/ 15259 h 746010"/>
                <a:gd name="connsiteX3" fmla="*/ 189985 w 998350"/>
                <a:gd name="connsiteY3" fmla="*/ 148043 h 746010"/>
                <a:gd name="connsiteX4" fmla="*/ 325787 w 998350"/>
                <a:gd name="connsiteY4" fmla="*/ 57509 h 746010"/>
                <a:gd name="connsiteX5" fmla="*/ 292591 w 998350"/>
                <a:gd name="connsiteY5" fmla="*/ 199346 h 746010"/>
                <a:gd name="connsiteX6" fmla="*/ 435938 w 998350"/>
                <a:gd name="connsiteY6" fmla="*/ 60526 h 746010"/>
                <a:gd name="connsiteX7" fmla="*/ 404252 w 998350"/>
                <a:gd name="connsiteY7" fmla="*/ 247631 h 746010"/>
                <a:gd name="connsiteX8" fmla="*/ 514401 w 998350"/>
                <a:gd name="connsiteY8" fmla="*/ 122391 h 746010"/>
                <a:gd name="connsiteX9" fmla="*/ 500821 w 998350"/>
                <a:gd name="connsiteY9" fmla="*/ 315532 h 746010"/>
                <a:gd name="connsiteX10" fmla="*/ 641150 w 998350"/>
                <a:gd name="connsiteY10" fmla="*/ 142008 h 746010"/>
                <a:gd name="connsiteX11" fmla="*/ 644167 w 998350"/>
                <a:gd name="connsiteY11" fmla="*/ 353255 h 746010"/>
                <a:gd name="connsiteX12" fmla="*/ 782988 w 998350"/>
                <a:gd name="connsiteY12" fmla="*/ 282336 h 746010"/>
                <a:gd name="connsiteX13" fmla="*/ 766390 w 998350"/>
                <a:gd name="connsiteY13" fmla="*/ 457369 h 746010"/>
                <a:gd name="connsiteX14" fmla="*/ 915772 w 998350"/>
                <a:gd name="connsiteY14" fmla="*/ 404559 h 746010"/>
                <a:gd name="connsiteX15" fmla="*/ 876539 w 998350"/>
                <a:gd name="connsiteY15" fmla="*/ 591663 h 746010"/>
                <a:gd name="connsiteX16" fmla="*/ 989707 w 998350"/>
                <a:gd name="connsiteY16" fmla="*/ 532816 h 746010"/>
                <a:gd name="connsiteX17" fmla="*/ 977637 w 998350"/>
                <a:gd name="connsiteY17" fmla="*/ 627877 h 746010"/>
                <a:gd name="connsiteX18" fmla="*/ 875030 w 998350"/>
                <a:gd name="connsiteY18" fmla="*/ 721430 h 746010"/>
                <a:gd name="connsiteX19" fmla="*/ 831273 w 998350"/>
                <a:gd name="connsiteY19" fmla="*/ 644475 h 746010"/>
                <a:gd name="connsiteX20" fmla="*/ 742247 w 998350"/>
                <a:gd name="connsiteY20" fmla="*/ 745571 h 746010"/>
                <a:gd name="connsiteX21" fmla="*/ 733193 w 998350"/>
                <a:gd name="connsiteY21" fmla="*/ 596190 h 746010"/>
                <a:gd name="connsiteX22" fmla="*/ 592865 w 998350"/>
                <a:gd name="connsiteY22" fmla="*/ 667109 h 746010"/>
                <a:gd name="connsiteX23" fmla="*/ 583811 w 998350"/>
                <a:gd name="connsiteY23" fmla="*/ 547905 h 746010"/>
                <a:gd name="connsiteX24" fmla="*/ 426884 w 998350"/>
                <a:gd name="connsiteY24" fmla="*/ 638439 h 746010"/>
                <a:gd name="connsiteX25" fmla="*/ 473661 w 998350"/>
                <a:gd name="connsiteY25" fmla="*/ 451334 h 746010"/>
                <a:gd name="connsiteX26" fmla="*/ 316733 w 998350"/>
                <a:gd name="connsiteY26" fmla="*/ 528288 h 746010"/>
                <a:gd name="connsiteX27" fmla="*/ 331823 w 998350"/>
                <a:gd name="connsiteY27" fmla="*/ 335148 h 746010"/>
                <a:gd name="connsiteX28" fmla="*/ 162825 w 998350"/>
                <a:gd name="connsiteY28" fmla="*/ 410593 h 746010"/>
                <a:gd name="connsiteX29" fmla="*/ 227708 w 998350"/>
                <a:gd name="connsiteY29" fmla="*/ 268755 h 746010"/>
                <a:gd name="connsiteX30" fmla="*/ 167352 w 998350"/>
                <a:gd name="connsiteY30" fmla="*/ 206891 h 746010"/>
                <a:gd name="connsiteX31" fmla="*/ 57202 w 998350"/>
                <a:gd name="connsiteY31" fmla="*/ 301952 h 746010"/>
                <a:gd name="connsiteX32" fmla="*/ 102469 w 998350"/>
                <a:gd name="connsiteY32" fmla="*/ 158605 h 746010"/>
                <a:gd name="connsiteX33" fmla="*/ 4389 w 998350"/>
                <a:gd name="connsiteY33" fmla="*/ 197837 h 746010"/>
                <a:gd name="connsiteX34" fmla="*/ 27024 w 998350"/>
                <a:gd name="connsiteY34" fmla="*/ 92214 h 746010"/>
                <a:gd name="connsiteX35" fmla="*/ 123594 w 998350"/>
                <a:gd name="connsiteY35" fmla="*/ 169 h 746010"/>
                <a:gd name="connsiteX0" fmla="*/ 123594 w 998350"/>
                <a:gd name="connsiteY0" fmla="*/ 169 h 746010"/>
                <a:gd name="connsiteX1" fmla="*/ 108504 w 998350"/>
                <a:gd name="connsiteY1" fmla="*/ 68071 h 746010"/>
                <a:gd name="connsiteX2" fmla="*/ 253360 w 998350"/>
                <a:gd name="connsiteY2" fmla="*/ 15259 h 746010"/>
                <a:gd name="connsiteX3" fmla="*/ 189985 w 998350"/>
                <a:gd name="connsiteY3" fmla="*/ 148043 h 746010"/>
                <a:gd name="connsiteX4" fmla="*/ 325787 w 998350"/>
                <a:gd name="connsiteY4" fmla="*/ 57509 h 746010"/>
                <a:gd name="connsiteX5" fmla="*/ 292591 w 998350"/>
                <a:gd name="connsiteY5" fmla="*/ 199346 h 746010"/>
                <a:gd name="connsiteX6" fmla="*/ 435938 w 998350"/>
                <a:gd name="connsiteY6" fmla="*/ 60526 h 746010"/>
                <a:gd name="connsiteX7" fmla="*/ 404252 w 998350"/>
                <a:gd name="connsiteY7" fmla="*/ 247631 h 746010"/>
                <a:gd name="connsiteX8" fmla="*/ 514401 w 998350"/>
                <a:gd name="connsiteY8" fmla="*/ 122391 h 746010"/>
                <a:gd name="connsiteX9" fmla="*/ 500821 w 998350"/>
                <a:gd name="connsiteY9" fmla="*/ 315532 h 746010"/>
                <a:gd name="connsiteX10" fmla="*/ 641150 w 998350"/>
                <a:gd name="connsiteY10" fmla="*/ 142008 h 746010"/>
                <a:gd name="connsiteX11" fmla="*/ 644167 w 998350"/>
                <a:gd name="connsiteY11" fmla="*/ 353255 h 746010"/>
                <a:gd name="connsiteX12" fmla="*/ 782988 w 998350"/>
                <a:gd name="connsiteY12" fmla="*/ 282336 h 746010"/>
                <a:gd name="connsiteX13" fmla="*/ 766390 w 998350"/>
                <a:gd name="connsiteY13" fmla="*/ 457369 h 746010"/>
                <a:gd name="connsiteX14" fmla="*/ 915772 w 998350"/>
                <a:gd name="connsiteY14" fmla="*/ 404559 h 746010"/>
                <a:gd name="connsiteX15" fmla="*/ 876539 w 998350"/>
                <a:gd name="connsiteY15" fmla="*/ 591663 h 746010"/>
                <a:gd name="connsiteX16" fmla="*/ 989707 w 998350"/>
                <a:gd name="connsiteY16" fmla="*/ 532816 h 746010"/>
                <a:gd name="connsiteX17" fmla="*/ 977637 w 998350"/>
                <a:gd name="connsiteY17" fmla="*/ 627877 h 746010"/>
                <a:gd name="connsiteX18" fmla="*/ 875030 w 998350"/>
                <a:gd name="connsiteY18" fmla="*/ 721430 h 746010"/>
                <a:gd name="connsiteX19" fmla="*/ 831273 w 998350"/>
                <a:gd name="connsiteY19" fmla="*/ 644475 h 746010"/>
                <a:gd name="connsiteX20" fmla="*/ 742247 w 998350"/>
                <a:gd name="connsiteY20" fmla="*/ 745571 h 746010"/>
                <a:gd name="connsiteX21" fmla="*/ 733193 w 998350"/>
                <a:gd name="connsiteY21" fmla="*/ 596190 h 746010"/>
                <a:gd name="connsiteX22" fmla="*/ 592865 w 998350"/>
                <a:gd name="connsiteY22" fmla="*/ 667109 h 746010"/>
                <a:gd name="connsiteX23" fmla="*/ 583811 w 998350"/>
                <a:gd name="connsiteY23" fmla="*/ 547905 h 746010"/>
                <a:gd name="connsiteX24" fmla="*/ 426884 w 998350"/>
                <a:gd name="connsiteY24" fmla="*/ 638439 h 746010"/>
                <a:gd name="connsiteX25" fmla="*/ 473661 w 998350"/>
                <a:gd name="connsiteY25" fmla="*/ 451334 h 746010"/>
                <a:gd name="connsiteX26" fmla="*/ 316733 w 998350"/>
                <a:gd name="connsiteY26" fmla="*/ 528288 h 746010"/>
                <a:gd name="connsiteX27" fmla="*/ 331823 w 998350"/>
                <a:gd name="connsiteY27" fmla="*/ 335148 h 746010"/>
                <a:gd name="connsiteX28" fmla="*/ 162825 w 998350"/>
                <a:gd name="connsiteY28" fmla="*/ 410593 h 746010"/>
                <a:gd name="connsiteX29" fmla="*/ 227708 w 998350"/>
                <a:gd name="connsiteY29" fmla="*/ 268755 h 746010"/>
                <a:gd name="connsiteX30" fmla="*/ 167352 w 998350"/>
                <a:gd name="connsiteY30" fmla="*/ 206891 h 746010"/>
                <a:gd name="connsiteX31" fmla="*/ 57202 w 998350"/>
                <a:gd name="connsiteY31" fmla="*/ 301952 h 746010"/>
                <a:gd name="connsiteX32" fmla="*/ 102469 w 998350"/>
                <a:gd name="connsiteY32" fmla="*/ 158605 h 746010"/>
                <a:gd name="connsiteX33" fmla="*/ 4389 w 998350"/>
                <a:gd name="connsiteY33" fmla="*/ 197837 h 746010"/>
                <a:gd name="connsiteX34" fmla="*/ 27024 w 998350"/>
                <a:gd name="connsiteY34" fmla="*/ 92214 h 746010"/>
                <a:gd name="connsiteX35" fmla="*/ 123594 w 998350"/>
                <a:gd name="connsiteY35" fmla="*/ 169 h 746010"/>
                <a:gd name="connsiteX0" fmla="*/ 123594 w 998350"/>
                <a:gd name="connsiteY0" fmla="*/ 169 h 746010"/>
                <a:gd name="connsiteX1" fmla="*/ 108504 w 998350"/>
                <a:gd name="connsiteY1" fmla="*/ 68071 h 746010"/>
                <a:gd name="connsiteX2" fmla="*/ 253360 w 998350"/>
                <a:gd name="connsiteY2" fmla="*/ 15259 h 746010"/>
                <a:gd name="connsiteX3" fmla="*/ 189985 w 998350"/>
                <a:gd name="connsiteY3" fmla="*/ 148043 h 746010"/>
                <a:gd name="connsiteX4" fmla="*/ 325787 w 998350"/>
                <a:gd name="connsiteY4" fmla="*/ 57509 h 746010"/>
                <a:gd name="connsiteX5" fmla="*/ 292591 w 998350"/>
                <a:gd name="connsiteY5" fmla="*/ 199346 h 746010"/>
                <a:gd name="connsiteX6" fmla="*/ 435938 w 998350"/>
                <a:gd name="connsiteY6" fmla="*/ 60526 h 746010"/>
                <a:gd name="connsiteX7" fmla="*/ 404252 w 998350"/>
                <a:gd name="connsiteY7" fmla="*/ 247631 h 746010"/>
                <a:gd name="connsiteX8" fmla="*/ 514401 w 998350"/>
                <a:gd name="connsiteY8" fmla="*/ 122391 h 746010"/>
                <a:gd name="connsiteX9" fmla="*/ 500821 w 998350"/>
                <a:gd name="connsiteY9" fmla="*/ 315532 h 746010"/>
                <a:gd name="connsiteX10" fmla="*/ 641150 w 998350"/>
                <a:gd name="connsiteY10" fmla="*/ 142008 h 746010"/>
                <a:gd name="connsiteX11" fmla="*/ 644167 w 998350"/>
                <a:gd name="connsiteY11" fmla="*/ 353255 h 746010"/>
                <a:gd name="connsiteX12" fmla="*/ 782988 w 998350"/>
                <a:gd name="connsiteY12" fmla="*/ 282336 h 746010"/>
                <a:gd name="connsiteX13" fmla="*/ 766390 w 998350"/>
                <a:gd name="connsiteY13" fmla="*/ 457369 h 746010"/>
                <a:gd name="connsiteX14" fmla="*/ 915772 w 998350"/>
                <a:gd name="connsiteY14" fmla="*/ 404559 h 746010"/>
                <a:gd name="connsiteX15" fmla="*/ 876539 w 998350"/>
                <a:gd name="connsiteY15" fmla="*/ 591663 h 746010"/>
                <a:gd name="connsiteX16" fmla="*/ 989707 w 998350"/>
                <a:gd name="connsiteY16" fmla="*/ 532816 h 746010"/>
                <a:gd name="connsiteX17" fmla="*/ 977637 w 998350"/>
                <a:gd name="connsiteY17" fmla="*/ 627877 h 746010"/>
                <a:gd name="connsiteX18" fmla="*/ 875030 w 998350"/>
                <a:gd name="connsiteY18" fmla="*/ 721430 h 746010"/>
                <a:gd name="connsiteX19" fmla="*/ 831273 w 998350"/>
                <a:gd name="connsiteY19" fmla="*/ 644475 h 746010"/>
                <a:gd name="connsiteX20" fmla="*/ 742247 w 998350"/>
                <a:gd name="connsiteY20" fmla="*/ 745571 h 746010"/>
                <a:gd name="connsiteX21" fmla="*/ 733193 w 998350"/>
                <a:gd name="connsiteY21" fmla="*/ 596190 h 746010"/>
                <a:gd name="connsiteX22" fmla="*/ 592865 w 998350"/>
                <a:gd name="connsiteY22" fmla="*/ 667109 h 746010"/>
                <a:gd name="connsiteX23" fmla="*/ 583811 w 998350"/>
                <a:gd name="connsiteY23" fmla="*/ 547905 h 746010"/>
                <a:gd name="connsiteX24" fmla="*/ 426884 w 998350"/>
                <a:gd name="connsiteY24" fmla="*/ 638439 h 746010"/>
                <a:gd name="connsiteX25" fmla="*/ 473661 w 998350"/>
                <a:gd name="connsiteY25" fmla="*/ 451334 h 746010"/>
                <a:gd name="connsiteX26" fmla="*/ 316733 w 998350"/>
                <a:gd name="connsiteY26" fmla="*/ 528288 h 746010"/>
                <a:gd name="connsiteX27" fmla="*/ 331823 w 998350"/>
                <a:gd name="connsiteY27" fmla="*/ 335148 h 746010"/>
                <a:gd name="connsiteX28" fmla="*/ 162825 w 998350"/>
                <a:gd name="connsiteY28" fmla="*/ 410593 h 746010"/>
                <a:gd name="connsiteX29" fmla="*/ 227708 w 998350"/>
                <a:gd name="connsiteY29" fmla="*/ 268755 h 746010"/>
                <a:gd name="connsiteX30" fmla="*/ 167352 w 998350"/>
                <a:gd name="connsiteY30" fmla="*/ 206891 h 746010"/>
                <a:gd name="connsiteX31" fmla="*/ 57202 w 998350"/>
                <a:gd name="connsiteY31" fmla="*/ 301952 h 746010"/>
                <a:gd name="connsiteX32" fmla="*/ 102469 w 998350"/>
                <a:gd name="connsiteY32" fmla="*/ 158605 h 746010"/>
                <a:gd name="connsiteX33" fmla="*/ 4389 w 998350"/>
                <a:gd name="connsiteY33" fmla="*/ 197837 h 746010"/>
                <a:gd name="connsiteX34" fmla="*/ 27024 w 998350"/>
                <a:gd name="connsiteY34" fmla="*/ 92214 h 746010"/>
                <a:gd name="connsiteX35" fmla="*/ 123594 w 998350"/>
                <a:gd name="connsiteY35" fmla="*/ 169 h 746010"/>
                <a:gd name="connsiteX0" fmla="*/ 123594 w 998350"/>
                <a:gd name="connsiteY0" fmla="*/ 169 h 746010"/>
                <a:gd name="connsiteX1" fmla="*/ 108504 w 998350"/>
                <a:gd name="connsiteY1" fmla="*/ 68071 h 746010"/>
                <a:gd name="connsiteX2" fmla="*/ 253360 w 998350"/>
                <a:gd name="connsiteY2" fmla="*/ 15259 h 746010"/>
                <a:gd name="connsiteX3" fmla="*/ 189985 w 998350"/>
                <a:gd name="connsiteY3" fmla="*/ 148043 h 746010"/>
                <a:gd name="connsiteX4" fmla="*/ 325787 w 998350"/>
                <a:gd name="connsiteY4" fmla="*/ 57509 h 746010"/>
                <a:gd name="connsiteX5" fmla="*/ 292591 w 998350"/>
                <a:gd name="connsiteY5" fmla="*/ 199346 h 746010"/>
                <a:gd name="connsiteX6" fmla="*/ 435938 w 998350"/>
                <a:gd name="connsiteY6" fmla="*/ 60526 h 746010"/>
                <a:gd name="connsiteX7" fmla="*/ 404252 w 998350"/>
                <a:gd name="connsiteY7" fmla="*/ 247631 h 746010"/>
                <a:gd name="connsiteX8" fmla="*/ 514401 w 998350"/>
                <a:gd name="connsiteY8" fmla="*/ 122391 h 746010"/>
                <a:gd name="connsiteX9" fmla="*/ 500821 w 998350"/>
                <a:gd name="connsiteY9" fmla="*/ 315532 h 746010"/>
                <a:gd name="connsiteX10" fmla="*/ 641150 w 998350"/>
                <a:gd name="connsiteY10" fmla="*/ 142008 h 746010"/>
                <a:gd name="connsiteX11" fmla="*/ 644167 w 998350"/>
                <a:gd name="connsiteY11" fmla="*/ 353255 h 746010"/>
                <a:gd name="connsiteX12" fmla="*/ 782988 w 998350"/>
                <a:gd name="connsiteY12" fmla="*/ 282336 h 746010"/>
                <a:gd name="connsiteX13" fmla="*/ 766390 w 998350"/>
                <a:gd name="connsiteY13" fmla="*/ 457369 h 746010"/>
                <a:gd name="connsiteX14" fmla="*/ 915772 w 998350"/>
                <a:gd name="connsiteY14" fmla="*/ 404559 h 746010"/>
                <a:gd name="connsiteX15" fmla="*/ 876539 w 998350"/>
                <a:gd name="connsiteY15" fmla="*/ 591663 h 746010"/>
                <a:gd name="connsiteX16" fmla="*/ 989707 w 998350"/>
                <a:gd name="connsiteY16" fmla="*/ 532816 h 746010"/>
                <a:gd name="connsiteX17" fmla="*/ 977637 w 998350"/>
                <a:gd name="connsiteY17" fmla="*/ 627877 h 746010"/>
                <a:gd name="connsiteX18" fmla="*/ 875030 w 998350"/>
                <a:gd name="connsiteY18" fmla="*/ 721430 h 746010"/>
                <a:gd name="connsiteX19" fmla="*/ 831273 w 998350"/>
                <a:gd name="connsiteY19" fmla="*/ 644475 h 746010"/>
                <a:gd name="connsiteX20" fmla="*/ 742247 w 998350"/>
                <a:gd name="connsiteY20" fmla="*/ 745571 h 746010"/>
                <a:gd name="connsiteX21" fmla="*/ 733193 w 998350"/>
                <a:gd name="connsiteY21" fmla="*/ 596190 h 746010"/>
                <a:gd name="connsiteX22" fmla="*/ 592865 w 998350"/>
                <a:gd name="connsiteY22" fmla="*/ 667109 h 746010"/>
                <a:gd name="connsiteX23" fmla="*/ 583811 w 998350"/>
                <a:gd name="connsiteY23" fmla="*/ 547905 h 746010"/>
                <a:gd name="connsiteX24" fmla="*/ 426884 w 998350"/>
                <a:gd name="connsiteY24" fmla="*/ 638439 h 746010"/>
                <a:gd name="connsiteX25" fmla="*/ 473661 w 998350"/>
                <a:gd name="connsiteY25" fmla="*/ 451334 h 746010"/>
                <a:gd name="connsiteX26" fmla="*/ 316733 w 998350"/>
                <a:gd name="connsiteY26" fmla="*/ 528288 h 746010"/>
                <a:gd name="connsiteX27" fmla="*/ 331823 w 998350"/>
                <a:gd name="connsiteY27" fmla="*/ 335148 h 746010"/>
                <a:gd name="connsiteX28" fmla="*/ 162825 w 998350"/>
                <a:gd name="connsiteY28" fmla="*/ 410593 h 746010"/>
                <a:gd name="connsiteX29" fmla="*/ 227708 w 998350"/>
                <a:gd name="connsiteY29" fmla="*/ 268755 h 746010"/>
                <a:gd name="connsiteX30" fmla="*/ 167352 w 998350"/>
                <a:gd name="connsiteY30" fmla="*/ 206891 h 746010"/>
                <a:gd name="connsiteX31" fmla="*/ 57202 w 998350"/>
                <a:gd name="connsiteY31" fmla="*/ 301952 h 746010"/>
                <a:gd name="connsiteX32" fmla="*/ 102469 w 998350"/>
                <a:gd name="connsiteY32" fmla="*/ 158605 h 746010"/>
                <a:gd name="connsiteX33" fmla="*/ 4389 w 998350"/>
                <a:gd name="connsiteY33" fmla="*/ 197837 h 746010"/>
                <a:gd name="connsiteX34" fmla="*/ 27024 w 998350"/>
                <a:gd name="connsiteY34" fmla="*/ 92214 h 746010"/>
                <a:gd name="connsiteX35" fmla="*/ 123594 w 998350"/>
                <a:gd name="connsiteY35" fmla="*/ 169 h 746010"/>
                <a:gd name="connsiteX0" fmla="*/ 123594 w 998350"/>
                <a:gd name="connsiteY0" fmla="*/ 169 h 746010"/>
                <a:gd name="connsiteX1" fmla="*/ 108504 w 998350"/>
                <a:gd name="connsiteY1" fmla="*/ 68071 h 746010"/>
                <a:gd name="connsiteX2" fmla="*/ 253360 w 998350"/>
                <a:gd name="connsiteY2" fmla="*/ 15259 h 746010"/>
                <a:gd name="connsiteX3" fmla="*/ 189985 w 998350"/>
                <a:gd name="connsiteY3" fmla="*/ 148043 h 746010"/>
                <a:gd name="connsiteX4" fmla="*/ 325787 w 998350"/>
                <a:gd name="connsiteY4" fmla="*/ 57509 h 746010"/>
                <a:gd name="connsiteX5" fmla="*/ 292591 w 998350"/>
                <a:gd name="connsiteY5" fmla="*/ 199346 h 746010"/>
                <a:gd name="connsiteX6" fmla="*/ 435938 w 998350"/>
                <a:gd name="connsiteY6" fmla="*/ 60526 h 746010"/>
                <a:gd name="connsiteX7" fmla="*/ 404252 w 998350"/>
                <a:gd name="connsiteY7" fmla="*/ 247631 h 746010"/>
                <a:gd name="connsiteX8" fmla="*/ 514401 w 998350"/>
                <a:gd name="connsiteY8" fmla="*/ 122391 h 746010"/>
                <a:gd name="connsiteX9" fmla="*/ 500821 w 998350"/>
                <a:gd name="connsiteY9" fmla="*/ 315532 h 746010"/>
                <a:gd name="connsiteX10" fmla="*/ 641150 w 998350"/>
                <a:gd name="connsiteY10" fmla="*/ 142008 h 746010"/>
                <a:gd name="connsiteX11" fmla="*/ 644167 w 998350"/>
                <a:gd name="connsiteY11" fmla="*/ 353255 h 746010"/>
                <a:gd name="connsiteX12" fmla="*/ 782988 w 998350"/>
                <a:gd name="connsiteY12" fmla="*/ 282336 h 746010"/>
                <a:gd name="connsiteX13" fmla="*/ 766390 w 998350"/>
                <a:gd name="connsiteY13" fmla="*/ 457369 h 746010"/>
                <a:gd name="connsiteX14" fmla="*/ 915772 w 998350"/>
                <a:gd name="connsiteY14" fmla="*/ 404559 h 746010"/>
                <a:gd name="connsiteX15" fmla="*/ 876539 w 998350"/>
                <a:gd name="connsiteY15" fmla="*/ 591663 h 746010"/>
                <a:gd name="connsiteX16" fmla="*/ 989707 w 998350"/>
                <a:gd name="connsiteY16" fmla="*/ 532816 h 746010"/>
                <a:gd name="connsiteX17" fmla="*/ 977637 w 998350"/>
                <a:gd name="connsiteY17" fmla="*/ 627877 h 746010"/>
                <a:gd name="connsiteX18" fmla="*/ 875030 w 998350"/>
                <a:gd name="connsiteY18" fmla="*/ 721430 h 746010"/>
                <a:gd name="connsiteX19" fmla="*/ 831273 w 998350"/>
                <a:gd name="connsiteY19" fmla="*/ 644475 h 746010"/>
                <a:gd name="connsiteX20" fmla="*/ 742247 w 998350"/>
                <a:gd name="connsiteY20" fmla="*/ 745571 h 746010"/>
                <a:gd name="connsiteX21" fmla="*/ 733193 w 998350"/>
                <a:gd name="connsiteY21" fmla="*/ 596190 h 746010"/>
                <a:gd name="connsiteX22" fmla="*/ 592865 w 998350"/>
                <a:gd name="connsiteY22" fmla="*/ 667109 h 746010"/>
                <a:gd name="connsiteX23" fmla="*/ 583811 w 998350"/>
                <a:gd name="connsiteY23" fmla="*/ 547905 h 746010"/>
                <a:gd name="connsiteX24" fmla="*/ 426884 w 998350"/>
                <a:gd name="connsiteY24" fmla="*/ 638439 h 746010"/>
                <a:gd name="connsiteX25" fmla="*/ 473661 w 998350"/>
                <a:gd name="connsiteY25" fmla="*/ 451334 h 746010"/>
                <a:gd name="connsiteX26" fmla="*/ 316733 w 998350"/>
                <a:gd name="connsiteY26" fmla="*/ 528288 h 746010"/>
                <a:gd name="connsiteX27" fmla="*/ 331823 w 998350"/>
                <a:gd name="connsiteY27" fmla="*/ 335148 h 746010"/>
                <a:gd name="connsiteX28" fmla="*/ 162825 w 998350"/>
                <a:gd name="connsiteY28" fmla="*/ 410593 h 746010"/>
                <a:gd name="connsiteX29" fmla="*/ 197530 w 998350"/>
                <a:gd name="connsiteY29" fmla="*/ 282335 h 746010"/>
                <a:gd name="connsiteX30" fmla="*/ 167352 w 998350"/>
                <a:gd name="connsiteY30" fmla="*/ 206891 h 746010"/>
                <a:gd name="connsiteX31" fmla="*/ 57202 w 998350"/>
                <a:gd name="connsiteY31" fmla="*/ 301952 h 746010"/>
                <a:gd name="connsiteX32" fmla="*/ 102469 w 998350"/>
                <a:gd name="connsiteY32" fmla="*/ 158605 h 746010"/>
                <a:gd name="connsiteX33" fmla="*/ 4389 w 998350"/>
                <a:gd name="connsiteY33" fmla="*/ 197837 h 746010"/>
                <a:gd name="connsiteX34" fmla="*/ 27024 w 998350"/>
                <a:gd name="connsiteY34" fmla="*/ 92214 h 746010"/>
                <a:gd name="connsiteX35" fmla="*/ 123594 w 998350"/>
                <a:gd name="connsiteY35" fmla="*/ 169 h 746010"/>
                <a:gd name="connsiteX0" fmla="*/ 123594 w 998350"/>
                <a:gd name="connsiteY0" fmla="*/ 169 h 746010"/>
                <a:gd name="connsiteX1" fmla="*/ 108504 w 998350"/>
                <a:gd name="connsiteY1" fmla="*/ 68071 h 746010"/>
                <a:gd name="connsiteX2" fmla="*/ 253360 w 998350"/>
                <a:gd name="connsiteY2" fmla="*/ 15259 h 746010"/>
                <a:gd name="connsiteX3" fmla="*/ 189985 w 998350"/>
                <a:gd name="connsiteY3" fmla="*/ 148043 h 746010"/>
                <a:gd name="connsiteX4" fmla="*/ 325787 w 998350"/>
                <a:gd name="connsiteY4" fmla="*/ 57509 h 746010"/>
                <a:gd name="connsiteX5" fmla="*/ 292591 w 998350"/>
                <a:gd name="connsiteY5" fmla="*/ 199346 h 746010"/>
                <a:gd name="connsiteX6" fmla="*/ 435938 w 998350"/>
                <a:gd name="connsiteY6" fmla="*/ 60526 h 746010"/>
                <a:gd name="connsiteX7" fmla="*/ 404252 w 998350"/>
                <a:gd name="connsiteY7" fmla="*/ 247631 h 746010"/>
                <a:gd name="connsiteX8" fmla="*/ 514401 w 998350"/>
                <a:gd name="connsiteY8" fmla="*/ 122391 h 746010"/>
                <a:gd name="connsiteX9" fmla="*/ 500821 w 998350"/>
                <a:gd name="connsiteY9" fmla="*/ 315532 h 746010"/>
                <a:gd name="connsiteX10" fmla="*/ 641150 w 998350"/>
                <a:gd name="connsiteY10" fmla="*/ 142008 h 746010"/>
                <a:gd name="connsiteX11" fmla="*/ 644167 w 998350"/>
                <a:gd name="connsiteY11" fmla="*/ 353255 h 746010"/>
                <a:gd name="connsiteX12" fmla="*/ 782988 w 998350"/>
                <a:gd name="connsiteY12" fmla="*/ 282336 h 746010"/>
                <a:gd name="connsiteX13" fmla="*/ 766390 w 998350"/>
                <a:gd name="connsiteY13" fmla="*/ 457369 h 746010"/>
                <a:gd name="connsiteX14" fmla="*/ 915772 w 998350"/>
                <a:gd name="connsiteY14" fmla="*/ 404559 h 746010"/>
                <a:gd name="connsiteX15" fmla="*/ 876539 w 998350"/>
                <a:gd name="connsiteY15" fmla="*/ 591663 h 746010"/>
                <a:gd name="connsiteX16" fmla="*/ 989707 w 998350"/>
                <a:gd name="connsiteY16" fmla="*/ 532816 h 746010"/>
                <a:gd name="connsiteX17" fmla="*/ 977637 w 998350"/>
                <a:gd name="connsiteY17" fmla="*/ 627877 h 746010"/>
                <a:gd name="connsiteX18" fmla="*/ 875030 w 998350"/>
                <a:gd name="connsiteY18" fmla="*/ 721430 h 746010"/>
                <a:gd name="connsiteX19" fmla="*/ 831273 w 998350"/>
                <a:gd name="connsiteY19" fmla="*/ 644475 h 746010"/>
                <a:gd name="connsiteX20" fmla="*/ 742247 w 998350"/>
                <a:gd name="connsiteY20" fmla="*/ 745571 h 746010"/>
                <a:gd name="connsiteX21" fmla="*/ 733193 w 998350"/>
                <a:gd name="connsiteY21" fmla="*/ 596190 h 746010"/>
                <a:gd name="connsiteX22" fmla="*/ 592865 w 998350"/>
                <a:gd name="connsiteY22" fmla="*/ 667109 h 746010"/>
                <a:gd name="connsiteX23" fmla="*/ 583811 w 998350"/>
                <a:gd name="connsiteY23" fmla="*/ 547905 h 746010"/>
                <a:gd name="connsiteX24" fmla="*/ 426884 w 998350"/>
                <a:gd name="connsiteY24" fmla="*/ 638439 h 746010"/>
                <a:gd name="connsiteX25" fmla="*/ 473661 w 998350"/>
                <a:gd name="connsiteY25" fmla="*/ 451334 h 746010"/>
                <a:gd name="connsiteX26" fmla="*/ 316733 w 998350"/>
                <a:gd name="connsiteY26" fmla="*/ 528288 h 746010"/>
                <a:gd name="connsiteX27" fmla="*/ 331823 w 998350"/>
                <a:gd name="connsiteY27" fmla="*/ 335148 h 746010"/>
                <a:gd name="connsiteX28" fmla="*/ 162825 w 998350"/>
                <a:gd name="connsiteY28" fmla="*/ 410593 h 746010"/>
                <a:gd name="connsiteX29" fmla="*/ 197530 w 998350"/>
                <a:gd name="connsiteY29" fmla="*/ 282335 h 746010"/>
                <a:gd name="connsiteX30" fmla="*/ 167352 w 998350"/>
                <a:gd name="connsiteY30" fmla="*/ 206891 h 746010"/>
                <a:gd name="connsiteX31" fmla="*/ 57202 w 998350"/>
                <a:gd name="connsiteY31" fmla="*/ 301952 h 746010"/>
                <a:gd name="connsiteX32" fmla="*/ 102469 w 998350"/>
                <a:gd name="connsiteY32" fmla="*/ 158605 h 746010"/>
                <a:gd name="connsiteX33" fmla="*/ 4389 w 998350"/>
                <a:gd name="connsiteY33" fmla="*/ 197837 h 746010"/>
                <a:gd name="connsiteX34" fmla="*/ 27024 w 998350"/>
                <a:gd name="connsiteY34" fmla="*/ 92214 h 746010"/>
                <a:gd name="connsiteX35" fmla="*/ 123594 w 998350"/>
                <a:gd name="connsiteY35" fmla="*/ 169 h 746010"/>
                <a:gd name="connsiteX0" fmla="*/ 123594 w 998350"/>
                <a:gd name="connsiteY0" fmla="*/ 169 h 746010"/>
                <a:gd name="connsiteX1" fmla="*/ 108504 w 998350"/>
                <a:gd name="connsiteY1" fmla="*/ 68071 h 746010"/>
                <a:gd name="connsiteX2" fmla="*/ 253360 w 998350"/>
                <a:gd name="connsiteY2" fmla="*/ 15259 h 746010"/>
                <a:gd name="connsiteX3" fmla="*/ 189985 w 998350"/>
                <a:gd name="connsiteY3" fmla="*/ 148043 h 746010"/>
                <a:gd name="connsiteX4" fmla="*/ 325787 w 998350"/>
                <a:gd name="connsiteY4" fmla="*/ 57509 h 746010"/>
                <a:gd name="connsiteX5" fmla="*/ 292591 w 998350"/>
                <a:gd name="connsiteY5" fmla="*/ 199346 h 746010"/>
                <a:gd name="connsiteX6" fmla="*/ 435938 w 998350"/>
                <a:gd name="connsiteY6" fmla="*/ 60526 h 746010"/>
                <a:gd name="connsiteX7" fmla="*/ 404252 w 998350"/>
                <a:gd name="connsiteY7" fmla="*/ 247631 h 746010"/>
                <a:gd name="connsiteX8" fmla="*/ 514401 w 998350"/>
                <a:gd name="connsiteY8" fmla="*/ 122391 h 746010"/>
                <a:gd name="connsiteX9" fmla="*/ 500821 w 998350"/>
                <a:gd name="connsiteY9" fmla="*/ 315532 h 746010"/>
                <a:gd name="connsiteX10" fmla="*/ 641150 w 998350"/>
                <a:gd name="connsiteY10" fmla="*/ 142008 h 746010"/>
                <a:gd name="connsiteX11" fmla="*/ 644167 w 998350"/>
                <a:gd name="connsiteY11" fmla="*/ 353255 h 746010"/>
                <a:gd name="connsiteX12" fmla="*/ 782988 w 998350"/>
                <a:gd name="connsiteY12" fmla="*/ 282336 h 746010"/>
                <a:gd name="connsiteX13" fmla="*/ 766390 w 998350"/>
                <a:gd name="connsiteY13" fmla="*/ 457369 h 746010"/>
                <a:gd name="connsiteX14" fmla="*/ 915772 w 998350"/>
                <a:gd name="connsiteY14" fmla="*/ 404559 h 746010"/>
                <a:gd name="connsiteX15" fmla="*/ 876539 w 998350"/>
                <a:gd name="connsiteY15" fmla="*/ 591663 h 746010"/>
                <a:gd name="connsiteX16" fmla="*/ 989707 w 998350"/>
                <a:gd name="connsiteY16" fmla="*/ 532816 h 746010"/>
                <a:gd name="connsiteX17" fmla="*/ 977637 w 998350"/>
                <a:gd name="connsiteY17" fmla="*/ 627877 h 746010"/>
                <a:gd name="connsiteX18" fmla="*/ 875030 w 998350"/>
                <a:gd name="connsiteY18" fmla="*/ 721430 h 746010"/>
                <a:gd name="connsiteX19" fmla="*/ 831273 w 998350"/>
                <a:gd name="connsiteY19" fmla="*/ 644475 h 746010"/>
                <a:gd name="connsiteX20" fmla="*/ 742247 w 998350"/>
                <a:gd name="connsiteY20" fmla="*/ 745571 h 746010"/>
                <a:gd name="connsiteX21" fmla="*/ 733193 w 998350"/>
                <a:gd name="connsiteY21" fmla="*/ 596190 h 746010"/>
                <a:gd name="connsiteX22" fmla="*/ 592865 w 998350"/>
                <a:gd name="connsiteY22" fmla="*/ 667109 h 746010"/>
                <a:gd name="connsiteX23" fmla="*/ 583811 w 998350"/>
                <a:gd name="connsiteY23" fmla="*/ 547905 h 746010"/>
                <a:gd name="connsiteX24" fmla="*/ 426884 w 998350"/>
                <a:gd name="connsiteY24" fmla="*/ 638439 h 746010"/>
                <a:gd name="connsiteX25" fmla="*/ 473661 w 998350"/>
                <a:gd name="connsiteY25" fmla="*/ 451334 h 746010"/>
                <a:gd name="connsiteX26" fmla="*/ 316733 w 998350"/>
                <a:gd name="connsiteY26" fmla="*/ 528288 h 746010"/>
                <a:gd name="connsiteX27" fmla="*/ 331823 w 998350"/>
                <a:gd name="connsiteY27" fmla="*/ 335148 h 746010"/>
                <a:gd name="connsiteX28" fmla="*/ 162825 w 998350"/>
                <a:gd name="connsiteY28" fmla="*/ 410593 h 746010"/>
                <a:gd name="connsiteX29" fmla="*/ 197530 w 998350"/>
                <a:gd name="connsiteY29" fmla="*/ 282335 h 746010"/>
                <a:gd name="connsiteX30" fmla="*/ 167352 w 998350"/>
                <a:gd name="connsiteY30" fmla="*/ 206891 h 746010"/>
                <a:gd name="connsiteX31" fmla="*/ 57202 w 998350"/>
                <a:gd name="connsiteY31" fmla="*/ 301952 h 746010"/>
                <a:gd name="connsiteX32" fmla="*/ 102469 w 998350"/>
                <a:gd name="connsiteY32" fmla="*/ 158605 h 746010"/>
                <a:gd name="connsiteX33" fmla="*/ 4389 w 998350"/>
                <a:gd name="connsiteY33" fmla="*/ 197837 h 746010"/>
                <a:gd name="connsiteX34" fmla="*/ 27024 w 998350"/>
                <a:gd name="connsiteY34" fmla="*/ 92214 h 746010"/>
                <a:gd name="connsiteX35" fmla="*/ 123594 w 998350"/>
                <a:gd name="connsiteY35" fmla="*/ 169 h 746010"/>
                <a:gd name="connsiteX0" fmla="*/ 123594 w 998350"/>
                <a:gd name="connsiteY0" fmla="*/ 169 h 746010"/>
                <a:gd name="connsiteX1" fmla="*/ 108504 w 998350"/>
                <a:gd name="connsiteY1" fmla="*/ 68071 h 746010"/>
                <a:gd name="connsiteX2" fmla="*/ 253360 w 998350"/>
                <a:gd name="connsiteY2" fmla="*/ 15259 h 746010"/>
                <a:gd name="connsiteX3" fmla="*/ 189985 w 998350"/>
                <a:gd name="connsiteY3" fmla="*/ 148043 h 746010"/>
                <a:gd name="connsiteX4" fmla="*/ 325787 w 998350"/>
                <a:gd name="connsiteY4" fmla="*/ 57509 h 746010"/>
                <a:gd name="connsiteX5" fmla="*/ 292591 w 998350"/>
                <a:gd name="connsiteY5" fmla="*/ 199346 h 746010"/>
                <a:gd name="connsiteX6" fmla="*/ 435938 w 998350"/>
                <a:gd name="connsiteY6" fmla="*/ 60526 h 746010"/>
                <a:gd name="connsiteX7" fmla="*/ 404252 w 998350"/>
                <a:gd name="connsiteY7" fmla="*/ 247631 h 746010"/>
                <a:gd name="connsiteX8" fmla="*/ 514401 w 998350"/>
                <a:gd name="connsiteY8" fmla="*/ 122391 h 746010"/>
                <a:gd name="connsiteX9" fmla="*/ 500821 w 998350"/>
                <a:gd name="connsiteY9" fmla="*/ 315532 h 746010"/>
                <a:gd name="connsiteX10" fmla="*/ 641150 w 998350"/>
                <a:gd name="connsiteY10" fmla="*/ 142008 h 746010"/>
                <a:gd name="connsiteX11" fmla="*/ 644167 w 998350"/>
                <a:gd name="connsiteY11" fmla="*/ 353255 h 746010"/>
                <a:gd name="connsiteX12" fmla="*/ 782988 w 998350"/>
                <a:gd name="connsiteY12" fmla="*/ 282336 h 746010"/>
                <a:gd name="connsiteX13" fmla="*/ 766390 w 998350"/>
                <a:gd name="connsiteY13" fmla="*/ 457369 h 746010"/>
                <a:gd name="connsiteX14" fmla="*/ 915772 w 998350"/>
                <a:gd name="connsiteY14" fmla="*/ 404559 h 746010"/>
                <a:gd name="connsiteX15" fmla="*/ 876539 w 998350"/>
                <a:gd name="connsiteY15" fmla="*/ 591663 h 746010"/>
                <a:gd name="connsiteX16" fmla="*/ 989707 w 998350"/>
                <a:gd name="connsiteY16" fmla="*/ 532816 h 746010"/>
                <a:gd name="connsiteX17" fmla="*/ 977637 w 998350"/>
                <a:gd name="connsiteY17" fmla="*/ 627877 h 746010"/>
                <a:gd name="connsiteX18" fmla="*/ 875030 w 998350"/>
                <a:gd name="connsiteY18" fmla="*/ 721430 h 746010"/>
                <a:gd name="connsiteX19" fmla="*/ 831273 w 998350"/>
                <a:gd name="connsiteY19" fmla="*/ 644475 h 746010"/>
                <a:gd name="connsiteX20" fmla="*/ 742247 w 998350"/>
                <a:gd name="connsiteY20" fmla="*/ 745571 h 746010"/>
                <a:gd name="connsiteX21" fmla="*/ 733193 w 998350"/>
                <a:gd name="connsiteY21" fmla="*/ 596190 h 746010"/>
                <a:gd name="connsiteX22" fmla="*/ 592865 w 998350"/>
                <a:gd name="connsiteY22" fmla="*/ 667109 h 746010"/>
                <a:gd name="connsiteX23" fmla="*/ 583811 w 998350"/>
                <a:gd name="connsiteY23" fmla="*/ 547905 h 746010"/>
                <a:gd name="connsiteX24" fmla="*/ 426884 w 998350"/>
                <a:gd name="connsiteY24" fmla="*/ 638439 h 746010"/>
                <a:gd name="connsiteX25" fmla="*/ 473661 w 998350"/>
                <a:gd name="connsiteY25" fmla="*/ 451334 h 746010"/>
                <a:gd name="connsiteX26" fmla="*/ 316733 w 998350"/>
                <a:gd name="connsiteY26" fmla="*/ 528288 h 746010"/>
                <a:gd name="connsiteX27" fmla="*/ 331823 w 998350"/>
                <a:gd name="connsiteY27" fmla="*/ 335148 h 746010"/>
                <a:gd name="connsiteX28" fmla="*/ 162825 w 998350"/>
                <a:gd name="connsiteY28" fmla="*/ 410593 h 746010"/>
                <a:gd name="connsiteX29" fmla="*/ 197530 w 998350"/>
                <a:gd name="connsiteY29" fmla="*/ 282335 h 746010"/>
                <a:gd name="connsiteX30" fmla="*/ 167352 w 998350"/>
                <a:gd name="connsiteY30" fmla="*/ 206891 h 746010"/>
                <a:gd name="connsiteX31" fmla="*/ 57202 w 998350"/>
                <a:gd name="connsiteY31" fmla="*/ 301952 h 746010"/>
                <a:gd name="connsiteX32" fmla="*/ 102469 w 998350"/>
                <a:gd name="connsiteY32" fmla="*/ 158605 h 746010"/>
                <a:gd name="connsiteX33" fmla="*/ 4389 w 998350"/>
                <a:gd name="connsiteY33" fmla="*/ 197837 h 746010"/>
                <a:gd name="connsiteX34" fmla="*/ 27024 w 998350"/>
                <a:gd name="connsiteY34" fmla="*/ 92214 h 746010"/>
                <a:gd name="connsiteX35" fmla="*/ 123594 w 998350"/>
                <a:gd name="connsiteY35" fmla="*/ 169 h 746010"/>
                <a:gd name="connsiteX0" fmla="*/ 123594 w 998350"/>
                <a:gd name="connsiteY0" fmla="*/ 169 h 746010"/>
                <a:gd name="connsiteX1" fmla="*/ 108504 w 998350"/>
                <a:gd name="connsiteY1" fmla="*/ 68071 h 746010"/>
                <a:gd name="connsiteX2" fmla="*/ 253360 w 998350"/>
                <a:gd name="connsiteY2" fmla="*/ 15259 h 746010"/>
                <a:gd name="connsiteX3" fmla="*/ 189985 w 998350"/>
                <a:gd name="connsiteY3" fmla="*/ 148043 h 746010"/>
                <a:gd name="connsiteX4" fmla="*/ 325787 w 998350"/>
                <a:gd name="connsiteY4" fmla="*/ 57509 h 746010"/>
                <a:gd name="connsiteX5" fmla="*/ 292591 w 998350"/>
                <a:gd name="connsiteY5" fmla="*/ 199346 h 746010"/>
                <a:gd name="connsiteX6" fmla="*/ 435938 w 998350"/>
                <a:gd name="connsiteY6" fmla="*/ 60526 h 746010"/>
                <a:gd name="connsiteX7" fmla="*/ 404252 w 998350"/>
                <a:gd name="connsiteY7" fmla="*/ 247631 h 746010"/>
                <a:gd name="connsiteX8" fmla="*/ 514401 w 998350"/>
                <a:gd name="connsiteY8" fmla="*/ 122391 h 746010"/>
                <a:gd name="connsiteX9" fmla="*/ 500821 w 998350"/>
                <a:gd name="connsiteY9" fmla="*/ 315532 h 746010"/>
                <a:gd name="connsiteX10" fmla="*/ 641150 w 998350"/>
                <a:gd name="connsiteY10" fmla="*/ 142008 h 746010"/>
                <a:gd name="connsiteX11" fmla="*/ 644167 w 998350"/>
                <a:gd name="connsiteY11" fmla="*/ 353255 h 746010"/>
                <a:gd name="connsiteX12" fmla="*/ 782988 w 998350"/>
                <a:gd name="connsiteY12" fmla="*/ 282336 h 746010"/>
                <a:gd name="connsiteX13" fmla="*/ 766390 w 998350"/>
                <a:gd name="connsiteY13" fmla="*/ 457369 h 746010"/>
                <a:gd name="connsiteX14" fmla="*/ 915772 w 998350"/>
                <a:gd name="connsiteY14" fmla="*/ 404559 h 746010"/>
                <a:gd name="connsiteX15" fmla="*/ 876539 w 998350"/>
                <a:gd name="connsiteY15" fmla="*/ 591663 h 746010"/>
                <a:gd name="connsiteX16" fmla="*/ 989707 w 998350"/>
                <a:gd name="connsiteY16" fmla="*/ 532816 h 746010"/>
                <a:gd name="connsiteX17" fmla="*/ 977637 w 998350"/>
                <a:gd name="connsiteY17" fmla="*/ 627877 h 746010"/>
                <a:gd name="connsiteX18" fmla="*/ 875030 w 998350"/>
                <a:gd name="connsiteY18" fmla="*/ 721430 h 746010"/>
                <a:gd name="connsiteX19" fmla="*/ 831273 w 998350"/>
                <a:gd name="connsiteY19" fmla="*/ 644475 h 746010"/>
                <a:gd name="connsiteX20" fmla="*/ 742247 w 998350"/>
                <a:gd name="connsiteY20" fmla="*/ 745571 h 746010"/>
                <a:gd name="connsiteX21" fmla="*/ 733193 w 998350"/>
                <a:gd name="connsiteY21" fmla="*/ 596190 h 746010"/>
                <a:gd name="connsiteX22" fmla="*/ 592865 w 998350"/>
                <a:gd name="connsiteY22" fmla="*/ 667109 h 746010"/>
                <a:gd name="connsiteX23" fmla="*/ 583811 w 998350"/>
                <a:gd name="connsiteY23" fmla="*/ 547905 h 746010"/>
                <a:gd name="connsiteX24" fmla="*/ 426884 w 998350"/>
                <a:gd name="connsiteY24" fmla="*/ 638439 h 746010"/>
                <a:gd name="connsiteX25" fmla="*/ 473661 w 998350"/>
                <a:gd name="connsiteY25" fmla="*/ 451334 h 746010"/>
                <a:gd name="connsiteX26" fmla="*/ 316733 w 998350"/>
                <a:gd name="connsiteY26" fmla="*/ 528288 h 746010"/>
                <a:gd name="connsiteX27" fmla="*/ 331823 w 998350"/>
                <a:gd name="connsiteY27" fmla="*/ 335148 h 746010"/>
                <a:gd name="connsiteX28" fmla="*/ 162825 w 998350"/>
                <a:gd name="connsiteY28" fmla="*/ 410593 h 746010"/>
                <a:gd name="connsiteX29" fmla="*/ 197530 w 998350"/>
                <a:gd name="connsiteY29" fmla="*/ 282335 h 746010"/>
                <a:gd name="connsiteX30" fmla="*/ 167352 w 998350"/>
                <a:gd name="connsiteY30" fmla="*/ 206891 h 746010"/>
                <a:gd name="connsiteX31" fmla="*/ 57202 w 998350"/>
                <a:gd name="connsiteY31" fmla="*/ 301952 h 746010"/>
                <a:gd name="connsiteX32" fmla="*/ 102469 w 998350"/>
                <a:gd name="connsiteY32" fmla="*/ 158605 h 746010"/>
                <a:gd name="connsiteX33" fmla="*/ 4389 w 998350"/>
                <a:gd name="connsiteY33" fmla="*/ 197837 h 746010"/>
                <a:gd name="connsiteX34" fmla="*/ 27024 w 998350"/>
                <a:gd name="connsiteY34" fmla="*/ 92214 h 746010"/>
                <a:gd name="connsiteX35" fmla="*/ 123594 w 998350"/>
                <a:gd name="connsiteY35" fmla="*/ 169 h 746010"/>
                <a:gd name="connsiteX0" fmla="*/ 123594 w 998350"/>
                <a:gd name="connsiteY0" fmla="*/ 169 h 746010"/>
                <a:gd name="connsiteX1" fmla="*/ 108504 w 998350"/>
                <a:gd name="connsiteY1" fmla="*/ 68071 h 746010"/>
                <a:gd name="connsiteX2" fmla="*/ 253360 w 998350"/>
                <a:gd name="connsiteY2" fmla="*/ 15259 h 746010"/>
                <a:gd name="connsiteX3" fmla="*/ 189985 w 998350"/>
                <a:gd name="connsiteY3" fmla="*/ 148043 h 746010"/>
                <a:gd name="connsiteX4" fmla="*/ 325787 w 998350"/>
                <a:gd name="connsiteY4" fmla="*/ 57509 h 746010"/>
                <a:gd name="connsiteX5" fmla="*/ 292591 w 998350"/>
                <a:gd name="connsiteY5" fmla="*/ 199346 h 746010"/>
                <a:gd name="connsiteX6" fmla="*/ 435938 w 998350"/>
                <a:gd name="connsiteY6" fmla="*/ 60526 h 746010"/>
                <a:gd name="connsiteX7" fmla="*/ 404252 w 998350"/>
                <a:gd name="connsiteY7" fmla="*/ 247631 h 746010"/>
                <a:gd name="connsiteX8" fmla="*/ 514401 w 998350"/>
                <a:gd name="connsiteY8" fmla="*/ 122391 h 746010"/>
                <a:gd name="connsiteX9" fmla="*/ 500821 w 998350"/>
                <a:gd name="connsiteY9" fmla="*/ 315532 h 746010"/>
                <a:gd name="connsiteX10" fmla="*/ 641150 w 998350"/>
                <a:gd name="connsiteY10" fmla="*/ 142008 h 746010"/>
                <a:gd name="connsiteX11" fmla="*/ 644167 w 998350"/>
                <a:gd name="connsiteY11" fmla="*/ 353255 h 746010"/>
                <a:gd name="connsiteX12" fmla="*/ 782988 w 998350"/>
                <a:gd name="connsiteY12" fmla="*/ 282336 h 746010"/>
                <a:gd name="connsiteX13" fmla="*/ 766390 w 998350"/>
                <a:gd name="connsiteY13" fmla="*/ 457369 h 746010"/>
                <a:gd name="connsiteX14" fmla="*/ 915772 w 998350"/>
                <a:gd name="connsiteY14" fmla="*/ 404559 h 746010"/>
                <a:gd name="connsiteX15" fmla="*/ 876539 w 998350"/>
                <a:gd name="connsiteY15" fmla="*/ 591663 h 746010"/>
                <a:gd name="connsiteX16" fmla="*/ 989707 w 998350"/>
                <a:gd name="connsiteY16" fmla="*/ 532816 h 746010"/>
                <a:gd name="connsiteX17" fmla="*/ 977637 w 998350"/>
                <a:gd name="connsiteY17" fmla="*/ 627877 h 746010"/>
                <a:gd name="connsiteX18" fmla="*/ 875030 w 998350"/>
                <a:gd name="connsiteY18" fmla="*/ 721430 h 746010"/>
                <a:gd name="connsiteX19" fmla="*/ 831273 w 998350"/>
                <a:gd name="connsiteY19" fmla="*/ 644475 h 746010"/>
                <a:gd name="connsiteX20" fmla="*/ 742247 w 998350"/>
                <a:gd name="connsiteY20" fmla="*/ 745571 h 746010"/>
                <a:gd name="connsiteX21" fmla="*/ 733193 w 998350"/>
                <a:gd name="connsiteY21" fmla="*/ 596190 h 746010"/>
                <a:gd name="connsiteX22" fmla="*/ 592865 w 998350"/>
                <a:gd name="connsiteY22" fmla="*/ 667109 h 746010"/>
                <a:gd name="connsiteX23" fmla="*/ 583811 w 998350"/>
                <a:gd name="connsiteY23" fmla="*/ 547905 h 746010"/>
                <a:gd name="connsiteX24" fmla="*/ 426884 w 998350"/>
                <a:gd name="connsiteY24" fmla="*/ 638439 h 746010"/>
                <a:gd name="connsiteX25" fmla="*/ 473661 w 998350"/>
                <a:gd name="connsiteY25" fmla="*/ 451334 h 746010"/>
                <a:gd name="connsiteX26" fmla="*/ 316733 w 998350"/>
                <a:gd name="connsiteY26" fmla="*/ 528288 h 746010"/>
                <a:gd name="connsiteX27" fmla="*/ 331823 w 998350"/>
                <a:gd name="connsiteY27" fmla="*/ 335148 h 746010"/>
                <a:gd name="connsiteX28" fmla="*/ 162825 w 998350"/>
                <a:gd name="connsiteY28" fmla="*/ 410593 h 746010"/>
                <a:gd name="connsiteX29" fmla="*/ 197530 w 998350"/>
                <a:gd name="connsiteY29" fmla="*/ 282335 h 746010"/>
                <a:gd name="connsiteX30" fmla="*/ 167352 w 998350"/>
                <a:gd name="connsiteY30" fmla="*/ 206891 h 746010"/>
                <a:gd name="connsiteX31" fmla="*/ 57202 w 998350"/>
                <a:gd name="connsiteY31" fmla="*/ 301952 h 746010"/>
                <a:gd name="connsiteX32" fmla="*/ 102469 w 998350"/>
                <a:gd name="connsiteY32" fmla="*/ 158605 h 746010"/>
                <a:gd name="connsiteX33" fmla="*/ 4389 w 998350"/>
                <a:gd name="connsiteY33" fmla="*/ 197837 h 746010"/>
                <a:gd name="connsiteX34" fmla="*/ 27024 w 998350"/>
                <a:gd name="connsiteY34" fmla="*/ 92214 h 746010"/>
                <a:gd name="connsiteX35" fmla="*/ 123594 w 998350"/>
                <a:gd name="connsiteY35" fmla="*/ 169 h 746010"/>
                <a:gd name="connsiteX0" fmla="*/ 123594 w 998350"/>
                <a:gd name="connsiteY0" fmla="*/ 169 h 746010"/>
                <a:gd name="connsiteX1" fmla="*/ 108504 w 998350"/>
                <a:gd name="connsiteY1" fmla="*/ 68071 h 746010"/>
                <a:gd name="connsiteX2" fmla="*/ 253360 w 998350"/>
                <a:gd name="connsiteY2" fmla="*/ 15259 h 746010"/>
                <a:gd name="connsiteX3" fmla="*/ 189985 w 998350"/>
                <a:gd name="connsiteY3" fmla="*/ 148043 h 746010"/>
                <a:gd name="connsiteX4" fmla="*/ 325787 w 998350"/>
                <a:gd name="connsiteY4" fmla="*/ 57509 h 746010"/>
                <a:gd name="connsiteX5" fmla="*/ 292591 w 998350"/>
                <a:gd name="connsiteY5" fmla="*/ 199346 h 746010"/>
                <a:gd name="connsiteX6" fmla="*/ 435938 w 998350"/>
                <a:gd name="connsiteY6" fmla="*/ 60526 h 746010"/>
                <a:gd name="connsiteX7" fmla="*/ 404252 w 998350"/>
                <a:gd name="connsiteY7" fmla="*/ 247631 h 746010"/>
                <a:gd name="connsiteX8" fmla="*/ 514401 w 998350"/>
                <a:gd name="connsiteY8" fmla="*/ 122391 h 746010"/>
                <a:gd name="connsiteX9" fmla="*/ 500821 w 998350"/>
                <a:gd name="connsiteY9" fmla="*/ 315532 h 746010"/>
                <a:gd name="connsiteX10" fmla="*/ 641150 w 998350"/>
                <a:gd name="connsiteY10" fmla="*/ 142008 h 746010"/>
                <a:gd name="connsiteX11" fmla="*/ 644167 w 998350"/>
                <a:gd name="connsiteY11" fmla="*/ 353255 h 746010"/>
                <a:gd name="connsiteX12" fmla="*/ 782988 w 998350"/>
                <a:gd name="connsiteY12" fmla="*/ 282336 h 746010"/>
                <a:gd name="connsiteX13" fmla="*/ 766390 w 998350"/>
                <a:gd name="connsiteY13" fmla="*/ 457369 h 746010"/>
                <a:gd name="connsiteX14" fmla="*/ 915772 w 998350"/>
                <a:gd name="connsiteY14" fmla="*/ 404559 h 746010"/>
                <a:gd name="connsiteX15" fmla="*/ 876539 w 998350"/>
                <a:gd name="connsiteY15" fmla="*/ 591663 h 746010"/>
                <a:gd name="connsiteX16" fmla="*/ 989707 w 998350"/>
                <a:gd name="connsiteY16" fmla="*/ 532816 h 746010"/>
                <a:gd name="connsiteX17" fmla="*/ 977637 w 998350"/>
                <a:gd name="connsiteY17" fmla="*/ 627877 h 746010"/>
                <a:gd name="connsiteX18" fmla="*/ 875030 w 998350"/>
                <a:gd name="connsiteY18" fmla="*/ 721430 h 746010"/>
                <a:gd name="connsiteX19" fmla="*/ 831273 w 998350"/>
                <a:gd name="connsiteY19" fmla="*/ 644475 h 746010"/>
                <a:gd name="connsiteX20" fmla="*/ 742247 w 998350"/>
                <a:gd name="connsiteY20" fmla="*/ 745571 h 746010"/>
                <a:gd name="connsiteX21" fmla="*/ 733193 w 998350"/>
                <a:gd name="connsiteY21" fmla="*/ 596190 h 746010"/>
                <a:gd name="connsiteX22" fmla="*/ 592865 w 998350"/>
                <a:gd name="connsiteY22" fmla="*/ 667109 h 746010"/>
                <a:gd name="connsiteX23" fmla="*/ 583811 w 998350"/>
                <a:gd name="connsiteY23" fmla="*/ 547905 h 746010"/>
                <a:gd name="connsiteX24" fmla="*/ 426884 w 998350"/>
                <a:gd name="connsiteY24" fmla="*/ 638439 h 746010"/>
                <a:gd name="connsiteX25" fmla="*/ 473661 w 998350"/>
                <a:gd name="connsiteY25" fmla="*/ 451334 h 746010"/>
                <a:gd name="connsiteX26" fmla="*/ 316733 w 998350"/>
                <a:gd name="connsiteY26" fmla="*/ 528288 h 746010"/>
                <a:gd name="connsiteX27" fmla="*/ 331823 w 998350"/>
                <a:gd name="connsiteY27" fmla="*/ 335148 h 746010"/>
                <a:gd name="connsiteX28" fmla="*/ 162825 w 998350"/>
                <a:gd name="connsiteY28" fmla="*/ 410593 h 746010"/>
                <a:gd name="connsiteX29" fmla="*/ 197530 w 998350"/>
                <a:gd name="connsiteY29" fmla="*/ 282335 h 746010"/>
                <a:gd name="connsiteX30" fmla="*/ 167352 w 998350"/>
                <a:gd name="connsiteY30" fmla="*/ 206891 h 746010"/>
                <a:gd name="connsiteX31" fmla="*/ 57202 w 998350"/>
                <a:gd name="connsiteY31" fmla="*/ 301952 h 746010"/>
                <a:gd name="connsiteX32" fmla="*/ 102469 w 998350"/>
                <a:gd name="connsiteY32" fmla="*/ 158605 h 746010"/>
                <a:gd name="connsiteX33" fmla="*/ 4389 w 998350"/>
                <a:gd name="connsiteY33" fmla="*/ 197837 h 746010"/>
                <a:gd name="connsiteX34" fmla="*/ 27024 w 998350"/>
                <a:gd name="connsiteY34" fmla="*/ 92214 h 746010"/>
                <a:gd name="connsiteX35" fmla="*/ 123594 w 998350"/>
                <a:gd name="connsiteY35" fmla="*/ 169 h 746010"/>
                <a:gd name="connsiteX0" fmla="*/ 123594 w 998350"/>
                <a:gd name="connsiteY0" fmla="*/ 169 h 746010"/>
                <a:gd name="connsiteX1" fmla="*/ 108504 w 998350"/>
                <a:gd name="connsiteY1" fmla="*/ 68071 h 746010"/>
                <a:gd name="connsiteX2" fmla="*/ 253360 w 998350"/>
                <a:gd name="connsiteY2" fmla="*/ 15259 h 746010"/>
                <a:gd name="connsiteX3" fmla="*/ 189985 w 998350"/>
                <a:gd name="connsiteY3" fmla="*/ 148043 h 746010"/>
                <a:gd name="connsiteX4" fmla="*/ 325787 w 998350"/>
                <a:gd name="connsiteY4" fmla="*/ 57509 h 746010"/>
                <a:gd name="connsiteX5" fmla="*/ 292591 w 998350"/>
                <a:gd name="connsiteY5" fmla="*/ 199346 h 746010"/>
                <a:gd name="connsiteX6" fmla="*/ 435938 w 998350"/>
                <a:gd name="connsiteY6" fmla="*/ 60526 h 746010"/>
                <a:gd name="connsiteX7" fmla="*/ 404252 w 998350"/>
                <a:gd name="connsiteY7" fmla="*/ 247631 h 746010"/>
                <a:gd name="connsiteX8" fmla="*/ 514401 w 998350"/>
                <a:gd name="connsiteY8" fmla="*/ 122391 h 746010"/>
                <a:gd name="connsiteX9" fmla="*/ 500821 w 998350"/>
                <a:gd name="connsiteY9" fmla="*/ 315532 h 746010"/>
                <a:gd name="connsiteX10" fmla="*/ 641150 w 998350"/>
                <a:gd name="connsiteY10" fmla="*/ 142008 h 746010"/>
                <a:gd name="connsiteX11" fmla="*/ 644167 w 998350"/>
                <a:gd name="connsiteY11" fmla="*/ 353255 h 746010"/>
                <a:gd name="connsiteX12" fmla="*/ 782988 w 998350"/>
                <a:gd name="connsiteY12" fmla="*/ 282336 h 746010"/>
                <a:gd name="connsiteX13" fmla="*/ 766390 w 998350"/>
                <a:gd name="connsiteY13" fmla="*/ 457369 h 746010"/>
                <a:gd name="connsiteX14" fmla="*/ 915772 w 998350"/>
                <a:gd name="connsiteY14" fmla="*/ 404559 h 746010"/>
                <a:gd name="connsiteX15" fmla="*/ 876539 w 998350"/>
                <a:gd name="connsiteY15" fmla="*/ 591663 h 746010"/>
                <a:gd name="connsiteX16" fmla="*/ 989707 w 998350"/>
                <a:gd name="connsiteY16" fmla="*/ 532816 h 746010"/>
                <a:gd name="connsiteX17" fmla="*/ 977637 w 998350"/>
                <a:gd name="connsiteY17" fmla="*/ 627877 h 746010"/>
                <a:gd name="connsiteX18" fmla="*/ 875030 w 998350"/>
                <a:gd name="connsiteY18" fmla="*/ 721430 h 746010"/>
                <a:gd name="connsiteX19" fmla="*/ 831273 w 998350"/>
                <a:gd name="connsiteY19" fmla="*/ 644475 h 746010"/>
                <a:gd name="connsiteX20" fmla="*/ 742247 w 998350"/>
                <a:gd name="connsiteY20" fmla="*/ 745571 h 746010"/>
                <a:gd name="connsiteX21" fmla="*/ 733193 w 998350"/>
                <a:gd name="connsiteY21" fmla="*/ 596190 h 746010"/>
                <a:gd name="connsiteX22" fmla="*/ 592865 w 998350"/>
                <a:gd name="connsiteY22" fmla="*/ 667109 h 746010"/>
                <a:gd name="connsiteX23" fmla="*/ 583811 w 998350"/>
                <a:gd name="connsiteY23" fmla="*/ 547905 h 746010"/>
                <a:gd name="connsiteX24" fmla="*/ 426884 w 998350"/>
                <a:gd name="connsiteY24" fmla="*/ 638439 h 746010"/>
                <a:gd name="connsiteX25" fmla="*/ 473661 w 998350"/>
                <a:gd name="connsiteY25" fmla="*/ 451334 h 746010"/>
                <a:gd name="connsiteX26" fmla="*/ 316733 w 998350"/>
                <a:gd name="connsiteY26" fmla="*/ 528288 h 746010"/>
                <a:gd name="connsiteX27" fmla="*/ 331823 w 998350"/>
                <a:gd name="connsiteY27" fmla="*/ 335148 h 746010"/>
                <a:gd name="connsiteX28" fmla="*/ 162825 w 998350"/>
                <a:gd name="connsiteY28" fmla="*/ 410593 h 746010"/>
                <a:gd name="connsiteX29" fmla="*/ 197530 w 998350"/>
                <a:gd name="connsiteY29" fmla="*/ 282335 h 746010"/>
                <a:gd name="connsiteX30" fmla="*/ 167352 w 998350"/>
                <a:gd name="connsiteY30" fmla="*/ 206891 h 746010"/>
                <a:gd name="connsiteX31" fmla="*/ 57202 w 998350"/>
                <a:gd name="connsiteY31" fmla="*/ 301952 h 746010"/>
                <a:gd name="connsiteX32" fmla="*/ 102469 w 998350"/>
                <a:gd name="connsiteY32" fmla="*/ 158605 h 746010"/>
                <a:gd name="connsiteX33" fmla="*/ 4389 w 998350"/>
                <a:gd name="connsiteY33" fmla="*/ 197837 h 746010"/>
                <a:gd name="connsiteX34" fmla="*/ 27024 w 998350"/>
                <a:gd name="connsiteY34" fmla="*/ 92214 h 746010"/>
                <a:gd name="connsiteX35" fmla="*/ 123594 w 998350"/>
                <a:gd name="connsiteY35" fmla="*/ 169 h 746010"/>
                <a:gd name="connsiteX0" fmla="*/ 123594 w 998350"/>
                <a:gd name="connsiteY0" fmla="*/ 169 h 746010"/>
                <a:gd name="connsiteX1" fmla="*/ 108504 w 998350"/>
                <a:gd name="connsiteY1" fmla="*/ 68071 h 746010"/>
                <a:gd name="connsiteX2" fmla="*/ 253360 w 998350"/>
                <a:gd name="connsiteY2" fmla="*/ 15259 h 746010"/>
                <a:gd name="connsiteX3" fmla="*/ 189985 w 998350"/>
                <a:gd name="connsiteY3" fmla="*/ 148043 h 746010"/>
                <a:gd name="connsiteX4" fmla="*/ 325787 w 998350"/>
                <a:gd name="connsiteY4" fmla="*/ 57509 h 746010"/>
                <a:gd name="connsiteX5" fmla="*/ 292591 w 998350"/>
                <a:gd name="connsiteY5" fmla="*/ 199346 h 746010"/>
                <a:gd name="connsiteX6" fmla="*/ 435938 w 998350"/>
                <a:gd name="connsiteY6" fmla="*/ 60526 h 746010"/>
                <a:gd name="connsiteX7" fmla="*/ 404252 w 998350"/>
                <a:gd name="connsiteY7" fmla="*/ 247631 h 746010"/>
                <a:gd name="connsiteX8" fmla="*/ 514401 w 998350"/>
                <a:gd name="connsiteY8" fmla="*/ 122391 h 746010"/>
                <a:gd name="connsiteX9" fmla="*/ 500821 w 998350"/>
                <a:gd name="connsiteY9" fmla="*/ 315532 h 746010"/>
                <a:gd name="connsiteX10" fmla="*/ 641150 w 998350"/>
                <a:gd name="connsiteY10" fmla="*/ 142008 h 746010"/>
                <a:gd name="connsiteX11" fmla="*/ 644167 w 998350"/>
                <a:gd name="connsiteY11" fmla="*/ 353255 h 746010"/>
                <a:gd name="connsiteX12" fmla="*/ 782988 w 998350"/>
                <a:gd name="connsiteY12" fmla="*/ 282336 h 746010"/>
                <a:gd name="connsiteX13" fmla="*/ 766390 w 998350"/>
                <a:gd name="connsiteY13" fmla="*/ 457369 h 746010"/>
                <a:gd name="connsiteX14" fmla="*/ 915772 w 998350"/>
                <a:gd name="connsiteY14" fmla="*/ 404559 h 746010"/>
                <a:gd name="connsiteX15" fmla="*/ 876539 w 998350"/>
                <a:gd name="connsiteY15" fmla="*/ 591663 h 746010"/>
                <a:gd name="connsiteX16" fmla="*/ 989707 w 998350"/>
                <a:gd name="connsiteY16" fmla="*/ 532816 h 746010"/>
                <a:gd name="connsiteX17" fmla="*/ 977637 w 998350"/>
                <a:gd name="connsiteY17" fmla="*/ 627877 h 746010"/>
                <a:gd name="connsiteX18" fmla="*/ 875030 w 998350"/>
                <a:gd name="connsiteY18" fmla="*/ 721430 h 746010"/>
                <a:gd name="connsiteX19" fmla="*/ 831273 w 998350"/>
                <a:gd name="connsiteY19" fmla="*/ 644475 h 746010"/>
                <a:gd name="connsiteX20" fmla="*/ 742247 w 998350"/>
                <a:gd name="connsiteY20" fmla="*/ 745571 h 746010"/>
                <a:gd name="connsiteX21" fmla="*/ 733193 w 998350"/>
                <a:gd name="connsiteY21" fmla="*/ 596190 h 746010"/>
                <a:gd name="connsiteX22" fmla="*/ 592865 w 998350"/>
                <a:gd name="connsiteY22" fmla="*/ 667109 h 746010"/>
                <a:gd name="connsiteX23" fmla="*/ 583811 w 998350"/>
                <a:gd name="connsiteY23" fmla="*/ 547905 h 746010"/>
                <a:gd name="connsiteX24" fmla="*/ 426884 w 998350"/>
                <a:gd name="connsiteY24" fmla="*/ 638439 h 746010"/>
                <a:gd name="connsiteX25" fmla="*/ 473661 w 998350"/>
                <a:gd name="connsiteY25" fmla="*/ 451334 h 746010"/>
                <a:gd name="connsiteX26" fmla="*/ 316733 w 998350"/>
                <a:gd name="connsiteY26" fmla="*/ 528288 h 746010"/>
                <a:gd name="connsiteX27" fmla="*/ 331823 w 998350"/>
                <a:gd name="connsiteY27" fmla="*/ 335148 h 746010"/>
                <a:gd name="connsiteX28" fmla="*/ 162825 w 998350"/>
                <a:gd name="connsiteY28" fmla="*/ 410593 h 746010"/>
                <a:gd name="connsiteX29" fmla="*/ 197530 w 998350"/>
                <a:gd name="connsiteY29" fmla="*/ 282335 h 746010"/>
                <a:gd name="connsiteX30" fmla="*/ 167352 w 998350"/>
                <a:gd name="connsiteY30" fmla="*/ 206891 h 746010"/>
                <a:gd name="connsiteX31" fmla="*/ 57202 w 998350"/>
                <a:gd name="connsiteY31" fmla="*/ 301952 h 746010"/>
                <a:gd name="connsiteX32" fmla="*/ 102469 w 998350"/>
                <a:gd name="connsiteY32" fmla="*/ 158605 h 746010"/>
                <a:gd name="connsiteX33" fmla="*/ 4389 w 998350"/>
                <a:gd name="connsiteY33" fmla="*/ 197837 h 746010"/>
                <a:gd name="connsiteX34" fmla="*/ 27024 w 998350"/>
                <a:gd name="connsiteY34" fmla="*/ 92214 h 746010"/>
                <a:gd name="connsiteX35" fmla="*/ 123594 w 998350"/>
                <a:gd name="connsiteY35" fmla="*/ 169 h 746010"/>
                <a:gd name="connsiteX0" fmla="*/ 123594 w 998350"/>
                <a:gd name="connsiteY0" fmla="*/ 169 h 746010"/>
                <a:gd name="connsiteX1" fmla="*/ 108504 w 998350"/>
                <a:gd name="connsiteY1" fmla="*/ 68071 h 746010"/>
                <a:gd name="connsiteX2" fmla="*/ 253360 w 998350"/>
                <a:gd name="connsiteY2" fmla="*/ 15259 h 746010"/>
                <a:gd name="connsiteX3" fmla="*/ 189985 w 998350"/>
                <a:gd name="connsiteY3" fmla="*/ 148043 h 746010"/>
                <a:gd name="connsiteX4" fmla="*/ 325787 w 998350"/>
                <a:gd name="connsiteY4" fmla="*/ 57509 h 746010"/>
                <a:gd name="connsiteX5" fmla="*/ 292591 w 998350"/>
                <a:gd name="connsiteY5" fmla="*/ 199346 h 746010"/>
                <a:gd name="connsiteX6" fmla="*/ 435938 w 998350"/>
                <a:gd name="connsiteY6" fmla="*/ 60526 h 746010"/>
                <a:gd name="connsiteX7" fmla="*/ 404252 w 998350"/>
                <a:gd name="connsiteY7" fmla="*/ 247631 h 746010"/>
                <a:gd name="connsiteX8" fmla="*/ 514401 w 998350"/>
                <a:gd name="connsiteY8" fmla="*/ 122391 h 746010"/>
                <a:gd name="connsiteX9" fmla="*/ 500821 w 998350"/>
                <a:gd name="connsiteY9" fmla="*/ 315532 h 746010"/>
                <a:gd name="connsiteX10" fmla="*/ 641150 w 998350"/>
                <a:gd name="connsiteY10" fmla="*/ 142008 h 746010"/>
                <a:gd name="connsiteX11" fmla="*/ 644167 w 998350"/>
                <a:gd name="connsiteY11" fmla="*/ 353255 h 746010"/>
                <a:gd name="connsiteX12" fmla="*/ 782988 w 998350"/>
                <a:gd name="connsiteY12" fmla="*/ 282336 h 746010"/>
                <a:gd name="connsiteX13" fmla="*/ 766390 w 998350"/>
                <a:gd name="connsiteY13" fmla="*/ 457369 h 746010"/>
                <a:gd name="connsiteX14" fmla="*/ 915772 w 998350"/>
                <a:gd name="connsiteY14" fmla="*/ 404559 h 746010"/>
                <a:gd name="connsiteX15" fmla="*/ 876539 w 998350"/>
                <a:gd name="connsiteY15" fmla="*/ 591663 h 746010"/>
                <a:gd name="connsiteX16" fmla="*/ 989707 w 998350"/>
                <a:gd name="connsiteY16" fmla="*/ 532816 h 746010"/>
                <a:gd name="connsiteX17" fmla="*/ 977637 w 998350"/>
                <a:gd name="connsiteY17" fmla="*/ 627877 h 746010"/>
                <a:gd name="connsiteX18" fmla="*/ 875030 w 998350"/>
                <a:gd name="connsiteY18" fmla="*/ 721430 h 746010"/>
                <a:gd name="connsiteX19" fmla="*/ 831273 w 998350"/>
                <a:gd name="connsiteY19" fmla="*/ 644475 h 746010"/>
                <a:gd name="connsiteX20" fmla="*/ 742247 w 998350"/>
                <a:gd name="connsiteY20" fmla="*/ 745571 h 746010"/>
                <a:gd name="connsiteX21" fmla="*/ 733193 w 998350"/>
                <a:gd name="connsiteY21" fmla="*/ 596190 h 746010"/>
                <a:gd name="connsiteX22" fmla="*/ 592865 w 998350"/>
                <a:gd name="connsiteY22" fmla="*/ 667109 h 746010"/>
                <a:gd name="connsiteX23" fmla="*/ 583811 w 998350"/>
                <a:gd name="connsiteY23" fmla="*/ 547905 h 746010"/>
                <a:gd name="connsiteX24" fmla="*/ 426884 w 998350"/>
                <a:gd name="connsiteY24" fmla="*/ 638439 h 746010"/>
                <a:gd name="connsiteX25" fmla="*/ 473661 w 998350"/>
                <a:gd name="connsiteY25" fmla="*/ 451334 h 746010"/>
                <a:gd name="connsiteX26" fmla="*/ 316733 w 998350"/>
                <a:gd name="connsiteY26" fmla="*/ 528288 h 746010"/>
                <a:gd name="connsiteX27" fmla="*/ 331823 w 998350"/>
                <a:gd name="connsiteY27" fmla="*/ 335148 h 746010"/>
                <a:gd name="connsiteX28" fmla="*/ 162825 w 998350"/>
                <a:gd name="connsiteY28" fmla="*/ 410593 h 746010"/>
                <a:gd name="connsiteX29" fmla="*/ 197530 w 998350"/>
                <a:gd name="connsiteY29" fmla="*/ 282335 h 746010"/>
                <a:gd name="connsiteX30" fmla="*/ 167352 w 998350"/>
                <a:gd name="connsiteY30" fmla="*/ 206891 h 746010"/>
                <a:gd name="connsiteX31" fmla="*/ 57202 w 998350"/>
                <a:gd name="connsiteY31" fmla="*/ 301952 h 746010"/>
                <a:gd name="connsiteX32" fmla="*/ 102469 w 998350"/>
                <a:gd name="connsiteY32" fmla="*/ 158605 h 746010"/>
                <a:gd name="connsiteX33" fmla="*/ 4389 w 998350"/>
                <a:gd name="connsiteY33" fmla="*/ 197837 h 746010"/>
                <a:gd name="connsiteX34" fmla="*/ 27024 w 998350"/>
                <a:gd name="connsiteY34" fmla="*/ 92214 h 746010"/>
                <a:gd name="connsiteX35" fmla="*/ 123594 w 998350"/>
                <a:gd name="connsiteY35" fmla="*/ 169 h 746010"/>
                <a:gd name="connsiteX0" fmla="*/ 123594 w 998350"/>
                <a:gd name="connsiteY0" fmla="*/ 169 h 746010"/>
                <a:gd name="connsiteX1" fmla="*/ 108504 w 998350"/>
                <a:gd name="connsiteY1" fmla="*/ 68071 h 746010"/>
                <a:gd name="connsiteX2" fmla="*/ 253360 w 998350"/>
                <a:gd name="connsiteY2" fmla="*/ 15259 h 746010"/>
                <a:gd name="connsiteX3" fmla="*/ 189985 w 998350"/>
                <a:gd name="connsiteY3" fmla="*/ 148043 h 746010"/>
                <a:gd name="connsiteX4" fmla="*/ 325787 w 998350"/>
                <a:gd name="connsiteY4" fmla="*/ 57509 h 746010"/>
                <a:gd name="connsiteX5" fmla="*/ 292591 w 998350"/>
                <a:gd name="connsiteY5" fmla="*/ 199346 h 746010"/>
                <a:gd name="connsiteX6" fmla="*/ 435938 w 998350"/>
                <a:gd name="connsiteY6" fmla="*/ 60526 h 746010"/>
                <a:gd name="connsiteX7" fmla="*/ 404252 w 998350"/>
                <a:gd name="connsiteY7" fmla="*/ 247631 h 746010"/>
                <a:gd name="connsiteX8" fmla="*/ 514401 w 998350"/>
                <a:gd name="connsiteY8" fmla="*/ 122391 h 746010"/>
                <a:gd name="connsiteX9" fmla="*/ 500821 w 998350"/>
                <a:gd name="connsiteY9" fmla="*/ 315532 h 746010"/>
                <a:gd name="connsiteX10" fmla="*/ 641150 w 998350"/>
                <a:gd name="connsiteY10" fmla="*/ 142008 h 746010"/>
                <a:gd name="connsiteX11" fmla="*/ 644167 w 998350"/>
                <a:gd name="connsiteY11" fmla="*/ 353255 h 746010"/>
                <a:gd name="connsiteX12" fmla="*/ 782988 w 998350"/>
                <a:gd name="connsiteY12" fmla="*/ 282336 h 746010"/>
                <a:gd name="connsiteX13" fmla="*/ 766390 w 998350"/>
                <a:gd name="connsiteY13" fmla="*/ 457369 h 746010"/>
                <a:gd name="connsiteX14" fmla="*/ 915772 w 998350"/>
                <a:gd name="connsiteY14" fmla="*/ 404559 h 746010"/>
                <a:gd name="connsiteX15" fmla="*/ 876539 w 998350"/>
                <a:gd name="connsiteY15" fmla="*/ 591663 h 746010"/>
                <a:gd name="connsiteX16" fmla="*/ 989707 w 998350"/>
                <a:gd name="connsiteY16" fmla="*/ 532816 h 746010"/>
                <a:gd name="connsiteX17" fmla="*/ 977637 w 998350"/>
                <a:gd name="connsiteY17" fmla="*/ 627877 h 746010"/>
                <a:gd name="connsiteX18" fmla="*/ 875030 w 998350"/>
                <a:gd name="connsiteY18" fmla="*/ 721430 h 746010"/>
                <a:gd name="connsiteX19" fmla="*/ 831273 w 998350"/>
                <a:gd name="connsiteY19" fmla="*/ 644475 h 746010"/>
                <a:gd name="connsiteX20" fmla="*/ 742247 w 998350"/>
                <a:gd name="connsiteY20" fmla="*/ 745571 h 746010"/>
                <a:gd name="connsiteX21" fmla="*/ 733193 w 998350"/>
                <a:gd name="connsiteY21" fmla="*/ 596190 h 746010"/>
                <a:gd name="connsiteX22" fmla="*/ 592865 w 998350"/>
                <a:gd name="connsiteY22" fmla="*/ 667109 h 746010"/>
                <a:gd name="connsiteX23" fmla="*/ 583811 w 998350"/>
                <a:gd name="connsiteY23" fmla="*/ 547905 h 746010"/>
                <a:gd name="connsiteX24" fmla="*/ 426884 w 998350"/>
                <a:gd name="connsiteY24" fmla="*/ 638439 h 746010"/>
                <a:gd name="connsiteX25" fmla="*/ 473661 w 998350"/>
                <a:gd name="connsiteY25" fmla="*/ 451334 h 746010"/>
                <a:gd name="connsiteX26" fmla="*/ 316733 w 998350"/>
                <a:gd name="connsiteY26" fmla="*/ 528288 h 746010"/>
                <a:gd name="connsiteX27" fmla="*/ 331823 w 998350"/>
                <a:gd name="connsiteY27" fmla="*/ 335148 h 746010"/>
                <a:gd name="connsiteX28" fmla="*/ 162825 w 998350"/>
                <a:gd name="connsiteY28" fmla="*/ 410593 h 746010"/>
                <a:gd name="connsiteX29" fmla="*/ 197530 w 998350"/>
                <a:gd name="connsiteY29" fmla="*/ 282335 h 746010"/>
                <a:gd name="connsiteX30" fmla="*/ 167352 w 998350"/>
                <a:gd name="connsiteY30" fmla="*/ 206891 h 746010"/>
                <a:gd name="connsiteX31" fmla="*/ 57202 w 998350"/>
                <a:gd name="connsiteY31" fmla="*/ 301952 h 746010"/>
                <a:gd name="connsiteX32" fmla="*/ 102469 w 998350"/>
                <a:gd name="connsiteY32" fmla="*/ 158605 h 746010"/>
                <a:gd name="connsiteX33" fmla="*/ 4389 w 998350"/>
                <a:gd name="connsiteY33" fmla="*/ 197837 h 746010"/>
                <a:gd name="connsiteX34" fmla="*/ 27024 w 998350"/>
                <a:gd name="connsiteY34" fmla="*/ 92214 h 746010"/>
                <a:gd name="connsiteX35" fmla="*/ 123594 w 998350"/>
                <a:gd name="connsiteY35" fmla="*/ 169 h 746010"/>
                <a:gd name="connsiteX0" fmla="*/ 123594 w 998350"/>
                <a:gd name="connsiteY0" fmla="*/ 169 h 746010"/>
                <a:gd name="connsiteX1" fmla="*/ 108504 w 998350"/>
                <a:gd name="connsiteY1" fmla="*/ 68071 h 746010"/>
                <a:gd name="connsiteX2" fmla="*/ 253360 w 998350"/>
                <a:gd name="connsiteY2" fmla="*/ 15259 h 746010"/>
                <a:gd name="connsiteX3" fmla="*/ 189985 w 998350"/>
                <a:gd name="connsiteY3" fmla="*/ 148043 h 746010"/>
                <a:gd name="connsiteX4" fmla="*/ 325787 w 998350"/>
                <a:gd name="connsiteY4" fmla="*/ 57509 h 746010"/>
                <a:gd name="connsiteX5" fmla="*/ 292591 w 998350"/>
                <a:gd name="connsiteY5" fmla="*/ 199346 h 746010"/>
                <a:gd name="connsiteX6" fmla="*/ 435938 w 998350"/>
                <a:gd name="connsiteY6" fmla="*/ 60526 h 746010"/>
                <a:gd name="connsiteX7" fmla="*/ 404252 w 998350"/>
                <a:gd name="connsiteY7" fmla="*/ 247631 h 746010"/>
                <a:gd name="connsiteX8" fmla="*/ 514401 w 998350"/>
                <a:gd name="connsiteY8" fmla="*/ 122391 h 746010"/>
                <a:gd name="connsiteX9" fmla="*/ 500821 w 998350"/>
                <a:gd name="connsiteY9" fmla="*/ 315532 h 746010"/>
                <a:gd name="connsiteX10" fmla="*/ 641150 w 998350"/>
                <a:gd name="connsiteY10" fmla="*/ 142008 h 746010"/>
                <a:gd name="connsiteX11" fmla="*/ 644167 w 998350"/>
                <a:gd name="connsiteY11" fmla="*/ 353255 h 746010"/>
                <a:gd name="connsiteX12" fmla="*/ 782988 w 998350"/>
                <a:gd name="connsiteY12" fmla="*/ 282336 h 746010"/>
                <a:gd name="connsiteX13" fmla="*/ 766390 w 998350"/>
                <a:gd name="connsiteY13" fmla="*/ 457369 h 746010"/>
                <a:gd name="connsiteX14" fmla="*/ 915772 w 998350"/>
                <a:gd name="connsiteY14" fmla="*/ 404559 h 746010"/>
                <a:gd name="connsiteX15" fmla="*/ 876539 w 998350"/>
                <a:gd name="connsiteY15" fmla="*/ 591663 h 746010"/>
                <a:gd name="connsiteX16" fmla="*/ 989707 w 998350"/>
                <a:gd name="connsiteY16" fmla="*/ 532816 h 746010"/>
                <a:gd name="connsiteX17" fmla="*/ 977637 w 998350"/>
                <a:gd name="connsiteY17" fmla="*/ 627877 h 746010"/>
                <a:gd name="connsiteX18" fmla="*/ 875030 w 998350"/>
                <a:gd name="connsiteY18" fmla="*/ 721430 h 746010"/>
                <a:gd name="connsiteX19" fmla="*/ 831273 w 998350"/>
                <a:gd name="connsiteY19" fmla="*/ 644475 h 746010"/>
                <a:gd name="connsiteX20" fmla="*/ 742247 w 998350"/>
                <a:gd name="connsiteY20" fmla="*/ 745571 h 746010"/>
                <a:gd name="connsiteX21" fmla="*/ 733193 w 998350"/>
                <a:gd name="connsiteY21" fmla="*/ 596190 h 746010"/>
                <a:gd name="connsiteX22" fmla="*/ 592865 w 998350"/>
                <a:gd name="connsiteY22" fmla="*/ 667109 h 746010"/>
                <a:gd name="connsiteX23" fmla="*/ 583811 w 998350"/>
                <a:gd name="connsiteY23" fmla="*/ 547905 h 746010"/>
                <a:gd name="connsiteX24" fmla="*/ 426884 w 998350"/>
                <a:gd name="connsiteY24" fmla="*/ 638439 h 746010"/>
                <a:gd name="connsiteX25" fmla="*/ 473661 w 998350"/>
                <a:gd name="connsiteY25" fmla="*/ 451334 h 746010"/>
                <a:gd name="connsiteX26" fmla="*/ 316733 w 998350"/>
                <a:gd name="connsiteY26" fmla="*/ 528288 h 746010"/>
                <a:gd name="connsiteX27" fmla="*/ 331823 w 998350"/>
                <a:gd name="connsiteY27" fmla="*/ 335148 h 746010"/>
                <a:gd name="connsiteX28" fmla="*/ 162825 w 998350"/>
                <a:gd name="connsiteY28" fmla="*/ 410593 h 746010"/>
                <a:gd name="connsiteX29" fmla="*/ 197530 w 998350"/>
                <a:gd name="connsiteY29" fmla="*/ 282335 h 746010"/>
                <a:gd name="connsiteX30" fmla="*/ 167352 w 998350"/>
                <a:gd name="connsiteY30" fmla="*/ 206891 h 746010"/>
                <a:gd name="connsiteX31" fmla="*/ 57202 w 998350"/>
                <a:gd name="connsiteY31" fmla="*/ 301952 h 746010"/>
                <a:gd name="connsiteX32" fmla="*/ 102469 w 998350"/>
                <a:gd name="connsiteY32" fmla="*/ 158605 h 746010"/>
                <a:gd name="connsiteX33" fmla="*/ 4389 w 998350"/>
                <a:gd name="connsiteY33" fmla="*/ 197837 h 746010"/>
                <a:gd name="connsiteX34" fmla="*/ 27024 w 998350"/>
                <a:gd name="connsiteY34" fmla="*/ 92214 h 746010"/>
                <a:gd name="connsiteX35" fmla="*/ 123594 w 998350"/>
                <a:gd name="connsiteY35" fmla="*/ 169 h 746010"/>
                <a:gd name="connsiteX0" fmla="*/ 123594 w 998350"/>
                <a:gd name="connsiteY0" fmla="*/ 169 h 746010"/>
                <a:gd name="connsiteX1" fmla="*/ 108504 w 998350"/>
                <a:gd name="connsiteY1" fmla="*/ 68071 h 746010"/>
                <a:gd name="connsiteX2" fmla="*/ 253360 w 998350"/>
                <a:gd name="connsiteY2" fmla="*/ 15259 h 746010"/>
                <a:gd name="connsiteX3" fmla="*/ 189985 w 998350"/>
                <a:gd name="connsiteY3" fmla="*/ 148043 h 746010"/>
                <a:gd name="connsiteX4" fmla="*/ 325787 w 998350"/>
                <a:gd name="connsiteY4" fmla="*/ 57509 h 746010"/>
                <a:gd name="connsiteX5" fmla="*/ 292591 w 998350"/>
                <a:gd name="connsiteY5" fmla="*/ 199346 h 746010"/>
                <a:gd name="connsiteX6" fmla="*/ 435938 w 998350"/>
                <a:gd name="connsiteY6" fmla="*/ 60526 h 746010"/>
                <a:gd name="connsiteX7" fmla="*/ 404252 w 998350"/>
                <a:gd name="connsiteY7" fmla="*/ 247631 h 746010"/>
                <a:gd name="connsiteX8" fmla="*/ 514401 w 998350"/>
                <a:gd name="connsiteY8" fmla="*/ 122391 h 746010"/>
                <a:gd name="connsiteX9" fmla="*/ 500821 w 998350"/>
                <a:gd name="connsiteY9" fmla="*/ 315532 h 746010"/>
                <a:gd name="connsiteX10" fmla="*/ 641150 w 998350"/>
                <a:gd name="connsiteY10" fmla="*/ 142008 h 746010"/>
                <a:gd name="connsiteX11" fmla="*/ 644167 w 998350"/>
                <a:gd name="connsiteY11" fmla="*/ 353255 h 746010"/>
                <a:gd name="connsiteX12" fmla="*/ 782988 w 998350"/>
                <a:gd name="connsiteY12" fmla="*/ 282336 h 746010"/>
                <a:gd name="connsiteX13" fmla="*/ 766390 w 998350"/>
                <a:gd name="connsiteY13" fmla="*/ 457369 h 746010"/>
                <a:gd name="connsiteX14" fmla="*/ 915772 w 998350"/>
                <a:gd name="connsiteY14" fmla="*/ 404559 h 746010"/>
                <a:gd name="connsiteX15" fmla="*/ 876539 w 998350"/>
                <a:gd name="connsiteY15" fmla="*/ 591663 h 746010"/>
                <a:gd name="connsiteX16" fmla="*/ 989707 w 998350"/>
                <a:gd name="connsiteY16" fmla="*/ 532816 h 746010"/>
                <a:gd name="connsiteX17" fmla="*/ 977637 w 998350"/>
                <a:gd name="connsiteY17" fmla="*/ 627877 h 746010"/>
                <a:gd name="connsiteX18" fmla="*/ 875030 w 998350"/>
                <a:gd name="connsiteY18" fmla="*/ 721430 h 746010"/>
                <a:gd name="connsiteX19" fmla="*/ 831273 w 998350"/>
                <a:gd name="connsiteY19" fmla="*/ 644475 h 746010"/>
                <a:gd name="connsiteX20" fmla="*/ 742247 w 998350"/>
                <a:gd name="connsiteY20" fmla="*/ 745571 h 746010"/>
                <a:gd name="connsiteX21" fmla="*/ 733193 w 998350"/>
                <a:gd name="connsiteY21" fmla="*/ 596190 h 746010"/>
                <a:gd name="connsiteX22" fmla="*/ 592865 w 998350"/>
                <a:gd name="connsiteY22" fmla="*/ 667109 h 746010"/>
                <a:gd name="connsiteX23" fmla="*/ 583811 w 998350"/>
                <a:gd name="connsiteY23" fmla="*/ 547905 h 746010"/>
                <a:gd name="connsiteX24" fmla="*/ 426884 w 998350"/>
                <a:gd name="connsiteY24" fmla="*/ 638439 h 746010"/>
                <a:gd name="connsiteX25" fmla="*/ 473661 w 998350"/>
                <a:gd name="connsiteY25" fmla="*/ 451334 h 746010"/>
                <a:gd name="connsiteX26" fmla="*/ 316733 w 998350"/>
                <a:gd name="connsiteY26" fmla="*/ 528288 h 746010"/>
                <a:gd name="connsiteX27" fmla="*/ 331823 w 998350"/>
                <a:gd name="connsiteY27" fmla="*/ 335148 h 746010"/>
                <a:gd name="connsiteX28" fmla="*/ 162825 w 998350"/>
                <a:gd name="connsiteY28" fmla="*/ 410593 h 746010"/>
                <a:gd name="connsiteX29" fmla="*/ 197530 w 998350"/>
                <a:gd name="connsiteY29" fmla="*/ 282335 h 746010"/>
                <a:gd name="connsiteX30" fmla="*/ 167352 w 998350"/>
                <a:gd name="connsiteY30" fmla="*/ 206891 h 746010"/>
                <a:gd name="connsiteX31" fmla="*/ 57202 w 998350"/>
                <a:gd name="connsiteY31" fmla="*/ 301952 h 746010"/>
                <a:gd name="connsiteX32" fmla="*/ 102469 w 998350"/>
                <a:gd name="connsiteY32" fmla="*/ 158605 h 746010"/>
                <a:gd name="connsiteX33" fmla="*/ 4389 w 998350"/>
                <a:gd name="connsiteY33" fmla="*/ 197837 h 746010"/>
                <a:gd name="connsiteX34" fmla="*/ 27024 w 998350"/>
                <a:gd name="connsiteY34" fmla="*/ 92214 h 746010"/>
                <a:gd name="connsiteX35" fmla="*/ 123594 w 998350"/>
                <a:gd name="connsiteY35" fmla="*/ 169 h 746010"/>
                <a:gd name="connsiteX0" fmla="*/ 123594 w 998350"/>
                <a:gd name="connsiteY0" fmla="*/ 169 h 746010"/>
                <a:gd name="connsiteX1" fmla="*/ 108504 w 998350"/>
                <a:gd name="connsiteY1" fmla="*/ 68071 h 746010"/>
                <a:gd name="connsiteX2" fmla="*/ 253360 w 998350"/>
                <a:gd name="connsiteY2" fmla="*/ 15259 h 746010"/>
                <a:gd name="connsiteX3" fmla="*/ 189985 w 998350"/>
                <a:gd name="connsiteY3" fmla="*/ 148043 h 746010"/>
                <a:gd name="connsiteX4" fmla="*/ 325787 w 998350"/>
                <a:gd name="connsiteY4" fmla="*/ 57509 h 746010"/>
                <a:gd name="connsiteX5" fmla="*/ 292591 w 998350"/>
                <a:gd name="connsiteY5" fmla="*/ 199346 h 746010"/>
                <a:gd name="connsiteX6" fmla="*/ 435938 w 998350"/>
                <a:gd name="connsiteY6" fmla="*/ 60526 h 746010"/>
                <a:gd name="connsiteX7" fmla="*/ 404252 w 998350"/>
                <a:gd name="connsiteY7" fmla="*/ 247631 h 746010"/>
                <a:gd name="connsiteX8" fmla="*/ 514401 w 998350"/>
                <a:gd name="connsiteY8" fmla="*/ 122391 h 746010"/>
                <a:gd name="connsiteX9" fmla="*/ 500821 w 998350"/>
                <a:gd name="connsiteY9" fmla="*/ 315532 h 746010"/>
                <a:gd name="connsiteX10" fmla="*/ 641150 w 998350"/>
                <a:gd name="connsiteY10" fmla="*/ 142008 h 746010"/>
                <a:gd name="connsiteX11" fmla="*/ 644167 w 998350"/>
                <a:gd name="connsiteY11" fmla="*/ 353255 h 746010"/>
                <a:gd name="connsiteX12" fmla="*/ 782988 w 998350"/>
                <a:gd name="connsiteY12" fmla="*/ 282336 h 746010"/>
                <a:gd name="connsiteX13" fmla="*/ 766390 w 998350"/>
                <a:gd name="connsiteY13" fmla="*/ 457369 h 746010"/>
                <a:gd name="connsiteX14" fmla="*/ 915772 w 998350"/>
                <a:gd name="connsiteY14" fmla="*/ 404559 h 746010"/>
                <a:gd name="connsiteX15" fmla="*/ 876539 w 998350"/>
                <a:gd name="connsiteY15" fmla="*/ 591663 h 746010"/>
                <a:gd name="connsiteX16" fmla="*/ 989707 w 998350"/>
                <a:gd name="connsiteY16" fmla="*/ 532816 h 746010"/>
                <a:gd name="connsiteX17" fmla="*/ 977637 w 998350"/>
                <a:gd name="connsiteY17" fmla="*/ 627877 h 746010"/>
                <a:gd name="connsiteX18" fmla="*/ 875030 w 998350"/>
                <a:gd name="connsiteY18" fmla="*/ 721430 h 746010"/>
                <a:gd name="connsiteX19" fmla="*/ 831273 w 998350"/>
                <a:gd name="connsiteY19" fmla="*/ 644475 h 746010"/>
                <a:gd name="connsiteX20" fmla="*/ 742247 w 998350"/>
                <a:gd name="connsiteY20" fmla="*/ 745571 h 746010"/>
                <a:gd name="connsiteX21" fmla="*/ 733193 w 998350"/>
                <a:gd name="connsiteY21" fmla="*/ 596190 h 746010"/>
                <a:gd name="connsiteX22" fmla="*/ 592865 w 998350"/>
                <a:gd name="connsiteY22" fmla="*/ 667109 h 746010"/>
                <a:gd name="connsiteX23" fmla="*/ 583811 w 998350"/>
                <a:gd name="connsiteY23" fmla="*/ 547905 h 746010"/>
                <a:gd name="connsiteX24" fmla="*/ 426884 w 998350"/>
                <a:gd name="connsiteY24" fmla="*/ 638439 h 746010"/>
                <a:gd name="connsiteX25" fmla="*/ 473661 w 998350"/>
                <a:gd name="connsiteY25" fmla="*/ 451334 h 746010"/>
                <a:gd name="connsiteX26" fmla="*/ 316733 w 998350"/>
                <a:gd name="connsiteY26" fmla="*/ 528288 h 746010"/>
                <a:gd name="connsiteX27" fmla="*/ 331823 w 998350"/>
                <a:gd name="connsiteY27" fmla="*/ 335148 h 746010"/>
                <a:gd name="connsiteX28" fmla="*/ 162825 w 998350"/>
                <a:gd name="connsiteY28" fmla="*/ 410593 h 746010"/>
                <a:gd name="connsiteX29" fmla="*/ 197530 w 998350"/>
                <a:gd name="connsiteY29" fmla="*/ 282335 h 746010"/>
                <a:gd name="connsiteX30" fmla="*/ 167352 w 998350"/>
                <a:gd name="connsiteY30" fmla="*/ 206891 h 746010"/>
                <a:gd name="connsiteX31" fmla="*/ 57202 w 998350"/>
                <a:gd name="connsiteY31" fmla="*/ 301952 h 746010"/>
                <a:gd name="connsiteX32" fmla="*/ 102469 w 998350"/>
                <a:gd name="connsiteY32" fmla="*/ 158605 h 746010"/>
                <a:gd name="connsiteX33" fmla="*/ 4389 w 998350"/>
                <a:gd name="connsiteY33" fmla="*/ 197837 h 746010"/>
                <a:gd name="connsiteX34" fmla="*/ 27024 w 998350"/>
                <a:gd name="connsiteY34" fmla="*/ 92214 h 746010"/>
                <a:gd name="connsiteX35" fmla="*/ 123594 w 998350"/>
                <a:gd name="connsiteY35" fmla="*/ 169 h 746010"/>
                <a:gd name="connsiteX0" fmla="*/ 123594 w 998350"/>
                <a:gd name="connsiteY0" fmla="*/ 169 h 746010"/>
                <a:gd name="connsiteX1" fmla="*/ 108504 w 998350"/>
                <a:gd name="connsiteY1" fmla="*/ 68071 h 746010"/>
                <a:gd name="connsiteX2" fmla="*/ 253360 w 998350"/>
                <a:gd name="connsiteY2" fmla="*/ 15259 h 746010"/>
                <a:gd name="connsiteX3" fmla="*/ 189985 w 998350"/>
                <a:gd name="connsiteY3" fmla="*/ 148043 h 746010"/>
                <a:gd name="connsiteX4" fmla="*/ 325787 w 998350"/>
                <a:gd name="connsiteY4" fmla="*/ 57509 h 746010"/>
                <a:gd name="connsiteX5" fmla="*/ 292591 w 998350"/>
                <a:gd name="connsiteY5" fmla="*/ 199346 h 746010"/>
                <a:gd name="connsiteX6" fmla="*/ 435938 w 998350"/>
                <a:gd name="connsiteY6" fmla="*/ 60526 h 746010"/>
                <a:gd name="connsiteX7" fmla="*/ 404252 w 998350"/>
                <a:gd name="connsiteY7" fmla="*/ 247631 h 746010"/>
                <a:gd name="connsiteX8" fmla="*/ 514401 w 998350"/>
                <a:gd name="connsiteY8" fmla="*/ 122391 h 746010"/>
                <a:gd name="connsiteX9" fmla="*/ 500821 w 998350"/>
                <a:gd name="connsiteY9" fmla="*/ 315532 h 746010"/>
                <a:gd name="connsiteX10" fmla="*/ 641150 w 998350"/>
                <a:gd name="connsiteY10" fmla="*/ 142008 h 746010"/>
                <a:gd name="connsiteX11" fmla="*/ 644167 w 998350"/>
                <a:gd name="connsiteY11" fmla="*/ 353255 h 746010"/>
                <a:gd name="connsiteX12" fmla="*/ 782988 w 998350"/>
                <a:gd name="connsiteY12" fmla="*/ 282336 h 746010"/>
                <a:gd name="connsiteX13" fmla="*/ 766390 w 998350"/>
                <a:gd name="connsiteY13" fmla="*/ 457369 h 746010"/>
                <a:gd name="connsiteX14" fmla="*/ 915772 w 998350"/>
                <a:gd name="connsiteY14" fmla="*/ 404559 h 746010"/>
                <a:gd name="connsiteX15" fmla="*/ 876539 w 998350"/>
                <a:gd name="connsiteY15" fmla="*/ 591663 h 746010"/>
                <a:gd name="connsiteX16" fmla="*/ 989707 w 998350"/>
                <a:gd name="connsiteY16" fmla="*/ 532816 h 746010"/>
                <a:gd name="connsiteX17" fmla="*/ 977637 w 998350"/>
                <a:gd name="connsiteY17" fmla="*/ 627877 h 746010"/>
                <a:gd name="connsiteX18" fmla="*/ 875030 w 998350"/>
                <a:gd name="connsiteY18" fmla="*/ 721430 h 746010"/>
                <a:gd name="connsiteX19" fmla="*/ 831273 w 998350"/>
                <a:gd name="connsiteY19" fmla="*/ 644475 h 746010"/>
                <a:gd name="connsiteX20" fmla="*/ 742247 w 998350"/>
                <a:gd name="connsiteY20" fmla="*/ 745571 h 746010"/>
                <a:gd name="connsiteX21" fmla="*/ 733193 w 998350"/>
                <a:gd name="connsiteY21" fmla="*/ 596190 h 746010"/>
                <a:gd name="connsiteX22" fmla="*/ 592865 w 998350"/>
                <a:gd name="connsiteY22" fmla="*/ 667109 h 746010"/>
                <a:gd name="connsiteX23" fmla="*/ 583811 w 998350"/>
                <a:gd name="connsiteY23" fmla="*/ 547905 h 746010"/>
                <a:gd name="connsiteX24" fmla="*/ 426884 w 998350"/>
                <a:gd name="connsiteY24" fmla="*/ 638439 h 746010"/>
                <a:gd name="connsiteX25" fmla="*/ 473661 w 998350"/>
                <a:gd name="connsiteY25" fmla="*/ 451334 h 746010"/>
                <a:gd name="connsiteX26" fmla="*/ 316733 w 998350"/>
                <a:gd name="connsiteY26" fmla="*/ 528288 h 746010"/>
                <a:gd name="connsiteX27" fmla="*/ 331823 w 998350"/>
                <a:gd name="connsiteY27" fmla="*/ 335148 h 746010"/>
                <a:gd name="connsiteX28" fmla="*/ 162825 w 998350"/>
                <a:gd name="connsiteY28" fmla="*/ 410593 h 746010"/>
                <a:gd name="connsiteX29" fmla="*/ 197530 w 998350"/>
                <a:gd name="connsiteY29" fmla="*/ 282335 h 746010"/>
                <a:gd name="connsiteX30" fmla="*/ 167352 w 998350"/>
                <a:gd name="connsiteY30" fmla="*/ 206891 h 746010"/>
                <a:gd name="connsiteX31" fmla="*/ 57202 w 998350"/>
                <a:gd name="connsiteY31" fmla="*/ 301952 h 746010"/>
                <a:gd name="connsiteX32" fmla="*/ 102469 w 998350"/>
                <a:gd name="connsiteY32" fmla="*/ 158605 h 746010"/>
                <a:gd name="connsiteX33" fmla="*/ 4389 w 998350"/>
                <a:gd name="connsiteY33" fmla="*/ 197837 h 746010"/>
                <a:gd name="connsiteX34" fmla="*/ 27024 w 998350"/>
                <a:gd name="connsiteY34" fmla="*/ 92214 h 746010"/>
                <a:gd name="connsiteX35" fmla="*/ 123594 w 998350"/>
                <a:gd name="connsiteY35" fmla="*/ 169 h 746010"/>
                <a:gd name="connsiteX0" fmla="*/ 123594 w 998350"/>
                <a:gd name="connsiteY0" fmla="*/ 169 h 746010"/>
                <a:gd name="connsiteX1" fmla="*/ 108504 w 998350"/>
                <a:gd name="connsiteY1" fmla="*/ 68071 h 746010"/>
                <a:gd name="connsiteX2" fmla="*/ 253360 w 998350"/>
                <a:gd name="connsiteY2" fmla="*/ 15259 h 746010"/>
                <a:gd name="connsiteX3" fmla="*/ 189985 w 998350"/>
                <a:gd name="connsiteY3" fmla="*/ 148043 h 746010"/>
                <a:gd name="connsiteX4" fmla="*/ 325787 w 998350"/>
                <a:gd name="connsiteY4" fmla="*/ 57509 h 746010"/>
                <a:gd name="connsiteX5" fmla="*/ 292591 w 998350"/>
                <a:gd name="connsiteY5" fmla="*/ 199346 h 746010"/>
                <a:gd name="connsiteX6" fmla="*/ 435938 w 998350"/>
                <a:gd name="connsiteY6" fmla="*/ 60526 h 746010"/>
                <a:gd name="connsiteX7" fmla="*/ 404252 w 998350"/>
                <a:gd name="connsiteY7" fmla="*/ 247631 h 746010"/>
                <a:gd name="connsiteX8" fmla="*/ 514401 w 998350"/>
                <a:gd name="connsiteY8" fmla="*/ 122391 h 746010"/>
                <a:gd name="connsiteX9" fmla="*/ 500821 w 998350"/>
                <a:gd name="connsiteY9" fmla="*/ 315532 h 746010"/>
                <a:gd name="connsiteX10" fmla="*/ 641150 w 998350"/>
                <a:gd name="connsiteY10" fmla="*/ 142008 h 746010"/>
                <a:gd name="connsiteX11" fmla="*/ 644167 w 998350"/>
                <a:gd name="connsiteY11" fmla="*/ 353255 h 746010"/>
                <a:gd name="connsiteX12" fmla="*/ 782988 w 998350"/>
                <a:gd name="connsiteY12" fmla="*/ 282336 h 746010"/>
                <a:gd name="connsiteX13" fmla="*/ 766390 w 998350"/>
                <a:gd name="connsiteY13" fmla="*/ 457369 h 746010"/>
                <a:gd name="connsiteX14" fmla="*/ 915772 w 998350"/>
                <a:gd name="connsiteY14" fmla="*/ 404559 h 746010"/>
                <a:gd name="connsiteX15" fmla="*/ 876539 w 998350"/>
                <a:gd name="connsiteY15" fmla="*/ 591663 h 746010"/>
                <a:gd name="connsiteX16" fmla="*/ 989707 w 998350"/>
                <a:gd name="connsiteY16" fmla="*/ 532816 h 746010"/>
                <a:gd name="connsiteX17" fmla="*/ 977637 w 998350"/>
                <a:gd name="connsiteY17" fmla="*/ 627877 h 746010"/>
                <a:gd name="connsiteX18" fmla="*/ 875030 w 998350"/>
                <a:gd name="connsiteY18" fmla="*/ 721430 h 746010"/>
                <a:gd name="connsiteX19" fmla="*/ 831273 w 998350"/>
                <a:gd name="connsiteY19" fmla="*/ 644475 h 746010"/>
                <a:gd name="connsiteX20" fmla="*/ 742247 w 998350"/>
                <a:gd name="connsiteY20" fmla="*/ 745571 h 746010"/>
                <a:gd name="connsiteX21" fmla="*/ 733193 w 998350"/>
                <a:gd name="connsiteY21" fmla="*/ 596190 h 746010"/>
                <a:gd name="connsiteX22" fmla="*/ 592865 w 998350"/>
                <a:gd name="connsiteY22" fmla="*/ 667109 h 746010"/>
                <a:gd name="connsiteX23" fmla="*/ 583811 w 998350"/>
                <a:gd name="connsiteY23" fmla="*/ 547905 h 746010"/>
                <a:gd name="connsiteX24" fmla="*/ 426884 w 998350"/>
                <a:gd name="connsiteY24" fmla="*/ 638439 h 746010"/>
                <a:gd name="connsiteX25" fmla="*/ 473661 w 998350"/>
                <a:gd name="connsiteY25" fmla="*/ 451334 h 746010"/>
                <a:gd name="connsiteX26" fmla="*/ 316733 w 998350"/>
                <a:gd name="connsiteY26" fmla="*/ 528288 h 746010"/>
                <a:gd name="connsiteX27" fmla="*/ 331823 w 998350"/>
                <a:gd name="connsiteY27" fmla="*/ 335148 h 746010"/>
                <a:gd name="connsiteX28" fmla="*/ 162825 w 998350"/>
                <a:gd name="connsiteY28" fmla="*/ 410593 h 746010"/>
                <a:gd name="connsiteX29" fmla="*/ 197530 w 998350"/>
                <a:gd name="connsiteY29" fmla="*/ 282335 h 746010"/>
                <a:gd name="connsiteX30" fmla="*/ 167352 w 998350"/>
                <a:gd name="connsiteY30" fmla="*/ 206891 h 746010"/>
                <a:gd name="connsiteX31" fmla="*/ 57202 w 998350"/>
                <a:gd name="connsiteY31" fmla="*/ 301952 h 746010"/>
                <a:gd name="connsiteX32" fmla="*/ 102469 w 998350"/>
                <a:gd name="connsiteY32" fmla="*/ 158605 h 746010"/>
                <a:gd name="connsiteX33" fmla="*/ 4389 w 998350"/>
                <a:gd name="connsiteY33" fmla="*/ 197837 h 746010"/>
                <a:gd name="connsiteX34" fmla="*/ 27024 w 998350"/>
                <a:gd name="connsiteY34" fmla="*/ 92214 h 746010"/>
                <a:gd name="connsiteX35" fmla="*/ 123594 w 998350"/>
                <a:gd name="connsiteY35" fmla="*/ 169 h 746010"/>
                <a:gd name="connsiteX0" fmla="*/ 123594 w 998350"/>
                <a:gd name="connsiteY0" fmla="*/ 169 h 746010"/>
                <a:gd name="connsiteX1" fmla="*/ 108504 w 998350"/>
                <a:gd name="connsiteY1" fmla="*/ 68071 h 746010"/>
                <a:gd name="connsiteX2" fmla="*/ 253360 w 998350"/>
                <a:gd name="connsiteY2" fmla="*/ 15259 h 746010"/>
                <a:gd name="connsiteX3" fmla="*/ 189985 w 998350"/>
                <a:gd name="connsiteY3" fmla="*/ 148043 h 746010"/>
                <a:gd name="connsiteX4" fmla="*/ 325787 w 998350"/>
                <a:gd name="connsiteY4" fmla="*/ 57509 h 746010"/>
                <a:gd name="connsiteX5" fmla="*/ 292591 w 998350"/>
                <a:gd name="connsiteY5" fmla="*/ 199346 h 746010"/>
                <a:gd name="connsiteX6" fmla="*/ 435938 w 998350"/>
                <a:gd name="connsiteY6" fmla="*/ 60526 h 746010"/>
                <a:gd name="connsiteX7" fmla="*/ 404252 w 998350"/>
                <a:gd name="connsiteY7" fmla="*/ 247631 h 746010"/>
                <a:gd name="connsiteX8" fmla="*/ 514401 w 998350"/>
                <a:gd name="connsiteY8" fmla="*/ 122391 h 746010"/>
                <a:gd name="connsiteX9" fmla="*/ 500821 w 998350"/>
                <a:gd name="connsiteY9" fmla="*/ 315532 h 746010"/>
                <a:gd name="connsiteX10" fmla="*/ 641150 w 998350"/>
                <a:gd name="connsiteY10" fmla="*/ 142008 h 746010"/>
                <a:gd name="connsiteX11" fmla="*/ 644167 w 998350"/>
                <a:gd name="connsiteY11" fmla="*/ 353255 h 746010"/>
                <a:gd name="connsiteX12" fmla="*/ 782988 w 998350"/>
                <a:gd name="connsiteY12" fmla="*/ 282336 h 746010"/>
                <a:gd name="connsiteX13" fmla="*/ 766390 w 998350"/>
                <a:gd name="connsiteY13" fmla="*/ 457369 h 746010"/>
                <a:gd name="connsiteX14" fmla="*/ 915772 w 998350"/>
                <a:gd name="connsiteY14" fmla="*/ 404559 h 746010"/>
                <a:gd name="connsiteX15" fmla="*/ 876539 w 998350"/>
                <a:gd name="connsiteY15" fmla="*/ 591663 h 746010"/>
                <a:gd name="connsiteX16" fmla="*/ 989707 w 998350"/>
                <a:gd name="connsiteY16" fmla="*/ 532816 h 746010"/>
                <a:gd name="connsiteX17" fmla="*/ 977637 w 998350"/>
                <a:gd name="connsiteY17" fmla="*/ 627877 h 746010"/>
                <a:gd name="connsiteX18" fmla="*/ 875030 w 998350"/>
                <a:gd name="connsiteY18" fmla="*/ 721430 h 746010"/>
                <a:gd name="connsiteX19" fmla="*/ 831273 w 998350"/>
                <a:gd name="connsiteY19" fmla="*/ 644475 h 746010"/>
                <a:gd name="connsiteX20" fmla="*/ 742247 w 998350"/>
                <a:gd name="connsiteY20" fmla="*/ 745571 h 746010"/>
                <a:gd name="connsiteX21" fmla="*/ 733193 w 998350"/>
                <a:gd name="connsiteY21" fmla="*/ 596190 h 746010"/>
                <a:gd name="connsiteX22" fmla="*/ 592865 w 998350"/>
                <a:gd name="connsiteY22" fmla="*/ 667109 h 746010"/>
                <a:gd name="connsiteX23" fmla="*/ 583811 w 998350"/>
                <a:gd name="connsiteY23" fmla="*/ 547905 h 746010"/>
                <a:gd name="connsiteX24" fmla="*/ 426884 w 998350"/>
                <a:gd name="connsiteY24" fmla="*/ 638439 h 746010"/>
                <a:gd name="connsiteX25" fmla="*/ 473661 w 998350"/>
                <a:gd name="connsiteY25" fmla="*/ 451334 h 746010"/>
                <a:gd name="connsiteX26" fmla="*/ 316733 w 998350"/>
                <a:gd name="connsiteY26" fmla="*/ 528288 h 746010"/>
                <a:gd name="connsiteX27" fmla="*/ 331823 w 998350"/>
                <a:gd name="connsiteY27" fmla="*/ 335148 h 746010"/>
                <a:gd name="connsiteX28" fmla="*/ 162825 w 998350"/>
                <a:gd name="connsiteY28" fmla="*/ 410593 h 746010"/>
                <a:gd name="connsiteX29" fmla="*/ 197530 w 998350"/>
                <a:gd name="connsiteY29" fmla="*/ 282335 h 746010"/>
                <a:gd name="connsiteX30" fmla="*/ 167352 w 998350"/>
                <a:gd name="connsiteY30" fmla="*/ 206891 h 746010"/>
                <a:gd name="connsiteX31" fmla="*/ 57202 w 998350"/>
                <a:gd name="connsiteY31" fmla="*/ 301952 h 746010"/>
                <a:gd name="connsiteX32" fmla="*/ 102469 w 998350"/>
                <a:gd name="connsiteY32" fmla="*/ 158605 h 746010"/>
                <a:gd name="connsiteX33" fmla="*/ 4389 w 998350"/>
                <a:gd name="connsiteY33" fmla="*/ 197837 h 746010"/>
                <a:gd name="connsiteX34" fmla="*/ 27024 w 998350"/>
                <a:gd name="connsiteY34" fmla="*/ 92214 h 746010"/>
                <a:gd name="connsiteX35" fmla="*/ 123594 w 998350"/>
                <a:gd name="connsiteY35" fmla="*/ 169 h 746010"/>
                <a:gd name="connsiteX0" fmla="*/ 123594 w 998350"/>
                <a:gd name="connsiteY0" fmla="*/ 169 h 746010"/>
                <a:gd name="connsiteX1" fmla="*/ 108504 w 998350"/>
                <a:gd name="connsiteY1" fmla="*/ 68071 h 746010"/>
                <a:gd name="connsiteX2" fmla="*/ 253360 w 998350"/>
                <a:gd name="connsiteY2" fmla="*/ 15259 h 746010"/>
                <a:gd name="connsiteX3" fmla="*/ 189985 w 998350"/>
                <a:gd name="connsiteY3" fmla="*/ 148043 h 746010"/>
                <a:gd name="connsiteX4" fmla="*/ 325787 w 998350"/>
                <a:gd name="connsiteY4" fmla="*/ 57509 h 746010"/>
                <a:gd name="connsiteX5" fmla="*/ 292591 w 998350"/>
                <a:gd name="connsiteY5" fmla="*/ 199346 h 746010"/>
                <a:gd name="connsiteX6" fmla="*/ 435938 w 998350"/>
                <a:gd name="connsiteY6" fmla="*/ 60526 h 746010"/>
                <a:gd name="connsiteX7" fmla="*/ 404252 w 998350"/>
                <a:gd name="connsiteY7" fmla="*/ 247631 h 746010"/>
                <a:gd name="connsiteX8" fmla="*/ 514401 w 998350"/>
                <a:gd name="connsiteY8" fmla="*/ 122391 h 746010"/>
                <a:gd name="connsiteX9" fmla="*/ 500821 w 998350"/>
                <a:gd name="connsiteY9" fmla="*/ 315532 h 746010"/>
                <a:gd name="connsiteX10" fmla="*/ 641150 w 998350"/>
                <a:gd name="connsiteY10" fmla="*/ 142008 h 746010"/>
                <a:gd name="connsiteX11" fmla="*/ 644167 w 998350"/>
                <a:gd name="connsiteY11" fmla="*/ 353255 h 746010"/>
                <a:gd name="connsiteX12" fmla="*/ 782988 w 998350"/>
                <a:gd name="connsiteY12" fmla="*/ 282336 h 746010"/>
                <a:gd name="connsiteX13" fmla="*/ 766390 w 998350"/>
                <a:gd name="connsiteY13" fmla="*/ 457369 h 746010"/>
                <a:gd name="connsiteX14" fmla="*/ 915772 w 998350"/>
                <a:gd name="connsiteY14" fmla="*/ 404559 h 746010"/>
                <a:gd name="connsiteX15" fmla="*/ 876539 w 998350"/>
                <a:gd name="connsiteY15" fmla="*/ 591663 h 746010"/>
                <a:gd name="connsiteX16" fmla="*/ 989707 w 998350"/>
                <a:gd name="connsiteY16" fmla="*/ 532816 h 746010"/>
                <a:gd name="connsiteX17" fmla="*/ 977637 w 998350"/>
                <a:gd name="connsiteY17" fmla="*/ 627877 h 746010"/>
                <a:gd name="connsiteX18" fmla="*/ 875030 w 998350"/>
                <a:gd name="connsiteY18" fmla="*/ 721430 h 746010"/>
                <a:gd name="connsiteX19" fmla="*/ 831273 w 998350"/>
                <a:gd name="connsiteY19" fmla="*/ 644475 h 746010"/>
                <a:gd name="connsiteX20" fmla="*/ 742247 w 998350"/>
                <a:gd name="connsiteY20" fmla="*/ 745571 h 746010"/>
                <a:gd name="connsiteX21" fmla="*/ 733193 w 998350"/>
                <a:gd name="connsiteY21" fmla="*/ 596190 h 746010"/>
                <a:gd name="connsiteX22" fmla="*/ 592865 w 998350"/>
                <a:gd name="connsiteY22" fmla="*/ 667109 h 746010"/>
                <a:gd name="connsiteX23" fmla="*/ 583811 w 998350"/>
                <a:gd name="connsiteY23" fmla="*/ 547905 h 746010"/>
                <a:gd name="connsiteX24" fmla="*/ 426884 w 998350"/>
                <a:gd name="connsiteY24" fmla="*/ 638439 h 746010"/>
                <a:gd name="connsiteX25" fmla="*/ 473661 w 998350"/>
                <a:gd name="connsiteY25" fmla="*/ 451334 h 746010"/>
                <a:gd name="connsiteX26" fmla="*/ 316733 w 998350"/>
                <a:gd name="connsiteY26" fmla="*/ 528288 h 746010"/>
                <a:gd name="connsiteX27" fmla="*/ 331823 w 998350"/>
                <a:gd name="connsiteY27" fmla="*/ 335148 h 746010"/>
                <a:gd name="connsiteX28" fmla="*/ 162825 w 998350"/>
                <a:gd name="connsiteY28" fmla="*/ 410593 h 746010"/>
                <a:gd name="connsiteX29" fmla="*/ 197530 w 998350"/>
                <a:gd name="connsiteY29" fmla="*/ 282335 h 746010"/>
                <a:gd name="connsiteX30" fmla="*/ 167352 w 998350"/>
                <a:gd name="connsiteY30" fmla="*/ 206891 h 746010"/>
                <a:gd name="connsiteX31" fmla="*/ 57202 w 998350"/>
                <a:gd name="connsiteY31" fmla="*/ 301952 h 746010"/>
                <a:gd name="connsiteX32" fmla="*/ 102469 w 998350"/>
                <a:gd name="connsiteY32" fmla="*/ 158605 h 746010"/>
                <a:gd name="connsiteX33" fmla="*/ 4389 w 998350"/>
                <a:gd name="connsiteY33" fmla="*/ 197837 h 746010"/>
                <a:gd name="connsiteX34" fmla="*/ 27024 w 998350"/>
                <a:gd name="connsiteY34" fmla="*/ 92214 h 746010"/>
                <a:gd name="connsiteX35" fmla="*/ 123594 w 998350"/>
                <a:gd name="connsiteY35" fmla="*/ 169 h 746010"/>
                <a:gd name="connsiteX0" fmla="*/ 123594 w 998350"/>
                <a:gd name="connsiteY0" fmla="*/ 169 h 746010"/>
                <a:gd name="connsiteX1" fmla="*/ 108504 w 998350"/>
                <a:gd name="connsiteY1" fmla="*/ 68071 h 746010"/>
                <a:gd name="connsiteX2" fmla="*/ 253360 w 998350"/>
                <a:gd name="connsiteY2" fmla="*/ 15259 h 746010"/>
                <a:gd name="connsiteX3" fmla="*/ 189985 w 998350"/>
                <a:gd name="connsiteY3" fmla="*/ 148043 h 746010"/>
                <a:gd name="connsiteX4" fmla="*/ 325787 w 998350"/>
                <a:gd name="connsiteY4" fmla="*/ 57509 h 746010"/>
                <a:gd name="connsiteX5" fmla="*/ 292591 w 998350"/>
                <a:gd name="connsiteY5" fmla="*/ 199346 h 746010"/>
                <a:gd name="connsiteX6" fmla="*/ 435938 w 998350"/>
                <a:gd name="connsiteY6" fmla="*/ 60526 h 746010"/>
                <a:gd name="connsiteX7" fmla="*/ 404252 w 998350"/>
                <a:gd name="connsiteY7" fmla="*/ 247631 h 746010"/>
                <a:gd name="connsiteX8" fmla="*/ 514401 w 998350"/>
                <a:gd name="connsiteY8" fmla="*/ 122391 h 746010"/>
                <a:gd name="connsiteX9" fmla="*/ 500821 w 998350"/>
                <a:gd name="connsiteY9" fmla="*/ 315532 h 746010"/>
                <a:gd name="connsiteX10" fmla="*/ 641150 w 998350"/>
                <a:gd name="connsiteY10" fmla="*/ 142008 h 746010"/>
                <a:gd name="connsiteX11" fmla="*/ 644167 w 998350"/>
                <a:gd name="connsiteY11" fmla="*/ 353255 h 746010"/>
                <a:gd name="connsiteX12" fmla="*/ 782988 w 998350"/>
                <a:gd name="connsiteY12" fmla="*/ 282336 h 746010"/>
                <a:gd name="connsiteX13" fmla="*/ 766390 w 998350"/>
                <a:gd name="connsiteY13" fmla="*/ 457369 h 746010"/>
                <a:gd name="connsiteX14" fmla="*/ 915772 w 998350"/>
                <a:gd name="connsiteY14" fmla="*/ 404559 h 746010"/>
                <a:gd name="connsiteX15" fmla="*/ 876539 w 998350"/>
                <a:gd name="connsiteY15" fmla="*/ 591663 h 746010"/>
                <a:gd name="connsiteX16" fmla="*/ 989707 w 998350"/>
                <a:gd name="connsiteY16" fmla="*/ 532816 h 746010"/>
                <a:gd name="connsiteX17" fmla="*/ 977637 w 998350"/>
                <a:gd name="connsiteY17" fmla="*/ 627877 h 746010"/>
                <a:gd name="connsiteX18" fmla="*/ 875030 w 998350"/>
                <a:gd name="connsiteY18" fmla="*/ 721430 h 746010"/>
                <a:gd name="connsiteX19" fmla="*/ 831273 w 998350"/>
                <a:gd name="connsiteY19" fmla="*/ 644475 h 746010"/>
                <a:gd name="connsiteX20" fmla="*/ 742247 w 998350"/>
                <a:gd name="connsiteY20" fmla="*/ 745571 h 746010"/>
                <a:gd name="connsiteX21" fmla="*/ 733193 w 998350"/>
                <a:gd name="connsiteY21" fmla="*/ 596190 h 746010"/>
                <a:gd name="connsiteX22" fmla="*/ 592865 w 998350"/>
                <a:gd name="connsiteY22" fmla="*/ 667109 h 746010"/>
                <a:gd name="connsiteX23" fmla="*/ 583811 w 998350"/>
                <a:gd name="connsiteY23" fmla="*/ 547905 h 746010"/>
                <a:gd name="connsiteX24" fmla="*/ 426884 w 998350"/>
                <a:gd name="connsiteY24" fmla="*/ 638439 h 746010"/>
                <a:gd name="connsiteX25" fmla="*/ 473661 w 998350"/>
                <a:gd name="connsiteY25" fmla="*/ 451334 h 746010"/>
                <a:gd name="connsiteX26" fmla="*/ 316733 w 998350"/>
                <a:gd name="connsiteY26" fmla="*/ 528288 h 746010"/>
                <a:gd name="connsiteX27" fmla="*/ 331823 w 998350"/>
                <a:gd name="connsiteY27" fmla="*/ 335148 h 746010"/>
                <a:gd name="connsiteX28" fmla="*/ 162825 w 998350"/>
                <a:gd name="connsiteY28" fmla="*/ 410593 h 746010"/>
                <a:gd name="connsiteX29" fmla="*/ 197530 w 998350"/>
                <a:gd name="connsiteY29" fmla="*/ 282335 h 746010"/>
                <a:gd name="connsiteX30" fmla="*/ 167352 w 998350"/>
                <a:gd name="connsiteY30" fmla="*/ 206891 h 746010"/>
                <a:gd name="connsiteX31" fmla="*/ 57202 w 998350"/>
                <a:gd name="connsiteY31" fmla="*/ 301952 h 746010"/>
                <a:gd name="connsiteX32" fmla="*/ 102469 w 998350"/>
                <a:gd name="connsiteY32" fmla="*/ 158605 h 746010"/>
                <a:gd name="connsiteX33" fmla="*/ 4389 w 998350"/>
                <a:gd name="connsiteY33" fmla="*/ 197837 h 746010"/>
                <a:gd name="connsiteX34" fmla="*/ 27024 w 998350"/>
                <a:gd name="connsiteY34" fmla="*/ 92214 h 746010"/>
                <a:gd name="connsiteX35" fmla="*/ 123594 w 998350"/>
                <a:gd name="connsiteY35" fmla="*/ 169 h 746010"/>
                <a:gd name="connsiteX0" fmla="*/ 123594 w 998350"/>
                <a:gd name="connsiteY0" fmla="*/ 169 h 746010"/>
                <a:gd name="connsiteX1" fmla="*/ 108504 w 998350"/>
                <a:gd name="connsiteY1" fmla="*/ 68071 h 746010"/>
                <a:gd name="connsiteX2" fmla="*/ 253360 w 998350"/>
                <a:gd name="connsiteY2" fmla="*/ 15259 h 746010"/>
                <a:gd name="connsiteX3" fmla="*/ 189985 w 998350"/>
                <a:gd name="connsiteY3" fmla="*/ 148043 h 746010"/>
                <a:gd name="connsiteX4" fmla="*/ 325787 w 998350"/>
                <a:gd name="connsiteY4" fmla="*/ 57509 h 746010"/>
                <a:gd name="connsiteX5" fmla="*/ 292591 w 998350"/>
                <a:gd name="connsiteY5" fmla="*/ 199346 h 746010"/>
                <a:gd name="connsiteX6" fmla="*/ 435938 w 998350"/>
                <a:gd name="connsiteY6" fmla="*/ 60526 h 746010"/>
                <a:gd name="connsiteX7" fmla="*/ 404252 w 998350"/>
                <a:gd name="connsiteY7" fmla="*/ 247631 h 746010"/>
                <a:gd name="connsiteX8" fmla="*/ 514401 w 998350"/>
                <a:gd name="connsiteY8" fmla="*/ 122391 h 746010"/>
                <a:gd name="connsiteX9" fmla="*/ 500821 w 998350"/>
                <a:gd name="connsiteY9" fmla="*/ 315532 h 746010"/>
                <a:gd name="connsiteX10" fmla="*/ 641150 w 998350"/>
                <a:gd name="connsiteY10" fmla="*/ 142008 h 746010"/>
                <a:gd name="connsiteX11" fmla="*/ 644167 w 998350"/>
                <a:gd name="connsiteY11" fmla="*/ 353255 h 746010"/>
                <a:gd name="connsiteX12" fmla="*/ 782988 w 998350"/>
                <a:gd name="connsiteY12" fmla="*/ 282336 h 746010"/>
                <a:gd name="connsiteX13" fmla="*/ 766390 w 998350"/>
                <a:gd name="connsiteY13" fmla="*/ 457369 h 746010"/>
                <a:gd name="connsiteX14" fmla="*/ 915772 w 998350"/>
                <a:gd name="connsiteY14" fmla="*/ 404559 h 746010"/>
                <a:gd name="connsiteX15" fmla="*/ 876539 w 998350"/>
                <a:gd name="connsiteY15" fmla="*/ 591663 h 746010"/>
                <a:gd name="connsiteX16" fmla="*/ 989707 w 998350"/>
                <a:gd name="connsiteY16" fmla="*/ 532816 h 746010"/>
                <a:gd name="connsiteX17" fmla="*/ 977637 w 998350"/>
                <a:gd name="connsiteY17" fmla="*/ 627877 h 746010"/>
                <a:gd name="connsiteX18" fmla="*/ 875030 w 998350"/>
                <a:gd name="connsiteY18" fmla="*/ 721430 h 746010"/>
                <a:gd name="connsiteX19" fmla="*/ 831273 w 998350"/>
                <a:gd name="connsiteY19" fmla="*/ 644475 h 746010"/>
                <a:gd name="connsiteX20" fmla="*/ 742247 w 998350"/>
                <a:gd name="connsiteY20" fmla="*/ 745571 h 746010"/>
                <a:gd name="connsiteX21" fmla="*/ 733193 w 998350"/>
                <a:gd name="connsiteY21" fmla="*/ 596190 h 746010"/>
                <a:gd name="connsiteX22" fmla="*/ 592865 w 998350"/>
                <a:gd name="connsiteY22" fmla="*/ 667109 h 746010"/>
                <a:gd name="connsiteX23" fmla="*/ 583811 w 998350"/>
                <a:gd name="connsiteY23" fmla="*/ 547905 h 746010"/>
                <a:gd name="connsiteX24" fmla="*/ 426884 w 998350"/>
                <a:gd name="connsiteY24" fmla="*/ 638439 h 746010"/>
                <a:gd name="connsiteX25" fmla="*/ 473661 w 998350"/>
                <a:gd name="connsiteY25" fmla="*/ 451334 h 746010"/>
                <a:gd name="connsiteX26" fmla="*/ 316733 w 998350"/>
                <a:gd name="connsiteY26" fmla="*/ 528288 h 746010"/>
                <a:gd name="connsiteX27" fmla="*/ 331823 w 998350"/>
                <a:gd name="connsiteY27" fmla="*/ 335148 h 746010"/>
                <a:gd name="connsiteX28" fmla="*/ 162825 w 998350"/>
                <a:gd name="connsiteY28" fmla="*/ 410593 h 746010"/>
                <a:gd name="connsiteX29" fmla="*/ 197530 w 998350"/>
                <a:gd name="connsiteY29" fmla="*/ 282335 h 746010"/>
                <a:gd name="connsiteX30" fmla="*/ 167352 w 998350"/>
                <a:gd name="connsiteY30" fmla="*/ 206891 h 746010"/>
                <a:gd name="connsiteX31" fmla="*/ 57202 w 998350"/>
                <a:gd name="connsiteY31" fmla="*/ 301952 h 746010"/>
                <a:gd name="connsiteX32" fmla="*/ 102469 w 998350"/>
                <a:gd name="connsiteY32" fmla="*/ 158605 h 746010"/>
                <a:gd name="connsiteX33" fmla="*/ 4389 w 998350"/>
                <a:gd name="connsiteY33" fmla="*/ 197837 h 746010"/>
                <a:gd name="connsiteX34" fmla="*/ 27024 w 998350"/>
                <a:gd name="connsiteY34" fmla="*/ 92214 h 746010"/>
                <a:gd name="connsiteX35" fmla="*/ 123594 w 998350"/>
                <a:gd name="connsiteY35" fmla="*/ 169 h 746010"/>
                <a:gd name="connsiteX0" fmla="*/ 123594 w 998350"/>
                <a:gd name="connsiteY0" fmla="*/ 169 h 746010"/>
                <a:gd name="connsiteX1" fmla="*/ 108504 w 998350"/>
                <a:gd name="connsiteY1" fmla="*/ 68071 h 746010"/>
                <a:gd name="connsiteX2" fmla="*/ 253360 w 998350"/>
                <a:gd name="connsiteY2" fmla="*/ 15259 h 746010"/>
                <a:gd name="connsiteX3" fmla="*/ 189985 w 998350"/>
                <a:gd name="connsiteY3" fmla="*/ 148043 h 746010"/>
                <a:gd name="connsiteX4" fmla="*/ 325787 w 998350"/>
                <a:gd name="connsiteY4" fmla="*/ 57509 h 746010"/>
                <a:gd name="connsiteX5" fmla="*/ 292591 w 998350"/>
                <a:gd name="connsiteY5" fmla="*/ 199346 h 746010"/>
                <a:gd name="connsiteX6" fmla="*/ 435938 w 998350"/>
                <a:gd name="connsiteY6" fmla="*/ 60526 h 746010"/>
                <a:gd name="connsiteX7" fmla="*/ 404252 w 998350"/>
                <a:gd name="connsiteY7" fmla="*/ 247631 h 746010"/>
                <a:gd name="connsiteX8" fmla="*/ 514401 w 998350"/>
                <a:gd name="connsiteY8" fmla="*/ 122391 h 746010"/>
                <a:gd name="connsiteX9" fmla="*/ 500821 w 998350"/>
                <a:gd name="connsiteY9" fmla="*/ 315532 h 746010"/>
                <a:gd name="connsiteX10" fmla="*/ 641150 w 998350"/>
                <a:gd name="connsiteY10" fmla="*/ 142008 h 746010"/>
                <a:gd name="connsiteX11" fmla="*/ 644167 w 998350"/>
                <a:gd name="connsiteY11" fmla="*/ 353255 h 746010"/>
                <a:gd name="connsiteX12" fmla="*/ 782988 w 998350"/>
                <a:gd name="connsiteY12" fmla="*/ 282336 h 746010"/>
                <a:gd name="connsiteX13" fmla="*/ 766390 w 998350"/>
                <a:gd name="connsiteY13" fmla="*/ 457369 h 746010"/>
                <a:gd name="connsiteX14" fmla="*/ 915772 w 998350"/>
                <a:gd name="connsiteY14" fmla="*/ 404559 h 746010"/>
                <a:gd name="connsiteX15" fmla="*/ 876539 w 998350"/>
                <a:gd name="connsiteY15" fmla="*/ 591663 h 746010"/>
                <a:gd name="connsiteX16" fmla="*/ 989707 w 998350"/>
                <a:gd name="connsiteY16" fmla="*/ 532816 h 746010"/>
                <a:gd name="connsiteX17" fmla="*/ 977637 w 998350"/>
                <a:gd name="connsiteY17" fmla="*/ 627877 h 746010"/>
                <a:gd name="connsiteX18" fmla="*/ 875030 w 998350"/>
                <a:gd name="connsiteY18" fmla="*/ 721430 h 746010"/>
                <a:gd name="connsiteX19" fmla="*/ 831273 w 998350"/>
                <a:gd name="connsiteY19" fmla="*/ 644475 h 746010"/>
                <a:gd name="connsiteX20" fmla="*/ 742247 w 998350"/>
                <a:gd name="connsiteY20" fmla="*/ 745571 h 746010"/>
                <a:gd name="connsiteX21" fmla="*/ 733193 w 998350"/>
                <a:gd name="connsiteY21" fmla="*/ 596190 h 746010"/>
                <a:gd name="connsiteX22" fmla="*/ 592865 w 998350"/>
                <a:gd name="connsiteY22" fmla="*/ 667109 h 746010"/>
                <a:gd name="connsiteX23" fmla="*/ 583811 w 998350"/>
                <a:gd name="connsiteY23" fmla="*/ 547905 h 746010"/>
                <a:gd name="connsiteX24" fmla="*/ 426884 w 998350"/>
                <a:gd name="connsiteY24" fmla="*/ 638439 h 746010"/>
                <a:gd name="connsiteX25" fmla="*/ 473661 w 998350"/>
                <a:gd name="connsiteY25" fmla="*/ 451334 h 746010"/>
                <a:gd name="connsiteX26" fmla="*/ 316733 w 998350"/>
                <a:gd name="connsiteY26" fmla="*/ 528288 h 746010"/>
                <a:gd name="connsiteX27" fmla="*/ 331823 w 998350"/>
                <a:gd name="connsiteY27" fmla="*/ 335148 h 746010"/>
                <a:gd name="connsiteX28" fmla="*/ 162825 w 998350"/>
                <a:gd name="connsiteY28" fmla="*/ 410593 h 746010"/>
                <a:gd name="connsiteX29" fmla="*/ 197530 w 998350"/>
                <a:gd name="connsiteY29" fmla="*/ 282335 h 746010"/>
                <a:gd name="connsiteX30" fmla="*/ 167352 w 998350"/>
                <a:gd name="connsiteY30" fmla="*/ 206891 h 746010"/>
                <a:gd name="connsiteX31" fmla="*/ 57202 w 998350"/>
                <a:gd name="connsiteY31" fmla="*/ 301952 h 746010"/>
                <a:gd name="connsiteX32" fmla="*/ 102469 w 998350"/>
                <a:gd name="connsiteY32" fmla="*/ 158605 h 746010"/>
                <a:gd name="connsiteX33" fmla="*/ 4389 w 998350"/>
                <a:gd name="connsiteY33" fmla="*/ 197837 h 746010"/>
                <a:gd name="connsiteX34" fmla="*/ 27024 w 998350"/>
                <a:gd name="connsiteY34" fmla="*/ 92214 h 746010"/>
                <a:gd name="connsiteX35" fmla="*/ 123594 w 998350"/>
                <a:gd name="connsiteY35" fmla="*/ 169 h 746010"/>
                <a:gd name="connsiteX0" fmla="*/ 123594 w 998350"/>
                <a:gd name="connsiteY0" fmla="*/ 169 h 746010"/>
                <a:gd name="connsiteX1" fmla="*/ 108504 w 998350"/>
                <a:gd name="connsiteY1" fmla="*/ 68071 h 746010"/>
                <a:gd name="connsiteX2" fmla="*/ 253360 w 998350"/>
                <a:gd name="connsiteY2" fmla="*/ 15259 h 746010"/>
                <a:gd name="connsiteX3" fmla="*/ 189985 w 998350"/>
                <a:gd name="connsiteY3" fmla="*/ 148043 h 746010"/>
                <a:gd name="connsiteX4" fmla="*/ 325787 w 998350"/>
                <a:gd name="connsiteY4" fmla="*/ 57509 h 746010"/>
                <a:gd name="connsiteX5" fmla="*/ 292591 w 998350"/>
                <a:gd name="connsiteY5" fmla="*/ 199346 h 746010"/>
                <a:gd name="connsiteX6" fmla="*/ 435938 w 998350"/>
                <a:gd name="connsiteY6" fmla="*/ 60526 h 746010"/>
                <a:gd name="connsiteX7" fmla="*/ 404252 w 998350"/>
                <a:gd name="connsiteY7" fmla="*/ 247631 h 746010"/>
                <a:gd name="connsiteX8" fmla="*/ 514401 w 998350"/>
                <a:gd name="connsiteY8" fmla="*/ 122391 h 746010"/>
                <a:gd name="connsiteX9" fmla="*/ 500821 w 998350"/>
                <a:gd name="connsiteY9" fmla="*/ 315532 h 746010"/>
                <a:gd name="connsiteX10" fmla="*/ 641150 w 998350"/>
                <a:gd name="connsiteY10" fmla="*/ 142008 h 746010"/>
                <a:gd name="connsiteX11" fmla="*/ 644167 w 998350"/>
                <a:gd name="connsiteY11" fmla="*/ 353255 h 746010"/>
                <a:gd name="connsiteX12" fmla="*/ 782988 w 998350"/>
                <a:gd name="connsiteY12" fmla="*/ 282336 h 746010"/>
                <a:gd name="connsiteX13" fmla="*/ 766390 w 998350"/>
                <a:gd name="connsiteY13" fmla="*/ 457369 h 746010"/>
                <a:gd name="connsiteX14" fmla="*/ 915772 w 998350"/>
                <a:gd name="connsiteY14" fmla="*/ 404559 h 746010"/>
                <a:gd name="connsiteX15" fmla="*/ 876539 w 998350"/>
                <a:gd name="connsiteY15" fmla="*/ 591663 h 746010"/>
                <a:gd name="connsiteX16" fmla="*/ 989707 w 998350"/>
                <a:gd name="connsiteY16" fmla="*/ 532816 h 746010"/>
                <a:gd name="connsiteX17" fmla="*/ 977637 w 998350"/>
                <a:gd name="connsiteY17" fmla="*/ 627877 h 746010"/>
                <a:gd name="connsiteX18" fmla="*/ 875030 w 998350"/>
                <a:gd name="connsiteY18" fmla="*/ 721430 h 746010"/>
                <a:gd name="connsiteX19" fmla="*/ 831273 w 998350"/>
                <a:gd name="connsiteY19" fmla="*/ 644475 h 746010"/>
                <a:gd name="connsiteX20" fmla="*/ 742247 w 998350"/>
                <a:gd name="connsiteY20" fmla="*/ 745571 h 746010"/>
                <a:gd name="connsiteX21" fmla="*/ 733193 w 998350"/>
                <a:gd name="connsiteY21" fmla="*/ 596190 h 746010"/>
                <a:gd name="connsiteX22" fmla="*/ 592865 w 998350"/>
                <a:gd name="connsiteY22" fmla="*/ 667109 h 746010"/>
                <a:gd name="connsiteX23" fmla="*/ 583811 w 998350"/>
                <a:gd name="connsiteY23" fmla="*/ 547905 h 746010"/>
                <a:gd name="connsiteX24" fmla="*/ 426884 w 998350"/>
                <a:gd name="connsiteY24" fmla="*/ 638439 h 746010"/>
                <a:gd name="connsiteX25" fmla="*/ 473661 w 998350"/>
                <a:gd name="connsiteY25" fmla="*/ 451334 h 746010"/>
                <a:gd name="connsiteX26" fmla="*/ 316733 w 998350"/>
                <a:gd name="connsiteY26" fmla="*/ 528288 h 746010"/>
                <a:gd name="connsiteX27" fmla="*/ 331823 w 998350"/>
                <a:gd name="connsiteY27" fmla="*/ 335148 h 746010"/>
                <a:gd name="connsiteX28" fmla="*/ 162825 w 998350"/>
                <a:gd name="connsiteY28" fmla="*/ 410593 h 746010"/>
                <a:gd name="connsiteX29" fmla="*/ 197530 w 998350"/>
                <a:gd name="connsiteY29" fmla="*/ 282335 h 746010"/>
                <a:gd name="connsiteX30" fmla="*/ 167352 w 998350"/>
                <a:gd name="connsiteY30" fmla="*/ 206891 h 746010"/>
                <a:gd name="connsiteX31" fmla="*/ 57202 w 998350"/>
                <a:gd name="connsiteY31" fmla="*/ 301952 h 746010"/>
                <a:gd name="connsiteX32" fmla="*/ 102469 w 998350"/>
                <a:gd name="connsiteY32" fmla="*/ 158605 h 746010"/>
                <a:gd name="connsiteX33" fmla="*/ 4389 w 998350"/>
                <a:gd name="connsiteY33" fmla="*/ 197837 h 746010"/>
                <a:gd name="connsiteX34" fmla="*/ 27024 w 998350"/>
                <a:gd name="connsiteY34" fmla="*/ 92214 h 746010"/>
                <a:gd name="connsiteX35" fmla="*/ 123594 w 998350"/>
                <a:gd name="connsiteY35" fmla="*/ 169 h 746010"/>
                <a:gd name="connsiteX0" fmla="*/ 123594 w 998350"/>
                <a:gd name="connsiteY0" fmla="*/ 169 h 746010"/>
                <a:gd name="connsiteX1" fmla="*/ 108504 w 998350"/>
                <a:gd name="connsiteY1" fmla="*/ 68071 h 746010"/>
                <a:gd name="connsiteX2" fmla="*/ 253360 w 998350"/>
                <a:gd name="connsiteY2" fmla="*/ 15259 h 746010"/>
                <a:gd name="connsiteX3" fmla="*/ 189985 w 998350"/>
                <a:gd name="connsiteY3" fmla="*/ 148043 h 746010"/>
                <a:gd name="connsiteX4" fmla="*/ 325787 w 998350"/>
                <a:gd name="connsiteY4" fmla="*/ 57509 h 746010"/>
                <a:gd name="connsiteX5" fmla="*/ 292591 w 998350"/>
                <a:gd name="connsiteY5" fmla="*/ 199346 h 746010"/>
                <a:gd name="connsiteX6" fmla="*/ 435938 w 998350"/>
                <a:gd name="connsiteY6" fmla="*/ 60526 h 746010"/>
                <a:gd name="connsiteX7" fmla="*/ 404252 w 998350"/>
                <a:gd name="connsiteY7" fmla="*/ 247631 h 746010"/>
                <a:gd name="connsiteX8" fmla="*/ 514401 w 998350"/>
                <a:gd name="connsiteY8" fmla="*/ 122391 h 746010"/>
                <a:gd name="connsiteX9" fmla="*/ 500821 w 998350"/>
                <a:gd name="connsiteY9" fmla="*/ 315532 h 746010"/>
                <a:gd name="connsiteX10" fmla="*/ 641150 w 998350"/>
                <a:gd name="connsiteY10" fmla="*/ 142008 h 746010"/>
                <a:gd name="connsiteX11" fmla="*/ 644167 w 998350"/>
                <a:gd name="connsiteY11" fmla="*/ 353255 h 746010"/>
                <a:gd name="connsiteX12" fmla="*/ 782988 w 998350"/>
                <a:gd name="connsiteY12" fmla="*/ 282336 h 746010"/>
                <a:gd name="connsiteX13" fmla="*/ 766390 w 998350"/>
                <a:gd name="connsiteY13" fmla="*/ 457369 h 746010"/>
                <a:gd name="connsiteX14" fmla="*/ 915772 w 998350"/>
                <a:gd name="connsiteY14" fmla="*/ 404559 h 746010"/>
                <a:gd name="connsiteX15" fmla="*/ 876539 w 998350"/>
                <a:gd name="connsiteY15" fmla="*/ 591663 h 746010"/>
                <a:gd name="connsiteX16" fmla="*/ 989707 w 998350"/>
                <a:gd name="connsiteY16" fmla="*/ 532816 h 746010"/>
                <a:gd name="connsiteX17" fmla="*/ 977637 w 998350"/>
                <a:gd name="connsiteY17" fmla="*/ 627877 h 746010"/>
                <a:gd name="connsiteX18" fmla="*/ 875030 w 998350"/>
                <a:gd name="connsiteY18" fmla="*/ 721430 h 746010"/>
                <a:gd name="connsiteX19" fmla="*/ 831273 w 998350"/>
                <a:gd name="connsiteY19" fmla="*/ 644475 h 746010"/>
                <a:gd name="connsiteX20" fmla="*/ 742247 w 998350"/>
                <a:gd name="connsiteY20" fmla="*/ 745571 h 746010"/>
                <a:gd name="connsiteX21" fmla="*/ 733193 w 998350"/>
                <a:gd name="connsiteY21" fmla="*/ 596190 h 746010"/>
                <a:gd name="connsiteX22" fmla="*/ 592865 w 998350"/>
                <a:gd name="connsiteY22" fmla="*/ 667109 h 746010"/>
                <a:gd name="connsiteX23" fmla="*/ 583811 w 998350"/>
                <a:gd name="connsiteY23" fmla="*/ 547905 h 746010"/>
                <a:gd name="connsiteX24" fmla="*/ 426884 w 998350"/>
                <a:gd name="connsiteY24" fmla="*/ 638439 h 746010"/>
                <a:gd name="connsiteX25" fmla="*/ 473661 w 998350"/>
                <a:gd name="connsiteY25" fmla="*/ 451334 h 746010"/>
                <a:gd name="connsiteX26" fmla="*/ 316733 w 998350"/>
                <a:gd name="connsiteY26" fmla="*/ 528288 h 746010"/>
                <a:gd name="connsiteX27" fmla="*/ 331823 w 998350"/>
                <a:gd name="connsiteY27" fmla="*/ 335148 h 746010"/>
                <a:gd name="connsiteX28" fmla="*/ 162825 w 998350"/>
                <a:gd name="connsiteY28" fmla="*/ 410593 h 746010"/>
                <a:gd name="connsiteX29" fmla="*/ 197530 w 998350"/>
                <a:gd name="connsiteY29" fmla="*/ 282335 h 746010"/>
                <a:gd name="connsiteX30" fmla="*/ 167352 w 998350"/>
                <a:gd name="connsiteY30" fmla="*/ 206891 h 746010"/>
                <a:gd name="connsiteX31" fmla="*/ 57202 w 998350"/>
                <a:gd name="connsiteY31" fmla="*/ 301952 h 746010"/>
                <a:gd name="connsiteX32" fmla="*/ 102469 w 998350"/>
                <a:gd name="connsiteY32" fmla="*/ 158605 h 746010"/>
                <a:gd name="connsiteX33" fmla="*/ 4389 w 998350"/>
                <a:gd name="connsiteY33" fmla="*/ 197837 h 746010"/>
                <a:gd name="connsiteX34" fmla="*/ 27024 w 998350"/>
                <a:gd name="connsiteY34" fmla="*/ 92214 h 746010"/>
                <a:gd name="connsiteX35" fmla="*/ 123594 w 998350"/>
                <a:gd name="connsiteY35" fmla="*/ 169 h 746010"/>
                <a:gd name="connsiteX0" fmla="*/ 123594 w 998350"/>
                <a:gd name="connsiteY0" fmla="*/ 169 h 746010"/>
                <a:gd name="connsiteX1" fmla="*/ 108504 w 998350"/>
                <a:gd name="connsiteY1" fmla="*/ 68071 h 746010"/>
                <a:gd name="connsiteX2" fmla="*/ 253360 w 998350"/>
                <a:gd name="connsiteY2" fmla="*/ 15259 h 746010"/>
                <a:gd name="connsiteX3" fmla="*/ 189985 w 998350"/>
                <a:gd name="connsiteY3" fmla="*/ 148043 h 746010"/>
                <a:gd name="connsiteX4" fmla="*/ 325787 w 998350"/>
                <a:gd name="connsiteY4" fmla="*/ 57509 h 746010"/>
                <a:gd name="connsiteX5" fmla="*/ 292591 w 998350"/>
                <a:gd name="connsiteY5" fmla="*/ 199346 h 746010"/>
                <a:gd name="connsiteX6" fmla="*/ 435938 w 998350"/>
                <a:gd name="connsiteY6" fmla="*/ 60526 h 746010"/>
                <a:gd name="connsiteX7" fmla="*/ 404252 w 998350"/>
                <a:gd name="connsiteY7" fmla="*/ 247631 h 746010"/>
                <a:gd name="connsiteX8" fmla="*/ 514401 w 998350"/>
                <a:gd name="connsiteY8" fmla="*/ 122391 h 746010"/>
                <a:gd name="connsiteX9" fmla="*/ 500821 w 998350"/>
                <a:gd name="connsiteY9" fmla="*/ 315532 h 746010"/>
                <a:gd name="connsiteX10" fmla="*/ 641150 w 998350"/>
                <a:gd name="connsiteY10" fmla="*/ 142008 h 746010"/>
                <a:gd name="connsiteX11" fmla="*/ 644167 w 998350"/>
                <a:gd name="connsiteY11" fmla="*/ 353255 h 746010"/>
                <a:gd name="connsiteX12" fmla="*/ 782988 w 998350"/>
                <a:gd name="connsiteY12" fmla="*/ 282336 h 746010"/>
                <a:gd name="connsiteX13" fmla="*/ 766390 w 998350"/>
                <a:gd name="connsiteY13" fmla="*/ 457369 h 746010"/>
                <a:gd name="connsiteX14" fmla="*/ 915772 w 998350"/>
                <a:gd name="connsiteY14" fmla="*/ 404559 h 746010"/>
                <a:gd name="connsiteX15" fmla="*/ 876539 w 998350"/>
                <a:gd name="connsiteY15" fmla="*/ 591663 h 746010"/>
                <a:gd name="connsiteX16" fmla="*/ 989707 w 998350"/>
                <a:gd name="connsiteY16" fmla="*/ 532816 h 746010"/>
                <a:gd name="connsiteX17" fmla="*/ 977637 w 998350"/>
                <a:gd name="connsiteY17" fmla="*/ 627877 h 746010"/>
                <a:gd name="connsiteX18" fmla="*/ 875030 w 998350"/>
                <a:gd name="connsiteY18" fmla="*/ 721430 h 746010"/>
                <a:gd name="connsiteX19" fmla="*/ 831273 w 998350"/>
                <a:gd name="connsiteY19" fmla="*/ 644475 h 746010"/>
                <a:gd name="connsiteX20" fmla="*/ 742247 w 998350"/>
                <a:gd name="connsiteY20" fmla="*/ 745571 h 746010"/>
                <a:gd name="connsiteX21" fmla="*/ 733193 w 998350"/>
                <a:gd name="connsiteY21" fmla="*/ 596190 h 746010"/>
                <a:gd name="connsiteX22" fmla="*/ 592865 w 998350"/>
                <a:gd name="connsiteY22" fmla="*/ 667109 h 746010"/>
                <a:gd name="connsiteX23" fmla="*/ 583811 w 998350"/>
                <a:gd name="connsiteY23" fmla="*/ 547905 h 746010"/>
                <a:gd name="connsiteX24" fmla="*/ 426884 w 998350"/>
                <a:gd name="connsiteY24" fmla="*/ 638439 h 746010"/>
                <a:gd name="connsiteX25" fmla="*/ 473661 w 998350"/>
                <a:gd name="connsiteY25" fmla="*/ 451334 h 746010"/>
                <a:gd name="connsiteX26" fmla="*/ 316733 w 998350"/>
                <a:gd name="connsiteY26" fmla="*/ 528288 h 746010"/>
                <a:gd name="connsiteX27" fmla="*/ 331823 w 998350"/>
                <a:gd name="connsiteY27" fmla="*/ 335148 h 746010"/>
                <a:gd name="connsiteX28" fmla="*/ 162825 w 998350"/>
                <a:gd name="connsiteY28" fmla="*/ 410593 h 746010"/>
                <a:gd name="connsiteX29" fmla="*/ 197530 w 998350"/>
                <a:gd name="connsiteY29" fmla="*/ 282335 h 746010"/>
                <a:gd name="connsiteX30" fmla="*/ 167352 w 998350"/>
                <a:gd name="connsiteY30" fmla="*/ 206891 h 746010"/>
                <a:gd name="connsiteX31" fmla="*/ 57202 w 998350"/>
                <a:gd name="connsiteY31" fmla="*/ 301952 h 746010"/>
                <a:gd name="connsiteX32" fmla="*/ 102469 w 998350"/>
                <a:gd name="connsiteY32" fmla="*/ 158605 h 746010"/>
                <a:gd name="connsiteX33" fmla="*/ 4389 w 998350"/>
                <a:gd name="connsiteY33" fmla="*/ 197837 h 746010"/>
                <a:gd name="connsiteX34" fmla="*/ 27024 w 998350"/>
                <a:gd name="connsiteY34" fmla="*/ 92214 h 746010"/>
                <a:gd name="connsiteX35" fmla="*/ 123594 w 998350"/>
                <a:gd name="connsiteY35" fmla="*/ 169 h 746010"/>
                <a:gd name="connsiteX0" fmla="*/ 123594 w 998350"/>
                <a:gd name="connsiteY0" fmla="*/ 169 h 746010"/>
                <a:gd name="connsiteX1" fmla="*/ 108504 w 998350"/>
                <a:gd name="connsiteY1" fmla="*/ 68071 h 746010"/>
                <a:gd name="connsiteX2" fmla="*/ 253360 w 998350"/>
                <a:gd name="connsiteY2" fmla="*/ 15259 h 746010"/>
                <a:gd name="connsiteX3" fmla="*/ 189985 w 998350"/>
                <a:gd name="connsiteY3" fmla="*/ 148043 h 746010"/>
                <a:gd name="connsiteX4" fmla="*/ 325787 w 998350"/>
                <a:gd name="connsiteY4" fmla="*/ 57509 h 746010"/>
                <a:gd name="connsiteX5" fmla="*/ 292591 w 998350"/>
                <a:gd name="connsiteY5" fmla="*/ 199346 h 746010"/>
                <a:gd name="connsiteX6" fmla="*/ 435938 w 998350"/>
                <a:gd name="connsiteY6" fmla="*/ 60526 h 746010"/>
                <a:gd name="connsiteX7" fmla="*/ 404252 w 998350"/>
                <a:gd name="connsiteY7" fmla="*/ 247631 h 746010"/>
                <a:gd name="connsiteX8" fmla="*/ 514401 w 998350"/>
                <a:gd name="connsiteY8" fmla="*/ 122391 h 746010"/>
                <a:gd name="connsiteX9" fmla="*/ 500821 w 998350"/>
                <a:gd name="connsiteY9" fmla="*/ 315532 h 746010"/>
                <a:gd name="connsiteX10" fmla="*/ 641150 w 998350"/>
                <a:gd name="connsiteY10" fmla="*/ 142008 h 746010"/>
                <a:gd name="connsiteX11" fmla="*/ 644167 w 998350"/>
                <a:gd name="connsiteY11" fmla="*/ 353255 h 746010"/>
                <a:gd name="connsiteX12" fmla="*/ 782988 w 998350"/>
                <a:gd name="connsiteY12" fmla="*/ 282336 h 746010"/>
                <a:gd name="connsiteX13" fmla="*/ 766390 w 998350"/>
                <a:gd name="connsiteY13" fmla="*/ 457369 h 746010"/>
                <a:gd name="connsiteX14" fmla="*/ 915772 w 998350"/>
                <a:gd name="connsiteY14" fmla="*/ 404559 h 746010"/>
                <a:gd name="connsiteX15" fmla="*/ 876539 w 998350"/>
                <a:gd name="connsiteY15" fmla="*/ 591663 h 746010"/>
                <a:gd name="connsiteX16" fmla="*/ 989707 w 998350"/>
                <a:gd name="connsiteY16" fmla="*/ 532816 h 746010"/>
                <a:gd name="connsiteX17" fmla="*/ 977637 w 998350"/>
                <a:gd name="connsiteY17" fmla="*/ 627877 h 746010"/>
                <a:gd name="connsiteX18" fmla="*/ 875030 w 998350"/>
                <a:gd name="connsiteY18" fmla="*/ 721430 h 746010"/>
                <a:gd name="connsiteX19" fmla="*/ 831273 w 998350"/>
                <a:gd name="connsiteY19" fmla="*/ 644475 h 746010"/>
                <a:gd name="connsiteX20" fmla="*/ 742247 w 998350"/>
                <a:gd name="connsiteY20" fmla="*/ 745571 h 746010"/>
                <a:gd name="connsiteX21" fmla="*/ 733193 w 998350"/>
                <a:gd name="connsiteY21" fmla="*/ 596190 h 746010"/>
                <a:gd name="connsiteX22" fmla="*/ 592865 w 998350"/>
                <a:gd name="connsiteY22" fmla="*/ 667109 h 746010"/>
                <a:gd name="connsiteX23" fmla="*/ 583811 w 998350"/>
                <a:gd name="connsiteY23" fmla="*/ 547905 h 746010"/>
                <a:gd name="connsiteX24" fmla="*/ 426884 w 998350"/>
                <a:gd name="connsiteY24" fmla="*/ 638439 h 746010"/>
                <a:gd name="connsiteX25" fmla="*/ 473661 w 998350"/>
                <a:gd name="connsiteY25" fmla="*/ 451334 h 746010"/>
                <a:gd name="connsiteX26" fmla="*/ 316733 w 998350"/>
                <a:gd name="connsiteY26" fmla="*/ 528288 h 746010"/>
                <a:gd name="connsiteX27" fmla="*/ 331823 w 998350"/>
                <a:gd name="connsiteY27" fmla="*/ 335148 h 746010"/>
                <a:gd name="connsiteX28" fmla="*/ 162825 w 998350"/>
                <a:gd name="connsiteY28" fmla="*/ 410593 h 746010"/>
                <a:gd name="connsiteX29" fmla="*/ 197530 w 998350"/>
                <a:gd name="connsiteY29" fmla="*/ 282335 h 746010"/>
                <a:gd name="connsiteX30" fmla="*/ 167352 w 998350"/>
                <a:gd name="connsiteY30" fmla="*/ 206891 h 746010"/>
                <a:gd name="connsiteX31" fmla="*/ 57202 w 998350"/>
                <a:gd name="connsiteY31" fmla="*/ 301952 h 746010"/>
                <a:gd name="connsiteX32" fmla="*/ 102469 w 998350"/>
                <a:gd name="connsiteY32" fmla="*/ 158605 h 746010"/>
                <a:gd name="connsiteX33" fmla="*/ 4389 w 998350"/>
                <a:gd name="connsiteY33" fmla="*/ 197837 h 746010"/>
                <a:gd name="connsiteX34" fmla="*/ 27024 w 998350"/>
                <a:gd name="connsiteY34" fmla="*/ 92214 h 746010"/>
                <a:gd name="connsiteX35" fmla="*/ 123594 w 998350"/>
                <a:gd name="connsiteY35" fmla="*/ 169 h 746010"/>
                <a:gd name="connsiteX0" fmla="*/ 123594 w 998350"/>
                <a:gd name="connsiteY0" fmla="*/ 169 h 746010"/>
                <a:gd name="connsiteX1" fmla="*/ 108504 w 998350"/>
                <a:gd name="connsiteY1" fmla="*/ 68071 h 746010"/>
                <a:gd name="connsiteX2" fmla="*/ 253360 w 998350"/>
                <a:gd name="connsiteY2" fmla="*/ 15259 h 746010"/>
                <a:gd name="connsiteX3" fmla="*/ 189985 w 998350"/>
                <a:gd name="connsiteY3" fmla="*/ 148043 h 746010"/>
                <a:gd name="connsiteX4" fmla="*/ 325787 w 998350"/>
                <a:gd name="connsiteY4" fmla="*/ 57509 h 746010"/>
                <a:gd name="connsiteX5" fmla="*/ 292591 w 998350"/>
                <a:gd name="connsiteY5" fmla="*/ 199346 h 746010"/>
                <a:gd name="connsiteX6" fmla="*/ 435938 w 998350"/>
                <a:gd name="connsiteY6" fmla="*/ 60526 h 746010"/>
                <a:gd name="connsiteX7" fmla="*/ 404252 w 998350"/>
                <a:gd name="connsiteY7" fmla="*/ 247631 h 746010"/>
                <a:gd name="connsiteX8" fmla="*/ 514401 w 998350"/>
                <a:gd name="connsiteY8" fmla="*/ 122391 h 746010"/>
                <a:gd name="connsiteX9" fmla="*/ 500821 w 998350"/>
                <a:gd name="connsiteY9" fmla="*/ 315532 h 746010"/>
                <a:gd name="connsiteX10" fmla="*/ 641150 w 998350"/>
                <a:gd name="connsiteY10" fmla="*/ 142008 h 746010"/>
                <a:gd name="connsiteX11" fmla="*/ 644167 w 998350"/>
                <a:gd name="connsiteY11" fmla="*/ 353255 h 746010"/>
                <a:gd name="connsiteX12" fmla="*/ 782988 w 998350"/>
                <a:gd name="connsiteY12" fmla="*/ 282336 h 746010"/>
                <a:gd name="connsiteX13" fmla="*/ 766390 w 998350"/>
                <a:gd name="connsiteY13" fmla="*/ 457369 h 746010"/>
                <a:gd name="connsiteX14" fmla="*/ 915772 w 998350"/>
                <a:gd name="connsiteY14" fmla="*/ 404559 h 746010"/>
                <a:gd name="connsiteX15" fmla="*/ 876539 w 998350"/>
                <a:gd name="connsiteY15" fmla="*/ 591663 h 746010"/>
                <a:gd name="connsiteX16" fmla="*/ 989707 w 998350"/>
                <a:gd name="connsiteY16" fmla="*/ 532816 h 746010"/>
                <a:gd name="connsiteX17" fmla="*/ 977637 w 998350"/>
                <a:gd name="connsiteY17" fmla="*/ 627877 h 746010"/>
                <a:gd name="connsiteX18" fmla="*/ 875030 w 998350"/>
                <a:gd name="connsiteY18" fmla="*/ 721430 h 746010"/>
                <a:gd name="connsiteX19" fmla="*/ 831273 w 998350"/>
                <a:gd name="connsiteY19" fmla="*/ 644475 h 746010"/>
                <a:gd name="connsiteX20" fmla="*/ 742247 w 998350"/>
                <a:gd name="connsiteY20" fmla="*/ 745571 h 746010"/>
                <a:gd name="connsiteX21" fmla="*/ 733193 w 998350"/>
                <a:gd name="connsiteY21" fmla="*/ 596190 h 746010"/>
                <a:gd name="connsiteX22" fmla="*/ 592865 w 998350"/>
                <a:gd name="connsiteY22" fmla="*/ 667109 h 746010"/>
                <a:gd name="connsiteX23" fmla="*/ 583811 w 998350"/>
                <a:gd name="connsiteY23" fmla="*/ 547905 h 746010"/>
                <a:gd name="connsiteX24" fmla="*/ 426884 w 998350"/>
                <a:gd name="connsiteY24" fmla="*/ 638439 h 746010"/>
                <a:gd name="connsiteX25" fmla="*/ 473661 w 998350"/>
                <a:gd name="connsiteY25" fmla="*/ 451334 h 746010"/>
                <a:gd name="connsiteX26" fmla="*/ 316733 w 998350"/>
                <a:gd name="connsiteY26" fmla="*/ 528288 h 746010"/>
                <a:gd name="connsiteX27" fmla="*/ 331823 w 998350"/>
                <a:gd name="connsiteY27" fmla="*/ 335148 h 746010"/>
                <a:gd name="connsiteX28" fmla="*/ 162825 w 998350"/>
                <a:gd name="connsiteY28" fmla="*/ 410593 h 746010"/>
                <a:gd name="connsiteX29" fmla="*/ 197530 w 998350"/>
                <a:gd name="connsiteY29" fmla="*/ 282335 h 746010"/>
                <a:gd name="connsiteX30" fmla="*/ 167352 w 998350"/>
                <a:gd name="connsiteY30" fmla="*/ 206891 h 746010"/>
                <a:gd name="connsiteX31" fmla="*/ 57202 w 998350"/>
                <a:gd name="connsiteY31" fmla="*/ 301952 h 746010"/>
                <a:gd name="connsiteX32" fmla="*/ 102469 w 998350"/>
                <a:gd name="connsiteY32" fmla="*/ 158605 h 746010"/>
                <a:gd name="connsiteX33" fmla="*/ 4389 w 998350"/>
                <a:gd name="connsiteY33" fmla="*/ 197837 h 746010"/>
                <a:gd name="connsiteX34" fmla="*/ 27024 w 998350"/>
                <a:gd name="connsiteY34" fmla="*/ 92214 h 746010"/>
                <a:gd name="connsiteX35" fmla="*/ 123594 w 998350"/>
                <a:gd name="connsiteY35" fmla="*/ 169 h 746010"/>
                <a:gd name="connsiteX0" fmla="*/ 123594 w 998350"/>
                <a:gd name="connsiteY0" fmla="*/ 169 h 746010"/>
                <a:gd name="connsiteX1" fmla="*/ 108504 w 998350"/>
                <a:gd name="connsiteY1" fmla="*/ 68071 h 746010"/>
                <a:gd name="connsiteX2" fmla="*/ 253360 w 998350"/>
                <a:gd name="connsiteY2" fmla="*/ 15259 h 746010"/>
                <a:gd name="connsiteX3" fmla="*/ 189985 w 998350"/>
                <a:gd name="connsiteY3" fmla="*/ 148043 h 746010"/>
                <a:gd name="connsiteX4" fmla="*/ 325787 w 998350"/>
                <a:gd name="connsiteY4" fmla="*/ 57509 h 746010"/>
                <a:gd name="connsiteX5" fmla="*/ 292591 w 998350"/>
                <a:gd name="connsiteY5" fmla="*/ 199346 h 746010"/>
                <a:gd name="connsiteX6" fmla="*/ 435938 w 998350"/>
                <a:gd name="connsiteY6" fmla="*/ 60526 h 746010"/>
                <a:gd name="connsiteX7" fmla="*/ 404252 w 998350"/>
                <a:gd name="connsiteY7" fmla="*/ 247631 h 746010"/>
                <a:gd name="connsiteX8" fmla="*/ 514401 w 998350"/>
                <a:gd name="connsiteY8" fmla="*/ 122391 h 746010"/>
                <a:gd name="connsiteX9" fmla="*/ 500821 w 998350"/>
                <a:gd name="connsiteY9" fmla="*/ 315532 h 746010"/>
                <a:gd name="connsiteX10" fmla="*/ 641150 w 998350"/>
                <a:gd name="connsiteY10" fmla="*/ 142008 h 746010"/>
                <a:gd name="connsiteX11" fmla="*/ 644167 w 998350"/>
                <a:gd name="connsiteY11" fmla="*/ 353255 h 746010"/>
                <a:gd name="connsiteX12" fmla="*/ 782988 w 998350"/>
                <a:gd name="connsiteY12" fmla="*/ 282336 h 746010"/>
                <a:gd name="connsiteX13" fmla="*/ 766390 w 998350"/>
                <a:gd name="connsiteY13" fmla="*/ 457369 h 746010"/>
                <a:gd name="connsiteX14" fmla="*/ 915772 w 998350"/>
                <a:gd name="connsiteY14" fmla="*/ 404559 h 746010"/>
                <a:gd name="connsiteX15" fmla="*/ 876539 w 998350"/>
                <a:gd name="connsiteY15" fmla="*/ 591663 h 746010"/>
                <a:gd name="connsiteX16" fmla="*/ 989707 w 998350"/>
                <a:gd name="connsiteY16" fmla="*/ 532816 h 746010"/>
                <a:gd name="connsiteX17" fmla="*/ 977637 w 998350"/>
                <a:gd name="connsiteY17" fmla="*/ 627877 h 746010"/>
                <a:gd name="connsiteX18" fmla="*/ 875030 w 998350"/>
                <a:gd name="connsiteY18" fmla="*/ 721430 h 746010"/>
                <a:gd name="connsiteX19" fmla="*/ 831273 w 998350"/>
                <a:gd name="connsiteY19" fmla="*/ 644475 h 746010"/>
                <a:gd name="connsiteX20" fmla="*/ 742247 w 998350"/>
                <a:gd name="connsiteY20" fmla="*/ 745571 h 746010"/>
                <a:gd name="connsiteX21" fmla="*/ 733193 w 998350"/>
                <a:gd name="connsiteY21" fmla="*/ 596190 h 746010"/>
                <a:gd name="connsiteX22" fmla="*/ 592865 w 998350"/>
                <a:gd name="connsiteY22" fmla="*/ 667109 h 746010"/>
                <a:gd name="connsiteX23" fmla="*/ 583811 w 998350"/>
                <a:gd name="connsiteY23" fmla="*/ 547905 h 746010"/>
                <a:gd name="connsiteX24" fmla="*/ 426884 w 998350"/>
                <a:gd name="connsiteY24" fmla="*/ 638439 h 746010"/>
                <a:gd name="connsiteX25" fmla="*/ 473661 w 998350"/>
                <a:gd name="connsiteY25" fmla="*/ 451334 h 746010"/>
                <a:gd name="connsiteX26" fmla="*/ 316733 w 998350"/>
                <a:gd name="connsiteY26" fmla="*/ 528288 h 746010"/>
                <a:gd name="connsiteX27" fmla="*/ 331823 w 998350"/>
                <a:gd name="connsiteY27" fmla="*/ 335148 h 746010"/>
                <a:gd name="connsiteX28" fmla="*/ 162825 w 998350"/>
                <a:gd name="connsiteY28" fmla="*/ 410593 h 746010"/>
                <a:gd name="connsiteX29" fmla="*/ 197530 w 998350"/>
                <a:gd name="connsiteY29" fmla="*/ 282335 h 746010"/>
                <a:gd name="connsiteX30" fmla="*/ 167352 w 998350"/>
                <a:gd name="connsiteY30" fmla="*/ 206891 h 746010"/>
                <a:gd name="connsiteX31" fmla="*/ 57202 w 998350"/>
                <a:gd name="connsiteY31" fmla="*/ 301952 h 746010"/>
                <a:gd name="connsiteX32" fmla="*/ 102469 w 998350"/>
                <a:gd name="connsiteY32" fmla="*/ 158605 h 746010"/>
                <a:gd name="connsiteX33" fmla="*/ 4389 w 998350"/>
                <a:gd name="connsiteY33" fmla="*/ 197837 h 746010"/>
                <a:gd name="connsiteX34" fmla="*/ 27024 w 998350"/>
                <a:gd name="connsiteY34" fmla="*/ 92214 h 746010"/>
                <a:gd name="connsiteX35" fmla="*/ 123594 w 998350"/>
                <a:gd name="connsiteY35" fmla="*/ 169 h 746010"/>
                <a:gd name="connsiteX0" fmla="*/ 123594 w 998350"/>
                <a:gd name="connsiteY0" fmla="*/ 169 h 746010"/>
                <a:gd name="connsiteX1" fmla="*/ 108504 w 998350"/>
                <a:gd name="connsiteY1" fmla="*/ 68071 h 746010"/>
                <a:gd name="connsiteX2" fmla="*/ 253360 w 998350"/>
                <a:gd name="connsiteY2" fmla="*/ 15259 h 746010"/>
                <a:gd name="connsiteX3" fmla="*/ 189985 w 998350"/>
                <a:gd name="connsiteY3" fmla="*/ 148043 h 746010"/>
                <a:gd name="connsiteX4" fmla="*/ 325787 w 998350"/>
                <a:gd name="connsiteY4" fmla="*/ 57509 h 746010"/>
                <a:gd name="connsiteX5" fmla="*/ 292591 w 998350"/>
                <a:gd name="connsiteY5" fmla="*/ 199346 h 746010"/>
                <a:gd name="connsiteX6" fmla="*/ 435938 w 998350"/>
                <a:gd name="connsiteY6" fmla="*/ 60526 h 746010"/>
                <a:gd name="connsiteX7" fmla="*/ 404252 w 998350"/>
                <a:gd name="connsiteY7" fmla="*/ 247631 h 746010"/>
                <a:gd name="connsiteX8" fmla="*/ 514401 w 998350"/>
                <a:gd name="connsiteY8" fmla="*/ 122391 h 746010"/>
                <a:gd name="connsiteX9" fmla="*/ 500821 w 998350"/>
                <a:gd name="connsiteY9" fmla="*/ 315532 h 746010"/>
                <a:gd name="connsiteX10" fmla="*/ 641150 w 998350"/>
                <a:gd name="connsiteY10" fmla="*/ 142008 h 746010"/>
                <a:gd name="connsiteX11" fmla="*/ 644167 w 998350"/>
                <a:gd name="connsiteY11" fmla="*/ 353255 h 746010"/>
                <a:gd name="connsiteX12" fmla="*/ 782988 w 998350"/>
                <a:gd name="connsiteY12" fmla="*/ 282336 h 746010"/>
                <a:gd name="connsiteX13" fmla="*/ 766390 w 998350"/>
                <a:gd name="connsiteY13" fmla="*/ 457369 h 746010"/>
                <a:gd name="connsiteX14" fmla="*/ 915772 w 998350"/>
                <a:gd name="connsiteY14" fmla="*/ 404559 h 746010"/>
                <a:gd name="connsiteX15" fmla="*/ 876539 w 998350"/>
                <a:gd name="connsiteY15" fmla="*/ 591663 h 746010"/>
                <a:gd name="connsiteX16" fmla="*/ 989707 w 998350"/>
                <a:gd name="connsiteY16" fmla="*/ 532816 h 746010"/>
                <a:gd name="connsiteX17" fmla="*/ 977637 w 998350"/>
                <a:gd name="connsiteY17" fmla="*/ 627877 h 746010"/>
                <a:gd name="connsiteX18" fmla="*/ 875030 w 998350"/>
                <a:gd name="connsiteY18" fmla="*/ 721430 h 746010"/>
                <a:gd name="connsiteX19" fmla="*/ 831273 w 998350"/>
                <a:gd name="connsiteY19" fmla="*/ 644475 h 746010"/>
                <a:gd name="connsiteX20" fmla="*/ 742247 w 998350"/>
                <a:gd name="connsiteY20" fmla="*/ 745571 h 746010"/>
                <a:gd name="connsiteX21" fmla="*/ 733193 w 998350"/>
                <a:gd name="connsiteY21" fmla="*/ 596190 h 746010"/>
                <a:gd name="connsiteX22" fmla="*/ 592865 w 998350"/>
                <a:gd name="connsiteY22" fmla="*/ 667109 h 746010"/>
                <a:gd name="connsiteX23" fmla="*/ 583811 w 998350"/>
                <a:gd name="connsiteY23" fmla="*/ 547905 h 746010"/>
                <a:gd name="connsiteX24" fmla="*/ 426884 w 998350"/>
                <a:gd name="connsiteY24" fmla="*/ 638439 h 746010"/>
                <a:gd name="connsiteX25" fmla="*/ 473661 w 998350"/>
                <a:gd name="connsiteY25" fmla="*/ 451334 h 746010"/>
                <a:gd name="connsiteX26" fmla="*/ 316733 w 998350"/>
                <a:gd name="connsiteY26" fmla="*/ 528288 h 746010"/>
                <a:gd name="connsiteX27" fmla="*/ 331823 w 998350"/>
                <a:gd name="connsiteY27" fmla="*/ 335148 h 746010"/>
                <a:gd name="connsiteX28" fmla="*/ 162825 w 998350"/>
                <a:gd name="connsiteY28" fmla="*/ 410593 h 746010"/>
                <a:gd name="connsiteX29" fmla="*/ 197530 w 998350"/>
                <a:gd name="connsiteY29" fmla="*/ 282335 h 746010"/>
                <a:gd name="connsiteX30" fmla="*/ 167352 w 998350"/>
                <a:gd name="connsiteY30" fmla="*/ 206891 h 746010"/>
                <a:gd name="connsiteX31" fmla="*/ 57202 w 998350"/>
                <a:gd name="connsiteY31" fmla="*/ 301952 h 746010"/>
                <a:gd name="connsiteX32" fmla="*/ 102469 w 998350"/>
                <a:gd name="connsiteY32" fmla="*/ 158605 h 746010"/>
                <a:gd name="connsiteX33" fmla="*/ 4389 w 998350"/>
                <a:gd name="connsiteY33" fmla="*/ 197837 h 746010"/>
                <a:gd name="connsiteX34" fmla="*/ 27024 w 998350"/>
                <a:gd name="connsiteY34" fmla="*/ 92214 h 746010"/>
                <a:gd name="connsiteX35" fmla="*/ 123594 w 998350"/>
                <a:gd name="connsiteY35" fmla="*/ 169 h 746010"/>
                <a:gd name="connsiteX0" fmla="*/ 123594 w 998350"/>
                <a:gd name="connsiteY0" fmla="*/ 169 h 746010"/>
                <a:gd name="connsiteX1" fmla="*/ 108504 w 998350"/>
                <a:gd name="connsiteY1" fmla="*/ 68071 h 746010"/>
                <a:gd name="connsiteX2" fmla="*/ 253360 w 998350"/>
                <a:gd name="connsiteY2" fmla="*/ 15259 h 746010"/>
                <a:gd name="connsiteX3" fmla="*/ 189985 w 998350"/>
                <a:gd name="connsiteY3" fmla="*/ 148043 h 746010"/>
                <a:gd name="connsiteX4" fmla="*/ 325787 w 998350"/>
                <a:gd name="connsiteY4" fmla="*/ 57509 h 746010"/>
                <a:gd name="connsiteX5" fmla="*/ 292591 w 998350"/>
                <a:gd name="connsiteY5" fmla="*/ 199346 h 746010"/>
                <a:gd name="connsiteX6" fmla="*/ 435938 w 998350"/>
                <a:gd name="connsiteY6" fmla="*/ 60526 h 746010"/>
                <a:gd name="connsiteX7" fmla="*/ 404252 w 998350"/>
                <a:gd name="connsiteY7" fmla="*/ 247631 h 746010"/>
                <a:gd name="connsiteX8" fmla="*/ 514401 w 998350"/>
                <a:gd name="connsiteY8" fmla="*/ 122391 h 746010"/>
                <a:gd name="connsiteX9" fmla="*/ 500821 w 998350"/>
                <a:gd name="connsiteY9" fmla="*/ 315532 h 746010"/>
                <a:gd name="connsiteX10" fmla="*/ 641150 w 998350"/>
                <a:gd name="connsiteY10" fmla="*/ 142008 h 746010"/>
                <a:gd name="connsiteX11" fmla="*/ 644167 w 998350"/>
                <a:gd name="connsiteY11" fmla="*/ 353255 h 746010"/>
                <a:gd name="connsiteX12" fmla="*/ 782988 w 998350"/>
                <a:gd name="connsiteY12" fmla="*/ 282336 h 746010"/>
                <a:gd name="connsiteX13" fmla="*/ 766390 w 998350"/>
                <a:gd name="connsiteY13" fmla="*/ 457369 h 746010"/>
                <a:gd name="connsiteX14" fmla="*/ 915772 w 998350"/>
                <a:gd name="connsiteY14" fmla="*/ 404559 h 746010"/>
                <a:gd name="connsiteX15" fmla="*/ 876539 w 998350"/>
                <a:gd name="connsiteY15" fmla="*/ 591663 h 746010"/>
                <a:gd name="connsiteX16" fmla="*/ 989707 w 998350"/>
                <a:gd name="connsiteY16" fmla="*/ 532816 h 746010"/>
                <a:gd name="connsiteX17" fmla="*/ 977637 w 998350"/>
                <a:gd name="connsiteY17" fmla="*/ 627877 h 746010"/>
                <a:gd name="connsiteX18" fmla="*/ 875030 w 998350"/>
                <a:gd name="connsiteY18" fmla="*/ 721430 h 746010"/>
                <a:gd name="connsiteX19" fmla="*/ 831273 w 998350"/>
                <a:gd name="connsiteY19" fmla="*/ 644475 h 746010"/>
                <a:gd name="connsiteX20" fmla="*/ 742247 w 998350"/>
                <a:gd name="connsiteY20" fmla="*/ 745571 h 746010"/>
                <a:gd name="connsiteX21" fmla="*/ 733193 w 998350"/>
                <a:gd name="connsiteY21" fmla="*/ 596190 h 746010"/>
                <a:gd name="connsiteX22" fmla="*/ 592865 w 998350"/>
                <a:gd name="connsiteY22" fmla="*/ 667109 h 746010"/>
                <a:gd name="connsiteX23" fmla="*/ 583811 w 998350"/>
                <a:gd name="connsiteY23" fmla="*/ 547905 h 746010"/>
                <a:gd name="connsiteX24" fmla="*/ 426884 w 998350"/>
                <a:gd name="connsiteY24" fmla="*/ 638439 h 746010"/>
                <a:gd name="connsiteX25" fmla="*/ 473661 w 998350"/>
                <a:gd name="connsiteY25" fmla="*/ 451334 h 746010"/>
                <a:gd name="connsiteX26" fmla="*/ 316733 w 998350"/>
                <a:gd name="connsiteY26" fmla="*/ 528288 h 746010"/>
                <a:gd name="connsiteX27" fmla="*/ 331823 w 998350"/>
                <a:gd name="connsiteY27" fmla="*/ 335148 h 746010"/>
                <a:gd name="connsiteX28" fmla="*/ 162825 w 998350"/>
                <a:gd name="connsiteY28" fmla="*/ 410593 h 746010"/>
                <a:gd name="connsiteX29" fmla="*/ 197530 w 998350"/>
                <a:gd name="connsiteY29" fmla="*/ 282335 h 746010"/>
                <a:gd name="connsiteX30" fmla="*/ 167352 w 998350"/>
                <a:gd name="connsiteY30" fmla="*/ 206891 h 746010"/>
                <a:gd name="connsiteX31" fmla="*/ 57202 w 998350"/>
                <a:gd name="connsiteY31" fmla="*/ 301952 h 746010"/>
                <a:gd name="connsiteX32" fmla="*/ 102469 w 998350"/>
                <a:gd name="connsiteY32" fmla="*/ 158605 h 746010"/>
                <a:gd name="connsiteX33" fmla="*/ 4389 w 998350"/>
                <a:gd name="connsiteY33" fmla="*/ 197837 h 746010"/>
                <a:gd name="connsiteX34" fmla="*/ 27024 w 998350"/>
                <a:gd name="connsiteY34" fmla="*/ 92214 h 746010"/>
                <a:gd name="connsiteX35" fmla="*/ 123594 w 998350"/>
                <a:gd name="connsiteY35" fmla="*/ 169 h 746010"/>
                <a:gd name="connsiteX0" fmla="*/ 123594 w 998350"/>
                <a:gd name="connsiteY0" fmla="*/ 169 h 746010"/>
                <a:gd name="connsiteX1" fmla="*/ 108504 w 998350"/>
                <a:gd name="connsiteY1" fmla="*/ 68071 h 746010"/>
                <a:gd name="connsiteX2" fmla="*/ 253360 w 998350"/>
                <a:gd name="connsiteY2" fmla="*/ 15259 h 746010"/>
                <a:gd name="connsiteX3" fmla="*/ 189985 w 998350"/>
                <a:gd name="connsiteY3" fmla="*/ 148043 h 746010"/>
                <a:gd name="connsiteX4" fmla="*/ 325787 w 998350"/>
                <a:gd name="connsiteY4" fmla="*/ 57509 h 746010"/>
                <a:gd name="connsiteX5" fmla="*/ 292591 w 998350"/>
                <a:gd name="connsiteY5" fmla="*/ 199346 h 746010"/>
                <a:gd name="connsiteX6" fmla="*/ 435938 w 998350"/>
                <a:gd name="connsiteY6" fmla="*/ 60526 h 746010"/>
                <a:gd name="connsiteX7" fmla="*/ 404252 w 998350"/>
                <a:gd name="connsiteY7" fmla="*/ 247631 h 746010"/>
                <a:gd name="connsiteX8" fmla="*/ 514401 w 998350"/>
                <a:gd name="connsiteY8" fmla="*/ 122391 h 746010"/>
                <a:gd name="connsiteX9" fmla="*/ 500821 w 998350"/>
                <a:gd name="connsiteY9" fmla="*/ 315532 h 746010"/>
                <a:gd name="connsiteX10" fmla="*/ 641150 w 998350"/>
                <a:gd name="connsiteY10" fmla="*/ 142008 h 746010"/>
                <a:gd name="connsiteX11" fmla="*/ 644167 w 998350"/>
                <a:gd name="connsiteY11" fmla="*/ 353255 h 746010"/>
                <a:gd name="connsiteX12" fmla="*/ 782988 w 998350"/>
                <a:gd name="connsiteY12" fmla="*/ 282336 h 746010"/>
                <a:gd name="connsiteX13" fmla="*/ 766390 w 998350"/>
                <a:gd name="connsiteY13" fmla="*/ 457369 h 746010"/>
                <a:gd name="connsiteX14" fmla="*/ 915772 w 998350"/>
                <a:gd name="connsiteY14" fmla="*/ 404559 h 746010"/>
                <a:gd name="connsiteX15" fmla="*/ 876539 w 998350"/>
                <a:gd name="connsiteY15" fmla="*/ 591663 h 746010"/>
                <a:gd name="connsiteX16" fmla="*/ 989707 w 998350"/>
                <a:gd name="connsiteY16" fmla="*/ 532816 h 746010"/>
                <a:gd name="connsiteX17" fmla="*/ 977637 w 998350"/>
                <a:gd name="connsiteY17" fmla="*/ 627877 h 746010"/>
                <a:gd name="connsiteX18" fmla="*/ 875030 w 998350"/>
                <a:gd name="connsiteY18" fmla="*/ 721430 h 746010"/>
                <a:gd name="connsiteX19" fmla="*/ 831273 w 998350"/>
                <a:gd name="connsiteY19" fmla="*/ 644475 h 746010"/>
                <a:gd name="connsiteX20" fmla="*/ 742247 w 998350"/>
                <a:gd name="connsiteY20" fmla="*/ 745571 h 746010"/>
                <a:gd name="connsiteX21" fmla="*/ 733193 w 998350"/>
                <a:gd name="connsiteY21" fmla="*/ 596190 h 746010"/>
                <a:gd name="connsiteX22" fmla="*/ 592865 w 998350"/>
                <a:gd name="connsiteY22" fmla="*/ 667109 h 746010"/>
                <a:gd name="connsiteX23" fmla="*/ 583811 w 998350"/>
                <a:gd name="connsiteY23" fmla="*/ 547905 h 746010"/>
                <a:gd name="connsiteX24" fmla="*/ 426884 w 998350"/>
                <a:gd name="connsiteY24" fmla="*/ 638439 h 746010"/>
                <a:gd name="connsiteX25" fmla="*/ 473661 w 998350"/>
                <a:gd name="connsiteY25" fmla="*/ 451334 h 746010"/>
                <a:gd name="connsiteX26" fmla="*/ 316733 w 998350"/>
                <a:gd name="connsiteY26" fmla="*/ 528288 h 746010"/>
                <a:gd name="connsiteX27" fmla="*/ 331823 w 998350"/>
                <a:gd name="connsiteY27" fmla="*/ 335148 h 746010"/>
                <a:gd name="connsiteX28" fmla="*/ 162825 w 998350"/>
                <a:gd name="connsiteY28" fmla="*/ 410593 h 746010"/>
                <a:gd name="connsiteX29" fmla="*/ 197530 w 998350"/>
                <a:gd name="connsiteY29" fmla="*/ 282335 h 746010"/>
                <a:gd name="connsiteX30" fmla="*/ 167352 w 998350"/>
                <a:gd name="connsiteY30" fmla="*/ 206891 h 746010"/>
                <a:gd name="connsiteX31" fmla="*/ 57202 w 998350"/>
                <a:gd name="connsiteY31" fmla="*/ 301952 h 746010"/>
                <a:gd name="connsiteX32" fmla="*/ 102469 w 998350"/>
                <a:gd name="connsiteY32" fmla="*/ 158605 h 746010"/>
                <a:gd name="connsiteX33" fmla="*/ 4389 w 998350"/>
                <a:gd name="connsiteY33" fmla="*/ 197837 h 746010"/>
                <a:gd name="connsiteX34" fmla="*/ 27024 w 998350"/>
                <a:gd name="connsiteY34" fmla="*/ 92214 h 746010"/>
                <a:gd name="connsiteX35" fmla="*/ 123594 w 998350"/>
                <a:gd name="connsiteY35" fmla="*/ 169 h 746010"/>
                <a:gd name="connsiteX0" fmla="*/ 123594 w 998350"/>
                <a:gd name="connsiteY0" fmla="*/ 169 h 746010"/>
                <a:gd name="connsiteX1" fmla="*/ 108504 w 998350"/>
                <a:gd name="connsiteY1" fmla="*/ 68071 h 746010"/>
                <a:gd name="connsiteX2" fmla="*/ 253360 w 998350"/>
                <a:gd name="connsiteY2" fmla="*/ 15259 h 746010"/>
                <a:gd name="connsiteX3" fmla="*/ 189985 w 998350"/>
                <a:gd name="connsiteY3" fmla="*/ 148043 h 746010"/>
                <a:gd name="connsiteX4" fmla="*/ 325787 w 998350"/>
                <a:gd name="connsiteY4" fmla="*/ 57509 h 746010"/>
                <a:gd name="connsiteX5" fmla="*/ 292591 w 998350"/>
                <a:gd name="connsiteY5" fmla="*/ 199346 h 746010"/>
                <a:gd name="connsiteX6" fmla="*/ 435938 w 998350"/>
                <a:gd name="connsiteY6" fmla="*/ 60526 h 746010"/>
                <a:gd name="connsiteX7" fmla="*/ 404252 w 998350"/>
                <a:gd name="connsiteY7" fmla="*/ 247631 h 746010"/>
                <a:gd name="connsiteX8" fmla="*/ 514401 w 998350"/>
                <a:gd name="connsiteY8" fmla="*/ 122391 h 746010"/>
                <a:gd name="connsiteX9" fmla="*/ 500821 w 998350"/>
                <a:gd name="connsiteY9" fmla="*/ 315532 h 746010"/>
                <a:gd name="connsiteX10" fmla="*/ 641150 w 998350"/>
                <a:gd name="connsiteY10" fmla="*/ 142008 h 746010"/>
                <a:gd name="connsiteX11" fmla="*/ 644167 w 998350"/>
                <a:gd name="connsiteY11" fmla="*/ 353255 h 746010"/>
                <a:gd name="connsiteX12" fmla="*/ 782988 w 998350"/>
                <a:gd name="connsiteY12" fmla="*/ 282336 h 746010"/>
                <a:gd name="connsiteX13" fmla="*/ 766390 w 998350"/>
                <a:gd name="connsiteY13" fmla="*/ 457369 h 746010"/>
                <a:gd name="connsiteX14" fmla="*/ 915772 w 998350"/>
                <a:gd name="connsiteY14" fmla="*/ 404559 h 746010"/>
                <a:gd name="connsiteX15" fmla="*/ 876539 w 998350"/>
                <a:gd name="connsiteY15" fmla="*/ 591663 h 746010"/>
                <a:gd name="connsiteX16" fmla="*/ 989707 w 998350"/>
                <a:gd name="connsiteY16" fmla="*/ 532816 h 746010"/>
                <a:gd name="connsiteX17" fmla="*/ 977637 w 998350"/>
                <a:gd name="connsiteY17" fmla="*/ 627877 h 746010"/>
                <a:gd name="connsiteX18" fmla="*/ 875030 w 998350"/>
                <a:gd name="connsiteY18" fmla="*/ 721430 h 746010"/>
                <a:gd name="connsiteX19" fmla="*/ 831273 w 998350"/>
                <a:gd name="connsiteY19" fmla="*/ 644475 h 746010"/>
                <a:gd name="connsiteX20" fmla="*/ 742247 w 998350"/>
                <a:gd name="connsiteY20" fmla="*/ 745571 h 746010"/>
                <a:gd name="connsiteX21" fmla="*/ 733193 w 998350"/>
                <a:gd name="connsiteY21" fmla="*/ 596190 h 746010"/>
                <a:gd name="connsiteX22" fmla="*/ 592865 w 998350"/>
                <a:gd name="connsiteY22" fmla="*/ 667109 h 746010"/>
                <a:gd name="connsiteX23" fmla="*/ 583811 w 998350"/>
                <a:gd name="connsiteY23" fmla="*/ 547905 h 746010"/>
                <a:gd name="connsiteX24" fmla="*/ 426884 w 998350"/>
                <a:gd name="connsiteY24" fmla="*/ 638439 h 746010"/>
                <a:gd name="connsiteX25" fmla="*/ 473661 w 998350"/>
                <a:gd name="connsiteY25" fmla="*/ 451334 h 746010"/>
                <a:gd name="connsiteX26" fmla="*/ 316733 w 998350"/>
                <a:gd name="connsiteY26" fmla="*/ 528288 h 746010"/>
                <a:gd name="connsiteX27" fmla="*/ 331823 w 998350"/>
                <a:gd name="connsiteY27" fmla="*/ 335148 h 746010"/>
                <a:gd name="connsiteX28" fmla="*/ 162825 w 998350"/>
                <a:gd name="connsiteY28" fmla="*/ 410593 h 746010"/>
                <a:gd name="connsiteX29" fmla="*/ 197530 w 998350"/>
                <a:gd name="connsiteY29" fmla="*/ 282335 h 746010"/>
                <a:gd name="connsiteX30" fmla="*/ 167352 w 998350"/>
                <a:gd name="connsiteY30" fmla="*/ 206891 h 746010"/>
                <a:gd name="connsiteX31" fmla="*/ 57202 w 998350"/>
                <a:gd name="connsiteY31" fmla="*/ 301952 h 746010"/>
                <a:gd name="connsiteX32" fmla="*/ 102469 w 998350"/>
                <a:gd name="connsiteY32" fmla="*/ 158605 h 746010"/>
                <a:gd name="connsiteX33" fmla="*/ 4389 w 998350"/>
                <a:gd name="connsiteY33" fmla="*/ 197837 h 746010"/>
                <a:gd name="connsiteX34" fmla="*/ 27024 w 998350"/>
                <a:gd name="connsiteY34" fmla="*/ 92214 h 746010"/>
                <a:gd name="connsiteX35" fmla="*/ 123594 w 998350"/>
                <a:gd name="connsiteY35" fmla="*/ 169 h 746010"/>
                <a:gd name="connsiteX0" fmla="*/ 123594 w 998106"/>
                <a:gd name="connsiteY0" fmla="*/ 169 h 752225"/>
                <a:gd name="connsiteX1" fmla="*/ 108504 w 998106"/>
                <a:gd name="connsiteY1" fmla="*/ 68071 h 752225"/>
                <a:gd name="connsiteX2" fmla="*/ 253360 w 998106"/>
                <a:gd name="connsiteY2" fmla="*/ 15259 h 752225"/>
                <a:gd name="connsiteX3" fmla="*/ 189985 w 998106"/>
                <a:gd name="connsiteY3" fmla="*/ 148043 h 752225"/>
                <a:gd name="connsiteX4" fmla="*/ 325787 w 998106"/>
                <a:gd name="connsiteY4" fmla="*/ 57509 h 752225"/>
                <a:gd name="connsiteX5" fmla="*/ 292591 w 998106"/>
                <a:gd name="connsiteY5" fmla="*/ 199346 h 752225"/>
                <a:gd name="connsiteX6" fmla="*/ 435938 w 998106"/>
                <a:gd name="connsiteY6" fmla="*/ 60526 h 752225"/>
                <a:gd name="connsiteX7" fmla="*/ 404252 w 998106"/>
                <a:gd name="connsiteY7" fmla="*/ 247631 h 752225"/>
                <a:gd name="connsiteX8" fmla="*/ 514401 w 998106"/>
                <a:gd name="connsiteY8" fmla="*/ 122391 h 752225"/>
                <a:gd name="connsiteX9" fmla="*/ 500821 w 998106"/>
                <a:gd name="connsiteY9" fmla="*/ 315532 h 752225"/>
                <a:gd name="connsiteX10" fmla="*/ 641150 w 998106"/>
                <a:gd name="connsiteY10" fmla="*/ 142008 h 752225"/>
                <a:gd name="connsiteX11" fmla="*/ 644167 w 998106"/>
                <a:gd name="connsiteY11" fmla="*/ 353255 h 752225"/>
                <a:gd name="connsiteX12" fmla="*/ 782988 w 998106"/>
                <a:gd name="connsiteY12" fmla="*/ 282336 h 752225"/>
                <a:gd name="connsiteX13" fmla="*/ 766390 w 998106"/>
                <a:gd name="connsiteY13" fmla="*/ 457369 h 752225"/>
                <a:gd name="connsiteX14" fmla="*/ 915772 w 998106"/>
                <a:gd name="connsiteY14" fmla="*/ 404559 h 752225"/>
                <a:gd name="connsiteX15" fmla="*/ 876539 w 998106"/>
                <a:gd name="connsiteY15" fmla="*/ 591663 h 752225"/>
                <a:gd name="connsiteX16" fmla="*/ 989707 w 998106"/>
                <a:gd name="connsiteY16" fmla="*/ 532816 h 752225"/>
                <a:gd name="connsiteX17" fmla="*/ 977637 w 998106"/>
                <a:gd name="connsiteY17" fmla="*/ 627877 h 752225"/>
                <a:gd name="connsiteX18" fmla="*/ 881065 w 998106"/>
                <a:gd name="connsiteY18" fmla="*/ 751608 h 752225"/>
                <a:gd name="connsiteX19" fmla="*/ 831273 w 998106"/>
                <a:gd name="connsiteY19" fmla="*/ 644475 h 752225"/>
                <a:gd name="connsiteX20" fmla="*/ 742247 w 998106"/>
                <a:gd name="connsiteY20" fmla="*/ 745571 h 752225"/>
                <a:gd name="connsiteX21" fmla="*/ 733193 w 998106"/>
                <a:gd name="connsiteY21" fmla="*/ 596190 h 752225"/>
                <a:gd name="connsiteX22" fmla="*/ 592865 w 998106"/>
                <a:gd name="connsiteY22" fmla="*/ 667109 h 752225"/>
                <a:gd name="connsiteX23" fmla="*/ 583811 w 998106"/>
                <a:gd name="connsiteY23" fmla="*/ 547905 h 752225"/>
                <a:gd name="connsiteX24" fmla="*/ 426884 w 998106"/>
                <a:gd name="connsiteY24" fmla="*/ 638439 h 752225"/>
                <a:gd name="connsiteX25" fmla="*/ 473661 w 998106"/>
                <a:gd name="connsiteY25" fmla="*/ 451334 h 752225"/>
                <a:gd name="connsiteX26" fmla="*/ 316733 w 998106"/>
                <a:gd name="connsiteY26" fmla="*/ 528288 h 752225"/>
                <a:gd name="connsiteX27" fmla="*/ 331823 w 998106"/>
                <a:gd name="connsiteY27" fmla="*/ 335148 h 752225"/>
                <a:gd name="connsiteX28" fmla="*/ 162825 w 998106"/>
                <a:gd name="connsiteY28" fmla="*/ 410593 h 752225"/>
                <a:gd name="connsiteX29" fmla="*/ 197530 w 998106"/>
                <a:gd name="connsiteY29" fmla="*/ 282335 h 752225"/>
                <a:gd name="connsiteX30" fmla="*/ 167352 w 998106"/>
                <a:gd name="connsiteY30" fmla="*/ 206891 h 752225"/>
                <a:gd name="connsiteX31" fmla="*/ 57202 w 998106"/>
                <a:gd name="connsiteY31" fmla="*/ 301952 h 752225"/>
                <a:gd name="connsiteX32" fmla="*/ 102469 w 998106"/>
                <a:gd name="connsiteY32" fmla="*/ 158605 h 752225"/>
                <a:gd name="connsiteX33" fmla="*/ 4389 w 998106"/>
                <a:gd name="connsiteY33" fmla="*/ 197837 h 752225"/>
                <a:gd name="connsiteX34" fmla="*/ 27024 w 998106"/>
                <a:gd name="connsiteY34" fmla="*/ 92214 h 752225"/>
                <a:gd name="connsiteX35" fmla="*/ 123594 w 998106"/>
                <a:gd name="connsiteY35" fmla="*/ 169 h 752225"/>
                <a:gd name="connsiteX0" fmla="*/ 123594 w 999131"/>
                <a:gd name="connsiteY0" fmla="*/ 169 h 779290"/>
                <a:gd name="connsiteX1" fmla="*/ 108504 w 999131"/>
                <a:gd name="connsiteY1" fmla="*/ 68071 h 779290"/>
                <a:gd name="connsiteX2" fmla="*/ 253360 w 999131"/>
                <a:gd name="connsiteY2" fmla="*/ 15259 h 779290"/>
                <a:gd name="connsiteX3" fmla="*/ 189985 w 999131"/>
                <a:gd name="connsiteY3" fmla="*/ 148043 h 779290"/>
                <a:gd name="connsiteX4" fmla="*/ 325787 w 999131"/>
                <a:gd name="connsiteY4" fmla="*/ 57509 h 779290"/>
                <a:gd name="connsiteX5" fmla="*/ 292591 w 999131"/>
                <a:gd name="connsiteY5" fmla="*/ 199346 h 779290"/>
                <a:gd name="connsiteX6" fmla="*/ 435938 w 999131"/>
                <a:gd name="connsiteY6" fmla="*/ 60526 h 779290"/>
                <a:gd name="connsiteX7" fmla="*/ 404252 w 999131"/>
                <a:gd name="connsiteY7" fmla="*/ 247631 h 779290"/>
                <a:gd name="connsiteX8" fmla="*/ 514401 w 999131"/>
                <a:gd name="connsiteY8" fmla="*/ 122391 h 779290"/>
                <a:gd name="connsiteX9" fmla="*/ 500821 w 999131"/>
                <a:gd name="connsiteY9" fmla="*/ 315532 h 779290"/>
                <a:gd name="connsiteX10" fmla="*/ 641150 w 999131"/>
                <a:gd name="connsiteY10" fmla="*/ 142008 h 779290"/>
                <a:gd name="connsiteX11" fmla="*/ 644167 w 999131"/>
                <a:gd name="connsiteY11" fmla="*/ 353255 h 779290"/>
                <a:gd name="connsiteX12" fmla="*/ 782988 w 999131"/>
                <a:gd name="connsiteY12" fmla="*/ 282336 h 779290"/>
                <a:gd name="connsiteX13" fmla="*/ 766390 w 999131"/>
                <a:gd name="connsiteY13" fmla="*/ 457369 h 779290"/>
                <a:gd name="connsiteX14" fmla="*/ 915772 w 999131"/>
                <a:gd name="connsiteY14" fmla="*/ 404559 h 779290"/>
                <a:gd name="connsiteX15" fmla="*/ 876539 w 999131"/>
                <a:gd name="connsiteY15" fmla="*/ 591663 h 779290"/>
                <a:gd name="connsiteX16" fmla="*/ 989707 w 999131"/>
                <a:gd name="connsiteY16" fmla="*/ 532816 h 779290"/>
                <a:gd name="connsiteX17" fmla="*/ 977637 w 999131"/>
                <a:gd name="connsiteY17" fmla="*/ 627877 h 779290"/>
                <a:gd name="connsiteX18" fmla="*/ 856923 w 999131"/>
                <a:gd name="connsiteY18" fmla="*/ 778769 h 779290"/>
                <a:gd name="connsiteX19" fmla="*/ 831273 w 999131"/>
                <a:gd name="connsiteY19" fmla="*/ 644475 h 779290"/>
                <a:gd name="connsiteX20" fmla="*/ 742247 w 999131"/>
                <a:gd name="connsiteY20" fmla="*/ 745571 h 779290"/>
                <a:gd name="connsiteX21" fmla="*/ 733193 w 999131"/>
                <a:gd name="connsiteY21" fmla="*/ 596190 h 779290"/>
                <a:gd name="connsiteX22" fmla="*/ 592865 w 999131"/>
                <a:gd name="connsiteY22" fmla="*/ 667109 h 779290"/>
                <a:gd name="connsiteX23" fmla="*/ 583811 w 999131"/>
                <a:gd name="connsiteY23" fmla="*/ 547905 h 779290"/>
                <a:gd name="connsiteX24" fmla="*/ 426884 w 999131"/>
                <a:gd name="connsiteY24" fmla="*/ 638439 h 779290"/>
                <a:gd name="connsiteX25" fmla="*/ 473661 w 999131"/>
                <a:gd name="connsiteY25" fmla="*/ 451334 h 779290"/>
                <a:gd name="connsiteX26" fmla="*/ 316733 w 999131"/>
                <a:gd name="connsiteY26" fmla="*/ 528288 h 779290"/>
                <a:gd name="connsiteX27" fmla="*/ 331823 w 999131"/>
                <a:gd name="connsiteY27" fmla="*/ 335148 h 779290"/>
                <a:gd name="connsiteX28" fmla="*/ 162825 w 999131"/>
                <a:gd name="connsiteY28" fmla="*/ 410593 h 779290"/>
                <a:gd name="connsiteX29" fmla="*/ 197530 w 999131"/>
                <a:gd name="connsiteY29" fmla="*/ 282335 h 779290"/>
                <a:gd name="connsiteX30" fmla="*/ 167352 w 999131"/>
                <a:gd name="connsiteY30" fmla="*/ 206891 h 779290"/>
                <a:gd name="connsiteX31" fmla="*/ 57202 w 999131"/>
                <a:gd name="connsiteY31" fmla="*/ 301952 h 779290"/>
                <a:gd name="connsiteX32" fmla="*/ 102469 w 999131"/>
                <a:gd name="connsiteY32" fmla="*/ 158605 h 779290"/>
                <a:gd name="connsiteX33" fmla="*/ 4389 w 999131"/>
                <a:gd name="connsiteY33" fmla="*/ 197837 h 779290"/>
                <a:gd name="connsiteX34" fmla="*/ 27024 w 999131"/>
                <a:gd name="connsiteY34" fmla="*/ 92214 h 779290"/>
                <a:gd name="connsiteX35" fmla="*/ 123594 w 999131"/>
                <a:gd name="connsiteY35" fmla="*/ 169 h 779290"/>
                <a:gd name="connsiteX0" fmla="*/ 123594 w 999131"/>
                <a:gd name="connsiteY0" fmla="*/ 169 h 778770"/>
                <a:gd name="connsiteX1" fmla="*/ 108504 w 999131"/>
                <a:gd name="connsiteY1" fmla="*/ 68071 h 778770"/>
                <a:gd name="connsiteX2" fmla="*/ 253360 w 999131"/>
                <a:gd name="connsiteY2" fmla="*/ 15259 h 778770"/>
                <a:gd name="connsiteX3" fmla="*/ 189985 w 999131"/>
                <a:gd name="connsiteY3" fmla="*/ 148043 h 778770"/>
                <a:gd name="connsiteX4" fmla="*/ 325787 w 999131"/>
                <a:gd name="connsiteY4" fmla="*/ 57509 h 778770"/>
                <a:gd name="connsiteX5" fmla="*/ 292591 w 999131"/>
                <a:gd name="connsiteY5" fmla="*/ 199346 h 778770"/>
                <a:gd name="connsiteX6" fmla="*/ 435938 w 999131"/>
                <a:gd name="connsiteY6" fmla="*/ 60526 h 778770"/>
                <a:gd name="connsiteX7" fmla="*/ 404252 w 999131"/>
                <a:gd name="connsiteY7" fmla="*/ 247631 h 778770"/>
                <a:gd name="connsiteX8" fmla="*/ 514401 w 999131"/>
                <a:gd name="connsiteY8" fmla="*/ 122391 h 778770"/>
                <a:gd name="connsiteX9" fmla="*/ 500821 w 999131"/>
                <a:gd name="connsiteY9" fmla="*/ 315532 h 778770"/>
                <a:gd name="connsiteX10" fmla="*/ 641150 w 999131"/>
                <a:gd name="connsiteY10" fmla="*/ 142008 h 778770"/>
                <a:gd name="connsiteX11" fmla="*/ 644167 w 999131"/>
                <a:gd name="connsiteY11" fmla="*/ 353255 h 778770"/>
                <a:gd name="connsiteX12" fmla="*/ 782988 w 999131"/>
                <a:gd name="connsiteY12" fmla="*/ 282336 h 778770"/>
                <a:gd name="connsiteX13" fmla="*/ 766390 w 999131"/>
                <a:gd name="connsiteY13" fmla="*/ 457369 h 778770"/>
                <a:gd name="connsiteX14" fmla="*/ 915772 w 999131"/>
                <a:gd name="connsiteY14" fmla="*/ 404559 h 778770"/>
                <a:gd name="connsiteX15" fmla="*/ 876539 w 999131"/>
                <a:gd name="connsiteY15" fmla="*/ 591663 h 778770"/>
                <a:gd name="connsiteX16" fmla="*/ 989707 w 999131"/>
                <a:gd name="connsiteY16" fmla="*/ 532816 h 778770"/>
                <a:gd name="connsiteX17" fmla="*/ 977637 w 999131"/>
                <a:gd name="connsiteY17" fmla="*/ 627877 h 778770"/>
                <a:gd name="connsiteX18" fmla="*/ 856923 w 999131"/>
                <a:gd name="connsiteY18" fmla="*/ 778769 h 778770"/>
                <a:gd name="connsiteX19" fmla="*/ 831273 w 999131"/>
                <a:gd name="connsiteY19" fmla="*/ 644475 h 778770"/>
                <a:gd name="connsiteX20" fmla="*/ 742247 w 999131"/>
                <a:gd name="connsiteY20" fmla="*/ 745571 h 778770"/>
                <a:gd name="connsiteX21" fmla="*/ 733193 w 999131"/>
                <a:gd name="connsiteY21" fmla="*/ 596190 h 778770"/>
                <a:gd name="connsiteX22" fmla="*/ 592865 w 999131"/>
                <a:gd name="connsiteY22" fmla="*/ 667109 h 778770"/>
                <a:gd name="connsiteX23" fmla="*/ 583811 w 999131"/>
                <a:gd name="connsiteY23" fmla="*/ 547905 h 778770"/>
                <a:gd name="connsiteX24" fmla="*/ 426884 w 999131"/>
                <a:gd name="connsiteY24" fmla="*/ 638439 h 778770"/>
                <a:gd name="connsiteX25" fmla="*/ 473661 w 999131"/>
                <a:gd name="connsiteY25" fmla="*/ 451334 h 778770"/>
                <a:gd name="connsiteX26" fmla="*/ 316733 w 999131"/>
                <a:gd name="connsiteY26" fmla="*/ 528288 h 778770"/>
                <a:gd name="connsiteX27" fmla="*/ 331823 w 999131"/>
                <a:gd name="connsiteY27" fmla="*/ 335148 h 778770"/>
                <a:gd name="connsiteX28" fmla="*/ 162825 w 999131"/>
                <a:gd name="connsiteY28" fmla="*/ 410593 h 778770"/>
                <a:gd name="connsiteX29" fmla="*/ 197530 w 999131"/>
                <a:gd name="connsiteY29" fmla="*/ 282335 h 778770"/>
                <a:gd name="connsiteX30" fmla="*/ 167352 w 999131"/>
                <a:gd name="connsiteY30" fmla="*/ 206891 h 778770"/>
                <a:gd name="connsiteX31" fmla="*/ 57202 w 999131"/>
                <a:gd name="connsiteY31" fmla="*/ 301952 h 778770"/>
                <a:gd name="connsiteX32" fmla="*/ 102469 w 999131"/>
                <a:gd name="connsiteY32" fmla="*/ 158605 h 778770"/>
                <a:gd name="connsiteX33" fmla="*/ 4389 w 999131"/>
                <a:gd name="connsiteY33" fmla="*/ 197837 h 778770"/>
                <a:gd name="connsiteX34" fmla="*/ 27024 w 999131"/>
                <a:gd name="connsiteY34" fmla="*/ 92214 h 778770"/>
                <a:gd name="connsiteX35" fmla="*/ 123594 w 999131"/>
                <a:gd name="connsiteY35" fmla="*/ 169 h 778770"/>
                <a:gd name="connsiteX0" fmla="*/ 123594 w 1003394"/>
                <a:gd name="connsiteY0" fmla="*/ 169 h 778769"/>
                <a:gd name="connsiteX1" fmla="*/ 108504 w 1003394"/>
                <a:gd name="connsiteY1" fmla="*/ 68071 h 778769"/>
                <a:gd name="connsiteX2" fmla="*/ 253360 w 1003394"/>
                <a:gd name="connsiteY2" fmla="*/ 15259 h 778769"/>
                <a:gd name="connsiteX3" fmla="*/ 189985 w 1003394"/>
                <a:gd name="connsiteY3" fmla="*/ 148043 h 778769"/>
                <a:gd name="connsiteX4" fmla="*/ 325787 w 1003394"/>
                <a:gd name="connsiteY4" fmla="*/ 57509 h 778769"/>
                <a:gd name="connsiteX5" fmla="*/ 292591 w 1003394"/>
                <a:gd name="connsiteY5" fmla="*/ 199346 h 778769"/>
                <a:gd name="connsiteX6" fmla="*/ 435938 w 1003394"/>
                <a:gd name="connsiteY6" fmla="*/ 60526 h 778769"/>
                <a:gd name="connsiteX7" fmla="*/ 404252 w 1003394"/>
                <a:gd name="connsiteY7" fmla="*/ 247631 h 778769"/>
                <a:gd name="connsiteX8" fmla="*/ 514401 w 1003394"/>
                <a:gd name="connsiteY8" fmla="*/ 122391 h 778769"/>
                <a:gd name="connsiteX9" fmla="*/ 500821 w 1003394"/>
                <a:gd name="connsiteY9" fmla="*/ 315532 h 778769"/>
                <a:gd name="connsiteX10" fmla="*/ 641150 w 1003394"/>
                <a:gd name="connsiteY10" fmla="*/ 142008 h 778769"/>
                <a:gd name="connsiteX11" fmla="*/ 644167 w 1003394"/>
                <a:gd name="connsiteY11" fmla="*/ 353255 h 778769"/>
                <a:gd name="connsiteX12" fmla="*/ 782988 w 1003394"/>
                <a:gd name="connsiteY12" fmla="*/ 282336 h 778769"/>
                <a:gd name="connsiteX13" fmla="*/ 766390 w 1003394"/>
                <a:gd name="connsiteY13" fmla="*/ 457369 h 778769"/>
                <a:gd name="connsiteX14" fmla="*/ 915772 w 1003394"/>
                <a:gd name="connsiteY14" fmla="*/ 404559 h 778769"/>
                <a:gd name="connsiteX15" fmla="*/ 876539 w 1003394"/>
                <a:gd name="connsiteY15" fmla="*/ 591663 h 778769"/>
                <a:gd name="connsiteX16" fmla="*/ 989707 w 1003394"/>
                <a:gd name="connsiteY16" fmla="*/ 532816 h 778769"/>
                <a:gd name="connsiteX17" fmla="*/ 986691 w 1003394"/>
                <a:gd name="connsiteY17" fmla="*/ 645984 h 778769"/>
                <a:gd name="connsiteX18" fmla="*/ 856923 w 1003394"/>
                <a:gd name="connsiteY18" fmla="*/ 778769 h 778769"/>
                <a:gd name="connsiteX19" fmla="*/ 831273 w 1003394"/>
                <a:gd name="connsiteY19" fmla="*/ 644475 h 778769"/>
                <a:gd name="connsiteX20" fmla="*/ 742247 w 1003394"/>
                <a:gd name="connsiteY20" fmla="*/ 745571 h 778769"/>
                <a:gd name="connsiteX21" fmla="*/ 733193 w 1003394"/>
                <a:gd name="connsiteY21" fmla="*/ 596190 h 778769"/>
                <a:gd name="connsiteX22" fmla="*/ 592865 w 1003394"/>
                <a:gd name="connsiteY22" fmla="*/ 667109 h 778769"/>
                <a:gd name="connsiteX23" fmla="*/ 583811 w 1003394"/>
                <a:gd name="connsiteY23" fmla="*/ 547905 h 778769"/>
                <a:gd name="connsiteX24" fmla="*/ 426884 w 1003394"/>
                <a:gd name="connsiteY24" fmla="*/ 638439 h 778769"/>
                <a:gd name="connsiteX25" fmla="*/ 473661 w 1003394"/>
                <a:gd name="connsiteY25" fmla="*/ 451334 h 778769"/>
                <a:gd name="connsiteX26" fmla="*/ 316733 w 1003394"/>
                <a:gd name="connsiteY26" fmla="*/ 528288 h 778769"/>
                <a:gd name="connsiteX27" fmla="*/ 331823 w 1003394"/>
                <a:gd name="connsiteY27" fmla="*/ 335148 h 778769"/>
                <a:gd name="connsiteX28" fmla="*/ 162825 w 1003394"/>
                <a:gd name="connsiteY28" fmla="*/ 410593 h 778769"/>
                <a:gd name="connsiteX29" fmla="*/ 197530 w 1003394"/>
                <a:gd name="connsiteY29" fmla="*/ 282335 h 778769"/>
                <a:gd name="connsiteX30" fmla="*/ 167352 w 1003394"/>
                <a:gd name="connsiteY30" fmla="*/ 206891 h 778769"/>
                <a:gd name="connsiteX31" fmla="*/ 57202 w 1003394"/>
                <a:gd name="connsiteY31" fmla="*/ 301952 h 778769"/>
                <a:gd name="connsiteX32" fmla="*/ 102469 w 1003394"/>
                <a:gd name="connsiteY32" fmla="*/ 158605 h 778769"/>
                <a:gd name="connsiteX33" fmla="*/ 4389 w 1003394"/>
                <a:gd name="connsiteY33" fmla="*/ 197837 h 778769"/>
                <a:gd name="connsiteX34" fmla="*/ 27024 w 1003394"/>
                <a:gd name="connsiteY34" fmla="*/ 92214 h 778769"/>
                <a:gd name="connsiteX35" fmla="*/ 123594 w 1003394"/>
                <a:gd name="connsiteY35" fmla="*/ 169 h 778769"/>
                <a:gd name="connsiteX0" fmla="*/ 123594 w 1002320"/>
                <a:gd name="connsiteY0" fmla="*/ 169 h 778769"/>
                <a:gd name="connsiteX1" fmla="*/ 108504 w 1002320"/>
                <a:gd name="connsiteY1" fmla="*/ 68071 h 778769"/>
                <a:gd name="connsiteX2" fmla="*/ 253360 w 1002320"/>
                <a:gd name="connsiteY2" fmla="*/ 15259 h 778769"/>
                <a:gd name="connsiteX3" fmla="*/ 189985 w 1002320"/>
                <a:gd name="connsiteY3" fmla="*/ 148043 h 778769"/>
                <a:gd name="connsiteX4" fmla="*/ 325787 w 1002320"/>
                <a:gd name="connsiteY4" fmla="*/ 57509 h 778769"/>
                <a:gd name="connsiteX5" fmla="*/ 292591 w 1002320"/>
                <a:gd name="connsiteY5" fmla="*/ 199346 h 778769"/>
                <a:gd name="connsiteX6" fmla="*/ 435938 w 1002320"/>
                <a:gd name="connsiteY6" fmla="*/ 60526 h 778769"/>
                <a:gd name="connsiteX7" fmla="*/ 404252 w 1002320"/>
                <a:gd name="connsiteY7" fmla="*/ 247631 h 778769"/>
                <a:gd name="connsiteX8" fmla="*/ 514401 w 1002320"/>
                <a:gd name="connsiteY8" fmla="*/ 122391 h 778769"/>
                <a:gd name="connsiteX9" fmla="*/ 500821 w 1002320"/>
                <a:gd name="connsiteY9" fmla="*/ 315532 h 778769"/>
                <a:gd name="connsiteX10" fmla="*/ 641150 w 1002320"/>
                <a:gd name="connsiteY10" fmla="*/ 142008 h 778769"/>
                <a:gd name="connsiteX11" fmla="*/ 644167 w 1002320"/>
                <a:gd name="connsiteY11" fmla="*/ 353255 h 778769"/>
                <a:gd name="connsiteX12" fmla="*/ 782988 w 1002320"/>
                <a:gd name="connsiteY12" fmla="*/ 282336 h 778769"/>
                <a:gd name="connsiteX13" fmla="*/ 766390 w 1002320"/>
                <a:gd name="connsiteY13" fmla="*/ 457369 h 778769"/>
                <a:gd name="connsiteX14" fmla="*/ 915772 w 1002320"/>
                <a:gd name="connsiteY14" fmla="*/ 404559 h 778769"/>
                <a:gd name="connsiteX15" fmla="*/ 876539 w 1002320"/>
                <a:gd name="connsiteY15" fmla="*/ 591663 h 778769"/>
                <a:gd name="connsiteX16" fmla="*/ 989707 w 1002320"/>
                <a:gd name="connsiteY16" fmla="*/ 532816 h 778769"/>
                <a:gd name="connsiteX17" fmla="*/ 986691 w 1002320"/>
                <a:gd name="connsiteY17" fmla="*/ 645984 h 778769"/>
                <a:gd name="connsiteX18" fmla="*/ 856923 w 1002320"/>
                <a:gd name="connsiteY18" fmla="*/ 778769 h 778769"/>
                <a:gd name="connsiteX19" fmla="*/ 831273 w 1002320"/>
                <a:gd name="connsiteY19" fmla="*/ 644475 h 778769"/>
                <a:gd name="connsiteX20" fmla="*/ 742247 w 1002320"/>
                <a:gd name="connsiteY20" fmla="*/ 745571 h 778769"/>
                <a:gd name="connsiteX21" fmla="*/ 733193 w 1002320"/>
                <a:gd name="connsiteY21" fmla="*/ 596190 h 778769"/>
                <a:gd name="connsiteX22" fmla="*/ 592865 w 1002320"/>
                <a:gd name="connsiteY22" fmla="*/ 667109 h 778769"/>
                <a:gd name="connsiteX23" fmla="*/ 583811 w 1002320"/>
                <a:gd name="connsiteY23" fmla="*/ 547905 h 778769"/>
                <a:gd name="connsiteX24" fmla="*/ 426884 w 1002320"/>
                <a:gd name="connsiteY24" fmla="*/ 638439 h 778769"/>
                <a:gd name="connsiteX25" fmla="*/ 473661 w 1002320"/>
                <a:gd name="connsiteY25" fmla="*/ 451334 h 778769"/>
                <a:gd name="connsiteX26" fmla="*/ 316733 w 1002320"/>
                <a:gd name="connsiteY26" fmla="*/ 528288 h 778769"/>
                <a:gd name="connsiteX27" fmla="*/ 331823 w 1002320"/>
                <a:gd name="connsiteY27" fmla="*/ 335148 h 778769"/>
                <a:gd name="connsiteX28" fmla="*/ 162825 w 1002320"/>
                <a:gd name="connsiteY28" fmla="*/ 410593 h 778769"/>
                <a:gd name="connsiteX29" fmla="*/ 197530 w 1002320"/>
                <a:gd name="connsiteY29" fmla="*/ 282335 h 778769"/>
                <a:gd name="connsiteX30" fmla="*/ 167352 w 1002320"/>
                <a:gd name="connsiteY30" fmla="*/ 206891 h 778769"/>
                <a:gd name="connsiteX31" fmla="*/ 57202 w 1002320"/>
                <a:gd name="connsiteY31" fmla="*/ 301952 h 778769"/>
                <a:gd name="connsiteX32" fmla="*/ 102469 w 1002320"/>
                <a:gd name="connsiteY32" fmla="*/ 158605 h 778769"/>
                <a:gd name="connsiteX33" fmla="*/ 4389 w 1002320"/>
                <a:gd name="connsiteY33" fmla="*/ 197837 h 778769"/>
                <a:gd name="connsiteX34" fmla="*/ 27024 w 1002320"/>
                <a:gd name="connsiteY34" fmla="*/ 92214 h 778769"/>
                <a:gd name="connsiteX35" fmla="*/ 123594 w 1002320"/>
                <a:gd name="connsiteY35" fmla="*/ 169 h 778769"/>
                <a:gd name="connsiteX0" fmla="*/ 123594 w 1001230"/>
                <a:gd name="connsiteY0" fmla="*/ 169 h 778769"/>
                <a:gd name="connsiteX1" fmla="*/ 108504 w 1001230"/>
                <a:gd name="connsiteY1" fmla="*/ 68071 h 778769"/>
                <a:gd name="connsiteX2" fmla="*/ 253360 w 1001230"/>
                <a:gd name="connsiteY2" fmla="*/ 15259 h 778769"/>
                <a:gd name="connsiteX3" fmla="*/ 189985 w 1001230"/>
                <a:gd name="connsiteY3" fmla="*/ 148043 h 778769"/>
                <a:gd name="connsiteX4" fmla="*/ 325787 w 1001230"/>
                <a:gd name="connsiteY4" fmla="*/ 57509 h 778769"/>
                <a:gd name="connsiteX5" fmla="*/ 292591 w 1001230"/>
                <a:gd name="connsiteY5" fmla="*/ 199346 h 778769"/>
                <a:gd name="connsiteX6" fmla="*/ 435938 w 1001230"/>
                <a:gd name="connsiteY6" fmla="*/ 60526 h 778769"/>
                <a:gd name="connsiteX7" fmla="*/ 404252 w 1001230"/>
                <a:gd name="connsiteY7" fmla="*/ 247631 h 778769"/>
                <a:gd name="connsiteX8" fmla="*/ 514401 w 1001230"/>
                <a:gd name="connsiteY8" fmla="*/ 122391 h 778769"/>
                <a:gd name="connsiteX9" fmla="*/ 500821 w 1001230"/>
                <a:gd name="connsiteY9" fmla="*/ 315532 h 778769"/>
                <a:gd name="connsiteX10" fmla="*/ 641150 w 1001230"/>
                <a:gd name="connsiteY10" fmla="*/ 142008 h 778769"/>
                <a:gd name="connsiteX11" fmla="*/ 644167 w 1001230"/>
                <a:gd name="connsiteY11" fmla="*/ 353255 h 778769"/>
                <a:gd name="connsiteX12" fmla="*/ 782988 w 1001230"/>
                <a:gd name="connsiteY12" fmla="*/ 282336 h 778769"/>
                <a:gd name="connsiteX13" fmla="*/ 766390 w 1001230"/>
                <a:gd name="connsiteY13" fmla="*/ 457369 h 778769"/>
                <a:gd name="connsiteX14" fmla="*/ 915772 w 1001230"/>
                <a:gd name="connsiteY14" fmla="*/ 404559 h 778769"/>
                <a:gd name="connsiteX15" fmla="*/ 893137 w 1001230"/>
                <a:gd name="connsiteY15" fmla="*/ 611279 h 778769"/>
                <a:gd name="connsiteX16" fmla="*/ 989707 w 1001230"/>
                <a:gd name="connsiteY16" fmla="*/ 532816 h 778769"/>
                <a:gd name="connsiteX17" fmla="*/ 986691 w 1001230"/>
                <a:gd name="connsiteY17" fmla="*/ 645984 h 778769"/>
                <a:gd name="connsiteX18" fmla="*/ 856923 w 1001230"/>
                <a:gd name="connsiteY18" fmla="*/ 778769 h 778769"/>
                <a:gd name="connsiteX19" fmla="*/ 831273 w 1001230"/>
                <a:gd name="connsiteY19" fmla="*/ 644475 h 778769"/>
                <a:gd name="connsiteX20" fmla="*/ 742247 w 1001230"/>
                <a:gd name="connsiteY20" fmla="*/ 745571 h 778769"/>
                <a:gd name="connsiteX21" fmla="*/ 733193 w 1001230"/>
                <a:gd name="connsiteY21" fmla="*/ 596190 h 778769"/>
                <a:gd name="connsiteX22" fmla="*/ 592865 w 1001230"/>
                <a:gd name="connsiteY22" fmla="*/ 667109 h 778769"/>
                <a:gd name="connsiteX23" fmla="*/ 583811 w 1001230"/>
                <a:gd name="connsiteY23" fmla="*/ 547905 h 778769"/>
                <a:gd name="connsiteX24" fmla="*/ 426884 w 1001230"/>
                <a:gd name="connsiteY24" fmla="*/ 638439 h 778769"/>
                <a:gd name="connsiteX25" fmla="*/ 473661 w 1001230"/>
                <a:gd name="connsiteY25" fmla="*/ 451334 h 778769"/>
                <a:gd name="connsiteX26" fmla="*/ 316733 w 1001230"/>
                <a:gd name="connsiteY26" fmla="*/ 528288 h 778769"/>
                <a:gd name="connsiteX27" fmla="*/ 331823 w 1001230"/>
                <a:gd name="connsiteY27" fmla="*/ 335148 h 778769"/>
                <a:gd name="connsiteX28" fmla="*/ 162825 w 1001230"/>
                <a:gd name="connsiteY28" fmla="*/ 410593 h 778769"/>
                <a:gd name="connsiteX29" fmla="*/ 197530 w 1001230"/>
                <a:gd name="connsiteY29" fmla="*/ 282335 h 778769"/>
                <a:gd name="connsiteX30" fmla="*/ 167352 w 1001230"/>
                <a:gd name="connsiteY30" fmla="*/ 206891 h 778769"/>
                <a:gd name="connsiteX31" fmla="*/ 57202 w 1001230"/>
                <a:gd name="connsiteY31" fmla="*/ 301952 h 778769"/>
                <a:gd name="connsiteX32" fmla="*/ 102469 w 1001230"/>
                <a:gd name="connsiteY32" fmla="*/ 158605 h 778769"/>
                <a:gd name="connsiteX33" fmla="*/ 4389 w 1001230"/>
                <a:gd name="connsiteY33" fmla="*/ 197837 h 778769"/>
                <a:gd name="connsiteX34" fmla="*/ 27024 w 1001230"/>
                <a:gd name="connsiteY34" fmla="*/ 92214 h 778769"/>
                <a:gd name="connsiteX35" fmla="*/ 123594 w 1001230"/>
                <a:gd name="connsiteY35" fmla="*/ 169 h 778769"/>
                <a:gd name="connsiteX0" fmla="*/ 123594 w 1001230"/>
                <a:gd name="connsiteY0" fmla="*/ 169 h 778769"/>
                <a:gd name="connsiteX1" fmla="*/ 108504 w 1001230"/>
                <a:gd name="connsiteY1" fmla="*/ 68071 h 778769"/>
                <a:gd name="connsiteX2" fmla="*/ 253360 w 1001230"/>
                <a:gd name="connsiteY2" fmla="*/ 15259 h 778769"/>
                <a:gd name="connsiteX3" fmla="*/ 189985 w 1001230"/>
                <a:gd name="connsiteY3" fmla="*/ 148043 h 778769"/>
                <a:gd name="connsiteX4" fmla="*/ 325787 w 1001230"/>
                <a:gd name="connsiteY4" fmla="*/ 57509 h 778769"/>
                <a:gd name="connsiteX5" fmla="*/ 292591 w 1001230"/>
                <a:gd name="connsiteY5" fmla="*/ 199346 h 778769"/>
                <a:gd name="connsiteX6" fmla="*/ 435938 w 1001230"/>
                <a:gd name="connsiteY6" fmla="*/ 60526 h 778769"/>
                <a:gd name="connsiteX7" fmla="*/ 404252 w 1001230"/>
                <a:gd name="connsiteY7" fmla="*/ 247631 h 778769"/>
                <a:gd name="connsiteX8" fmla="*/ 514401 w 1001230"/>
                <a:gd name="connsiteY8" fmla="*/ 122391 h 778769"/>
                <a:gd name="connsiteX9" fmla="*/ 500821 w 1001230"/>
                <a:gd name="connsiteY9" fmla="*/ 315532 h 778769"/>
                <a:gd name="connsiteX10" fmla="*/ 641150 w 1001230"/>
                <a:gd name="connsiteY10" fmla="*/ 142008 h 778769"/>
                <a:gd name="connsiteX11" fmla="*/ 644167 w 1001230"/>
                <a:gd name="connsiteY11" fmla="*/ 353255 h 778769"/>
                <a:gd name="connsiteX12" fmla="*/ 782988 w 1001230"/>
                <a:gd name="connsiteY12" fmla="*/ 282336 h 778769"/>
                <a:gd name="connsiteX13" fmla="*/ 766390 w 1001230"/>
                <a:gd name="connsiteY13" fmla="*/ 457369 h 778769"/>
                <a:gd name="connsiteX14" fmla="*/ 915772 w 1001230"/>
                <a:gd name="connsiteY14" fmla="*/ 404559 h 778769"/>
                <a:gd name="connsiteX15" fmla="*/ 893137 w 1001230"/>
                <a:gd name="connsiteY15" fmla="*/ 611279 h 778769"/>
                <a:gd name="connsiteX16" fmla="*/ 989707 w 1001230"/>
                <a:gd name="connsiteY16" fmla="*/ 532816 h 778769"/>
                <a:gd name="connsiteX17" fmla="*/ 986691 w 1001230"/>
                <a:gd name="connsiteY17" fmla="*/ 645984 h 778769"/>
                <a:gd name="connsiteX18" fmla="*/ 856923 w 1001230"/>
                <a:gd name="connsiteY18" fmla="*/ 778769 h 778769"/>
                <a:gd name="connsiteX19" fmla="*/ 831273 w 1001230"/>
                <a:gd name="connsiteY19" fmla="*/ 644475 h 778769"/>
                <a:gd name="connsiteX20" fmla="*/ 742247 w 1001230"/>
                <a:gd name="connsiteY20" fmla="*/ 745571 h 778769"/>
                <a:gd name="connsiteX21" fmla="*/ 733193 w 1001230"/>
                <a:gd name="connsiteY21" fmla="*/ 596190 h 778769"/>
                <a:gd name="connsiteX22" fmla="*/ 592865 w 1001230"/>
                <a:gd name="connsiteY22" fmla="*/ 667109 h 778769"/>
                <a:gd name="connsiteX23" fmla="*/ 583811 w 1001230"/>
                <a:gd name="connsiteY23" fmla="*/ 547905 h 778769"/>
                <a:gd name="connsiteX24" fmla="*/ 426884 w 1001230"/>
                <a:gd name="connsiteY24" fmla="*/ 638439 h 778769"/>
                <a:gd name="connsiteX25" fmla="*/ 473661 w 1001230"/>
                <a:gd name="connsiteY25" fmla="*/ 451334 h 778769"/>
                <a:gd name="connsiteX26" fmla="*/ 316733 w 1001230"/>
                <a:gd name="connsiteY26" fmla="*/ 528288 h 778769"/>
                <a:gd name="connsiteX27" fmla="*/ 331823 w 1001230"/>
                <a:gd name="connsiteY27" fmla="*/ 335148 h 778769"/>
                <a:gd name="connsiteX28" fmla="*/ 162825 w 1001230"/>
                <a:gd name="connsiteY28" fmla="*/ 410593 h 778769"/>
                <a:gd name="connsiteX29" fmla="*/ 197530 w 1001230"/>
                <a:gd name="connsiteY29" fmla="*/ 282335 h 778769"/>
                <a:gd name="connsiteX30" fmla="*/ 167352 w 1001230"/>
                <a:gd name="connsiteY30" fmla="*/ 206891 h 778769"/>
                <a:gd name="connsiteX31" fmla="*/ 57202 w 1001230"/>
                <a:gd name="connsiteY31" fmla="*/ 301952 h 778769"/>
                <a:gd name="connsiteX32" fmla="*/ 102469 w 1001230"/>
                <a:gd name="connsiteY32" fmla="*/ 158605 h 778769"/>
                <a:gd name="connsiteX33" fmla="*/ 4389 w 1001230"/>
                <a:gd name="connsiteY33" fmla="*/ 197837 h 778769"/>
                <a:gd name="connsiteX34" fmla="*/ 27024 w 1001230"/>
                <a:gd name="connsiteY34" fmla="*/ 92214 h 778769"/>
                <a:gd name="connsiteX35" fmla="*/ 123594 w 1001230"/>
                <a:gd name="connsiteY35" fmla="*/ 169 h 778769"/>
                <a:gd name="connsiteX0" fmla="*/ 123594 w 1001230"/>
                <a:gd name="connsiteY0" fmla="*/ 169 h 778769"/>
                <a:gd name="connsiteX1" fmla="*/ 108504 w 1001230"/>
                <a:gd name="connsiteY1" fmla="*/ 68071 h 778769"/>
                <a:gd name="connsiteX2" fmla="*/ 253360 w 1001230"/>
                <a:gd name="connsiteY2" fmla="*/ 15259 h 778769"/>
                <a:gd name="connsiteX3" fmla="*/ 189985 w 1001230"/>
                <a:gd name="connsiteY3" fmla="*/ 148043 h 778769"/>
                <a:gd name="connsiteX4" fmla="*/ 325787 w 1001230"/>
                <a:gd name="connsiteY4" fmla="*/ 57509 h 778769"/>
                <a:gd name="connsiteX5" fmla="*/ 292591 w 1001230"/>
                <a:gd name="connsiteY5" fmla="*/ 199346 h 778769"/>
                <a:gd name="connsiteX6" fmla="*/ 435938 w 1001230"/>
                <a:gd name="connsiteY6" fmla="*/ 60526 h 778769"/>
                <a:gd name="connsiteX7" fmla="*/ 404252 w 1001230"/>
                <a:gd name="connsiteY7" fmla="*/ 247631 h 778769"/>
                <a:gd name="connsiteX8" fmla="*/ 514401 w 1001230"/>
                <a:gd name="connsiteY8" fmla="*/ 122391 h 778769"/>
                <a:gd name="connsiteX9" fmla="*/ 500821 w 1001230"/>
                <a:gd name="connsiteY9" fmla="*/ 315532 h 778769"/>
                <a:gd name="connsiteX10" fmla="*/ 641150 w 1001230"/>
                <a:gd name="connsiteY10" fmla="*/ 142008 h 778769"/>
                <a:gd name="connsiteX11" fmla="*/ 644167 w 1001230"/>
                <a:gd name="connsiteY11" fmla="*/ 353255 h 778769"/>
                <a:gd name="connsiteX12" fmla="*/ 782988 w 1001230"/>
                <a:gd name="connsiteY12" fmla="*/ 282336 h 778769"/>
                <a:gd name="connsiteX13" fmla="*/ 766390 w 1001230"/>
                <a:gd name="connsiteY13" fmla="*/ 457369 h 778769"/>
                <a:gd name="connsiteX14" fmla="*/ 944442 w 1001230"/>
                <a:gd name="connsiteY14" fmla="*/ 427193 h 778769"/>
                <a:gd name="connsiteX15" fmla="*/ 893137 w 1001230"/>
                <a:gd name="connsiteY15" fmla="*/ 611279 h 778769"/>
                <a:gd name="connsiteX16" fmla="*/ 989707 w 1001230"/>
                <a:gd name="connsiteY16" fmla="*/ 532816 h 778769"/>
                <a:gd name="connsiteX17" fmla="*/ 986691 w 1001230"/>
                <a:gd name="connsiteY17" fmla="*/ 645984 h 778769"/>
                <a:gd name="connsiteX18" fmla="*/ 856923 w 1001230"/>
                <a:gd name="connsiteY18" fmla="*/ 778769 h 778769"/>
                <a:gd name="connsiteX19" fmla="*/ 831273 w 1001230"/>
                <a:gd name="connsiteY19" fmla="*/ 644475 h 778769"/>
                <a:gd name="connsiteX20" fmla="*/ 742247 w 1001230"/>
                <a:gd name="connsiteY20" fmla="*/ 745571 h 778769"/>
                <a:gd name="connsiteX21" fmla="*/ 733193 w 1001230"/>
                <a:gd name="connsiteY21" fmla="*/ 596190 h 778769"/>
                <a:gd name="connsiteX22" fmla="*/ 592865 w 1001230"/>
                <a:gd name="connsiteY22" fmla="*/ 667109 h 778769"/>
                <a:gd name="connsiteX23" fmla="*/ 583811 w 1001230"/>
                <a:gd name="connsiteY23" fmla="*/ 547905 h 778769"/>
                <a:gd name="connsiteX24" fmla="*/ 426884 w 1001230"/>
                <a:gd name="connsiteY24" fmla="*/ 638439 h 778769"/>
                <a:gd name="connsiteX25" fmla="*/ 473661 w 1001230"/>
                <a:gd name="connsiteY25" fmla="*/ 451334 h 778769"/>
                <a:gd name="connsiteX26" fmla="*/ 316733 w 1001230"/>
                <a:gd name="connsiteY26" fmla="*/ 528288 h 778769"/>
                <a:gd name="connsiteX27" fmla="*/ 331823 w 1001230"/>
                <a:gd name="connsiteY27" fmla="*/ 335148 h 778769"/>
                <a:gd name="connsiteX28" fmla="*/ 162825 w 1001230"/>
                <a:gd name="connsiteY28" fmla="*/ 410593 h 778769"/>
                <a:gd name="connsiteX29" fmla="*/ 197530 w 1001230"/>
                <a:gd name="connsiteY29" fmla="*/ 282335 h 778769"/>
                <a:gd name="connsiteX30" fmla="*/ 167352 w 1001230"/>
                <a:gd name="connsiteY30" fmla="*/ 206891 h 778769"/>
                <a:gd name="connsiteX31" fmla="*/ 57202 w 1001230"/>
                <a:gd name="connsiteY31" fmla="*/ 301952 h 778769"/>
                <a:gd name="connsiteX32" fmla="*/ 102469 w 1001230"/>
                <a:gd name="connsiteY32" fmla="*/ 158605 h 778769"/>
                <a:gd name="connsiteX33" fmla="*/ 4389 w 1001230"/>
                <a:gd name="connsiteY33" fmla="*/ 197837 h 778769"/>
                <a:gd name="connsiteX34" fmla="*/ 27024 w 1001230"/>
                <a:gd name="connsiteY34" fmla="*/ 92214 h 778769"/>
                <a:gd name="connsiteX35" fmla="*/ 123594 w 1001230"/>
                <a:gd name="connsiteY35" fmla="*/ 169 h 778769"/>
                <a:gd name="connsiteX0" fmla="*/ 123594 w 1001230"/>
                <a:gd name="connsiteY0" fmla="*/ 169 h 778769"/>
                <a:gd name="connsiteX1" fmla="*/ 108504 w 1001230"/>
                <a:gd name="connsiteY1" fmla="*/ 68071 h 778769"/>
                <a:gd name="connsiteX2" fmla="*/ 253360 w 1001230"/>
                <a:gd name="connsiteY2" fmla="*/ 15259 h 778769"/>
                <a:gd name="connsiteX3" fmla="*/ 189985 w 1001230"/>
                <a:gd name="connsiteY3" fmla="*/ 148043 h 778769"/>
                <a:gd name="connsiteX4" fmla="*/ 325787 w 1001230"/>
                <a:gd name="connsiteY4" fmla="*/ 57509 h 778769"/>
                <a:gd name="connsiteX5" fmla="*/ 292591 w 1001230"/>
                <a:gd name="connsiteY5" fmla="*/ 199346 h 778769"/>
                <a:gd name="connsiteX6" fmla="*/ 435938 w 1001230"/>
                <a:gd name="connsiteY6" fmla="*/ 60526 h 778769"/>
                <a:gd name="connsiteX7" fmla="*/ 404252 w 1001230"/>
                <a:gd name="connsiteY7" fmla="*/ 247631 h 778769"/>
                <a:gd name="connsiteX8" fmla="*/ 514401 w 1001230"/>
                <a:gd name="connsiteY8" fmla="*/ 122391 h 778769"/>
                <a:gd name="connsiteX9" fmla="*/ 500821 w 1001230"/>
                <a:gd name="connsiteY9" fmla="*/ 315532 h 778769"/>
                <a:gd name="connsiteX10" fmla="*/ 641150 w 1001230"/>
                <a:gd name="connsiteY10" fmla="*/ 142008 h 778769"/>
                <a:gd name="connsiteX11" fmla="*/ 644167 w 1001230"/>
                <a:gd name="connsiteY11" fmla="*/ 353255 h 778769"/>
                <a:gd name="connsiteX12" fmla="*/ 782988 w 1001230"/>
                <a:gd name="connsiteY12" fmla="*/ 282336 h 778769"/>
                <a:gd name="connsiteX13" fmla="*/ 766390 w 1001230"/>
                <a:gd name="connsiteY13" fmla="*/ 457369 h 778769"/>
                <a:gd name="connsiteX14" fmla="*/ 944442 w 1001230"/>
                <a:gd name="connsiteY14" fmla="*/ 427193 h 778769"/>
                <a:gd name="connsiteX15" fmla="*/ 893137 w 1001230"/>
                <a:gd name="connsiteY15" fmla="*/ 611279 h 778769"/>
                <a:gd name="connsiteX16" fmla="*/ 989707 w 1001230"/>
                <a:gd name="connsiteY16" fmla="*/ 532816 h 778769"/>
                <a:gd name="connsiteX17" fmla="*/ 986691 w 1001230"/>
                <a:gd name="connsiteY17" fmla="*/ 645984 h 778769"/>
                <a:gd name="connsiteX18" fmla="*/ 856923 w 1001230"/>
                <a:gd name="connsiteY18" fmla="*/ 778769 h 778769"/>
                <a:gd name="connsiteX19" fmla="*/ 831273 w 1001230"/>
                <a:gd name="connsiteY19" fmla="*/ 644475 h 778769"/>
                <a:gd name="connsiteX20" fmla="*/ 742247 w 1001230"/>
                <a:gd name="connsiteY20" fmla="*/ 745571 h 778769"/>
                <a:gd name="connsiteX21" fmla="*/ 733193 w 1001230"/>
                <a:gd name="connsiteY21" fmla="*/ 596190 h 778769"/>
                <a:gd name="connsiteX22" fmla="*/ 592865 w 1001230"/>
                <a:gd name="connsiteY22" fmla="*/ 667109 h 778769"/>
                <a:gd name="connsiteX23" fmla="*/ 583811 w 1001230"/>
                <a:gd name="connsiteY23" fmla="*/ 547905 h 778769"/>
                <a:gd name="connsiteX24" fmla="*/ 426884 w 1001230"/>
                <a:gd name="connsiteY24" fmla="*/ 638439 h 778769"/>
                <a:gd name="connsiteX25" fmla="*/ 473661 w 1001230"/>
                <a:gd name="connsiteY25" fmla="*/ 451334 h 778769"/>
                <a:gd name="connsiteX26" fmla="*/ 316733 w 1001230"/>
                <a:gd name="connsiteY26" fmla="*/ 528288 h 778769"/>
                <a:gd name="connsiteX27" fmla="*/ 331823 w 1001230"/>
                <a:gd name="connsiteY27" fmla="*/ 335148 h 778769"/>
                <a:gd name="connsiteX28" fmla="*/ 162825 w 1001230"/>
                <a:gd name="connsiteY28" fmla="*/ 410593 h 778769"/>
                <a:gd name="connsiteX29" fmla="*/ 197530 w 1001230"/>
                <a:gd name="connsiteY29" fmla="*/ 282335 h 778769"/>
                <a:gd name="connsiteX30" fmla="*/ 167352 w 1001230"/>
                <a:gd name="connsiteY30" fmla="*/ 206891 h 778769"/>
                <a:gd name="connsiteX31" fmla="*/ 57202 w 1001230"/>
                <a:gd name="connsiteY31" fmla="*/ 301952 h 778769"/>
                <a:gd name="connsiteX32" fmla="*/ 102469 w 1001230"/>
                <a:gd name="connsiteY32" fmla="*/ 158605 h 778769"/>
                <a:gd name="connsiteX33" fmla="*/ 4389 w 1001230"/>
                <a:gd name="connsiteY33" fmla="*/ 197837 h 778769"/>
                <a:gd name="connsiteX34" fmla="*/ 27024 w 1001230"/>
                <a:gd name="connsiteY34" fmla="*/ 92214 h 778769"/>
                <a:gd name="connsiteX35" fmla="*/ 123594 w 1001230"/>
                <a:gd name="connsiteY35" fmla="*/ 169 h 778769"/>
                <a:gd name="connsiteX0" fmla="*/ 123594 w 1001230"/>
                <a:gd name="connsiteY0" fmla="*/ 169 h 778769"/>
                <a:gd name="connsiteX1" fmla="*/ 108504 w 1001230"/>
                <a:gd name="connsiteY1" fmla="*/ 68071 h 778769"/>
                <a:gd name="connsiteX2" fmla="*/ 253360 w 1001230"/>
                <a:gd name="connsiteY2" fmla="*/ 15259 h 778769"/>
                <a:gd name="connsiteX3" fmla="*/ 189985 w 1001230"/>
                <a:gd name="connsiteY3" fmla="*/ 148043 h 778769"/>
                <a:gd name="connsiteX4" fmla="*/ 325787 w 1001230"/>
                <a:gd name="connsiteY4" fmla="*/ 57509 h 778769"/>
                <a:gd name="connsiteX5" fmla="*/ 292591 w 1001230"/>
                <a:gd name="connsiteY5" fmla="*/ 199346 h 778769"/>
                <a:gd name="connsiteX6" fmla="*/ 435938 w 1001230"/>
                <a:gd name="connsiteY6" fmla="*/ 60526 h 778769"/>
                <a:gd name="connsiteX7" fmla="*/ 404252 w 1001230"/>
                <a:gd name="connsiteY7" fmla="*/ 247631 h 778769"/>
                <a:gd name="connsiteX8" fmla="*/ 514401 w 1001230"/>
                <a:gd name="connsiteY8" fmla="*/ 122391 h 778769"/>
                <a:gd name="connsiteX9" fmla="*/ 500821 w 1001230"/>
                <a:gd name="connsiteY9" fmla="*/ 315532 h 778769"/>
                <a:gd name="connsiteX10" fmla="*/ 641150 w 1001230"/>
                <a:gd name="connsiteY10" fmla="*/ 142008 h 778769"/>
                <a:gd name="connsiteX11" fmla="*/ 644167 w 1001230"/>
                <a:gd name="connsiteY11" fmla="*/ 353255 h 778769"/>
                <a:gd name="connsiteX12" fmla="*/ 782988 w 1001230"/>
                <a:gd name="connsiteY12" fmla="*/ 282336 h 778769"/>
                <a:gd name="connsiteX13" fmla="*/ 853907 w 1001230"/>
                <a:gd name="connsiteY13" fmla="*/ 493583 h 778769"/>
                <a:gd name="connsiteX14" fmla="*/ 944442 w 1001230"/>
                <a:gd name="connsiteY14" fmla="*/ 427193 h 778769"/>
                <a:gd name="connsiteX15" fmla="*/ 893137 w 1001230"/>
                <a:gd name="connsiteY15" fmla="*/ 611279 h 778769"/>
                <a:gd name="connsiteX16" fmla="*/ 989707 w 1001230"/>
                <a:gd name="connsiteY16" fmla="*/ 532816 h 778769"/>
                <a:gd name="connsiteX17" fmla="*/ 986691 w 1001230"/>
                <a:gd name="connsiteY17" fmla="*/ 645984 h 778769"/>
                <a:gd name="connsiteX18" fmla="*/ 856923 w 1001230"/>
                <a:gd name="connsiteY18" fmla="*/ 778769 h 778769"/>
                <a:gd name="connsiteX19" fmla="*/ 831273 w 1001230"/>
                <a:gd name="connsiteY19" fmla="*/ 644475 h 778769"/>
                <a:gd name="connsiteX20" fmla="*/ 742247 w 1001230"/>
                <a:gd name="connsiteY20" fmla="*/ 745571 h 778769"/>
                <a:gd name="connsiteX21" fmla="*/ 733193 w 1001230"/>
                <a:gd name="connsiteY21" fmla="*/ 596190 h 778769"/>
                <a:gd name="connsiteX22" fmla="*/ 592865 w 1001230"/>
                <a:gd name="connsiteY22" fmla="*/ 667109 h 778769"/>
                <a:gd name="connsiteX23" fmla="*/ 583811 w 1001230"/>
                <a:gd name="connsiteY23" fmla="*/ 547905 h 778769"/>
                <a:gd name="connsiteX24" fmla="*/ 426884 w 1001230"/>
                <a:gd name="connsiteY24" fmla="*/ 638439 h 778769"/>
                <a:gd name="connsiteX25" fmla="*/ 473661 w 1001230"/>
                <a:gd name="connsiteY25" fmla="*/ 451334 h 778769"/>
                <a:gd name="connsiteX26" fmla="*/ 316733 w 1001230"/>
                <a:gd name="connsiteY26" fmla="*/ 528288 h 778769"/>
                <a:gd name="connsiteX27" fmla="*/ 331823 w 1001230"/>
                <a:gd name="connsiteY27" fmla="*/ 335148 h 778769"/>
                <a:gd name="connsiteX28" fmla="*/ 162825 w 1001230"/>
                <a:gd name="connsiteY28" fmla="*/ 410593 h 778769"/>
                <a:gd name="connsiteX29" fmla="*/ 197530 w 1001230"/>
                <a:gd name="connsiteY29" fmla="*/ 282335 h 778769"/>
                <a:gd name="connsiteX30" fmla="*/ 167352 w 1001230"/>
                <a:gd name="connsiteY30" fmla="*/ 206891 h 778769"/>
                <a:gd name="connsiteX31" fmla="*/ 57202 w 1001230"/>
                <a:gd name="connsiteY31" fmla="*/ 301952 h 778769"/>
                <a:gd name="connsiteX32" fmla="*/ 102469 w 1001230"/>
                <a:gd name="connsiteY32" fmla="*/ 158605 h 778769"/>
                <a:gd name="connsiteX33" fmla="*/ 4389 w 1001230"/>
                <a:gd name="connsiteY33" fmla="*/ 197837 h 778769"/>
                <a:gd name="connsiteX34" fmla="*/ 27024 w 1001230"/>
                <a:gd name="connsiteY34" fmla="*/ 92214 h 778769"/>
                <a:gd name="connsiteX35" fmla="*/ 123594 w 1001230"/>
                <a:gd name="connsiteY35" fmla="*/ 169 h 778769"/>
                <a:gd name="connsiteX0" fmla="*/ 123594 w 1001230"/>
                <a:gd name="connsiteY0" fmla="*/ 169 h 778769"/>
                <a:gd name="connsiteX1" fmla="*/ 108504 w 1001230"/>
                <a:gd name="connsiteY1" fmla="*/ 68071 h 778769"/>
                <a:gd name="connsiteX2" fmla="*/ 253360 w 1001230"/>
                <a:gd name="connsiteY2" fmla="*/ 15259 h 778769"/>
                <a:gd name="connsiteX3" fmla="*/ 189985 w 1001230"/>
                <a:gd name="connsiteY3" fmla="*/ 148043 h 778769"/>
                <a:gd name="connsiteX4" fmla="*/ 325787 w 1001230"/>
                <a:gd name="connsiteY4" fmla="*/ 57509 h 778769"/>
                <a:gd name="connsiteX5" fmla="*/ 292591 w 1001230"/>
                <a:gd name="connsiteY5" fmla="*/ 199346 h 778769"/>
                <a:gd name="connsiteX6" fmla="*/ 435938 w 1001230"/>
                <a:gd name="connsiteY6" fmla="*/ 60526 h 778769"/>
                <a:gd name="connsiteX7" fmla="*/ 404252 w 1001230"/>
                <a:gd name="connsiteY7" fmla="*/ 247631 h 778769"/>
                <a:gd name="connsiteX8" fmla="*/ 514401 w 1001230"/>
                <a:gd name="connsiteY8" fmla="*/ 122391 h 778769"/>
                <a:gd name="connsiteX9" fmla="*/ 500821 w 1001230"/>
                <a:gd name="connsiteY9" fmla="*/ 315532 h 778769"/>
                <a:gd name="connsiteX10" fmla="*/ 641150 w 1001230"/>
                <a:gd name="connsiteY10" fmla="*/ 142008 h 778769"/>
                <a:gd name="connsiteX11" fmla="*/ 644167 w 1001230"/>
                <a:gd name="connsiteY11" fmla="*/ 353255 h 778769"/>
                <a:gd name="connsiteX12" fmla="*/ 782988 w 1001230"/>
                <a:gd name="connsiteY12" fmla="*/ 282336 h 778769"/>
                <a:gd name="connsiteX13" fmla="*/ 853907 w 1001230"/>
                <a:gd name="connsiteY13" fmla="*/ 493583 h 778769"/>
                <a:gd name="connsiteX14" fmla="*/ 944442 w 1001230"/>
                <a:gd name="connsiteY14" fmla="*/ 427193 h 778769"/>
                <a:gd name="connsiteX15" fmla="*/ 893137 w 1001230"/>
                <a:gd name="connsiteY15" fmla="*/ 611279 h 778769"/>
                <a:gd name="connsiteX16" fmla="*/ 989707 w 1001230"/>
                <a:gd name="connsiteY16" fmla="*/ 532816 h 778769"/>
                <a:gd name="connsiteX17" fmla="*/ 986691 w 1001230"/>
                <a:gd name="connsiteY17" fmla="*/ 645984 h 778769"/>
                <a:gd name="connsiteX18" fmla="*/ 856923 w 1001230"/>
                <a:gd name="connsiteY18" fmla="*/ 778769 h 778769"/>
                <a:gd name="connsiteX19" fmla="*/ 831273 w 1001230"/>
                <a:gd name="connsiteY19" fmla="*/ 644475 h 778769"/>
                <a:gd name="connsiteX20" fmla="*/ 742247 w 1001230"/>
                <a:gd name="connsiteY20" fmla="*/ 745571 h 778769"/>
                <a:gd name="connsiteX21" fmla="*/ 733193 w 1001230"/>
                <a:gd name="connsiteY21" fmla="*/ 596190 h 778769"/>
                <a:gd name="connsiteX22" fmla="*/ 592865 w 1001230"/>
                <a:gd name="connsiteY22" fmla="*/ 667109 h 778769"/>
                <a:gd name="connsiteX23" fmla="*/ 583811 w 1001230"/>
                <a:gd name="connsiteY23" fmla="*/ 547905 h 778769"/>
                <a:gd name="connsiteX24" fmla="*/ 426884 w 1001230"/>
                <a:gd name="connsiteY24" fmla="*/ 638439 h 778769"/>
                <a:gd name="connsiteX25" fmla="*/ 473661 w 1001230"/>
                <a:gd name="connsiteY25" fmla="*/ 451334 h 778769"/>
                <a:gd name="connsiteX26" fmla="*/ 316733 w 1001230"/>
                <a:gd name="connsiteY26" fmla="*/ 528288 h 778769"/>
                <a:gd name="connsiteX27" fmla="*/ 331823 w 1001230"/>
                <a:gd name="connsiteY27" fmla="*/ 335148 h 778769"/>
                <a:gd name="connsiteX28" fmla="*/ 162825 w 1001230"/>
                <a:gd name="connsiteY28" fmla="*/ 410593 h 778769"/>
                <a:gd name="connsiteX29" fmla="*/ 197530 w 1001230"/>
                <a:gd name="connsiteY29" fmla="*/ 282335 h 778769"/>
                <a:gd name="connsiteX30" fmla="*/ 167352 w 1001230"/>
                <a:gd name="connsiteY30" fmla="*/ 206891 h 778769"/>
                <a:gd name="connsiteX31" fmla="*/ 57202 w 1001230"/>
                <a:gd name="connsiteY31" fmla="*/ 301952 h 778769"/>
                <a:gd name="connsiteX32" fmla="*/ 102469 w 1001230"/>
                <a:gd name="connsiteY32" fmla="*/ 158605 h 778769"/>
                <a:gd name="connsiteX33" fmla="*/ 4389 w 1001230"/>
                <a:gd name="connsiteY33" fmla="*/ 197837 h 778769"/>
                <a:gd name="connsiteX34" fmla="*/ 27024 w 1001230"/>
                <a:gd name="connsiteY34" fmla="*/ 92214 h 778769"/>
                <a:gd name="connsiteX35" fmla="*/ 123594 w 1001230"/>
                <a:gd name="connsiteY35" fmla="*/ 169 h 778769"/>
                <a:gd name="connsiteX0" fmla="*/ 123594 w 1001230"/>
                <a:gd name="connsiteY0" fmla="*/ 169 h 778769"/>
                <a:gd name="connsiteX1" fmla="*/ 108504 w 1001230"/>
                <a:gd name="connsiteY1" fmla="*/ 68071 h 778769"/>
                <a:gd name="connsiteX2" fmla="*/ 253360 w 1001230"/>
                <a:gd name="connsiteY2" fmla="*/ 15259 h 778769"/>
                <a:gd name="connsiteX3" fmla="*/ 189985 w 1001230"/>
                <a:gd name="connsiteY3" fmla="*/ 148043 h 778769"/>
                <a:gd name="connsiteX4" fmla="*/ 325787 w 1001230"/>
                <a:gd name="connsiteY4" fmla="*/ 57509 h 778769"/>
                <a:gd name="connsiteX5" fmla="*/ 292591 w 1001230"/>
                <a:gd name="connsiteY5" fmla="*/ 199346 h 778769"/>
                <a:gd name="connsiteX6" fmla="*/ 435938 w 1001230"/>
                <a:gd name="connsiteY6" fmla="*/ 60526 h 778769"/>
                <a:gd name="connsiteX7" fmla="*/ 404252 w 1001230"/>
                <a:gd name="connsiteY7" fmla="*/ 247631 h 778769"/>
                <a:gd name="connsiteX8" fmla="*/ 514401 w 1001230"/>
                <a:gd name="connsiteY8" fmla="*/ 122391 h 778769"/>
                <a:gd name="connsiteX9" fmla="*/ 500821 w 1001230"/>
                <a:gd name="connsiteY9" fmla="*/ 315532 h 778769"/>
                <a:gd name="connsiteX10" fmla="*/ 641150 w 1001230"/>
                <a:gd name="connsiteY10" fmla="*/ 142008 h 778769"/>
                <a:gd name="connsiteX11" fmla="*/ 644167 w 1001230"/>
                <a:gd name="connsiteY11" fmla="*/ 353255 h 778769"/>
                <a:gd name="connsiteX12" fmla="*/ 844853 w 1001230"/>
                <a:gd name="connsiteY12" fmla="*/ 350237 h 778769"/>
                <a:gd name="connsiteX13" fmla="*/ 853907 w 1001230"/>
                <a:gd name="connsiteY13" fmla="*/ 493583 h 778769"/>
                <a:gd name="connsiteX14" fmla="*/ 944442 w 1001230"/>
                <a:gd name="connsiteY14" fmla="*/ 427193 h 778769"/>
                <a:gd name="connsiteX15" fmla="*/ 893137 w 1001230"/>
                <a:gd name="connsiteY15" fmla="*/ 611279 h 778769"/>
                <a:gd name="connsiteX16" fmla="*/ 989707 w 1001230"/>
                <a:gd name="connsiteY16" fmla="*/ 532816 h 778769"/>
                <a:gd name="connsiteX17" fmla="*/ 986691 w 1001230"/>
                <a:gd name="connsiteY17" fmla="*/ 645984 h 778769"/>
                <a:gd name="connsiteX18" fmla="*/ 856923 w 1001230"/>
                <a:gd name="connsiteY18" fmla="*/ 778769 h 778769"/>
                <a:gd name="connsiteX19" fmla="*/ 831273 w 1001230"/>
                <a:gd name="connsiteY19" fmla="*/ 644475 h 778769"/>
                <a:gd name="connsiteX20" fmla="*/ 742247 w 1001230"/>
                <a:gd name="connsiteY20" fmla="*/ 745571 h 778769"/>
                <a:gd name="connsiteX21" fmla="*/ 733193 w 1001230"/>
                <a:gd name="connsiteY21" fmla="*/ 596190 h 778769"/>
                <a:gd name="connsiteX22" fmla="*/ 592865 w 1001230"/>
                <a:gd name="connsiteY22" fmla="*/ 667109 h 778769"/>
                <a:gd name="connsiteX23" fmla="*/ 583811 w 1001230"/>
                <a:gd name="connsiteY23" fmla="*/ 547905 h 778769"/>
                <a:gd name="connsiteX24" fmla="*/ 426884 w 1001230"/>
                <a:gd name="connsiteY24" fmla="*/ 638439 h 778769"/>
                <a:gd name="connsiteX25" fmla="*/ 473661 w 1001230"/>
                <a:gd name="connsiteY25" fmla="*/ 451334 h 778769"/>
                <a:gd name="connsiteX26" fmla="*/ 316733 w 1001230"/>
                <a:gd name="connsiteY26" fmla="*/ 528288 h 778769"/>
                <a:gd name="connsiteX27" fmla="*/ 331823 w 1001230"/>
                <a:gd name="connsiteY27" fmla="*/ 335148 h 778769"/>
                <a:gd name="connsiteX28" fmla="*/ 162825 w 1001230"/>
                <a:gd name="connsiteY28" fmla="*/ 410593 h 778769"/>
                <a:gd name="connsiteX29" fmla="*/ 197530 w 1001230"/>
                <a:gd name="connsiteY29" fmla="*/ 282335 h 778769"/>
                <a:gd name="connsiteX30" fmla="*/ 167352 w 1001230"/>
                <a:gd name="connsiteY30" fmla="*/ 206891 h 778769"/>
                <a:gd name="connsiteX31" fmla="*/ 57202 w 1001230"/>
                <a:gd name="connsiteY31" fmla="*/ 301952 h 778769"/>
                <a:gd name="connsiteX32" fmla="*/ 102469 w 1001230"/>
                <a:gd name="connsiteY32" fmla="*/ 158605 h 778769"/>
                <a:gd name="connsiteX33" fmla="*/ 4389 w 1001230"/>
                <a:gd name="connsiteY33" fmla="*/ 197837 h 778769"/>
                <a:gd name="connsiteX34" fmla="*/ 27024 w 1001230"/>
                <a:gd name="connsiteY34" fmla="*/ 92214 h 778769"/>
                <a:gd name="connsiteX35" fmla="*/ 123594 w 1001230"/>
                <a:gd name="connsiteY35" fmla="*/ 169 h 778769"/>
                <a:gd name="connsiteX0" fmla="*/ 123594 w 1001230"/>
                <a:gd name="connsiteY0" fmla="*/ 169 h 778769"/>
                <a:gd name="connsiteX1" fmla="*/ 108504 w 1001230"/>
                <a:gd name="connsiteY1" fmla="*/ 68071 h 778769"/>
                <a:gd name="connsiteX2" fmla="*/ 253360 w 1001230"/>
                <a:gd name="connsiteY2" fmla="*/ 15259 h 778769"/>
                <a:gd name="connsiteX3" fmla="*/ 189985 w 1001230"/>
                <a:gd name="connsiteY3" fmla="*/ 148043 h 778769"/>
                <a:gd name="connsiteX4" fmla="*/ 325787 w 1001230"/>
                <a:gd name="connsiteY4" fmla="*/ 57509 h 778769"/>
                <a:gd name="connsiteX5" fmla="*/ 292591 w 1001230"/>
                <a:gd name="connsiteY5" fmla="*/ 199346 h 778769"/>
                <a:gd name="connsiteX6" fmla="*/ 435938 w 1001230"/>
                <a:gd name="connsiteY6" fmla="*/ 60526 h 778769"/>
                <a:gd name="connsiteX7" fmla="*/ 404252 w 1001230"/>
                <a:gd name="connsiteY7" fmla="*/ 247631 h 778769"/>
                <a:gd name="connsiteX8" fmla="*/ 514401 w 1001230"/>
                <a:gd name="connsiteY8" fmla="*/ 122391 h 778769"/>
                <a:gd name="connsiteX9" fmla="*/ 500821 w 1001230"/>
                <a:gd name="connsiteY9" fmla="*/ 315532 h 778769"/>
                <a:gd name="connsiteX10" fmla="*/ 641150 w 1001230"/>
                <a:gd name="connsiteY10" fmla="*/ 142008 h 778769"/>
                <a:gd name="connsiteX11" fmla="*/ 644167 w 1001230"/>
                <a:gd name="connsiteY11" fmla="*/ 353255 h 778769"/>
                <a:gd name="connsiteX12" fmla="*/ 844853 w 1001230"/>
                <a:gd name="connsiteY12" fmla="*/ 350237 h 778769"/>
                <a:gd name="connsiteX13" fmla="*/ 853907 w 1001230"/>
                <a:gd name="connsiteY13" fmla="*/ 493583 h 778769"/>
                <a:gd name="connsiteX14" fmla="*/ 944442 w 1001230"/>
                <a:gd name="connsiteY14" fmla="*/ 427193 h 778769"/>
                <a:gd name="connsiteX15" fmla="*/ 893137 w 1001230"/>
                <a:gd name="connsiteY15" fmla="*/ 611279 h 778769"/>
                <a:gd name="connsiteX16" fmla="*/ 989707 w 1001230"/>
                <a:gd name="connsiteY16" fmla="*/ 532816 h 778769"/>
                <a:gd name="connsiteX17" fmla="*/ 986691 w 1001230"/>
                <a:gd name="connsiteY17" fmla="*/ 645984 h 778769"/>
                <a:gd name="connsiteX18" fmla="*/ 856923 w 1001230"/>
                <a:gd name="connsiteY18" fmla="*/ 778769 h 778769"/>
                <a:gd name="connsiteX19" fmla="*/ 831273 w 1001230"/>
                <a:gd name="connsiteY19" fmla="*/ 644475 h 778769"/>
                <a:gd name="connsiteX20" fmla="*/ 742247 w 1001230"/>
                <a:gd name="connsiteY20" fmla="*/ 745571 h 778769"/>
                <a:gd name="connsiteX21" fmla="*/ 733193 w 1001230"/>
                <a:gd name="connsiteY21" fmla="*/ 596190 h 778769"/>
                <a:gd name="connsiteX22" fmla="*/ 592865 w 1001230"/>
                <a:gd name="connsiteY22" fmla="*/ 667109 h 778769"/>
                <a:gd name="connsiteX23" fmla="*/ 583811 w 1001230"/>
                <a:gd name="connsiteY23" fmla="*/ 547905 h 778769"/>
                <a:gd name="connsiteX24" fmla="*/ 426884 w 1001230"/>
                <a:gd name="connsiteY24" fmla="*/ 638439 h 778769"/>
                <a:gd name="connsiteX25" fmla="*/ 473661 w 1001230"/>
                <a:gd name="connsiteY25" fmla="*/ 451334 h 778769"/>
                <a:gd name="connsiteX26" fmla="*/ 316733 w 1001230"/>
                <a:gd name="connsiteY26" fmla="*/ 528288 h 778769"/>
                <a:gd name="connsiteX27" fmla="*/ 331823 w 1001230"/>
                <a:gd name="connsiteY27" fmla="*/ 335148 h 778769"/>
                <a:gd name="connsiteX28" fmla="*/ 162825 w 1001230"/>
                <a:gd name="connsiteY28" fmla="*/ 410593 h 778769"/>
                <a:gd name="connsiteX29" fmla="*/ 197530 w 1001230"/>
                <a:gd name="connsiteY29" fmla="*/ 282335 h 778769"/>
                <a:gd name="connsiteX30" fmla="*/ 167352 w 1001230"/>
                <a:gd name="connsiteY30" fmla="*/ 206891 h 778769"/>
                <a:gd name="connsiteX31" fmla="*/ 57202 w 1001230"/>
                <a:gd name="connsiteY31" fmla="*/ 301952 h 778769"/>
                <a:gd name="connsiteX32" fmla="*/ 102469 w 1001230"/>
                <a:gd name="connsiteY32" fmla="*/ 158605 h 778769"/>
                <a:gd name="connsiteX33" fmla="*/ 4389 w 1001230"/>
                <a:gd name="connsiteY33" fmla="*/ 197837 h 778769"/>
                <a:gd name="connsiteX34" fmla="*/ 27024 w 1001230"/>
                <a:gd name="connsiteY34" fmla="*/ 92214 h 778769"/>
                <a:gd name="connsiteX35" fmla="*/ 123594 w 1001230"/>
                <a:gd name="connsiteY35" fmla="*/ 169 h 778769"/>
                <a:gd name="connsiteX0" fmla="*/ 123594 w 1001230"/>
                <a:gd name="connsiteY0" fmla="*/ 169 h 778769"/>
                <a:gd name="connsiteX1" fmla="*/ 108504 w 1001230"/>
                <a:gd name="connsiteY1" fmla="*/ 68071 h 778769"/>
                <a:gd name="connsiteX2" fmla="*/ 253360 w 1001230"/>
                <a:gd name="connsiteY2" fmla="*/ 15259 h 778769"/>
                <a:gd name="connsiteX3" fmla="*/ 189985 w 1001230"/>
                <a:gd name="connsiteY3" fmla="*/ 148043 h 778769"/>
                <a:gd name="connsiteX4" fmla="*/ 325787 w 1001230"/>
                <a:gd name="connsiteY4" fmla="*/ 57509 h 778769"/>
                <a:gd name="connsiteX5" fmla="*/ 292591 w 1001230"/>
                <a:gd name="connsiteY5" fmla="*/ 199346 h 778769"/>
                <a:gd name="connsiteX6" fmla="*/ 435938 w 1001230"/>
                <a:gd name="connsiteY6" fmla="*/ 60526 h 778769"/>
                <a:gd name="connsiteX7" fmla="*/ 404252 w 1001230"/>
                <a:gd name="connsiteY7" fmla="*/ 247631 h 778769"/>
                <a:gd name="connsiteX8" fmla="*/ 514401 w 1001230"/>
                <a:gd name="connsiteY8" fmla="*/ 122391 h 778769"/>
                <a:gd name="connsiteX9" fmla="*/ 500821 w 1001230"/>
                <a:gd name="connsiteY9" fmla="*/ 315532 h 778769"/>
                <a:gd name="connsiteX10" fmla="*/ 641150 w 1001230"/>
                <a:gd name="connsiteY10" fmla="*/ 142008 h 778769"/>
                <a:gd name="connsiteX11" fmla="*/ 687925 w 1001230"/>
                <a:gd name="connsiteY11" fmla="*/ 437754 h 778769"/>
                <a:gd name="connsiteX12" fmla="*/ 844853 w 1001230"/>
                <a:gd name="connsiteY12" fmla="*/ 350237 h 778769"/>
                <a:gd name="connsiteX13" fmla="*/ 853907 w 1001230"/>
                <a:gd name="connsiteY13" fmla="*/ 493583 h 778769"/>
                <a:gd name="connsiteX14" fmla="*/ 944442 w 1001230"/>
                <a:gd name="connsiteY14" fmla="*/ 427193 h 778769"/>
                <a:gd name="connsiteX15" fmla="*/ 893137 w 1001230"/>
                <a:gd name="connsiteY15" fmla="*/ 611279 h 778769"/>
                <a:gd name="connsiteX16" fmla="*/ 989707 w 1001230"/>
                <a:gd name="connsiteY16" fmla="*/ 532816 h 778769"/>
                <a:gd name="connsiteX17" fmla="*/ 986691 w 1001230"/>
                <a:gd name="connsiteY17" fmla="*/ 645984 h 778769"/>
                <a:gd name="connsiteX18" fmla="*/ 856923 w 1001230"/>
                <a:gd name="connsiteY18" fmla="*/ 778769 h 778769"/>
                <a:gd name="connsiteX19" fmla="*/ 831273 w 1001230"/>
                <a:gd name="connsiteY19" fmla="*/ 644475 h 778769"/>
                <a:gd name="connsiteX20" fmla="*/ 742247 w 1001230"/>
                <a:gd name="connsiteY20" fmla="*/ 745571 h 778769"/>
                <a:gd name="connsiteX21" fmla="*/ 733193 w 1001230"/>
                <a:gd name="connsiteY21" fmla="*/ 596190 h 778769"/>
                <a:gd name="connsiteX22" fmla="*/ 592865 w 1001230"/>
                <a:gd name="connsiteY22" fmla="*/ 667109 h 778769"/>
                <a:gd name="connsiteX23" fmla="*/ 583811 w 1001230"/>
                <a:gd name="connsiteY23" fmla="*/ 547905 h 778769"/>
                <a:gd name="connsiteX24" fmla="*/ 426884 w 1001230"/>
                <a:gd name="connsiteY24" fmla="*/ 638439 h 778769"/>
                <a:gd name="connsiteX25" fmla="*/ 473661 w 1001230"/>
                <a:gd name="connsiteY25" fmla="*/ 451334 h 778769"/>
                <a:gd name="connsiteX26" fmla="*/ 316733 w 1001230"/>
                <a:gd name="connsiteY26" fmla="*/ 528288 h 778769"/>
                <a:gd name="connsiteX27" fmla="*/ 331823 w 1001230"/>
                <a:gd name="connsiteY27" fmla="*/ 335148 h 778769"/>
                <a:gd name="connsiteX28" fmla="*/ 162825 w 1001230"/>
                <a:gd name="connsiteY28" fmla="*/ 410593 h 778769"/>
                <a:gd name="connsiteX29" fmla="*/ 197530 w 1001230"/>
                <a:gd name="connsiteY29" fmla="*/ 282335 h 778769"/>
                <a:gd name="connsiteX30" fmla="*/ 167352 w 1001230"/>
                <a:gd name="connsiteY30" fmla="*/ 206891 h 778769"/>
                <a:gd name="connsiteX31" fmla="*/ 57202 w 1001230"/>
                <a:gd name="connsiteY31" fmla="*/ 301952 h 778769"/>
                <a:gd name="connsiteX32" fmla="*/ 102469 w 1001230"/>
                <a:gd name="connsiteY32" fmla="*/ 158605 h 778769"/>
                <a:gd name="connsiteX33" fmla="*/ 4389 w 1001230"/>
                <a:gd name="connsiteY33" fmla="*/ 197837 h 778769"/>
                <a:gd name="connsiteX34" fmla="*/ 27024 w 1001230"/>
                <a:gd name="connsiteY34" fmla="*/ 92214 h 778769"/>
                <a:gd name="connsiteX35" fmla="*/ 123594 w 1001230"/>
                <a:gd name="connsiteY35" fmla="*/ 169 h 778769"/>
                <a:gd name="connsiteX0" fmla="*/ 123594 w 1001230"/>
                <a:gd name="connsiteY0" fmla="*/ 169 h 778769"/>
                <a:gd name="connsiteX1" fmla="*/ 108504 w 1001230"/>
                <a:gd name="connsiteY1" fmla="*/ 68071 h 778769"/>
                <a:gd name="connsiteX2" fmla="*/ 253360 w 1001230"/>
                <a:gd name="connsiteY2" fmla="*/ 15259 h 778769"/>
                <a:gd name="connsiteX3" fmla="*/ 189985 w 1001230"/>
                <a:gd name="connsiteY3" fmla="*/ 148043 h 778769"/>
                <a:gd name="connsiteX4" fmla="*/ 325787 w 1001230"/>
                <a:gd name="connsiteY4" fmla="*/ 57509 h 778769"/>
                <a:gd name="connsiteX5" fmla="*/ 292591 w 1001230"/>
                <a:gd name="connsiteY5" fmla="*/ 199346 h 778769"/>
                <a:gd name="connsiteX6" fmla="*/ 435938 w 1001230"/>
                <a:gd name="connsiteY6" fmla="*/ 60526 h 778769"/>
                <a:gd name="connsiteX7" fmla="*/ 404252 w 1001230"/>
                <a:gd name="connsiteY7" fmla="*/ 247631 h 778769"/>
                <a:gd name="connsiteX8" fmla="*/ 514401 w 1001230"/>
                <a:gd name="connsiteY8" fmla="*/ 122391 h 778769"/>
                <a:gd name="connsiteX9" fmla="*/ 500821 w 1001230"/>
                <a:gd name="connsiteY9" fmla="*/ 315532 h 778769"/>
                <a:gd name="connsiteX10" fmla="*/ 733194 w 1001230"/>
                <a:gd name="connsiteY10" fmla="*/ 268757 h 778769"/>
                <a:gd name="connsiteX11" fmla="*/ 687925 w 1001230"/>
                <a:gd name="connsiteY11" fmla="*/ 437754 h 778769"/>
                <a:gd name="connsiteX12" fmla="*/ 844853 w 1001230"/>
                <a:gd name="connsiteY12" fmla="*/ 350237 h 778769"/>
                <a:gd name="connsiteX13" fmla="*/ 853907 w 1001230"/>
                <a:gd name="connsiteY13" fmla="*/ 493583 h 778769"/>
                <a:gd name="connsiteX14" fmla="*/ 944442 w 1001230"/>
                <a:gd name="connsiteY14" fmla="*/ 427193 h 778769"/>
                <a:gd name="connsiteX15" fmla="*/ 893137 w 1001230"/>
                <a:gd name="connsiteY15" fmla="*/ 611279 h 778769"/>
                <a:gd name="connsiteX16" fmla="*/ 989707 w 1001230"/>
                <a:gd name="connsiteY16" fmla="*/ 532816 h 778769"/>
                <a:gd name="connsiteX17" fmla="*/ 986691 w 1001230"/>
                <a:gd name="connsiteY17" fmla="*/ 645984 h 778769"/>
                <a:gd name="connsiteX18" fmla="*/ 856923 w 1001230"/>
                <a:gd name="connsiteY18" fmla="*/ 778769 h 778769"/>
                <a:gd name="connsiteX19" fmla="*/ 831273 w 1001230"/>
                <a:gd name="connsiteY19" fmla="*/ 644475 h 778769"/>
                <a:gd name="connsiteX20" fmla="*/ 742247 w 1001230"/>
                <a:gd name="connsiteY20" fmla="*/ 745571 h 778769"/>
                <a:gd name="connsiteX21" fmla="*/ 733193 w 1001230"/>
                <a:gd name="connsiteY21" fmla="*/ 596190 h 778769"/>
                <a:gd name="connsiteX22" fmla="*/ 592865 w 1001230"/>
                <a:gd name="connsiteY22" fmla="*/ 667109 h 778769"/>
                <a:gd name="connsiteX23" fmla="*/ 583811 w 1001230"/>
                <a:gd name="connsiteY23" fmla="*/ 547905 h 778769"/>
                <a:gd name="connsiteX24" fmla="*/ 426884 w 1001230"/>
                <a:gd name="connsiteY24" fmla="*/ 638439 h 778769"/>
                <a:gd name="connsiteX25" fmla="*/ 473661 w 1001230"/>
                <a:gd name="connsiteY25" fmla="*/ 451334 h 778769"/>
                <a:gd name="connsiteX26" fmla="*/ 316733 w 1001230"/>
                <a:gd name="connsiteY26" fmla="*/ 528288 h 778769"/>
                <a:gd name="connsiteX27" fmla="*/ 331823 w 1001230"/>
                <a:gd name="connsiteY27" fmla="*/ 335148 h 778769"/>
                <a:gd name="connsiteX28" fmla="*/ 162825 w 1001230"/>
                <a:gd name="connsiteY28" fmla="*/ 410593 h 778769"/>
                <a:gd name="connsiteX29" fmla="*/ 197530 w 1001230"/>
                <a:gd name="connsiteY29" fmla="*/ 282335 h 778769"/>
                <a:gd name="connsiteX30" fmla="*/ 167352 w 1001230"/>
                <a:gd name="connsiteY30" fmla="*/ 206891 h 778769"/>
                <a:gd name="connsiteX31" fmla="*/ 57202 w 1001230"/>
                <a:gd name="connsiteY31" fmla="*/ 301952 h 778769"/>
                <a:gd name="connsiteX32" fmla="*/ 102469 w 1001230"/>
                <a:gd name="connsiteY32" fmla="*/ 158605 h 778769"/>
                <a:gd name="connsiteX33" fmla="*/ 4389 w 1001230"/>
                <a:gd name="connsiteY33" fmla="*/ 197837 h 778769"/>
                <a:gd name="connsiteX34" fmla="*/ 27024 w 1001230"/>
                <a:gd name="connsiteY34" fmla="*/ 92214 h 778769"/>
                <a:gd name="connsiteX35" fmla="*/ 123594 w 1001230"/>
                <a:gd name="connsiteY35" fmla="*/ 169 h 778769"/>
                <a:gd name="connsiteX0" fmla="*/ 123594 w 1001230"/>
                <a:gd name="connsiteY0" fmla="*/ 169 h 778769"/>
                <a:gd name="connsiteX1" fmla="*/ 108504 w 1001230"/>
                <a:gd name="connsiteY1" fmla="*/ 68071 h 778769"/>
                <a:gd name="connsiteX2" fmla="*/ 253360 w 1001230"/>
                <a:gd name="connsiteY2" fmla="*/ 15259 h 778769"/>
                <a:gd name="connsiteX3" fmla="*/ 189985 w 1001230"/>
                <a:gd name="connsiteY3" fmla="*/ 148043 h 778769"/>
                <a:gd name="connsiteX4" fmla="*/ 325787 w 1001230"/>
                <a:gd name="connsiteY4" fmla="*/ 57509 h 778769"/>
                <a:gd name="connsiteX5" fmla="*/ 292591 w 1001230"/>
                <a:gd name="connsiteY5" fmla="*/ 199346 h 778769"/>
                <a:gd name="connsiteX6" fmla="*/ 435938 w 1001230"/>
                <a:gd name="connsiteY6" fmla="*/ 60526 h 778769"/>
                <a:gd name="connsiteX7" fmla="*/ 404252 w 1001230"/>
                <a:gd name="connsiteY7" fmla="*/ 247631 h 778769"/>
                <a:gd name="connsiteX8" fmla="*/ 514401 w 1001230"/>
                <a:gd name="connsiteY8" fmla="*/ 122391 h 778769"/>
                <a:gd name="connsiteX9" fmla="*/ 591356 w 1001230"/>
                <a:gd name="connsiteY9" fmla="*/ 371362 h 778769"/>
                <a:gd name="connsiteX10" fmla="*/ 733194 w 1001230"/>
                <a:gd name="connsiteY10" fmla="*/ 268757 h 778769"/>
                <a:gd name="connsiteX11" fmla="*/ 687925 w 1001230"/>
                <a:gd name="connsiteY11" fmla="*/ 437754 h 778769"/>
                <a:gd name="connsiteX12" fmla="*/ 844853 w 1001230"/>
                <a:gd name="connsiteY12" fmla="*/ 350237 h 778769"/>
                <a:gd name="connsiteX13" fmla="*/ 853907 w 1001230"/>
                <a:gd name="connsiteY13" fmla="*/ 493583 h 778769"/>
                <a:gd name="connsiteX14" fmla="*/ 944442 w 1001230"/>
                <a:gd name="connsiteY14" fmla="*/ 427193 h 778769"/>
                <a:gd name="connsiteX15" fmla="*/ 893137 w 1001230"/>
                <a:gd name="connsiteY15" fmla="*/ 611279 h 778769"/>
                <a:gd name="connsiteX16" fmla="*/ 989707 w 1001230"/>
                <a:gd name="connsiteY16" fmla="*/ 532816 h 778769"/>
                <a:gd name="connsiteX17" fmla="*/ 986691 w 1001230"/>
                <a:gd name="connsiteY17" fmla="*/ 645984 h 778769"/>
                <a:gd name="connsiteX18" fmla="*/ 856923 w 1001230"/>
                <a:gd name="connsiteY18" fmla="*/ 778769 h 778769"/>
                <a:gd name="connsiteX19" fmla="*/ 831273 w 1001230"/>
                <a:gd name="connsiteY19" fmla="*/ 644475 h 778769"/>
                <a:gd name="connsiteX20" fmla="*/ 742247 w 1001230"/>
                <a:gd name="connsiteY20" fmla="*/ 745571 h 778769"/>
                <a:gd name="connsiteX21" fmla="*/ 733193 w 1001230"/>
                <a:gd name="connsiteY21" fmla="*/ 596190 h 778769"/>
                <a:gd name="connsiteX22" fmla="*/ 592865 w 1001230"/>
                <a:gd name="connsiteY22" fmla="*/ 667109 h 778769"/>
                <a:gd name="connsiteX23" fmla="*/ 583811 w 1001230"/>
                <a:gd name="connsiteY23" fmla="*/ 547905 h 778769"/>
                <a:gd name="connsiteX24" fmla="*/ 426884 w 1001230"/>
                <a:gd name="connsiteY24" fmla="*/ 638439 h 778769"/>
                <a:gd name="connsiteX25" fmla="*/ 473661 w 1001230"/>
                <a:gd name="connsiteY25" fmla="*/ 451334 h 778769"/>
                <a:gd name="connsiteX26" fmla="*/ 316733 w 1001230"/>
                <a:gd name="connsiteY26" fmla="*/ 528288 h 778769"/>
                <a:gd name="connsiteX27" fmla="*/ 331823 w 1001230"/>
                <a:gd name="connsiteY27" fmla="*/ 335148 h 778769"/>
                <a:gd name="connsiteX28" fmla="*/ 162825 w 1001230"/>
                <a:gd name="connsiteY28" fmla="*/ 410593 h 778769"/>
                <a:gd name="connsiteX29" fmla="*/ 197530 w 1001230"/>
                <a:gd name="connsiteY29" fmla="*/ 282335 h 778769"/>
                <a:gd name="connsiteX30" fmla="*/ 167352 w 1001230"/>
                <a:gd name="connsiteY30" fmla="*/ 206891 h 778769"/>
                <a:gd name="connsiteX31" fmla="*/ 57202 w 1001230"/>
                <a:gd name="connsiteY31" fmla="*/ 301952 h 778769"/>
                <a:gd name="connsiteX32" fmla="*/ 102469 w 1001230"/>
                <a:gd name="connsiteY32" fmla="*/ 158605 h 778769"/>
                <a:gd name="connsiteX33" fmla="*/ 4389 w 1001230"/>
                <a:gd name="connsiteY33" fmla="*/ 197837 h 778769"/>
                <a:gd name="connsiteX34" fmla="*/ 27024 w 1001230"/>
                <a:gd name="connsiteY34" fmla="*/ 92214 h 778769"/>
                <a:gd name="connsiteX35" fmla="*/ 123594 w 1001230"/>
                <a:gd name="connsiteY35" fmla="*/ 169 h 778769"/>
                <a:gd name="connsiteX0" fmla="*/ 123594 w 1001230"/>
                <a:gd name="connsiteY0" fmla="*/ 169 h 778769"/>
                <a:gd name="connsiteX1" fmla="*/ 108504 w 1001230"/>
                <a:gd name="connsiteY1" fmla="*/ 68071 h 778769"/>
                <a:gd name="connsiteX2" fmla="*/ 253360 w 1001230"/>
                <a:gd name="connsiteY2" fmla="*/ 15259 h 778769"/>
                <a:gd name="connsiteX3" fmla="*/ 189985 w 1001230"/>
                <a:gd name="connsiteY3" fmla="*/ 148043 h 778769"/>
                <a:gd name="connsiteX4" fmla="*/ 325787 w 1001230"/>
                <a:gd name="connsiteY4" fmla="*/ 57509 h 778769"/>
                <a:gd name="connsiteX5" fmla="*/ 292591 w 1001230"/>
                <a:gd name="connsiteY5" fmla="*/ 199346 h 778769"/>
                <a:gd name="connsiteX6" fmla="*/ 435938 w 1001230"/>
                <a:gd name="connsiteY6" fmla="*/ 60526 h 778769"/>
                <a:gd name="connsiteX7" fmla="*/ 404252 w 1001230"/>
                <a:gd name="connsiteY7" fmla="*/ 247631 h 778769"/>
                <a:gd name="connsiteX8" fmla="*/ 610971 w 1001230"/>
                <a:gd name="connsiteY8" fmla="*/ 161623 h 778769"/>
                <a:gd name="connsiteX9" fmla="*/ 591356 w 1001230"/>
                <a:gd name="connsiteY9" fmla="*/ 371362 h 778769"/>
                <a:gd name="connsiteX10" fmla="*/ 733194 w 1001230"/>
                <a:gd name="connsiteY10" fmla="*/ 268757 h 778769"/>
                <a:gd name="connsiteX11" fmla="*/ 687925 w 1001230"/>
                <a:gd name="connsiteY11" fmla="*/ 437754 h 778769"/>
                <a:gd name="connsiteX12" fmla="*/ 844853 w 1001230"/>
                <a:gd name="connsiteY12" fmla="*/ 350237 h 778769"/>
                <a:gd name="connsiteX13" fmla="*/ 853907 w 1001230"/>
                <a:gd name="connsiteY13" fmla="*/ 493583 h 778769"/>
                <a:gd name="connsiteX14" fmla="*/ 944442 w 1001230"/>
                <a:gd name="connsiteY14" fmla="*/ 427193 h 778769"/>
                <a:gd name="connsiteX15" fmla="*/ 893137 w 1001230"/>
                <a:gd name="connsiteY15" fmla="*/ 611279 h 778769"/>
                <a:gd name="connsiteX16" fmla="*/ 989707 w 1001230"/>
                <a:gd name="connsiteY16" fmla="*/ 532816 h 778769"/>
                <a:gd name="connsiteX17" fmla="*/ 986691 w 1001230"/>
                <a:gd name="connsiteY17" fmla="*/ 645984 h 778769"/>
                <a:gd name="connsiteX18" fmla="*/ 856923 w 1001230"/>
                <a:gd name="connsiteY18" fmla="*/ 778769 h 778769"/>
                <a:gd name="connsiteX19" fmla="*/ 831273 w 1001230"/>
                <a:gd name="connsiteY19" fmla="*/ 644475 h 778769"/>
                <a:gd name="connsiteX20" fmla="*/ 742247 w 1001230"/>
                <a:gd name="connsiteY20" fmla="*/ 745571 h 778769"/>
                <a:gd name="connsiteX21" fmla="*/ 733193 w 1001230"/>
                <a:gd name="connsiteY21" fmla="*/ 596190 h 778769"/>
                <a:gd name="connsiteX22" fmla="*/ 592865 w 1001230"/>
                <a:gd name="connsiteY22" fmla="*/ 667109 h 778769"/>
                <a:gd name="connsiteX23" fmla="*/ 583811 w 1001230"/>
                <a:gd name="connsiteY23" fmla="*/ 547905 h 778769"/>
                <a:gd name="connsiteX24" fmla="*/ 426884 w 1001230"/>
                <a:gd name="connsiteY24" fmla="*/ 638439 h 778769"/>
                <a:gd name="connsiteX25" fmla="*/ 473661 w 1001230"/>
                <a:gd name="connsiteY25" fmla="*/ 451334 h 778769"/>
                <a:gd name="connsiteX26" fmla="*/ 316733 w 1001230"/>
                <a:gd name="connsiteY26" fmla="*/ 528288 h 778769"/>
                <a:gd name="connsiteX27" fmla="*/ 331823 w 1001230"/>
                <a:gd name="connsiteY27" fmla="*/ 335148 h 778769"/>
                <a:gd name="connsiteX28" fmla="*/ 162825 w 1001230"/>
                <a:gd name="connsiteY28" fmla="*/ 410593 h 778769"/>
                <a:gd name="connsiteX29" fmla="*/ 197530 w 1001230"/>
                <a:gd name="connsiteY29" fmla="*/ 282335 h 778769"/>
                <a:gd name="connsiteX30" fmla="*/ 167352 w 1001230"/>
                <a:gd name="connsiteY30" fmla="*/ 206891 h 778769"/>
                <a:gd name="connsiteX31" fmla="*/ 57202 w 1001230"/>
                <a:gd name="connsiteY31" fmla="*/ 301952 h 778769"/>
                <a:gd name="connsiteX32" fmla="*/ 102469 w 1001230"/>
                <a:gd name="connsiteY32" fmla="*/ 158605 h 778769"/>
                <a:gd name="connsiteX33" fmla="*/ 4389 w 1001230"/>
                <a:gd name="connsiteY33" fmla="*/ 197837 h 778769"/>
                <a:gd name="connsiteX34" fmla="*/ 27024 w 1001230"/>
                <a:gd name="connsiteY34" fmla="*/ 92214 h 778769"/>
                <a:gd name="connsiteX35" fmla="*/ 123594 w 1001230"/>
                <a:gd name="connsiteY35" fmla="*/ 169 h 778769"/>
                <a:gd name="connsiteX0" fmla="*/ 123594 w 1001230"/>
                <a:gd name="connsiteY0" fmla="*/ 169 h 778769"/>
                <a:gd name="connsiteX1" fmla="*/ 108504 w 1001230"/>
                <a:gd name="connsiteY1" fmla="*/ 68071 h 778769"/>
                <a:gd name="connsiteX2" fmla="*/ 253360 w 1001230"/>
                <a:gd name="connsiteY2" fmla="*/ 15259 h 778769"/>
                <a:gd name="connsiteX3" fmla="*/ 189985 w 1001230"/>
                <a:gd name="connsiteY3" fmla="*/ 148043 h 778769"/>
                <a:gd name="connsiteX4" fmla="*/ 325787 w 1001230"/>
                <a:gd name="connsiteY4" fmla="*/ 57509 h 778769"/>
                <a:gd name="connsiteX5" fmla="*/ 292591 w 1001230"/>
                <a:gd name="connsiteY5" fmla="*/ 199346 h 778769"/>
                <a:gd name="connsiteX6" fmla="*/ 435938 w 1001230"/>
                <a:gd name="connsiteY6" fmla="*/ 60526 h 778769"/>
                <a:gd name="connsiteX7" fmla="*/ 482715 w 1001230"/>
                <a:gd name="connsiteY7" fmla="*/ 238578 h 778769"/>
                <a:gd name="connsiteX8" fmla="*/ 610971 w 1001230"/>
                <a:gd name="connsiteY8" fmla="*/ 161623 h 778769"/>
                <a:gd name="connsiteX9" fmla="*/ 591356 w 1001230"/>
                <a:gd name="connsiteY9" fmla="*/ 371362 h 778769"/>
                <a:gd name="connsiteX10" fmla="*/ 733194 w 1001230"/>
                <a:gd name="connsiteY10" fmla="*/ 268757 h 778769"/>
                <a:gd name="connsiteX11" fmla="*/ 687925 w 1001230"/>
                <a:gd name="connsiteY11" fmla="*/ 437754 h 778769"/>
                <a:gd name="connsiteX12" fmla="*/ 844853 w 1001230"/>
                <a:gd name="connsiteY12" fmla="*/ 350237 h 778769"/>
                <a:gd name="connsiteX13" fmla="*/ 853907 w 1001230"/>
                <a:gd name="connsiteY13" fmla="*/ 493583 h 778769"/>
                <a:gd name="connsiteX14" fmla="*/ 944442 w 1001230"/>
                <a:gd name="connsiteY14" fmla="*/ 427193 h 778769"/>
                <a:gd name="connsiteX15" fmla="*/ 893137 w 1001230"/>
                <a:gd name="connsiteY15" fmla="*/ 611279 h 778769"/>
                <a:gd name="connsiteX16" fmla="*/ 989707 w 1001230"/>
                <a:gd name="connsiteY16" fmla="*/ 532816 h 778769"/>
                <a:gd name="connsiteX17" fmla="*/ 986691 w 1001230"/>
                <a:gd name="connsiteY17" fmla="*/ 645984 h 778769"/>
                <a:gd name="connsiteX18" fmla="*/ 856923 w 1001230"/>
                <a:gd name="connsiteY18" fmla="*/ 778769 h 778769"/>
                <a:gd name="connsiteX19" fmla="*/ 831273 w 1001230"/>
                <a:gd name="connsiteY19" fmla="*/ 644475 h 778769"/>
                <a:gd name="connsiteX20" fmla="*/ 742247 w 1001230"/>
                <a:gd name="connsiteY20" fmla="*/ 745571 h 778769"/>
                <a:gd name="connsiteX21" fmla="*/ 733193 w 1001230"/>
                <a:gd name="connsiteY21" fmla="*/ 596190 h 778769"/>
                <a:gd name="connsiteX22" fmla="*/ 592865 w 1001230"/>
                <a:gd name="connsiteY22" fmla="*/ 667109 h 778769"/>
                <a:gd name="connsiteX23" fmla="*/ 583811 w 1001230"/>
                <a:gd name="connsiteY23" fmla="*/ 547905 h 778769"/>
                <a:gd name="connsiteX24" fmla="*/ 426884 w 1001230"/>
                <a:gd name="connsiteY24" fmla="*/ 638439 h 778769"/>
                <a:gd name="connsiteX25" fmla="*/ 473661 w 1001230"/>
                <a:gd name="connsiteY25" fmla="*/ 451334 h 778769"/>
                <a:gd name="connsiteX26" fmla="*/ 316733 w 1001230"/>
                <a:gd name="connsiteY26" fmla="*/ 528288 h 778769"/>
                <a:gd name="connsiteX27" fmla="*/ 331823 w 1001230"/>
                <a:gd name="connsiteY27" fmla="*/ 335148 h 778769"/>
                <a:gd name="connsiteX28" fmla="*/ 162825 w 1001230"/>
                <a:gd name="connsiteY28" fmla="*/ 410593 h 778769"/>
                <a:gd name="connsiteX29" fmla="*/ 197530 w 1001230"/>
                <a:gd name="connsiteY29" fmla="*/ 282335 h 778769"/>
                <a:gd name="connsiteX30" fmla="*/ 167352 w 1001230"/>
                <a:gd name="connsiteY30" fmla="*/ 206891 h 778769"/>
                <a:gd name="connsiteX31" fmla="*/ 57202 w 1001230"/>
                <a:gd name="connsiteY31" fmla="*/ 301952 h 778769"/>
                <a:gd name="connsiteX32" fmla="*/ 102469 w 1001230"/>
                <a:gd name="connsiteY32" fmla="*/ 158605 h 778769"/>
                <a:gd name="connsiteX33" fmla="*/ 4389 w 1001230"/>
                <a:gd name="connsiteY33" fmla="*/ 197837 h 778769"/>
                <a:gd name="connsiteX34" fmla="*/ 27024 w 1001230"/>
                <a:gd name="connsiteY34" fmla="*/ 92214 h 778769"/>
                <a:gd name="connsiteX35" fmla="*/ 123594 w 1001230"/>
                <a:gd name="connsiteY35" fmla="*/ 169 h 778769"/>
                <a:gd name="connsiteX0" fmla="*/ 123594 w 1001230"/>
                <a:gd name="connsiteY0" fmla="*/ 169 h 778769"/>
                <a:gd name="connsiteX1" fmla="*/ 108504 w 1001230"/>
                <a:gd name="connsiteY1" fmla="*/ 68071 h 778769"/>
                <a:gd name="connsiteX2" fmla="*/ 253360 w 1001230"/>
                <a:gd name="connsiteY2" fmla="*/ 15259 h 778769"/>
                <a:gd name="connsiteX3" fmla="*/ 189985 w 1001230"/>
                <a:gd name="connsiteY3" fmla="*/ 148043 h 778769"/>
                <a:gd name="connsiteX4" fmla="*/ 325787 w 1001230"/>
                <a:gd name="connsiteY4" fmla="*/ 57509 h 778769"/>
                <a:gd name="connsiteX5" fmla="*/ 292591 w 1001230"/>
                <a:gd name="connsiteY5" fmla="*/ 199346 h 778769"/>
                <a:gd name="connsiteX6" fmla="*/ 494785 w 1001230"/>
                <a:gd name="connsiteY6" fmla="*/ 66562 h 778769"/>
                <a:gd name="connsiteX7" fmla="*/ 482715 w 1001230"/>
                <a:gd name="connsiteY7" fmla="*/ 238578 h 778769"/>
                <a:gd name="connsiteX8" fmla="*/ 610971 w 1001230"/>
                <a:gd name="connsiteY8" fmla="*/ 161623 h 778769"/>
                <a:gd name="connsiteX9" fmla="*/ 591356 w 1001230"/>
                <a:gd name="connsiteY9" fmla="*/ 371362 h 778769"/>
                <a:gd name="connsiteX10" fmla="*/ 733194 w 1001230"/>
                <a:gd name="connsiteY10" fmla="*/ 268757 h 778769"/>
                <a:gd name="connsiteX11" fmla="*/ 687925 w 1001230"/>
                <a:gd name="connsiteY11" fmla="*/ 437754 h 778769"/>
                <a:gd name="connsiteX12" fmla="*/ 844853 w 1001230"/>
                <a:gd name="connsiteY12" fmla="*/ 350237 h 778769"/>
                <a:gd name="connsiteX13" fmla="*/ 853907 w 1001230"/>
                <a:gd name="connsiteY13" fmla="*/ 493583 h 778769"/>
                <a:gd name="connsiteX14" fmla="*/ 944442 w 1001230"/>
                <a:gd name="connsiteY14" fmla="*/ 427193 h 778769"/>
                <a:gd name="connsiteX15" fmla="*/ 893137 w 1001230"/>
                <a:gd name="connsiteY15" fmla="*/ 611279 h 778769"/>
                <a:gd name="connsiteX16" fmla="*/ 989707 w 1001230"/>
                <a:gd name="connsiteY16" fmla="*/ 532816 h 778769"/>
                <a:gd name="connsiteX17" fmla="*/ 986691 w 1001230"/>
                <a:gd name="connsiteY17" fmla="*/ 645984 h 778769"/>
                <a:gd name="connsiteX18" fmla="*/ 856923 w 1001230"/>
                <a:gd name="connsiteY18" fmla="*/ 778769 h 778769"/>
                <a:gd name="connsiteX19" fmla="*/ 831273 w 1001230"/>
                <a:gd name="connsiteY19" fmla="*/ 644475 h 778769"/>
                <a:gd name="connsiteX20" fmla="*/ 742247 w 1001230"/>
                <a:gd name="connsiteY20" fmla="*/ 745571 h 778769"/>
                <a:gd name="connsiteX21" fmla="*/ 733193 w 1001230"/>
                <a:gd name="connsiteY21" fmla="*/ 596190 h 778769"/>
                <a:gd name="connsiteX22" fmla="*/ 592865 w 1001230"/>
                <a:gd name="connsiteY22" fmla="*/ 667109 h 778769"/>
                <a:gd name="connsiteX23" fmla="*/ 583811 w 1001230"/>
                <a:gd name="connsiteY23" fmla="*/ 547905 h 778769"/>
                <a:gd name="connsiteX24" fmla="*/ 426884 w 1001230"/>
                <a:gd name="connsiteY24" fmla="*/ 638439 h 778769"/>
                <a:gd name="connsiteX25" fmla="*/ 473661 w 1001230"/>
                <a:gd name="connsiteY25" fmla="*/ 451334 h 778769"/>
                <a:gd name="connsiteX26" fmla="*/ 316733 w 1001230"/>
                <a:gd name="connsiteY26" fmla="*/ 528288 h 778769"/>
                <a:gd name="connsiteX27" fmla="*/ 331823 w 1001230"/>
                <a:gd name="connsiteY27" fmla="*/ 335148 h 778769"/>
                <a:gd name="connsiteX28" fmla="*/ 162825 w 1001230"/>
                <a:gd name="connsiteY28" fmla="*/ 410593 h 778769"/>
                <a:gd name="connsiteX29" fmla="*/ 197530 w 1001230"/>
                <a:gd name="connsiteY29" fmla="*/ 282335 h 778769"/>
                <a:gd name="connsiteX30" fmla="*/ 167352 w 1001230"/>
                <a:gd name="connsiteY30" fmla="*/ 206891 h 778769"/>
                <a:gd name="connsiteX31" fmla="*/ 57202 w 1001230"/>
                <a:gd name="connsiteY31" fmla="*/ 301952 h 778769"/>
                <a:gd name="connsiteX32" fmla="*/ 102469 w 1001230"/>
                <a:gd name="connsiteY32" fmla="*/ 158605 h 778769"/>
                <a:gd name="connsiteX33" fmla="*/ 4389 w 1001230"/>
                <a:gd name="connsiteY33" fmla="*/ 197837 h 778769"/>
                <a:gd name="connsiteX34" fmla="*/ 27024 w 1001230"/>
                <a:gd name="connsiteY34" fmla="*/ 92214 h 778769"/>
                <a:gd name="connsiteX35" fmla="*/ 123594 w 1001230"/>
                <a:gd name="connsiteY35" fmla="*/ 169 h 778769"/>
                <a:gd name="connsiteX0" fmla="*/ 123594 w 1001230"/>
                <a:gd name="connsiteY0" fmla="*/ 169 h 778769"/>
                <a:gd name="connsiteX1" fmla="*/ 108504 w 1001230"/>
                <a:gd name="connsiteY1" fmla="*/ 68071 h 778769"/>
                <a:gd name="connsiteX2" fmla="*/ 253360 w 1001230"/>
                <a:gd name="connsiteY2" fmla="*/ 15259 h 778769"/>
                <a:gd name="connsiteX3" fmla="*/ 189985 w 1001230"/>
                <a:gd name="connsiteY3" fmla="*/ 148043 h 778769"/>
                <a:gd name="connsiteX4" fmla="*/ 325787 w 1001230"/>
                <a:gd name="connsiteY4" fmla="*/ 57509 h 778769"/>
                <a:gd name="connsiteX5" fmla="*/ 333332 w 1001230"/>
                <a:gd name="connsiteY5" fmla="*/ 196328 h 778769"/>
                <a:gd name="connsiteX6" fmla="*/ 494785 w 1001230"/>
                <a:gd name="connsiteY6" fmla="*/ 66562 h 778769"/>
                <a:gd name="connsiteX7" fmla="*/ 482715 w 1001230"/>
                <a:gd name="connsiteY7" fmla="*/ 238578 h 778769"/>
                <a:gd name="connsiteX8" fmla="*/ 610971 w 1001230"/>
                <a:gd name="connsiteY8" fmla="*/ 161623 h 778769"/>
                <a:gd name="connsiteX9" fmla="*/ 591356 w 1001230"/>
                <a:gd name="connsiteY9" fmla="*/ 371362 h 778769"/>
                <a:gd name="connsiteX10" fmla="*/ 733194 w 1001230"/>
                <a:gd name="connsiteY10" fmla="*/ 268757 h 778769"/>
                <a:gd name="connsiteX11" fmla="*/ 687925 w 1001230"/>
                <a:gd name="connsiteY11" fmla="*/ 437754 h 778769"/>
                <a:gd name="connsiteX12" fmla="*/ 844853 w 1001230"/>
                <a:gd name="connsiteY12" fmla="*/ 350237 h 778769"/>
                <a:gd name="connsiteX13" fmla="*/ 853907 w 1001230"/>
                <a:gd name="connsiteY13" fmla="*/ 493583 h 778769"/>
                <a:gd name="connsiteX14" fmla="*/ 944442 w 1001230"/>
                <a:gd name="connsiteY14" fmla="*/ 427193 h 778769"/>
                <a:gd name="connsiteX15" fmla="*/ 893137 w 1001230"/>
                <a:gd name="connsiteY15" fmla="*/ 611279 h 778769"/>
                <a:gd name="connsiteX16" fmla="*/ 989707 w 1001230"/>
                <a:gd name="connsiteY16" fmla="*/ 532816 h 778769"/>
                <a:gd name="connsiteX17" fmla="*/ 986691 w 1001230"/>
                <a:gd name="connsiteY17" fmla="*/ 645984 h 778769"/>
                <a:gd name="connsiteX18" fmla="*/ 856923 w 1001230"/>
                <a:gd name="connsiteY18" fmla="*/ 778769 h 778769"/>
                <a:gd name="connsiteX19" fmla="*/ 831273 w 1001230"/>
                <a:gd name="connsiteY19" fmla="*/ 644475 h 778769"/>
                <a:gd name="connsiteX20" fmla="*/ 742247 w 1001230"/>
                <a:gd name="connsiteY20" fmla="*/ 745571 h 778769"/>
                <a:gd name="connsiteX21" fmla="*/ 733193 w 1001230"/>
                <a:gd name="connsiteY21" fmla="*/ 596190 h 778769"/>
                <a:gd name="connsiteX22" fmla="*/ 592865 w 1001230"/>
                <a:gd name="connsiteY22" fmla="*/ 667109 h 778769"/>
                <a:gd name="connsiteX23" fmla="*/ 583811 w 1001230"/>
                <a:gd name="connsiteY23" fmla="*/ 547905 h 778769"/>
                <a:gd name="connsiteX24" fmla="*/ 426884 w 1001230"/>
                <a:gd name="connsiteY24" fmla="*/ 638439 h 778769"/>
                <a:gd name="connsiteX25" fmla="*/ 473661 w 1001230"/>
                <a:gd name="connsiteY25" fmla="*/ 451334 h 778769"/>
                <a:gd name="connsiteX26" fmla="*/ 316733 w 1001230"/>
                <a:gd name="connsiteY26" fmla="*/ 528288 h 778769"/>
                <a:gd name="connsiteX27" fmla="*/ 331823 w 1001230"/>
                <a:gd name="connsiteY27" fmla="*/ 335148 h 778769"/>
                <a:gd name="connsiteX28" fmla="*/ 162825 w 1001230"/>
                <a:gd name="connsiteY28" fmla="*/ 410593 h 778769"/>
                <a:gd name="connsiteX29" fmla="*/ 197530 w 1001230"/>
                <a:gd name="connsiteY29" fmla="*/ 282335 h 778769"/>
                <a:gd name="connsiteX30" fmla="*/ 167352 w 1001230"/>
                <a:gd name="connsiteY30" fmla="*/ 206891 h 778769"/>
                <a:gd name="connsiteX31" fmla="*/ 57202 w 1001230"/>
                <a:gd name="connsiteY31" fmla="*/ 301952 h 778769"/>
                <a:gd name="connsiteX32" fmla="*/ 102469 w 1001230"/>
                <a:gd name="connsiteY32" fmla="*/ 158605 h 778769"/>
                <a:gd name="connsiteX33" fmla="*/ 4389 w 1001230"/>
                <a:gd name="connsiteY33" fmla="*/ 197837 h 778769"/>
                <a:gd name="connsiteX34" fmla="*/ 27024 w 1001230"/>
                <a:gd name="connsiteY34" fmla="*/ 92214 h 778769"/>
                <a:gd name="connsiteX35" fmla="*/ 123594 w 1001230"/>
                <a:gd name="connsiteY35" fmla="*/ 169 h 778769"/>
                <a:gd name="connsiteX0" fmla="*/ 123594 w 1001230"/>
                <a:gd name="connsiteY0" fmla="*/ 169 h 778769"/>
                <a:gd name="connsiteX1" fmla="*/ 108504 w 1001230"/>
                <a:gd name="connsiteY1" fmla="*/ 68071 h 778769"/>
                <a:gd name="connsiteX2" fmla="*/ 253360 w 1001230"/>
                <a:gd name="connsiteY2" fmla="*/ 15259 h 778769"/>
                <a:gd name="connsiteX3" fmla="*/ 241288 w 1001230"/>
                <a:gd name="connsiteY3" fmla="*/ 157096 h 778769"/>
                <a:gd name="connsiteX4" fmla="*/ 325787 w 1001230"/>
                <a:gd name="connsiteY4" fmla="*/ 57509 h 778769"/>
                <a:gd name="connsiteX5" fmla="*/ 333332 w 1001230"/>
                <a:gd name="connsiteY5" fmla="*/ 196328 h 778769"/>
                <a:gd name="connsiteX6" fmla="*/ 494785 w 1001230"/>
                <a:gd name="connsiteY6" fmla="*/ 66562 h 778769"/>
                <a:gd name="connsiteX7" fmla="*/ 482715 w 1001230"/>
                <a:gd name="connsiteY7" fmla="*/ 238578 h 778769"/>
                <a:gd name="connsiteX8" fmla="*/ 610971 w 1001230"/>
                <a:gd name="connsiteY8" fmla="*/ 161623 h 778769"/>
                <a:gd name="connsiteX9" fmla="*/ 591356 w 1001230"/>
                <a:gd name="connsiteY9" fmla="*/ 371362 h 778769"/>
                <a:gd name="connsiteX10" fmla="*/ 733194 w 1001230"/>
                <a:gd name="connsiteY10" fmla="*/ 268757 h 778769"/>
                <a:gd name="connsiteX11" fmla="*/ 687925 w 1001230"/>
                <a:gd name="connsiteY11" fmla="*/ 437754 h 778769"/>
                <a:gd name="connsiteX12" fmla="*/ 844853 w 1001230"/>
                <a:gd name="connsiteY12" fmla="*/ 350237 h 778769"/>
                <a:gd name="connsiteX13" fmla="*/ 853907 w 1001230"/>
                <a:gd name="connsiteY13" fmla="*/ 493583 h 778769"/>
                <a:gd name="connsiteX14" fmla="*/ 944442 w 1001230"/>
                <a:gd name="connsiteY14" fmla="*/ 427193 h 778769"/>
                <a:gd name="connsiteX15" fmla="*/ 893137 w 1001230"/>
                <a:gd name="connsiteY15" fmla="*/ 611279 h 778769"/>
                <a:gd name="connsiteX16" fmla="*/ 989707 w 1001230"/>
                <a:gd name="connsiteY16" fmla="*/ 532816 h 778769"/>
                <a:gd name="connsiteX17" fmla="*/ 986691 w 1001230"/>
                <a:gd name="connsiteY17" fmla="*/ 645984 h 778769"/>
                <a:gd name="connsiteX18" fmla="*/ 856923 w 1001230"/>
                <a:gd name="connsiteY18" fmla="*/ 778769 h 778769"/>
                <a:gd name="connsiteX19" fmla="*/ 831273 w 1001230"/>
                <a:gd name="connsiteY19" fmla="*/ 644475 h 778769"/>
                <a:gd name="connsiteX20" fmla="*/ 742247 w 1001230"/>
                <a:gd name="connsiteY20" fmla="*/ 745571 h 778769"/>
                <a:gd name="connsiteX21" fmla="*/ 733193 w 1001230"/>
                <a:gd name="connsiteY21" fmla="*/ 596190 h 778769"/>
                <a:gd name="connsiteX22" fmla="*/ 592865 w 1001230"/>
                <a:gd name="connsiteY22" fmla="*/ 667109 h 778769"/>
                <a:gd name="connsiteX23" fmla="*/ 583811 w 1001230"/>
                <a:gd name="connsiteY23" fmla="*/ 547905 h 778769"/>
                <a:gd name="connsiteX24" fmla="*/ 426884 w 1001230"/>
                <a:gd name="connsiteY24" fmla="*/ 638439 h 778769"/>
                <a:gd name="connsiteX25" fmla="*/ 473661 w 1001230"/>
                <a:gd name="connsiteY25" fmla="*/ 451334 h 778769"/>
                <a:gd name="connsiteX26" fmla="*/ 316733 w 1001230"/>
                <a:gd name="connsiteY26" fmla="*/ 528288 h 778769"/>
                <a:gd name="connsiteX27" fmla="*/ 331823 w 1001230"/>
                <a:gd name="connsiteY27" fmla="*/ 335148 h 778769"/>
                <a:gd name="connsiteX28" fmla="*/ 162825 w 1001230"/>
                <a:gd name="connsiteY28" fmla="*/ 410593 h 778769"/>
                <a:gd name="connsiteX29" fmla="*/ 197530 w 1001230"/>
                <a:gd name="connsiteY29" fmla="*/ 282335 h 778769"/>
                <a:gd name="connsiteX30" fmla="*/ 167352 w 1001230"/>
                <a:gd name="connsiteY30" fmla="*/ 206891 h 778769"/>
                <a:gd name="connsiteX31" fmla="*/ 57202 w 1001230"/>
                <a:gd name="connsiteY31" fmla="*/ 301952 h 778769"/>
                <a:gd name="connsiteX32" fmla="*/ 102469 w 1001230"/>
                <a:gd name="connsiteY32" fmla="*/ 158605 h 778769"/>
                <a:gd name="connsiteX33" fmla="*/ 4389 w 1001230"/>
                <a:gd name="connsiteY33" fmla="*/ 197837 h 778769"/>
                <a:gd name="connsiteX34" fmla="*/ 27024 w 1001230"/>
                <a:gd name="connsiteY34" fmla="*/ 92214 h 778769"/>
                <a:gd name="connsiteX35" fmla="*/ 123594 w 1001230"/>
                <a:gd name="connsiteY35" fmla="*/ 169 h 778769"/>
                <a:gd name="connsiteX0" fmla="*/ 123594 w 1001230"/>
                <a:gd name="connsiteY0" fmla="*/ 169 h 778769"/>
                <a:gd name="connsiteX1" fmla="*/ 108504 w 1001230"/>
                <a:gd name="connsiteY1" fmla="*/ 68071 h 778769"/>
                <a:gd name="connsiteX2" fmla="*/ 253360 w 1001230"/>
                <a:gd name="connsiteY2" fmla="*/ 15259 h 778769"/>
                <a:gd name="connsiteX3" fmla="*/ 241288 w 1001230"/>
                <a:gd name="connsiteY3" fmla="*/ 157096 h 778769"/>
                <a:gd name="connsiteX4" fmla="*/ 339368 w 1001230"/>
                <a:gd name="connsiteY4" fmla="*/ 34876 h 778769"/>
                <a:gd name="connsiteX5" fmla="*/ 333332 w 1001230"/>
                <a:gd name="connsiteY5" fmla="*/ 196328 h 778769"/>
                <a:gd name="connsiteX6" fmla="*/ 494785 w 1001230"/>
                <a:gd name="connsiteY6" fmla="*/ 66562 h 778769"/>
                <a:gd name="connsiteX7" fmla="*/ 482715 w 1001230"/>
                <a:gd name="connsiteY7" fmla="*/ 238578 h 778769"/>
                <a:gd name="connsiteX8" fmla="*/ 610971 w 1001230"/>
                <a:gd name="connsiteY8" fmla="*/ 161623 h 778769"/>
                <a:gd name="connsiteX9" fmla="*/ 591356 w 1001230"/>
                <a:gd name="connsiteY9" fmla="*/ 371362 h 778769"/>
                <a:gd name="connsiteX10" fmla="*/ 733194 w 1001230"/>
                <a:gd name="connsiteY10" fmla="*/ 268757 h 778769"/>
                <a:gd name="connsiteX11" fmla="*/ 687925 w 1001230"/>
                <a:gd name="connsiteY11" fmla="*/ 437754 h 778769"/>
                <a:gd name="connsiteX12" fmla="*/ 844853 w 1001230"/>
                <a:gd name="connsiteY12" fmla="*/ 350237 h 778769"/>
                <a:gd name="connsiteX13" fmla="*/ 853907 w 1001230"/>
                <a:gd name="connsiteY13" fmla="*/ 493583 h 778769"/>
                <a:gd name="connsiteX14" fmla="*/ 944442 w 1001230"/>
                <a:gd name="connsiteY14" fmla="*/ 427193 h 778769"/>
                <a:gd name="connsiteX15" fmla="*/ 893137 w 1001230"/>
                <a:gd name="connsiteY15" fmla="*/ 611279 h 778769"/>
                <a:gd name="connsiteX16" fmla="*/ 989707 w 1001230"/>
                <a:gd name="connsiteY16" fmla="*/ 532816 h 778769"/>
                <a:gd name="connsiteX17" fmla="*/ 986691 w 1001230"/>
                <a:gd name="connsiteY17" fmla="*/ 645984 h 778769"/>
                <a:gd name="connsiteX18" fmla="*/ 856923 w 1001230"/>
                <a:gd name="connsiteY18" fmla="*/ 778769 h 778769"/>
                <a:gd name="connsiteX19" fmla="*/ 831273 w 1001230"/>
                <a:gd name="connsiteY19" fmla="*/ 644475 h 778769"/>
                <a:gd name="connsiteX20" fmla="*/ 742247 w 1001230"/>
                <a:gd name="connsiteY20" fmla="*/ 745571 h 778769"/>
                <a:gd name="connsiteX21" fmla="*/ 733193 w 1001230"/>
                <a:gd name="connsiteY21" fmla="*/ 596190 h 778769"/>
                <a:gd name="connsiteX22" fmla="*/ 592865 w 1001230"/>
                <a:gd name="connsiteY22" fmla="*/ 667109 h 778769"/>
                <a:gd name="connsiteX23" fmla="*/ 583811 w 1001230"/>
                <a:gd name="connsiteY23" fmla="*/ 547905 h 778769"/>
                <a:gd name="connsiteX24" fmla="*/ 426884 w 1001230"/>
                <a:gd name="connsiteY24" fmla="*/ 638439 h 778769"/>
                <a:gd name="connsiteX25" fmla="*/ 473661 w 1001230"/>
                <a:gd name="connsiteY25" fmla="*/ 451334 h 778769"/>
                <a:gd name="connsiteX26" fmla="*/ 316733 w 1001230"/>
                <a:gd name="connsiteY26" fmla="*/ 528288 h 778769"/>
                <a:gd name="connsiteX27" fmla="*/ 331823 w 1001230"/>
                <a:gd name="connsiteY27" fmla="*/ 335148 h 778769"/>
                <a:gd name="connsiteX28" fmla="*/ 162825 w 1001230"/>
                <a:gd name="connsiteY28" fmla="*/ 410593 h 778769"/>
                <a:gd name="connsiteX29" fmla="*/ 197530 w 1001230"/>
                <a:gd name="connsiteY29" fmla="*/ 282335 h 778769"/>
                <a:gd name="connsiteX30" fmla="*/ 167352 w 1001230"/>
                <a:gd name="connsiteY30" fmla="*/ 206891 h 778769"/>
                <a:gd name="connsiteX31" fmla="*/ 57202 w 1001230"/>
                <a:gd name="connsiteY31" fmla="*/ 301952 h 778769"/>
                <a:gd name="connsiteX32" fmla="*/ 102469 w 1001230"/>
                <a:gd name="connsiteY32" fmla="*/ 158605 h 778769"/>
                <a:gd name="connsiteX33" fmla="*/ 4389 w 1001230"/>
                <a:gd name="connsiteY33" fmla="*/ 197837 h 778769"/>
                <a:gd name="connsiteX34" fmla="*/ 27024 w 1001230"/>
                <a:gd name="connsiteY34" fmla="*/ 92214 h 778769"/>
                <a:gd name="connsiteX35" fmla="*/ 123594 w 1001230"/>
                <a:gd name="connsiteY35" fmla="*/ 169 h 778769"/>
                <a:gd name="connsiteX0" fmla="*/ 123594 w 1001230"/>
                <a:gd name="connsiteY0" fmla="*/ 9 h 778609"/>
                <a:gd name="connsiteX1" fmla="*/ 146227 w 1001230"/>
                <a:gd name="connsiteY1" fmla="*/ 86018 h 778609"/>
                <a:gd name="connsiteX2" fmla="*/ 253360 w 1001230"/>
                <a:gd name="connsiteY2" fmla="*/ 15099 h 778609"/>
                <a:gd name="connsiteX3" fmla="*/ 241288 w 1001230"/>
                <a:gd name="connsiteY3" fmla="*/ 156936 h 778609"/>
                <a:gd name="connsiteX4" fmla="*/ 339368 w 1001230"/>
                <a:gd name="connsiteY4" fmla="*/ 34716 h 778609"/>
                <a:gd name="connsiteX5" fmla="*/ 333332 w 1001230"/>
                <a:gd name="connsiteY5" fmla="*/ 196168 h 778609"/>
                <a:gd name="connsiteX6" fmla="*/ 494785 w 1001230"/>
                <a:gd name="connsiteY6" fmla="*/ 66402 h 778609"/>
                <a:gd name="connsiteX7" fmla="*/ 482715 w 1001230"/>
                <a:gd name="connsiteY7" fmla="*/ 238418 h 778609"/>
                <a:gd name="connsiteX8" fmla="*/ 610971 w 1001230"/>
                <a:gd name="connsiteY8" fmla="*/ 161463 h 778609"/>
                <a:gd name="connsiteX9" fmla="*/ 591356 w 1001230"/>
                <a:gd name="connsiteY9" fmla="*/ 371202 h 778609"/>
                <a:gd name="connsiteX10" fmla="*/ 733194 w 1001230"/>
                <a:gd name="connsiteY10" fmla="*/ 268597 h 778609"/>
                <a:gd name="connsiteX11" fmla="*/ 687925 w 1001230"/>
                <a:gd name="connsiteY11" fmla="*/ 437594 h 778609"/>
                <a:gd name="connsiteX12" fmla="*/ 844853 w 1001230"/>
                <a:gd name="connsiteY12" fmla="*/ 350077 h 778609"/>
                <a:gd name="connsiteX13" fmla="*/ 853907 w 1001230"/>
                <a:gd name="connsiteY13" fmla="*/ 493423 h 778609"/>
                <a:gd name="connsiteX14" fmla="*/ 944442 w 1001230"/>
                <a:gd name="connsiteY14" fmla="*/ 427033 h 778609"/>
                <a:gd name="connsiteX15" fmla="*/ 893137 w 1001230"/>
                <a:gd name="connsiteY15" fmla="*/ 611119 h 778609"/>
                <a:gd name="connsiteX16" fmla="*/ 989707 w 1001230"/>
                <a:gd name="connsiteY16" fmla="*/ 532656 h 778609"/>
                <a:gd name="connsiteX17" fmla="*/ 986691 w 1001230"/>
                <a:gd name="connsiteY17" fmla="*/ 645824 h 778609"/>
                <a:gd name="connsiteX18" fmla="*/ 856923 w 1001230"/>
                <a:gd name="connsiteY18" fmla="*/ 778609 h 778609"/>
                <a:gd name="connsiteX19" fmla="*/ 831273 w 1001230"/>
                <a:gd name="connsiteY19" fmla="*/ 644315 h 778609"/>
                <a:gd name="connsiteX20" fmla="*/ 742247 w 1001230"/>
                <a:gd name="connsiteY20" fmla="*/ 745411 h 778609"/>
                <a:gd name="connsiteX21" fmla="*/ 733193 w 1001230"/>
                <a:gd name="connsiteY21" fmla="*/ 596030 h 778609"/>
                <a:gd name="connsiteX22" fmla="*/ 592865 w 1001230"/>
                <a:gd name="connsiteY22" fmla="*/ 666949 h 778609"/>
                <a:gd name="connsiteX23" fmla="*/ 583811 w 1001230"/>
                <a:gd name="connsiteY23" fmla="*/ 547745 h 778609"/>
                <a:gd name="connsiteX24" fmla="*/ 426884 w 1001230"/>
                <a:gd name="connsiteY24" fmla="*/ 638279 h 778609"/>
                <a:gd name="connsiteX25" fmla="*/ 473661 w 1001230"/>
                <a:gd name="connsiteY25" fmla="*/ 451174 h 778609"/>
                <a:gd name="connsiteX26" fmla="*/ 316733 w 1001230"/>
                <a:gd name="connsiteY26" fmla="*/ 528128 h 778609"/>
                <a:gd name="connsiteX27" fmla="*/ 331823 w 1001230"/>
                <a:gd name="connsiteY27" fmla="*/ 334988 h 778609"/>
                <a:gd name="connsiteX28" fmla="*/ 162825 w 1001230"/>
                <a:gd name="connsiteY28" fmla="*/ 410433 h 778609"/>
                <a:gd name="connsiteX29" fmla="*/ 197530 w 1001230"/>
                <a:gd name="connsiteY29" fmla="*/ 282175 h 778609"/>
                <a:gd name="connsiteX30" fmla="*/ 167352 w 1001230"/>
                <a:gd name="connsiteY30" fmla="*/ 206731 h 778609"/>
                <a:gd name="connsiteX31" fmla="*/ 57202 w 1001230"/>
                <a:gd name="connsiteY31" fmla="*/ 301792 h 778609"/>
                <a:gd name="connsiteX32" fmla="*/ 102469 w 1001230"/>
                <a:gd name="connsiteY32" fmla="*/ 158445 h 778609"/>
                <a:gd name="connsiteX33" fmla="*/ 4389 w 1001230"/>
                <a:gd name="connsiteY33" fmla="*/ 197677 h 778609"/>
                <a:gd name="connsiteX34" fmla="*/ 27024 w 1001230"/>
                <a:gd name="connsiteY34" fmla="*/ 92054 h 778609"/>
                <a:gd name="connsiteX35" fmla="*/ 123594 w 1001230"/>
                <a:gd name="connsiteY35" fmla="*/ 9 h 778609"/>
                <a:gd name="connsiteX0" fmla="*/ 123594 w 1001230"/>
                <a:gd name="connsiteY0" fmla="*/ 5795 h 784395"/>
                <a:gd name="connsiteX1" fmla="*/ 146227 w 1001230"/>
                <a:gd name="connsiteY1" fmla="*/ 91804 h 784395"/>
                <a:gd name="connsiteX2" fmla="*/ 253360 w 1001230"/>
                <a:gd name="connsiteY2" fmla="*/ 20885 h 784395"/>
                <a:gd name="connsiteX3" fmla="*/ 241288 w 1001230"/>
                <a:gd name="connsiteY3" fmla="*/ 162722 h 784395"/>
                <a:gd name="connsiteX4" fmla="*/ 339368 w 1001230"/>
                <a:gd name="connsiteY4" fmla="*/ 40502 h 784395"/>
                <a:gd name="connsiteX5" fmla="*/ 333332 w 1001230"/>
                <a:gd name="connsiteY5" fmla="*/ 201954 h 784395"/>
                <a:gd name="connsiteX6" fmla="*/ 494785 w 1001230"/>
                <a:gd name="connsiteY6" fmla="*/ 72188 h 784395"/>
                <a:gd name="connsiteX7" fmla="*/ 482715 w 1001230"/>
                <a:gd name="connsiteY7" fmla="*/ 244204 h 784395"/>
                <a:gd name="connsiteX8" fmla="*/ 610971 w 1001230"/>
                <a:gd name="connsiteY8" fmla="*/ 167249 h 784395"/>
                <a:gd name="connsiteX9" fmla="*/ 591356 w 1001230"/>
                <a:gd name="connsiteY9" fmla="*/ 376988 h 784395"/>
                <a:gd name="connsiteX10" fmla="*/ 733194 w 1001230"/>
                <a:gd name="connsiteY10" fmla="*/ 274383 h 784395"/>
                <a:gd name="connsiteX11" fmla="*/ 687925 w 1001230"/>
                <a:gd name="connsiteY11" fmla="*/ 443380 h 784395"/>
                <a:gd name="connsiteX12" fmla="*/ 844853 w 1001230"/>
                <a:gd name="connsiteY12" fmla="*/ 355863 h 784395"/>
                <a:gd name="connsiteX13" fmla="*/ 853907 w 1001230"/>
                <a:gd name="connsiteY13" fmla="*/ 499209 h 784395"/>
                <a:gd name="connsiteX14" fmla="*/ 944442 w 1001230"/>
                <a:gd name="connsiteY14" fmla="*/ 432819 h 784395"/>
                <a:gd name="connsiteX15" fmla="*/ 893137 w 1001230"/>
                <a:gd name="connsiteY15" fmla="*/ 616905 h 784395"/>
                <a:gd name="connsiteX16" fmla="*/ 989707 w 1001230"/>
                <a:gd name="connsiteY16" fmla="*/ 538442 h 784395"/>
                <a:gd name="connsiteX17" fmla="*/ 986691 w 1001230"/>
                <a:gd name="connsiteY17" fmla="*/ 651610 h 784395"/>
                <a:gd name="connsiteX18" fmla="*/ 856923 w 1001230"/>
                <a:gd name="connsiteY18" fmla="*/ 784395 h 784395"/>
                <a:gd name="connsiteX19" fmla="*/ 831273 w 1001230"/>
                <a:gd name="connsiteY19" fmla="*/ 650101 h 784395"/>
                <a:gd name="connsiteX20" fmla="*/ 742247 w 1001230"/>
                <a:gd name="connsiteY20" fmla="*/ 751197 h 784395"/>
                <a:gd name="connsiteX21" fmla="*/ 733193 w 1001230"/>
                <a:gd name="connsiteY21" fmla="*/ 601816 h 784395"/>
                <a:gd name="connsiteX22" fmla="*/ 592865 w 1001230"/>
                <a:gd name="connsiteY22" fmla="*/ 672735 h 784395"/>
                <a:gd name="connsiteX23" fmla="*/ 583811 w 1001230"/>
                <a:gd name="connsiteY23" fmla="*/ 553531 h 784395"/>
                <a:gd name="connsiteX24" fmla="*/ 426884 w 1001230"/>
                <a:gd name="connsiteY24" fmla="*/ 644065 h 784395"/>
                <a:gd name="connsiteX25" fmla="*/ 473661 w 1001230"/>
                <a:gd name="connsiteY25" fmla="*/ 456960 h 784395"/>
                <a:gd name="connsiteX26" fmla="*/ 316733 w 1001230"/>
                <a:gd name="connsiteY26" fmla="*/ 533914 h 784395"/>
                <a:gd name="connsiteX27" fmla="*/ 331823 w 1001230"/>
                <a:gd name="connsiteY27" fmla="*/ 340774 h 784395"/>
                <a:gd name="connsiteX28" fmla="*/ 162825 w 1001230"/>
                <a:gd name="connsiteY28" fmla="*/ 416219 h 784395"/>
                <a:gd name="connsiteX29" fmla="*/ 197530 w 1001230"/>
                <a:gd name="connsiteY29" fmla="*/ 287961 h 784395"/>
                <a:gd name="connsiteX30" fmla="*/ 167352 w 1001230"/>
                <a:gd name="connsiteY30" fmla="*/ 212517 h 784395"/>
                <a:gd name="connsiteX31" fmla="*/ 57202 w 1001230"/>
                <a:gd name="connsiteY31" fmla="*/ 307578 h 784395"/>
                <a:gd name="connsiteX32" fmla="*/ 102469 w 1001230"/>
                <a:gd name="connsiteY32" fmla="*/ 164231 h 784395"/>
                <a:gd name="connsiteX33" fmla="*/ 4389 w 1001230"/>
                <a:gd name="connsiteY33" fmla="*/ 203463 h 784395"/>
                <a:gd name="connsiteX34" fmla="*/ 27024 w 1001230"/>
                <a:gd name="connsiteY34" fmla="*/ 97840 h 784395"/>
                <a:gd name="connsiteX35" fmla="*/ 123594 w 1001230"/>
                <a:gd name="connsiteY35" fmla="*/ 5795 h 784395"/>
                <a:gd name="connsiteX0" fmla="*/ 122390 w 1000026"/>
                <a:gd name="connsiteY0" fmla="*/ 5795 h 784395"/>
                <a:gd name="connsiteX1" fmla="*/ 145023 w 1000026"/>
                <a:gd name="connsiteY1" fmla="*/ 91804 h 784395"/>
                <a:gd name="connsiteX2" fmla="*/ 252156 w 1000026"/>
                <a:gd name="connsiteY2" fmla="*/ 20885 h 784395"/>
                <a:gd name="connsiteX3" fmla="*/ 240084 w 1000026"/>
                <a:gd name="connsiteY3" fmla="*/ 162722 h 784395"/>
                <a:gd name="connsiteX4" fmla="*/ 338164 w 1000026"/>
                <a:gd name="connsiteY4" fmla="*/ 40502 h 784395"/>
                <a:gd name="connsiteX5" fmla="*/ 332128 w 1000026"/>
                <a:gd name="connsiteY5" fmla="*/ 201954 h 784395"/>
                <a:gd name="connsiteX6" fmla="*/ 493581 w 1000026"/>
                <a:gd name="connsiteY6" fmla="*/ 72188 h 784395"/>
                <a:gd name="connsiteX7" fmla="*/ 481511 w 1000026"/>
                <a:gd name="connsiteY7" fmla="*/ 244204 h 784395"/>
                <a:gd name="connsiteX8" fmla="*/ 609767 w 1000026"/>
                <a:gd name="connsiteY8" fmla="*/ 167249 h 784395"/>
                <a:gd name="connsiteX9" fmla="*/ 590152 w 1000026"/>
                <a:gd name="connsiteY9" fmla="*/ 376988 h 784395"/>
                <a:gd name="connsiteX10" fmla="*/ 731990 w 1000026"/>
                <a:gd name="connsiteY10" fmla="*/ 274383 h 784395"/>
                <a:gd name="connsiteX11" fmla="*/ 686721 w 1000026"/>
                <a:gd name="connsiteY11" fmla="*/ 443380 h 784395"/>
                <a:gd name="connsiteX12" fmla="*/ 843649 w 1000026"/>
                <a:gd name="connsiteY12" fmla="*/ 355863 h 784395"/>
                <a:gd name="connsiteX13" fmla="*/ 852703 w 1000026"/>
                <a:gd name="connsiteY13" fmla="*/ 499209 h 784395"/>
                <a:gd name="connsiteX14" fmla="*/ 943238 w 1000026"/>
                <a:gd name="connsiteY14" fmla="*/ 432819 h 784395"/>
                <a:gd name="connsiteX15" fmla="*/ 891933 w 1000026"/>
                <a:gd name="connsiteY15" fmla="*/ 616905 h 784395"/>
                <a:gd name="connsiteX16" fmla="*/ 988503 w 1000026"/>
                <a:gd name="connsiteY16" fmla="*/ 538442 h 784395"/>
                <a:gd name="connsiteX17" fmla="*/ 985487 w 1000026"/>
                <a:gd name="connsiteY17" fmla="*/ 651610 h 784395"/>
                <a:gd name="connsiteX18" fmla="*/ 855719 w 1000026"/>
                <a:gd name="connsiteY18" fmla="*/ 784395 h 784395"/>
                <a:gd name="connsiteX19" fmla="*/ 830069 w 1000026"/>
                <a:gd name="connsiteY19" fmla="*/ 650101 h 784395"/>
                <a:gd name="connsiteX20" fmla="*/ 741043 w 1000026"/>
                <a:gd name="connsiteY20" fmla="*/ 751197 h 784395"/>
                <a:gd name="connsiteX21" fmla="*/ 731989 w 1000026"/>
                <a:gd name="connsiteY21" fmla="*/ 601816 h 784395"/>
                <a:gd name="connsiteX22" fmla="*/ 591661 w 1000026"/>
                <a:gd name="connsiteY22" fmla="*/ 672735 h 784395"/>
                <a:gd name="connsiteX23" fmla="*/ 582607 w 1000026"/>
                <a:gd name="connsiteY23" fmla="*/ 553531 h 784395"/>
                <a:gd name="connsiteX24" fmla="*/ 425680 w 1000026"/>
                <a:gd name="connsiteY24" fmla="*/ 644065 h 784395"/>
                <a:gd name="connsiteX25" fmla="*/ 472457 w 1000026"/>
                <a:gd name="connsiteY25" fmla="*/ 456960 h 784395"/>
                <a:gd name="connsiteX26" fmla="*/ 315529 w 1000026"/>
                <a:gd name="connsiteY26" fmla="*/ 533914 h 784395"/>
                <a:gd name="connsiteX27" fmla="*/ 330619 w 1000026"/>
                <a:gd name="connsiteY27" fmla="*/ 340774 h 784395"/>
                <a:gd name="connsiteX28" fmla="*/ 161621 w 1000026"/>
                <a:gd name="connsiteY28" fmla="*/ 416219 h 784395"/>
                <a:gd name="connsiteX29" fmla="*/ 196326 w 1000026"/>
                <a:gd name="connsiteY29" fmla="*/ 287961 h 784395"/>
                <a:gd name="connsiteX30" fmla="*/ 166148 w 1000026"/>
                <a:gd name="connsiteY30" fmla="*/ 212517 h 784395"/>
                <a:gd name="connsiteX31" fmla="*/ 55998 w 1000026"/>
                <a:gd name="connsiteY31" fmla="*/ 307578 h 784395"/>
                <a:gd name="connsiteX32" fmla="*/ 101265 w 1000026"/>
                <a:gd name="connsiteY32" fmla="*/ 164231 h 784395"/>
                <a:gd name="connsiteX33" fmla="*/ 3185 w 1000026"/>
                <a:gd name="connsiteY33" fmla="*/ 203463 h 784395"/>
                <a:gd name="connsiteX34" fmla="*/ 25820 w 1000026"/>
                <a:gd name="connsiteY34" fmla="*/ 97840 h 784395"/>
                <a:gd name="connsiteX35" fmla="*/ 122390 w 1000026"/>
                <a:gd name="connsiteY35" fmla="*/ 5795 h 784395"/>
                <a:gd name="connsiteX0" fmla="*/ 122390 w 1000026"/>
                <a:gd name="connsiteY0" fmla="*/ 5795 h 784395"/>
                <a:gd name="connsiteX1" fmla="*/ 145023 w 1000026"/>
                <a:gd name="connsiteY1" fmla="*/ 91804 h 784395"/>
                <a:gd name="connsiteX2" fmla="*/ 252156 w 1000026"/>
                <a:gd name="connsiteY2" fmla="*/ 20885 h 784395"/>
                <a:gd name="connsiteX3" fmla="*/ 240084 w 1000026"/>
                <a:gd name="connsiteY3" fmla="*/ 162722 h 784395"/>
                <a:gd name="connsiteX4" fmla="*/ 338164 w 1000026"/>
                <a:gd name="connsiteY4" fmla="*/ 40502 h 784395"/>
                <a:gd name="connsiteX5" fmla="*/ 332128 w 1000026"/>
                <a:gd name="connsiteY5" fmla="*/ 201954 h 784395"/>
                <a:gd name="connsiteX6" fmla="*/ 493581 w 1000026"/>
                <a:gd name="connsiteY6" fmla="*/ 72188 h 784395"/>
                <a:gd name="connsiteX7" fmla="*/ 481511 w 1000026"/>
                <a:gd name="connsiteY7" fmla="*/ 244204 h 784395"/>
                <a:gd name="connsiteX8" fmla="*/ 609767 w 1000026"/>
                <a:gd name="connsiteY8" fmla="*/ 167249 h 784395"/>
                <a:gd name="connsiteX9" fmla="*/ 590152 w 1000026"/>
                <a:gd name="connsiteY9" fmla="*/ 376988 h 784395"/>
                <a:gd name="connsiteX10" fmla="*/ 731990 w 1000026"/>
                <a:gd name="connsiteY10" fmla="*/ 274383 h 784395"/>
                <a:gd name="connsiteX11" fmla="*/ 686721 w 1000026"/>
                <a:gd name="connsiteY11" fmla="*/ 443380 h 784395"/>
                <a:gd name="connsiteX12" fmla="*/ 843649 w 1000026"/>
                <a:gd name="connsiteY12" fmla="*/ 355863 h 784395"/>
                <a:gd name="connsiteX13" fmla="*/ 852703 w 1000026"/>
                <a:gd name="connsiteY13" fmla="*/ 499209 h 784395"/>
                <a:gd name="connsiteX14" fmla="*/ 943238 w 1000026"/>
                <a:gd name="connsiteY14" fmla="*/ 432819 h 784395"/>
                <a:gd name="connsiteX15" fmla="*/ 891933 w 1000026"/>
                <a:gd name="connsiteY15" fmla="*/ 616905 h 784395"/>
                <a:gd name="connsiteX16" fmla="*/ 988503 w 1000026"/>
                <a:gd name="connsiteY16" fmla="*/ 538442 h 784395"/>
                <a:gd name="connsiteX17" fmla="*/ 985487 w 1000026"/>
                <a:gd name="connsiteY17" fmla="*/ 651610 h 784395"/>
                <a:gd name="connsiteX18" fmla="*/ 855719 w 1000026"/>
                <a:gd name="connsiteY18" fmla="*/ 784395 h 784395"/>
                <a:gd name="connsiteX19" fmla="*/ 830069 w 1000026"/>
                <a:gd name="connsiteY19" fmla="*/ 650101 h 784395"/>
                <a:gd name="connsiteX20" fmla="*/ 741043 w 1000026"/>
                <a:gd name="connsiteY20" fmla="*/ 751197 h 784395"/>
                <a:gd name="connsiteX21" fmla="*/ 731989 w 1000026"/>
                <a:gd name="connsiteY21" fmla="*/ 601816 h 784395"/>
                <a:gd name="connsiteX22" fmla="*/ 591661 w 1000026"/>
                <a:gd name="connsiteY22" fmla="*/ 672735 h 784395"/>
                <a:gd name="connsiteX23" fmla="*/ 582607 w 1000026"/>
                <a:gd name="connsiteY23" fmla="*/ 553531 h 784395"/>
                <a:gd name="connsiteX24" fmla="*/ 425680 w 1000026"/>
                <a:gd name="connsiteY24" fmla="*/ 644065 h 784395"/>
                <a:gd name="connsiteX25" fmla="*/ 472457 w 1000026"/>
                <a:gd name="connsiteY25" fmla="*/ 456960 h 784395"/>
                <a:gd name="connsiteX26" fmla="*/ 315529 w 1000026"/>
                <a:gd name="connsiteY26" fmla="*/ 533914 h 784395"/>
                <a:gd name="connsiteX27" fmla="*/ 330619 w 1000026"/>
                <a:gd name="connsiteY27" fmla="*/ 340774 h 784395"/>
                <a:gd name="connsiteX28" fmla="*/ 161621 w 1000026"/>
                <a:gd name="connsiteY28" fmla="*/ 416219 h 784395"/>
                <a:gd name="connsiteX29" fmla="*/ 196326 w 1000026"/>
                <a:gd name="connsiteY29" fmla="*/ 287961 h 784395"/>
                <a:gd name="connsiteX30" fmla="*/ 166148 w 1000026"/>
                <a:gd name="connsiteY30" fmla="*/ 212517 h 784395"/>
                <a:gd name="connsiteX31" fmla="*/ 55998 w 1000026"/>
                <a:gd name="connsiteY31" fmla="*/ 307578 h 784395"/>
                <a:gd name="connsiteX32" fmla="*/ 101265 w 1000026"/>
                <a:gd name="connsiteY32" fmla="*/ 164231 h 784395"/>
                <a:gd name="connsiteX33" fmla="*/ 3185 w 1000026"/>
                <a:gd name="connsiteY33" fmla="*/ 203463 h 784395"/>
                <a:gd name="connsiteX34" fmla="*/ 25820 w 1000026"/>
                <a:gd name="connsiteY34" fmla="*/ 97840 h 784395"/>
                <a:gd name="connsiteX35" fmla="*/ 122390 w 1000026"/>
                <a:gd name="connsiteY35" fmla="*/ 5795 h 784395"/>
                <a:gd name="connsiteX0" fmla="*/ 126494 w 1004130"/>
                <a:gd name="connsiteY0" fmla="*/ 5795 h 784395"/>
                <a:gd name="connsiteX1" fmla="*/ 149127 w 1004130"/>
                <a:gd name="connsiteY1" fmla="*/ 91804 h 784395"/>
                <a:gd name="connsiteX2" fmla="*/ 256260 w 1004130"/>
                <a:gd name="connsiteY2" fmla="*/ 20885 h 784395"/>
                <a:gd name="connsiteX3" fmla="*/ 244188 w 1004130"/>
                <a:gd name="connsiteY3" fmla="*/ 162722 h 784395"/>
                <a:gd name="connsiteX4" fmla="*/ 342268 w 1004130"/>
                <a:gd name="connsiteY4" fmla="*/ 40502 h 784395"/>
                <a:gd name="connsiteX5" fmla="*/ 336232 w 1004130"/>
                <a:gd name="connsiteY5" fmla="*/ 201954 h 784395"/>
                <a:gd name="connsiteX6" fmla="*/ 497685 w 1004130"/>
                <a:gd name="connsiteY6" fmla="*/ 72188 h 784395"/>
                <a:gd name="connsiteX7" fmla="*/ 485615 w 1004130"/>
                <a:gd name="connsiteY7" fmla="*/ 244204 h 784395"/>
                <a:gd name="connsiteX8" fmla="*/ 613871 w 1004130"/>
                <a:gd name="connsiteY8" fmla="*/ 167249 h 784395"/>
                <a:gd name="connsiteX9" fmla="*/ 594256 w 1004130"/>
                <a:gd name="connsiteY9" fmla="*/ 376988 h 784395"/>
                <a:gd name="connsiteX10" fmla="*/ 736094 w 1004130"/>
                <a:gd name="connsiteY10" fmla="*/ 274383 h 784395"/>
                <a:gd name="connsiteX11" fmla="*/ 690825 w 1004130"/>
                <a:gd name="connsiteY11" fmla="*/ 443380 h 784395"/>
                <a:gd name="connsiteX12" fmla="*/ 847753 w 1004130"/>
                <a:gd name="connsiteY12" fmla="*/ 355863 h 784395"/>
                <a:gd name="connsiteX13" fmla="*/ 856807 w 1004130"/>
                <a:gd name="connsiteY13" fmla="*/ 499209 h 784395"/>
                <a:gd name="connsiteX14" fmla="*/ 947342 w 1004130"/>
                <a:gd name="connsiteY14" fmla="*/ 432819 h 784395"/>
                <a:gd name="connsiteX15" fmla="*/ 896037 w 1004130"/>
                <a:gd name="connsiteY15" fmla="*/ 616905 h 784395"/>
                <a:gd name="connsiteX16" fmla="*/ 992607 w 1004130"/>
                <a:gd name="connsiteY16" fmla="*/ 538442 h 784395"/>
                <a:gd name="connsiteX17" fmla="*/ 989591 w 1004130"/>
                <a:gd name="connsiteY17" fmla="*/ 651610 h 784395"/>
                <a:gd name="connsiteX18" fmla="*/ 859823 w 1004130"/>
                <a:gd name="connsiteY18" fmla="*/ 784395 h 784395"/>
                <a:gd name="connsiteX19" fmla="*/ 834173 w 1004130"/>
                <a:gd name="connsiteY19" fmla="*/ 650101 h 784395"/>
                <a:gd name="connsiteX20" fmla="*/ 745147 w 1004130"/>
                <a:gd name="connsiteY20" fmla="*/ 751197 h 784395"/>
                <a:gd name="connsiteX21" fmla="*/ 736093 w 1004130"/>
                <a:gd name="connsiteY21" fmla="*/ 601816 h 784395"/>
                <a:gd name="connsiteX22" fmla="*/ 595765 w 1004130"/>
                <a:gd name="connsiteY22" fmla="*/ 672735 h 784395"/>
                <a:gd name="connsiteX23" fmla="*/ 586711 w 1004130"/>
                <a:gd name="connsiteY23" fmla="*/ 553531 h 784395"/>
                <a:gd name="connsiteX24" fmla="*/ 429784 w 1004130"/>
                <a:gd name="connsiteY24" fmla="*/ 644065 h 784395"/>
                <a:gd name="connsiteX25" fmla="*/ 476561 w 1004130"/>
                <a:gd name="connsiteY25" fmla="*/ 456960 h 784395"/>
                <a:gd name="connsiteX26" fmla="*/ 319633 w 1004130"/>
                <a:gd name="connsiteY26" fmla="*/ 533914 h 784395"/>
                <a:gd name="connsiteX27" fmla="*/ 334723 w 1004130"/>
                <a:gd name="connsiteY27" fmla="*/ 340774 h 784395"/>
                <a:gd name="connsiteX28" fmla="*/ 165725 w 1004130"/>
                <a:gd name="connsiteY28" fmla="*/ 416219 h 784395"/>
                <a:gd name="connsiteX29" fmla="*/ 200430 w 1004130"/>
                <a:gd name="connsiteY29" fmla="*/ 287961 h 784395"/>
                <a:gd name="connsiteX30" fmla="*/ 170252 w 1004130"/>
                <a:gd name="connsiteY30" fmla="*/ 212517 h 784395"/>
                <a:gd name="connsiteX31" fmla="*/ 60102 w 1004130"/>
                <a:gd name="connsiteY31" fmla="*/ 307578 h 784395"/>
                <a:gd name="connsiteX32" fmla="*/ 105369 w 1004130"/>
                <a:gd name="connsiteY32" fmla="*/ 164231 h 784395"/>
                <a:gd name="connsiteX33" fmla="*/ 7289 w 1004130"/>
                <a:gd name="connsiteY33" fmla="*/ 226097 h 784395"/>
                <a:gd name="connsiteX34" fmla="*/ 29924 w 1004130"/>
                <a:gd name="connsiteY34" fmla="*/ 97840 h 784395"/>
                <a:gd name="connsiteX35" fmla="*/ 126494 w 1004130"/>
                <a:gd name="connsiteY35" fmla="*/ 5795 h 784395"/>
                <a:gd name="connsiteX0" fmla="*/ 126494 w 1004130"/>
                <a:gd name="connsiteY0" fmla="*/ 5795 h 784395"/>
                <a:gd name="connsiteX1" fmla="*/ 149127 w 1004130"/>
                <a:gd name="connsiteY1" fmla="*/ 91804 h 784395"/>
                <a:gd name="connsiteX2" fmla="*/ 256260 w 1004130"/>
                <a:gd name="connsiteY2" fmla="*/ 20885 h 784395"/>
                <a:gd name="connsiteX3" fmla="*/ 244188 w 1004130"/>
                <a:gd name="connsiteY3" fmla="*/ 162722 h 784395"/>
                <a:gd name="connsiteX4" fmla="*/ 342268 w 1004130"/>
                <a:gd name="connsiteY4" fmla="*/ 40502 h 784395"/>
                <a:gd name="connsiteX5" fmla="*/ 336232 w 1004130"/>
                <a:gd name="connsiteY5" fmla="*/ 201954 h 784395"/>
                <a:gd name="connsiteX6" fmla="*/ 497685 w 1004130"/>
                <a:gd name="connsiteY6" fmla="*/ 72188 h 784395"/>
                <a:gd name="connsiteX7" fmla="*/ 485615 w 1004130"/>
                <a:gd name="connsiteY7" fmla="*/ 244204 h 784395"/>
                <a:gd name="connsiteX8" fmla="*/ 613871 w 1004130"/>
                <a:gd name="connsiteY8" fmla="*/ 167249 h 784395"/>
                <a:gd name="connsiteX9" fmla="*/ 594256 w 1004130"/>
                <a:gd name="connsiteY9" fmla="*/ 376988 h 784395"/>
                <a:gd name="connsiteX10" fmla="*/ 736094 w 1004130"/>
                <a:gd name="connsiteY10" fmla="*/ 274383 h 784395"/>
                <a:gd name="connsiteX11" fmla="*/ 690825 w 1004130"/>
                <a:gd name="connsiteY11" fmla="*/ 443380 h 784395"/>
                <a:gd name="connsiteX12" fmla="*/ 847753 w 1004130"/>
                <a:gd name="connsiteY12" fmla="*/ 355863 h 784395"/>
                <a:gd name="connsiteX13" fmla="*/ 856807 w 1004130"/>
                <a:gd name="connsiteY13" fmla="*/ 499209 h 784395"/>
                <a:gd name="connsiteX14" fmla="*/ 947342 w 1004130"/>
                <a:gd name="connsiteY14" fmla="*/ 432819 h 784395"/>
                <a:gd name="connsiteX15" fmla="*/ 896037 w 1004130"/>
                <a:gd name="connsiteY15" fmla="*/ 616905 h 784395"/>
                <a:gd name="connsiteX16" fmla="*/ 992607 w 1004130"/>
                <a:gd name="connsiteY16" fmla="*/ 538442 h 784395"/>
                <a:gd name="connsiteX17" fmla="*/ 989591 w 1004130"/>
                <a:gd name="connsiteY17" fmla="*/ 651610 h 784395"/>
                <a:gd name="connsiteX18" fmla="*/ 859823 w 1004130"/>
                <a:gd name="connsiteY18" fmla="*/ 784395 h 784395"/>
                <a:gd name="connsiteX19" fmla="*/ 834173 w 1004130"/>
                <a:gd name="connsiteY19" fmla="*/ 650101 h 784395"/>
                <a:gd name="connsiteX20" fmla="*/ 745147 w 1004130"/>
                <a:gd name="connsiteY20" fmla="*/ 751197 h 784395"/>
                <a:gd name="connsiteX21" fmla="*/ 736093 w 1004130"/>
                <a:gd name="connsiteY21" fmla="*/ 601816 h 784395"/>
                <a:gd name="connsiteX22" fmla="*/ 595765 w 1004130"/>
                <a:gd name="connsiteY22" fmla="*/ 672735 h 784395"/>
                <a:gd name="connsiteX23" fmla="*/ 586711 w 1004130"/>
                <a:gd name="connsiteY23" fmla="*/ 553531 h 784395"/>
                <a:gd name="connsiteX24" fmla="*/ 429784 w 1004130"/>
                <a:gd name="connsiteY24" fmla="*/ 644065 h 784395"/>
                <a:gd name="connsiteX25" fmla="*/ 476561 w 1004130"/>
                <a:gd name="connsiteY25" fmla="*/ 456960 h 784395"/>
                <a:gd name="connsiteX26" fmla="*/ 319633 w 1004130"/>
                <a:gd name="connsiteY26" fmla="*/ 533914 h 784395"/>
                <a:gd name="connsiteX27" fmla="*/ 334723 w 1004130"/>
                <a:gd name="connsiteY27" fmla="*/ 340774 h 784395"/>
                <a:gd name="connsiteX28" fmla="*/ 220046 w 1004130"/>
                <a:gd name="connsiteY28" fmla="*/ 466013 h 784395"/>
                <a:gd name="connsiteX29" fmla="*/ 200430 w 1004130"/>
                <a:gd name="connsiteY29" fmla="*/ 287961 h 784395"/>
                <a:gd name="connsiteX30" fmla="*/ 170252 w 1004130"/>
                <a:gd name="connsiteY30" fmla="*/ 212517 h 784395"/>
                <a:gd name="connsiteX31" fmla="*/ 60102 w 1004130"/>
                <a:gd name="connsiteY31" fmla="*/ 307578 h 784395"/>
                <a:gd name="connsiteX32" fmla="*/ 105369 w 1004130"/>
                <a:gd name="connsiteY32" fmla="*/ 164231 h 784395"/>
                <a:gd name="connsiteX33" fmla="*/ 7289 w 1004130"/>
                <a:gd name="connsiteY33" fmla="*/ 226097 h 784395"/>
                <a:gd name="connsiteX34" fmla="*/ 29924 w 1004130"/>
                <a:gd name="connsiteY34" fmla="*/ 97840 h 784395"/>
                <a:gd name="connsiteX35" fmla="*/ 126494 w 1004130"/>
                <a:gd name="connsiteY35" fmla="*/ 5795 h 784395"/>
                <a:gd name="connsiteX0" fmla="*/ 126494 w 1004130"/>
                <a:gd name="connsiteY0" fmla="*/ 5795 h 784395"/>
                <a:gd name="connsiteX1" fmla="*/ 149127 w 1004130"/>
                <a:gd name="connsiteY1" fmla="*/ 91804 h 784395"/>
                <a:gd name="connsiteX2" fmla="*/ 256260 w 1004130"/>
                <a:gd name="connsiteY2" fmla="*/ 20885 h 784395"/>
                <a:gd name="connsiteX3" fmla="*/ 244188 w 1004130"/>
                <a:gd name="connsiteY3" fmla="*/ 162722 h 784395"/>
                <a:gd name="connsiteX4" fmla="*/ 342268 w 1004130"/>
                <a:gd name="connsiteY4" fmla="*/ 40502 h 784395"/>
                <a:gd name="connsiteX5" fmla="*/ 336232 w 1004130"/>
                <a:gd name="connsiteY5" fmla="*/ 201954 h 784395"/>
                <a:gd name="connsiteX6" fmla="*/ 497685 w 1004130"/>
                <a:gd name="connsiteY6" fmla="*/ 72188 h 784395"/>
                <a:gd name="connsiteX7" fmla="*/ 485615 w 1004130"/>
                <a:gd name="connsiteY7" fmla="*/ 244204 h 784395"/>
                <a:gd name="connsiteX8" fmla="*/ 613871 w 1004130"/>
                <a:gd name="connsiteY8" fmla="*/ 167249 h 784395"/>
                <a:gd name="connsiteX9" fmla="*/ 594256 w 1004130"/>
                <a:gd name="connsiteY9" fmla="*/ 376988 h 784395"/>
                <a:gd name="connsiteX10" fmla="*/ 736094 w 1004130"/>
                <a:gd name="connsiteY10" fmla="*/ 274383 h 784395"/>
                <a:gd name="connsiteX11" fmla="*/ 690825 w 1004130"/>
                <a:gd name="connsiteY11" fmla="*/ 443380 h 784395"/>
                <a:gd name="connsiteX12" fmla="*/ 847753 w 1004130"/>
                <a:gd name="connsiteY12" fmla="*/ 355863 h 784395"/>
                <a:gd name="connsiteX13" fmla="*/ 856807 w 1004130"/>
                <a:gd name="connsiteY13" fmla="*/ 499209 h 784395"/>
                <a:gd name="connsiteX14" fmla="*/ 947342 w 1004130"/>
                <a:gd name="connsiteY14" fmla="*/ 432819 h 784395"/>
                <a:gd name="connsiteX15" fmla="*/ 896037 w 1004130"/>
                <a:gd name="connsiteY15" fmla="*/ 616905 h 784395"/>
                <a:gd name="connsiteX16" fmla="*/ 992607 w 1004130"/>
                <a:gd name="connsiteY16" fmla="*/ 538442 h 784395"/>
                <a:gd name="connsiteX17" fmla="*/ 989591 w 1004130"/>
                <a:gd name="connsiteY17" fmla="*/ 651610 h 784395"/>
                <a:gd name="connsiteX18" fmla="*/ 859823 w 1004130"/>
                <a:gd name="connsiteY18" fmla="*/ 784395 h 784395"/>
                <a:gd name="connsiteX19" fmla="*/ 834173 w 1004130"/>
                <a:gd name="connsiteY19" fmla="*/ 650101 h 784395"/>
                <a:gd name="connsiteX20" fmla="*/ 745147 w 1004130"/>
                <a:gd name="connsiteY20" fmla="*/ 751197 h 784395"/>
                <a:gd name="connsiteX21" fmla="*/ 736093 w 1004130"/>
                <a:gd name="connsiteY21" fmla="*/ 601816 h 784395"/>
                <a:gd name="connsiteX22" fmla="*/ 595765 w 1004130"/>
                <a:gd name="connsiteY22" fmla="*/ 672735 h 784395"/>
                <a:gd name="connsiteX23" fmla="*/ 586711 w 1004130"/>
                <a:gd name="connsiteY23" fmla="*/ 553531 h 784395"/>
                <a:gd name="connsiteX24" fmla="*/ 429784 w 1004130"/>
                <a:gd name="connsiteY24" fmla="*/ 644065 h 784395"/>
                <a:gd name="connsiteX25" fmla="*/ 476561 w 1004130"/>
                <a:gd name="connsiteY25" fmla="*/ 456960 h 784395"/>
                <a:gd name="connsiteX26" fmla="*/ 319633 w 1004130"/>
                <a:gd name="connsiteY26" fmla="*/ 533914 h 784395"/>
                <a:gd name="connsiteX27" fmla="*/ 334723 w 1004130"/>
                <a:gd name="connsiteY27" fmla="*/ 340774 h 784395"/>
                <a:gd name="connsiteX28" fmla="*/ 220046 w 1004130"/>
                <a:gd name="connsiteY28" fmla="*/ 466013 h 784395"/>
                <a:gd name="connsiteX29" fmla="*/ 253242 w 1004130"/>
                <a:gd name="connsiteY29" fmla="*/ 297015 h 784395"/>
                <a:gd name="connsiteX30" fmla="*/ 170252 w 1004130"/>
                <a:gd name="connsiteY30" fmla="*/ 212517 h 784395"/>
                <a:gd name="connsiteX31" fmla="*/ 60102 w 1004130"/>
                <a:gd name="connsiteY31" fmla="*/ 307578 h 784395"/>
                <a:gd name="connsiteX32" fmla="*/ 105369 w 1004130"/>
                <a:gd name="connsiteY32" fmla="*/ 164231 h 784395"/>
                <a:gd name="connsiteX33" fmla="*/ 7289 w 1004130"/>
                <a:gd name="connsiteY33" fmla="*/ 226097 h 784395"/>
                <a:gd name="connsiteX34" fmla="*/ 29924 w 1004130"/>
                <a:gd name="connsiteY34" fmla="*/ 97840 h 784395"/>
                <a:gd name="connsiteX35" fmla="*/ 126494 w 1004130"/>
                <a:gd name="connsiteY35" fmla="*/ 5795 h 784395"/>
                <a:gd name="connsiteX0" fmla="*/ 126494 w 1004130"/>
                <a:gd name="connsiteY0" fmla="*/ 5795 h 784395"/>
                <a:gd name="connsiteX1" fmla="*/ 149127 w 1004130"/>
                <a:gd name="connsiteY1" fmla="*/ 91804 h 784395"/>
                <a:gd name="connsiteX2" fmla="*/ 256260 w 1004130"/>
                <a:gd name="connsiteY2" fmla="*/ 20885 h 784395"/>
                <a:gd name="connsiteX3" fmla="*/ 244188 w 1004130"/>
                <a:gd name="connsiteY3" fmla="*/ 162722 h 784395"/>
                <a:gd name="connsiteX4" fmla="*/ 342268 w 1004130"/>
                <a:gd name="connsiteY4" fmla="*/ 40502 h 784395"/>
                <a:gd name="connsiteX5" fmla="*/ 336232 w 1004130"/>
                <a:gd name="connsiteY5" fmla="*/ 201954 h 784395"/>
                <a:gd name="connsiteX6" fmla="*/ 497685 w 1004130"/>
                <a:gd name="connsiteY6" fmla="*/ 72188 h 784395"/>
                <a:gd name="connsiteX7" fmla="*/ 485615 w 1004130"/>
                <a:gd name="connsiteY7" fmla="*/ 244204 h 784395"/>
                <a:gd name="connsiteX8" fmla="*/ 613871 w 1004130"/>
                <a:gd name="connsiteY8" fmla="*/ 167249 h 784395"/>
                <a:gd name="connsiteX9" fmla="*/ 594256 w 1004130"/>
                <a:gd name="connsiteY9" fmla="*/ 376988 h 784395"/>
                <a:gd name="connsiteX10" fmla="*/ 736094 w 1004130"/>
                <a:gd name="connsiteY10" fmla="*/ 274383 h 784395"/>
                <a:gd name="connsiteX11" fmla="*/ 690825 w 1004130"/>
                <a:gd name="connsiteY11" fmla="*/ 443380 h 784395"/>
                <a:gd name="connsiteX12" fmla="*/ 847753 w 1004130"/>
                <a:gd name="connsiteY12" fmla="*/ 355863 h 784395"/>
                <a:gd name="connsiteX13" fmla="*/ 856807 w 1004130"/>
                <a:gd name="connsiteY13" fmla="*/ 499209 h 784395"/>
                <a:gd name="connsiteX14" fmla="*/ 947342 w 1004130"/>
                <a:gd name="connsiteY14" fmla="*/ 432819 h 784395"/>
                <a:gd name="connsiteX15" fmla="*/ 896037 w 1004130"/>
                <a:gd name="connsiteY15" fmla="*/ 616905 h 784395"/>
                <a:gd name="connsiteX16" fmla="*/ 992607 w 1004130"/>
                <a:gd name="connsiteY16" fmla="*/ 538442 h 784395"/>
                <a:gd name="connsiteX17" fmla="*/ 989591 w 1004130"/>
                <a:gd name="connsiteY17" fmla="*/ 651610 h 784395"/>
                <a:gd name="connsiteX18" fmla="*/ 859823 w 1004130"/>
                <a:gd name="connsiteY18" fmla="*/ 784395 h 784395"/>
                <a:gd name="connsiteX19" fmla="*/ 834173 w 1004130"/>
                <a:gd name="connsiteY19" fmla="*/ 650101 h 784395"/>
                <a:gd name="connsiteX20" fmla="*/ 745147 w 1004130"/>
                <a:gd name="connsiteY20" fmla="*/ 751197 h 784395"/>
                <a:gd name="connsiteX21" fmla="*/ 736093 w 1004130"/>
                <a:gd name="connsiteY21" fmla="*/ 601816 h 784395"/>
                <a:gd name="connsiteX22" fmla="*/ 595765 w 1004130"/>
                <a:gd name="connsiteY22" fmla="*/ 672735 h 784395"/>
                <a:gd name="connsiteX23" fmla="*/ 586711 w 1004130"/>
                <a:gd name="connsiteY23" fmla="*/ 553531 h 784395"/>
                <a:gd name="connsiteX24" fmla="*/ 429784 w 1004130"/>
                <a:gd name="connsiteY24" fmla="*/ 644065 h 784395"/>
                <a:gd name="connsiteX25" fmla="*/ 476561 w 1004130"/>
                <a:gd name="connsiteY25" fmla="*/ 456960 h 784395"/>
                <a:gd name="connsiteX26" fmla="*/ 319633 w 1004130"/>
                <a:gd name="connsiteY26" fmla="*/ 533914 h 784395"/>
                <a:gd name="connsiteX27" fmla="*/ 334723 w 1004130"/>
                <a:gd name="connsiteY27" fmla="*/ 340774 h 784395"/>
                <a:gd name="connsiteX28" fmla="*/ 220046 w 1004130"/>
                <a:gd name="connsiteY28" fmla="*/ 466013 h 784395"/>
                <a:gd name="connsiteX29" fmla="*/ 253242 w 1004130"/>
                <a:gd name="connsiteY29" fmla="*/ 297015 h 784395"/>
                <a:gd name="connsiteX30" fmla="*/ 159690 w 1004130"/>
                <a:gd name="connsiteY30" fmla="*/ 337756 h 784395"/>
                <a:gd name="connsiteX31" fmla="*/ 60102 w 1004130"/>
                <a:gd name="connsiteY31" fmla="*/ 307578 h 784395"/>
                <a:gd name="connsiteX32" fmla="*/ 105369 w 1004130"/>
                <a:gd name="connsiteY32" fmla="*/ 164231 h 784395"/>
                <a:gd name="connsiteX33" fmla="*/ 7289 w 1004130"/>
                <a:gd name="connsiteY33" fmla="*/ 226097 h 784395"/>
                <a:gd name="connsiteX34" fmla="*/ 29924 w 1004130"/>
                <a:gd name="connsiteY34" fmla="*/ 97840 h 784395"/>
                <a:gd name="connsiteX35" fmla="*/ 126494 w 1004130"/>
                <a:gd name="connsiteY35" fmla="*/ 5795 h 784395"/>
                <a:gd name="connsiteX0" fmla="*/ 126494 w 1004130"/>
                <a:gd name="connsiteY0" fmla="*/ 5795 h 784395"/>
                <a:gd name="connsiteX1" fmla="*/ 149127 w 1004130"/>
                <a:gd name="connsiteY1" fmla="*/ 91804 h 784395"/>
                <a:gd name="connsiteX2" fmla="*/ 256260 w 1004130"/>
                <a:gd name="connsiteY2" fmla="*/ 20885 h 784395"/>
                <a:gd name="connsiteX3" fmla="*/ 244188 w 1004130"/>
                <a:gd name="connsiteY3" fmla="*/ 162722 h 784395"/>
                <a:gd name="connsiteX4" fmla="*/ 342268 w 1004130"/>
                <a:gd name="connsiteY4" fmla="*/ 40502 h 784395"/>
                <a:gd name="connsiteX5" fmla="*/ 336232 w 1004130"/>
                <a:gd name="connsiteY5" fmla="*/ 201954 h 784395"/>
                <a:gd name="connsiteX6" fmla="*/ 497685 w 1004130"/>
                <a:gd name="connsiteY6" fmla="*/ 72188 h 784395"/>
                <a:gd name="connsiteX7" fmla="*/ 485615 w 1004130"/>
                <a:gd name="connsiteY7" fmla="*/ 244204 h 784395"/>
                <a:gd name="connsiteX8" fmla="*/ 613871 w 1004130"/>
                <a:gd name="connsiteY8" fmla="*/ 167249 h 784395"/>
                <a:gd name="connsiteX9" fmla="*/ 594256 w 1004130"/>
                <a:gd name="connsiteY9" fmla="*/ 376988 h 784395"/>
                <a:gd name="connsiteX10" fmla="*/ 736094 w 1004130"/>
                <a:gd name="connsiteY10" fmla="*/ 274383 h 784395"/>
                <a:gd name="connsiteX11" fmla="*/ 690825 w 1004130"/>
                <a:gd name="connsiteY11" fmla="*/ 443380 h 784395"/>
                <a:gd name="connsiteX12" fmla="*/ 847753 w 1004130"/>
                <a:gd name="connsiteY12" fmla="*/ 355863 h 784395"/>
                <a:gd name="connsiteX13" fmla="*/ 856807 w 1004130"/>
                <a:gd name="connsiteY13" fmla="*/ 499209 h 784395"/>
                <a:gd name="connsiteX14" fmla="*/ 947342 w 1004130"/>
                <a:gd name="connsiteY14" fmla="*/ 432819 h 784395"/>
                <a:gd name="connsiteX15" fmla="*/ 896037 w 1004130"/>
                <a:gd name="connsiteY15" fmla="*/ 616905 h 784395"/>
                <a:gd name="connsiteX16" fmla="*/ 992607 w 1004130"/>
                <a:gd name="connsiteY16" fmla="*/ 538442 h 784395"/>
                <a:gd name="connsiteX17" fmla="*/ 989591 w 1004130"/>
                <a:gd name="connsiteY17" fmla="*/ 651610 h 784395"/>
                <a:gd name="connsiteX18" fmla="*/ 859823 w 1004130"/>
                <a:gd name="connsiteY18" fmla="*/ 784395 h 784395"/>
                <a:gd name="connsiteX19" fmla="*/ 834173 w 1004130"/>
                <a:gd name="connsiteY19" fmla="*/ 650101 h 784395"/>
                <a:gd name="connsiteX20" fmla="*/ 745147 w 1004130"/>
                <a:gd name="connsiteY20" fmla="*/ 751197 h 784395"/>
                <a:gd name="connsiteX21" fmla="*/ 736093 w 1004130"/>
                <a:gd name="connsiteY21" fmla="*/ 601816 h 784395"/>
                <a:gd name="connsiteX22" fmla="*/ 595765 w 1004130"/>
                <a:gd name="connsiteY22" fmla="*/ 672735 h 784395"/>
                <a:gd name="connsiteX23" fmla="*/ 586711 w 1004130"/>
                <a:gd name="connsiteY23" fmla="*/ 553531 h 784395"/>
                <a:gd name="connsiteX24" fmla="*/ 429784 w 1004130"/>
                <a:gd name="connsiteY24" fmla="*/ 644065 h 784395"/>
                <a:gd name="connsiteX25" fmla="*/ 476561 w 1004130"/>
                <a:gd name="connsiteY25" fmla="*/ 456960 h 784395"/>
                <a:gd name="connsiteX26" fmla="*/ 319633 w 1004130"/>
                <a:gd name="connsiteY26" fmla="*/ 533914 h 784395"/>
                <a:gd name="connsiteX27" fmla="*/ 334723 w 1004130"/>
                <a:gd name="connsiteY27" fmla="*/ 340774 h 784395"/>
                <a:gd name="connsiteX28" fmla="*/ 220046 w 1004130"/>
                <a:gd name="connsiteY28" fmla="*/ 466013 h 784395"/>
                <a:gd name="connsiteX29" fmla="*/ 253242 w 1004130"/>
                <a:gd name="connsiteY29" fmla="*/ 297015 h 784395"/>
                <a:gd name="connsiteX30" fmla="*/ 159690 w 1004130"/>
                <a:gd name="connsiteY30" fmla="*/ 337756 h 784395"/>
                <a:gd name="connsiteX31" fmla="*/ 60102 w 1004130"/>
                <a:gd name="connsiteY31" fmla="*/ 307578 h 784395"/>
                <a:gd name="connsiteX32" fmla="*/ 105369 w 1004130"/>
                <a:gd name="connsiteY32" fmla="*/ 164231 h 784395"/>
                <a:gd name="connsiteX33" fmla="*/ 7289 w 1004130"/>
                <a:gd name="connsiteY33" fmla="*/ 226097 h 784395"/>
                <a:gd name="connsiteX34" fmla="*/ 29924 w 1004130"/>
                <a:gd name="connsiteY34" fmla="*/ 97840 h 784395"/>
                <a:gd name="connsiteX35" fmla="*/ 126494 w 1004130"/>
                <a:gd name="connsiteY35" fmla="*/ 5795 h 784395"/>
                <a:gd name="connsiteX0" fmla="*/ 125376 w 1003012"/>
                <a:gd name="connsiteY0" fmla="*/ 5795 h 784395"/>
                <a:gd name="connsiteX1" fmla="*/ 148009 w 1003012"/>
                <a:gd name="connsiteY1" fmla="*/ 91804 h 784395"/>
                <a:gd name="connsiteX2" fmla="*/ 255142 w 1003012"/>
                <a:gd name="connsiteY2" fmla="*/ 20885 h 784395"/>
                <a:gd name="connsiteX3" fmla="*/ 243070 w 1003012"/>
                <a:gd name="connsiteY3" fmla="*/ 162722 h 784395"/>
                <a:gd name="connsiteX4" fmla="*/ 341150 w 1003012"/>
                <a:gd name="connsiteY4" fmla="*/ 40502 h 784395"/>
                <a:gd name="connsiteX5" fmla="*/ 335114 w 1003012"/>
                <a:gd name="connsiteY5" fmla="*/ 201954 h 784395"/>
                <a:gd name="connsiteX6" fmla="*/ 496567 w 1003012"/>
                <a:gd name="connsiteY6" fmla="*/ 72188 h 784395"/>
                <a:gd name="connsiteX7" fmla="*/ 484497 w 1003012"/>
                <a:gd name="connsiteY7" fmla="*/ 244204 h 784395"/>
                <a:gd name="connsiteX8" fmla="*/ 612753 w 1003012"/>
                <a:gd name="connsiteY8" fmla="*/ 167249 h 784395"/>
                <a:gd name="connsiteX9" fmla="*/ 593138 w 1003012"/>
                <a:gd name="connsiteY9" fmla="*/ 376988 h 784395"/>
                <a:gd name="connsiteX10" fmla="*/ 734976 w 1003012"/>
                <a:gd name="connsiteY10" fmla="*/ 274383 h 784395"/>
                <a:gd name="connsiteX11" fmla="*/ 689707 w 1003012"/>
                <a:gd name="connsiteY11" fmla="*/ 443380 h 784395"/>
                <a:gd name="connsiteX12" fmla="*/ 846635 w 1003012"/>
                <a:gd name="connsiteY12" fmla="*/ 355863 h 784395"/>
                <a:gd name="connsiteX13" fmla="*/ 855689 w 1003012"/>
                <a:gd name="connsiteY13" fmla="*/ 499209 h 784395"/>
                <a:gd name="connsiteX14" fmla="*/ 946224 w 1003012"/>
                <a:gd name="connsiteY14" fmla="*/ 432819 h 784395"/>
                <a:gd name="connsiteX15" fmla="*/ 894919 w 1003012"/>
                <a:gd name="connsiteY15" fmla="*/ 616905 h 784395"/>
                <a:gd name="connsiteX16" fmla="*/ 991489 w 1003012"/>
                <a:gd name="connsiteY16" fmla="*/ 538442 h 784395"/>
                <a:gd name="connsiteX17" fmla="*/ 988473 w 1003012"/>
                <a:gd name="connsiteY17" fmla="*/ 651610 h 784395"/>
                <a:gd name="connsiteX18" fmla="*/ 858705 w 1003012"/>
                <a:gd name="connsiteY18" fmla="*/ 784395 h 784395"/>
                <a:gd name="connsiteX19" fmla="*/ 833055 w 1003012"/>
                <a:gd name="connsiteY19" fmla="*/ 650101 h 784395"/>
                <a:gd name="connsiteX20" fmla="*/ 744029 w 1003012"/>
                <a:gd name="connsiteY20" fmla="*/ 751197 h 784395"/>
                <a:gd name="connsiteX21" fmla="*/ 734975 w 1003012"/>
                <a:gd name="connsiteY21" fmla="*/ 601816 h 784395"/>
                <a:gd name="connsiteX22" fmla="*/ 594647 w 1003012"/>
                <a:gd name="connsiteY22" fmla="*/ 672735 h 784395"/>
                <a:gd name="connsiteX23" fmla="*/ 585593 w 1003012"/>
                <a:gd name="connsiteY23" fmla="*/ 553531 h 784395"/>
                <a:gd name="connsiteX24" fmla="*/ 428666 w 1003012"/>
                <a:gd name="connsiteY24" fmla="*/ 644065 h 784395"/>
                <a:gd name="connsiteX25" fmla="*/ 475443 w 1003012"/>
                <a:gd name="connsiteY25" fmla="*/ 456960 h 784395"/>
                <a:gd name="connsiteX26" fmla="*/ 318515 w 1003012"/>
                <a:gd name="connsiteY26" fmla="*/ 533914 h 784395"/>
                <a:gd name="connsiteX27" fmla="*/ 333605 w 1003012"/>
                <a:gd name="connsiteY27" fmla="*/ 340774 h 784395"/>
                <a:gd name="connsiteX28" fmla="*/ 218928 w 1003012"/>
                <a:gd name="connsiteY28" fmla="*/ 466013 h 784395"/>
                <a:gd name="connsiteX29" fmla="*/ 252124 w 1003012"/>
                <a:gd name="connsiteY29" fmla="*/ 297015 h 784395"/>
                <a:gd name="connsiteX30" fmla="*/ 158572 w 1003012"/>
                <a:gd name="connsiteY30" fmla="*/ 337756 h 784395"/>
                <a:gd name="connsiteX31" fmla="*/ 58984 w 1003012"/>
                <a:gd name="connsiteY31" fmla="*/ 307578 h 784395"/>
                <a:gd name="connsiteX32" fmla="*/ 126885 w 1003012"/>
                <a:gd name="connsiteY32" fmla="*/ 176302 h 784395"/>
                <a:gd name="connsiteX33" fmla="*/ 6171 w 1003012"/>
                <a:gd name="connsiteY33" fmla="*/ 226097 h 784395"/>
                <a:gd name="connsiteX34" fmla="*/ 28806 w 1003012"/>
                <a:gd name="connsiteY34" fmla="*/ 97840 h 784395"/>
                <a:gd name="connsiteX35" fmla="*/ 125376 w 1003012"/>
                <a:gd name="connsiteY35" fmla="*/ 5795 h 784395"/>
                <a:gd name="connsiteX0" fmla="*/ 125376 w 1003012"/>
                <a:gd name="connsiteY0" fmla="*/ 5795 h 784395"/>
                <a:gd name="connsiteX1" fmla="*/ 148009 w 1003012"/>
                <a:gd name="connsiteY1" fmla="*/ 91804 h 784395"/>
                <a:gd name="connsiteX2" fmla="*/ 255142 w 1003012"/>
                <a:gd name="connsiteY2" fmla="*/ 20885 h 784395"/>
                <a:gd name="connsiteX3" fmla="*/ 243070 w 1003012"/>
                <a:gd name="connsiteY3" fmla="*/ 162722 h 784395"/>
                <a:gd name="connsiteX4" fmla="*/ 341150 w 1003012"/>
                <a:gd name="connsiteY4" fmla="*/ 40502 h 784395"/>
                <a:gd name="connsiteX5" fmla="*/ 335114 w 1003012"/>
                <a:gd name="connsiteY5" fmla="*/ 201954 h 784395"/>
                <a:gd name="connsiteX6" fmla="*/ 496567 w 1003012"/>
                <a:gd name="connsiteY6" fmla="*/ 72188 h 784395"/>
                <a:gd name="connsiteX7" fmla="*/ 484497 w 1003012"/>
                <a:gd name="connsiteY7" fmla="*/ 244204 h 784395"/>
                <a:gd name="connsiteX8" fmla="*/ 612753 w 1003012"/>
                <a:gd name="connsiteY8" fmla="*/ 167249 h 784395"/>
                <a:gd name="connsiteX9" fmla="*/ 593138 w 1003012"/>
                <a:gd name="connsiteY9" fmla="*/ 376988 h 784395"/>
                <a:gd name="connsiteX10" fmla="*/ 734976 w 1003012"/>
                <a:gd name="connsiteY10" fmla="*/ 274383 h 784395"/>
                <a:gd name="connsiteX11" fmla="*/ 689707 w 1003012"/>
                <a:gd name="connsiteY11" fmla="*/ 443380 h 784395"/>
                <a:gd name="connsiteX12" fmla="*/ 846635 w 1003012"/>
                <a:gd name="connsiteY12" fmla="*/ 355863 h 784395"/>
                <a:gd name="connsiteX13" fmla="*/ 855689 w 1003012"/>
                <a:gd name="connsiteY13" fmla="*/ 499209 h 784395"/>
                <a:gd name="connsiteX14" fmla="*/ 946224 w 1003012"/>
                <a:gd name="connsiteY14" fmla="*/ 432819 h 784395"/>
                <a:gd name="connsiteX15" fmla="*/ 894919 w 1003012"/>
                <a:gd name="connsiteY15" fmla="*/ 616905 h 784395"/>
                <a:gd name="connsiteX16" fmla="*/ 991489 w 1003012"/>
                <a:gd name="connsiteY16" fmla="*/ 538442 h 784395"/>
                <a:gd name="connsiteX17" fmla="*/ 988473 w 1003012"/>
                <a:gd name="connsiteY17" fmla="*/ 651610 h 784395"/>
                <a:gd name="connsiteX18" fmla="*/ 858705 w 1003012"/>
                <a:gd name="connsiteY18" fmla="*/ 784395 h 784395"/>
                <a:gd name="connsiteX19" fmla="*/ 833055 w 1003012"/>
                <a:gd name="connsiteY19" fmla="*/ 650101 h 784395"/>
                <a:gd name="connsiteX20" fmla="*/ 744029 w 1003012"/>
                <a:gd name="connsiteY20" fmla="*/ 751197 h 784395"/>
                <a:gd name="connsiteX21" fmla="*/ 734975 w 1003012"/>
                <a:gd name="connsiteY21" fmla="*/ 601816 h 784395"/>
                <a:gd name="connsiteX22" fmla="*/ 594647 w 1003012"/>
                <a:gd name="connsiteY22" fmla="*/ 672735 h 784395"/>
                <a:gd name="connsiteX23" fmla="*/ 585593 w 1003012"/>
                <a:gd name="connsiteY23" fmla="*/ 553531 h 784395"/>
                <a:gd name="connsiteX24" fmla="*/ 428666 w 1003012"/>
                <a:gd name="connsiteY24" fmla="*/ 644065 h 784395"/>
                <a:gd name="connsiteX25" fmla="*/ 451301 w 1003012"/>
                <a:gd name="connsiteY25" fmla="*/ 408675 h 784395"/>
                <a:gd name="connsiteX26" fmla="*/ 318515 w 1003012"/>
                <a:gd name="connsiteY26" fmla="*/ 533914 h 784395"/>
                <a:gd name="connsiteX27" fmla="*/ 333605 w 1003012"/>
                <a:gd name="connsiteY27" fmla="*/ 340774 h 784395"/>
                <a:gd name="connsiteX28" fmla="*/ 218928 w 1003012"/>
                <a:gd name="connsiteY28" fmla="*/ 466013 h 784395"/>
                <a:gd name="connsiteX29" fmla="*/ 252124 w 1003012"/>
                <a:gd name="connsiteY29" fmla="*/ 297015 h 784395"/>
                <a:gd name="connsiteX30" fmla="*/ 158572 w 1003012"/>
                <a:gd name="connsiteY30" fmla="*/ 337756 h 784395"/>
                <a:gd name="connsiteX31" fmla="*/ 58984 w 1003012"/>
                <a:gd name="connsiteY31" fmla="*/ 307578 h 784395"/>
                <a:gd name="connsiteX32" fmla="*/ 126885 w 1003012"/>
                <a:gd name="connsiteY32" fmla="*/ 176302 h 784395"/>
                <a:gd name="connsiteX33" fmla="*/ 6171 w 1003012"/>
                <a:gd name="connsiteY33" fmla="*/ 226097 h 784395"/>
                <a:gd name="connsiteX34" fmla="*/ 28806 w 1003012"/>
                <a:gd name="connsiteY34" fmla="*/ 97840 h 784395"/>
                <a:gd name="connsiteX35" fmla="*/ 125376 w 1003012"/>
                <a:gd name="connsiteY35" fmla="*/ 5795 h 784395"/>
                <a:gd name="connsiteX0" fmla="*/ 125376 w 1003012"/>
                <a:gd name="connsiteY0" fmla="*/ 5795 h 784395"/>
                <a:gd name="connsiteX1" fmla="*/ 148009 w 1003012"/>
                <a:gd name="connsiteY1" fmla="*/ 91804 h 784395"/>
                <a:gd name="connsiteX2" fmla="*/ 255142 w 1003012"/>
                <a:gd name="connsiteY2" fmla="*/ 20885 h 784395"/>
                <a:gd name="connsiteX3" fmla="*/ 243070 w 1003012"/>
                <a:gd name="connsiteY3" fmla="*/ 162722 h 784395"/>
                <a:gd name="connsiteX4" fmla="*/ 341150 w 1003012"/>
                <a:gd name="connsiteY4" fmla="*/ 40502 h 784395"/>
                <a:gd name="connsiteX5" fmla="*/ 335114 w 1003012"/>
                <a:gd name="connsiteY5" fmla="*/ 201954 h 784395"/>
                <a:gd name="connsiteX6" fmla="*/ 496567 w 1003012"/>
                <a:gd name="connsiteY6" fmla="*/ 72188 h 784395"/>
                <a:gd name="connsiteX7" fmla="*/ 484497 w 1003012"/>
                <a:gd name="connsiteY7" fmla="*/ 244204 h 784395"/>
                <a:gd name="connsiteX8" fmla="*/ 612753 w 1003012"/>
                <a:gd name="connsiteY8" fmla="*/ 167249 h 784395"/>
                <a:gd name="connsiteX9" fmla="*/ 593138 w 1003012"/>
                <a:gd name="connsiteY9" fmla="*/ 376988 h 784395"/>
                <a:gd name="connsiteX10" fmla="*/ 734976 w 1003012"/>
                <a:gd name="connsiteY10" fmla="*/ 274383 h 784395"/>
                <a:gd name="connsiteX11" fmla="*/ 689707 w 1003012"/>
                <a:gd name="connsiteY11" fmla="*/ 443380 h 784395"/>
                <a:gd name="connsiteX12" fmla="*/ 846635 w 1003012"/>
                <a:gd name="connsiteY12" fmla="*/ 355863 h 784395"/>
                <a:gd name="connsiteX13" fmla="*/ 855689 w 1003012"/>
                <a:gd name="connsiteY13" fmla="*/ 499209 h 784395"/>
                <a:gd name="connsiteX14" fmla="*/ 946224 w 1003012"/>
                <a:gd name="connsiteY14" fmla="*/ 432819 h 784395"/>
                <a:gd name="connsiteX15" fmla="*/ 894919 w 1003012"/>
                <a:gd name="connsiteY15" fmla="*/ 616905 h 784395"/>
                <a:gd name="connsiteX16" fmla="*/ 991489 w 1003012"/>
                <a:gd name="connsiteY16" fmla="*/ 538442 h 784395"/>
                <a:gd name="connsiteX17" fmla="*/ 988473 w 1003012"/>
                <a:gd name="connsiteY17" fmla="*/ 651610 h 784395"/>
                <a:gd name="connsiteX18" fmla="*/ 858705 w 1003012"/>
                <a:gd name="connsiteY18" fmla="*/ 784395 h 784395"/>
                <a:gd name="connsiteX19" fmla="*/ 833055 w 1003012"/>
                <a:gd name="connsiteY19" fmla="*/ 650101 h 784395"/>
                <a:gd name="connsiteX20" fmla="*/ 744029 w 1003012"/>
                <a:gd name="connsiteY20" fmla="*/ 751197 h 784395"/>
                <a:gd name="connsiteX21" fmla="*/ 734975 w 1003012"/>
                <a:gd name="connsiteY21" fmla="*/ 601816 h 784395"/>
                <a:gd name="connsiteX22" fmla="*/ 594647 w 1003012"/>
                <a:gd name="connsiteY22" fmla="*/ 672735 h 784395"/>
                <a:gd name="connsiteX23" fmla="*/ 585593 w 1003012"/>
                <a:gd name="connsiteY23" fmla="*/ 553531 h 784395"/>
                <a:gd name="connsiteX24" fmla="*/ 428666 w 1003012"/>
                <a:gd name="connsiteY24" fmla="*/ 644065 h 784395"/>
                <a:gd name="connsiteX25" fmla="*/ 451301 w 1003012"/>
                <a:gd name="connsiteY25" fmla="*/ 408675 h 784395"/>
                <a:gd name="connsiteX26" fmla="*/ 318515 w 1003012"/>
                <a:gd name="connsiteY26" fmla="*/ 533914 h 784395"/>
                <a:gd name="connsiteX27" fmla="*/ 333605 w 1003012"/>
                <a:gd name="connsiteY27" fmla="*/ 340774 h 784395"/>
                <a:gd name="connsiteX28" fmla="*/ 218928 w 1003012"/>
                <a:gd name="connsiteY28" fmla="*/ 466013 h 784395"/>
                <a:gd name="connsiteX29" fmla="*/ 252124 w 1003012"/>
                <a:gd name="connsiteY29" fmla="*/ 297015 h 784395"/>
                <a:gd name="connsiteX30" fmla="*/ 158572 w 1003012"/>
                <a:gd name="connsiteY30" fmla="*/ 337756 h 784395"/>
                <a:gd name="connsiteX31" fmla="*/ 58984 w 1003012"/>
                <a:gd name="connsiteY31" fmla="*/ 307578 h 784395"/>
                <a:gd name="connsiteX32" fmla="*/ 126885 w 1003012"/>
                <a:gd name="connsiteY32" fmla="*/ 176302 h 784395"/>
                <a:gd name="connsiteX33" fmla="*/ 6171 w 1003012"/>
                <a:gd name="connsiteY33" fmla="*/ 226097 h 784395"/>
                <a:gd name="connsiteX34" fmla="*/ 28806 w 1003012"/>
                <a:gd name="connsiteY34" fmla="*/ 97840 h 784395"/>
                <a:gd name="connsiteX35" fmla="*/ 125376 w 1003012"/>
                <a:gd name="connsiteY35" fmla="*/ 5795 h 784395"/>
                <a:gd name="connsiteX0" fmla="*/ 125376 w 1003012"/>
                <a:gd name="connsiteY0" fmla="*/ 5795 h 784395"/>
                <a:gd name="connsiteX1" fmla="*/ 148009 w 1003012"/>
                <a:gd name="connsiteY1" fmla="*/ 91804 h 784395"/>
                <a:gd name="connsiteX2" fmla="*/ 255142 w 1003012"/>
                <a:gd name="connsiteY2" fmla="*/ 20885 h 784395"/>
                <a:gd name="connsiteX3" fmla="*/ 243070 w 1003012"/>
                <a:gd name="connsiteY3" fmla="*/ 162722 h 784395"/>
                <a:gd name="connsiteX4" fmla="*/ 341150 w 1003012"/>
                <a:gd name="connsiteY4" fmla="*/ 40502 h 784395"/>
                <a:gd name="connsiteX5" fmla="*/ 335114 w 1003012"/>
                <a:gd name="connsiteY5" fmla="*/ 201954 h 784395"/>
                <a:gd name="connsiteX6" fmla="*/ 496567 w 1003012"/>
                <a:gd name="connsiteY6" fmla="*/ 72188 h 784395"/>
                <a:gd name="connsiteX7" fmla="*/ 484497 w 1003012"/>
                <a:gd name="connsiteY7" fmla="*/ 244204 h 784395"/>
                <a:gd name="connsiteX8" fmla="*/ 612753 w 1003012"/>
                <a:gd name="connsiteY8" fmla="*/ 167249 h 784395"/>
                <a:gd name="connsiteX9" fmla="*/ 593138 w 1003012"/>
                <a:gd name="connsiteY9" fmla="*/ 376988 h 784395"/>
                <a:gd name="connsiteX10" fmla="*/ 734976 w 1003012"/>
                <a:gd name="connsiteY10" fmla="*/ 274383 h 784395"/>
                <a:gd name="connsiteX11" fmla="*/ 689707 w 1003012"/>
                <a:gd name="connsiteY11" fmla="*/ 443380 h 784395"/>
                <a:gd name="connsiteX12" fmla="*/ 846635 w 1003012"/>
                <a:gd name="connsiteY12" fmla="*/ 355863 h 784395"/>
                <a:gd name="connsiteX13" fmla="*/ 855689 w 1003012"/>
                <a:gd name="connsiteY13" fmla="*/ 499209 h 784395"/>
                <a:gd name="connsiteX14" fmla="*/ 946224 w 1003012"/>
                <a:gd name="connsiteY14" fmla="*/ 432819 h 784395"/>
                <a:gd name="connsiteX15" fmla="*/ 894919 w 1003012"/>
                <a:gd name="connsiteY15" fmla="*/ 616905 h 784395"/>
                <a:gd name="connsiteX16" fmla="*/ 991489 w 1003012"/>
                <a:gd name="connsiteY16" fmla="*/ 538442 h 784395"/>
                <a:gd name="connsiteX17" fmla="*/ 988473 w 1003012"/>
                <a:gd name="connsiteY17" fmla="*/ 651610 h 784395"/>
                <a:gd name="connsiteX18" fmla="*/ 858705 w 1003012"/>
                <a:gd name="connsiteY18" fmla="*/ 784395 h 784395"/>
                <a:gd name="connsiteX19" fmla="*/ 833055 w 1003012"/>
                <a:gd name="connsiteY19" fmla="*/ 650101 h 784395"/>
                <a:gd name="connsiteX20" fmla="*/ 744029 w 1003012"/>
                <a:gd name="connsiteY20" fmla="*/ 751197 h 784395"/>
                <a:gd name="connsiteX21" fmla="*/ 734975 w 1003012"/>
                <a:gd name="connsiteY21" fmla="*/ 601816 h 784395"/>
                <a:gd name="connsiteX22" fmla="*/ 594647 w 1003012"/>
                <a:gd name="connsiteY22" fmla="*/ 672735 h 784395"/>
                <a:gd name="connsiteX23" fmla="*/ 585593 w 1003012"/>
                <a:gd name="connsiteY23" fmla="*/ 553531 h 784395"/>
                <a:gd name="connsiteX24" fmla="*/ 407541 w 1003012"/>
                <a:gd name="connsiteY24" fmla="*/ 621431 h 784395"/>
                <a:gd name="connsiteX25" fmla="*/ 451301 w 1003012"/>
                <a:gd name="connsiteY25" fmla="*/ 408675 h 784395"/>
                <a:gd name="connsiteX26" fmla="*/ 318515 w 1003012"/>
                <a:gd name="connsiteY26" fmla="*/ 533914 h 784395"/>
                <a:gd name="connsiteX27" fmla="*/ 333605 w 1003012"/>
                <a:gd name="connsiteY27" fmla="*/ 340774 h 784395"/>
                <a:gd name="connsiteX28" fmla="*/ 218928 w 1003012"/>
                <a:gd name="connsiteY28" fmla="*/ 466013 h 784395"/>
                <a:gd name="connsiteX29" fmla="*/ 252124 w 1003012"/>
                <a:gd name="connsiteY29" fmla="*/ 297015 h 784395"/>
                <a:gd name="connsiteX30" fmla="*/ 158572 w 1003012"/>
                <a:gd name="connsiteY30" fmla="*/ 337756 h 784395"/>
                <a:gd name="connsiteX31" fmla="*/ 58984 w 1003012"/>
                <a:gd name="connsiteY31" fmla="*/ 307578 h 784395"/>
                <a:gd name="connsiteX32" fmla="*/ 126885 w 1003012"/>
                <a:gd name="connsiteY32" fmla="*/ 176302 h 784395"/>
                <a:gd name="connsiteX33" fmla="*/ 6171 w 1003012"/>
                <a:gd name="connsiteY33" fmla="*/ 226097 h 784395"/>
                <a:gd name="connsiteX34" fmla="*/ 28806 w 1003012"/>
                <a:gd name="connsiteY34" fmla="*/ 97840 h 784395"/>
                <a:gd name="connsiteX35" fmla="*/ 125376 w 1003012"/>
                <a:gd name="connsiteY35" fmla="*/ 5795 h 784395"/>
                <a:gd name="connsiteX0" fmla="*/ 125376 w 1003012"/>
                <a:gd name="connsiteY0" fmla="*/ 5795 h 784395"/>
                <a:gd name="connsiteX1" fmla="*/ 148009 w 1003012"/>
                <a:gd name="connsiteY1" fmla="*/ 91804 h 784395"/>
                <a:gd name="connsiteX2" fmla="*/ 255142 w 1003012"/>
                <a:gd name="connsiteY2" fmla="*/ 20885 h 784395"/>
                <a:gd name="connsiteX3" fmla="*/ 243070 w 1003012"/>
                <a:gd name="connsiteY3" fmla="*/ 162722 h 784395"/>
                <a:gd name="connsiteX4" fmla="*/ 341150 w 1003012"/>
                <a:gd name="connsiteY4" fmla="*/ 40502 h 784395"/>
                <a:gd name="connsiteX5" fmla="*/ 335114 w 1003012"/>
                <a:gd name="connsiteY5" fmla="*/ 201954 h 784395"/>
                <a:gd name="connsiteX6" fmla="*/ 496567 w 1003012"/>
                <a:gd name="connsiteY6" fmla="*/ 72188 h 784395"/>
                <a:gd name="connsiteX7" fmla="*/ 484497 w 1003012"/>
                <a:gd name="connsiteY7" fmla="*/ 244204 h 784395"/>
                <a:gd name="connsiteX8" fmla="*/ 612753 w 1003012"/>
                <a:gd name="connsiteY8" fmla="*/ 167249 h 784395"/>
                <a:gd name="connsiteX9" fmla="*/ 593138 w 1003012"/>
                <a:gd name="connsiteY9" fmla="*/ 376988 h 784395"/>
                <a:gd name="connsiteX10" fmla="*/ 734976 w 1003012"/>
                <a:gd name="connsiteY10" fmla="*/ 274383 h 784395"/>
                <a:gd name="connsiteX11" fmla="*/ 689707 w 1003012"/>
                <a:gd name="connsiteY11" fmla="*/ 443380 h 784395"/>
                <a:gd name="connsiteX12" fmla="*/ 846635 w 1003012"/>
                <a:gd name="connsiteY12" fmla="*/ 355863 h 784395"/>
                <a:gd name="connsiteX13" fmla="*/ 855689 w 1003012"/>
                <a:gd name="connsiteY13" fmla="*/ 499209 h 784395"/>
                <a:gd name="connsiteX14" fmla="*/ 946224 w 1003012"/>
                <a:gd name="connsiteY14" fmla="*/ 432819 h 784395"/>
                <a:gd name="connsiteX15" fmla="*/ 894919 w 1003012"/>
                <a:gd name="connsiteY15" fmla="*/ 616905 h 784395"/>
                <a:gd name="connsiteX16" fmla="*/ 991489 w 1003012"/>
                <a:gd name="connsiteY16" fmla="*/ 538442 h 784395"/>
                <a:gd name="connsiteX17" fmla="*/ 988473 w 1003012"/>
                <a:gd name="connsiteY17" fmla="*/ 651610 h 784395"/>
                <a:gd name="connsiteX18" fmla="*/ 858705 w 1003012"/>
                <a:gd name="connsiteY18" fmla="*/ 784395 h 784395"/>
                <a:gd name="connsiteX19" fmla="*/ 833055 w 1003012"/>
                <a:gd name="connsiteY19" fmla="*/ 650101 h 784395"/>
                <a:gd name="connsiteX20" fmla="*/ 744029 w 1003012"/>
                <a:gd name="connsiteY20" fmla="*/ 751197 h 784395"/>
                <a:gd name="connsiteX21" fmla="*/ 734975 w 1003012"/>
                <a:gd name="connsiteY21" fmla="*/ 601816 h 784395"/>
                <a:gd name="connsiteX22" fmla="*/ 594647 w 1003012"/>
                <a:gd name="connsiteY22" fmla="*/ 672735 h 784395"/>
                <a:gd name="connsiteX23" fmla="*/ 529763 w 1003012"/>
                <a:gd name="connsiteY23" fmla="*/ 494684 h 784395"/>
                <a:gd name="connsiteX24" fmla="*/ 407541 w 1003012"/>
                <a:gd name="connsiteY24" fmla="*/ 621431 h 784395"/>
                <a:gd name="connsiteX25" fmla="*/ 451301 w 1003012"/>
                <a:gd name="connsiteY25" fmla="*/ 408675 h 784395"/>
                <a:gd name="connsiteX26" fmla="*/ 318515 w 1003012"/>
                <a:gd name="connsiteY26" fmla="*/ 533914 h 784395"/>
                <a:gd name="connsiteX27" fmla="*/ 333605 w 1003012"/>
                <a:gd name="connsiteY27" fmla="*/ 340774 h 784395"/>
                <a:gd name="connsiteX28" fmla="*/ 218928 w 1003012"/>
                <a:gd name="connsiteY28" fmla="*/ 466013 h 784395"/>
                <a:gd name="connsiteX29" fmla="*/ 252124 w 1003012"/>
                <a:gd name="connsiteY29" fmla="*/ 297015 h 784395"/>
                <a:gd name="connsiteX30" fmla="*/ 158572 w 1003012"/>
                <a:gd name="connsiteY30" fmla="*/ 337756 h 784395"/>
                <a:gd name="connsiteX31" fmla="*/ 58984 w 1003012"/>
                <a:gd name="connsiteY31" fmla="*/ 307578 h 784395"/>
                <a:gd name="connsiteX32" fmla="*/ 126885 w 1003012"/>
                <a:gd name="connsiteY32" fmla="*/ 176302 h 784395"/>
                <a:gd name="connsiteX33" fmla="*/ 6171 w 1003012"/>
                <a:gd name="connsiteY33" fmla="*/ 226097 h 784395"/>
                <a:gd name="connsiteX34" fmla="*/ 28806 w 1003012"/>
                <a:gd name="connsiteY34" fmla="*/ 97840 h 784395"/>
                <a:gd name="connsiteX35" fmla="*/ 125376 w 1003012"/>
                <a:gd name="connsiteY35" fmla="*/ 5795 h 784395"/>
                <a:gd name="connsiteX0" fmla="*/ 125376 w 1003012"/>
                <a:gd name="connsiteY0" fmla="*/ 5795 h 784395"/>
                <a:gd name="connsiteX1" fmla="*/ 148009 w 1003012"/>
                <a:gd name="connsiteY1" fmla="*/ 91804 h 784395"/>
                <a:gd name="connsiteX2" fmla="*/ 255142 w 1003012"/>
                <a:gd name="connsiteY2" fmla="*/ 20885 h 784395"/>
                <a:gd name="connsiteX3" fmla="*/ 243070 w 1003012"/>
                <a:gd name="connsiteY3" fmla="*/ 162722 h 784395"/>
                <a:gd name="connsiteX4" fmla="*/ 341150 w 1003012"/>
                <a:gd name="connsiteY4" fmla="*/ 40502 h 784395"/>
                <a:gd name="connsiteX5" fmla="*/ 335114 w 1003012"/>
                <a:gd name="connsiteY5" fmla="*/ 201954 h 784395"/>
                <a:gd name="connsiteX6" fmla="*/ 496567 w 1003012"/>
                <a:gd name="connsiteY6" fmla="*/ 72188 h 784395"/>
                <a:gd name="connsiteX7" fmla="*/ 484497 w 1003012"/>
                <a:gd name="connsiteY7" fmla="*/ 244204 h 784395"/>
                <a:gd name="connsiteX8" fmla="*/ 612753 w 1003012"/>
                <a:gd name="connsiteY8" fmla="*/ 167249 h 784395"/>
                <a:gd name="connsiteX9" fmla="*/ 593138 w 1003012"/>
                <a:gd name="connsiteY9" fmla="*/ 376988 h 784395"/>
                <a:gd name="connsiteX10" fmla="*/ 734976 w 1003012"/>
                <a:gd name="connsiteY10" fmla="*/ 274383 h 784395"/>
                <a:gd name="connsiteX11" fmla="*/ 689707 w 1003012"/>
                <a:gd name="connsiteY11" fmla="*/ 443380 h 784395"/>
                <a:gd name="connsiteX12" fmla="*/ 846635 w 1003012"/>
                <a:gd name="connsiteY12" fmla="*/ 355863 h 784395"/>
                <a:gd name="connsiteX13" fmla="*/ 855689 w 1003012"/>
                <a:gd name="connsiteY13" fmla="*/ 499209 h 784395"/>
                <a:gd name="connsiteX14" fmla="*/ 946224 w 1003012"/>
                <a:gd name="connsiteY14" fmla="*/ 432819 h 784395"/>
                <a:gd name="connsiteX15" fmla="*/ 894919 w 1003012"/>
                <a:gd name="connsiteY15" fmla="*/ 616905 h 784395"/>
                <a:gd name="connsiteX16" fmla="*/ 991489 w 1003012"/>
                <a:gd name="connsiteY16" fmla="*/ 538442 h 784395"/>
                <a:gd name="connsiteX17" fmla="*/ 988473 w 1003012"/>
                <a:gd name="connsiteY17" fmla="*/ 651610 h 784395"/>
                <a:gd name="connsiteX18" fmla="*/ 858705 w 1003012"/>
                <a:gd name="connsiteY18" fmla="*/ 784395 h 784395"/>
                <a:gd name="connsiteX19" fmla="*/ 833055 w 1003012"/>
                <a:gd name="connsiteY19" fmla="*/ 650101 h 784395"/>
                <a:gd name="connsiteX20" fmla="*/ 744029 w 1003012"/>
                <a:gd name="connsiteY20" fmla="*/ 751197 h 784395"/>
                <a:gd name="connsiteX21" fmla="*/ 734975 w 1003012"/>
                <a:gd name="connsiteY21" fmla="*/ 601816 h 784395"/>
                <a:gd name="connsiteX22" fmla="*/ 525237 w 1003012"/>
                <a:gd name="connsiteY22" fmla="*/ 644065 h 784395"/>
                <a:gd name="connsiteX23" fmla="*/ 529763 w 1003012"/>
                <a:gd name="connsiteY23" fmla="*/ 494684 h 784395"/>
                <a:gd name="connsiteX24" fmla="*/ 407541 w 1003012"/>
                <a:gd name="connsiteY24" fmla="*/ 621431 h 784395"/>
                <a:gd name="connsiteX25" fmla="*/ 451301 w 1003012"/>
                <a:gd name="connsiteY25" fmla="*/ 408675 h 784395"/>
                <a:gd name="connsiteX26" fmla="*/ 318515 w 1003012"/>
                <a:gd name="connsiteY26" fmla="*/ 533914 h 784395"/>
                <a:gd name="connsiteX27" fmla="*/ 333605 w 1003012"/>
                <a:gd name="connsiteY27" fmla="*/ 340774 h 784395"/>
                <a:gd name="connsiteX28" fmla="*/ 218928 w 1003012"/>
                <a:gd name="connsiteY28" fmla="*/ 466013 h 784395"/>
                <a:gd name="connsiteX29" fmla="*/ 252124 w 1003012"/>
                <a:gd name="connsiteY29" fmla="*/ 297015 h 784395"/>
                <a:gd name="connsiteX30" fmla="*/ 158572 w 1003012"/>
                <a:gd name="connsiteY30" fmla="*/ 337756 h 784395"/>
                <a:gd name="connsiteX31" fmla="*/ 58984 w 1003012"/>
                <a:gd name="connsiteY31" fmla="*/ 307578 h 784395"/>
                <a:gd name="connsiteX32" fmla="*/ 126885 w 1003012"/>
                <a:gd name="connsiteY32" fmla="*/ 176302 h 784395"/>
                <a:gd name="connsiteX33" fmla="*/ 6171 w 1003012"/>
                <a:gd name="connsiteY33" fmla="*/ 226097 h 784395"/>
                <a:gd name="connsiteX34" fmla="*/ 28806 w 1003012"/>
                <a:gd name="connsiteY34" fmla="*/ 97840 h 784395"/>
                <a:gd name="connsiteX35" fmla="*/ 125376 w 1003012"/>
                <a:gd name="connsiteY35" fmla="*/ 5795 h 784395"/>
                <a:gd name="connsiteX0" fmla="*/ 125376 w 1003012"/>
                <a:gd name="connsiteY0" fmla="*/ 5795 h 784395"/>
                <a:gd name="connsiteX1" fmla="*/ 148009 w 1003012"/>
                <a:gd name="connsiteY1" fmla="*/ 91804 h 784395"/>
                <a:gd name="connsiteX2" fmla="*/ 255142 w 1003012"/>
                <a:gd name="connsiteY2" fmla="*/ 20885 h 784395"/>
                <a:gd name="connsiteX3" fmla="*/ 243070 w 1003012"/>
                <a:gd name="connsiteY3" fmla="*/ 162722 h 784395"/>
                <a:gd name="connsiteX4" fmla="*/ 341150 w 1003012"/>
                <a:gd name="connsiteY4" fmla="*/ 40502 h 784395"/>
                <a:gd name="connsiteX5" fmla="*/ 335114 w 1003012"/>
                <a:gd name="connsiteY5" fmla="*/ 201954 h 784395"/>
                <a:gd name="connsiteX6" fmla="*/ 496567 w 1003012"/>
                <a:gd name="connsiteY6" fmla="*/ 72188 h 784395"/>
                <a:gd name="connsiteX7" fmla="*/ 484497 w 1003012"/>
                <a:gd name="connsiteY7" fmla="*/ 244204 h 784395"/>
                <a:gd name="connsiteX8" fmla="*/ 612753 w 1003012"/>
                <a:gd name="connsiteY8" fmla="*/ 167249 h 784395"/>
                <a:gd name="connsiteX9" fmla="*/ 593138 w 1003012"/>
                <a:gd name="connsiteY9" fmla="*/ 376988 h 784395"/>
                <a:gd name="connsiteX10" fmla="*/ 734976 w 1003012"/>
                <a:gd name="connsiteY10" fmla="*/ 274383 h 784395"/>
                <a:gd name="connsiteX11" fmla="*/ 689707 w 1003012"/>
                <a:gd name="connsiteY11" fmla="*/ 443380 h 784395"/>
                <a:gd name="connsiteX12" fmla="*/ 846635 w 1003012"/>
                <a:gd name="connsiteY12" fmla="*/ 355863 h 784395"/>
                <a:gd name="connsiteX13" fmla="*/ 855689 w 1003012"/>
                <a:gd name="connsiteY13" fmla="*/ 499209 h 784395"/>
                <a:gd name="connsiteX14" fmla="*/ 946224 w 1003012"/>
                <a:gd name="connsiteY14" fmla="*/ 432819 h 784395"/>
                <a:gd name="connsiteX15" fmla="*/ 894919 w 1003012"/>
                <a:gd name="connsiteY15" fmla="*/ 616905 h 784395"/>
                <a:gd name="connsiteX16" fmla="*/ 991489 w 1003012"/>
                <a:gd name="connsiteY16" fmla="*/ 538442 h 784395"/>
                <a:gd name="connsiteX17" fmla="*/ 988473 w 1003012"/>
                <a:gd name="connsiteY17" fmla="*/ 651610 h 784395"/>
                <a:gd name="connsiteX18" fmla="*/ 858705 w 1003012"/>
                <a:gd name="connsiteY18" fmla="*/ 784395 h 784395"/>
                <a:gd name="connsiteX19" fmla="*/ 833055 w 1003012"/>
                <a:gd name="connsiteY19" fmla="*/ 650101 h 784395"/>
                <a:gd name="connsiteX20" fmla="*/ 744029 w 1003012"/>
                <a:gd name="connsiteY20" fmla="*/ 751197 h 784395"/>
                <a:gd name="connsiteX21" fmla="*/ 677636 w 1003012"/>
                <a:gd name="connsiteY21" fmla="*/ 552022 h 784395"/>
                <a:gd name="connsiteX22" fmla="*/ 525237 w 1003012"/>
                <a:gd name="connsiteY22" fmla="*/ 644065 h 784395"/>
                <a:gd name="connsiteX23" fmla="*/ 529763 w 1003012"/>
                <a:gd name="connsiteY23" fmla="*/ 494684 h 784395"/>
                <a:gd name="connsiteX24" fmla="*/ 407541 w 1003012"/>
                <a:gd name="connsiteY24" fmla="*/ 621431 h 784395"/>
                <a:gd name="connsiteX25" fmla="*/ 451301 w 1003012"/>
                <a:gd name="connsiteY25" fmla="*/ 408675 h 784395"/>
                <a:gd name="connsiteX26" fmla="*/ 318515 w 1003012"/>
                <a:gd name="connsiteY26" fmla="*/ 533914 h 784395"/>
                <a:gd name="connsiteX27" fmla="*/ 333605 w 1003012"/>
                <a:gd name="connsiteY27" fmla="*/ 340774 h 784395"/>
                <a:gd name="connsiteX28" fmla="*/ 218928 w 1003012"/>
                <a:gd name="connsiteY28" fmla="*/ 466013 h 784395"/>
                <a:gd name="connsiteX29" fmla="*/ 252124 w 1003012"/>
                <a:gd name="connsiteY29" fmla="*/ 297015 h 784395"/>
                <a:gd name="connsiteX30" fmla="*/ 158572 w 1003012"/>
                <a:gd name="connsiteY30" fmla="*/ 337756 h 784395"/>
                <a:gd name="connsiteX31" fmla="*/ 58984 w 1003012"/>
                <a:gd name="connsiteY31" fmla="*/ 307578 h 784395"/>
                <a:gd name="connsiteX32" fmla="*/ 126885 w 1003012"/>
                <a:gd name="connsiteY32" fmla="*/ 176302 h 784395"/>
                <a:gd name="connsiteX33" fmla="*/ 6171 w 1003012"/>
                <a:gd name="connsiteY33" fmla="*/ 226097 h 784395"/>
                <a:gd name="connsiteX34" fmla="*/ 28806 w 1003012"/>
                <a:gd name="connsiteY34" fmla="*/ 97840 h 784395"/>
                <a:gd name="connsiteX35" fmla="*/ 125376 w 1003012"/>
                <a:gd name="connsiteY35" fmla="*/ 5795 h 784395"/>
                <a:gd name="connsiteX0" fmla="*/ 125376 w 1003012"/>
                <a:gd name="connsiteY0" fmla="*/ 5795 h 784395"/>
                <a:gd name="connsiteX1" fmla="*/ 148009 w 1003012"/>
                <a:gd name="connsiteY1" fmla="*/ 91804 h 784395"/>
                <a:gd name="connsiteX2" fmla="*/ 255142 w 1003012"/>
                <a:gd name="connsiteY2" fmla="*/ 20885 h 784395"/>
                <a:gd name="connsiteX3" fmla="*/ 243070 w 1003012"/>
                <a:gd name="connsiteY3" fmla="*/ 162722 h 784395"/>
                <a:gd name="connsiteX4" fmla="*/ 341150 w 1003012"/>
                <a:gd name="connsiteY4" fmla="*/ 40502 h 784395"/>
                <a:gd name="connsiteX5" fmla="*/ 335114 w 1003012"/>
                <a:gd name="connsiteY5" fmla="*/ 201954 h 784395"/>
                <a:gd name="connsiteX6" fmla="*/ 496567 w 1003012"/>
                <a:gd name="connsiteY6" fmla="*/ 72188 h 784395"/>
                <a:gd name="connsiteX7" fmla="*/ 484497 w 1003012"/>
                <a:gd name="connsiteY7" fmla="*/ 244204 h 784395"/>
                <a:gd name="connsiteX8" fmla="*/ 612753 w 1003012"/>
                <a:gd name="connsiteY8" fmla="*/ 167249 h 784395"/>
                <a:gd name="connsiteX9" fmla="*/ 593138 w 1003012"/>
                <a:gd name="connsiteY9" fmla="*/ 376988 h 784395"/>
                <a:gd name="connsiteX10" fmla="*/ 734976 w 1003012"/>
                <a:gd name="connsiteY10" fmla="*/ 274383 h 784395"/>
                <a:gd name="connsiteX11" fmla="*/ 689707 w 1003012"/>
                <a:gd name="connsiteY11" fmla="*/ 443380 h 784395"/>
                <a:gd name="connsiteX12" fmla="*/ 846635 w 1003012"/>
                <a:gd name="connsiteY12" fmla="*/ 355863 h 784395"/>
                <a:gd name="connsiteX13" fmla="*/ 855689 w 1003012"/>
                <a:gd name="connsiteY13" fmla="*/ 499209 h 784395"/>
                <a:gd name="connsiteX14" fmla="*/ 946224 w 1003012"/>
                <a:gd name="connsiteY14" fmla="*/ 432819 h 784395"/>
                <a:gd name="connsiteX15" fmla="*/ 894919 w 1003012"/>
                <a:gd name="connsiteY15" fmla="*/ 616905 h 784395"/>
                <a:gd name="connsiteX16" fmla="*/ 991489 w 1003012"/>
                <a:gd name="connsiteY16" fmla="*/ 538442 h 784395"/>
                <a:gd name="connsiteX17" fmla="*/ 988473 w 1003012"/>
                <a:gd name="connsiteY17" fmla="*/ 651610 h 784395"/>
                <a:gd name="connsiteX18" fmla="*/ 858705 w 1003012"/>
                <a:gd name="connsiteY18" fmla="*/ 784395 h 784395"/>
                <a:gd name="connsiteX19" fmla="*/ 833055 w 1003012"/>
                <a:gd name="connsiteY19" fmla="*/ 650101 h 784395"/>
                <a:gd name="connsiteX20" fmla="*/ 656512 w 1003012"/>
                <a:gd name="connsiteY20" fmla="*/ 719510 h 784395"/>
                <a:gd name="connsiteX21" fmla="*/ 677636 w 1003012"/>
                <a:gd name="connsiteY21" fmla="*/ 552022 h 784395"/>
                <a:gd name="connsiteX22" fmla="*/ 525237 w 1003012"/>
                <a:gd name="connsiteY22" fmla="*/ 644065 h 784395"/>
                <a:gd name="connsiteX23" fmla="*/ 529763 w 1003012"/>
                <a:gd name="connsiteY23" fmla="*/ 494684 h 784395"/>
                <a:gd name="connsiteX24" fmla="*/ 407541 w 1003012"/>
                <a:gd name="connsiteY24" fmla="*/ 621431 h 784395"/>
                <a:gd name="connsiteX25" fmla="*/ 451301 w 1003012"/>
                <a:gd name="connsiteY25" fmla="*/ 408675 h 784395"/>
                <a:gd name="connsiteX26" fmla="*/ 318515 w 1003012"/>
                <a:gd name="connsiteY26" fmla="*/ 533914 h 784395"/>
                <a:gd name="connsiteX27" fmla="*/ 333605 w 1003012"/>
                <a:gd name="connsiteY27" fmla="*/ 340774 h 784395"/>
                <a:gd name="connsiteX28" fmla="*/ 218928 w 1003012"/>
                <a:gd name="connsiteY28" fmla="*/ 466013 h 784395"/>
                <a:gd name="connsiteX29" fmla="*/ 252124 w 1003012"/>
                <a:gd name="connsiteY29" fmla="*/ 297015 h 784395"/>
                <a:gd name="connsiteX30" fmla="*/ 158572 w 1003012"/>
                <a:gd name="connsiteY30" fmla="*/ 337756 h 784395"/>
                <a:gd name="connsiteX31" fmla="*/ 58984 w 1003012"/>
                <a:gd name="connsiteY31" fmla="*/ 307578 h 784395"/>
                <a:gd name="connsiteX32" fmla="*/ 126885 w 1003012"/>
                <a:gd name="connsiteY32" fmla="*/ 176302 h 784395"/>
                <a:gd name="connsiteX33" fmla="*/ 6171 w 1003012"/>
                <a:gd name="connsiteY33" fmla="*/ 226097 h 784395"/>
                <a:gd name="connsiteX34" fmla="*/ 28806 w 1003012"/>
                <a:gd name="connsiteY34" fmla="*/ 97840 h 784395"/>
                <a:gd name="connsiteX35" fmla="*/ 125376 w 1003012"/>
                <a:gd name="connsiteY35" fmla="*/ 5795 h 784395"/>
                <a:gd name="connsiteX0" fmla="*/ 125376 w 1006480"/>
                <a:gd name="connsiteY0" fmla="*/ 5795 h 764779"/>
                <a:gd name="connsiteX1" fmla="*/ 148009 w 1006480"/>
                <a:gd name="connsiteY1" fmla="*/ 91804 h 764779"/>
                <a:gd name="connsiteX2" fmla="*/ 255142 w 1006480"/>
                <a:gd name="connsiteY2" fmla="*/ 20885 h 764779"/>
                <a:gd name="connsiteX3" fmla="*/ 243070 w 1006480"/>
                <a:gd name="connsiteY3" fmla="*/ 162722 h 764779"/>
                <a:gd name="connsiteX4" fmla="*/ 341150 w 1006480"/>
                <a:gd name="connsiteY4" fmla="*/ 40502 h 764779"/>
                <a:gd name="connsiteX5" fmla="*/ 335114 w 1006480"/>
                <a:gd name="connsiteY5" fmla="*/ 201954 h 764779"/>
                <a:gd name="connsiteX6" fmla="*/ 496567 w 1006480"/>
                <a:gd name="connsiteY6" fmla="*/ 72188 h 764779"/>
                <a:gd name="connsiteX7" fmla="*/ 484497 w 1006480"/>
                <a:gd name="connsiteY7" fmla="*/ 244204 h 764779"/>
                <a:gd name="connsiteX8" fmla="*/ 612753 w 1006480"/>
                <a:gd name="connsiteY8" fmla="*/ 167249 h 764779"/>
                <a:gd name="connsiteX9" fmla="*/ 593138 w 1006480"/>
                <a:gd name="connsiteY9" fmla="*/ 376988 h 764779"/>
                <a:gd name="connsiteX10" fmla="*/ 734976 w 1006480"/>
                <a:gd name="connsiteY10" fmla="*/ 274383 h 764779"/>
                <a:gd name="connsiteX11" fmla="*/ 689707 w 1006480"/>
                <a:gd name="connsiteY11" fmla="*/ 443380 h 764779"/>
                <a:gd name="connsiteX12" fmla="*/ 846635 w 1006480"/>
                <a:gd name="connsiteY12" fmla="*/ 355863 h 764779"/>
                <a:gd name="connsiteX13" fmla="*/ 855689 w 1006480"/>
                <a:gd name="connsiteY13" fmla="*/ 499209 h 764779"/>
                <a:gd name="connsiteX14" fmla="*/ 946224 w 1006480"/>
                <a:gd name="connsiteY14" fmla="*/ 432819 h 764779"/>
                <a:gd name="connsiteX15" fmla="*/ 894919 w 1006480"/>
                <a:gd name="connsiteY15" fmla="*/ 616905 h 764779"/>
                <a:gd name="connsiteX16" fmla="*/ 991489 w 1006480"/>
                <a:gd name="connsiteY16" fmla="*/ 538442 h 764779"/>
                <a:gd name="connsiteX17" fmla="*/ 988473 w 1006480"/>
                <a:gd name="connsiteY17" fmla="*/ 651610 h 764779"/>
                <a:gd name="connsiteX18" fmla="*/ 822491 w 1006480"/>
                <a:gd name="connsiteY18" fmla="*/ 764779 h 764779"/>
                <a:gd name="connsiteX19" fmla="*/ 833055 w 1006480"/>
                <a:gd name="connsiteY19" fmla="*/ 650101 h 764779"/>
                <a:gd name="connsiteX20" fmla="*/ 656512 w 1006480"/>
                <a:gd name="connsiteY20" fmla="*/ 719510 h 764779"/>
                <a:gd name="connsiteX21" fmla="*/ 677636 w 1006480"/>
                <a:gd name="connsiteY21" fmla="*/ 552022 h 764779"/>
                <a:gd name="connsiteX22" fmla="*/ 525237 w 1006480"/>
                <a:gd name="connsiteY22" fmla="*/ 644065 h 764779"/>
                <a:gd name="connsiteX23" fmla="*/ 529763 w 1006480"/>
                <a:gd name="connsiteY23" fmla="*/ 494684 h 764779"/>
                <a:gd name="connsiteX24" fmla="*/ 407541 w 1006480"/>
                <a:gd name="connsiteY24" fmla="*/ 621431 h 764779"/>
                <a:gd name="connsiteX25" fmla="*/ 451301 w 1006480"/>
                <a:gd name="connsiteY25" fmla="*/ 408675 h 764779"/>
                <a:gd name="connsiteX26" fmla="*/ 318515 w 1006480"/>
                <a:gd name="connsiteY26" fmla="*/ 533914 h 764779"/>
                <a:gd name="connsiteX27" fmla="*/ 333605 w 1006480"/>
                <a:gd name="connsiteY27" fmla="*/ 340774 h 764779"/>
                <a:gd name="connsiteX28" fmla="*/ 218928 w 1006480"/>
                <a:gd name="connsiteY28" fmla="*/ 466013 h 764779"/>
                <a:gd name="connsiteX29" fmla="*/ 252124 w 1006480"/>
                <a:gd name="connsiteY29" fmla="*/ 297015 h 764779"/>
                <a:gd name="connsiteX30" fmla="*/ 158572 w 1006480"/>
                <a:gd name="connsiteY30" fmla="*/ 337756 h 764779"/>
                <a:gd name="connsiteX31" fmla="*/ 58984 w 1006480"/>
                <a:gd name="connsiteY31" fmla="*/ 307578 h 764779"/>
                <a:gd name="connsiteX32" fmla="*/ 126885 w 1006480"/>
                <a:gd name="connsiteY32" fmla="*/ 176302 h 764779"/>
                <a:gd name="connsiteX33" fmla="*/ 6171 w 1006480"/>
                <a:gd name="connsiteY33" fmla="*/ 226097 h 764779"/>
                <a:gd name="connsiteX34" fmla="*/ 28806 w 1006480"/>
                <a:gd name="connsiteY34" fmla="*/ 97840 h 764779"/>
                <a:gd name="connsiteX35" fmla="*/ 125376 w 1006480"/>
                <a:gd name="connsiteY35" fmla="*/ 5795 h 764779"/>
                <a:gd name="connsiteX0" fmla="*/ 125376 w 1006480"/>
                <a:gd name="connsiteY0" fmla="*/ 5795 h 765148"/>
                <a:gd name="connsiteX1" fmla="*/ 148009 w 1006480"/>
                <a:gd name="connsiteY1" fmla="*/ 91804 h 765148"/>
                <a:gd name="connsiteX2" fmla="*/ 255142 w 1006480"/>
                <a:gd name="connsiteY2" fmla="*/ 20885 h 765148"/>
                <a:gd name="connsiteX3" fmla="*/ 243070 w 1006480"/>
                <a:gd name="connsiteY3" fmla="*/ 162722 h 765148"/>
                <a:gd name="connsiteX4" fmla="*/ 341150 w 1006480"/>
                <a:gd name="connsiteY4" fmla="*/ 40502 h 765148"/>
                <a:gd name="connsiteX5" fmla="*/ 335114 w 1006480"/>
                <a:gd name="connsiteY5" fmla="*/ 201954 h 765148"/>
                <a:gd name="connsiteX6" fmla="*/ 496567 w 1006480"/>
                <a:gd name="connsiteY6" fmla="*/ 72188 h 765148"/>
                <a:gd name="connsiteX7" fmla="*/ 484497 w 1006480"/>
                <a:gd name="connsiteY7" fmla="*/ 244204 h 765148"/>
                <a:gd name="connsiteX8" fmla="*/ 612753 w 1006480"/>
                <a:gd name="connsiteY8" fmla="*/ 167249 h 765148"/>
                <a:gd name="connsiteX9" fmla="*/ 593138 w 1006480"/>
                <a:gd name="connsiteY9" fmla="*/ 376988 h 765148"/>
                <a:gd name="connsiteX10" fmla="*/ 734976 w 1006480"/>
                <a:gd name="connsiteY10" fmla="*/ 274383 h 765148"/>
                <a:gd name="connsiteX11" fmla="*/ 689707 w 1006480"/>
                <a:gd name="connsiteY11" fmla="*/ 443380 h 765148"/>
                <a:gd name="connsiteX12" fmla="*/ 846635 w 1006480"/>
                <a:gd name="connsiteY12" fmla="*/ 355863 h 765148"/>
                <a:gd name="connsiteX13" fmla="*/ 855689 w 1006480"/>
                <a:gd name="connsiteY13" fmla="*/ 499209 h 765148"/>
                <a:gd name="connsiteX14" fmla="*/ 946224 w 1006480"/>
                <a:gd name="connsiteY14" fmla="*/ 432819 h 765148"/>
                <a:gd name="connsiteX15" fmla="*/ 894919 w 1006480"/>
                <a:gd name="connsiteY15" fmla="*/ 616905 h 765148"/>
                <a:gd name="connsiteX16" fmla="*/ 991489 w 1006480"/>
                <a:gd name="connsiteY16" fmla="*/ 538442 h 765148"/>
                <a:gd name="connsiteX17" fmla="*/ 988473 w 1006480"/>
                <a:gd name="connsiteY17" fmla="*/ 651610 h 765148"/>
                <a:gd name="connsiteX18" fmla="*/ 822491 w 1006480"/>
                <a:gd name="connsiteY18" fmla="*/ 764779 h 765148"/>
                <a:gd name="connsiteX19" fmla="*/ 775717 w 1006480"/>
                <a:gd name="connsiteY19" fmla="*/ 612378 h 765148"/>
                <a:gd name="connsiteX20" fmla="*/ 656512 w 1006480"/>
                <a:gd name="connsiteY20" fmla="*/ 719510 h 765148"/>
                <a:gd name="connsiteX21" fmla="*/ 677636 w 1006480"/>
                <a:gd name="connsiteY21" fmla="*/ 552022 h 765148"/>
                <a:gd name="connsiteX22" fmla="*/ 525237 w 1006480"/>
                <a:gd name="connsiteY22" fmla="*/ 644065 h 765148"/>
                <a:gd name="connsiteX23" fmla="*/ 529763 w 1006480"/>
                <a:gd name="connsiteY23" fmla="*/ 494684 h 765148"/>
                <a:gd name="connsiteX24" fmla="*/ 407541 w 1006480"/>
                <a:gd name="connsiteY24" fmla="*/ 621431 h 765148"/>
                <a:gd name="connsiteX25" fmla="*/ 451301 w 1006480"/>
                <a:gd name="connsiteY25" fmla="*/ 408675 h 765148"/>
                <a:gd name="connsiteX26" fmla="*/ 318515 w 1006480"/>
                <a:gd name="connsiteY26" fmla="*/ 533914 h 765148"/>
                <a:gd name="connsiteX27" fmla="*/ 333605 w 1006480"/>
                <a:gd name="connsiteY27" fmla="*/ 340774 h 765148"/>
                <a:gd name="connsiteX28" fmla="*/ 218928 w 1006480"/>
                <a:gd name="connsiteY28" fmla="*/ 466013 h 765148"/>
                <a:gd name="connsiteX29" fmla="*/ 252124 w 1006480"/>
                <a:gd name="connsiteY29" fmla="*/ 297015 h 765148"/>
                <a:gd name="connsiteX30" fmla="*/ 158572 w 1006480"/>
                <a:gd name="connsiteY30" fmla="*/ 337756 h 765148"/>
                <a:gd name="connsiteX31" fmla="*/ 58984 w 1006480"/>
                <a:gd name="connsiteY31" fmla="*/ 307578 h 765148"/>
                <a:gd name="connsiteX32" fmla="*/ 126885 w 1006480"/>
                <a:gd name="connsiteY32" fmla="*/ 176302 h 765148"/>
                <a:gd name="connsiteX33" fmla="*/ 6171 w 1006480"/>
                <a:gd name="connsiteY33" fmla="*/ 226097 h 765148"/>
                <a:gd name="connsiteX34" fmla="*/ 28806 w 1006480"/>
                <a:gd name="connsiteY34" fmla="*/ 97840 h 765148"/>
                <a:gd name="connsiteX35" fmla="*/ 125376 w 1006480"/>
                <a:gd name="connsiteY35" fmla="*/ 5795 h 765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006480" h="765148">
                  <a:moveTo>
                    <a:pt x="125376" y="5795"/>
                  </a:moveTo>
                  <a:cubicBezTo>
                    <a:pt x="190510" y="-26898"/>
                    <a:pt x="126381" y="89289"/>
                    <a:pt x="148009" y="91804"/>
                  </a:cubicBezTo>
                  <a:cubicBezTo>
                    <a:pt x="169637" y="94319"/>
                    <a:pt x="239299" y="9065"/>
                    <a:pt x="255142" y="20885"/>
                  </a:cubicBezTo>
                  <a:cubicBezTo>
                    <a:pt x="270985" y="32705"/>
                    <a:pt x="228735" y="159453"/>
                    <a:pt x="243070" y="162722"/>
                  </a:cubicBezTo>
                  <a:cubicBezTo>
                    <a:pt x="257405" y="165991"/>
                    <a:pt x="325810" y="33963"/>
                    <a:pt x="341150" y="40502"/>
                  </a:cubicBezTo>
                  <a:cubicBezTo>
                    <a:pt x="356490" y="47041"/>
                    <a:pt x="309211" y="196673"/>
                    <a:pt x="335114" y="201954"/>
                  </a:cubicBezTo>
                  <a:cubicBezTo>
                    <a:pt x="361017" y="207235"/>
                    <a:pt x="471670" y="65146"/>
                    <a:pt x="496567" y="72188"/>
                  </a:cubicBezTo>
                  <a:cubicBezTo>
                    <a:pt x="521464" y="79230"/>
                    <a:pt x="465133" y="228360"/>
                    <a:pt x="484497" y="244204"/>
                  </a:cubicBezTo>
                  <a:cubicBezTo>
                    <a:pt x="503861" y="260048"/>
                    <a:pt x="594646" y="145118"/>
                    <a:pt x="612753" y="167249"/>
                  </a:cubicBezTo>
                  <a:cubicBezTo>
                    <a:pt x="630860" y="189380"/>
                    <a:pt x="572768" y="359132"/>
                    <a:pt x="593138" y="376988"/>
                  </a:cubicBezTo>
                  <a:cubicBezTo>
                    <a:pt x="613508" y="394844"/>
                    <a:pt x="718881" y="263318"/>
                    <a:pt x="734976" y="274383"/>
                  </a:cubicBezTo>
                  <a:cubicBezTo>
                    <a:pt x="751071" y="285448"/>
                    <a:pt x="671097" y="429800"/>
                    <a:pt x="689707" y="443380"/>
                  </a:cubicBezTo>
                  <a:cubicBezTo>
                    <a:pt x="708317" y="456960"/>
                    <a:pt x="818971" y="346558"/>
                    <a:pt x="846635" y="355863"/>
                  </a:cubicBezTo>
                  <a:cubicBezTo>
                    <a:pt x="874299" y="365168"/>
                    <a:pt x="839091" y="486383"/>
                    <a:pt x="855689" y="499209"/>
                  </a:cubicBezTo>
                  <a:cubicBezTo>
                    <a:pt x="872287" y="512035"/>
                    <a:pt x="939686" y="413203"/>
                    <a:pt x="946224" y="432819"/>
                  </a:cubicBezTo>
                  <a:cubicBezTo>
                    <a:pt x="952762" y="452435"/>
                    <a:pt x="887375" y="599301"/>
                    <a:pt x="894919" y="616905"/>
                  </a:cubicBezTo>
                  <a:cubicBezTo>
                    <a:pt x="902463" y="634509"/>
                    <a:pt x="975897" y="532658"/>
                    <a:pt x="991489" y="538442"/>
                  </a:cubicBezTo>
                  <a:cubicBezTo>
                    <a:pt x="1007081" y="544226"/>
                    <a:pt x="1016639" y="613887"/>
                    <a:pt x="988473" y="651610"/>
                  </a:cubicBezTo>
                  <a:cubicBezTo>
                    <a:pt x="960307" y="689333"/>
                    <a:pt x="857950" y="771318"/>
                    <a:pt x="822491" y="764779"/>
                  </a:cubicBezTo>
                  <a:cubicBezTo>
                    <a:pt x="787032" y="758240"/>
                    <a:pt x="803380" y="619923"/>
                    <a:pt x="775717" y="612378"/>
                  </a:cubicBezTo>
                  <a:cubicBezTo>
                    <a:pt x="748054" y="604833"/>
                    <a:pt x="672859" y="729569"/>
                    <a:pt x="656512" y="719510"/>
                  </a:cubicBezTo>
                  <a:cubicBezTo>
                    <a:pt x="640165" y="709451"/>
                    <a:pt x="699515" y="564596"/>
                    <a:pt x="677636" y="552022"/>
                  </a:cubicBezTo>
                  <a:cubicBezTo>
                    <a:pt x="655757" y="539448"/>
                    <a:pt x="549882" y="653621"/>
                    <a:pt x="525237" y="644065"/>
                  </a:cubicBezTo>
                  <a:cubicBezTo>
                    <a:pt x="500592" y="634509"/>
                    <a:pt x="549379" y="498456"/>
                    <a:pt x="529763" y="494684"/>
                  </a:cubicBezTo>
                  <a:cubicBezTo>
                    <a:pt x="510147" y="490912"/>
                    <a:pt x="420618" y="635766"/>
                    <a:pt x="407541" y="621431"/>
                  </a:cubicBezTo>
                  <a:cubicBezTo>
                    <a:pt x="394464" y="607096"/>
                    <a:pt x="466139" y="423261"/>
                    <a:pt x="451301" y="408675"/>
                  </a:cubicBezTo>
                  <a:cubicBezTo>
                    <a:pt x="436463" y="394089"/>
                    <a:pt x="338131" y="545231"/>
                    <a:pt x="318515" y="533914"/>
                  </a:cubicBezTo>
                  <a:cubicBezTo>
                    <a:pt x="298899" y="522597"/>
                    <a:pt x="350203" y="352091"/>
                    <a:pt x="333605" y="340774"/>
                  </a:cubicBezTo>
                  <a:cubicBezTo>
                    <a:pt x="317007" y="329457"/>
                    <a:pt x="232508" y="473306"/>
                    <a:pt x="218928" y="466013"/>
                  </a:cubicBezTo>
                  <a:cubicBezTo>
                    <a:pt x="205348" y="458720"/>
                    <a:pt x="262183" y="318391"/>
                    <a:pt x="252124" y="297015"/>
                  </a:cubicBezTo>
                  <a:cubicBezTo>
                    <a:pt x="242065" y="275639"/>
                    <a:pt x="131914" y="483869"/>
                    <a:pt x="158572" y="337756"/>
                  </a:cubicBezTo>
                  <a:cubicBezTo>
                    <a:pt x="185230" y="191643"/>
                    <a:pt x="64265" y="334487"/>
                    <a:pt x="58984" y="307578"/>
                  </a:cubicBezTo>
                  <a:cubicBezTo>
                    <a:pt x="53703" y="280669"/>
                    <a:pt x="135687" y="189882"/>
                    <a:pt x="126885" y="176302"/>
                  </a:cubicBezTo>
                  <a:cubicBezTo>
                    <a:pt x="118083" y="162722"/>
                    <a:pt x="22518" y="239174"/>
                    <a:pt x="6171" y="226097"/>
                  </a:cubicBezTo>
                  <a:cubicBezTo>
                    <a:pt x="-10176" y="213020"/>
                    <a:pt x="8939" y="134557"/>
                    <a:pt x="28806" y="97840"/>
                  </a:cubicBezTo>
                  <a:cubicBezTo>
                    <a:pt x="48673" y="61123"/>
                    <a:pt x="60242" y="38488"/>
                    <a:pt x="125376" y="5795"/>
                  </a:cubicBezTo>
                  <a:close/>
                </a:path>
              </a:pathLst>
            </a:cu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DC57D2E7-419E-4543-9060-B61ADF0C8BE2}"/>
                </a:ext>
              </a:extLst>
            </p:cNvPr>
            <p:cNvGrpSpPr/>
            <p:nvPr/>
          </p:nvGrpSpPr>
          <p:grpSpPr>
            <a:xfrm>
              <a:off x="4257388" y="2328255"/>
              <a:ext cx="2130857" cy="2213474"/>
              <a:chOff x="4253342" y="2214967"/>
              <a:chExt cx="2130857" cy="2213474"/>
            </a:xfrm>
          </p:grpSpPr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B08F1C69-B074-43A7-A6FC-6F1DB662C9D5}"/>
                  </a:ext>
                </a:extLst>
              </p:cNvPr>
              <p:cNvSpPr/>
              <p:nvPr/>
            </p:nvSpPr>
            <p:spPr>
              <a:xfrm>
                <a:off x="4253342" y="2214967"/>
                <a:ext cx="1782233" cy="1032033"/>
              </a:xfrm>
              <a:custGeom>
                <a:avLst/>
                <a:gdLst>
                  <a:gd name="connsiteX0" fmla="*/ 1211663 w 1782233"/>
                  <a:gd name="connsiteY0" fmla="*/ 54 h 1032033"/>
                  <a:gd name="connsiteX1" fmla="*/ 1527031 w 1782233"/>
                  <a:gd name="connsiteY1" fmla="*/ 70972 h 1032033"/>
                  <a:gd name="connsiteX2" fmla="*/ 1089444 w 1782233"/>
                  <a:gd name="connsiteY2" fmla="*/ 61919 h 1032033"/>
                  <a:gd name="connsiteX3" fmla="*/ 651861 w 1782233"/>
                  <a:gd name="connsiteY3" fmla="*/ 191686 h 1032033"/>
                  <a:gd name="connsiteX4" fmla="*/ 392328 w 1782233"/>
                  <a:gd name="connsiteY4" fmla="*/ 338049 h 1032033"/>
                  <a:gd name="connsiteX5" fmla="*/ 393554 w 1782233"/>
                  <a:gd name="connsiteY5" fmla="*/ 390390 h 1032033"/>
                  <a:gd name="connsiteX6" fmla="*/ 413078 w 1782233"/>
                  <a:gd name="connsiteY6" fmla="*/ 410359 h 1032033"/>
                  <a:gd name="connsiteX7" fmla="*/ 473654 w 1782233"/>
                  <a:gd name="connsiteY7" fmla="*/ 359803 h 1032033"/>
                  <a:gd name="connsiteX8" fmla="*/ 923939 w 1782233"/>
                  <a:gd name="connsiteY8" fmla="*/ 123473 h 1032033"/>
                  <a:gd name="connsiteX9" fmla="*/ 1211202 w 1782233"/>
                  <a:gd name="connsiteY9" fmla="*/ 86695 h 1032033"/>
                  <a:gd name="connsiteX10" fmla="*/ 1284256 w 1782233"/>
                  <a:gd name="connsiteY10" fmla="*/ 87911 h 1032033"/>
                  <a:gd name="connsiteX11" fmla="*/ 1433329 w 1782233"/>
                  <a:gd name="connsiteY11" fmla="*/ 158441 h 1032033"/>
                  <a:gd name="connsiteX12" fmla="*/ 1135502 w 1782233"/>
                  <a:gd name="connsiteY12" fmla="*/ 137219 h 1032033"/>
                  <a:gd name="connsiteX13" fmla="*/ 925014 w 1782233"/>
                  <a:gd name="connsiteY13" fmla="*/ 170399 h 1032033"/>
                  <a:gd name="connsiteX14" fmla="*/ 916934 w 1782233"/>
                  <a:gd name="connsiteY14" fmla="*/ 228323 h 1032033"/>
                  <a:gd name="connsiteX15" fmla="*/ 917614 w 1782233"/>
                  <a:gd name="connsiteY15" fmla="*/ 232520 h 1032033"/>
                  <a:gd name="connsiteX16" fmla="*/ 977423 w 1782233"/>
                  <a:gd name="connsiteY16" fmla="*/ 212817 h 1032033"/>
                  <a:gd name="connsiteX17" fmla="*/ 1268250 w 1782233"/>
                  <a:gd name="connsiteY17" fmla="*/ 174134 h 1032033"/>
                  <a:gd name="connsiteX18" fmla="*/ 1551226 w 1782233"/>
                  <a:gd name="connsiteY18" fmla="*/ 237768 h 1032033"/>
                  <a:gd name="connsiteX19" fmla="*/ 1158584 w 1782233"/>
                  <a:gd name="connsiteY19" fmla="*/ 229645 h 1032033"/>
                  <a:gd name="connsiteX20" fmla="*/ 765946 w 1782233"/>
                  <a:gd name="connsiteY20" fmla="*/ 346083 h 1032033"/>
                  <a:gd name="connsiteX21" fmla="*/ 533070 w 1782233"/>
                  <a:gd name="connsiteY21" fmla="*/ 477413 h 1032033"/>
                  <a:gd name="connsiteX22" fmla="*/ 551887 w 1782233"/>
                  <a:gd name="connsiteY22" fmla="*/ 542498 h 1032033"/>
                  <a:gd name="connsiteX23" fmla="*/ 556361 w 1782233"/>
                  <a:gd name="connsiteY23" fmla="*/ 548754 h 1032033"/>
                  <a:gd name="connsiteX24" fmla="*/ 587176 w 1782233"/>
                  <a:gd name="connsiteY24" fmla="*/ 521572 h 1032033"/>
                  <a:gd name="connsiteX25" fmla="*/ 670945 w 1782233"/>
                  <a:gd name="connsiteY25" fmla="*/ 462150 h 1032033"/>
                  <a:gd name="connsiteX26" fmla="*/ 1107214 w 1782233"/>
                  <a:gd name="connsiteY26" fmla="*/ 275211 h 1032033"/>
                  <a:gd name="connsiteX27" fmla="*/ 1294822 w 1782233"/>
                  <a:gd name="connsiteY27" fmla="*/ 260506 h 1032033"/>
                  <a:gd name="connsiteX28" fmla="*/ 1445077 w 1782233"/>
                  <a:gd name="connsiteY28" fmla="*/ 268495 h 1032033"/>
                  <a:gd name="connsiteX29" fmla="*/ 1578621 w 1782233"/>
                  <a:gd name="connsiteY29" fmla="*/ 345031 h 1032033"/>
                  <a:gd name="connsiteX30" fmla="*/ 1303059 w 1782233"/>
                  <a:gd name="connsiteY30" fmla="*/ 303486 h 1032033"/>
                  <a:gd name="connsiteX31" fmla="*/ 1104780 w 1782233"/>
                  <a:gd name="connsiteY31" fmla="*/ 318952 h 1032033"/>
                  <a:gd name="connsiteX32" fmla="*/ 1094194 w 1782233"/>
                  <a:gd name="connsiteY32" fmla="*/ 386519 h 1032033"/>
                  <a:gd name="connsiteX33" fmla="*/ 1090011 w 1782233"/>
                  <a:gd name="connsiteY33" fmla="*/ 394825 h 1032033"/>
                  <a:gd name="connsiteX34" fmla="*/ 1167882 w 1782233"/>
                  <a:gd name="connsiteY34" fmla="*/ 385954 h 1032033"/>
                  <a:gd name="connsiteX35" fmla="*/ 1782233 w 1782233"/>
                  <a:gd name="connsiteY35" fmla="*/ 580725 h 1032033"/>
                  <a:gd name="connsiteX36" fmla="*/ 1753627 w 1782233"/>
                  <a:gd name="connsiteY36" fmla="*/ 617045 h 1032033"/>
                  <a:gd name="connsiteX37" fmla="*/ 963632 w 1782233"/>
                  <a:gd name="connsiteY37" fmla="*/ 468536 h 1032033"/>
                  <a:gd name="connsiteX38" fmla="*/ 390380 w 1782233"/>
                  <a:gd name="connsiteY38" fmla="*/ 1032033 h 1032033"/>
                  <a:gd name="connsiteX39" fmla="*/ 346390 w 1782233"/>
                  <a:gd name="connsiteY39" fmla="*/ 1017813 h 1032033"/>
                  <a:gd name="connsiteX40" fmla="*/ 950169 w 1782233"/>
                  <a:gd name="connsiteY40" fmla="*/ 424308 h 1032033"/>
                  <a:gd name="connsiteX41" fmla="*/ 1058463 w 1782233"/>
                  <a:gd name="connsiteY41" fmla="*/ 398419 h 1032033"/>
                  <a:gd name="connsiteX42" fmla="*/ 1074459 w 1782233"/>
                  <a:gd name="connsiteY42" fmla="*/ 396596 h 1032033"/>
                  <a:gd name="connsiteX43" fmla="*/ 1070569 w 1782233"/>
                  <a:gd name="connsiteY43" fmla="*/ 384634 h 1032033"/>
                  <a:gd name="connsiteX44" fmla="*/ 1032112 w 1782233"/>
                  <a:gd name="connsiteY44" fmla="*/ 334439 h 1032033"/>
                  <a:gd name="connsiteX45" fmla="*/ 804442 w 1782233"/>
                  <a:gd name="connsiteY45" fmla="*/ 436578 h 1032033"/>
                  <a:gd name="connsiteX46" fmla="*/ 499436 w 1782233"/>
                  <a:gd name="connsiteY46" fmla="*/ 666961 h 1032033"/>
                  <a:gd name="connsiteX47" fmla="*/ 287982 w 1782233"/>
                  <a:gd name="connsiteY47" fmla="*/ 966363 h 1032033"/>
                  <a:gd name="connsiteX48" fmla="*/ 396980 w 1782233"/>
                  <a:gd name="connsiteY48" fmla="*/ 718570 h 1032033"/>
                  <a:gd name="connsiteX49" fmla="*/ 513508 w 1782233"/>
                  <a:gd name="connsiteY49" fmla="*/ 586557 h 1032033"/>
                  <a:gd name="connsiteX50" fmla="*/ 538921 w 1782233"/>
                  <a:gd name="connsiteY50" fmla="*/ 564139 h 1032033"/>
                  <a:gd name="connsiteX51" fmla="*/ 538486 w 1782233"/>
                  <a:gd name="connsiteY51" fmla="*/ 564065 h 1032033"/>
                  <a:gd name="connsiteX52" fmla="*/ 473497 w 1782233"/>
                  <a:gd name="connsiteY52" fmla="*/ 530217 h 1032033"/>
                  <a:gd name="connsiteX53" fmla="*/ 334044 w 1782233"/>
                  <a:gd name="connsiteY53" fmla="*/ 691335 h 1032033"/>
                  <a:gd name="connsiteX54" fmla="*/ 194589 w 1782233"/>
                  <a:gd name="connsiteY54" fmla="*/ 955349 h 1032033"/>
                  <a:gd name="connsiteX55" fmla="*/ 213542 w 1782233"/>
                  <a:gd name="connsiteY55" fmla="*/ 791526 h 1032033"/>
                  <a:gd name="connsiteX56" fmla="*/ 434235 w 1782233"/>
                  <a:gd name="connsiteY56" fmla="*/ 504493 h 1032033"/>
                  <a:gd name="connsiteX57" fmla="*/ 872907 w 1782233"/>
                  <a:gd name="connsiteY57" fmla="*/ 247247 h 1032033"/>
                  <a:gd name="connsiteX58" fmla="*/ 893285 w 1782233"/>
                  <a:gd name="connsiteY58" fmla="*/ 240534 h 1032033"/>
                  <a:gd name="connsiteX59" fmla="*/ 887979 w 1782233"/>
                  <a:gd name="connsiteY59" fmla="*/ 218811 h 1032033"/>
                  <a:gd name="connsiteX60" fmla="*/ 848697 w 1782233"/>
                  <a:gd name="connsiteY60" fmla="*/ 193046 h 1032033"/>
                  <a:gd name="connsiteX61" fmla="*/ 614098 w 1782233"/>
                  <a:gd name="connsiteY61" fmla="*/ 321273 h 1032033"/>
                  <a:gd name="connsiteX62" fmla="*/ 307669 w 1782233"/>
                  <a:gd name="connsiteY62" fmla="*/ 592978 h 1032033"/>
                  <a:gd name="connsiteX63" fmla="*/ 106965 w 1782233"/>
                  <a:gd name="connsiteY63" fmla="*/ 930545 h 1032033"/>
                  <a:gd name="connsiteX64" fmla="*/ 202569 w 1782233"/>
                  <a:gd name="connsiteY64" fmla="*/ 656712 h 1032033"/>
                  <a:gd name="connsiteX65" fmla="*/ 389170 w 1782233"/>
                  <a:gd name="connsiteY65" fmla="*/ 430312 h 1032033"/>
                  <a:gd name="connsiteX66" fmla="*/ 391346 w 1782233"/>
                  <a:gd name="connsiteY66" fmla="*/ 428496 h 1032033"/>
                  <a:gd name="connsiteX67" fmla="*/ 385491 w 1782233"/>
                  <a:gd name="connsiteY67" fmla="*/ 423386 h 1032033"/>
                  <a:gd name="connsiteX68" fmla="*/ 325935 w 1782233"/>
                  <a:gd name="connsiteY68" fmla="*/ 396897 h 1032033"/>
                  <a:gd name="connsiteX69" fmla="*/ 170519 w 1782233"/>
                  <a:gd name="connsiteY69" fmla="*/ 576458 h 1032033"/>
                  <a:gd name="connsiteX70" fmla="*/ 15101 w 1782233"/>
                  <a:gd name="connsiteY70" fmla="*/ 870694 h 1032033"/>
                  <a:gd name="connsiteX71" fmla="*/ 36224 w 1782233"/>
                  <a:gd name="connsiteY71" fmla="*/ 688118 h 1032033"/>
                  <a:gd name="connsiteX72" fmla="*/ 282179 w 1782233"/>
                  <a:gd name="connsiteY72" fmla="*/ 368229 h 1032033"/>
                  <a:gd name="connsiteX73" fmla="*/ 771065 w 1782233"/>
                  <a:gd name="connsiteY73" fmla="*/ 81536 h 1032033"/>
                  <a:gd name="connsiteX74" fmla="*/ 1211663 w 1782233"/>
                  <a:gd name="connsiteY74" fmla="*/ 54 h 10320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</a:cxnLst>
                <a:rect l="l" t="t" r="r" b="b"/>
                <a:pathLst>
                  <a:path w="1782233" h="1032033">
                    <a:moveTo>
                      <a:pt x="1211663" y="54"/>
                    </a:moveTo>
                    <a:cubicBezTo>
                      <a:pt x="1337657" y="-1707"/>
                      <a:pt x="1548910" y="39535"/>
                      <a:pt x="1527031" y="70972"/>
                    </a:cubicBezTo>
                    <a:cubicBezTo>
                      <a:pt x="1505152" y="102409"/>
                      <a:pt x="1259447" y="44818"/>
                      <a:pt x="1089444" y="61919"/>
                    </a:cubicBezTo>
                    <a:cubicBezTo>
                      <a:pt x="919441" y="79020"/>
                      <a:pt x="768047" y="145664"/>
                      <a:pt x="651861" y="191686"/>
                    </a:cubicBezTo>
                    <a:cubicBezTo>
                      <a:pt x="535675" y="237708"/>
                      <a:pt x="430302" y="299069"/>
                      <a:pt x="392328" y="338049"/>
                    </a:cubicBezTo>
                    <a:cubicBezTo>
                      <a:pt x="373341" y="357539"/>
                      <a:pt x="381011" y="375395"/>
                      <a:pt x="393554" y="390390"/>
                    </a:cubicBezTo>
                    <a:lnTo>
                      <a:pt x="413078" y="410359"/>
                    </a:lnTo>
                    <a:lnTo>
                      <a:pt x="473654" y="359803"/>
                    </a:lnTo>
                    <a:cubicBezTo>
                      <a:pt x="593883" y="270930"/>
                      <a:pt x="788386" y="154150"/>
                      <a:pt x="923939" y="123473"/>
                    </a:cubicBezTo>
                    <a:cubicBezTo>
                      <a:pt x="1025604" y="100465"/>
                      <a:pt x="1129695" y="88688"/>
                      <a:pt x="1211202" y="86695"/>
                    </a:cubicBezTo>
                    <a:cubicBezTo>
                      <a:pt x="1238371" y="86031"/>
                      <a:pt x="1263031" y="86454"/>
                      <a:pt x="1284256" y="87911"/>
                    </a:cubicBezTo>
                    <a:cubicBezTo>
                      <a:pt x="1369154" y="93739"/>
                      <a:pt x="1458121" y="150223"/>
                      <a:pt x="1433329" y="158441"/>
                    </a:cubicBezTo>
                    <a:cubicBezTo>
                      <a:pt x="1408537" y="166658"/>
                      <a:pt x="1208164" y="134095"/>
                      <a:pt x="1135502" y="137219"/>
                    </a:cubicBezTo>
                    <a:cubicBezTo>
                      <a:pt x="1062841" y="140342"/>
                      <a:pt x="961034" y="152692"/>
                      <a:pt x="925014" y="170399"/>
                    </a:cubicBezTo>
                    <a:cubicBezTo>
                      <a:pt x="897999" y="183678"/>
                      <a:pt x="910655" y="209856"/>
                      <a:pt x="916934" y="228323"/>
                    </a:cubicBezTo>
                    <a:lnTo>
                      <a:pt x="917614" y="232520"/>
                    </a:lnTo>
                    <a:lnTo>
                      <a:pt x="977423" y="212817"/>
                    </a:lnTo>
                    <a:cubicBezTo>
                      <a:pt x="1081664" y="184882"/>
                      <a:pt x="1183461" y="175319"/>
                      <a:pt x="1268250" y="174134"/>
                    </a:cubicBezTo>
                    <a:cubicBezTo>
                      <a:pt x="1381303" y="172554"/>
                      <a:pt x="1570858" y="209560"/>
                      <a:pt x="1551226" y="237768"/>
                    </a:cubicBezTo>
                    <a:cubicBezTo>
                      <a:pt x="1531594" y="265976"/>
                      <a:pt x="1311126" y="214300"/>
                      <a:pt x="1158584" y="229645"/>
                    </a:cubicBezTo>
                    <a:cubicBezTo>
                      <a:pt x="1006043" y="244989"/>
                      <a:pt x="870199" y="304788"/>
                      <a:pt x="765946" y="346083"/>
                    </a:cubicBezTo>
                    <a:cubicBezTo>
                      <a:pt x="661694" y="387379"/>
                      <a:pt x="567144" y="442437"/>
                      <a:pt x="533070" y="477413"/>
                    </a:cubicBezTo>
                    <a:cubicBezTo>
                      <a:pt x="507515" y="503646"/>
                      <a:pt x="535778" y="526578"/>
                      <a:pt x="551887" y="542498"/>
                    </a:cubicBezTo>
                    <a:lnTo>
                      <a:pt x="556361" y="548754"/>
                    </a:lnTo>
                    <a:lnTo>
                      <a:pt x="587176" y="521572"/>
                    </a:lnTo>
                    <a:cubicBezTo>
                      <a:pt x="613422" y="500634"/>
                      <a:pt x="641352" y="480623"/>
                      <a:pt x="670945" y="462150"/>
                    </a:cubicBezTo>
                    <a:cubicBezTo>
                      <a:pt x="789318" y="388257"/>
                      <a:pt x="978842" y="293833"/>
                      <a:pt x="1107214" y="275211"/>
                    </a:cubicBezTo>
                    <a:cubicBezTo>
                      <a:pt x="1171400" y="265900"/>
                      <a:pt x="1236224" y="261312"/>
                      <a:pt x="1294822" y="260506"/>
                    </a:cubicBezTo>
                    <a:cubicBezTo>
                      <a:pt x="1353420" y="259700"/>
                      <a:pt x="1405793" y="262676"/>
                      <a:pt x="1445077" y="268495"/>
                    </a:cubicBezTo>
                    <a:cubicBezTo>
                      <a:pt x="1523645" y="280131"/>
                      <a:pt x="1602291" y="339199"/>
                      <a:pt x="1578621" y="345031"/>
                    </a:cubicBezTo>
                    <a:cubicBezTo>
                      <a:pt x="1554952" y="350862"/>
                      <a:pt x="1370896" y="305898"/>
                      <a:pt x="1303059" y="303486"/>
                    </a:cubicBezTo>
                    <a:cubicBezTo>
                      <a:pt x="1235222" y="301074"/>
                      <a:pt x="1139591" y="305114"/>
                      <a:pt x="1104780" y="318952"/>
                    </a:cubicBezTo>
                    <a:cubicBezTo>
                      <a:pt x="1069969" y="332791"/>
                      <a:pt x="1099100" y="373127"/>
                      <a:pt x="1094194" y="386519"/>
                    </a:cubicBezTo>
                    <a:lnTo>
                      <a:pt x="1090011" y="394825"/>
                    </a:lnTo>
                    <a:lnTo>
                      <a:pt x="1167882" y="385954"/>
                    </a:lnTo>
                    <a:cubicBezTo>
                      <a:pt x="1387061" y="374302"/>
                      <a:pt x="1605939" y="441875"/>
                      <a:pt x="1782233" y="580725"/>
                    </a:cubicBezTo>
                    <a:lnTo>
                      <a:pt x="1753627" y="617045"/>
                    </a:lnTo>
                    <a:cubicBezTo>
                      <a:pt x="1530453" y="441272"/>
                      <a:pt x="1235401" y="385807"/>
                      <a:pt x="963632" y="468536"/>
                    </a:cubicBezTo>
                    <a:cubicBezTo>
                      <a:pt x="691863" y="551266"/>
                      <a:pt x="477762" y="761724"/>
                      <a:pt x="390380" y="1032033"/>
                    </a:cubicBezTo>
                    <a:lnTo>
                      <a:pt x="346390" y="1017813"/>
                    </a:lnTo>
                    <a:cubicBezTo>
                      <a:pt x="438425" y="733109"/>
                      <a:pt x="663927" y="511443"/>
                      <a:pt x="950169" y="424308"/>
                    </a:cubicBezTo>
                    <a:cubicBezTo>
                      <a:pt x="985949" y="413416"/>
                      <a:pt x="1022113" y="404799"/>
                      <a:pt x="1058463" y="398419"/>
                    </a:cubicBezTo>
                    <a:lnTo>
                      <a:pt x="1074459" y="396596"/>
                    </a:lnTo>
                    <a:lnTo>
                      <a:pt x="1070569" y="384634"/>
                    </a:lnTo>
                    <a:cubicBezTo>
                      <a:pt x="1067538" y="363714"/>
                      <a:pt x="1065974" y="329780"/>
                      <a:pt x="1032112" y="334439"/>
                    </a:cubicBezTo>
                    <a:cubicBezTo>
                      <a:pt x="986963" y="340651"/>
                      <a:pt x="893222" y="381158"/>
                      <a:pt x="804442" y="436578"/>
                    </a:cubicBezTo>
                    <a:cubicBezTo>
                      <a:pt x="715663" y="491998"/>
                      <a:pt x="595481" y="560893"/>
                      <a:pt x="499436" y="666961"/>
                    </a:cubicBezTo>
                    <a:cubicBezTo>
                      <a:pt x="403391" y="773028"/>
                      <a:pt x="320046" y="967248"/>
                      <a:pt x="287982" y="966363"/>
                    </a:cubicBezTo>
                    <a:cubicBezTo>
                      <a:pt x="255918" y="965478"/>
                      <a:pt x="333153" y="802605"/>
                      <a:pt x="396980" y="718570"/>
                    </a:cubicBezTo>
                    <a:cubicBezTo>
                      <a:pt x="428894" y="676552"/>
                      <a:pt x="467792" y="630921"/>
                      <a:pt x="513508" y="586557"/>
                    </a:cubicBezTo>
                    <a:lnTo>
                      <a:pt x="538921" y="564139"/>
                    </a:lnTo>
                    <a:lnTo>
                      <a:pt x="538486" y="564065"/>
                    </a:lnTo>
                    <a:cubicBezTo>
                      <a:pt x="523818" y="559778"/>
                      <a:pt x="507570" y="509005"/>
                      <a:pt x="473497" y="530217"/>
                    </a:cubicBezTo>
                    <a:cubicBezTo>
                      <a:pt x="439423" y="551429"/>
                      <a:pt x="375113" y="631312"/>
                      <a:pt x="334044" y="691335"/>
                    </a:cubicBezTo>
                    <a:cubicBezTo>
                      <a:pt x="292974" y="751358"/>
                      <a:pt x="214672" y="938651"/>
                      <a:pt x="194589" y="955349"/>
                    </a:cubicBezTo>
                    <a:cubicBezTo>
                      <a:pt x="174505" y="972048"/>
                      <a:pt x="173601" y="866668"/>
                      <a:pt x="213542" y="791526"/>
                    </a:cubicBezTo>
                    <a:cubicBezTo>
                      <a:pt x="253483" y="716383"/>
                      <a:pt x="336527" y="603331"/>
                      <a:pt x="434235" y="504493"/>
                    </a:cubicBezTo>
                    <a:cubicBezTo>
                      <a:pt x="531943" y="405656"/>
                      <a:pt x="733904" y="302307"/>
                      <a:pt x="872907" y="247247"/>
                    </a:cubicBezTo>
                    <a:lnTo>
                      <a:pt x="893285" y="240534"/>
                    </a:lnTo>
                    <a:lnTo>
                      <a:pt x="887979" y="218811"/>
                    </a:lnTo>
                    <a:cubicBezTo>
                      <a:pt x="882509" y="202144"/>
                      <a:pt x="872549" y="187832"/>
                      <a:pt x="848697" y="193046"/>
                    </a:cubicBezTo>
                    <a:cubicBezTo>
                      <a:pt x="800994" y="203475"/>
                      <a:pt x="704270" y="254617"/>
                      <a:pt x="614098" y="321273"/>
                    </a:cubicBezTo>
                    <a:cubicBezTo>
                      <a:pt x="523927" y="387928"/>
                      <a:pt x="401346" y="471615"/>
                      <a:pt x="307669" y="592978"/>
                    </a:cubicBezTo>
                    <a:cubicBezTo>
                      <a:pt x="213992" y="714342"/>
                      <a:pt x="141287" y="928796"/>
                      <a:pt x="106965" y="930545"/>
                    </a:cubicBezTo>
                    <a:cubicBezTo>
                      <a:pt x="72642" y="932294"/>
                      <a:pt x="141454" y="751835"/>
                      <a:pt x="202569" y="656712"/>
                    </a:cubicBezTo>
                    <a:cubicBezTo>
                      <a:pt x="248405" y="585369"/>
                      <a:pt x="310344" y="504021"/>
                      <a:pt x="389170" y="430312"/>
                    </a:cubicBezTo>
                    <a:lnTo>
                      <a:pt x="391346" y="428496"/>
                    </a:lnTo>
                    <a:lnTo>
                      <a:pt x="385491" y="423386"/>
                    </a:lnTo>
                    <a:cubicBezTo>
                      <a:pt x="371722" y="406564"/>
                      <a:pt x="354416" y="379167"/>
                      <a:pt x="325935" y="396897"/>
                    </a:cubicBezTo>
                    <a:cubicBezTo>
                      <a:pt x="287961" y="420537"/>
                      <a:pt x="216289" y="509564"/>
                      <a:pt x="170519" y="576458"/>
                    </a:cubicBezTo>
                    <a:cubicBezTo>
                      <a:pt x="124749" y="643352"/>
                      <a:pt x="37483" y="852084"/>
                      <a:pt x="15101" y="870694"/>
                    </a:cubicBezTo>
                    <a:cubicBezTo>
                      <a:pt x="-7281" y="889304"/>
                      <a:pt x="-8289" y="771862"/>
                      <a:pt x="36224" y="688118"/>
                    </a:cubicBezTo>
                    <a:cubicBezTo>
                      <a:pt x="80737" y="604374"/>
                      <a:pt x="173286" y="478380"/>
                      <a:pt x="282179" y="368229"/>
                    </a:cubicBezTo>
                    <a:cubicBezTo>
                      <a:pt x="391072" y="258078"/>
                      <a:pt x="616151" y="142899"/>
                      <a:pt x="771065" y="81536"/>
                    </a:cubicBezTo>
                    <a:cubicBezTo>
                      <a:pt x="925979" y="20174"/>
                      <a:pt x="1085669" y="1815"/>
                      <a:pt x="1211663" y="54"/>
                    </a:cubicBezTo>
                    <a:close/>
                  </a:path>
                </a:pathLst>
              </a:custGeom>
              <a:solidFill>
                <a:schemeClr val="bg2"/>
              </a:solidFill>
              <a:ln cap="rnd">
                <a:solidFill>
                  <a:schemeClr val="bg1">
                    <a:lumMod val="50000"/>
                  </a:schemeClr>
                </a:solidFill>
                <a:round/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44332 w 1828800"/>
                          <a:gd name="connsiteY0" fmla="*/ 633138 h 1828800"/>
                          <a:gd name="connsiteX1" fmla="*/ 648111 w 1828800"/>
                          <a:gd name="connsiteY1" fmla="*/ 39633 h 1828800"/>
                          <a:gd name="connsiteX2" fmla="*/ 1480175 w 1828800"/>
                          <a:gd name="connsiteY2" fmla="*/ 196050 h 1828800"/>
                          <a:gd name="connsiteX3" fmla="*/ 1451569 w 1828800"/>
                          <a:gd name="connsiteY3" fmla="*/ 232370 h 1828800"/>
                          <a:gd name="connsiteX4" fmla="*/ 661574 w 1828800"/>
                          <a:gd name="connsiteY4" fmla="*/ 83861 h 1828800"/>
                          <a:gd name="connsiteX5" fmla="*/ 88322 w 1828800"/>
                          <a:gd name="connsiteY5" fmla="*/ 647358 h 1828800"/>
                          <a:gd name="connsiteX6" fmla="*/ 44332 w 1828800"/>
                          <a:gd name="connsiteY6" fmla="*/ 633138 h 18288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1828800" h="1828800" extrusionOk="0">
                            <a:moveTo>
                              <a:pt x="44332" y="633138"/>
                            </a:moveTo>
                            <a:cubicBezTo>
                              <a:pt x="81933" y="314858"/>
                              <a:pt x="337156" y="136043"/>
                              <a:pt x="648111" y="39633"/>
                            </a:cubicBezTo>
                            <a:cubicBezTo>
                              <a:pt x="983675" y="-37118"/>
                              <a:pt x="1224138" y="11584"/>
                              <a:pt x="1480175" y="196050"/>
                            </a:cubicBezTo>
                            <a:cubicBezTo>
                              <a:pt x="1470905" y="210980"/>
                              <a:pt x="1461614" y="220876"/>
                              <a:pt x="1451569" y="232370"/>
                            </a:cubicBezTo>
                            <a:cubicBezTo>
                              <a:pt x="1228808" y="88928"/>
                              <a:pt x="920425" y="-40475"/>
                              <a:pt x="661574" y="83861"/>
                            </a:cubicBezTo>
                            <a:cubicBezTo>
                              <a:pt x="404706" y="111449"/>
                              <a:pt x="145248" y="357080"/>
                              <a:pt x="88322" y="647358"/>
                            </a:cubicBezTo>
                            <a:cubicBezTo>
                              <a:pt x="66672" y="640930"/>
                              <a:pt x="60482" y="638714"/>
                              <a:pt x="44332" y="633138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0" name="Block Arc 29">
                <a:extLst>
                  <a:ext uri="{FF2B5EF4-FFF2-40B4-BE49-F238E27FC236}">
                    <a16:creationId xmlns:a16="http://schemas.microsoft.com/office/drawing/2014/main" id="{F454C6AB-0912-468F-A9F1-7724F30CCDAB}"/>
                  </a:ext>
                </a:extLst>
              </p:cNvPr>
              <p:cNvSpPr/>
              <p:nvPr/>
            </p:nvSpPr>
            <p:spPr>
              <a:xfrm>
                <a:off x="4555399" y="2599641"/>
                <a:ext cx="1828800" cy="1828800"/>
              </a:xfrm>
              <a:prstGeom prst="blockArc">
                <a:avLst>
                  <a:gd name="adj1" fmla="val 8055634"/>
                  <a:gd name="adj2" fmla="val 11688905"/>
                  <a:gd name="adj3" fmla="val 2889"/>
                </a:avLst>
              </a:prstGeom>
              <a:solidFill>
                <a:schemeClr val="bg2"/>
              </a:solidFill>
              <a:ln cap="rnd">
                <a:solidFill>
                  <a:schemeClr val="bg1">
                    <a:lumMod val="50000"/>
                  </a:schemeClr>
                </a:solidFill>
                <a:round/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44332 w 1828800"/>
                          <a:gd name="connsiteY0" fmla="*/ 633138 h 1828800"/>
                          <a:gd name="connsiteX1" fmla="*/ 648111 w 1828800"/>
                          <a:gd name="connsiteY1" fmla="*/ 39633 h 1828800"/>
                          <a:gd name="connsiteX2" fmla="*/ 1480175 w 1828800"/>
                          <a:gd name="connsiteY2" fmla="*/ 196050 h 1828800"/>
                          <a:gd name="connsiteX3" fmla="*/ 1451569 w 1828800"/>
                          <a:gd name="connsiteY3" fmla="*/ 232370 h 1828800"/>
                          <a:gd name="connsiteX4" fmla="*/ 661574 w 1828800"/>
                          <a:gd name="connsiteY4" fmla="*/ 83861 h 1828800"/>
                          <a:gd name="connsiteX5" fmla="*/ 88322 w 1828800"/>
                          <a:gd name="connsiteY5" fmla="*/ 647358 h 1828800"/>
                          <a:gd name="connsiteX6" fmla="*/ 44332 w 1828800"/>
                          <a:gd name="connsiteY6" fmla="*/ 633138 h 18288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1828800" h="1828800" extrusionOk="0">
                            <a:moveTo>
                              <a:pt x="44332" y="633138"/>
                            </a:moveTo>
                            <a:cubicBezTo>
                              <a:pt x="81933" y="314858"/>
                              <a:pt x="337156" y="136043"/>
                              <a:pt x="648111" y="39633"/>
                            </a:cubicBezTo>
                            <a:cubicBezTo>
                              <a:pt x="983675" y="-37118"/>
                              <a:pt x="1224138" y="11584"/>
                              <a:pt x="1480175" y="196050"/>
                            </a:cubicBezTo>
                            <a:cubicBezTo>
                              <a:pt x="1470905" y="210980"/>
                              <a:pt x="1461614" y="220876"/>
                              <a:pt x="1451569" y="232370"/>
                            </a:cubicBezTo>
                            <a:cubicBezTo>
                              <a:pt x="1228808" y="88928"/>
                              <a:pt x="920425" y="-40475"/>
                              <a:pt x="661574" y="83861"/>
                            </a:cubicBezTo>
                            <a:cubicBezTo>
                              <a:pt x="404706" y="111449"/>
                              <a:pt x="145248" y="357080"/>
                              <a:pt x="88322" y="647358"/>
                            </a:cubicBezTo>
                            <a:cubicBezTo>
                              <a:pt x="66672" y="640930"/>
                              <a:pt x="60482" y="638714"/>
                              <a:pt x="44332" y="633138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2" name="Block Arc 31">
                <a:extLst>
                  <a:ext uri="{FF2B5EF4-FFF2-40B4-BE49-F238E27FC236}">
                    <a16:creationId xmlns:a16="http://schemas.microsoft.com/office/drawing/2014/main" id="{C088AA18-1F72-4724-B8CD-89434C7B6E5C}"/>
                  </a:ext>
                </a:extLst>
              </p:cNvPr>
              <p:cNvSpPr/>
              <p:nvPr/>
            </p:nvSpPr>
            <p:spPr>
              <a:xfrm>
                <a:off x="4555399" y="2599641"/>
                <a:ext cx="1828800" cy="1828800"/>
              </a:xfrm>
              <a:prstGeom prst="blockArc">
                <a:avLst>
                  <a:gd name="adj1" fmla="val 861719"/>
                  <a:gd name="adj2" fmla="val 7900030"/>
                  <a:gd name="adj3" fmla="val 2838"/>
                </a:avLst>
              </a:prstGeom>
              <a:solidFill>
                <a:schemeClr val="bg2"/>
              </a:solidFill>
              <a:ln cap="rnd">
                <a:solidFill>
                  <a:schemeClr val="bg1">
                    <a:lumMod val="50000"/>
                  </a:schemeClr>
                </a:solidFill>
                <a:round/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44332 w 1828800"/>
                          <a:gd name="connsiteY0" fmla="*/ 633138 h 1828800"/>
                          <a:gd name="connsiteX1" fmla="*/ 648111 w 1828800"/>
                          <a:gd name="connsiteY1" fmla="*/ 39633 h 1828800"/>
                          <a:gd name="connsiteX2" fmla="*/ 1480175 w 1828800"/>
                          <a:gd name="connsiteY2" fmla="*/ 196050 h 1828800"/>
                          <a:gd name="connsiteX3" fmla="*/ 1451569 w 1828800"/>
                          <a:gd name="connsiteY3" fmla="*/ 232370 h 1828800"/>
                          <a:gd name="connsiteX4" fmla="*/ 661574 w 1828800"/>
                          <a:gd name="connsiteY4" fmla="*/ 83861 h 1828800"/>
                          <a:gd name="connsiteX5" fmla="*/ 88322 w 1828800"/>
                          <a:gd name="connsiteY5" fmla="*/ 647358 h 1828800"/>
                          <a:gd name="connsiteX6" fmla="*/ 44332 w 1828800"/>
                          <a:gd name="connsiteY6" fmla="*/ 633138 h 18288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1828800" h="1828800" extrusionOk="0">
                            <a:moveTo>
                              <a:pt x="44332" y="633138"/>
                            </a:moveTo>
                            <a:cubicBezTo>
                              <a:pt x="81933" y="314858"/>
                              <a:pt x="337156" y="136043"/>
                              <a:pt x="648111" y="39633"/>
                            </a:cubicBezTo>
                            <a:cubicBezTo>
                              <a:pt x="983675" y="-37118"/>
                              <a:pt x="1224138" y="11584"/>
                              <a:pt x="1480175" y="196050"/>
                            </a:cubicBezTo>
                            <a:cubicBezTo>
                              <a:pt x="1470905" y="210980"/>
                              <a:pt x="1461614" y="220876"/>
                              <a:pt x="1451569" y="232370"/>
                            </a:cubicBezTo>
                            <a:cubicBezTo>
                              <a:pt x="1228808" y="88928"/>
                              <a:pt x="920425" y="-40475"/>
                              <a:pt x="661574" y="83861"/>
                            </a:cubicBezTo>
                            <a:cubicBezTo>
                              <a:pt x="404706" y="111449"/>
                              <a:pt x="145248" y="357080"/>
                              <a:pt x="88322" y="647358"/>
                            </a:cubicBezTo>
                            <a:cubicBezTo>
                              <a:pt x="66672" y="640930"/>
                              <a:pt x="60482" y="638714"/>
                              <a:pt x="44332" y="633138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3" name="Block Arc 32">
                <a:extLst>
                  <a:ext uri="{FF2B5EF4-FFF2-40B4-BE49-F238E27FC236}">
                    <a16:creationId xmlns:a16="http://schemas.microsoft.com/office/drawing/2014/main" id="{E204576B-3999-4F42-99A3-E3806B6B7B44}"/>
                  </a:ext>
                </a:extLst>
              </p:cNvPr>
              <p:cNvSpPr/>
              <p:nvPr/>
            </p:nvSpPr>
            <p:spPr>
              <a:xfrm>
                <a:off x="4555399" y="2599641"/>
                <a:ext cx="1828800" cy="1828800"/>
              </a:xfrm>
              <a:prstGeom prst="blockArc">
                <a:avLst>
                  <a:gd name="adj1" fmla="val 18767475"/>
                  <a:gd name="adj2" fmla="val 561863"/>
                  <a:gd name="adj3" fmla="val 2335"/>
                </a:avLst>
              </a:prstGeom>
              <a:solidFill>
                <a:schemeClr val="bg2"/>
              </a:solidFill>
              <a:ln cap="rnd">
                <a:solidFill>
                  <a:schemeClr val="bg1">
                    <a:lumMod val="50000"/>
                  </a:schemeClr>
                </a:solidFill>
                <a:round/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44332 w 1828800"/>
                          <a:gd name="connsiteY0" fmla="*/ 633138 h 1828800"/>
                          <a:gd name="connsiteX1" fmla="*/ 648111 w 1828800"/>
                          <a:gd name="connsiteY1" fmla="*/ 39633 h 1828800"/>
                          <a:gd name="connsiteX2" fmla="*/ 1480175 w 1828800"/>
                          <a:gd name="connsiteY2" fmla="*/ 196050 h 1828800"/>
                          <a:gd name="connsiteX3" fmla="*/ 1451569 w 1828800"/>
                          <a:gd name="connsiteY3" fmla="*/ 232370 h 1828800"/>
                          <a:gd name="connsiteX4" fmla="*/ 661574 w 1828800"/>
                          <a:gd name="connsiteY4" fmla="*/ 83861 h 1828800"/>
                          <a:gd name="connsiteX5" fmla="*/ 88322 w 1828800"/>
                          <a:gd name="connsiteY5" fmla="*/ 647358 h 1828800"/>
                          <a:gd name="connsiteX6" fmla="*/ 44332 w 1828800"/>
                          <a:gd name="connsiteY6" fmla="*/ 633138 h 18288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1828800" h="1828800" extrusionOk="0">
                            <a:moveTo>
                              <a:pt x="44332" y="633138"/>
                            </a:moveTo>
                            <a:cubicBezTo>
                              <a:pt x="81933" y="314858"/>
                              <a:pt x="337156" y="136043"/>
                              <a:pt x="648111" y="39633"/>
                            </a:cubicBezTo>
                            <a:cubicBezTo>
                              <a:pt x="983675" y="-37118"/>
                              <a:pt x="1224138" y="11584"/>
                              <a:pt x="1480175" y="196050"/>
                            </a:cubicBezTo>
                            <a:cubicBezTo>
                              <a:pt x="1470905" y="210980"/>
                              <a:pt x="1461614" y="220876"/>
                              <a:pt x="1451569" y="232370"/>
                            </a:cubicBezTo>
                            <a:cubicBezTo>
                              <a:pt x="1228808" y="88928"/>
                              <a:pt x="920425" y="-40475"/>
                              <a:pt x="661574" y="83861"/>
                            </a:cubicBezTo>
                            <a:cubicBezTo>
                              <a:pt x="404706" y="111449"/>
                              <a:pt x="145248" y="357080"/>
                              <a:pt x="88322" y="647358"/>
                            </a:cubicBezTo>
                            <a:cubicBezTo>
                              <a:pt x="66672" y="640930"/>
                              <a:pt x="60482" y="638714"/>
                              <a:pt x="44332" y="633138"/>
                            </a:cubicBezTo>
                            <a:close/>
                          </a:path>
                        </a:pathLst>
                      </a:custGeom>
                      <ask:type>
                        <ask:lineSketchNone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91E066BA-3AC5-483A-9BD9-B318CFD9474C}"/>
                </a:ext>
              </a:extLst>
            </p:cNvPr>
            <p:cNvSpPr txBox="1"/>
            <p:nvPr/>
          </p:nvSpPr>
          <p:spPr>
            <a:xfrm>
              <a:off x="4914500" y="1044799"/>
              <a:ext cx="159524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Protein &amp; Ion Leaks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2CA8E9AA-98AC-4933-9A2F-AADB9F51572C}"/>
                </a:ext>
              </a:extLst>
            </p:cNvPr>
            <p:cNvSpPr txBox="1"/>
            <p:nvPr/>
          </p:nvSpPr>
          <p:spPr>
            <a:xfrm>
              <a:off x="4922608" y="3486273"/>
              <a:ext cx="11546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DNA Damage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0D8AB2F5-6411-427A-BD60-E5285DB6523A}"/>
                </a:ext>
              </a:extLst>
            </p:cNvPr>
            <p:cNvSpPr txBox="1"/>
            <p:nvPr/>
          </p:nvSpPr>
          <p:spPr>
            <a:xfrm>
              <a:off x="4286170" y="2111935"/>
              <a:ext cx="1535228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400" dirty="0"/>
                <a:t>Peroxidation of lipids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0B4C5F44-6219-4C44-A189-01907654A573}"/>
                </a:ext>
              </a:extLst>
            </p:cNvPr>
            <p:cNvSpPr txBox="1"/>
            <p:nvPr/>
          </p:nvSpPr>
          <p:spPr>
            <a:xfrm>
              <a:off x="6432813" y="3403344"/>
              <a:ext cx="102493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Repressed translation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F39D680-1A13-4A4F-B20C-1B00139D3B5A}"/>
                </a:ext>
              </a:extLst>
            </p:cNvPr>
            <p:cNvSpPr txBox="1"/>
            <p:nvPr/>
          </p:nvSpPr>
          <p:spPr>
            <a:xfrm>
              <a:off x="6418551" y="2605724"/>
              <a:ext cx="79348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Low ATP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4498AA4-27E4-4ABA-8570-C2F58E9355D1}"/>
                </a:ext>
              </a:extLst>
            </p:cNvPr>
            <p:cNvSpPr txBox="1"/>
            <p:nvPr/>
          </p:nvSpPr>
          <p:spPr>
            <a:xfrm>
              <a:off x="6935117" y="1452250"/>
              <a:ext cx="965259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400" dirty="0"/>
                <a:t>Cell cycle arrest</a:t>
              </a:r>
            </a:p>
          </p:txBody>
        </p: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005023A2-171B-48B0-B698-F4C54B7EE2C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400543" y="1312116"/>
              <a:ext cx="101188" cy="397878"/>
            </a:xfrm>
            <a:prstGeom prst="straightConnector1">
              <a:avLst/>
            </a:prstGeom>
            <a:ln w="254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B19A9F6A-EEBE-4B4B-B393-A69F267F13ED}"/>
                </a:ext>
              </a:extLst>
            </p:cNvPr>
            <p:cNvSpPr txBox="1"/>
            <p:nvPr/>
          </p:nvSpPr>
          <p:spPr>
            <a:xfrm>
              <a:off x="3054743" y="1186893"/>
              <a:ext cx="16692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Cellular Effects of ROS Damage</a:t>
              </a:r>
            </a:p>
          </p:txBody>
        </p: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242B7A08-C076-499E-914A-1CDCA81357D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552943" y="1312116"/>
              <a:ext cx="101188" cy="397878"/>
            </a:xfrm>
            <a:prstGeom prst="straightConnector1">
              <a:avLst/>
            </a:prstGeom>
            <a:ln w="254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4FB3C4C6-34D6-4B9C-A14B-5C3CA6FC344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701297" y="1312116"/>
              <a:ext cx="101188" cy="397878"/>
            </a:xfrm>
            <a:prstGeom prst="straightConnector1">
              <a:avLst/>
            </a:prstGeom>
            <a:ln w="254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457586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" descr="NASA's Artemis 1 mega SLS moon rocket makes public debut">
            <a:extLst>
              <a:ext uri="{FF2B5EF4-FFF2-40B4-BE49-F238E27FC236}">
                <a16:creationId xmlns:a16="http://schemas.microsoft.com/office/drawing/2014/main" id="{8C6284CC-7AC7-44F3-AEB8-E85C37EB88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alphaModFix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386431" y="457200"/>
            <a:ext cx="2805569" cy="6400800"/>
          </a:xfrm>
          <a:prstGeom prst="rect">
            <a:avLst/>
          </a:prstGeom>
          <a:noFill/>
          <a:effectLst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04501CF2-9955-4606-AF22-7F3909695A4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9617912">
            <a:off x="6991183" y="1956251"/>
            <a:ext cx="2977759" cy="2623157"/>
          </a:xfrm>
          <a:prstGeom prst="rect">
            <a:avLst/>
          </a:prstGeom>
        </p:spPr>
      </p:pic>
      <p:sp>
        <p:nvSpPr>
          <p:cNvPr id="4" name="Rectangle 13">
            <a:extLst>
              <a:ext uri="{FF2B5EF4-FFF2-40B4-BE49-F238E27FC236}">
                <a16:creationId xmlns:a16="http://schemas.microsoft.com/office/drawing/2014/main" id="{7341BB68-6DBD-48DD-BB93-29049B4855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9741" y="5107039"/>
            <a:ext cx="82027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i="1" dirty="0">
                <a:solidFill>
                  <a:schemeClr val="bg1"/>
                </a:solidFill>
                <a:cs typeface="Arial"/>
              </a:rPr>
              <a:t>C. </a:t>
            </a:r>
            <a:r>
              <a:rPr lang="en-US" sz="2000" b="1" i="1" dirty="0" err="1">
                <a:solidFill>
                  <a:schemeClr val="bg1"/>
                </a:solidFill>
                <a:cs typeface="Arial"/>
              </a:rPr>
              <a:t>richardii</a:t>
            </a:r>
            <a:r>
              <a:rPr lang="en-US" sz="2000" b="1" i="1" dirty="0">
                <a:solidFill>
                  <a:schemeClr val="bg1"/>
                </a:solidFill>
                <a:cs typeface="Arial"/>
              </a:rPr>
              <a:t>	</a:t>
            </a:r>
            <a:r>
              <a:rPr lang="en-US" sz="2000" dirty="0">
                <a:solidFill>
                  <a:schemeClr val="bg1"/>
                </a:solidFill>
                <a:cs typeface="Arial"/>
              </a:rPr>
              <a:t>SporeSat-1 (2014 / 3U):</a:t>
            </a:r>
            <a:r>
              <a:rPr lang="en-US" sz="2000" b="1" dirty="0">
                <a:solidFill>
                  <a:schemeClr val="bg1"/>
                </a:solidFill>
                <a:cs typeface="Arial"/>
              </a:rPr>
              <a:t> ion channel sensors, µ-centrifuges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B139CAA2-27CD-4547-B829-8D9FB96D7C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9741" y="1577536"/>
            <a:ext cx="648352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i="1" dirty="0">
                <a:solidFill>
                  <a:schemeClr val="bg1"/>
                </a:solidFill>
                <a:cs typeface="Arial"/>
              </a:rPr>
              <a:t>E. coli		</a:t>
            </a:r>
            <a:r>
              <a:rPr lang="en-US" sz="2000" dirty="0">
                <a:solidFill>
                  <a:schemeClr val="bg1"/>
                </a:solidFill>
                <a:cs typeface="Arial"/>
              </a:rPr>
              <a:t>GeneSat-1 (2006 / 3U): </a:t>
            </a:r>
            <a:r>
              <a:rPr lang="en-US" sz="2000" b="1" i="1" dirty="0">
                <a:solidFill>
                  <a:schemeClr val="bg1"/>
                </a:solidFill>
                <a:cs typeface="Arial"/>
              </a:rPr>
              <a:t>gene expression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chemeClr val="bg1"/>
                </a:solidFill>
                <a:cs typeface="Arial"/>
              </a:rPr>
              <a:t>		</a:t>
            </a:r>
            <a:r>
              <a:rPr lang="en-US" sz="2000" dirty="0" err="1">
                <a:solidFill>
                  <a:schemeClr val="bg1"/>
                </a:solidFill>
                <a:cs typeface="Arial"/>
              </a:rPr>
              <a:t>EcAMSat</a:t>
            </a:r>
            <a:r>
              <a:rPr lang="en-US" sz="2000" dirty="0">
                <a:solidFill>
                  <a:schemeClr val="bg1"/>
                </a:solidFill>
                <a:cs typeface="Arial"/>
              </a:rPr>
              <a:t> (2017 / 6U): </a:t>
            </a:r>
            <a:r>
              <a:rPr lang="en-US" sz="2000" b="1" i="1" dirty="0">
                <a:solidFill>
                  <a:schemeClr val="bg1"/>
                </a:solidFill>
                <a:cs typeface="Arial"/>
              </a:rPr>
              <a:t>antibiotic resistance</a:t>
            </a:r>
            <a:endParaRPr lang="en-US" sz="2000" i="1" dirty="0">
              <a:solidFill>
                <a:schemeClr val="bg1"/>
              </a:solidFill>
              <a:cs typeface="Arial"/>
            </a:endParaRPr>
          </a:p>
        </p:txBody>
      </p:sp>
      <p:sp>
        <p:nvSpPr>
          <p:cNvPr id="10" name="Rectangle 7">
            <a:extLst>
              <a:ext uri="{FF2B5EF4-FFF2-40B4-BE49-F238E27FC236}">
                <a16:creationId xmlns:a16="http://schemas.microsoft.com/office/drawing/2014/main" id="{1A4E8406-FBDA-4FEE-9556-13D9E0E8C1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9741" y="3930538"/>
            <a:ext cx="703347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i="1" dirty="0">
                <a:solidFill>
                  <a:schemeClr val="bg1"/>
                </a:solidFill>
                <a:cs typeface="Arial"/>
              </a:rPr>
              <a:t>B. subtilis	</a:t>
            </a:r>
            <a:r>
              <a:rPr lang="en-US" sz="2000" dirty="0">
                <a:solidFill>
                  <a:schemeClr val="bg1"/>
                </a:solidFill>
                <a:cs typeface="Arial"/>
              </a:rPr>
              <a:t>O/OREOS* (2010 / 3U): </a:t>
            </a:r>
            <a:r>
              <a:rPr lang="en-US" sz="2000" b="1" i="1" dirty="0">
                <a:solidFill>
                  <a:schemeClr val="bg1"/>
                </a:solidFill>
                <a:cs typeface="Arial"/>
              </a:rPr>
              <a:t>survival, metabolism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chemeClr val="bg1"/>
                </a:solidFill>
                <a:cs typeface="Arial"/>
              </a:rPr>
              <a:t>	</a:t>
            </a:r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65DC37AE-2373-4BEA-9105-A4F49D2A93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9741" y="2754037"/>
            <a:ext cx="670178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i="1" dirty="0">
                <a:solidFill>
                  <a:schemeClr val="bg1"/>
                </a:solidFill>
                <a:cs typeface="Arial"/>
              </a:rPr>
              <a:t>S. cerevisiae	</a:t>
            </a:r>
            <a:r>
              <a:rPr lang="en-US" sz="2000" dirty="0" err="1">
                <a:solidFill>
                  <a:schemeClr val="bg1"/>
                </a:solidFill>
                <a:cs typeface="Arial"/>
              </a:rPr>
              <a:t>PharmaSat</a:t>
            </a:r>
            <a:r>
              <a:rPr lang="en-US" sz="2000" dirty="0">
                <a:solidFill>
                  <a:schemeClr val="bg1"/>
                </a:solidFill>
                <a:cs typeface="Arial"/>
              </a:rPr>
              <a:t> (2009 / 3U): </a:t>
            </a:r>
            <a:r>
              <a:rPr lang="en-US" sz="2000" b="1" i="1" dirty="0">
                <a:solidFill>
                  <a:schemeClr val="bg1"/>
                </a:solidFill>
                <a:cs typeface="Arial"/>
              </a:rPr>
              <a:t>drug dose response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chemeClr val="accent2"/>
                </a:solidFill>
                <a:cs typeface="Arial"/>
              </a:rPr>
              <a:t>		</a:t>
            </a:r>
            <a:r>
              <a:rPr lang="en-US" sz="2000" b="1" dirty="0" err="1">
                <a:solidFill>
                  <a:schemeClr val="accent2"/>
                </a:solidFill>
                <a:cs typeface="Arial"/>
              </a:rPr>
              <a:t>BioSentinel</a:t>
            </a:r>
            <a:r>
              <a:rPr lang="en-US" sz="2000" dirty="0">
                <a:solidFill>
                  <a:schemeClr val="accent2"/>
                </a:solidFill>
                <a:cs typeface="Arial"/>
              </a:rPr>
              <a:t> (2022 / 6U): </a:t>
            </a:r>
            <a:r>
              <a:rPr lang="en-US" sz="2000" b="1" i="1" dirty="0">
                <a:solidFill>
                  <a:schemeClr val="accent2"/>
                </a:solidFill>
                <a:cs typeface="Arial"/>
              </a:rPr>
              <a:t>cell damage repair</a:t>
            </a:r>
            <a:r>
              <a:rPr lang="en-US" sz="2000" b="1" dirty="0">
                <a:solidFill>
                  <a:schemeClr val="accent2"/>
                </a:solidFill>
                <a:cs typeface="Arial"/>
              </a:rPr>
              <a:t> 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CF3A975-C589-45D7-A81C-7CB2DCE872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5026" y="4278478"/>
            <a:ext cx="389722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i="1" dirty="0">
                <a:solidFill>
                  <a:srgbClr val="000000"/>
                </a:solidFill>
                <a:latin typeface="Arial"/>
                <a:cs typeface="Arial"/>
              </a:rPr>
              <a:t>*Organism/Organic Response to Orbital Stress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00121979-A8EB-4E81-A28E-0B776827012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533" y="81611"/>
            <a:ext cx="920131" cy="763709"/>
          </a:xfrm>
          <a:prstGeom prst="rect">
            <a:avLst/>
          </a:prstGeom>
        </p:spPr>
      </p:pic>
      <p:sp>
        <p:nvSpPr>
          <p:cNvPr id="26" name="Text Box 4">
            <a:extLst>
              <a:ext uri="{FF2B5EF4-FFF2-40B4-BE49-F238E27FC236}">
                <a16:creationId xmlns:a16="http://schemas.microsoft.com/office/drawing/2014/main" id="{F75EC026-086C-4605-B5B6-C8B8551304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35596"/>
            <a:ext cx="12192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2400" b="1" dirty="0">
                <a:solidFill>
                  <a:schemeClr val="bg1"/>
                </a:solidFill>
                <a:cs typeface="Arial"/>
              </a:rPr>
              <a:t>Biological space missions using CubeSats</a:t>
            </a:r>
            <a:endParaRPr lang="en-US" sz="2000" i="1" dirty="0">
              <a:solidFill>
                <a:schemeClr val="bg1"/>
              </a:solidFill>
              <a:cs typeface="Arial"/>
            </a:endParaRPr>
          </a:p>
        </p:txBody>
      </p:sp>
      <p:pic>
        <p:nvPicPr>
          <p:cNvPr id="27" name="Picture 2" descr="Image result for nasa ames logo">
            <a:extLst>
              <a:ext uri="{FF2B5EF4-FFF2-40B4-BE49-F238E27FC236}">
                <a16:creationId xmlns:a16="http://schemas.microsoft.com/office/drawing/2014/main" id="{7E68208E-FAC9-469C-BB62-F60B52B3EA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2681" y="0"/>
            <a:ext cx="1555547" cy="888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6660E9CE-83F5-44CA-8852-A7492B4F5064}"/>
              </a:ext>
            </a:extLst>
          </p:cNvPr>
          <p:cNvCxnSpPr>
            <a:cxnSpLocks/>
          </p:cNvCxnSpPr>
          <p:nvPr/>
        </p:nvCxnSpPr>
        <p:spPr>
          <a:xfrm>
            <a:off x="7143750" y="3281363"/>
            <a:ext cx="628650" cy="38100"/>
          </a:xfrm>
          <a:prstGeom prst="straightConnector1">
            <a:avLst/>
          </a:prstGeom>
          <a:ln w="3175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C4885501-3CE6-43EB-8CBA-01C7F1A5B27C}"/>
              </a:ext>
            </a:extLst>
          </p:cNvPr>
          <p:cNvSpPr txBox="1"/>
          <p:nvPr/>
        </p:nvSpPr>
        <p:spPr>
          <a:xfrm>
            <a:off x="10534559" y="6550223"/>
            <a:ext cx="16574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Image credits: NASA</a:t>
            </a:r>
          </a:p>
        </p:txBody>
      </p:sp>
    </p:spTree>
    <p:extLst>
      <p:ext uri="{BB962C8B-B14F-4D97-AF65-F5344CB8AC3E}">
        <p14:creationId xmlns:p14="http://schemas.microsoft.com/office/powerpoint/2010/main" val="22545713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E7AA390-5DC3-458D-8DF2-C314540CEB3A}"/>
              </a:ext>
            </a:extLst>
          </p:cNvPr>
          <p:cNvSpPr/>
          <p:nvPr/>
        </p:nvSpPr>
        <p:spPr>
          <a:xfrm>
            <a:off x="0" y="0"/>
            <a:ext cx="12192000" cy="90372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FD6EFBB-E315-463B-96C6-ED3CB785981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533" y="81611"/>
            <a:ext cx="920131" cy="763709"/>
          </a:xfrm>
          <a:prstGeom prst="rect">
            <a:avLst/>
          </a:prstGeom>
        </p:spPr>
      </p:pic>
      <p:sp>
        <p:nvSpPr>
          <p:cNvPr id="4" name="Text Box 4">
            <a:extLst>
              <a:ext uri="{FF2B5EF4-FFF2-40B4-BE49-F238E27FC236}">
                <a16:creationId xmlns:a16="http://schemas.microsoft.com/office/drawing/2014/main" id="{7B473C47-6E77-4927-B348-74A54DD3DB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35596"/>
            <a:ext cx="12192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2400" dirty="0" err="1">
                <a:solidFill>
                  <a:schemeClr val="bg1"/>
                </a:solidFill>
                <a:cs typeface="Arial"/>
              </a:rPr>
              <a:t>BioSentinel</a:t>
            </a:r>
            <a:r>
              <a:rPr lang="en-US" sz="2400" dirty="0">
                <a:solidFill>
                  <a:schemeClr val="bg1"/>
                </a:solidFill>
                <a:cs typeface="Arial"/>
              </a:rPr>
              <a:t>: a CubeSat for deep space biological investigation</a:t>
            </a:r>
            <a:endParaRPr lang="en-US" sz="2000" i="1" dirty="0">
              <a:solidFill>
                <a:schemeClr val="bg1"/>
              </a:solidFill>
              <a:cs typeface="Arial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46A2D9F-391C-443D-B4FB-0B60F0F1BAD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56791" y="962625"/>
            <a:ext cx="8277809" cy="569983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F9B895D-F1B0-42BB-9A0D-E0078C002505}"/>
              </a:ext>
            </a:extLst>
          </p:cNvPr>
          <p:cNvSpPr txBox="1"/>
          <p:nvPr/>
        </p:nvSpPr>
        <p:spPr>
          <a:xfrm>
            <a:off x="10315870" y="5321614"/>
            <a:ext cx="123171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dirty="0">
                <a:solidFill>
                  <a:srgbClr val="000000"/>
                </a:solidFill>
                <a:latin typeface="Arial"/>
                <a:cs typeface="Arial"/>
              </a:rPr>
              <a:t>Propulsion system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7DD35B8-2294-4D46-A2EA-AD5079E9DA0D}"/>
              </a:ext>
            </a:extLst>
          </p:cNvPr>
          <p:cNvSpPr txBox="1"/>
          <p:nvPr/>
        </p:nvSpPr>
        <p:spPr>
          <a:xfrm>
            <a:off x="8043150" y="2048058"/>
            <a:ext cx="9943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dirty="0">
                <a:solidFill>
                  <a:srgbClr val="000000"/>
                </a:solidFill>
                <a:latin typeface="Arial"/>
                <a:cs typeface="Arial"/>
              </a:rPr>
              <a:t>Batteries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D73291B-CFC2-467D-8342-993CC3945220}"/>
              </a:ext>
            </a:extLst>
          </p:cNvPr>
          <p:cNvSpPr txBox="1"/>
          <p:nvPr/>
        </p:nvSpPr>
        <p:spPr>
          <a:xfrm>
            <a:off x="7286428" y="6448954"/>
            <a:ext cx="2728535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600" dirty="0">
                <a:solidFill>
                  <a:srgbClr val="000000"/>
                </a:solidFill>
                <a:latin typeface="Arial"/>
                <a:cs typeface="Arial"/>
              </a:rPr>
              <a:t>Attitude control subsystem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0839CCF-604B-4A5A-964C-889C702571F7}"/>
              </a:ext>
            </a:extLst>
          </p:cNvPr>
          <p:cNvSpPr txBox="1"/>
          <p:nvPr/>
        </p:nvSpPr>
        <p:spPr>
          <a:xfrm>
            <a:off x="5215716" y="6432133"/>
            <a:ext cx="20935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Arial"/>
                <a:cs typeface="Arial"/>
              </a:rPr>
              <a:t>Star tracker cutout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3543DAE-AA9C-4DA0-818B-3D3879C0F9BB}"/>
              </a:ext>
            </a:extLst>
          </p:cNvPr>
          <p:cNvSpPr txBox="1"/>
          <p:nvPr/>
        </p:nvSpPr>
        <p:spPr>
          <a:xfrm>
            <a:off x="1230898" y="1559209"/>
            <a:ext cx="13604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000000"/>
                </a:solidFill>
                <a:latin typeface="Arial"/>
                <a:cs typeface="Arial"/>
              </a:rPr>
              <a:t>Solar arrays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67ABDD9-0618-48F7-BA89-611E1CA11B9A}"/>
              </a:ext>
            </a:extLst>
          </p:cNvPr>
          <p:cNvSpPr txBox="1"/>
          <p:nvPr/>
        </p:nvSpPr>
        <p:spPr>
          <a:xfrm>
            <a:off x="1486650" y="2605935"/>
            <a:ext cx="11912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Arial"/>
                <a:cs typeface="Arial"/>
              </a:rPr>
              <a:t>Solar array </a:t>
            </a:r>
          </a:p>
          <a:p>
            <a:pPr algn="ctr"/>
            <a:r>
              <a:rPr lang="en-US" sz="1600" dirty="0">
                <a:solidFill>
                  <a:srgbClr val="000000"/>
                </a:solidFill>
                <a:latin typeface="Arial"/>
                <a:cs typeface="Arial"/>
              </a:rPr>
              <a:t>gimbal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0F4354B-4B02-459D-B42D-EBDCEE5E0ED1}"/>
              </a:ext>
            </a:extLst>
          </p:cNvPr>
          <p:cNvSpPr txBox="1"/>
          <p:nvPr/>
        </p:nvSpPr>
        <p:spPr>
          <a:xfrm>
            <a:off x="5105407" y="1280833"/>
            <a:ext cx="1960793" cy="584775"/>
          </a:xfrm>
          <a:prstGeom prst="rect">
            <a:avLst/>
          </a:prstGeom>
          <a:noFill/>
          <a:ln w="25400" cmpd="sng">
            <a:solidFill>
              <a:srgbClr val="FF6600"/>
            </a:solidFill>
          </a:ln>
        </p:spPr>
        <p:txBody>
          <a:bodyPr wrap="none" rtlCol="0">
            <a:spAutoFit/>
          </a:bodyPr>
          <a:lstStyle/>
          <a:p>
            <a:pPr algn="r"/>
            <a:r>
              <a:rPr lang="en-US" sz="1600" dirty="0" err="1">
                <a:solidFill>
                  <a:srgbClr val="000000"/>
                </a:solidFill>
                <a:latin typeface="Arial"/>
                <a:cs typeface="Arial"/>
              </a:rPr>
              <a:t>BioSensor</a:t>
            </a:r>
            <a:r>
              <a:rPr lang="en-US" sz="1600" dirty="0">
                <a:solidFill>
                  <a:srgbClr val="000000"/>
                </a:solidFill>
                <a:latin typeface="Arial"/>
                <a:cs typeface="Arial"/>
              </a:rPr>
              <a:t> payload </a:t>
            </a:r>
          </a:p>
          <a:p>
            <a:pPr algn="ctr"/>
            <a:r>
              <a:rPr lang="en-US" sz="1600" dirty="0">
                <a:solidFill>
                  <a:srgbClr val="000000"/>
                </a:solidFill>
                <a:latin typeface="Arial"/>
                <a:cs typeface="Arial"/>
              </a:rPr>
              <a:t>(~4U, 4.5 kg)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5EDCDFD-86A4-4410-81AD-4B28AB4C309E}"/>
              </a:ext>
            </a:extLst>
          </p:cNvPr>
          <p:cNvSpPr txBox="1"/>
          <p:nvPr/>
        </p:nvSpPr>
        <p:spPr>
          <a:xfrm>
            <a:off x="6552085" y="1966032"/>
            <a:ext cx="1108161" cy="5396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1600" dirty="0">
                <a:solidFill>
                  <a:srgbClr val="000000"/>
                </a:solidFill>
                <a:latin typeface="Arial"/>
                <a:cs typeface="Arial"/>
              </a:rPr>
              <a:t>Low-gain antennas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BBC81D7-45A7-4852-8FC8-CAA9085AC8B5}"/>
              </a:ext>
            </a:extLst>
          </p:cNvPr>
          <p:cNvSpPr txBox="1"/>
          <p:nvPr/>
        </p:nvSpPr>
        <p:spPr>
          <a:xfrm>
            <a:off x="9734105" y="2682836"/>
            <a:ext cx="1959644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dirty="0">
                <a:solidFill>
                  <a:srgbClr val="000000"/>
                </a:solidFill>
                <a:latin typeface="Arial"/>
                <a:cs typeface="Arial"/>
              </a:rPr>
              <a:t>Command </a:t>
            </a:r>
            <a:r>
              <a:rPr lang="en-US" sz="1600">
                <a:solidFill>
                  <a:srgbClr val="000000"/>
                </a:solidFill>
                <a:latin typeface="Arial"/>
                <a:cs typeface="Arial"/>
              </a:rPr>
              <a:t>&amp; data handling</a:t>
            </a:r>
            <a:r>
              <a:rPr lang="en-US" sz="16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600">
                <a:solidFill>
                  <a:srgbClr val="000000"/>
                </a:solidFill>
                <a:latin typeface="Arial"/>
                <a:cs typeface="Arial"/>
              </a:rPr>
              <a:t>EPS</a:t>
            </a:r>
            <a:endParaRPr lang="en-US" sz="16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B75749D5-AD7E-4F2F-8EC0-B01B36E43163}"/>
              </a:ext>
            </a:extLst>
          </p:cNvPr>
          <p:cNvCxnSpPr/>
          <p:nvPr/>
        </p:nvCxnSpPr>
        <p:spPr>
          <a:xfrm>
            <a:off x="7106165" y="2505666"/>
            <a:ext cx="897158" cy="1139078"/>
          </a:xfrm>
          <a:prstGeom prst="straightConnector1">
            <a:avLst/>
          </a:prstGeom>
          <a:ln w="25400">
            <a:headEnd type="none"/>
            <a:tailEnd type="triangle" w="lg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072ACD72-3267-4130-BC98-D3E7F4FD79D3}"/>
              </a:ext>
            </a:extLst>
          </p:cNvPr>
          <p:cNvCxnSpPr/>
          <p:nvPr/>
        </p:nvCxnSpPr>
        <p:spPr>
          <a:xfrm flipH="1">
            <a:off x="9024837" y="3943257"/>
            <a:ext cx="1025964" cy="476567"/>
          </a:xfrm>
          <a:prstGeom prst="straightConnector1">
            <a:avLst/>
          </a:prstGeom>
          <a:ln w="25400">
            <a:headEnd type="none"/>
            <a:tailEnd type="triangle" w="lg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17021B30-B458-45F2-84BC-82CBBD79D070}"/>
              </a:ext>
            </a:extLst>
          </p:cNvPr>
          <p:cNvCxnSpPr/>
          <p:nvPr/>
        </p:nvCxnSpPr>
        <p:spPr>
          <a:xfrm>
            <a:off x="2573710" y="3010109"/>
            <a:ext cx="1160090" cy="454750"/>
          </a:xfrm>
          <a:prstGeom prst="straightConnector1">
            <a:avLst/>
          </a:prstGeom>
          <a:ln w="25400">
            <a:headEnd type="none"/>
            <a:tailEnd type="triangle" w="lg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6F06EFAE-B154-4AC7-B2A3-24AF12A8F9D6}"/>
              </a:ext>
            </a:extLst>
          </p:cNvPr>
          <p:cNvCxnSpPr/>
          <p:nvPr/>
        </p:nvCxnSpPr>
        <p:spPr>
          <a:xfrm>
            <a:off x="2590801" y="1849489"/>
            <a:ext cx="1101279" cy="823584"/>
          </a:xfrm>
          <a:prstGeom prst="straightConnector1">
            <a:avLst/>
          </a:prstGeom>
          <a:ln w="25400">
            <a:headEnd type="none"/>
            <a:tailEnd type="triangle" w="lg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9164D362-DF75-48D7-8E24-7D1178EF78C1}"/>
              </a:ext>
            </a:extLst>
          </p:cNvPr>
          <p:cNvCxnSpPr/>
          <p:nvPr/>
        </p:nvCxnSpPr>
        <p:spPr>
          <a:xfrm flipV="1">
            <a:off x="6404075" y="5839425"/>
            <a:ext cx="331560" cy="573215"/>
          </a:xfrm>
          <a:prstGeom prst="straightConnector1">
            <a:avLst/>
          </a:prstGeom>
          <a:ln w="25400">
            <a:headEnd type="none"/>
            <a:tailEnd type="triangle" w="lg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2320E14D-352C-4C4C-8B3B-D45196A3780C}"/>
              </a:ext>
            </a:extLst>
          </p:cNvPr>
          <p:cNvCxnSpPr/>
          <p:nvPr/>
        </p:nvCxnSpPr>
        <p:spPr>
          <a:xfrm flipH="1">
            <a:off x="7950357" y="2386613"/>
            <a:ext cx="589984" cy="1814333"/>
          </a:xfrm>
          <a:prstGeom prst="straightConnector1">
            <a:avLst/>
          </a:prstGeom>
          <a:ln w="25400">
            <a:headEnd type="none"/>
            <a:tailEnd type="triangle" w="lg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52CB036E-31AF-469F-B442-77FEA0A73102}"/>
              </a:ext>
            </a:extLst>
          </p:cNvPr>
          <p:cNvCxnSpPr/>
          <p:nvPr/>
        </p:nvCxnSpPr>
        <p:spPr>
          <a:xfrm flipH="1" flipV="1">
            <a:off x="7636531" y="5031955"/>
            <a:ext cx="366793" cy="1290376"/>
          </a:xfrm>
          <a:prstGeom prst="straightConnector1">
            <a:avLst/>
          </a:prstGeom>
          <a:ln w="25400">
            <a:headEnd type="none"/>
            <a:tailEnd type="triangle" w="lg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26B5756C-3C1D-4280-83F2-A6C2E937662B}"/>
              </a:ext>
            </a:extLst>
          </p:cNvPr>
          <p:cNvCxnSpPr/>
          <p:nvPr/>
        </p:nvCxnSpPr>
        <p:spPr>
          <a:xfrm flipV="1">
            <a:off x="2628974" y="4950001"/>
            <a:ext cx="3872987" cy="807314"/>
          </a:xfrm>
          <a:prstGeom prst="straightConnector1">
            <a:avLst/>
          </a:prstGeom>
          <a:ln w="25400">
            <a:headEnd type="none"/>
            <a:tailEnd type="triangle" w="lg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AD10D783-C79E-4CF9-A8BC-E2D43E89FC3D}"/>
              </a:ext>
            </a:extLst>
          </p:cNvPr>
          <p:cNvCxnSpPr>
            <a:stCxn id="12" idx="2"/>
          </p:cNvCxnSpPr>
          <p:nvPr/>
        </p:nvCxnSpPr>
        <p:spPr>
          <a:xfrm flipH="1">
            <a:off x="6050305" y="1865608"/>
            <a:ext cx="35499" cy="1854321"/>
          </a:xfrm>
          <a:prstGeom prst="straightConnector1">
            <a:avLst/>
          </a:prstGeom>
          <a:ln w="25400">
            <a:solidFill>
              <a:srgbClr val="FF6600"/>
            </a:solidFill>
            <a:headEnd type="none"/>
            <a:tailEnd type="triangle" w="lg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1AA9BE28-4391-411F-8FDC-4A664299864E}"/>
              </a:ext>
            </a:extLst>
          </p:cNvPr>
          <p:cNvSpPr txBox="1"/>
          <p:nvPr/>
        </p:nvSpPr>
        <p:spPr>
          <a:xfrm>
            <a:off x="1026200" y="5677143"/>
            <a:ext cx="166118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dirty="0">
                <a:solidFill>
                  <a:srgbClr val="000000"/>
                </a:solidFill>
                <a:latin typeface="Arial"/>
                <a:cs typeface="Arial"/>
              </a:rPr>
              <a:t>Medium-gain antenna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FDCBB839-5457-4869-BB02-68E36F3CE0E6}"/>
              </a:ext>
            </a:extLst>
          </p:cNvPr>
          <p:cNvCxnSpPr>
            <a:stCxn id="6" idx="1"/>
          </p:cNvCxnSpPr>
          <p:nvPr/>
        </p:nvCxnSpPr>
        <p:spPr>
          <a:xfrm flipH="1">
            <a:off x="9433510" y="5589380"/>
            <a:ext cx="882360" cy="250046"/>
          </a:xfrm>
          <a:prstGeom prst="straightConnector1">
            <a:avLst/>
          </a:prstGeom>
          <a:ln w="25400">
            <a:headEnd type="none"/>
            <a:tailEnd type="triangle" w="lg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0B4D166E-7435-4C9F-8FA2-0EC4A92F5CCA}"/>
              </a:ext>
            </a:extLst>
          </p:cNvPr>
          <p:cNvSpPr txBox="1"/>
          <p:nvPr/>
        </p:nvSpPr>
        <p:spPr>
          <a:xfrm>
            <a:off x="4538714" y="5876649"/>
            <a:ext cx="1493758" cy="535531"/>
          </a:xfrm>
          <a:prstGeom prst="rect">
            <a:avLst/>
          </a:prstGeom>
          <a:noFill/>
          <a:ln w="254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dirty="0">
                <a:solidFill>
                  <a:srgbClr val="000000"/>
                </a:solidFill>
                <a:latin typeface="Arial"/>
                <a:cs typeface="Arial"/>
              </a:rPr>
              <a:t>LET radiation sensor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3431F5BC-58E9-4A20-8A69-B72FBDACC5D1}"/>
              </a:ext>
            </a:extLst>
          </p:cNvPr>
          <p:cNvCxnSpPr>
            <a:stCxn id="26" idx="0"/>
          </p:cNvCxnSpPr>
          <p:nvPr/>
        </p:nvCxnSpPr>
        <p:spPr>
          <a:xfrm flipV="1">
            <a:off x="5285593" y="4468713"/>
            <a:ext cx="935139" cy="1407936"/>
          </a:xfrm>
          <a:prstGeom prst="straightConnector1">
            <a:avLst/>
          </a:prstGeom>
          <a:ln w="25400">
            <a:solidFill>
              <a:srgbClr val="0070C0"/>
            </a:solidFill>
            <a:headEnd type="none"/>
            <a:tailEnd type="triangle" w="lg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C191E414-7344-46FE-AA3C-EF9F9DCABB7F}"/>
              </a:ext>
            </a:extLst>
          </p:cNvPr>
          <p:cNvCxnSpPr/>
          <p:nvPr/>
        </p:nvCxnSpPr>
        <p:spPr>
          <a:xfrm flipH="1">
            <a:off x="8012421" y="2386612"/>
            <a:ext cx="527921" cy="2935002"/>
          </a:xfrm>
          <a:prstGeom prst="straightConnector1">
            <a:avLst/>
          </a:prstGeom>
          <a:ln w="25400">
            <a:headEnd type="none"/>
            <a:tailEnd type="triangle" w="lg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B7CE36A8-120A-4834-8D59-4ECF634A7711}"/>
              </a:ext>
            </a:extLst>
          </p:cNvPr>
          <p:cNvSpPr/>
          <p:nvPr/>
        </p:nvSpPr>
        <p:spPr>
          <a:xfrm>
            <a:off x="10089379" y="3536370"/>
            <a:ext cx="1342227" cy="5909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dirty="0">
                <a:solidFill>
                  <a:srgbClr val="000000"/>
                </a:solidFill>
                <a:cs typeface="Arial"/>
              </a:rPr>
              <a:t>Iris </a:t>
            </a:r>
          </a:p>
          <a:p>
            <a:pPr algn="ctr">
              <a:lnSpc>
                <a:spcPct val="90000"/>
              </a:lnSpc>
            </a:pPr>
            <a:r>
              <a:rPr lang="en-US" dirty="0">
                <a:solidFill>
                  <a:srgbClr val="000000"/>
                </a:solidFill>
                <a:cs typeface="Arial"/>
              </a:rPr>
              <a:t>transponder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DEDEB28E-F374-4AB0-9DD9-23FBDAE85438}"/>
              </a:ext>
            </a:extLst>
          </p:cNvPr>
          <p:cNvCxnSpPr/>
          <p:nvPr/>
        </p:nvCxnSpPr>
        <p:spPr>
          <a:xfrm flipH="1">
            <a:off x="8356709" y="3120221"/>
            <a:ext cx="1551915" cy="1109632"/>
          </a:xfrm>
          <a:prstGeom prst="straightConnector1">
            <a:avLst/>
          </a:prstGeom>
          <a:ln w="25400">
            <a:headEnd type="none"/>
            <a:tailEnd type="triangle" w="lg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89265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DAC25B2-73C3-4231-8127-753B0C53EF7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11963" y="1686723"/>
            <a:ext cx="5563952" cy="395418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5F73CB0-3387-4214-8B0D-E6ED8D198645}"/>
              </a:ext>
            </a:extLst>
          </p:cNvPr>
          <p:cNvSpPr/>
          <p:nvPr/>
        </p:nvSpPr>
        <p:spPr>
          <a:xfrm>
            <a:off x="0" y="0"/>
            <a:ext cx="12192000" cy="90372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 Box 4">
            <a:extLst>
              <a:ext uri="{FF2B5EF4-FFF2-40B4-BE49-F238E27FC236}">
                <a16:creationId xmlns:a16="http://schemas.microsoft.com/office/drawing/2014/main" id="{00DDC64C-422D-4320-B37D-83E8637ECD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35596"/>
            <a:ext cx="12192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2400" dirty="0" err="1">
                <a:solidFill>
                  <a:schemeClr val="bg1"/>
                </a:solidFill>
                <a:cs typeface="Arial"/>
              </a:rPr>
              <a:t>BioSentinel</a:t>
            </a:r>
            <a:r>
              <a:rPr lang="en-US" sz="2400" dirty="0">
                <a:solidFill>
                  <a:schemeClr val="bg1"/>
                </a:solidFill>
                <a:cs typeface="Arial"/>
              </a:rPr>
              <a:t> biological payload is housed in the </a:t>
            </a:r>
            <a:r>
              <a:rPr lang="en-US" sz="2400" dirty="0" err="1">
                <a:solidFill>
                  <a:schemeClr val="bg1"/>
                </a:solidFill>
                <a:cs typeface="Arial"/>
              </a:rPr>
              <a:t>BioSensor</a:t>
            </a:r>
            <a:endParaRPr lang="en-US" sz="2000" i="1" dirty="0">
              <a:solidFill>
                <a:schemeClr val="bg1"/>
              </a:solidFill>
              <a:cs typeface="Arial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6451C1F-26E3-4BFE-9B73-6C259320484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533" y="81611"/>
            <a:ext cx="920131" cy="76370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0F5EC19-3B91-402A-8132-2B5CD6CC7DF7}"/>
              </a:ext>
            </a:extLst>
          </p:cNvPr>
          <p:cNvSpPr txBox="1"/>
          <p:nvPr/>
        </p:nvSpPr>
        <p:spPr>
          <a:xfrm>
            <a:off x="1169339" y="1217089"/>
            <a:ext cx="1489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4U </a:t>
            </a:r>
            <a:r>
              <a:rPr lang="en-US" dirty="0" err="1"/>
              <a:t>BioSensor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AEE1B22-F0DF-4227-B70E-F0ACD41B3EDE}"/>
              </a:ext>
            </a:extLst>
          </p:cNvPr>
          <p:cNvSpPr txBox="1"/>
          <p:nvPr/>
        </p:nvSpPr>
        <p:spPr>
          <a:xfrm>
            <a:off x="3860148" y="1217089"/>
            <a:ext cx="17872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Microfluidic Card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072C1C7-C834-49CB-85EE-0D96EAC86143}"/>
              </a:ext>
            </a:extLst>
          </p:cNvPr>
          <p:cNvSpPr txBox="1"/>
          <p:nvPr/>
        </p:nvSpPr>
        <p:spPr>
          <a:xfrm>
            <a:off x="7592081" y="1217089"/>
            <a:ext cx="2803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Individual Cell Culture Well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EC34BCB-9187-4B23-BE32-623D9732E34C}"/>
              </a:ext>
            </a:extLst>
          </p:cNvPr>
          <p:cNvSpPr txBox="1"/>
          <p:nvPr/>
        </p:nvSpPr>
        <p:spPr>
          <a:xfrm>
            <a:off x="336431" y="4511733"/>
            <a:ext cx="595126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For LEIA: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BioSensor</a:t>
            </a:r>
            <a:r>
              <a:rPr lang="en-US" dirty="0"/>
              <a:t> will contain 16 microfluidic cards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Each card has 16 culture wells (256 wells total)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Pumps and valves control medium addition through 2 separate manifolds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Each well can record light absorbance data at 3 LED wavelengths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2243438-540E-7D4B-E3F9-B68C43CB204E}"/>
              </a:ext>
            </a:extLst>
          </p:cNvPr>
          <p:cNvGrpSpPr/>
          <p:nvPr/>
        </p:nvGrpSpPr>
        <p:grpSpPr>
          <a:xfrm>
            <a:off x="3377759" y="2849803"/>
            <a:ext cx="2239847" cy="1750373"/>
            <a:chOff x="3525331" y="4738067"/>
            <a:chExt cx="2239847" cy="1750373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CF57C761-9AEE-0A1E-C8B2-DF2D2FAA8F60}"/>
                </a:ext>
              </a:extLst>
            </p:cNvPr>
            <p:cNvGrpSpPr/>
            <p:nvPr/>
          </p:nvGrpSpPr>
          <p:grpSpPr>
            <a:xfrm>
              <a:off x="3649018" y="6180663"/>
              <a:ext cx="1067522" cy="307777"/>
              <a:chOff x="3649018" y="6180663"/>
              <a:chExt cx="1067522" cy="307777"/>
            </a:xfrm>
          </p:grpSpPr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D08C4630-EACE-31AE-C870-0F50FDEB6E4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649018" y="6486963"/>
                <a:ext cx="1067522" cy="0"/>
              </a:xfrm>
              <a:prstGeom prst="line">
                <a:avLst/>
              </a:prstGeom>
              <a:ln w="1016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0B99FAFC-6700-57BE-AC9E-72322DDB15E7}"/>
                  </a:ext>
                </a:extLst>
              </p:cNvPr>
              <p:cNvSpPr txBox="1"/>
              <p:nvPr/>
            </p:nvSpPr>
            <p:spPr>
              <a:xfrm>
                <a:off x="3784553" y="6180663"/>
                <a:ext cx="80322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chemeClr val="bg1"/>
                    </a:solidFill>
                  </a:rPr>
                  <a:t>~5 cm</a:t>
                </a:r>
              </a:p>
            </p:txBody>
          </p:sp>
        </p:grp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97D1FC76-F3E5-A5CE-777B-FBB6402ACF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3924" t="5881" b="1982"/>
            <a:stretch/>
          </p:blipFill>
          <p:spPr>
            <a:xfrm>
              <a:off x="3525331" y="4738067"/>
              <a:ext cx="2239847" cy="1707749"/>
            </a:xfrm>
            <a:prstGeom prst="rect">
              <a:avLst/>
            </a:prstGeom>
          </p:spPr>
        </p:pic>
      </p:grp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D4EC1E5-603B-9C07-B069-844D7F0B33D0}"/>
              </a:ext>
            </a:extLst>
          </p:cNvPr>
          <p:cNvCxnSpPr>
            <a:cxnSpLocks/>
          </p:cNvCxnSpPr>
          <p:nvPr/>
        </p:nvCxnSpPr>
        <p:spPr>
          <a:xfrm>
            <a:off x="3493539" y="4471599"/>
            <a:ext cx="9144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6E69D45D-469A-F92C-D6AC-59032EE4120E}"/>
              </a:ext>
            </a:extLst>
          </p:cNvPr>
          <p:cNvSpPr txBox="1"/>
          <p:nvPr/>
        </p:nvSpPr>
        <p:spPr>
          <a:xfrm>
            <a:off x="3525510" y="4173340"/>
            <a:ext cx="8032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cm</a:t>
            </a:r>
          </a:p>
        </p:txBody>
      </p:sp>
      <p:pic>
        <p:nvPicPr>
          <p:cNvPr id="21" name="Picture 20" descr="photo 4 copy.png">
            <a:extLst>
              <a:ext uri="{FF2B5EF4-FFF2-40B4-BE49-F238E27FC236}">
                <a16:creationId xmlns:a16="http://schemas.microsoft.com/office/drawing/2014/main" id="{EBC3747D-2EE3-09BC-ADA3-55190AE86B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890062">
            <a:off x="4557290" y="1511224"/>
            <a:ext cx="1826100" cy="176195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38B535FB-884D-BE3D-5F53-AE73E5DC266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7373" t="15057" r="17303" b="15456"/>
          <a:stretch/>
        </p:blipFill>
        <p:spPr>
          <a:xfrm>
            <a:off x="582072" y="1617037"/>
            <a:ext cx="2598184" cy="1472024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26D54647-518F-2088-730C-083F36AE3DA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1327" t="21788" r="18399" b="17724"/>
          <a:stretch/>
        </p:blipFill>
        <p:spPr>
          <a:xfrm>
            <a:off x="854860" y="3144652"/>
            <a:ext cx="1874163" cy="1315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8388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8EE8608-6D0F-40D9-B8C9-81A4D09F2EB9}"/>
              </a:ext>
            </a:extLst>
          </p:cNvPr>
          <p:cNvSpPr/>
          <p:nvPr/>
        </p:nvSpPr>
        <p:spPr>
          <a:xfrm>
            <a:off x="0" y="0"/>
            <a:ext cx="12192000" cy="90372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E19DDA3-B5C7-4C16-8628-11019FFCE84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533" y="81611"/>
            <a:ext cx="920131" cy="763709"/>
          </a:xfrm>
          <a:prstGeom prst="rect">
            <a:avLst/>
          </a:prstGeom>
        </p:spPr>
      </p:pic>
      <p:sp>
        <p:nvSpPr>
          <p:cNvPr id="4" name="Text Box 4">
            <a:extLst>
              <a:ext uri="{FF2B5EF4-FFF2-40B4-BE49-F238E27FC236}">
                <a16:creationId xmlns:a16="http://schemas.microsoft.com/office/drawing/2014/main" id="{30ECE3E4-9ED9-4138-9ABD-A3AFB31AA7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35596"/>
            <a:ext cx="12192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2400" b="1" dirty="0" err="1">
                <a:solidFill>
                  <a:schemeClr val="bg1"/>
                </a:solidFill>
                <a:cs typeface="Arial"/>
              </a:rPr>
              <a:t>BioSensor</a:t>
            </a:r>
            <a:r>
              <a:rPr lang="en-US" sz="2400" b="1" dirty="0">
                <a:solidFill>
                  <a:schemeClr val="bg1"/>
                </a:solidFill>
                <a:cs typeface="Arial"/>
              </a:rPr>
              <a:t> optical detection system</a:t>
            </a:r>
            <a:endParaRPr lang="en-US" sz="2000" i="1" dirty="0">
              <a:solidFill>
                <a:schemeClr val="bg1"/>
              </a:solidFill>
              <a:cs typeface="Arial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0A7A52D-968A-497B-B358-CB50CA710775}"/>
              </a:ext>
            </a:extLst>
          </p:cNvPr>
          <p:cNvSpPr/>
          <p:nvPr/>
        </p:nvSpPr>
        <p:spPr>
          <a:xfrm>
            <a:off x="6519413" y="1213270"/>
            <a:ext cx="261386" cy="177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2343772-40BB-4147-BEA2-E62518807A88}"/>
              </a:ext>
            </a:extLst>
          </p:cNvPr>
          <p:cNvSpPr/>
          <p:nvPr/>
        </p:nvSpPr>
        <p:spPr>
          <a:xfrm>
            <a:off x="6631587" y="1567780"/>
            <a:ext cx="368300" cy="1799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55F297F-F128-4150-9A97-E4236C50426C}"/>
              </a:ext>
            </a:extLst>
          </p:cNvPr>
          <p:cNvSpPr/>
          <p:nvPr/>
        </p:nvSpPr>
        <p:spPr>
          <a:xfrm>
            <a:off x="6625243" y="2054613"/>
            <a:ext cx="368300" cy="1799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60DD218-8720-466C-BFC0-9A747CB078B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5832" t="-1" r="1001" b="67869"/>
          <a:stretch/>
        </p:blipFill>
        <p:spPr>
          <a:xfrm>
            <a:off x="182533" y="3423560"/>
            <a:ext cx="7283191" cy="2506658"/>
          </a:xfrm>
          <a:prstGeom prst="rect">
            <a:avLst/>
          </a:prstGeom>
          <a:ln>
            <a:noFill/>
          </a:ln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BB96870-981C-414A-95FB-6241CF7152CF}"/>
              </a:ext>
            </a:extLst>
          </p:cNvPr>
          <p:cNvSpPr/>
          <p:nvPr/>
        </p:nvSpPr>
        <p:spPr>
          <a:xfrm>
            <a:off x="6519413" y="1422735"/>
            <a:ext cx="261386" cy="177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64D9078D-D6D6-4768-9F94-F3D0FF5F475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8886234"/>
              </p:ext>
            </p:extLst>
          </p:nvPr>
        </p:nvGraphicFramePr>
        <p:xfrm>
          <a:off x="8567734" y="1600534"/>
          <a:ext cx="2932144" cy="46123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3390900" imgH="5334000" progId="Excel.Sheet.12">
                  <p:embed/>
                </p:oleObj>
              </mc:Choice>
              <mc:Fallback>
                <p:oleObj name="Worksheet" r:id="rId4" imgW="3390900" imgH="5334000" progId="Excel.Sheet.12">
                  <p:embed/>
                  <p:pic>
                    <p:nvPicPr>
                      <p:cNvPr id="14" name="Object 13">
                        <a:extLst>
                          <a:ext uri="{FF2B5EF4-FFF2-40B4-BE49-F238E27FC236}">
                            <a16:creationId xmlns:a16="http://schemas.microsoft.com/office/drawing/2014/main" id="{64D9078D-D6D6-4768-9F94-F3D0FF5F475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567734" y="1600534"/>
                        <a:ext cx="2932144" cy="461236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15">
            <a:extLst>
              <a:ext uri="{FF2B5EF4-FFF2-40B4-BE49-F238E27FC236}">
                <a16:creationId xmlns:a16="http://schemas.microsoft.com/office/drawing/2014/main" id="{82AA2DC8-39A0-4193-A17B-D5D3450EC1CA}"/>
              </a:ext>
            </a:extLst>
          </p:cNvPr>
          <p:cNvSpPr/>
          <p:nvPr/>
        </p:nvSpPr>
        <p:spPr>
          <a:xfrm>
            <a:off x="8460214" y="6212895"/>
            <a:ext cx="3236481" cy="286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400" dirty="0"/>
              <a:t>Yeast growth with flight-like optical unit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F7F610A-4D92-4B8C-BD36-E4A71BB20C31}"/>
              </a:ext>
            </a:extLst>
          </p:cNvPr>
          <p:cNvSpPr/>
          <p:nvPr/>
        </p:nvSpPr>
        <p:spPr>
          <a:xfrm>
            <a:off x="332426" y="1180014"/>
            <a:ext cx="8144824" cy="217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800"/>
              </a:spcBef>
            </a:pPr>
            <a:r>
              <a:rPr lang="en-US" sz="1600" dirty="0">
                <a:solidFill>
                  <a:prstClr val="black"/>
                </a:solidFill>
                <a:ea typeface="Arial" charset="0"/>
                <a:cs typeface="Arial" charset="0"/>
              </a:rPr>
              <a:t>3-color optical system at each well tracks </a:t>
            </a:r>
          </a:p>
          <a:p>
            <a:pPr marL="285750" indent="-285750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prstClr val="black"/>
                </a:solidFill>
                <a:ea typeface="Arial" charset="0"/>
                <a:cs typeface="Arial" charset="0"/>
              </a:rPr>
              <a:t>cell growth </a:t>
            </a:r>
            <a:r>
              <a:rPr lang="en-US" sz="1600" i="1" dirty="0">
                <a:solidFill>
                  <a:prstClr val="black"/>
                </a:solidFill>
                <a:ea typeface="Arial" charset="0"/>
                <a:cs typeface="Arial" charset="0"/>
              </a:rPr>
              <a:t>via</a:t>
            </a:r>
            <a:r>
              <a:rPr lang="en-US" sz="1600" dirty="0">
                <a:solidFill>
                  <a:prstClr val="black"/>
                </a:solidFill>
                <a:ea typeface="Arial" charset="0"/>
                <a:cs typeface="Arial" charset="0"/>
              </a:rPr>
              <a:t> infrared optical density </a:t>
            </a:r>
          </a:p>
          <a:p>
            <a:pPr marL="285750" indent="-285750">
              <a:lnSpc>
                <a:spcPct val="90000"/>
              </a:lnSpc>
              <a:spcBef>
                <a:spcPts val="8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prstClr val="black"/>
                </a:solidFill>
                <a:ea typeface="Arial" charset="0"/>
                <a:cs typeface="Arial" charset="0"/>
              </a:rPr>
              <a:t>cell metabolic activity </a:t>
            </a:r>
            <a:r>
              <a:rPr lang="en-US" sz="1600" i="1" dirty="0">
                <a:solidFill>
                  <a:prstClr val="black"/>
                </a:solidFill>
                <a:ea typeface="Arial" charset="0"/>
                <a:cs typeface="Arial" charset="0"/>
              </a:rPr>
              <a:t>via</a:t>
            </a:r>
            <a:r>
              <a:rPr lang="en-US" sz="1600" dirty="0">
                <a:solidFill>
                  <a:prstClr val="black"/>
                </a:solidFill>
                <a:ea typeface="Arial" charset="0"/>
                <a:cs typeface="Arial" charset="0"/>
              </a:rPr>
              <a:t> </a:t>
            </a:r>
            <a:r>
              <a:rPr lang="en-US" sz="1600" dirty="0" err="1">
                <a:solidFill>
                  <a:prstClr val="black"/>
                </a:solidFill>
                <a:ea typeface="Arial" charset="0"/>
                <a:cs typeface="Arial" charset="0"/>
              </a:rPr>
              <a:t>alamarBlue</a:t>
            </a:r>
            <a:r>
              <a:rPr lang="en-US" sz="1600" dirty="0">
                <a:solidFill>
                  <a:prstClr val="black"/>
                </a:solidFill>
                <a:ea typeface="Arial" charset="0"/>
                <a:cs typeface="Arial" charset="0"/>
              </a:rPr>
              <a:t> dye color changes     </a:t>
            </a:r>
          </a:p>
          <a:p>
            <a:pPr>
              <a:lnSpc>
                <a:spcPct val="90000"/>
              </a:lnSpc>
              <a:spcBef>
                <a:spcPts val="800"/>
              </a:spcBef>
            </a:pPr>
            <a:r>
              <a:rPr lang="en-US" sz="1600" u="sng" dirty="0">
                <a:solidFill>
                  <a:prstClr val="black"/>
                </a:solidFill>
                <a:ea typeface="Arial" charset="0"/>
                <a:cs typeface="Arial" charset="0"/>
              </a:rPr>
              <a:t>LEDs</a:t>
            </a:r>
            <a:r>
              <a:rPr lang="en-US" sz="1600" dirty="0">
                <a:solidFill>
                  <a:prstClr val="black"/>
                </a:solidFill>
                <a:ea typeface="Arial" charset="0"/>
                <a:cs typeface="Arial" charset="0"/>
              </a:rPr>
              <a:t>:</a:t>
            </a:r>
          </a:p>
          <a:p>
            <a:pPr>
              <a:lnSpc>
                <a:spcPct val="90000"/>
              </a:lnSpc>
              <a:spcBef>
                <a:spcPts val="800"/>
              </a:spcBef>
            </a:pPr>
            <a:r>
              <a:rPr lang="en-US" sz="1400" dirty="0">
                <a:solidFill>
                  <a:srgbClr val="0EA812"/>
                </a:solidFill>
                <a:ea typeface="Arial" charset="0"/>
                <a:cs typeface="Arial" charset="0"/>
              </a:rPr>
              <a:t>570 nm - </a:t>
            </a:r>
            <a:r>
              <a:rPr lang="en-US" sz="1400" dirty="0">
                <a:ea typeface="Arial" charset="0"/>
                <a:cs typeface="Arial" charset="0"/>
              </a:rPr>
              <a:t>green, measures pink </a:t>
            </a:r>
            <a:r>
              <a:rPr lang="en-US" sz="1400" dirty="0" err="1">
                <a:ea typeface="Arial" charset="0"/>
                <a:cs typeface="Arial" charset="0"/>
              </a:rPr>
              <a:t>alamarBlue</a:t>
            </a:r>
            <a:endParaRPr lang="en-US" sz="1400" dirty="0">
              <a:ea typeface="Arial" charset="0"/>
              <a:cs typeface="Arial" charset="0"/>
            </a:endParaRPr>
          </a:p>
          <a:p>
            <a:pPr>
              <a:lnSpc>
                <a:spcPct val="90000"/>
              </a:lnSpc>
              <a:spcBef>
                <a:spcPts val="800"/>
              </a:spcBef>
            </a:pPr>
            <a:r>
              <a:rPr lang="en-US" sz="1400" dirty="0">
                <a:solidFill>
                  <a:srgbClr val="FF0000"/>
                </a:solidFill>
                <a:ea typeface="Arial" charset="0"/>
                <a:cs typeface="Arial" charset="0"/>
              </a:rPr>
              <a:t>630 nm - </a:t>
            </a:r>
            <a:r>
              <a:rPr lang="en-US" sz="1400" dirty="0">
                <a:ea typeface="Arial" charset="0"/>
                <a:cs typeface="Arial" charset="0"/>
              </a:rPr>
              <a:t>red, measures blue </a:t>
            </a:r>
            <a:r>
              <a:rPr lang="en-US" sz="1400" dirty="0" err="1">
                <a:ea typeface="Arial" charset="0"/>
                <a:cs typeface="Arial" charset="0"/>
              </a:rPr>
              <a:t>alamarBlue</a:t>
            </a:r>
            <a:endParaRPr lang="en-US" sz="1400" dirty="0">
              <a:ea typeface="Arial" charset="0"/>
              <a:cs typeface="Arial" charset="0"/>
            </a:endParaRPr>
          </a:p>
          <a:p>
            <a:pPr>
              <a:lnSpc>
                <a:spcPct val="90000"/>
              </a:lnSpc>
              <a:spcBef>
                <a:spcPts val="800"/>
              </a:spcBef>
            </a:pPr>
            <a:r>
              <a:rPr lang="en-US" sz="1400" dirty="0">
                <a:solidFill>
                  <a:schemeClr val="accent4">
                    <a:lumMod val="50000"/>
                  </a:schemeClr>
                </a:solidFill>
                <a:ea typeface="Arial" charset="0"/>
                <a:cs typeface="Arial" charset="0"/>
              </a:rPr>
              <a:t>850 nm - </a:t>
            </a:r>
            <a:r>
              <a:rPr lang="en-US" sz="1400" dirty="0">
                <a:ea typeface="Arial" charset="0"/>
                <a:cs typeface="Arial" charset="0"/>
              </a:rPr>
              <a:t>infrared, measures cell growth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BE7C0B79-B463-0FB8-D358-3311F1173F46}"/>
              </a:ext>
            </a:extLst>
          </p:cNvPr>
          <p:cNvSpPr/>
          <p:nvPr/>
        </p:nvSpPr>
        <p:spPr>
          <a:xfrm>
            <a:off x="74431" y="3520461"/>
            <a:ext cx="374247" cy="38625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8203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 descr="A close-up of the moon&#10;&#10;Description automatically generated">
            <a:extLst>
              <a:ext uri="{FF2B5EF4-FFF2-40B4-BE49-F238E27FC236}">
                <a16:creationId xmlns:a16="http://schemas.microsoft.com/office/drawing/2014/main" id="{B9902BC5-78C9-4AA1-9902-A8EC856A35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7318" y="4022678"/>
            <a:ext cx="2743200" cy="27432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87DEDB0-F28D-42FD-92A0-F91BD1A6CAB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03" t="17977" r="15238" b="15992"/>
          <a:stretch/>
        </p:blipFill>
        <p:spPr>
          <a:xfrm>
            <a:off x="12" y="8740"/>
            <a:ext cx="1457326" cy="13716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6A98BF8-D2A1-412C-9F1E-D593A5D891FF}"/>
              </a:ext>
            </a:extLst>
          </p:cNvPr>
          <p:cNvSpPr txBox="1"/>
          <p:nvPr/>
        </p:nvSpPr>
        <p:spPr>
          <a:xfrm>
            <a:off x="338137" y="2079918"/>
            <a:ext cx="7281863" cy="276998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914400" indent="-914400"/>
            <a:r>
              <a:rPr lang="en-US" dirty="0"/>
              <a:t>Specific Aims:</a:t>
            </a:r>
          </a:p>
          <a:p>
            <a:pPr marL="914400" indent="-914400"/>
            <a:r>
              <a:rPr lang="en-US" dirty="0"/>
              <a:t>Aim 1. 	Determine cellular sensitivity to the lunar environment. </a:t>
            </a:r>
          </a:p>
          <a:p>
            <a:pPr marL="914400" indent="-914400"/>
            <a:r>
              <a:rPr lang="en-US" dirty="0"/>
              <a:t>	Direct comparison to </a:t>
            </a:r>
            <a:r>
              <a:rPr lang="en-US" dirty="0" err="1"/>
              <a:t>BioSentinel</a:t>
            </a:r>
            <a:r>
              <a:rPr lang="en-US" dirty="0"/>
              <a:t> mission</a:t>
            </a:r>
          </a:p>
          <a:p>
            <a:pPr marL="914400" indent="-914400"/>
            <a:r>
              <a:rPr lang="en-US" dirty="0"/>
              <a:t>Aim 2.	Test production of antioxidant carotenoids for use in crew dietary supplementation.</a:t>
            </a:r>
          </a:p>
          <a:p>
            <a:pPr marL="914400" indent="-914400"/>
            <a:r>
              <a:rPr lang="en-US" dirty="0"/>
              <a:t>	Comparison to </a:t>
            </a:r>
            <a:r>
              <a:rPr lang="en-US" dirty="0" err="1"/>
              <a:t>BioNutrients</a:t>
            </a:r>
            <a:r>
              <a:rPr lang="en-US" dirty="0"/>
              <a:t> mission</a:t>
            </a:r>
          </a:p>
          <a:p>
            <a:pPr marL="914400" indent="-914400"/>
            <a:r>
              <a:rPr lang="en-US" dirty="0"/>
              <a:t>Aim 3.	Engineer genes from tardigrades and yeast to test for enhanced tolerance to the lunar surface.</a:t>
            </a:r>
          </a:p>
          <a:p>
            <a:pPr marL="914400" indent="-914400"/>
            <a:r>
              <a:rPr lang="en-US" dirty="0"/>
              <a:t>Aim 4.	Measure biologically relevant radiation at the south pole landing site.</a:t>
            </a:r>
          </a:p>
        </p:txBody>
      </p:sp>
      <p:pic>
        <p:nvPicPr>
          <p:cNvPr id="5" name="Picture 4" descr="A satellite in space&#10;&#10;Description automatically generated with medium confidence">
            <a:extLst>
              <a:ext uri="{FF2B5EF4-FFF2-40B4-BE49-F238E27FC236}">
                <a16:creationId xmlns:a16="http://schemas.microsoft.com/office/drawing/2014/main" id="{E28F14EB-DA57-4CD7-A26E-58ACAF51F0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7318" y="886733"/>
            <a:ext cx="2349570" cy="2743200"/>
          </a:xfrm>
          <a:prstGeom prst="rect">
            <a:avLst/>
          </a:prstGeom>
        </p:spPr>
      </p:pic>
      <p:pic>
        <p:nvPicPr>
          <p:cNvPr id="11" name="Picture 10" descr="A picture containing indoor, electronics, open, opened&#10;&#10;Description automatically generated">
            <a:extLst>
              <a:ext uri="{FF2B5EF4-FFF2-40B4-BE49-F238E27FC236}">
                <a16:creationId xmlns:a16="http://schemas.microsoft.com/office/drawing/2014/main" id="{7FF03FCA-BBB2-4344-BAC2-F26316A4377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3236" t="26762" r="38191" b="38048"/>
          <a:stretch/>
        </p:blipFill>
        <p:spPr>
          <a:xfrm>
            <a:off x="9753570" y="2454705"/>
            <a:ext cx="2171732" cy="2743200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49DF5D15-A935-41C2-B5CC-7CB0E6268091}"/>
              </a:ext>
            </a:extLst>
          </p:cNvPr>
          <p:cNvSpPr txBox="1"/>
          <p:nvPr/>
        </p:nvSpPr>
        <p:spPr>
          <a:xfrm>
            <a:off x="1960598" y="279041"/>
            <a:ext cx="98010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Central goal: Identify genetic factors impacting cellular response to lunar surface radiation and gravity.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44DB74E-8401-4F1E-BC17-846C0E6EAA5C}"/>
              </a:ext>
            </a:extLst>
          </p:cNvPr>
          <p:cNvSpPr txBox="1"/>
          <p:nvPr/>
        </p:nvSpPr>
        <p:spPr>
          <a:xfrm>
            <a:off x="10534559" y="6550223"/>
            <a:ext cx="16574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Image credits: NASA</a:t>
            </a:r>
          </a:p>
        </p:txBody>
      </p:sp>
    </p:spTree>
    <p:extLst>
      <p:ext uri="{BB962C8B-B14F-4D97-AF65-F5344CB8AC3E}">
        <p14:creationId xmlns:p14="http://schemas.microsoft.com/office/powerpoint/2010/main" val="12545990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5DAB8B4-6DB4-4C8C-974B-1CD6EBAB679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03" t="17977" r="15238" b="15992"/>
          <a:stretch/>
        </p:blipFill>
        <p:spPr>
          <a:xfrm>
            <a:off x="12" y="8740"/>
            <a:ext cx="1457326" cy="13716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9031F5E-3BE3-402F-AFB3-8D3C90E7F159}"/>
              </a:ext>
            </a:extLst>
          </p:cNvPr>
          <p:cNvSpPr txBox="1"/>
          <p:nvPr/>
        </p:nvSpPr>
        <p:spPr>
          <a:xfrm>
            <a:off x="1846997" y="463708"/>
            <a:ext cx="99446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Yeast will be engineered to be more sensitive to the mission environment 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D4B84034-5196-4547-A8D4-9C78E33FFA3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86961022"/>
              </p:ext>
            </p:extLst>
          </p:nvPr>
        </p:nvGraphicFramePr>
        <p:xfrm>
          <a:off x="261256" y="1925302"/>
          <a:ext cx="5344207" cy="36281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9ABEAAF7-CA3B-436A-A7FA-3B8EABFBA38A}"/>
              </a:ext>
            </a:extLst>
          </p:cNvPr>
          <p:cNvSpPr txBox="1"/>
          <p:nvPr/>
        </p:nvSpPr>
        <p:spPr>
          <a:xfrm>
            <a:off x="6457950" y="2039602"/>
            <a:ext cx="5085806" cy="30777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000" dirty="0"/>
              <a:t>Strains developed for the </a:t>
            </a:r>
            <a:r>
              <a:rPr lang="en-US" sz="2000" dirty="0" err="1"/>
              <a:t>BioSentinel</a:t>
            </a:r>
            <a:r>
              <a:rPr lang="en-US" sz="2000" dirty="0"/>
              <a:t> mission have single and multiple DNA repair mutants.</a:t>
            </a:r>
          </a:p>
          <a:p>
            <a:endParaRPr lang="en-US" sz="2000" dirty="0"/>
          </a:p>
          <a:p>
            <a:r>
              <a:rPr lang="en-US" sz="2000" dirty="0"/>
              <a:t>These mutants show slower metabolic activation and higher sensitivity to exposure to gamma radiation.</a:t>
            </a:r>
          </a:p>
          <a:p>
            <a:endParaRPr lang="en-US" sz="2000" dirty="0"/>
          </a:p>
          <a:p>
            <a:r>
              <a:rPr lang="en-US" sz="2000" dirty="0"/>
              <a:t>Additional mutants will be generated to test multiple genes involved in ROS and DNA damage.</a:t>
            </a:r>
          </a:p>
        </p:txBody>
      </p:sp>
    </p:spTree>
    <p:extLst>
      <p:ext uri="{BB962C8B-B14F-4D97-AF65-F5344CB8AC3E}">
        <p14:creationId xmlns:p14="http://schemas.microsoft.com/office/powerpoint/2010/main" val="19625077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5DAB8B4-6DB4-4C8C-974B-1CD6EBAB679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03" t="17977" r="15238" b="15992"/>
          <a:stretch/>
        </p:blipFill>
        <p:spPr>
          <a:xfrm>
            <a:off x="12" y="4370"/>
            <a:ext cx="1457326" cy="13716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9031F5E-3BE3-402F-AFB3-8D3C90E7F159}"/>
              </a:ext>
            </a:extLst>
          </p:cNvPr>
          <p:cNvSpPr txBox="1"/>
          <p:nvPr/>
        </p:nvSpPr>
        <p:spPr>
          <a:xfrm>
            <a:off x="1753960" y="274672"/>
            <a:ext cx="104339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Synthetic biology products are an engineered read-out of cellular metabolism. </a:t>
            </a:r>
          </a:p>
          <a:p>
            <a:r>
              <a:rPr lang="en-US" sz="2400" dirty="0"/>
              <a:t>Metabolic stress during the mission may be revealed in reduced production.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ABEAAF7-CA3B-436A-A7FA-3B8EABFBA38A}"/>
              </a:ext>
            </a:extLst>
          </p:cNvPr>
          <p:cNvSpPr txBox="1"/>
          <p:nvPr/>
        </p:nvSpPr>
        <p:spPr>
          <a:xfrm>
            <a:off x="7132320" y="2103120"/>
            <a:ext cx="4561981" cy="36933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000" dirty="0"/>
              <a:t>Swap out one of the </a:t>
            </a:r>
            <a:r>
              <a:rPr lang="en-US" sz="2000" dirty="0" err="1"/>
              <a:t>BioSensor</a:t>
            </a:r>
            <a:r>
              <a:rPr lang="en-US" sz="2000" dirty="0"/>
              <a:t> LEDs and replace with a 465 nm emission light.</a:t>
            </a:r>
          </a:p>
          <a:p>
            <a:endParaRPr lang="en-US" sz="2000" dirty="0"/>
          </a:p>
          <a:p>
            <a:r>
              <a:rPr lang="en-US" sz="2000" dirty="0"/>
              <a:t>Carotenoids absorb at this wavelength.</a:t>
            </a:r>
          </a:p>
          <a:p>
            <a:endParaRPr lang="en-US" sz="2000" dirty="0"/>
          </a:p>
          <a:p>
            <a:r>
              <a:rPr lang="en-US" sz="2000" dirty="0"/>
              <a:t>Mixed carotenoid and wild-type cells emulate reduced production with a linear relationship.</a:t>
            </a:r>
          </a:p>
          <a:p>
            <a:endParaRPr lang="en-US" sz="2000" dirty="0"/>
          </a:p>
          <a:p>
            <a:r>
              <a:rPr lang="en-US" sz="2000" dirty="0"/>
              <a:t>This spectroscopy approach allows a direct read-out of nutrient or protein production levels.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99FF9EA-16FA-445B-813A-4E88E34FF88E}"/>
              </a:ext>
            </a:extLst>
          </p:cNvPr>
          <p:cNvGrpSpPr>
            <a:grpSpLocks noChangeAspect="1"/>
          </p:cNvGrpSpPr>
          <p:nvPr/>
        </p:nvGrpSpPr>
        <p:grpSpPr>
          <a:xfrm>
            <a:off x="91440" y="2286000"/>
            <a:ext cx="3318178" cy="2902327"/>
            <a:chOff x="9681" y="5084603"/>
            <a:chExt cx="2650259" cy="2003498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D5C1D759-4340-487F-9659-2BE7281DD10F}"/>
                </a:ext>
              </a:extLst>
            </p:cNvPr>
            <p:cNvCxnSpPr>
              <a:cxnSpLocks/>
            </p:cNvCxnSpPr>
            <p:nvPr/>
          </p:nvCxnSpPr>
          <p:spPr>
            <a:xfrm>
              <a:off x="960120" y="5238590"/>
              <a:ext cx="0" cy="1554480"/>
            </a:xfrm>
            <a:prstGeom prst="line">
              <a:avLst/>
            </a:prstGeom>
            <a:ln w="127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B7D3F1B2-BB15-4CEF-8778-553DCFF24BBC}"/>
                </a:ext>
              </a:extLst>
            </p:cNvPr>
            <p:cNvCxnSpPr>
              <a:cxnSpLocks/>
            </p:cNvCxnSpPr>
            <p:nvPr/>
          </p:nvCxnSpPr>
          <p:spPr>
            <a:xfrm>
              <a:off x="1645920" y="5238590"/>
              <a:ext cx="0" cy="1554480"/>
            </a:xfrm>
            <a:prstGeom prst="line">
              <a:avLst/>
            </a:prstGeom>
            <a:ln w="127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6C9B5772-5414-40C7-B8B1-934AE4B28E58}"/>
                </a:ext>
              </a:extLst>
            </p:cNvPr>
            <p:cNvCxnSpPr>
              <a:cxnSpLocks/>
            </p:cNvCxnSpPr>
            <p:nvPr/>
          </p:nvCxnSpPr>
          <p:spPr>
            <a:xfrm>
              <a:off x="2029968" y="5238590"/>
              <a:ext cx="0" cy="1554480"/>
            </a:xfrm>
            <a:prstGeom prst="line">
              <a:avLst/>
            </a:prstGeom>
            <a:ln w="127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02513121-77B2-4946-9EC3-7FC1546DEFF3}"/>
                </a:ext>
              </a:extLst>
            </p:cNvPr>
            <p:cNvGrpSpPr/>
            <p:nvPr/>
          </p:nvGrpSpPr>
          <p:grpSpPr>
            <a:xfrm>
              <a:off x="522108" y="5414567"/>
              <a:ext cx="1962121" cy="1280160"/>
              <a:chOff x="2124357" y="3856162"/>
              <a:chExt cx="1962121" cy="1441765"/>
            </a:xfrm>
          </p:grpSpPr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6B01DA96-AEE7-4416-A629-2095EFC8FCAA}"/>
                  </a:ext>
                </a:extLst>
              </p:cNvPr>
              <p:cNvSpPr/>
              <p:nvPr/>
            </p:nvSpPr>
            <p:spPr>
              <a:xfrm>
                <a:off x="2124357" y="3856162"/>
                <a:ext cx="1962121" cy="1441765"/>
              </a:xfrm>
              <a:custGeom>
                <a:avLst/>
                <a:gdLst>
                  <a:gd name="connsiteX0" fmla="*/ 0 w 3059953"/>
                  <a:gd name="connsiteY0" fmla="*/ 1843810 h 1843810"/>
                  <a:gd name="connsiteX1" fmla="*/ 119530 w 3059953"/>
                  <a:gd name="connsiteY1" fmla="*/ 1766116 h 1843810"/>
                  <a:gd name="connsiteX2" fmla="*/ 519953 w 3059953"/>
                  <a:gd name="connsiteY2" fmla="*/ 1772092 h 1843810"/>
                  <a:gd name="connsiteX3" fmla="*/ 896471 w 3059953"/>
                  <a:gd name="connsiteY3" fmla="*/ 1706351 h 1843810"/>
                  <a:gd name="connsiteX4" fmla="*/ 1069788 w 3059953"/>
                  <a:gd name="connsiteY4" fmla="*/ 1461316 h 1843810"/>
                  <a:gd name="connsiteX5" fmla="*/ 1177365 w 3059953"/>
                  <a:gd name="connsiteY5" fmla="*/ 1246163 h 1843810"/>
                  <a:gd name="connsiteX6" fmla="*/ 1213224 w 3059953"/>
                  <a:gd name="connsiteY6" fmla="*/ 1060892 h 1843810"/>
                  <a:gd name="connsiteX7" fmla="*/ 1422400 w 3059953"/>
                  <a:gd name="connsiteY7" fmla="*/ 779998 h 1843810"/>
                  <a:gd name="connsiteX8" fmla="*/ 1541930 w 3059953"/>
                  <a:gd name="connsiteY8" fmla="*/ 588751 h 1843810"/>
                  <a:gd name="connsiteX9" fmla="*/ 1631577 w 3059953"/>
                  <a:gd name="connsiteY9" fmla="*/ 367622 h 1843810"/>
                  <a:gd name="connsiteX10" fmla="*/ 1715247 w 3059953"/>
                  <a:gd name="connsiteY10" fmla="*/ 146492 h 1843810"/>
                  <a:gd name="connsiteX11" fmla="*/ 1769036 w 3059953"/>
                  <a:gd name="connsiteY11" fmla="*/ 15010 h 1843810"/>
                  <a:gd name="connsiteX12" fmla="*/ 1804894 w 3059953"/>
                  <a:gd name="connsiteY12" fmla="*/ 20987 h 1843810"/>
                  <a:gd name="connsiteX13" fmla="*/ 1882588 w 3059953"/>
                  <a:gd name="connsiteY13" fmla="*/ 176375 h 1843810"/>
                  <a:gd name="connsiteX14" fmla="*/ 1942353 w 3059953"/>
                  <a:gd name="connsiteY14" fmla="*/ 475198 h 1843810"/>
                  <a:gd name="connsiteX15" fmla="*/ 1960283 w 3059953"/>
                  <a:gd name="connsiteY15" fmla="*/ 768045 h 1843810"/>
                  <a:gd name="connsiteX16" fmla="*/ 2002118 w 3059953"/>
                  <a:gd name="connsiteY16" fmla="*/ 1216281 h 1843810"/>
                  <a:gd name="connsiteX17" fmla="*/ 2139577 w 3059953"/>
                  <a:gd name="connsiteY17" fmla="*/ 1586822 h 1843810"/>
                  <a:gd name="connsiteX18" fmla="*/ 2534024 w 3059953"/>
                  <a:gd name="connsiteY18" fmla="*/ 1784045 h 1843810"/>
                  <a:gd name="connsiteX19" fmla="*/ 3059953 w 3059953"/>
                  <a:gd name="connsiteY19" fmla="*/ 1801975 h 1843810"/>
                  <a:gd name="connsiteX20" fmla="*/ 3059953 w 3059953"/>
                  <a:gd name="connsiteY20" fmla="*/ 1801975 h 18438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3059953" h="1843810">
                    <a:moveTo>
                      <a:pt x="0" y="1843810"/>
                    </a:moveTo>
                    <a:cubicBezTo>
                      <a:pt x="16435" y="1810939"/>
                      <a:pt x="32871" y="1778069"/>
                      <a:pt x="119530" y="1766116"/>
                    </a:cubicBezTo>
                    <a:cubicBezTo>
                      <a:pt x="206189" y="1754163"/>
                      <a:pt x="390463" y="1782053"/>
                      <a:pt x="519953" y="1772092"/>
                    </a:cubicBezTo>
                    <a:cubicBezTo>
                      <a:pt x="649443" y="1762131"/>
                      <a:pt x="804832" y="1758147"/>
                      <a:pt x="896471" y="1706351"/>
                    </a:cubicBezTo>
                    <a:cubicBezTo>
                      <a:pt x="988110" y="1654555"/>
                      <a:pt x="1022972" y="1538014"/>
                      <a:pt x="1069788" y="1461316"/>
                    </a:cubicBezTo>
                    <a:cubicBezTo>
                      <a:pt x="1116604" y="1384618"/>
                      <a:pt x="1153459" y="1312900"/>
                      <a:pt x="1177365" y="1246163"/>
                    </a:cubicBezTo>
                    <a:cubicBezTo>
                      <a:pt x="1201271" y="1179426"/>
                      <a:pt x="1172385" y="1138586"/>
                      <a:pt x="1213224" y="1060892"/>
                    </a:cubicBezTo>
                    <a:cubicBezTo>
                      <a:pt x="1254063" y="983198"/>
                      <a:pt x="1367616" y="858688"/>
                      <a:pt x="1422400" y="779998"/>
                    </a:cubicBezTo>
                    <a:cubicBezTo>
                      <a:pt x="1477184" y="701308"/>
                      <a:pt x="1507067" y="657480"/>
                      <a:pt x="1541930" y="588751"/>
                    </a:cubicBezTo>
                    <a:cubicBezTo>
                      <a:pt x="1576793" y="520022"/>
                      <a:pt x="1602691" y="441332"/>
                      <a:pt x="1631577" y="367622"/>
                    </a:cubicBezTo>
                    <a:cubicBezTo>
                      <a:pt x="1660463" y="293912"/>
                      <a:pt x="1692337" y="205261"/>
                      <a:pt x="1715247" y="146492"/>
                    </a:cubicBezTo>
                    <a:cubicBezTo>
                      <a:pt x="1738157" y="87723"/>
                      <a:pt x="1754095" y="35927"/>
                      <a:pt x="1769036" y="15010"/>
                    </a:cubicBezTo>
                    <a:cubicBezTo>
                      <a:pt x="1783977" y="-5907"/>
                      <a:pt x="1785969" y="-5907"/>
                      <a:pt x="1804894" y="20987"/>
                    </a:cubicBezTo>
                    <a:cubicBezTo>
                      <a:pt x="1823819" y="47881"/>
                      <a:pt x="1859678" y="100673"/>
                      <a:pt x="1882588" y="176375"/>
                    </a:cubicBezTo>
                    <a:cubicBezTo>
                      <a:pt x="1905498" y="252077"/>
                      <a:pt x="1929404" y="376586"/>
                      <a:pt x="1942353" y="475198"/>
                    </a:cubicBezTo>
                    <a:cubicBezTo>
                      <a:pt x="1955302" y="573810"/>
                      <a:pt x="1950322" y="644531"/>
                      <a:pt x="1960283" y="768045"/>
                    </a:cubicBezTo>
                    <a:cubicBezTo>
                      <a:pt x="1970244" y="891559"/>
                      <a:pt x="1972236" y="1079818"/>
                      <a:pt x="2002118" y="1216281"/>
                    </a:cubicBezTo>
                    <a:cubicBezTo>
                      <a:pt x="2032000" y="1352744"/>
                      <a:pt x="2050926" y="1492195"/>
                      <a:pt x="2139577" y="1586822"/>
                    </a:cubicBezTo>
                    <a:cubicBezTo>
                      <a:pt x="2228228" y="1681449"/>
                      <a:pt x="2380628" y="1748186"/>
                      <a:pt x="2534024" y="1784045"/>
                    </a:cubicBezTo>
                    <a:cubicBezTo>
                      <a:pt x="2687420" y="1819904"/>
                      <a:pt x="3059953" y="1801975"/>
                      <a:pt x="3059953" y="1801975"/>
                    </a:cubicBezTo>
                    <a:lnTo>
                      <a:pt x="3059953" y="1801975"/>
                    </a:lnTo>
                  </a:path>
                </a:pathLst>
              </a:custGeom>
              <a:noFill/>
              <a:ln w="19050">
                <a:solidFill>
                  <a:srgbClr val="FF66FF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5A13BB2E-6B53-4026-BB7D-0814A2C9067E}"/>
                  </a:ext>
                </a:extLst>
              </p:cNvPr>
              <p:cNvSpPr/>
              <p:nvPr/>
            </p:nvSpPr>
            <p:spPr>
              <a:xfrm>
                <a:off x="2507584" y="4105755"/>
                <a:ext cx="1548236" cy="1145085"/>
              </a:xfrm>
              <a:custGeom>
                <a:avLst/>
                <a:gdLst>
                  <a:gd name="connsiteX0" fmla="*/ 0 w 2414494"/>
                  <a:gd name="connsiteY0" fmla="*/ 1452898 h 1464399"/>
                  <a:gd name="connsiteX1" fmla="*/ 203200 w 2414494"/>
                  <a:gd name="connsiteY1" fmla="*/ 1440946 h 1464399"/>
                  <a:gd name="connsiteX2" fmla="*/ 406400 w 2414494"/>
                  <a:gd name="connsiteY2" fmla="*/ 1375204 h 1464399"/>
                  <a:gd name="connsiteX3" fmla="*/ 597647 w 2414494"/>
                  <a:gd name="connsiteY3" fmla="*/ 1261651 h 1464399"/>
                  <a:gd name="connsiteX4" fmla="*/ 741083 w 2414494"/>
                  <a:gd name="connsiteY4" fmla="*/ 1106263 h 1464399"/>
                  <a:gd name="connsiteX5" fmla="*/ 848659 w 2414494"/>
                  <a:gd name="connsiteY5" fmla="*/ 962828 h 1464399"/>
                  <a:gd name="connsiteX6" fmla="*/ 950259 w 2414494"/>
                  <a:gd name="connsiteY6" fmla="*/ 681934 h 1464399"/>
                  <a:gd name="connsiteX7" fmla="*/ 1111624 w 2414494"/>
                  <a:gd name="connsiteY7" fmla="*/ 377134 h 1464399"/>
                  <a:gd name="connsiteX8" fmla="*/ 1255059 w 2414494"/>
                  <a:gd name="connsiteY8" fmla="*/ 167957 h 1464399"/>
                  <a:gd name="connsiteX9" fmla="*/ 1422400 w 2414494"/>
                  <a:gd name="connsiteY9" fmla="*/ 616 h 1464399"/>
                  <a:gd name="connsiteX10" fmla="*/ 1541930 w 2414494"/>
                  <a:gd name="connsiteY10" fmla="*/ 126122 h 1464399"/>
                  <a:gd name="connsiteX11" fmla="*/ 1625600 w 2414494"/>
                  <a:gd name="connsiteY11" fmla="*/ 478734 h 1464399"/>
                  <a:gd name="connsiteX12" fmla="*/ 1721224 w 2414494"/>
                  <a:gd name="connsiteY12" fmla="*/ 974781 h 1464399"/>
                  <a:gd name="connsiteX13" fmla="*/ 1846730 w 2414494"/>
                  <a:gd name="connsiteY13" fmla="*/ 1333369 h 1464399"/>
                  <a:gd name="connsiteX14" fmla="*/ 2318871 w 2414494"/>
                  <a:gd name="connsiteY14" fmla="*/ 1452898 h 1464399"/>
                  <a:gd name="connsiteX15" fmla="*/ 2414494 w 2414494"/>
                  <a:gd name="connsiteY15" fmla="*/ 1452898 h 14643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414494" h="1464399">
                    <a:moveTo>
                      <a:pt x="0" y="1452898"/>
                    </a:moveTo>
                    <a:cubicBezTo>
                      <a:pt x="67733" y="1453396"/>
                      <a:pt x="135467" y="1453895"/>
                      <a:pt x="203200" y="1440946"/>
                    </a:cubicBezTo>
                    <a:cubicBezTo>
                      <a:pt x="270933" y="1427997"/>
                      <a:pt x="340659" y="1405086"/>
                      <a:pt x="406400" y="1375204"/>
                    </a:cubicBezTo>
                    <a:cubicBezTo>
                      <a:pt x="472141" y="1345322"/>
                      <a:pt x="541866" y="1306475"/>
                      <a:pt x="597647" y="1261651"/>
                    </a:cubicBezTo>
                    <a:cubicBezTo>
                      <a:pt x="653428" y="1216827"/>
                      <a:pt x="699248" y="1156067"/>
                      <a:pt x="741083" y="1106263"/>
                    </a:cubicBezTo>
                    <a:cubicBezTo>
                      <a:pt x="782918" y="1056459"/>
                      <a:pt x="813796" y="1033549"/>
                      <a:pt x="848659" y="962828"/>
                    </a:cubicBezTo>
                    <a:cubicBezTo>
                      <a:pt x="883522" y="892106"/>
                      <a:pt x="906432" y="779550"/>
                      <a:pt x="950259" y="681934"/>
                    </a:cubicBezTo>
                    <a:cubicBezTo>
                      <a:pt x="994087" y="584318"/>
                      <a:pt x="1060824" y="462797"/>
                      <a:pt x="1111624" y="377134"/>
                    </a:cubicBezTo>
                    <a:cubicBezTo>
                      <a:pt x="1162424" y="291471"/>
                      <a:pt x="1203263" y="230710"/>
                      <a:pt x="1255059" y="167957"/>
                    </a:cubicBezTo>
                    <a:cubicBezTo>
                      <a:pt x="1306855" y="105204"/>
                      <a:pt x="1374588" y="7589"/>
                      <a:pt x="1422400" y="616"/>
                    </a:cubicBezTo>
                    <a:cubicBezTo>
                      <a:pt x="1470212" y="-6357"/>
                      <a:pt x="1508063" y="46436"/>
                      <a:pt x="1541930" y="126122"/>
                    </a:cubicBezTo>
                    <a:cubicBezTo>
                      <a:pt x="1575797" y="205808"/>
                      <a:pt x="1595718" y="337291"/>
                      <a:pt x="1625600" y="478734"/>
                    </a:cubicBezTo>
                    <a:cubicBezTo>
                      <a:pt x="1655482" y="620177"/>
                      <a:pt x="1684369" y="832342"/>
                      <a:pt x="1721224" y="974781"/>
                    </a:cubicBezTo>
                    <a:cubicBezTo>
                      <a:pt x="1758079" y="1117220"/>
                      <a:pt x="1747122" y="1253683"/>
                      <a:pt x="1846730" y="1333369"/>
                    </a:cubicBezTo>
                    <a:cubicBezTo>
                      <a:pt x="1946338" y="1413055"/>
                      <a:pt x="2224244" y="1432977"/>
                      <a:pt x="2318871" y="1452898"/>
                    </a:cubicBezTo>
                    <a:cubicBezTo>
                      <a:pt x="2413498" y="1472819"/>
                      <a:pt x="2413996" y="1462858"/>
                      <a:pt x="2414494" y="1452898"/>
                    </a:cubicBezTo>
                  </a:path>
                </a:pathLst>
              </a:custGeom>
              <a:noFill/>
              <a:ln w="2222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/>
              </a:p>
            </p:txBody>
          </p:sp>
        </p:grp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DC5AEF87-0EDE-4EF1-AD99-2857054C41DC}"/>
                </a:ext>
              </a:extLst>
            </p:cNvPr>
            <p:cNvSpPr/>
            <p:nvPr/>
          </p:nvSpPr>
          <p:spPr>
            <a:xfrm>
              <a:off x="200198" y="5281578"/>
              <a:ext cx="973396" cy="1414601"/>
            </a:xfrm>
            <a:custGeom>
              <a:avLst/>
              <a:gdLst>
                <a:gd name="connsiteX0" fmla="*/ 0 w 1518023"/>
                <a:gd name="connsiteY0" fmla="*/ 1565970 h 1569180"/>
                <a:gd name="connsiteX1" fmla="*/ 155388 w 1518023"/>
                <a:gd name="connsiteY1" fmla="*/ 1559993 h 1569180"/>
                <a:gd name="connsiteX2" fmla="*/ 233082 w 1518023"/>
                <a:gd name="connsiteY2" fmla="*/ 1488276 h 1569180"/>
                <a:gd name="connsiteX3" fmla="*/ 286870 w 1518023"/>
                <a:gd name="connsiteY3" fmla="*/ 1458393 h 1569180"/>
                <a:gd name="connsiteX4" fmla="*/ 364564 w 1518023"/>
                <a:gd name="connsiteY4" fmla="*/ 1332887 h 1569180"/>
                <a:gd name="connsiteX5" fmla="*/ 508000 w 1518023"/>
                <a:gd name="connsiteY5" fmla="*/ 1051993 h 1569180"/>
                <a:gd name="connsiteX6" fmla="*/ 621553 w 1518023"/>
                <a:gd name="connsiteY6" fmla="*/ 890629 h 1569180"/>
                <a:gd name="connsiteX7" fmla="*/ 693270 w 1518023"/>
                <a:gd name="connsiteY7" fmla="*/ 633640 h 1569180"/>
                <a:gd name="connsiteX8" fmla="*/ 782917 w 1518023"/>
                <a:gd name="connsiteY8" fmla="*/ 496182 h 1569180"/>
                <a:gd name="connsiteX9" fmla="*/ 878541 w 1518023"/>
                <a:gd name="connsiteY9" fmla="*/ 358723 h 1569180"/>
                <a:gd name="connsiteX10" fmla="*/ 938306 w 1518023"/>
                <a:gd name="connsiteY10" fmla="*/ 233217 h 1569180"/>
                <a:gd name="connsiteX11" fmla="*/ 974164 w 1518023"/>
                <a:gd name="connsiteY11" fmla="*/ 119664 h 1569180"/>
                <a:gd name="connsiteX12" fmla="*/ 1021976 w 1518023"/>
                <a:gd name="connsiteY12" fmla="*/ 135 h 1569180"/>
                <a:gd name="connsiteX13" fmla="*/ 1129553 w 1518023"/>
                <a:gd name="connsiteY13" fmla="*/ 143570 h 1569180"/>
                <a:gd name="connsiteX14" fmla="*/ 1189317 w 1518023"/>
                <a:gd name="connsiteY14" fmla="*/ 257123 h 1569180"/>
                <a:gd name="connsiteX15" fmla="*/ 1272988 w 1518023"/>
                <a:gd name="connsiteY15" fmla="*/ 215287 h 1569180"/>
                <a:gd name="connsiteX16" fmla="*/ 1344706 w 1518023"/>
                <a:gd name="connsiteY16" fmla="*/ 209311 h 1569180"/>
                <a:gd name="connsiteX17" fmla="*/ 1518023 w 1518023"/>
                <a:gd name="connsiteY17" fmla="*/ 1087852 h 1569180"/>
                <a:gd name="connsiteX0" fmla="*/ 0 w 1518023"/>
                <a:gd name="connsiteY0" fmla="*/ 1565970 h 1569180"/>
                <a:gd name="connsiteX1" fmla="*/ 155388 w 1518023"/>
                <a:gd name="connsiteY1" fmla="*/ 1559993 h 1569180"/>
                <a:gd name="connsiteX2" fmla="*/ 233082 w 1518023"/>
                <a:gd name="connsiteY2" fmla="*/ 1488276 h 1569180"/>
                <a:gd name="connsiteX3" fmla="*/ 286870 w 1518023"/>
                <a:gd name="connsiteY3" fmla="*/ 1458393 h 1569180"/>
                <a:gd name="connsiteX4" fmla="*/ 364564 w 1518023"/>
                <a:gd name="connsiteY4" fmla="*/ 1332887 h 1569180"/>
                <a:gd name="connsiteX5" fmla="*/ 508000 w 1518023"/>
                <a:gd name="connsiteY5" fmla="*/ 1051993 h 1569180"/>
                <a:gd name="connsiteX6" fmla="*/ 621553 w 1518023"/>
                <a:gd name="connsiteY6" fmla="*/ 890629 h 1569180"/>
                <a:gd name="connsiteX7" fmla="*/ 693270 w 1518023"/>
                <a:gd name="connsiteY7" fmla="*/ 633640 h 1569180"/>
                <a:gd name="connsiteX8" fmla="*/ 782917 w 1518023"/>
                <a:gd name="connsiteY8" fmla="*/ 496182 h 1569180"/>
                <a:gd name="connsiteX9" fmla="*/ 878541 w 1518023"/>
                <a:gd name="connsiteY9" fmla="*/ 358723 h 1569180"/>
                <a:gd name="connsiteX10" fmla="*/ 938306 w 1518023"/>
                <a:gd name="connsiteY10" fmla="*/ 233217 h 1569180"/>
                <a:gd name="connsiteX11" fmla="*/ 974164 w 1518023"/>
                <a:gd name="connsiteY11" fmla="*/ 119664 h 1569180"/>
                <a:gd name="connsiteX12" fmla="*/ 1021976 w 1518023"/>
                <a:gd name="connsiteY12" fmla="*/ 135 h 1569180"/>
                <a:gd name="connsiteX13" fmla="*/ 1129553 w 1518023"/>
                <a:gd name="connsiteY13" fmla="*/ 143570 h 1569180"/>
                <a:gd name="connsiteX14" fmla="*/ 1189317 w 1518023"/>
                <a:gd name="connsiteY14" fmla="*/ 257123 h 1569180"/>
                <a:gd name="connsiteX15" fmla="*/ 1344706 w 1518023"/>
                <a:gd name="connsiteY15" fmla="*/ 209311 h 1569180"/>
                <a:gd name="connsiteX16" fmla="*/ 1518023 w 1518023"/>
                <a:gd name="connsiteY16" fmla="*/ 1087852 h 1569180"/>
                <a:gd name="connsiteX0" fmla="*/ 0 w 1518023"/>
                <a:gd name="connsiteY0" fmla="*/ 1566012 h 1569222"/>
                <a:gd name="connsiteX1" fmla="*/ 155388 w 1518023"/>
                <a:gd name="connsiteY1" fmla="*/ 1560035 h 1569222"/>
                <a:gd name="connsiteX2" fmla="*/ 233082 w 1518023"/>
                <a:gd name="connsiteY2" fmla="*/ 1488318 h 1569222"/>
                <a:gd name="connsiteX3" fmla="*/ 286870 w 1518023"/>
                <a:gd name="connsiteY3" fmla="*/ 1458435 h 1569222"/>
                <a:gd name="connsiteX4" fmla="*/ 364564 w 1518023"/>
                <a:gd name="connsiteY4" fmla="*/ 1332929 h 1569222"/>
                <a:gd name="connsiteX5" fmla="*/ 508000 w 1518023"/>
                <a:gd name="connsiteY5" fmla="*/ 1052035 h 1569222"/>
                <a:gd name="connsiteX6" fmla="*/ 621553 w 1518023"/>
                <a:gd name="connsiteY6" fmla="*/ 890671 h 1569222"/>
                <a:gd name="connsiteX7" fmla="*/ 693270 w 1518023"/>
                <a:gd name="connsiteY7" fmla="*/ 633682 h 1569222"/>
                <a:gd name="connsiteX8" fmla="*/ 782917 w 1518023"/>
                <a:gd name="connsiteY8" fmla="*/ 496224 h 1569222"/>
                <a:gd name="connsiteX9" fmla="*/ 878541 w 1518023"/>
                <a:gd name="connsiteY9" fmla="*/ 358765 h 1569222"/>
                <a:gd name="connsiteX10" fmla="*/ 974164 w 1518023"/>
                <a:gd name="connsiteY10" fmla="*/ 119706 h 1569222"/>
                <a:gd name="connsiteX11" fmla="*/ 1021976 w 1518023"/>
                <a:gd name="connsiteY11" fmla="*/ 177 h 1569222"/>
                <a:gd name="connsiteX12" fmla="*/ 1129553 w 1518023"/>
                <a:gd name="connsiteY12" fmla="*/ 143612 h 1569222"/>
                <a:gd name="connsiteX13" fmla="*/ 1189317 w 1518023"/>
                <a:gd name="connsiteY13" fmla="*/ 257165 h 1569222"/>
                <a:gd name="connsiteX14" fmla="*/ 1344706 w 1518023"/>
                <a:gd name="connsiteY14" fmla="*/ 209353 h 1569222"/>
                <a:gd name="connsiteX15" fmla="*/ 1518023 w 1518023"/>
                <a:gd name="connsiteY15" fmla="*/ 1087894 h 1569222"/>
                <a:gd name="connsiteX0" fmla="*/ 0 w 1518023"/>
                <a:gd name="connsiteY0" fmla="*/ 1566765 h 1569975"/>
                <a:gd name="connsiteX1" fmla="*/ 155388 w 1518023"/>
                <a:gd name="connsiteY1" fmla="*/ 1560788 h 1569975"/>
                <a:gd name="connsiteX2" fmla="*/ 233082 w 1518023"/>
                <a:gd name="connsiteY2" fmla="*/ 1489071 h 1569975"/>
                <a:gd name="connsiteX3" fmla="*/ 286870 w 1518023"/>
                <a:gd name="connsiteY3" fmla="*/ 1459188 h 1569975"/>
                <a:gd name="connsiteX4" fmla="*/ 364564 w 1518023"/>
                <a:gd name="connsiteY4" fmla="*/ 1333682 h 1569975"/>
                <a:gd name="connsiteX5" fmla="*/ 508000 w 1518023"/>
                <a:gd name="connsiteY5" fmla="*/ 1052788 h 1569975"/>
                <a:gd name="connsiteX6" fmla="*/ 621553 w 1518023"/>
                <a:gd name="connsiteY6" fmla="*/ 891424 h 1569975"/>
                <a:gd name="connsiteX7" fmla="*/ 693270 w 1518023"/>
                <a:gd name="connsiteY7" fmla="*/ 634435 h 1569975"/>
                <a:gd name="connsiteX8" fmla="*/ 782917 w 1518023"/>
                <a:gd name="connsiteY8" fmla="*/ 496977 h 1569975"/>
                <a:gd name="connsiteX9" fmla="*/ 878541 w 1518023"/>
                <a:gd name="connsiteY9" fmla="*/ 359518 h 1569975"/>
                <a:gd name="connsiteX10" fmla="*/ 974164 w 1518023"/>
                <a:gd name="connsiteY10" fmla="*/ 120459 h 1569975"/>
                <a:gd name="connsiteX11" fmla="*/ 1021976 w 1518023"/>
                <a:gd name="connsiteY11" fmla="*/ 930 h 1569975"/>
                <a:gd name="connsiteX12" fmla="*/ 1129553 w 1518023"/>
                <a:gd name="connsiteY12" fmla="*/ 144365 h 1569975"/>
                <a:gd name="connsiteX13" fmla="*/ 1189317 w 1518023"/>
                <a:gd name="connsiteY13" fmla="*/ 257918 h 1569975"/>
                <a:gd name="connsiteX14" fmla="*/ 1344706 w 1518023"/>
                <a:gd name="connsiteY14" fmla="*/ 210106 h 1569975"/>
                <a:gd name="connsiteX15" fmla="*/ 1518023 w 1518023"/>
                <a:gd name="connsiteY15" fmla="*/ 1088647 h 1569975"/>
                <a:gd name="connsiteX0" fmla="*/ 0 w 1518023"/>
                <a:gd name="connsiteY0" fmla="*/ 1565860 h 1569070"/>
                <a:gd name="connsiteX1" fmla="*/ 155388 w 1518023"/>
                <a:gd name="connsiteY1" fmla="*/ 1559883 h 1569070"/>
                <a:gd name="connsiteX2" fmla="*/ 233082 w 1518023"/>
                <a:gd name="connsiteY2" fmla="*/ 1488166 h 1569070"/>
                <a:gd name="connsiteX3" fmla="*/ 286870 w 1518023"/>
                <a:gd name="connsiteY3" fmla="*/ 1458283 h 1569070"/>
                <a:gd name="connsiteX4" fmla="*/ 364564 w 1518023"/>
                <a:gd name="connsiteY4" fmla="*/ 1332777 h 1569070"/>
                <a:gd name="connsiteX5" fmla="*/ 508000 w 1518023"/>
                <a:gd name="connsiteY5" fmla="*/ 1051883 h 1569070"/>
                <a:gd name="connsiteX6" fmla="*/ 621553 w 1518023"/>
                <a:gd name="connsiteY6" fmla="*/ 890519 h 1569070"/>
                <a:gd name="connsiteX7" fmla="*/ 693270 w 1518023"/>
                <a:gd name="connsiteY7" fmla="*/ 633530 h 1569070"/>
                <a:gd name="connsiteX8" fmla="*/ 782917 w 1518023"/>
                <a:gd name="connsiteY8" fmla="*/ 496072 h 1569070"/>
                <a:gd name="connsiteX9" fmla="*/ 878541 w 1518023"/>
                <a:gd name="connsiteY9" fmla="*/ 358613 h 1569070"/>
                <a:gd name="connsiteX10" fmla="*/ 974164 w 1518023"/>
                <a:gd name="connsiteY10" fmla="*/ 119554 h 1569070"/>
                <a:gd name="connsiteX11" fmla="*/ 1021976 w 1518023"/>
                <a:gd name="connsiteY11" fmla="*/ 25 h 1569070"/>
                <a:gd name="connsiteX12" fmla="*/ 1129553 w 1518023"/>
                <a:gd name="connsiteY12" fmla="*/ 143460 h 1569070"/>
                <a:gd name="connsiteX13" fmla="*/ 1189317 w 1518023"/>
                <a:gd name="connsiteY13" fmla="*/ 257013 h 1569070"/>
                <a:gd name="connsiteX14" fmla="*/ 1344706 w 1518023"/>
                <a:gd name="connsiteY14" fmla="*/ 209201 h 1569070"/>
                <a:gd name="connsiteX15" fmla="*/ 1518023 w 1518023"/>
                <a:gd name="connsiteY15" fmla="*/ 1087742 h 1569070"/>
                <a:gd name="connsiteX0" fmla="*/ 0 w 1518023"/>
                <a:gd name="connsiteY0" fmla="*/ 1571773 h 1574983"/>
                <a:gd name="connsiteX1" fmla="*/ 155388 w 1518023"/>
                <a:gd name="connsiteY1" fmla="*/ 1565796 h 1574983"/>
                <a:gd name="connsiteX2" fmla="*/ 233082 w 1518023"/>
                <a:gd name="connsiteY2" fmla="*/ 1494079 h 1574983"/>
                <a:gd name="connsiteX3" fmla="*/ 286870 w 1518023"/>
                <a:gd name="connsiteY3" fmla="*/ 1464196 h 1574983"/>
                <a:gd name="connsiteX4" fmla="*/ 364564 w 1518023"/>
                <a:gd name="connsiteY4" fmla="*/ 1338690 h 1574983"/>
                <a:gd name="connsiteX5" fmla="*/ 508000 w 1518023"/>
                <a:gd name="connsiteY5" fmla="*/ 1057796 h 1574983"/>
                <a:gd name="connsiteX6" fmla="*/ 621553 w 1518023"/>
                <a:gd name="connsiteY6" fmla="*/ 896432 h 1574983"/>
                <a:gd name="connsiteX7" fmla="*/ 693270 w 1518023"/>
                <a:gd name="connsiteY7" fmla="*/ 639443 h 1574983"/>
                <a:gd name="connsiteX8" fmla="*/ 782917 w 1518023"/>
                <a:gd name="connsiteY8" fmla="*/ 501985 h 1574983"/>
                <a:gd name="connsiteX9" fmla="*/ 878541 w 1518023"/>
                <a:gd name="connsiteY9" fmla="*/ 364526 h 1574983"/>
                <a:gd name="connsiteX10" fmla="*/ 1021976 w 1518023"/>
                <a:gd name="connsiteY10" fmla="*/ 5938 h 1574983"/>
                <a:gd name="connsiteX11" fmla="*/ 1129553 w 1518023"/>
                <a:gd name="connsiteY11" fmla="*/ 149373 h 1574983"/>
                <a:gd name="connsiteX12" fmla="*/ 1189317 w 1518023"/>
                <a:gd name="connsiteY12" fmla="*/ 262926 h 1574983"/>
                <a:gd name="connsiteX13" fmla="*/ 1344706 w 1518023"/>
                <a:gd name="connsiteY13" fmla="*/ 215114 h 1574983"/>
                <a:gd name="connsiteX14" fmla="*/ 1518023 w 1518023"/>
                <a:gd name="connsiteY14" fmla="*/ 1093655 h 1574983"/>
                <a:gd name="connsiteX0" fmla="*/ 0 w 1518023"/>
                <a:gd name="connsiteY0" fmla="*/ 1571774 h 1574984"/>
                <a:gd name="connsiteX1" fmla="*/ 155388 w 1518023"/>
                <a:gd name="connsiteY1" fmla="*/ 1565797 h 1574984"/>
                <a:gd name="connsiteX2" fmla="*/ 233082 w 1518023"/>
                <a:gd name="connsiteY2" fmla="*/ 1494080 h 1574984"/>
                <a:gd name="connsiteX3" fmla="*/ 286870 w 1518023"/>
                <a:gd name="connsiteY3" fmla="*/ 1464197 h 1574984"/>
                <a:gd name="connsiteX4" fmla="*/ 364564 w 1518023"/>
                <a:gd name="connsiteY4" fmla="*/ 1338691 h 1574984"/>
                <a:gd name="connsiteX5" fmla="*/ 508000 w 1518023"/>
                <a:gd name="connsiteY5" fmla="*/ 1057797 h 1574984"/>
                <a:gd name="connsiteX6" fmla="*/ 693270 w 1518023"/>
                <a:gd name="connsiteY6" fmla="*/ 639444 h 1574984"/>
                <a:gd name="connsiteX7" fmla="*/ 782917 w 1518023"/>
                <a:gd name="connsiteY7" fmla="*/ 501986 h 1574984"/>
                <a:gd name="connsiteX8" fmla="*/ 878541 w 1518023"/>
                <a:gd name="connsiteY8" fmla="*/ 364527 h 1574984"/>
                <a:gd name="connsiteX9" fmla="*/ 1021976 w 1518023"/>
                <a:gd name="connsiteY9" fmla="*/ 5939 h 1574984"/>
                <a:gd name="connsiteX10" fmla="*/ 1129553 w 1518023"/>
                <a:gd name="connsiteY10" fmla="*/ 149374 h 1574984"/>
                <a:gd name="connsiteX11" fmla="*/ 1189317 w 1518023"/>
                <a:gd name="connsiteY11" fmla="*/ 262927 h 1574984"/>
                <a:gd name="connsiteX12" fmla="*/ 1344706 w 1518023"/>
                <a:gd name="connsiteY12" fmla="*/ 215115 h 1574984"/>
                <a:gd name="connsiteX13" fmla="*/ 1518023 w 1518023"/>
                <a:gd name="connsiteY13" fmla="*/ 1093656 h 1574984"/>
                <a:gd name="connsiteX0" fmla="*/ 0 w 1518023"/>
                <a:gd name="connsiteY0" fmla="*/ 1571774 h 1576842"/>
                <a:gd name="connsiteX1" fmla="*/ 155388 w 1518023"/>
                <a:gd name="connsiteY1" fmla="*/ 1565797 h 1576842"/>
                <a:gd name="connsiteX2" fmla="*/ 286870 w 1518023"/>
                <a:gd name="connsiteY2" fmla="*/ 1464197 h 1576842"/>
                <a:gd name="connsiteX3" fmla="*/ 364564 w 1518023"/>
                <a:gd name="connsiteY3" fmla="*/ 1338691 h 1576842"/>
                <a:gd name="connsiteX4" fmla="*/ 508000 w 1518023"/>
                <a:gd name="connsiteY4" fmla="*/ 1057797 h 1576842"/>
                <a:gd name="connsiteX5" fmla="*/ 693270 w 1518023"/>
                <a:gd name="connsiteY5" fmla="*/ 639444 h 1576842"/>
                <a:gd name="connsiteX6" fmla="*/ 782917 w 1518023"/>
                <a:gd name="connsiteY6" fmla="*/ 501986 h 1576842"/>
                <a:gd name="connsiteX7" fmla="*/ 878541 w 1518023"/>
                <a:gd name="connsiteY7" fmla="*/ 364527 h 1576842"/>
                <a:gd name="connsiteX8" fmla="*/ 1021976 w 1518023"/>
                <a:gd name="connsiteY8" fmla="*/ 5939 h 1576842"/>
                <a:gd name="connsiteX9" fmla="*/ 1129553 w 1518023"/>
                <a:gd name="connsiteY9" fmla="*/ 149374 h 1576842"/>
                <a:gd name="connsiteX10" fmla="*/ 1189317 w 1518023"/>
                <a:gd name="connsiteY10" fmla="*/ 262927 h 1576842"/>
                <a:gd name="connsiteX11" fmla="*/ 1344706 w 1518023"/>
                <a:gd name="connsiteY11" fmla="*/ 215115 h 1576842"/>
                <a:gd name="connsiteX12" fmla="*/ 1518023 w 1518023"/>
                <a:gd name="connsiteY12" fmla="*/ 1093656 h 1576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518023" h="1576842">
                  <a:moveTo>
                    <a:pt x="0" y="1571774"/>
                  </a:moveTo>
                  <a:cubicBezTo>
                    <a:pt x="58270" y="1575260"/>
                    <a:pt x="107576" y="1583726"/>
                    <a:pt x="155388" y="1565797"/>
                  </a:cubicBezTo>
                  <a:cubicBezTo>
                    <a:pt x="203200" y="1547868"/>
                    <a:pt x="252007" y="1502048"/>
                    <a:pt x="286870" y="1464197"/>
                  </a:cubicBezTo>
                  <a:cubicBezTo>
                    <a:pt x="321733" y="1426346"/>
                    <a:pt x="327709" y="1406424"/>
                    <a:pt x="364564" y="1338691"/>
                  </a:cubicBezTo>
                  <a:cubicBezTo>
                    <a:pt x="401419" y="1270958"/>
                    <a:pt x="453216" y="1174338"/>
                    <a:pt x="508000" y="1057797"/>
                  </a:cubicBezTo>
                  <a:cubicBezTo>
                    <a:pt x="562784" y="941256"/>
                    <a:pt x="647450" y="732079"/>
                    <a:pt x="693270" y="639444"/>
                  </a:cubicBezTo>
                  <a:cubicBezTo>
                    <a:pt x="739090" y="546809"/>
                    <a:pt x="752038" y="547806"/>
                    <a:pt x="782917" y="501986"/>
                  </a:cubicBezTo>
                  <a:cubicBezTo>
                    <a:pt x="813796" y="456166"/>
                    <a:pt x="838698" y="447201"/>
                    <a:pt x="878541" y="364527"/>
                  </a:cubicBezTo>
                  <a:cubicBezTo>
                    <a:pt x="918384" y="281853"/>
                    <a:pt x="980141" y="41798"/>
                    <a:pt x="1021976" y="5939"/>
                  </a:cubicBezTo>
                  <a:cubicBezTo>
                    <a:pt x="1063811" y="-29920"/>
                    <a:pt x="1101663" y="106543"/>
                    <a:pt x="1129553" y="149374"/>
                  </a:cubicBezTo>
                  <a:cubicBezTo>
                    <a:pt x="1157443" y="192205"/>
                    <a:pt x="1153458" y="251970"/>
                    <a:pt x="1189317" y="262927"/>
                  </a:cubicBezTo>
                  <a:cubicBezTo>
                    <a:pt x="1225176" y="273884"/>
                    <a:pt x="1289922" y="76660"/>
                    <a:pt x="1344706" y="215115"/>
                  </a:cubicBezTo>
                  <a:cubicBezTo>
                    <a:pt x="1385545" y="360542"/>
                    <a:pt x="1451784" y="727099"/>
                    <a:pt x="1518023" y="1093656"/>
                  </a:cubicBezTo>
                </a:path>
              </a:pathLst>
            </a:custGeom>
            <a:noFill/>
            <a:ln w="254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2DAC725-0010-489D-9031-8A0068E3AAF2}"/>
                </a:ext>
              </a:extLst>
            </p:cNvPr>
            <p:cNvSpPr txBox="1"/>
            <p:nvPr/>
          </p:nvSpPr>
          <p:spPr>
            <a:xfrm>
              <a:off x="140219" y="6793070"/>
              <a:ext cx="238142" cy="14872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350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75C00C6-FAF5-4986-B446-A145D1642B5F}"/>
                </a:ext>
              </a:extLst>
            </p:cNvPr>
            <p:cNvSpPr txBox="1"/>
            <p:nvPr/>
          </p:nvSpPr>
          <p:spPr>
            <a:xfrm>
              <a:off x="466159" y="6793070"/>
              <a:ext cx="238142" cy="14872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400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44F2E3F-490F-4BB5-8E8C-95487167CEAE}"/>
                </a:ext>
              </a:extLst>
            </p:cNvPr>
            <p:cNvSpPr txBox="1"/>
            <p:nvPr/>
          </p:nvSpPr>
          <p:spPr>
            <a:xfrm>
              <a:off x="792100" y="6793070"/>
              <a:ext cx="238142" cy="14872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450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05C2E9D-77D4-482E-AA03-DABEDDBC78D0}"/>
                </a:ext>
              </a:extLst>
            </p:cNvPr>
            <p:cNvSpPr txBox="1"/>
            <p:nvPr/>
          </p:nvSpPr>
          <p:spPr>
            <a:xfrm>
              <a:off x="1118040" y="6793070"/>
              <a:ext cx="238142" cy="14872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500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DC33009-674A-4221-AF17-B0C4428A9D22}"/>
                </a:ext>
              </a:extLst>
            </p:cNvPr>
            <p:cNvSpPr txBox="1"/>
            <p:nvPr/>
          </p:nvSpPr>
          <p:spPr>
            <a:xfrm>
              <a:off x="1443980" y="6793070"/>
              <a:ext cx="238142" cy="14872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550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CA55E6D-D6DD-4C4B-B131-BC26574EB38B}"/>
                </a:ext>
              </a:extLst>
            </p:cNvPr>
            <p:cNvSpPr txBox="1"/>
            <p:nvPr/>
          </p:nvSpPr>
          <p:spPr>
            <a:xfrm>
              <a:off x="1769920" y="6793070"/>
              <a:ext cx="238142" cy="14872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600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F5A7C8A-C567-4B47-ACA8-82868F887D28}"/>
                </a:ext>
              </a:extLst>
            </p:cNvPr>
            <p:cNvSpPr txBox="1"/>
            <p:nvPr/>
          </p:nvSpPr>
          <p:spPr>
            <a:xfrm>
              <a:off x="2095861" y="6793070"/>
              <a:ext cx="238142" cy="14872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650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0AC1054-26F5-42A6-974A-97C61DC5C2B4}"/>
                </a:ext>
              </a:extLst>
            </p:cNvPr>
            <p:cNvSpPr txBox="1"/>
            <p:nvPr/>
          </p:nvSpPr>
          <p:spPr>
            <a:xfrm>
              <a:off x="2421798" y="6793070"/>
              <a:ext cx="238142" cy="14872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700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2DA2740E-0ADE-4190-932E-80B29130F6AD}"/>
                </a:ext>
              </a:extLst>
            </p:cNvPr>
            <p:cNvSpPr txBox="1"/>
            <p:nvPr/>
          </p:nvSpPr>
          <p:spPr>
            <a:xfrm rot="16200000">
              <a:off x="-739648" y="5852955"/>
              <a:ext cx="1670736" cy="1720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Relative Absorbance/Emission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5E746B3-6503-4100-9B66-BCAB87B6B186}"/>
                </a:ext>
              </a:extLst>
            </p:cNvPr>
            <p:cNvSpPr txBox="1"/>
            <p:nvPr/>
          </p:nvSpPr>
          <p:spPr>
            <a:xfrm>
              <a:off x="743284" y="6939378"/>
              <a:ext cx="1082957" cy="14872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Wavelength (nm)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EB9C870-CB35-4FD6-B1BD-52440F223F58}"/>
                </a:ext>
              </a:extLst>
            </p:cNvPr>
            <p:cNvSpPr txBox="1"/>
            <p:nvPr/>
          </p:nvSpPr>
          <p:spPr>
            <a:xfrm>
              <a:off x="332350" y="5266785"/>
              <a:ext cx="445556" cy="29744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Y55</a:t>
              </a:r>
            </a:p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Extract</a:t>
              </a:r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373F8827-E2BF-4F33-8DA3-ED8D0D538F47}"/>
                </a:ext>
              </a:extLst>
            </p:cNvPr>
            <p:cNvCxnSpPr>
              <a:cxnSpLocks/>
            </p:cNvCxnSpPr>
            <p:nvPr/>
          </p:nvCxnSpPr>
          <p:spPr>
            <a:xfrm>
              <a:off x="200197" y="5084603"/>
              <a:ext cx="0" cy="170846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E6C0EC8F-B2FA-4696-936D-906D3B6B562E}"/>
                </a:ext>
              </a:extLst>
            </p:cNvPr>
            <p:cNvCxnSpPr>
              <a:cxnSpLocks/>
            </p:cNvCxnSpPr>
            <p:nvPr/>
          </p:nvCxnSpPr>
          <p:spPr>
            <a:xfrm>
              <a:off x="200197" y="6793070"/>
              <a:ext cx="2397203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5D89C869-DAFC-4729-9132-C17848A99535}"/>
                </a:ext>
              </a:extLst>
            </p:cNvPr>
            <p:cNvCxnSpPr>
              <a:cxnSpLocks/>
              <a:stCxn id="34" idx="1"/>
              <a:endCxn id="38" idx="12"/>
            </p:cNvCxnSpPr>
            <p:nvPr/>
          </p:nvCxnSpPr>
          <p:spPr>
            <a:xfrm flipH="1">
              <a:off x="1679453" y="5346345"/>
              <a:ext cx="147196" cy="82793"/>
            </a:xfrm>
            <a:prstGeom prst="line">
              <a:avLst/>
            </a:prstGeom>
            <a:ln w="12700">
              <a:solidFill>
                <a:srgbClr val="FF6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4EF18988-CEDC-4F63-9EFD-2262EBCA3C8A}"/>
                </a:ext>
              </a:extLst>
            </p:cNvPr>
            <p:cNvCxnSpPr>
              <a:cxnSpLocks/>
              <a:stCxn id="34" idx="1"/>
              <a:endCxn id="39" idx="9"/>
            </p:cNvCxnSpPr>
            <p:nvPr/>
          </p:nvCxnSpPr>
          <p:spPr>
            <a:xfrm flipH="1">
              <a:off x="1817415" y="5346345"/>
              <a:ext cx="9234" cy="290267"/>
            </a:xfrm>
            <a:prstGeom prst="line">
              <a:avLst/>
            </a:prstGeom>
            <a:ln w="12700">
              <a:solidFill>
                <a:srgbClr val="4472C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76BB2896-8E68-4D46-B237-4558DFAE642C}"/>
                </a:ext>
              </a:extLst>
            </p:cNvPr>
            <p:cNvSpPr txBox="1"/>
            <p:nvPr/>
          </p:nvSpPr>
          <p:spPr>
            <a:xfrm>
              <a:off x="747597" y="5084603"/>
              <a:ext cx="476284" cy="14872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465 nm</a:t>
              </a:r>
            </a:p>
          </p:txBody>
        </p: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5F55C886-89DA-416B-B206-0642331E1F09}"/>
                </a:ext>
              </a:extLst>
            </p:cNvPr>
            <p:cNvCxnSpPr>
              <a:cxnSpLocks/>
              <a:stCxn id="23" idx="2"/>
              <a:endCxn id="12" idx="6"/>
            </p:cNvCxnSpPr>
            <p:nvPr/>
          </p:nvCxnSpPr>
          <p:spPr>
            <a:xfrm>
              <a:off x="555128" y="5564230"/>
              <a:ext cx="147097" cy="167685"/>
            </a:xfrm>
            <a:prstGeom prst="line">
              <a:avLst/>
            </a:prstGeom>
            <a:ln w="127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B89C3DC-D8B5-4845-9337-6DD863B5CA26}"/>
                </a:ext>
              </a:extLst>
            </p:cNvPr>
            <p:cNvSpPr txBox="1"/>
            <p:nvPr/>
          </p:nvSpPr>
          <p:spPr>
            <a:xfrm>
              <a:off x="1826648" y="5271983"/>
              <a:ext cx="175406" cy="148723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 err="1">
                  <a:latin typeface="Arial" panose="020B0604020202020204" pitchFamily="34" charset="0"/>
                  <a:cs typeface="Arial" panose="020B0604020202020204" pitchFamily="34" charset="0"/>
                </a:rPr>
                <a:t>aB</a:t>
              </a:r>
              <a:endParaRPr 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93B93F93-FEED-4488-8806-D729D9E87A6B}"/>
                </a:ext>
              </a:extLst>
            </p:cNvPr>
            <p:cNvSpPr txBox="1"/>
            <p:nvPr/>
          </p:nvSpPr>
          <p:spPr>
            <a:xfrm>
              <a:off x="1506940" y="5084603"/>
              <a:ext cx="277833" cy="14872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570 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57134F43-7D45-434B-80E1-776B2CE523C2}"/>
                </a:ext>
              </a:extLst>
            </p:cNvPr>
            <p:cNvSpPr txBox="1"/>
            <p:nvPr/>
          </p:nvSpPr>
          <p:spPr>
            <a:xfrm>
              <a:off x="1926827" y="5084603"/>
              <a:ext cx="277833" cy="14872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630 </a:t>
              </a:r>
            </a:p>
          </p:txBody>
        </p:sp>
      </p:grpSp>
      <p:graphicFrame>
        <p:nvGraphicFramePr>
          <p:cNvPr id="40" name="Chart 39">
            <a:extLst>
              <a:ext uri="{FF2B5EF4-FFF2-40B4-BE49-F238E27FC236}">
                <a16:creationId xmlns:a16="http://schemas.microsoft.com/office/drawing/2014/main" id="{A2BBFA03-4FAC-468E-896F-502C5563101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92060370"/>
              </p:ext>
            </p:extLst>
          </p:nvPr>
        </p:nvGraphicFramePr>
        <p:xfrm>
          <a:off x="3200400" y="2194560"/>
          <a:ext cx="3779163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549967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57E1892-A37D-470D-8AF9-9CCB61495D2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03" t="17977" r="15238" b="15992"/>
          <a:stretch/>
        </p:blipFill>
        <p:spPr>
          <a:xfrm>
            <a:off x="12" y="4370"/>
            <a:ext cx="1457326" cy="13716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F7A28DB-A354-402C-9D95-AB63E769A55E}"/>
              </a:ext>
            </a:extLst>
          </p:cNvPr>
          <p:cNvSpPr txBox="1"/>
          <p:nvPr/>
        </p:nvSpPr>
        <p:spPr>
          <a:xfrm>
            <a:off x="9529759" y="2197076"/>
            <a:ext cx="23957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70C0"/>
                </a:solidFill>
                <a:cs typeface="Arial" panose="020B0604020202020204" pitchFamily="34" charset="0"/>
              </a:rPr>
              <a:t>Linear Energy Transfer (LET) spectrometer</a:t>
            </a:r>
          </a:p>
        </p:txBody>
      </p:sp>
      <p:pic>
        <p:nvPicPr>
          <p:cNvPr id="5" name="Picture 2" descr="Timepix3 | Knowledge Transfer">
            <a:extLst>
              <a:ext uri="{FF2B5EF4-FFF2-40B4-BE49-F238E27FC236}">
                <a16:creationId xmlns:a16="http://schemas.microsoft.com/office/drawing/2014/main" id="{951F546B-9CCE-490C-A9FE-C8526E7274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52" b="29998"/>
          <a:stretch/>
        </p:blipFill>
        <p:spPr bwMode="auto">
          <a:xfrm>
            <a:off x="7522341" y="1909567"/>
            <a:ext cx="2151197" cy="1121798"/>
          </a:xfrm>
          <a:prstGeom prst="rect">
            <a:avLst/>
          </a:prstGeom>
          <a:noFill/>
          <a:effectLst>
            <a:softEdge rad="67258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5F27270-4B90-4C98-B77A-FD918BC4D61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2012"/>
          <a:stretch/>
        </p:blipFill>
        <p:spPr>
          <a:xfrm>
            <a:off x="7522340" y="3214162"/>
            <a:ext cx="2151197" cy="299915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3B86738-CDA8-4F37-9C05-3EF0191CA1C5}"/>
              </a:ext>
            </a:extLst>
          </p:cNvPr>
          <p:cNvSpPr txBox="1"/>
          <p:nvPr/>
        </p:nvSpPr>
        <p:spPr>
          <a:xfrm>
            <a:off x="9613620" y="4440351"/>
            <a:ext cx="2026726" cy="546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70C0"/>
                </a:solidFill>
                <a:cs typeface="Arial" panose="020B0604020202020204" pitchFamily="34" charset="0"/>
              </a:rPr>
              <a:t>Mini-Fast Neutron Detector (FND)</a:t>
            </a:r>
          </a:p>
        </p:txBody>
      </p:sp>
      <p:graphicFrame>
        <p:nvGraphicFramePr>
          <p:cNvPr id="11" name="Table 11">
            <a:extLst>
              <a:ext uri="{FF2B5EF4-FFF2-40B4-BE49-F238E27FC236}">
                <a16:creationId xmlns:a16="http://schemas.microsoft.com/office/drawing/2014/main" id="{4CC84243-DA07-41FA-95B8-297677336F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4214931"/>
              </p:ext>
            </p:extLst>
          </p:nvPr>
        </p:nvGraphicFramePr>
        <p:xfrm>
          <a:off x="587768" y="2197076"/>
          <a:ext cx="5768976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9055">
                  <a:extLst>
                    <a:ext uri="{9D8B030D-6E8A-4147-A177-3AD203B41FA5}">
                      <a16:colId xmlns:a16="http://schemas.microsoft.com/office/drawing/2014/main" val="483939251"/>
                    </a:ext>
                  </a:extLst>
                </a:gridCol>
                <a:gridCol w="1105433">
                  <a:extLst>
                    <a:ext uri="{9D8B030D-6E8A-4147-A177-3AD203B41FA5}">
                      <a16:colId xmlns:a16="http://schemas.microsoft.com/office/drawing/2014/main" val="2280010820"/>
                    </a:ext>
                  </a:extLst>
                </a:gridCol>
                <a:gridCol w="1442244">
                  <a:extLst>
                    <a:ext uri="{9D8B030D-6E8A-4147-A177-3AD203B41FA5}">
                      <a16:colId xmlns:a16="http://schemas.microsoft.com/office/drawing/2014/main" val="3148763339"/>
                    </a:ext>
                  </a:extLst>
                </a:gridCol>
                <a:gridCol w="1442244">
                  <a:extLst>
                    <a:ext uri="{9D8B030D-6E8A-4147-A177-3AD203B41FA5}">
                      <a16:colId xmlns:a16="http://schemas.microsoft.com/office/drawing/2014/main" val="13178368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Mission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Project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Dose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% Fast Neutron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410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Chandrayaan-1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RADOM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Effective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2-20%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2245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Lunar Prospector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Effective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16-18%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7010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LRO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CRaTER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Absorbed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2871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Chang’E</a:t>
                      </a:r>
                      <a:r>
                        <a:rPr lang="en-US" dirty="0"/>
                        <a:t> 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Absorbed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549447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3AE5ED5F-9547-4BE0-A41D-CFD129B09533}"/>
              </a:ext>
            </a:extLst>
          </p:cNvPr>
          <p:cNvSpPr txBox="1"/>
          <p:nvPr/>
        </p:nvSpPr>
        <p:spPr>
          <a:xfrm>
            <a:off x="1988456" y="274672"/>
            <a:ext cx="99962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Lunar surface radiation is primarily extrapolated from lunar orbiter data. </a:t>
            </a:r>
          </a:p>
          <a:p>
            <a:r>
              <a:rPr lang="en-US" sz="2400" dirty="0"/>
              <a:t>There is not yet a consensus for the percentage of fast neutrons in total dose.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209E994-CD92-4E96-9B9C-762CD87E3BEF}"/>
              </a:ext>
            </a:extLst>
          </p:cNvPr>
          <p:cNvSpPr txBox="1"/>
          <p:nvPr/>
        </p:nvSpPr>
        <p:spPr>
          <a:xfrm>
            <a:off x="587324" y="4757060"/>
            <a:ext cx="5769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Direct measurement of charged particles and fast neutrons will provide ground truth data at a south polar landing site.</a:t>
            </a:r>
          </a:p>
        </p:txBody>
      </p:sp>
    </p:spTree>
    <p:extLst>
      <p:ext uri="{BB962C8B-B14F-4D97-AF65-F5344CB8AC3E}">
        <p14:creationId xmlns:p14="http://schemas.microsoft.com/office/powerpoint/2010/main" val="12685038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ground, outdoor&#10;&#10;Description automatically generated">
            <a:extLst>
              <a:ext uri="{FF2B5EF4-FFF2-40B4-BE49-F238E27FC236}">
                <a16:creationId xmlns:a16="http://schemas.microsoft.com/office/drawing/2014/main" id="{C61C8C04-08E8-491F-8440-7CEECDA35F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1" cy="6858000"/>
          </a:xfrm>
          <a:prstGeom prst="rect">
            <a:avLst/>
          </a:prstGeom>
        </p:spPr>
      </p:pic>
      <p:pic>
        <p:nvPicPr>
          <p:cNvPr id="25" name="Picture 24" descr="Logo&#10;&#10;Description automatically generated">
            <a:extLst>
              <a:ext uri="{FF2B5EF4-FFF2-40B4-BE49-F238E27FC236}">
                <a16:creationId xmlns:a16="http://schemas.microsoft.com/office/drawing/2014/main" id="{163ABBDE-9418-487C-A753-8FDAA046EC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39261" cy="137160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A29E4080-9A17-4A6C-A6E2-077C5357D6D7}"/>
              </a:ext>
            </a:extLst>
          </p:cNvPr>
          <p:cNvSpPr txBox="1"/>
          <p:nvPr/>
        </p:nvSpPr>
        <p:spPr>
          <a:xfrm>
            <a:off x="1895475" y="362634"/>
            <a:ext cx="4755854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LEIA </a:t>
            </a:r>
            <a:r>
              <a:rPr lang="en-US" sz="3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expected outcomes</a:t>
            </a:r>
            <a:endParaRPr lang="en-US" sz="3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975BDF6-6A10-42D3-9095-121F71872ECD}"/>
              </a:ext>
            </a:extLst>
          </p:cNvPr>
          <p:cNvSpPr txBox="1"/>
          <p:nvPr/>
        </p:nvSpPr>
        <p:spPr>
          <a:xfrm>
            <a:off x="1170196" y="2644170"/>
            <a:ext cx="9851608" cy="1569660"/>
          </a:xfrm>
          <a:prstGeom prst="rect">
            <a:avLst/>
          </a:prstGeom>
          <a:solidFill>
            <a:schemeClr val="tx1">
              <a:lumMod val="50000"/>
              <a:lumOff val="50000"/>
              <a:alpha val="50000"/>
            </a:schemeClr>
          </a:solidFill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Determine cellular sensitivity to the lunar environment.</a:t>
            </a:r>
          </a:p>
          <a:p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Evaluate feasibility of bioproduction on the Moon.</a:t>
            </a:r>
          </a:p>
          <a:p>
            <a:r>
              <a:rPr lang="en-US" sz="24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Test genetic strategies to enhance cellular tolerance to the lunar environment.</a:t>
            </a:r>
          </a:p>
          <a:p>
            <a:r>
              <a:rPr lang="en-US" sz="24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Determine ground truth radiation risks for crew.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0894BA2-F746-4DC2-BB73-44DAE8ACC35B}"/>
              </a:ext>
            </a:extLst>
          </p:cNvPr>
          <p:cNvSpPr txBox="1"/>
          <p:nvPr/>
        </p:nvSpPr>
        <p:spPr>
          <a:xfrm>
            <a:off x="0" y="6550223"/>
            <a:ext cx="16574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Image credits: NASA</a:t>
            </a:r>
          </a:p>
        </p:txBody>
      </p:sp>
    </p:spTree>
    <p:extLst>
      <p:ext uri="{BB962C8B-B14F-4D97-AF65-F5344CB8AC3E}">
        <p14:creationId xmlns:p14="http://schemas.microsoft.com/office/powerpoint/2010/main" val="3509086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5DAB8B4-6DB4-4C8C-974B-1CD6EBAB679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03" t="17977" r="15238" b="15992"/>
          <a:stretch/>
        </p:blipFill>
        <p:spPr>
          <a:xfrm>
            <a:off x="12" y="8740"/>
            <a:ext cx="1457326" cy="13716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9B252E1-2A19-49BE-91FA-B538DD07B229}"/>
              </a:ext>
            </a:extLst>
          </p:cNvPr>
          <p:cNvSpPr txBox="1"/>
          <p:nvPr/>
        </p:nvSpPr>
        <p:spPr>
          <a:xfrm>
            <a:off x="1737360" y="432930"/>
            <a:ext cx="20505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Project team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167E608-B8AC-40E6-8E10-7F6FB7522DD4}"/>
              </a:ext>
            </a:extLst>
          </p:cNvPr>
          <p:cNvSpPr txBox="1"/>
          <p:nvPr/>
        </p:nvSpPr>
        <p:spPr>
          <a:xfrm>
            <a:off x="1737360" y="1380340"/>
            <a:ext cx="4182521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A. Mark Settles (Principal Investigator)</a:t>
            </a:r>
          </a:p>
          <a:p>
            <a:r>
              <a:rPr lang="en-US" dirty="0"/>
              <a:t>Sergio Santa Maria (Deputy PI)</a:t>
            </a:r>
          </a:p>
          <a:p>
            <a:r>
              <a:rPr lang="en-US" dirty="0"/>
              <a:t>Donald M. Hassler (Co-I, </a:t>
            </a:r>
            <a:r>
              <a:rPr lang="en-US" dirty="0" err="1"/>
              <a:t>SwRI</a:t>
            </a:r>
            <a:r>
              <a:rPr lang="en-US" dirty="0"/>
              <a:t>)</a:t>
            </a:r>
          </a:p>
          <a:p>
            <a:r>
              <a:rPr lang="en-US" dirty="0"/>
              <a:t>Brandon Maryatt (PM)</a:t>
            </a:r>
          </a:p>
          <a:p>
            <a:r>
              <a:rPr lang="en-US" dirty="0"/>
              <a:t>Dave Pletcher (PM)</a:t>
            </a:r>
          </a:p>
          <a:p>
            <a:endParaRPr lang="en-US" dirty="0"/>
          </a:p>
          <a:p>
            <a:r>
              <a:rPr lang="en-US" u="sng" dirty="0"/>
              <a:t>Science Team</a:t>
            </a:r>
          </a:p>
          <a:p>
            <a:r>
              <a:rPr lang="en-US" dirty="0"/>
              <a:t>Natalie Ball</a:t>
            </a:r>
          </a:p>
          <a:p>
            <a:r>
              <a:rPr lang="en-US" dirty="0"/>
              <a:t>Jared Broddrick</a:t>
            </a:r>
          </a:p>
          <a:p>
            <a:r>
              <a:rPr lang="en-US" dirty="0"/>
              <a:t>Jessica Chau</a:t>
            </a:r>
          </a:p>
          <a:p>
            <a:r>
              <a:rPr lang="en-US" dirty="0"/>
              <a:t>Natalya Dvorochkin</a:t>
            </a:r>
          </a:p>
          <a:p>
            <a:r>
              <a:rPr lang="en-US" dirty="0"/>
              <a:t>Jennifer </a:t>
            </a:r>
            <a:r>
              <a:rPr lang="en-US"/>
              <a:t>Gil Acevedo</a:t>
            </a:r>
            <a:endParaRPr lang="en-US" dirty="0"/>
          </a:p>
          <a:p>
            <a:r>
              <a:rPr lang="en-US" dirty="0"/>
              <a:t>Diana Gentry</a:t>
            </a:r>
          </a:p>
          <a:p>
            <a:r>
              <a:rPr lang="en-US" dirty="0"/>
              <a:t>Aditya Hindupur</a:t>
            </a:r>
          </a:p>
          <a:p>
            <a:r>
              <a:rPr lang="en-US" dirty="0"/>
              <a:t>Jessica Lee</a:t>
            </a:r>
          </a:p>
          <a:p>
            <a:r>
              <a:rPr lang="en-US" dirty="0"/>
              <a:t>Lauren Liddell</a:t>
            </a:r>
          </a:p>
          <a:p>
            <a:r>
              <a:rPr lang="en-US" dirty="0"/>
              <a:t>Jack Miller</a:t>
            </a:r>
          </a:p>
          <a:p>
            <a:r>
              <a:rPr lang="en-US" dirty="0"/>
              <a:t>Cary Zeitlin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8957FD3-FDDE-4A67-BAD2-06B29D22C372}"/>
              </a:ext>
            </a:extLst>
          </p:cNvPr>
          <p:cNvSpPr txBox="1"/>
          <p:nvPr/>
        </p:nvSpPr>
        <p:spPr>
          <a:xfrm>
            <a:off x="6400800" y="1380340"/>
            <a:ext cx="3771900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u="sng" dirty="0" err="1"/>
              <a:t>BioSensor</a:t>
            </a:r>
            <a:r>
              <a:rPr lang="en-US" u="sng" dirty="0"/>
              <a:t> Engineering Leads</a:t>
            </a:r>
          </a:p>
          <a:p>
            <a:r>
              <a:rPr lang="en-US" dirty="0"/>
              <a:t>Leandro James (Systems Engineering)</a:t>
            </a:r>
          </a:p>
          <a:p>
            <a:r>
              <a:rPr lang="en-US" dirty="0"/>
              <a:t>Earl Daley (Mechanical)</a:t>
            </a:r>
          </a:p>
          <a:p>
            <a:r>
              <a:rPr lang="en-US" dirty="0"/>
              <a:t>Shang Wu (Electrical)</a:t>
            </a:r>
          </a:p>
          <a:p>
            <a:r>
              <a:rPr lang="en-US" dirty="0"/>
              <a:t>Brandon Schmitt (Software)</a:t>
            </a:r>
          </a:p>
          <a:p>
            <a:r>
              <a:rPr lang="en-US" dirty="0"/>
              <a:t>Alex Szerszen  (Thermal)</a:t>
            </a:r>
          </a:p>
          <a:p>
            <a:r>
              <a:rPr lang="en-US" dirty="0"/>
              <a:t>Mike Padgen (Fluidics)</a:t>
            </a:r>
          </a:p>
          <a:p>
            <a:endParaRPr lang="en-US" dirty="0"/>
          </a:p>
          <a:p>
            <a:r>
              <a:rPr lang="en-US" u="sng" dirty="0"/>
              <a:t>Mini-FND Engineering (</a:t>
            </a:r>
            <a:r>
              <a:rPr lang="en-US" u="sng" dirty="0" err="1"/>
              <a:t>SwRI</a:t>
            </a:r>
            <a:r>
              <a:rPr lang="en-US" u="sng" dirty="0"/>
              <a:t>)</a:t>
            </a:r>
          </a:p>
          <a:p>
            <a:r>
              <a:rPr lang="en-US" dirty="0"/>
              <a:t>Traci Case (PM)</a:t>
            </a:r>
          </a:p>
          <a:p>
            <a:r>
              <a:rPr lang="en-US" dirty="0"/>
              <a:t>Bent Ehresmann</a:t>
            </a:r>
          </a:p>
          <a:p>
            <a:r>
              <a:rPr lang="en-US" dirty="0"/>
              <a:t>Kerry Neal</a:t>
            </a:r>
          </a:p>
          <a:p>
            <a:r>
              <a:rPr lang="en-US" dirty="0"/>
              <a:t>Brian Pyke</a:t>
            </a:r>
          </a:p>
          <a:p>
            <a:r>
              <a:rPr lang="en-US" dirty="0"/>
              <a:t>Michael Shoffner</a:t>
            </a:r>
          </a:p>
          <a:p>
            <a:endParaRPr lang="en-US" dirty="0"/>
          </a:p>
          <a:p>
            <a:r>
              <a:rPr lang="en-US" u="sng" dirty="0"/>
              <a:t>Funding</a:t>
            </a:r>
          </a:p>
          <a:p>
            <a:r>
              <a:rPr lang="en-US" dirty="0"/>
              <a:t>NASA PRISM-2</a:t>
            </a:r>
          </a:p>
          <a:p>
            <a:r>
              <a:rPr lang="en-US" dirty="0"/>
              <a:t>NASA Space Biology</a:t>
            </a:r>
          </a:p>
        </p:txBody>
      </p:sp>
    </p:spTree>
    <p:extLst>
      <p:ext uri="{BB962C8B-B14F-4D97-AF65-F5344CB8AC3E}">
        <p14:creationId xmlns:p14="http://schemas.microsoft.com/office/powerpoint/2010/main" val="38102621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485D526-358B-48A7-97CB-DEEE89F89793}"/>
              </a:ext>
            </a:extLst>
          </p:cNvPr>
          <p:cNvSpPr txBox="1"/>
          <p:nvPr/>
        </p:nvSpPr>
        <p:spPr>
          <a:xfrm>
            <a:off x="914400" y="457200"/>
            <a:ext cx="36519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References/Background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E424443-58AC-48C2-896E-B70F816FED71}"/>
              </a:ext>
            </a:extLst>
          </p:cNvPr>
          <p:cNvSpPr txBox="1"/>
          <p:nvPr/>
        </p:nvSpPr>
        <p:spPr>
          <a:xfrm>
            <a:off x="914400" y="1335652"/>
            <a:ext cx="10332720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Ball N., Kagawa H., Hindupur A., Sims K., Hogan J., Levri J. (2020) BioNutrients-1: Development of an On-Demand Nutrient Production System for Long-Duration Missions. ICES-2020-119. </a:t>
            </a:r>
            <a:r>
              <a:rPr lang="en-US" dirty="0">
                <a:hlinkClick r:id="rId2"/>
              </a:rPr>
              <a:t>https://ttu-ir.tdl.org/handle/2346/86343</a:t>
            </a:r>
            <a:r>
              <a:rPr lang="en-US" dirty="0"/>
              <a:t>. </a:t>
            </a:r>
          </a:p>
          <a:p>
            <a:endParaRPr lang="en-US" dirty="0"/>
          </a:p>
          <a:p>
            <a:r>
              <a:rPr lang="en-US" dirty="0"/>
              <a:t>Ball N., Hindupur A., Kagawa H., Kostakis A., Gresser A.L., Levri J.A., Sims K., Sharif S., Villanueva A.G., Donovan F., Settles A.M., Hogan J. (2021) BioNutrients-2: Improvements to the BioNutrients-1 Nutrient Production System. ICES-2021-331. </a:t>
            </a:r>
            <a:r>
              <a:rPr lang="en-US" dirty="0">
                <a:hlinkClick r:id="rId3"/>
              </a:rPr>
              <a:t>https://ttu-ir.tdl.org/handle/2346/87260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Ricco, Antonio &amp; Santa Maria, Sergio &amp; </a:t>
            </a:r>
            <a:r>
              <a:rPr lang="en-US" dirty="0" err="1"/>
              <a:t>Hanel</a:t>
            </a:r>
            <a:r>
              <a:rPr lang="en-US" dirty="0"/>
              <a:t>, Robert &amp; Bhattacharya, Sharmila. (2020). </a:t>
            </a:r>
            <a:r>
              <a:rPr lang="en-US" dirty="0" err="1"/>
              <a:t>BioSentinel</a:t>
            </a:r>
            <a:r>
              <a:rPr lang="en-US" dirty="0"/>
              <a:t>: A 6U Nanosatellite for Deep-Space Biological Science. IEEE Aerospace and Electronic Systems Magazine. 35. 6-18. doi:10.1109/MAES.2019.2953760.</a:t>
            </a:r>
          </a:p>
          <a:p>
            <a:endParaRPr lang="en-US" dirty="0"/>
          </a:p>
          <a:p>
            <a:r>
              <a:rPr lang="en-US" dirty="0"/>
              <a:t>Santa Maria, S.R., Marina, D.B., Massaro </a:t>
            </a:r>
            <a:r>
              <a:rPr lang="en-US" dirty="0" err="1"/>
              <a:t>Tieze</a:t>
            </a:r>
            <a:r>
              <a:rPr lang="en-US" dirty="0"/>
              <a:t>, S., Liddell, L. C., Bhattacharya, S. (2020) </a:t>
            </a:r>
            <a:r>
              <a:rPr lang="en-US" dirty="0" err="1"/>
              <a:t>BioSentinel</a:t>
            </a:r>
            <a:r>
              <a:rPr lang="en-US" dirty="0"/>
              <a:t>: Long-Term </a:t>
            </a:r>
            <a:r>
              <a:rPr lang="en-US" i="1" dirty="0"/>
              <a:t>Saccharomyces cerevisiae </a:t>
            </a:r>
            <a:r>
              <a:rPr lang="en-US" dirty="0"/>
              <a:t>Preservation for a Deep Space Biosensor Mission. Astrobiology doi:10.1089/ast.2019.2073.</a:t>
            </a:r>
          </a:p>
        </p:txBody>
      </p:sp>
    </p:spTree>
    <p:extLst>
      <p:ext uri="{BB962C8B-B14F-4D97-AF65-F5344CB8AC3E}">
        <p14:creationId xmlns:p14="http://schemas.microsoft.com/office/powerpoint/2010/main" val="18859574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BA5B5DC95B97047A2F4B21713F329D2" ma:contentTypeVersion="10" ma:contentTypeDescription="Create a new document." ma:contentTypeScope="" ma:versionID="1eebb289019ec37c744a2158bcae1284">
  <xsd:schema xmlns:xsd="http://www.w3.org/2001/XMLSchema" xmlns:xs="http://www.w3.org/2001/XMLSchema" xmlns:p="http://schemas.microsoft.com/office/2006/metadata/properties" xmlns:ns2="541f59d7-946f-4e86-a6a8-2b79d7d227a1" xmlns:ns3="d900e117-17a0-4b24-9e47-511ef1d02c43" targetNamespace="http://schemas.microsoft.com/office/2006/metadata/properties" ma:root="true" ma:fieldsID="aaa5fe23281879abbd20fa1b11d54624" ns2:_="" ns3:_="">
    <xsd:import namespace="541f59d7-946f-4e86-a6a8-2b79d7d227a1"/>
    <xsd:import namespace="d900e117-17a0-4b24-9e47-511ef1d02c4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1f59d7-946f-4e86-a6a8-2b79d7d227a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0fb68aea-d2ee-4a6c-85e6-e4b5686e96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00e117-17a0-4b24-9e47-511ef1d02c43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bee144d0-3de3-48d9-8f82-6d308a9af591}" ma:internalName="TaxCatchAll" ma:showField="CatchAllData" ma:web="de193c10-43df-4b5e-b51d-d39c60c8806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4F3F878-B3A1-4951-8979-68A9428021A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41f59d7-946f-4e86-a6a8-2b79d7d227a1"/>
    <ds:schemaRef ds:uri="d900e117-17a0-4b24-9e47-511ef1d02c4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2D8FC91-3B5E-43D7-8F59-257617A6CF23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2910</TotalTime>
  <Words>1440</Words>
  <Application>Microsoft Office PowerPoint</Application>
  <PresentationFormat>Widescreen</PresentationFormat>
  <Paragraphs>233</Paragraphs>
  <Slides>17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Calibri</vt:lpstr>
      <vt:lpstr>Calibri Light</vt:lpstr>
      <vt:lpstr>Helvetica</vt:lpstr>
      <vt:lpstr>Office Theme</vt:lpstr>
      <vt:lpstr>Worksheet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Settles, Mark (ARC-SCB)</dc:creator>
  <cp:lastModifiedBy>Settles, Mark (ARC-SCB)</cp:lastModifiedBy>
  <cp:revision>27</cp:revision>
  <dcterms:created xsi:type="dcterms:W3CDTF">2021-11-22T23:03:05Z</dcterms:created>
  <dcterms:modified xsi:type="dcterms:W3CDTF">2022-07-19T16:06:39Z</dcterms:modified>
</cp:coreProperties>
</file>