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406" r:id="rId2"/>
    <p:sldId id="420" r:id="rId3"/>
    <p:sldId id="391" r:id="rId4"/>
    <p:sldId id="332" r:id="rId5"/>
    <p:sldId id="341" r:id="rId6"/>
    <p:sldId id="402" r:id="rId7"/>
    <p:sldId id="410" r:id="rId8"/>
    <p:sldId id="364" r:id="rId9"/>
    <p:sldId id="423" r:id="rId10"/>
    <p:sldId id="355" r:id="rId11"/>
    <p:sldId id="415" r:id="rId12"/>
    <p:sldId id="413" r:id="rId13"/>
    <p:sldId id="416" r:id="rId14"/>
    <p:sldId id="371" r:id="rId15"/>
    <p:sldId id="372" r:id="rId16"/>
    <p:sldId id="392" r:id="rId17"/>
    <p:sldId id="408" r:id="rId18"/>
    <p:sldId id="351" r:id="rId19"/>
    <p:sldId id="417" r:id="rId20"/>
    <p:sldId id="381" r:id="rId21"/>
    <p:sldId id="377" r:id="rId22"/>
    <p:sldId id="378" r:id="rId23"/>
    <p:sldId id="335"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2"/>
    <p:restoredTop sz="84966"/>
  </p:normalViewPr>
  <p:slideViewPr>
    <p:cSldViewPr snapToGrid="0" snapToObjects="1" showGuides="1">
      <p:cViewPr varScale="1">
        <p:scale>
          <a:sx n="103" d="100"/>
          <a:sy n="103" d="100"/>
        </p:scale>
        <p:origin x="1264" y="184"/>
      </p:cViewPr>
      <p:guideLst>
        <p:guide orient="horz" pos="2304"/>
        <p:guide pos="386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pugel/Documents/Miscellaneous/2022_COSPAR/20220714_Ranger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pugel/Documents/Miscellaneous/2022_COSPAR/20220714_Ranger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617902654807"/>
          <c:y val="2.7350400443658374E-2"/>
          <c:w val="0.8417446069423703"/>
          <c:h val="0.82809939194126614"/>
        </c:manualLayout>
      </c:layout>
      <c:barChart>
        <c:barDir val="col"/>
        <c:grouping val="clustered"/>
        <c:varyColors val="0"/>
        <c:ser>
          <c:idx val="0"/>
          <c:order val="0"/>
          <c:tx>
            <c:strRef>
              <c:f>Sheet1!$C$9</c:f>
              <c:strCache>
                <c:ptCount val="1"/>
                <c:pt idx="0">
                  <c:v>Failure</c:v>
                </c:pt>
              </c:strCache>
            </c:strRef>
          </c:tx>
          <c:spPr>
            <a:solidFill>
              <a:srgbClr val="C00000"/>
            </a:solidFill>
            <a:ln>
              <a:noFill/>
            </a:ln>
            <a:effectLst/>
          </c:spPr>
          <c:invertIfNegative val="0"/>
          <c:val>
            <c:numRef>
              <c:f>Sheet1!$D$9:$H$9</c:f>
              <c:numCache>
                <c:formatCode>General</c:formatCode>
                <c:ptCount val="5"/>
                <c:pt idx="0">
                  <c:v>56</c:v>
                </c:pt>
                <c:pt idx="1">
                  <c:v>60</c:v>
                </c:pt>
                <c:pt idx="2">
                  <c:v>80</c:v>
                </c:pt>
                <c:pt idx="3">
                  <c:v>40</c:v>
                </c:pt>
                <c:pt idx="4">
                  <c:v>14</c:v>
                </c:pt>
              </c:numCache>
            </c:numRef>
          </c:val>
          <c:extLst>
            <c:ext xmlns:c16="http://schemas.microsoft.com/office/drawing/2014/chart" uri="{C3380CC4-5D6E-409C-BE32-E72D297353CC}">
              <c16:uniqueId val="{00000000-651A-7049-AFD4-2370A3166F1F}"/>
            </c:ext>
          </c:extLst>
        </c:ser>
        <c:ser>
          <c:idx val="1"/>
          <c:order val="1"/>
          <c:tx>
            <c:strRef>
              <c:f>Sheet1!$C$10</c:f>
              <c:strCache>
                <c:ptCount val="1"/>
                <c:pt idx="0">
                  <c:v>Success</c:v>
                </c:pt>
              </c:strCache>
            </c:strRef>
          </c:tx>
          <c:spPr>
            <a:solidFill>
              <a:schemeClr val="accent6">
                <a:lumMod val="75000"/>
              </a:schemeClr>
            </a:solidFill>
            <a:ln>
              <a:noFill/>
            </a:ln>
            <a:effectLst/>
          </c:spPr>
          <c:invertIfNegative val="0"/>
          <c:val>
            <c:numRef>
              <c:f>Sheet1!$D$10:$H$10</c:f>
              <c:numCache>
                <c:formatCode>General</c:formatCode>
                <c:ptCount val="5"/>
                <c:pt idx="0">
                  <c:v>22</c:v>
                </c:pt>
                <c:pt idx="1">
                  <c:v>33</c:v>
                </c:pt>
                <c:pt idx="2">
                  <c:v>20</c:v>
                </c:pt>
                <c:pt idx="3">
                  <c:v>60</c:v>
                </c:pt>
                <c:pt idx="4">
                  <c:v>76</c:v>
                </c:pt>
              </c:numCache>
            </c:numRef>
          </c:val>
          <c:extLst>
            <c:ext xmlns:c16="http://schemas.microsoft.com/office/drawing/2014/chart" uri="{C3380CC4-5D6E-409C-BE32-E72D297353CC}">
              <c16:uniqueId val="{00000001-651A-7049-AFD4-2370A3166F1F}"/>
            </c:ext>
          </c:extLst>
        </c:ser>
        <c:ser>
          <c:idx val="2"/>
          <c:order val="2"/>
          <c:tx>
            <c:strRef>
              <c:f>Sheet1!$C$11</c:f>
              <c:strCache>
                <c:ptCount val="1"/>
                <c:pt idx="0">
                  <c:v>No Try/Self Destruct</c:v>
                </c:pt>
              </c:strCache>
            </c:strRef>
          </c:tx>
          <c:spPr>
            <a:solidFill>
              <a:schemeClr val="accent3"/>
            </a:solidFill>
            <a:ln>
              <a:noFill/>
            </a:ln>
            <a:effectLst/>
          </c:spPr>
          <c:invertIfNegative val="0"/>
          <c:val>
            <c:numRef>
              <c:f>Sheet1!$D$11:$H$11</c:f>
              <c:numCache>
                <c:formatCode>General</c:formatCode>
                <c:ptCount val="5"/>
                <c:pt idx="0">
                  <c:v>9</c:v>
                </c:pt>
                <c:pt idx="1">
                  <c:v>7</c:v>
                </c:pt>
                <c:pt idx="2">
                  <c:v>0</c:v>
                </c:pt>
                <c:pt idx="3">
                  <c:v>0</c:v>
                </c:pt>
                <c:pt idx="4">
                  <c:v>0</c:v>
                </c:pt>
              </c:numCache>
            </c:numRef>
          </c:val>
          <c:extLst>
            <c:ext xmlns:c16="http://schemas.microsoft.com/office/drawing/2014/chart" uri="{C3380CC4-5D6E-409C-BE32-E72D297353CC}">
              <c16:uniqueId val="{00000002-651A-7049-AFD4-2370A3166F1F}"/>
            </c:ext>
          </c:extLst>
        </c:ser>
        <c:dLbls>
          <c:showLegendKey val="0"/>
          <c:showVal val="0"/>
          <c:showCatName val="0"/>
          <c:showSerName val="0"/>
          <c:showPercent val="0"/>
          <c:showBubbleSize val="0"/>
        </c:dLbls>
        <c:gapWidth val="300"/>
        <c:axId val="1904568367"/>
        <c:axId val="1786157615"/>
      </c:barChart>
      <c:catAx>
        <c:axId val="1904568367"/>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Launches in Interval</a:t>
                </a:r>
                <a:r>
                  <a:rPr lang="en-US" sz="1800" b="1" baseline="0" dirty="0"/>
                  <a:t> Prior to </a:t>
                </a:r>
                <a:r>
                  <a:rPr lang="en-US" sz="1800" b="1" dirty="0"/>
                  <a:t>Ranger Mission </a:t>
                </a:r>
              </a:p>
            </c:rich>
          </c:tx>
          <c:layout>
            <c:manualLayout>
              <c:xMode val="edge"/>
              <c:yMode val="edge"/>
              <c:x val="0.2544028905090413"/>
              <c:y val="0.9334157879038222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786157615"/>
        <c:crosses val="autoZero"/>
        <c:auto val="1"/>
        <c:lblAlgn val="ctr"/>
        <c:lblOffset val="100"/>
        <c:noMultiLvlLbl val="0"/>
      </c:catAx>
      <c:valAx>
        <c:axId val="1786157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baseline="0"/>
                  <a:t>Occurrence of Event for Atlas Agena</a:t>
                </a:r>
                <a:r>
                  <a:rPr lang="en-US" sz="1800" b="1"/>
                  <a:t> [%]</a:t>
                </a:r>
              </a:p>
            </c:rich>
          </c:tx>
          <c:layout>
            <c:manualLayout>
              <c:xMode val="edge"/>
              <c:yMode val="edge"/>
              <c:x val="2.1951220355337829E-2"/>
              <c:y val="0.1341842403336087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04568367"/>
        <c:crosses val="autoZero"/>
        <c:crossBetween val="between"/>
      </c:valAx>
      <c:spPr>
        <a:noFill/>
        <a:ln>
          <a:noFill/>
        </a:ln>
        <a:effectLst/>
      </c:spPr>
    </c:plotArea>
    <c:legend>
      <c:legendPos val="r"/>
      <c:layout>
        <c:manualLayout>
          <c:xMode val="edge"/>
          <c:yMode val="edge"/>
          <c:x val="0.1526924583327236"/>
          <c:y val="4.2518320941298579E-2"/>
          <c:w val="0.22784341186262388"/>
          <c:h val="0.18698410245354019"/>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617902654807"/>
          <c:y val="2.7350400443658374E-2"/>
          <c:w val="0.8417446069423703"/>
          <c:h val="0.82809939194126614"/>
        </c:manualLayout>
      </c:layout>
      <c:barChart>
        <c:barDir val="col"/>
        <c:grouping val="clustered"/>
        <c:varyColors val="0"/>
        <c:ser>
          <c:idx val="0"/>
          <c:order val="0"/>
          <c:tx>
            <c:strRef>
              <c:f>Sheet1!$C$9</c:f>
              <c:strCache>
                <c:ptCount val="1"/>
                <c:pt idx="0">
                  <c:v>Failure</c:v>
                </c:pt>
              </c:strCache>
            </c:strRef>
          </c:tx>
          <c:spPr>
            <a:solidFill>
              <a:srgbClr val="C00000"/>
            </a:solidFill>
            <a:ln>
              <a:noFill/>
            </a:ln>
            <a:effectLst/>
          </c:spPr>
          <c:invertIfNegative val="0"/>
          <c:val>
            <c:numRef>
              <c:f>Sheet1!$D$9:$H$9</c:f>
              <c:numCache>
                <c:formatCode>General</c:formatCode>
                <c:ptCount val="5"/>
                <c:pt idx="0">
                  <c:v>56</c:v>
                </c:pt>
                <c:pt idx="1">
                  <c:v>60</c:v>
                </c:pt>
                <c:pt idx="2">
                  <c:v>80</c:v>
                </c:pt>
                <c:pt idx="3">
                  <c:v>40</c:v>
                </c:pt>
                <c:pt idx="4">
                  <c:v>14</c:v>
                </c:pt>
              </c:numCache>
            </c:numRef>
          </c:val>
          <c:extLst>
            <c:ext xmlns:c16="http://schemas.microsoft.com/office/drawing/2014/chart" uri="{C3380CC4-5D6E-409C-BE32-E72D297353CC}">
              <c16:uniqueId val="{00000000-86C7-6042-AA56-87EFADA064F8}"/>
            </c:ext>
          </c:extLst>
        </c:ser>
        <c:ser>
          <c:idx val="1"/>
          <c:order val="1"/>
          <c:tx>
            <c:strRef>
              <c:f>Sheet1!$C$10</c:f>
              <c:strCache>
                <c:ptCount val="1"/>
                <c:pt idx="0">
                  <c:v>Success</c:v>
                </c:pt>
              </c:strCache>
            </c:strRef>
          </c:tx>
          <c:spPr>
            <a:solidFill>
              <a:schemeClr val="accent6">
                <a:lumMod val="75000"/>
              </a:schemeClr>
            </a:solidFill>
            <a:ln>
              <a:noFill/>
            </a:ln>
            <a:effectLst/>
          </c:spPr>
          <c:invertIfNegative val="0"/>
          <c:val>
            <c:numRef>
              <c:f>Sheet1!$D$10:$H$10</c:f>
              <c:numCache>
                <c:formatCode>General</c:formatCode>
                <c:ptCount val="5"/>
                <c:pt idx="0">
                  <c:v>22</c:v>
                </c:pt>
                <c:pt idx="1">
                  <c:v>33</c:v>
                </c:pt>
                <c:pt idx="2">
                  <c:v>20</c:v>
                </c:pt>
                <c:pt idx="3">
                  <c:v>60</c:v>
                </c:pt>
                <c:pt idx="4">
                  <c:v>76</c:v>
                </c:pt>
              </c:numCache>
            </c:numRef>
          </c:val>
          <c:extLst>
            <c:ext xmlns:c16="http://schemas.microsoft.com/office/drawing/2014/chart" uri="{C3380CC4-5D6E-409C-BE32-E72D297353CC}">
              <c16:uniqueId val="{00000001-86C7-6042-AA56-87EFADA064F8}"/>
            </c:ext>
          </c:extLst>
        </c:ser>
        <c:ser>
          <c:idx val="2"/>
          <c:order val="2"/>
          <c:tx>
            <c:strRef>
              <c:f>Sheet1!$C$11</c:f>
              <c:strCache>
                <c:ptCount val="1"/>
                <c:pt idx="0">
                  <c:v>No Try/Self Destruct</c:v>
                </c:pt>
              </c:strCache>
            </c:strRef>
          </c:tx>
          <c:spPr>
            <a:solidFill>
              <a:schemeClr val="accent3"/>
            </a:solidFill>
            <a:ln>
              <a:noFill/>
            </a:ln>
            <a:effectLst/>
          </c:spPr>
          <c:invertIfNegative val="0"/>
          <c:val>
            <c:numRef>
              <c:f>Sheet1!$D$11:$H$11</c:f>
              <c:numCache>
                <c:formatCode>General</c:formatCode>
                <c:ptCount val="5"/>
                <c:pt idx="0">
                  <c:v>9</c:v>
                </c:pt>
                <c:pt idx="1">
                  <c:v>7</c:v>
                </c:pt>
                <c:pt idx="2">
                  <c:v>0</c:v>
                </c:pt>
                <c:pt idx="3">
                  <c:v>0</c:v>
                </c:pt>
                <c:pt idx="4">
                  <c:v>0</c:v>
                </c:pt>
              </c:numCache>
            </c:numRef>
          </c:val>
          <c:extLst>
            <c:ext xmlns:c16="http://schemas.microsoft.com/office/drawing/2014/chart" uri="{C3380CC4-5D6E-409C-BE32-E72D297353CC}">
              <c16:uniqueId val="{00000002-86C7-6042-AA56-87EFADA064F8}"/>
            </c:ext>
          </c:extLst>
        </c:ser>
        <c:dLbls>
          <c:showLegendKey val="0"/>
          <c:showVal val="0"/>
          <c:showCatName val="0"/>
          <c:showSerName val="0"/>
          <c:showPercent val="0"/>
          <c:showBubbleSize val="0"/>
        </c:dLbls>
        <c:gapWidth val="300"/>
        <c:axId val="1904568367"/>
        <c:axId val="1786157615"/>
      </c:barChart>
      <c:catAx>
        <c:axId val="1904568367"/>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Launches</a:t>
                </a:r>
                <a:r>
                  <a:rPr lang="en-US" sz="1800" b="1" baseline="0" dirty="0"/>
                  <a:t> Prior </a:t>
                </a:r>
                <a:r>
                  <a:rPr lang="en-US" sz="1800" b="1" dirty="0"/>
                  <a:t>Ranger Mission X </a:t>
                </a:r>
              </a:p>
            </c:rich>
          </c:tx>
          <c:layout>
            <c:manualLayout>
              <c:xMode val="edge"/>
              <c:yMode val="edge"/>
              <c:x val="0.10962727519213654"/>
              <c:y val="0.943494770033471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786157615"/>
        <c:crosses val="autoZero"/>
        <c:auto val="1"/>
        <c:lblAlgn val="ctr"/>
        <c:lblOffset val="100"/>
        <c:noMultiLvlLbl val="0"/>
      </c:catAx>
      <c:valAx>
        <c:axId val="1786157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baseline="0"/>
                  <a:t>Occurrence of Event for Atlas Agena</a:t>
                </a:r>
                <a:r>
                  <a:rPr lang="en-US" sz="1800" b="1"/>
                  <a:t> [%]</a:t>
                </a:r>
              </a:p>
            </c:rich>
          </c:tx>
          <c:layout>
            <c:manualLayout>
              <c:xMode val="edge"/>
              <c:yMode val="edge"/>
              <c:x val="2.1951220355337829E-2"/>
              <c:y val="0.1341842403336087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04568367"/>
        <c:crosses val="autoZero"/>
        <c:crossBetween val="between"/>
      </c:valAx>
      <c:spPr>
        <a:noFill/>
        <a:ln>
          <a:noFill/>
        </a:ln>
        <a:effectLst/>
      </c:spPr>
    </c:plotArea>
    <c:legend>
      <c:legendPos val="r"/>
      <c:layout>
        <c:manualLayout>
          <c:xMode val="edge"/>
          <c:yMode val="edge"/>
          <c:x val="0.11318026169311546"/>
          <c:y val="1.0210629612034233E-2"/>
          <c:w val="0.22784341186262388"/>
          <c:h val="0.18698410245354019"/>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C948C-A6CE-439A-B714-DB43C3984AD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91B8EB0A-BD32-4140-89E2-12ACC589CBA3}">
      <dgm:prSet/>
      <dgm:spPr/>
      <dgm:t>
        <a:bodyPr/>
        <a:lstStyle/>
        <a:p>
          <a:pPr>
            <a:defRPr b="1"/>
          </a:pPr>
          <a:r>
            <a:rPr lang="en-US" dirty="0"/>
            <a:t>24 April</a:t>
          </a:r>
        </a:p>
      </dgm:t>
    </dgm:pt>
    <dgm:pt modelId="{D223EFE1-5726-4BCC-8579-D9D45BE05278}" type="parTrans" cxnId="{D5025856-729C-4E75-802C-17B4A3ADE480}">
      <dgm:prSet/>
      <dgm:spPr/>
      <dgm:t>
        <a:bodyPr/>
        <a:lstStyle/>
        <a:p>
          <a:endParaRPr lang="en-US"/>
        </a:p>
      </dgm:t>
    </dgm:pt>
    <dgm:pt modelId="{6EF80D29-64D0-4704-955F-3DE32D5CEACF}" type="sibTrans" cxnId="{D5025856-729C-4E75-802C-17B4A3ADE480}">
      <dgm:prSet/>
      <dgm:spPr/>
      <dgm:t>
        <a:bodyPr/>
        <a:lstStyle/>
        <a:p>
          <a:endParaRPr lang="en-US"/>
        </a:p>
      </dgm:t>
    </dgm:pt>
    <dgm:pt modelId="{A927FBDF-1FA9-4041-B76F-0692AD8D2C3C}">
      <dgm:prSet/>
      <dgm:spPr/>
      <dgm:t>
        <a:bodyPr/>
        <a:lstStyle/>
        <a:p>
          <a:r>
            <a:rPr lang="en-US" b="1" dirty="0"/>
            <a:t>External contractor engaged to fabricate follow-on spacecraft</a:t>
          </a:r>
        </a:p>
      </dgm:t>
    </dgm:pt>
    <dgm:pt modelId="{87030025-D031-4506-9DF0-3FBF662CCAF2}" type="parTrans" cxnId="{50AFA790-2BAD-4B0D-B951-EF22BC2B66B3}">
      <dgm:prSet/>
      <dgm:spPr/>
      <dgm:t>
        <a:bodyPr/>
        <a:lstStyle/>
        <a:p>
          <a:endParaRPr lang="en-US"/>
        </a:p>
      </dgm:t>
    </dgm:pt>
    <dgm:pt modelId="{7D7CD6AB-A90B-4622-9668-19C3DD5F04E7}" type="sibTrans" cxnId="{50AFA790-2BAD-4B0D-B951-EF22BC2B66B3}">
      <dgm:prSet/>
      <dgm:spPr/>
      <dgm:t>
        <a:bodyPr/>
        <a:lstStyle/>
        <a:p>
          <a:endParaRPr lang="en-US"/>
        </a:p>
      </dgm:t>
    </dgm:pt>
    <dgm:pt modelId="{BD7A7A8E-2B2D-4B7B-90A1-99574C81F529}">
      <dgm:prSet/>
      <dgm:spPr/>
      <dgm:t>
        <a:bodyPr/>
        <a:lstStyle/>
        <a:p>
          <a:pPr>
            <a:defRPr b="1"/>
          </a:pPr>
          <a:r>
            <a:rPr lang="en-US" dirty="0"/>
            <a:t>13 July</a:t>
          </a:r>
        </a:p>
      </dgm:t>
    </dgm:pt>
    <dgm:pt modelId="{1B01DD6B-90A4-4CEE-9C09-4830D72FFDAB}" type="parTrans" cxnId="{F2AA191A-0597-4FFE-86ED-E2C66EC9A7FB}">
      <dgm:prSet/>
      <dgm:spPr/>
      <dgm:t>
        <a:bodyPr/>
        <a:lstStyle/>
        <a:p>
          <a:endParaRPr lang="en-US"/>
        </a:p>
      </dgm:t>
    </dgm:pt>
    <dgm:pt modelId="{B6131E1E-8D91-4C48-A0AC-1F190C476686}" type="sibTrans" cxnId="{F2AA191A-0597-4FFE-86ED-E2C66EC9A7FB}">
      <dgm:prSet/>
      <dgm:spPr/>
      <dgm:t>
        <a:bodyPr/>
        <a:lstStyle/>
        <a:p>
          <a:endParaRPr lang="en-US"/>
        </a:p>
      </dgm:t>
    </dgm:pt>
    <dgm:pt modelId="{B114BC5F-AA03-49C7-A11A-25374805D8B7}">
      <dgm:prSet/>
      <dgm:spPr/>
      <dgm:t>
        <a:bodyPr/>
        <a:lstStyle/>
        <a:p>
          <a:r>
            <a:rPr lang="en-US" b="1" dirty="0"/>
            <a:t>Ranger Spacecraft Block III serious electrical power problem identified (R6-9)</a:t>
          </a:r>
        </a:p>
      </dgm:t>
    </dgm:pt>
    <dgm:pt modelId="{1896FBD4-992D-457E-B61E-5F9372FF6197}" type="parTrans" cxnId="{2062059A-5736-47B0-8B12-3822D9B07D80}">
      <dgm:prSet/>
      <dgm:spPr/>
      <dgm:t>
        <a:bodyPr/>
        <a:lstStyle/>
        <a:p>
          <a:endParaRPr lang="en-US"/>
        </a:p>
      </dgm:t>
    </dgm:pt>
    <dgm:pt modelId="{C1F235F1-FF4A-4998-86B5-DF4CAD054C5A}" type="sibTrans" cxnId="{2062059A-5736-47B0-8B12-3822D9B07D80}">
      <dgm:prSet/>
      <dgm:spPr/>
      <dgm:t>
        <a:bodyPr/>
        <a:lstStyle/>
        <a:p>
          <a:endParaRPr lang="en-US"/>
        </a:p>
      </dgm:t>
    </dgm:pt>
    <dgm:pt modelId="{5EA6F0AE-ADF6-46F0-B16B-3135F607B4AF}">
      <dgm:prSet/>
      <dgm:spPr/>
      <dgm:t>
        <a:bodyPr/>
        <a:lstStyle/>
        <a:p>
          <a:pPr>
            <a:defRPr b="1"/>
          </a:pPr>
          <a:r>
            <a:rPr lang="en-US" dirty="0"/>
            <a:t>25 July</a:t>
          </a:r>
        </a:p>
      </dgm:t>
    </dgm:pt>
    <dgm:pt modelId="{31A31F7C-CF2B-45E1-AEB8-11F5ADD3679E}" type="parTrans" cxnId="{B52EE8D6-0011-442B-B43D-97CA10BDF48B}">
      <dgm:prSet/>
      <dgm:spPr/>
      <dgm:t>
        <a:bodyPr/>
        <a:lstStyle/>
        <a:p>
          <a:endParaRPr lang="en-US"/>
        </a:p>
      </dgm:t>
    </dgm:pt>
    <dgm:pt modelId="{F17C64B8-C980-4093-BD47-6A30B2435932}" type="sibTrans" cxnId="{B52EE8D6-0011-442B-B43D-97CA10BDF48B}">
      <dgm:prSet/>
      <dgm:spPr/>
      <dgm:t>
        <a:bodyPr/>
        <a:lstStyle/>
        <a:p>
          <a:endParaRPr lang="en-US"/>
        </a:p>
      </dgm:t>
    </dgm:pt>
    <dgm:pt modelId="{DC7CDBBA-665F-4143-8765-03657211AB61}">
      <dgm:prSet/>
      <dgm:spPr/>
      <dgm:t>
        <a:bodyPr/>
        <a:lstStyle/>
        <a:p>
          <a:r>
            <a:rPr lang="en-US" b="1" dirty="0"/>
            <a:t>Request to relax sterilization requirements</a:t>
          </a:r>
        </a:p>
      </dgm:t>
    </dgm:pt>
    <dgm:pt modelId="{213D846E-9813-4D8B-950E-7D6769702B3F}" type="parTrans" cxnId="{9C0E4061-D5D3-4139-BFA1-FD6F653204B3}">
      <dgm:prSet/>
      <dgm:spPr/>
      <dgm:t>
        <a:bodyPr/>
        <a:lstStyle/>
        <a:p>
          <a:endParaRPr lang="en-US"/>
        </a:p>
      </dgm:t>
    </dgm:pt>
    <dgm:pt modelId="{42B22B1D-F913-4DD2-A6C4-F23D923F760E}" type="sibTrans" cxnId="{9C0E4061-D5D3-4139-BFA1-FD6F653204B3}">
      <dgm:prSet/>
      <dgm:spPr/>
      <dgm:t>
        <a:bodyPr/>
        <a:lstStyle/>
        <a:p>
          <a:endParaRPr lang="en-US"/>
        </a:p>
      </dgm:t>
    </dgm:pt>
    <dgm:pt modelId="{1E5065B7-7E7E-4F75-BC2B-1BD15CFAF03C}">
      <dgm:prSet/>
      <dgm:spPr/>
      <dgm:t>
        <a:bodyPr/>
        <a:lstStyle/>
        <a:p>
          <a:pPr>
            <a:defRPr b="1"/>
          </a:pPr>
          <a:r>
            <a:rPr lang="en-US" dirty="0"/>
            <a:t>2 August</a:t>
          </a:r>
        </a:p>
      </dgm:t>
    </dgm:pt>
    <dgm:pt modelId="{DA843997-2DCF-4DC2-A74D-4CC8D63910CC}" type="parTrans" cxnId="{99D8EEF7-06B4-4FF1-ADF7-3A2089FF1650}">
      <dgm:prSet/>
      <dgm:spPr/>
      <dgm:t>
        <a:bodyPr/>
        <a:lstStyle/>
        <a:p>
          <a:endParaRPr lang="en-US"/>
        </a:p>
      </dgm:t>
    </dgm:pt>
    <dgm:pt modelId="{54505D7E-8346-482F-AADC-2A0DB6897D7D}" type="sibTrans" cxnId="{99D8EEF7-06B4-4FF1-ADF7-3A2089FF1650}">
      <dgm:prSet/>
      <dgm:spPr/>
      <dgm:t>
        <a:bodyPr/>
        <a:lstStyle/>
        <a:p>
          <a:endParaRPr lang="en-US"/>
        </a:p>
      </dgm:t>
    </dgm:pt>
    <dgm:pt modelId="{75DB3ABF-C547-41C6-986C-9FB21BB7C0D9}">
      <dgm:prSet/>
      <dgm:spPr/>
      <dgm:t>
        <a:bodyPr/>
        <a:lstStyle/>
        <a:p>
          <a:r>
            <a:rPr lang="en-US" b="1" dirty="0"/>
            <a:t>Ranger Spacecraft Block III power problem communicated to NASA</a:t>
          </a:r>
        </a:p>
      </dgm:t>
    </dgm:pt>
    <dgm:pt modelId="{B4EAE607-174B-49E1-98B9-E057D3EBA94C}" type="parTrans" cxnId="{7B2653B7-D51A-415B-8055-7E8A43BC5F83}">
      <dgm:prSet/>
      <dgm:spPr/>
      <dgm:t>
        <a:bodyPr/>
        <a:lstStyle/>
        <a:p>
          <a:endParaRPr lang="en-US"/>
        </a:p>
      </dgm:t>
    </dgm:pt>
    <dgm:pt modelId="{9C362BA6-FE8B-44C2-97AB-FFB8B70D873C}" type="sibTrans" cxnId="{7B2653B7-D51A-415B-8055-7E8A43BC5F83}">
      <dgm:prSet/>
      <dgm:spPr/>
      <dgm:t>
        <a:bodyPr/>
        <a:lstStyle/>
        <a:p>
          <a:endParaRPr lang="en-US"/>
        </a:p>
      </dgm:t>
    </dgm:pt>
    <dgm:pt modelId="{FDA1C15D-2D62-A240-9916-C4AD451D3A8C}">
      <dgm:prSet/>
      <dgm:spPr/>
      <dgm:t>
        <a:bodyPr/>
        <a:lstStyle/>
        <a:p>
          <a:pPr>
            <a:defRPr b="1"/>
          </a:pPr>
          <a:r>
            <a:rPr lang="en-US" dirty="0"/>
            <a:t>18 October</a:t>
          </a:r>
        </a:p>
      </dgm:t>
    </dgm:pt>
    <dgm:pt modelId="{D14BCB13-A339-F340-B73C-5D9CCDB876B0}" type="parTrans" cxnId="{A78113E4-4ADF-824B-AD3B-A75C7A48B424}">
      <dgm:prSet/>
      <dgm:spPr/>
      <dgm:t>
        <a:bodyPr/>
        <a:lstStyle/>
        <a:p>
          <a:endParaRPr lang="en-US"/>
        </a:p>
      </dgm:t>
    </dgm:pt>
    <dgm:pt modelId="{C54D5E7C-BC88-E64A-A7ED-0E58D49EEC2D}" type="sibTrans" cxnId="{A78113E4-4ADF-824B-AD3B-A75C7A48B424}">
      <dgm:prSet/>
      <dgm:spPr/>
      <dgm:t>
        <a:bodyPr/>
        <a:lstStyle/>
        <a:p>
          <a:endParaRPr lang="en-US"/>
        </a:p>
      </dgm:t>
    </dgm:pt>
    <dgm:pt modelId="{84683B78-E33A-D44F-9955-959B48D5AC4F}">
      <dgm:prSet/>
      <dgm:spPr/>
      <dgm:t>
        <a:bodyPr/>
        <a:lstStyle/>
        <a:p>
          <a:r>
            <a:rPr lang="en-US" dirty="0">
              <a:solidFill>
                <a:schemeClr val="accent6"/>
              </a:solidFill>
            </a:rPr>
            <a:t>R</a:t>
          </a:r>
          <a:r>
            <a:rPr lang="en-US" b="1" dirty="0">
              <a:solidFill>
                <a:schemeClr val="accent6"/>
              </a:solidFill>
            </a:rPr>
            <a:t>anger 5 Launch</a:t>
          </a:r>
        </a:p>
      </dgm:t>
    </dgm:pt>
    <dgm:pt modelId="{4BAFD897-4CDC-BC42-AE37-7404B389F96C}" type="parTrans" cxnId="{9BACB4AD-8A91-8148-875B-226E61D2828B}">
      <dgm:prSet/>
      <dgm:spPr/>
      <dgm:t>
        <a:bodyPr/>
        <a:lstStyle/>
        <a:p>
          <a:endParaRPr lang="en-US"/>
        </a:p>
      </dgm:t>
    </dgm:pt>
    <dgm:pt modelId="{0559312D-A1A5-684C-A121-5B91AAF46D06}" type="sibTrans" cxnId="{9BACB4AD-8A91-8148-875B-226E61D2828B}">
      <dgm:prSet/>
      <dgm:spPr/>
      <dgm:t>
        <a:bodyPr/>
        <a:lstStyle/>
        <a:p>
          <a:endParaRPr lang="en-US"/>
        </a:p>
      </dgm:t>
    </dgm:pt>
    <dgm:pt modelId="{E0A6440A-4E13-3546-B736-97222F657F3E}" type="pres">
      <dgm:prSet presAssocID="{A03C948C-A6CE-439A-B714-DB43C3984ADE}" presName="root" presStyleCnt="0">
        <dgm:presLayoutVars>
          <dgm:chMax/>
          <dgm:chPref/>
          <dgm:animLvl val="lvl"/>
        </dgm:presLayoutVars>
      </dgm:prSet>
      <dgm:spPr/>
    </dgm:pt>
    <dgm:pt modelId="{7831214E-9AC5-B645-8CDD-82FF9FDE45C3}" type="pres">
      <dgm:prSet presAssocID="{A03C948C-A6CE-439A-B714-DB43C3984ADE}" presName="divider" presStyleLbl="fgAcc1" presStyleIdx="0" presStyleCnt="6"/>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BC68E7C6-7EDA-2B42-9B5F-10174A1EC1BD}" type="pres">
      <dgm:prSet presAssocID="{A03C948C-A6CE-439A-B714-DB43C3984ADE}" presName="nodes" presStyleCnt="0">
        <dgm:presLayoutVars>
          <dgm:chMax/>
          <dgm:chPref/>
          <dgm:animLvl val="lvl"/>
        </dgm:presLayoutVars>
      </dgm:prSet>
      <dgm:spPr/>
    </dgm:pt>
    <dgm:pt modelId="{761DB470-ED1E-3342-9AF2-9A8E6F08137D}" type="pres">
      <dgm:prSet presAssocID="{91B8EB0A-BD32-4140-89E2-12ACC589CBA3}" presName="composite" presStyleCnt="0"/>
      <dgm:spPr/>
    </dgm:pt>
    <dgm:pt modelId="{C21E1876-3908-9D43-B716-77F8F924D015}" type="pres">
      <dgm:prSet presAssocID="{91B8EB0A-BD32-4140-89E2-12ACC589CBA3}" presName="ConnectorPoint" presStyleLbl="lnNode1" presStyleIdx="0"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F2FE70C-A791-A84E-AC4E-CF384E3EAEA0}" type="pres">
      <dgm:prSet presAssocID="{91B8EB0A-BD32-4140-89E2-12ACC589CBA3}" presName="DropPinPlaceHolder" presStyleCnt="0"/>
      <dgm:spPr/>
    </dgm:pt>
    <dgm:pt modelId="{707B0CFC-502D-8E40-A4DD-DE520436E77B}" type="pres">
      <dgm:prSet presAssocID="{91B8EB0A-BD32-4140-89E2-12ACC589CBA3}" presName="DropPin" presStyleLbl="alignNode1" presStyleIdx="0" presStyleCnt="5"/>
      <dgm:spPr>
        <a:solidFill>
          <a:schemeClr val="accent1"/>
        </a:solidFill>
      </dgm:spPr>
    </dgm:pt>
    <dgm:pt modelId="{C7D457E5-50ED-7F49-B731-022C4C512449}" type="pres">
      <dgm:prSet presAssocID="{91B8EB0A-BD32-4140-89E2-12ACC589CBA3}"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03DA1ACE-8650-9F40-BC6F-4B6728574063}" type="pres">
      <dgm:prSet presAssocID="{91B8EB0A-BD32-4140-89E2-12ACC589CBA3}" presName="L2TextContainer" presStyleLbl="revTx" presStyleIdx="0" presStyleCnt="10">
        <dgm:presLayoutVars>
          <dgm:bulletEnabled val="1"/>
        </dgm:presLayoutVars>
      </dgm:prSet>
      <dgm:spPr/>
    </dgm:pt>
    <dgm:pt modelId="{D6C121C5-0098-C543-9C14-E18610F8A826}" type="pres">
      <dgm:prSet presAssocID="{91B8EB0A-BD32-4140-89E2-12ACC589CBA3}" presName="L1TextContainer" presStyleLbl="revTx" presStyleIdx="1" presStyleCnt="10">
        <dgm:presLayoutVars>
          <dgm:chMax val="1"/>
          <dgm:chPref val="1"/>
          <dgm:bulletEnabled val="1"/>
        </dgm:presLayoutVars>
      </dgm:prSet>
      <dgm:spPr/>
    </dgm:pt>
    <dgm:pt modelId="{A9DBFE32-68C1-574C-9BB1-571D571BB899}" type="pres">
      <dgm:prSet presAssocID="{91B8EB0A-BD32-4140-89E2-12ACC589CBA3}"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71A9655E-8BA7-4346-9412-E4296D41F23E}" type="pres">
      <dgm:prSet presAssocID="{91B8EB0A-BD32-4140-89E2-12ACC589CBA3}" presName="EmptyPlaceHolder" presStyleCnt="0"/>
      <dgm:spPr/>
    </dgm:pt>
    <dgm:pt modelId="{38AC8398-F54B-AA49-B08B-122B54D56918}" type="pres">
      <dgm:prSet presAssocID="{6EF80D29-64D0-4704-955F-3DE32D5CEACF}" presName="spaceBetweenRectangles" presStyleCnt="0"/>
      <dgm:spPr/>
    </dgm:pt>
    <dgm:pt modelId="{560579B6-B64C-254A-AD6E-5EEDEAB57B92}" type="pres">
      <dgm:prSet presAssocID="{BD7A7A8E-2B2D-4B7B-90A1-99574C81F529}" presName="composite" presStyleCnt="0"/>
      <dgm:spPr/>
    </dgm:pt>
    <dgm:pt modelId="{7A34BC23-C8A2-2C4C-9772-DD150636A51D}" type="pres">
      <dgm:prSet presAssocID="{BD7A7A8E-2B2D-4B7B-90A1-99574C81F529}" presName="ConnectorPoint" presStyleLbl="lnNode1" presStyleIdx="1" presStyleCnt="5"/>
      <dgm:spPr>
        <a:solidFill>
          <a:schemeClr val="accent1"/>
        </a:solidFill>
        <a:ln w="6350" cap="flat" cmpd="sng" algn="ctr">
          <a:solidFill>
            <a:schemeClr val="lt1">
              <a:hueOff val="0"/>
              <a:satOff val="0"/>
              <a:lumOff val="0"/>
              <a:alphaOff val="0"/>
            </a:schemeClr>
          </a:solidFill>
          <a:prstDash val="solid"/>
          <a:miter lim="800000"/>
        </a:ln>
        <a:effectLst/>
      </dgm:spPr>
    </dgm:pt>
    <dgm:pt modelId="{73B90E23-9FF7-C540-9D20-CF038078DBA4}" type="pres">
      <dgm:prSet presAssocID="{BD7A7A8E-2B2D-4B7B-90A1-99574C81F529}" presName="DropPinPlaceHolder" presStyleCnt="0"/>
      <dgm:spPr/>
    </dgm:pt>
    <dgm:pt modelId="{25B56BA8-D118-044F-8D8B-E628C137F3FB}" type="pres">
      <dgm:prSet presAssocID="{BD7A7A8E-2B2D-4B7B-90A1-99574C81F529}" presName="DropPin" presStyleLbl="alignNode1" presStyleIdx="1" presStyleCnt="5"/>
      <dgm:spPr>
        <a:solidFill>
          <a:schemeClr val="accent1"/>
        </a:solidFill>
        <a:ln>
          <a:solidFill>
            <a:schemeClr val="accent1"/>
          </a:solidFill>
        </a:ln>
      </dgm:spPr>
    </dgm:pt>
    <dgm:pt modelId="{06F1F59F-C035-EC4F-A526-7BC74518AA67}" type="pres">
      <dgm:prSet presAssocID="{BD7A7A8E-2B2D-4B7B-90A1-99574C81F529}"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DA0F42F8-A408-F34C-8919-C30AA4C9B77C}" type="pres">
      <dgm:prSet presAssocID="{BD7A7A8E-2B2D-4B7B-90A1-99574C81F529}" presName="L2TextContainer" presStyleLbl="revTx" presStyleIdx="2" presStyleCnt="10">
        <dgm:presLayoutVars>
          <dgm:bulletEnabled val="1"/>
        </dgm:presLayoutVars>
      </dgm:prSet>
      <dgm:spPr/>
    </dgm:pt>
    <dgm:pt modelId="{C6D7E917-C620-064E-A16E-FB0060578A57}" type="pres">
      <dgm:prSet presAssocID="{BD7A7A8E-2B2D-4B7B-90A1-99574C81F529}" presName="L1TextContainer" presStyleLbl="revTx" presStyleIdx="3" presStyleCnt="10">
        <dgm:presLayoutVars>
          <dgm:chMax val="1"/>
          <dgm:chPref val="1"/>
          <dgm:bulletEnabled val="1"/>
        </dgm:presLayoutVars>
      </dgm:prSet>
      <dgm:spPr/>
    </dgm:pt>
    <dgm:pt modelId="{0481850A-CE70-C74A-B968-40709BCBD605}" type="pres">
      <dgm:prSet presAssocID="{BD7A7A8E-2B2D-4B7B-90A1-99574C81F529}" presName="ConnectLine" presStyleLbl="sibTrans1D1" presStyleIdx="1" presStyleCnt="5"/>
      <dgm:spPr>
        <a:noFill/>
        <a:ln w="12700" cap="flat" cmpd="sng" algn="ctr">
          <a:solidFill>
            <a:schemeClr val="accent1"/>
          </a:solidFill>
          <a:prstDash val="dash"/>
          <a:miter lim="800000"/>
        </a:ln>
        <a:effectLst/>
      </dgm:spPr>
    </dgm:pt>
    <dgm:pt modelId="{40D7E8DC-599E-A542-8EC0-570E239C4267}" type="pres">
      <dgm:prSet presAssocID="{BD7A7A8E-2B2D-4B7B-90A1-99574C81F529}" presName="EmptyPlaceHolder" presStyleCnt="0"/>
      <dgm:spPr/>
    </dgm:pt>
    <dgm:pt modelId="{220534A3-7780-454A-A891-3752E7FB7575}" type="pres">
      <dgm:prSet presAssocID="{B6131E1E-8D91-4C48-A0AC-1F190C476686}" presName="spaceBetweenRectangles" presStyleCnt="0"/>
      <dgm:spPr/>
    </dgm:pt>
    <dgm:pt modelId="{EF4A2D22-7073-C642-AFFF-105CB3C861B2}" type="pres">
      <dgm:prSet presAssocID="{5EA6F0AE-ADF6-46F0-B16B-3135F607B4AF}" presName="composite" presStyleCnt="0"/>
      <dgm:spPr/>
    </dgm:pt>
    <dgm:pt modelId="{3F6E5773-F090-364E-8067-0D434283BFCC}" type="pres">
      <dgm:prSet presAssocID="{5EA6F0AE-ADF6-46F0-B16B-3135F607B4AF}" presName="ConnectorPoint" presStyleLbl="lnNode1" presStyleIdx="2" presStyleCnt="5"/>
      <dgm:spPr>
        <a:solidFill>
          <a:schemeClr val="accent1"/>
        </a:solidFill>
        <a:ln w="6350" cap="flat" cmpd="sng" algn="ctr">
          <a:solidFill>
            <a:schemeClr val="lt1">
              <a:hueOff val="0"/>
              <a:satOff val="0"/>
              <a:lumOff val="0"/>
              <a:alphaOff val="0"/>
            </a:schemeClr>
          </a:solidFill>
          <a:prstDash val="solid"/>
          <a:miter lim="800000"/>
        </a:ln>
        <a:effectLst/>
      </dgm:spPr>
    </dgm:pt>
    <dgm:pt modelId="{C8773CAC-347A-E849-9212-39F6A4C9DE54}" type="pres">
      <dgm:prSet presAssocID="{5EA6F0AE-ADF6-46F0-B16B-3135F607B4AF}" presName="DropPinPlaceHolder" presStyleCnt="0"/>
      <dgm:spPr/>
    </dgm:pt>
    <dgm:pt modelId="{9C4872A6-C316-1B48-B47B-F58F5174B92C}" type="pres">
      <dgm:prSet presAssocID="{5EA6F0AE-ADF6-46F0-B16B-3135F607B4AF}" presName="DropPin" presStyleLbl="alignNode1" presStyleIdx="2" presStyleCnt="5"/>
      <dgm:spPr>
        <a:solidFill>
          <a:schemeClr val="accent1"/>
        </a:solidFill>
        <a:ln>
          <a:solidFill>
            <a:schemeClr val="accent1"/>
          </a:solidFill>
        </a:ln>
      </dgm:spPr>
    </dgm:pt>
    <dgm:pt modelId="{30FFB4ED-1C93-9D4C-92EB-2DFD2AC17E54}" type="pres">
      <dgm:prSet presAssocID="{5EA6F0AE-ADF6-46F0-B16B-3135F607B4AF}"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1DAC7BF7-8A6F-034D-AB7F-8EBA4F8A74B0}" type="pres">
      <dgm:prSet presAssocID="{5EA6F0AE-ADF6-46F0-B16B-3135F607B4AF}" presName="L2TextContainer" presStyleLbl="revTx" presStyleIdx="4" presStyleCnt="10">
        <dgm:presLayoutVars>
          <dgm:bulletEnabled val="1"/>
        </dgm:presLayoutVars>
      </dgm:prSet>
      <dgm:spPr/>
    </dgm:pt>
    <dgm:pt modelId="{AEC5AB86-C7E0-0C44-9944-EAE757C5852F}" type="pres">
      <dgm:prSet presAssocID="{5EA6F0AE-ADF6-46F0-B16B-3135F607B4AF}" presName="L1TextContainer" presStyleLbl="revTx" presStyleIdx="5" presStyleCnt="10">
        <dgm:presLayoutVars>
          <dgm:chMax val="1"/>
          <dgm:chPref val="1"/>
          <dgm:bulletEnabled val="1"/>
        </dgm:presLayoutVars>
      </dgm:prSet>
      <dgm:spPr/>
    </dgm:pt>
    <dgm:pt modelId="{EA5C6052-CC10-BF46-BDB2-4096129D2E2E}" type="pres">
      <dgm:prSet presAssocID="{5EA6F0AE-ADF6-46F0-B16B-3135F607B4AF}" presName="ConnectLine" presStyleLbl="sibTrans1D1" presStyleIdx="2" presStyleCnt="5"/>
      <dgm:spPr>
        <a:noFill/>
        <a:ln w="12700" cap="flat" cmpd="sng" algn="ctr">
          <a:solidFill>
            <a:schemeClr val="accent1"/>
          </a:solidFill>
          <a:prstDash val="dash"/>
          <a:miter lim="800000"/>
        </a:ln>
        <a:effectLst/>
      </dgm:spPr>
    </dgm:pt>
    <dgm:pt modelId="{6194795D-3ADF-2847-B183-E9C425458ABC}" type="pres">
      <dgm:prSet presAssocID="{5EA6F0AE-ADF6-46F0-B16B-3135F607B4AF}" presName="EmptyPlaceHolder" presStyleCnt="0"/>
      <dgm:spPr/>
    </dgm:pt>
    <dgm:pt modelId="{BA45CE9A-22C4-B44E-84D2-1D193BBA9550}" type="pres">
      <dgm:prSet presAssocID="{F17C64B8-C980-4093-BD47-6A30B2435932}" presName="spaceBetweenRectangles" presStyleCnt="0"/>
      <dgm:spPr/>
    </dgm:pt>
    <dgm:pt modelId="{FBB0732A-70A0-1840-BE98-E8F2CB1D0F3E}" type="pres">
      <dgm:prSet presAssocID="{1E5065B7-7E7E-4F75-BC2B-1BD15CFAF03C}" presName="composite" presStyleCnt="0"/>
      <dgm:spPr/>
    </dgm:pt>
    <dgm:pt modelId="{9D7DE357-A660-3E48-995A-E6C4C0D6E41A}" type="pres">
      <dgm:prSet presAssocID="{1E5065B7-7E7E-4F75-BC2B-1BD15CFAF03C}" presName="ConnectorPoint" presStyleLbl="lnNode1" presStyleIdx="3" presStyleCnt="5"/>
      <dgm:spPr>
        <a:solidFill>
          <a:schemeClr val="accent1"/>
        </a:solidFill>
        <a:ln w="6350" cap="flat" cmpd="sng" algn="ctr">
          <a:solidFill>
            <a:schemeClr val="lt1">
              <a:hueOff val="0"/>
              <a:satOff val="0"/>
              <a:lumOff val="0"/>
              <a:alphaOff val="0"/>
            </a:schemeClr>
          </a:solidFill>
          <a:prstDash val="solid"/>
          <a:miter lim="800000"/>
        </a:ln>
        <a:effectLst/>
      </dgm:spPr>
    </dgm:pt>
    <dgm:pt modelId="{1944667B-ADEF-CA40-99DC-FF53C29E35C4}" type="pres">
      <dgm:prSet presAssocID="{1E5065B7-7E7E-4F75-BC2B-1BD15CFAF03C}" presName="DropPinPlaceHolder" presStyleCnt="0"/>
      <dgm:spPr/>
    </dgm:pt>
    <dgm:pt modelId="{F673C750-0B11-FB4F-BB72-D056623B2794}" type="pres">
      <dgm:prSet presAssocID="{1E5065B7-7E7E-4F75-BC2B-1BD15CFAF03C}" presName="DropPin" presStyleLbl="alignNode1" presStyleIdx="3" presStyleCnt="5"/>
      <dgm:spPr>
        <a:solidFill>
          <a:schemeClr val="accent1"/>
        </a:solidFill>
        <a:ln>
          <a:solidFill>
            <a:schemeClr val="accent1"/>
          </a:solidFill>
        </a:ln>
      </dgm:spPr>
    </dgm:pt>
    <dgm:pt modelId="{BBB979A1-BC84-4949-9052-01F6C141F428}" type="pres">
      <dgm:prSet presAssocID="{1E5065B7-7E7E-4F75-BC2B-1BD15CFAF03C}"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4BDB52AD-9D84-C94D-A670-31F745C31D45}" type="pres">
      <dgm:prSet presAssocID="{1E5065B7-7E7E-4F75-BC2B-1BD15CFAF03C}" presName="L2TextContainer" presStyleLbl="revTx" presStyleIdx="6" presStyleCnt="10">
        <dgm:presLayoutVars>
          <dgm:bulletEnabled val="1"/>
        </dgm:presLayoutVars>
      </dgm:prSet>
      <dgm:spPr/>
    </dgm:pt>
    <dgm:pt modelId="{94CCF58E-0615-814A-BE71-76916C9404DD}" type="pres">
      <dgm:prSet presAssocID="{1E5065B7-7E7E-4F75-BC2B-1BD15CFAF03C}" presName="L1TextContainer" presStyleLbl="revTx" presStyleIdx="7" presStyleCnt="10">
        <dgm:presLayoutVars>
          <dgm:chMax val="1"/>
          <dgm:chPref val="1"/>
          <dgm:bulletEnabled val="1"/>
        </dgm:presLayoutVars>
      </dgm:prSet>
      <dgm:spPr/>
    </dgm:pt>
    <dgm:pt modelId="{CD13F638-D0FD-F044-97A8-792B9F6F655A}" type="pres">
      <dgm:prSet presAssocID="{1E5065B7-7E7E-4F75-BC2B-1BD15CFAF03C}" presName="ConnectLine" presStyleLbl="sibTrans1D1" presStyleIdx="3" presStyleCnt="5"/>
      <dgm:spPr>
        <a:noFill/>
        <a:ln w="12700" cap="flat" cmpd="sng" algn="ctr">
          <a:solidFill>
            <a:schemeClr val="accent1"/>
          </a:solidFill>
          <a:prstDash val="dash"/>
          <a:miter lim="800000"/>
        </a:ln>
        <a:effectLst/>
      </dgm:spPr>
    </dgm:pt>
    <dgm:pt modelId="{82DC2544-216E-814E-AFF1-BE5F6D94DA50}" type="pres">
      <dgm:prSet presAssocID="{1E5065B7-7E7E-4F75-BC2B-1BD15CFAF03C}" presName="EmptyPlaceHolder" presStyleCnt="0"/>
      <dgm:spPr/>
    </dgm:pt>
    <dgm:pt modelId="{AE32640A-42FA-D348-A506-AE7D34CE2C91}" type="pres">
      <dgm:prSet presAssocID="{54505D7E-8346-482F-AADC-2A0DB6897D7D}" presName="spaceBetweenRectangles" presStyleCnt="0"/>
      <dgm:spPr/>
    </dgm:pt>
    <dgm:pt modelId="{F9727E92-BEE6-D549-B0AC-3EF9C0E6FC46}" type="pres">
      <dgm:prSet presAssocID="{FDA1C15D-2D62-A240-9916-C4AD451D3A8C}" presName="composite" presStyleCnt="0"/>
      <dgm:spPr/>
    </dgm:pt>
    <dgm:pt modelId="{4867C9D0-7CD0-1A4D-8C40-37FBA48378B3}" type="pres">
      <dgm:prSet presAssocID="{FDA1C15D-2D62-A240-9916-C4AD451D3A8C}" presName="ConnectorPoint" presStyleLbl="lnNode1" presStyleIdx="4" presStyleCnt="5"/>
      <dgm:spPr>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gm:spPr>
    </dgm:pt>
    <dgm:pt modelId="{4E25613E-E8CE-784F-8B25-8FF52A7C17A1}" type="pres">
      <dgm:prSet presAssocID="{FDA1C15D-2D62-A240-9916-C4AD451D3A8C}" presName="DropPinPlaceHolder" presStyleCnt="0"/>
      <dgm:spPr/>
    </dgm:pt>
    <dgm:pt modelId="{99CE8B52-ADFD-D949-AE9B-FBAEF0AD4C3E}" type="pres">
      <dgm:prSet presAssocID="{FDA1C15D-2D62-A240-9916-C4AD451D3A8C}" presName="DropPin" presStyleLbl="alignNode1" presStyleIdx="4" presStyleCnt="5"/>
      <dgm:spPr/>
    </dgm:pt>
    <dgm:pt modelId="{EFF64474-BA21-6848-A41F-A77FD2ACFFFE}" type="pres">
      <dgm:prSet presAssocID="{FDA1C15D-2D62-A240-9916-C4AD451D3A8C}"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7F85EE33-1958-5A4F-B13F-BC6FAF903712}" type="pres">
      <dgm:prSet presAssocID="{FDA1C15D-2D62-A240-9916-C4AD451D3A8C}" presName="L2TextContainer" presStyleLbl="revTx" presStyleIdx="8" presStyleCnt="10">
        <dgm:presLayoutVars>
          <dgm:bulletEnabled val="1"/>
        </dgm:presLayoutVars>
      </dgm:prSet>
      <dgm:spPr/>
    </dgm:pt>
    <dgm:pt modelId="{5E085FAA-5BAD-CE42-BA92-A7E600224075}" type="pres">
      <dgm:prSet presAssocID="{FDA1C15D-2D62-A240-9916-C4AD451D3A8C}" presName="L1TextContainer" presStyleLbl="revTx" presStyleIdx="9" presStyleCnt="10">
        <dgm:presLayoutVars>
          <dgm:chMax val="1"/>
          <dgm:chPref val="1"/>
          <dgm:bulletEnabled val="1"/>
        </dgm:presLayoutVars>
      </dgm:prSet>
      <dgm:spPr/>
    </dgm:pt>
    <dgm:pt modelId="{2021856C-33A3-1441-9A97-76CC0D561DB1}" type="pres">
      <dgm:prSet presAssocID="{FDA1C15D-2D62-A240-9916-C4AD451D3A8C}" presName="ConnectLine" presStyleLbl="sibTrans1D1" presStyleIdx="4" presStyleCnt="5"/>
      <dgm:spPr>
        <a:noFill/>
        <a:ln w="12700" cap="flat" cmpd="sng" algn="ctr">
          <a:solidFill>
            <a:schemeClr val="accent5">
              <a:hueOff val="-5406834"/>
              <a:satOff val="-13935"/>
              <a:lumOff val="-9412"/>
              <a:alphaOff val="0"/>
            </a:schemeClr>
          </a:solidFill>
          <a:prstDash val="dash"/>
          <a:miter lim="800000"/>
        </a:ln>
        <a:effectLst/>
      </dgm:spPr>
    </dgm:pt>
    <dgm:pt modelId="{236999D5-F793-FE4D-A9AA-3B9E42EC2245}" type="pres">
      <dgm:prSet presAssocID="{FDA1C15D-2D62-A240-9916-C4AD451D3A8C}" presName="EmptyPlaceHolder" presStyleCnt="0"/>
      <dgm:spPr/>
    </dgm:pt>
  </dgm:ptLst>
  <dgm:cxnLst>
    <dgm:cxn modelId="{F3363513-675D-6448-B46B-015E7778E6A8}" type="presOf" srcId="{FDA1C15D-2D62-A240-9916-C4AD451D3A8C}" destId="{5E085FAA-5BAD-CE42-BA92-A7E600224075}" srcOrd="0" destOrd="0" presId="urn:microsoft.com/office/officeart/2017/3/layout/DropPinTimeline"/>
    <dgm:cxn modelId="{F2AA191A-0597-4FFE-86ED-E2C66EC9A7FB}" srcId="{A03C948C-A6CE-439A-B714-DB43C3984ADE}" destId="{BD7A7A8E-2B2D-4B7B-90A1-99574C81F529}" srcOrd="1" destOrd="0" parTransId="{1B01DD6B-90A4-4CEE-9C09-4830D72FFDAB}" sibTransId="{B6131E1E-8D91-4C48-A0AC-1F190C476686}"/>
    <dgm:cxn modelId="{F6B0AA27-88DF-CB41-A7B5-0B4DEA9C8445}" type="presOf" srcId="{75DB3ABF-C547-41C6-986C-9FB21BB7C0D9}" destId="{4BDB52AD-9D84-C94D-A670-31F745C31D45}" srcOrd="0" destOrd="0" presId="urn:microsoft.com/office/officeart/2017/3/layout/DropPinTimeline"/>
    <dgm:cxn modelId="{EF380F2A-C4F7-8E41-8FDC-96886CC376BF}" type="presOf" srcId="{BD7A7A8E-2B2D-4B7B-90A1-99574C81F529}" destId="{C6D7E917-C620-064E-A16E-FB0060578A57}" srcOrd="0" destOrd="0" presId="urn:microsoft.com/office/officeart/2017/3/layout/DropPinTimeline"/>
    <dgm:cxn modelId="{A0EC804E-A84A-DB4C-93B7-245259A8685D}" type="presOf" srcId="{84683B78-E33A-D44F-9955-959B48D5AC4F}" destId="{7F85EE33-1958-5A4F-B13F-BC6FAF903712}" srcOrd="0" destOrd="0" presId="urn:microsoft.com/office/officeart/2017/3/layout/DropPinTimeline"/>
    <dgm:cxn modelId="{D5025856-729C-4E75-802C-17B4A3ADE480}" srcId="{A03C948C-A6CE-439A-B714-DB43C3984ADE}" destId="{91B8EB0A-BD32-4140-89E2-12ACC589CBA3}" srcOrd="0" destOrd="0" parTransId="{D223EFE1-5726-4BCC-8579-D9D45BE05278}" sibTransId="{6EF80D29-64D0-4704-955F-3DE32D5CEACF}"/>
    <dgm:cxn modelId="{9C0E4061-D5D3-4139-BFA1-FD6F653204B3}" srcId="{5EA6F0AE-ADF6-46F0-B16B-3135F607B4AF}" destId="{DC7CDBBA-665F-4143-8765-03657211AB61}" srcOrd="0" destOrd="0" parTransId="{213D846E-9813-4D8B-950E-7D6769702B3F}" sibTransId="{42B22B1D-F913-4DD2-A6C4-F23D923F760E}"/>
    <dgm:cxn modelId="{54C1F562-53E0-2546-A2E1-FF4E989FA518}" type="presOf" srcId="{A03C948C-A6CE-439A-B714-DB43C3984ADE}" destId="{E0A6440A-4E13-3546-B736-97222F657F3E}" srcOrd="0" destOrd="0" presId="urn:microsoft.com/office/officeart/2017/3/layout/DropPinTimeline"/>
    <dgm:cxn modelId="{35AE5779-F1D2-E24D-A573-5ED5D6ABE37C}" type="presOf" srcId="{DC7CDBBA-665F-4143-8765-03657211AB61}" destId="{1DAC7BF7-8A6F-034D-AB7F-8EBA4F8A74B0}" srcOrd="0" destOrd="0" presId="urn:microsoft.com/office/officeart/2017/3/layout/DropPinTimeline"/>
    <dgm:cxn modelId="{99F6D67D-D68A-EB43-B5A0-888828609180}" type="presOf" srcId="{A927FBDF-1FA9-4041-B76F-0692AD8D2C3C}" destId="{03DA1ACE-8650-9F40-BC6F-4B6728574063}" srcOrd="0" destOrd="0" presId="urn:microsoft.com/office/officeart/2017/3/layout/DropPinTimeline"/>
    <dgm:cxn modelId="{50AFA790-2BAD-4B0D-B951-EF22BC2B66B3}" srcId="{91B8EB0A-BD32-4140-89E2-12ACC589CBA3}" destId="{A927FBDF-1FA9-4041-B76F-0692AD8D2C3C}" srcOrd="0" destOrd="0" parTransId="{87030025-D031-4506-9DF0-3FBF662CCAF2}" sibTransId="{7D7CD6AB-A90B-4622-9668-19C3DD5F04E7}"/>
    <dgm:cxn modelId="{630C1998-A6D1-024B-BC20-C26055DBE838}" type="presOf" srcId="{B114BC5F-AA03-49C7-A11A-25374805D8B7}" destId="{DA0F42F8-A408-F34C-8919-C30AA4C9B77C}" srcOrd="0" destOrd="0" presId="urn:microsoft.com/office/officeart/2017/3/layout/DropPinTimeline"/>
    <dgm:cxn modelId="{2062059A-5736-47B0-8B12-3822D9B07D80}" srcId="{BD7A7A8E-2B2D-4B7B-90A1-99574C81F529}" destId="{B114BC5F-AA03-49C7-A11A-25374805D8B7}" srcOrd="0" destOrd="0" parTransId="{1896FBD4-992D-457E-B61E-5F9372FF6197}" sibTransId="{C1F235F1-FF4A-4998-86B5-DF4CAD054C5A}"/>
    <dgm:cxn modelId="{C8C5269F-5CD9-EE42-B9B4-852B82C6A5D8}" type="presOf" srcId="{5EA6F0AE-ADF6-46F0-B16B-3135F607B4AF}" destId="{AEC5AB86-C7E0-0C44-9944-EAE757C5852F}" srcOrd="0" destOrd="0" presId="urn:microsoft.com/office/officeart/2017/3/layout/DropPinTimeline"/>
    <dgm:cxn modelId="{9BACB4AD-8A91-8148-875B-226E61D2828B}" srcId="{FDA1C15D-2D62-A240-9916-C4AD451D3A8C}" destId="{84683B78-E33A-D44F-9955-959B48D5AC4F}" srcOrd="0" destOrd="0" parTransId="{4BAFD897-4CDC-BC42-AE37-7404B389F96C}" sibTransId="{0559312D-A1A5-684C-A121-5B91AAF46D06}"/>
    <dgm:cxn modelId="{7B2653B7-D51A-415B-8055-7E8A43BC5F83}" srcId="{1E5065B7-7E7E-4F75-BC2B-1BD15CFAF03C}" destId="{75DB3ABF-C547-41C6-986C-9FB21BB7C0D9}" srcOrd="0" destOrd="0" parTransId="{B4EAE607-174B-49E1-98B9-E057D3EBA94C}" sibTransId="{9C362BA6-FE8B-44C2-97AB-FFB8B70D873C}"/>
    <dgm:cxn modelId="{04D18AC3-138A-1D4E-A7D3-FE1E2B680F9C}" type="presOf" srcId="{91B8EB0A-BD32-4140-89E2-12ACC589CBA3}" destId="{D6C121C5-0098-C543-9C14-E18610F8A826}" srcOrd="0" destOrd="0" presId="urn:microsoft.com/office/officeart/2017/3/layout/DropPinTimeline"/>
    <dgm:cxn modelId="{97CE51CF-46F9-6A4D-82D7-33CE25C9C620}" type="presOf" srcId="{1E5065B7-7E7E-4F75-BC2B-1BD15CFAF03C}" destId="{94CCF58E-0615-814A-BE71-76916C9404DD}" srcOrd="0" destOrd="0" presId="urn:microsoft.com/office/officeart/2017/3/layout/DropPinTimeline"/>
    <dgm:cxn modelId="{B52EE8D6-0011-442B-B43D-97CA10BDF48B}" srcId="{A03C948C-A6CE-439A-B714-DB43C3984ADE}" destId="{5EA6F0AE-ADF6-46F0-B16B-3135F607B4AF}" srcOrd="2" destOrd="0" parTransId="{31A31F7C-CF2B-45E1-AEB8-11F5ADD3679E}" sibTransId="{F17C64B8-C980-4093-BD47-6A30B2435932}"/>
    <dgm:cxn modelId="{A78113E4-4ADF-824B-AD3B-A75C7A48B424}" srcId="{A03C948C-A6CE-439A-B714-DB43C3984ADE}" destId="{FDA1C15D-2D62-A240-9916-C4AD451D3A8C}" srcOrd="4" destOrd="0" parTransId="{D14BCB13-A339-F340-B73C-5D9CCDB876B0}" sibTransId="{C54D5E7C-BC88-E64A-A7ED-0E58D49EEC2D}"/>
    <dgm:cxn modelId="{99D8EEF7-06B4-4FF1-ADF7-3A2089FF1650}" srcId="{A03C948C-A6CE-439A-B714-DB43C3984ADE}" destId="{1E5065B7-7E7E-4F75-BC2B-1BD15CFAF03C}" srcOrd="3" destOrd="0" parTransId="{DA843997-2DCF-4DC2-A74D-4CC8D63910CC}" sibTransId="{54505D7E-8346-482F-AADC-2A0DB6897D7D}"/>
    <dgm:cxn modelId="{BDA81202-912E-DB4B-9893-02A1977C6751}" type="presParOf" srcId="{E0A6440A-4E13-3546-B736-97222F657F3E}" destId="{7831214E-9AC5-B645-8CDD-82FF9FDE45C3}" srcOrd="0" destOrd="0" presId="urn:microsoft.com/office/officeart/2017/3/layout/DropPinTimeline"/>
    <dgm:cxn modelId="{A4942C58-99FA-654F-B395-9726D84069A8}" type="presParOf" srcId="{E0A6440A-4E13-3546-B736-97222F657F3E}" destId="{BC68E7C6-7EDA-2B42-9B5F-10174A1EC1BD}" srcOrd="1" destOrd="0" presId="urn:microsoft.com/office/officeart/2017/3/layout/DropPinTimeline"/>
    <dgm:cxn modelId="{FE7E319A-99AD-AF43-ABBB-7E6642CA567A}" type="presParOf" srcId="{BC68E7C6-7EDA-2B42-9B5F-10174A1EC1BD}" destId="{761DB470-ED1E-3342-9AF2-9A8E6F08137D}" srcOrd="0" destOrd="0" presId="urn:microsoft.com/office/officeart/2017/3/layout/DropPinTimeline"/>
    <dgm:cxn modelId="{6DA5A6BF-B1DC-A04B-A327-E7AD1CC20BB2}" type="presParOf" srcId="{761DB470-ED1E-3342-9AF2-9A8E6F08137D}" destId="{C21E1876-3908-9D43-B716-77F8F924D015}" srcOrd="0" destOrd="0" presId="urn:microsoft.com/office/officeart/2017/3/layout/DropPinTimeline"/>
    <dgm:cxn modelId="{DBFE6B88-121E-E448-9B3D-EEC70B4C7D0D}" type="presParOf" srcId="{761DB470-ED1E-3342-9AF2-9A8E6F08137D}" destId="{2F2FE70C-A791-A84E-AC4E-CF384E3EAEA0}" srcOrd="1" destOrd="0" presId="urn:microsoft.com/office/officeart/2017/3/layout/DropPinTimeline"/>
    <dgm:cxn modelId="{31EAD4D9-834A-7349-A09B-3928EDFB2F81}" type="presParOf" srcId="{2F2FE70C-A791-A84E-AC4E-CF384E3EAEA0}" destId="{707B0CFC-502D-8E40-A4DD-DE520436E77B}" srcOrd="0" destOrd="0" presId="urn:microsoft.com/office/officeart/2017/3/layout/DropPinTimeline"/>
    <dgm:cxn modelId="{75719DAF-BC24-7940-9B27-D00E2CBF1114}" type="presParOf" srcId="{2F2FE70C-A791-A84E-AC4E-CF384E3EAEA0}" destId="{C7D457E5-50ED-7F49-B731-022C4C512449}" srcOrd="1" destOrd="0" presId="urn:microsoft.com/office/officeart/2017/3/layout/DropPinTimeline"/>
    <dgm:cxn modelId="{F5A19DE9-83A7-1444-8C87-3CE4E0DF9806}" type="presParOf" srcId="{761DB470-ED1E-3342-9AF2-9A8E6F08137D}" destId="{03DA1ACE-8650-9F40-BC6F-4B6728574063}" srcOrd="2" destOrd="0" presId="urn:microsoft.com/office/officeart/2017/3/layout/DropPinTimeline"/>
    <dgm:cxn modelId="{ADFDF402-A030-BA42-A711-ED35AD4E903C}" type="presParOf" srcId="{761DB470-ED1E-3342-9AF2-9A8E6F08137D}" destId="{D6C121C5-0098-C543-9C14-E18610F8A826}" srcOrd="3" destOrd="0" presId="urn:microsoft.com/office/officeart/2017/3/layout/DropPinTimeline"/>
    <dgm:cxn modelId="{242164BC-FFE6-6A4F-935A-87B30A164820}" type="presParOf" srcId="{761DB470-ED1E-3342-9AF2-9A8E6F08137D}" destId="{A9DBFE32-68C1-574C-9BB1-571D571BB899}" srcOrd="4" destOrd="0" presId="urn:microsoft.com/office/officeart/2017/3/layout/DropPinTimeline"/>
    <dgm:cxn modelId="{ACEFB13B-C9F2-4045-88AE-D97854C8A5AC}" type="presParOf" srcId="{761DB470-ED1E-3342-9AF2-9A8E6F08137D}" destId="{71A9655E-8BA7-4346-9412-E4296D41F23E}" srcOrd="5" destOrd="0" presId="urn:microsoft.com/office/officeart/2017/3/layout/DropPinTimeline"/>
    <dgm:cxn modelId="{89DD27A4-7C90-DD4E-92E7-7182DCB9A344}" type="presParOf" srcId="{BC68E7C6-7EDA-2B42-9B5F-10174A1EC1BD}" destId="{38AC8398-F54B-AA49-B08B-122B54D56918}" srcOrd="1" destOrd="0" presId="urn:microsoft.com/office/officeart/2017/3/layout/DropPinTimeline"/>
    <dgm:cxn modelId="{F97FC08E-D1B5-2C45-BE25-7CA4AB9E20E9}" type="presParOf" srcId="{BC68E7C6-7EDA-2B42-9B5F-10174A1EC1BD}" destId="{560579B6-B64C-254A-AD6E-5EEDEAB57B92}" srcOrd="2" destOrd="0" presId="urn:microsoft.com/office/officeart/2017/3/layout/DropPinTimeline"/>
    <dgm:cxn modelId="{F936E895-691D-2C48-B278-CF0B3AF12A0D}" type="presParOf" srcId="{560579B6-B64C-254A-AD6E-5EEDEAB57B92}" destId="{7A34BC23-C8A2-2C4C-9772-DD150636A51D}" srcOrd="0" destOrd="0" presId="urn:microsoft.com/office/officeart/2017/3/layout/DropPinTimeline"/>
    <dgm:cxn modelId="{53F9E5E8-F36D-B24A-B09D-0E47842EB6CE}" type="presParOf" srcId="{560579B6-B64C-254A-AD6E-5EEDEAB57B92}" destId="{73B90E23-9FF7-C540-9D20-CF038078DBA4}" srcOrd="1" destOrd="0" presId="urn:microsoft.com/office/officeart/2017/3/layout/DropPinTimeline"/>
    <dgm:cxn modelId="{53403C9E-368B-7645-88D3-12770C551816}" type="presParOf" srcId="{73B90E23-9FF7-C540-9D20-CF038078DBA4}" destId="{25B56BA8-D118-044F-8D8B-E628C137F3FB}" srcOrd="0" destOrd="0" presId="urn:microsoft.com/office/officeart/2017/3/layout/DropPinTimeline"/>
    <dgm:cxn modelId="{A0095607-EA95-EF49-A722-9554604139B6}" type="presParOf" srcId="{73B90E23-9FF7-C540-9D20-CF038078DBA4}" destId="{06F1F59F-C035-EC4F-A526-7BC74518AA67}" srcOrd="1" destOrd="0" presId="urn:microsoft.com/office/officeart/2017/3/layout/DropPinTimeline"/>
    <dgm:cxn modelId="{6426EE14-B4F2-A845-81FF-D94C68EC3E10}" type="presParOf" srcId="{560579B6-B64C-254A-AD6E-5EEDEAB57B92}" destId="{DA0F42F8-A408-F34C-8919-C30AA4C9B77C}" srcOrd="2" destOrd="0" presId="urn:microsoft.com/office/officeart/2017/3/layout/DropPinTimeline"/>
    <dgm:cxn modelId="{ABC9D38A-1449-2140-A1D7-55EAE654023C}" type="presParOf" srcId="{560579B6-B64C-254A-AD6E-5EEDEAB57B92}" destId="{C6D7E917-C620-064E-A16E-FB0060578A57}" srcOrd="3" destOrd="0" presId="urn:microsoft.com/office/officeart/2017/3/layout/DropPinTimeline"/>
    <dgm:cxn modelId="{ECBF7104-64F6-FE4C-97E6-C320D41BC34D}" type="presParOf" srcId="{560579B6-B64C-254A-AD6E-5EEDEAB57B92}" destId="{0481850A-CE70-C74A-B968-40709BCBD605}" srcOrd="4" destOrd="0" presId="urn:microsoft.com/office/officeart/2017/3/layout/DropPinTimeline"/>
    <dgm:cxn modelId="{5537EC97-FCBC-4249-8FB4-1789C69CB8F7}" type="presParOf" srcId="{560579B6-B64C-254A-AD6E-5EEDEAB57B92}" destId="{40D7E8DC-599E-A542-8EC0-570E239C4267}" srcOrd="5" destOrd="0" presId="urn:microsoft.com/office/officeart/2017/3/layout/DropPinTimeline"/>
    <dgm:cxn modelId="{5E148841-905C-B84F-939D-3C555DD983F2}" type="presParOf" srcId="{BC68E7C6-7EDA-2B42-9B5F-10174A1EC1BD}" destId="{220534A3-7780-454A-A891-3752E7FB7575}" srcOrd="3" destOrd="0" presId="urn:microsoft.com/office/officeart/2017/3/layout/DropPinTimeline"/>
    <dgm:cxn modelId="{759A1911-B779-BA4D-8DEE-DE1843B9B2C1}" type="presParOf" srcId="{BC68E7C6-7EDA-2B42-9B5F-10174A1EC1BD}" destId="{EF4A2D22-7073-C642-AFFF-105CB3C861B2}" srcOrd="4" destOrd="0" presId="urn:microsoft.com/office/officeart/2017/3/layout/DropPinTimeline"/>
    <dgm:cxn modelId="{AB96C728-F413-5D48-A4E8-955329D236E1}" type="presParOf" srcId="{EF4A2D22-7073-C642-AFFF-105CB3C861B2}" destId="{3F6E5773-F090-364E-8067-0D434283BFCC}" srcOrd="0" destOrd="0" presId="urn:microsoft.com/office/officeart/2017/3/layout/DropPinTimeline"/>
    <dgm:cxn modelId="{B4400472-BB84-F44E-80BE-B4C446857510}" type="presParOf" srcId="{EF4A2D22-7073-C642-AFFF-105CB3C861B2}" destId="{C8773CAC-347A-E849-9212-39F6A4C9DE54}" srcOrd="1" destOrd="0" presId="urn:microsoft.com/office/officeart/2017/3/layout/DropPinTimeline"/>
    <dgm:cxn modelId="{4811B885-AE92-254E-9C6B-0BCE3A8F11CA}" type="presParOf" srcId="{C8773CAC-347A-E849-9212-39F6A4C9DE54}" destId="{9C4872A6-C316-1B48-B47B-F58F5174B92C}" srcOrd="0" destOrd="0" presId="urn:microsoft.com/office/officeart/2017/3/layout/DropPinTimeline"/>
    <dgm:cxn modelId="{6DE0A13E-2144-ED47-8512-8792563C4DEE}" type="presParOf" srcId="{C8773CAC-347A-E849-9212-39F6A4C9DE54}" destId="{30FFB4ED-1C93-9D4C-92EB-2DFD2AC17E54}" srcOrd="1" destOrd="0" presId="urn:microsoft.com/office/officeart/2017/3/layout/DropPinTimeline"/>
    <dgm:cxn modelId="{FE9D3D06-B74F-1444-8DA5-B251D667FE22}" type="presParOf" srcId="{EF4A2D22-7073-C642-AFFF-105CB3C861B2}" destId="{1DAC7BF7-8A6F-034D-AB7F-8EBA4F8A74B0}" srcOrd="2" destOrd="0" presId="urn:microsoft.com/office/officeart/2017/3/layout/DropPinTimeline"/>
    <dgm:cxn modelId="{413B9A0B-8DFC-784C-8550-3D89C5706874}" type="presParOf" srcId="{EF4A2D22-7073-C642-AFFF-105CB3C861B2}" destId="{AEC5AB86-C7E0-0C44-9944-EAE757C5852F}" srcOrd="3" destOrd="0" presId="urn:microsoft.com/office/officeart/2017/3/layout/DropPinTimeline"/>
    <dgm:cxn modelId="{50C88811-92C3-C44B-9ADA-91618C668819}" type="presParOf" srcId="{EF4A2D22-7073-C642-AFFF-105CB3C861B2}" destId="{EA5C6052-CC10-BF46-BDB2-4096129D2E2E}" srcOrd="4" destOrd="0" presId="urn:microsoft.com/office/officeart/2017/3/layout/DropPinTimeline"/>
    <dgm:cxn modelId="{D1C72A57-343A-954A-92FE-981B48810DA7}" type="presParOf" srcId="{EF4A2D22-7073-C642-AFFF-105CB3C861B2}" destId="{6194795D-3ADF-2847-B183-E9C425458ABC}" srcOrd="5" destOrd="0" presId="urn:microsoft.com/office/officeart/2017/3/layout/DropPinTimeline"/>
    <dgm:cxn modelId="{9EA4EE62-6380-6840-819E-242ED4D1A6D8}" type="presParOf" srcId="{BC68E7C6-7EDA-2B42-9B5F-10174A1EC1BD}" destId="{BA45CE9A-22C4-B44E-84D2-1D193BBA9550}" srcOrd="5" destOrd="0" presId="urn:microsoft.com/office/officeart/2017/3/layout/DropPinTimeline"/>
    <dgm:cxn modelId="{F1C0A651-73CA-054C-A1E2-B5F3F178DCED}" type="presParOf" srcId="{BC68E7C6-7EDA-2B42-9B5F-10174A1EC1BD}" destId="{FBB0732A-70A0-1840-BE98-E8F2CB1D0F3E}" srcOrd="6" destOrd="0" presId="urn:microsoft.com/office/officeart/2017/3/layout/DropPinTimeline"/>
    <dgm:cxn modelId="{D8815722-2D0F-404F-AA5C-11A5373B6EA2}" type="presParOf" srcId="{FBB0732A-70A0-1840-BE98-E8F2CB1D0F3E}" destId="{9D7DE357-A660-3E48-995A-E6C4C0D6E41A}" srcOrd="0" destOrd="0" presId="urn:microsoft.com/office/officeart/2017/3/layout/DropPinTimeline"/>
    <dgm:cxn modelId="{64009EAE-964B-2C47-9833-C6C751949EC0}" type="presParOf" srcId="{FBB0732A-70A0-1840-BE98-E8F2CB1D0F3E}" destId="{1944667B-ADEF-CA40-99DC-FF53C29E35C4}" srcOrd="1" destOrd="0" presId="urn:microsoft.com/office/officeart/2017/3/layout/DropPinTimeline"/>
    <dgm:cxn modelId="{AA296779-189E-A14B-B7D9-36E6E479D91B}" type="presParOf" srcId="{1944667B-ADEF-CA40-99DC-FF53C29E35C4}" destId="{F673C750-0B11-FB4F-BB72-D056623B2794}" srcOrd="0" destOrd="0" presId="urn:microsoft.com/office/officeart/2017/3/layout/DropPinTimeline"/>
    <dgm:cxn modelId="{F39E366D-CD25-D34B-810E-AE783722DE45}" type="presParOf" srcId="{1944667B-ADEF-CA40-99DC-FF53C29E35C4}" destId="{BBB979A1-BC84-4949-9052-01F6C141F428}" srcOrd="1" destOrd="0" presId="urn:microsoft.com/office/officeart/2017/3/layout/DropPinTimeline"/>
    <dgm:cxn modelId="{1285CAC7-B2C0-AE47-9281-CC49081C6B0B}" type="presParOf" srcId="{FBB0732A-70A0-1840-BE98-E8F2CB1D0F3E}" destId="{4BDB52AD-9D84-C94D-A670-31F745C31D45}" srcOrd="2" destOrd="0" presId="urn:microsoft.com/office/officeart/2017/3/layout/DropPinTimeline"/>
    <dgm:cxn modelId="{C4CB733B-1AA6-C243-A23D-37C74916A1EF}" type="presParOf" srcId="{FBB0732A-70A0-1840-BE98-E8F2CB1D0F3E}" destId="{94CCF58E-0615-814A-BE71-76916C9404DD}" srcOrd="3" destOrd="0" presId="urn:microsoft.com/office/officeart/2017/3/layout/DropPinTimeline"/>
    <dgm:cxn modelId="{ECD7A735-96EC-C74D-9B0C-206031D4D875}" type="presParOf" srcId="{FBB0732A-70A0-1840-BE98-E8F2CB1D0F3E}" destId="{CD13F638-D0FD-F044-97A8-792B9F6F655A}" srcOrd="4" destOrd="0" presId="urn:microsoft.com/office/officeart/2017/3/layout/DropPinTimeline"/>
    <dgm:cxn modelId="{6B06203F-DFB1-9348-8B12-AF60BDB93CFE}" type="presParOf" srcId="{FBB0732A-70A0-1840-BE98-E8F2CB1D0F3E}" destId="{82DC2544-216E-814E-AFF1-BE5F6D94DA50}" srcOrd="5" destOrd="0" presId="urn:microsoft.com/office/officeart/2017/3/layout/DropPinTimeline"/>
    <dgm:cxn modelId="{7CAA8E77-53FD-234F-8EFE-0D284E59A1F8}" type="presParOf" srcId="{BC68E7C6-7EDA-2B42-9B5F-10174A1EC1BD}" destId="{AE32640A-42FA-D348-A506-AE7D34CE2C91}" srcOrd="7" destOrd="0" presId="urn:microsoft.com/office/officeart/2017/3/layout/DropPinTimeline"/>
    <dgm:cxn modelId="{0EED693B-E87B-8541-90E5-F9841AFAE077}" type="presParOf" srcId="{BC68E7C6-7EDA-2B42-9B5F-10174A1EC1BD}" destId="{F9727E92-BEE6-D549-B0AC-3EF9C0E6FC46}" srcOrd="8" destOrd="0" presId="urn:microsoft.com/office/officeart/2017/3/layout/DropPinTimeline"/>
    <dgm:cxn modelId="{7E6E69AB-1F50-EA46-A64A-3273F18ABF31}" type="presParOf" srcId="{F9727E92-BEE6-D549-B0AC-3EF9C0E6FC46}" destId="{4867C9D0-7CD0-1A4D-8C40-37FBA48378B3}" srcOrd="0" destOrd="0" presId="urn:microsoft.com/office/officeart/2017/3/layout/DropPinTimeline"/>
    <dgm:cxn modelId="{F65C5C61-398E-6046-9729-566D7AB5DD09}" type="presParOf" srcId="{F9727E92-BEE6-D549-B0AC-3EF9C0E6FC46}" destId="{4E25613E-E8CE-784F-8B25-8FF52A7C17A1}" srcOrd="1" destOrd="0" presId="urn:microsoft.com/office/officeart/2017/3/layout/DropPinTimeline"/>
    <dgm:cxn modelId="{BD154CA6-635B-0942-B08B-A765477C1327}" type="presParOf" srcId="{4E25613E-E8CE-784F-8B25-8FF52A7C17A1}" destId="{99CE8B52-ADFD-D949-AE9B-FBAEF0AD4C3E}" srcOrd="0" destOrd="0" presId="urn:microsoft.com/office/officeart/2017/3/layout/DropPinTimeline"/>
    <dgm:cxn modelId="{29CF9984-EA60-1543-AE2E-F67574EB8FC6}" type="presParOf" srcId="{4E25613E-E8CE-784F-8B25-8FF52A7C17A1}" destId="{EFF64474-BA21-6848-A41F-A77FD2ACFFFE}" srcOrd="1" destOrd="0" presId="urn:microsoft.com/office/officeart/2017/3/layout/DropPinTimeline"/>
    <dgm:cxn modelId="{7000136D-9E93-7245-932A-3A836D5A821D}" type="presParOf" srcId="{F9727E92-BEE6-D549-B0AC-3EF9C0E6FC46}" destId="{7F85EE33-1958-5A4F-B13F-BC6FAF903712}" srcOrd="2" destOrd="0" presId="urn:microsoft.com/office/officeart/2017/3/layout/DropPinTimeline"/>
    <dgm:cxn modelId="{64C1C7AF-5CA8-804E-8FE7-F42E70005033}" type="presParOf" srcId="{F9727E92-BEE6-D549-B0AC-3EF9C0E6FC46}" destId="{5E085FAA-5BAD-CE42-BA92-A7E600224075}" srcOrd="3" destOrd="0" presId="urn:microsoft.com/office/officeart/2017/3/layout/DropPinTimeline"/>
    <dgm:cxn modelId="{1AAA1406-A089-6D42-B43E-31EFE7EB9A99}" type="presParOf" srcId="{F9727E92-BEE6-D549-B0AC-3EF9C0E6FC46}" destId="{2021856C-33A3-1441-9A97-76CC0D561DB1}" srcOrd="4" destOrd="0" presId="urn:microsoft.com/office/officeart/2017/3/layout/DropPinTimeline"/>
    <dgm:cxn modelId="{16FB1B1C-285A-8049-9235-B01D12E2ABD0}" type="presParOf" srcId="{F9727E92-BEE6-D549-B0AC-3EF9C0E6FC46}" destId="{236999D5-F793-FE4D-A9AA-3B9E42EC2245}" srcOrd="5" destOrd="0" presId="urn:microsoft.com/office/officeart/2017/3/layout/DropPi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C948C-A6CE-439A-B714-DB43C3984AD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91B8EB0A-BD32-4140-89E2-12ACC589CBA3}">
      <dgm:prSet/>
      <dgm:spPr/>
      <dgm:t>
        <a:bodyPr/>
        <a:lstStyle/>
        <a:p>
          <a:pPr>
            <a:defRPr b="1"/>
          </a:pPr>
          <a:r>
            <a:rPr lang="en-US" dirty="0">
              <a:solidFill>
                <a:schemeClr val="bg1">
                  <a:lumMod val="65000"/>
                  <a:lumOff val="35000"/>
                </a:schemeClr>
              </a:solidFill>
            </a:rPr>
            <a:t>24 April</a:t>
          </a:r>
        </a:p>
      </dgm:t>
    </dgm:pt>
    <dgm:pt modelId="{D223EFE1-5726-4BCC-8579-D9D45BE05278}" type="parTrans" cxnId="{D5025856-729C-4E75-802C-17B4A3ADE480}">
      <dgm:prSet/>
      <dgm:spPr/>
      <dgm:t>
        <a:bodyPr/>
        <a:lstStyle/>
        <a:p>
          <a:endParaRPr lang="en-US"/>
        </a:p>
      </dgm:t>
    </dgm:pt>
    <dgm:pt modelId="{6EF80D29-64D0-4704-955F-3DE32D5CEACF}" type="sibTrans" cxnId="{D5025856-729C-4E75-802C-17B4A3ADE480}">
      <dgm:prSet/>
      <dgm:spPr/>
      <dgm:t>
        <a:bodyPr/>
        <a:lstStyle/>
        <a:p>
          <a:endParaRPr lang="en-US"/>
        </a:p>
      </dgm:t>
    </dgm:pt>
    <dgm:pt modelId="{A927FBDF-1FA9-4041-B76F-0692AD8D2C3C}">
      <dgm:prSet/>
      <dgm:spPr/>
      <dgm:t>
        <a:bodyPr/>
        <a:lstStyle/>
        <a:p>
          <a:r>
            <a:rPr lang="en-US" b="1" dirty="0">
              <a:solidFill>
                <a:schemeClr val="bg1">
                  <a:lumMod val="65000"/>
                  <a:lumOff val="35000"/>
                </a:schemeClr>
              </a:solidFill>
            </a:rPr>
            <a:t>External contractor engaged to fabricate follow-on spacecraft</a:t>
          </a:r>
        </a:p>
      </dgm:t>
    </dgm:pt>
    <dgm:pt modelId="{87030025-D031-4506-9DF0-3FBF662CCAF2}" type="parTrans" cxnId="{50AFA790-2BAD-4B0D-B951-EF22BC2B66B3}">
      <dgm:prSet/>
      <dgm:spPr/>
      <dgm:t>
        <a:bodyPr/>
        <a:lstStyle/>
        <a:p>
          <a:endParaRPr lang="en-US"/>
        </a:p>
      </dgm:t>
    </dgm:pt>
    <dgm:pt modelId="{7D7CD6AB-A90B-4622-9668-19C3DD5F04E7}" type="sibTrans" cxnId="{50AFA790-2BAD-4B0D-B951-EF22BC2B66B3}">
      <dgm:prSet/>
      <dgm:spPr/>
      <dgm:t>
        <a:bodyPr/>
        <a:lstStyle/>
        <a:p>
          <a:endParaRPr lang="en-US"/>
        </a:p>
      </dgm:t>
    </dgm:pt>
    <dgm:pt modelId="{BD7A7A8E-2B2D-4B7B-90A1-99574C81F529}">
      <dgm:prSet/>
      <dgm:spPr/>
      <dgm:t>
        <a:bodyPr/>
        <a:lstStyle/>
        <a:p>
          <a:pPr>
            <a:defRPr b="1"/>
          </a:pPr>
          <a:r>
            <a:rPr lang="en-US" dirty="0">
              <a:solidFill>
                <a:schemeClr val="bg1">
                  <a:lumMod val="65000"/>
                  <a:lumOff val="35000"/>
                </a:schemeClr>
              </a:solidFill>
            </a:rPr>
            <a:t>13 July</a:t>
          </a:r>
        </a:p>
      </dgm:t>
    </dgm:pt>
    <dgm:pt modelId="{1B01DD6B-90A4-4CEE-9C09-4830D72FFDAB}" type="parTrans" cxnId="{F2AA191A-0597-4FFE-86ED-E2C66EC9A7FB}">
      <dgm:prSet/>
      <dgm:spPr/>
      <dgm:t>
        <a:bodyPr/>
        <a:lstStyle/>
        <a:p>
          <a:endParaRPr lang="en-US"/>
        </a:p>
      </dgm:t>
    </dgm:pt>
    <dgm:pt modelId="{B6131E1E-8D91-4C48-A0AC-1F190C476686}" type="sibTrans" cxnId="{F2AA191A-0597-4FFE-86ED-E2C66EC9A7FB}">
      <dgm:prSet/>
      <dgm:spPr/>
      <dgm:t>
        <a:bodyPr/>
        <a:lstStyle/>
        <a:p>
          <a:endParaRPr lang="en-US"/>
        </a:p>
      </dgm:t>
    </dgm:pt>
    <dgm:pt modelId="{B114BC5F-AA03-49C7-A11A-25374805D8B7}">
      <dgm:prSet/>
      <dgm:spPr/>
      <dgm:t>
        <a:bodyPr/>
        <a:lstStyle/>
        <a:p>
          <a:r>
            <a:rPr lang="en-US" b="1" dirty="0">
              <a:solidFill>
                <a:schemeClr val="bg1">
                  <a:lumMod val="65000"/>
                  <a:lumOff val="35000"/>
                </a:schemeClr>
              </a:solidFill>
            </a:rPr>
            <a:t>Ranger Spacecraft Block III serious electrical power problem identified (R6-9)</a:t>
          </a:r>
        </a:p>
      </dgm:t>
    </dgm:pt>
    <dgm:pt modelId="{1896FBD4-992D-457E-B61E-5F9372FF6197}" type="parTrans" cxnId="{2062059A-5736-47B0-8B12-3822D9B07D80}">
      <dgm:prSet/>
      <dgm:spPr/>
      <dgm:t>
        <a:bodyPr/>
        <a:lstStyle/>
        <a:p>
          <a:endParaRPr lang="en-US"/>
        </a:p>
      </dgm:t>
    </dgm:pt>
    <dgm:pt modelId="{C1F235F1-FF4A-4998-86B5-DF4CAD054C5A}" type="sibTrans" cxnId="{2062059A-5736-47B0-8B12-3822D9B07D80}">
      <dgm:prSet/>
      <dgm:spPr/>
      <dgm:t>
        <a:bodyPr/>
        <a:lstStyle/>
        <a:p>
          <a:endParaRPr lang="en-US"/>
        </a:p>
      </dgm:t>
    </dgm:pt>
    <dgm:pt modelId="{5EA6F0AE-ADF6-46F0-B16B-3135F607B4AF}">
      <dgm:prSet/>
      <dgm:spPr/>
      <dgm:t>
        <a:bodyPr/>
        <a:lstStyle/>
        <a:p>
          <a:pPr>
            <a:defRPr b="1"/>
          </a:pPr>
          <a:r>
            <a:rPr lang="en-US" dirty="0">
              <a:solidFill>
                <a:schemeClr val="bg1">
                  <a:lumMod val="65000"/>
                  <a:lumOff val="35000"/>
                </a:schemeClr>
              </a:solidFill>
            </a:rPr>
            <a:t>25 July</a:t>
          </a:r>
        </a:p>
      </dgm:t>
    </dgm:pt>
    <dgm:pt modelId="{31A31F7C-CF2B-45E1-AEB8-11F5ADD3679E}" type="parTrans" cxnId="{B52EE8D6-0011-442B-B43D-97CA10BDF48B}">
      <dgm:prSet/>
      <dgm:spPr/>
      <dgm:t>
        <a:bodyPr/>
        <a:lstStyle/>
        <a:p>
          <a:endParaRPr lang="en-US"/>
        </a:p>
      </dgm:t>
    </dgm:pt>
    <dgm:pt modelId="{F17C64B8-C980-4093-BD47-6A30B2435932}" type="sibTrans" cxnId="{B52EE8D6-0011-442B-B43D-97CA10BDF48B}">
      <dgm:prSet/>
      <dgm:spPr/>
      <dgm:t>
        <a:bodyPr/>
        <a:lstStyle/>
        <a:p>
          <a:endParaRPr lang="en-US"/>
        </a:p>
      </dgm:t>
    </dgm:pt>
    <dgm:pt modelId="{DC7CDBBA-665F-4143-8765-03657211AB61}">
      <dgm:prSet/>
      <dgm:spPr/>
      <dgm:t>
        <a:bodyPr/>
        <a:lstStyle/>
        <a:p>
          <a:r>
            <a:rPr lang="en-US" b="1" dirty="0">
              <a:solidFill>
                <a:schemeClr val="bg2">
                  <a:lumMod val="75000"/>
                </a:schemeClr>
              </a:solidFill>
            </a:rPr>
            <a:t>Request to relax sterilization requirements</a:t>
          </a:r>
        </a:p>
      </dgm:t>
    </dgm:pt>
    <dgm:pt modelId="{213D846E-9813-4D8B-950E-7D6769702B3F}" type="parTrans" cxnId="{9C0E4061-D5D3-4139-BFA1-FD6F653204B3}">
      <dgm:prSet/>
      <dgm:spPr/>
      <dgm:t>
        <a:bodyPr/>
        <a:lstStyle/>
        <a:p>
          <a:endParaRPr lang="en-US"/>
        </a:p>
      </dgm:t>
    </dgm:pt>
    <dgm:pt modelId="{42B22B1D-F913-4DD2-A6C4-F23D923F760E}" type="sibTrans" cxnId="{9C0E4061-D5D3-4139-BFA1-FD6F653204B3}">
      <dgm:prSet/>
      <dgm:spPr/>
      <dgm:t>
        <a:bodyPr/>
        <a:lstStyle/>
        <a:p>
          <a:endParaRPr lang="en-US"/>
        </a:p>
      </dgm:t>
    </dgm:pt>
    <dgm:pt modelId="{1E5065B7-7E7E-4F75-BC2B-1BD15CFAF03C}">
      <dgm:prSet/>
      <dgm:spPr/>
      <dgm:t>
        <a:bodyPr/>
        <a:lstStyle/>
        <a:p>
          <a:pPr>
            <a:defRPr b="1"/>
          </a:pPr>
          <a:r>
            <a:rPr lang="en-US" dirty="0">
              <a:solidFill>
                <a:schemeClr val="bg1">
                  <a:lumMod val="65000"/>
                  <a:lumOff val="35000"/>
                </a:schemeClr>
              </a:solidFill>
            </a:rPr>
            <a:t>2 August</a:t>
          </a:r>
        </a:p>
      </dgm:t>
    </dgm:pt>
    <dgm:pt modelId="{DA843997-2DCF-4DC2-A74D-4CC8D63910CC}" type="parTrans" cxnId="{99D8EEF7-06B4-4FF1-ADF7-3A2089FF1650}">
      <dgm:prSet/>
      <dgm:spPr/>
      <dgm:t>
        <a:bodyPr/>
        <a:lstStyle/>
        <a:p>
          <a:endParaRPr lang="en-US"/>
        </a:p>
      </dgm:t>
    </dgm:pt>
    <dgm:pt modelId="{54505D7E-8346-482F-AADC-2A0DB6897D7D}" type="sibTrans" cxnId="{99D8EEF7-06B4-4FF1-ADF7-3A2089FF1650}">
      <dgm:prSet/>
      <dgm:spPr/>
      <dgm:t>
        <a:bodyPr/>
        <a:lstStyle/>
        <a:p>
          <a:endParaRPr lang="en-US"/>
        </a:p>
      </dgm:t>
    </dgm:pt>
    <dgm:pt modelId="{75DB3ABF-C547-41C6-986C-9FB21BB7C0D9}">
      <dgm:prSet/>
      <dgm:spPr/>
      <dgm:t>
        <a:bodyPr/>
        <a:lstStyle/>
        <a:p>
          <a:r>
            <a:rPr lang="en-US" b="1" dirty="0">
              <a:solidFill>
                <a:schemeClr val="bg1">
                  <a:lumMod val="65000"/>
                  <a:lumOff val="35000"/>
                </a:schemeClr>
              </a:solidFill>
            </a:rPr>
            <a:t>Ranger Spacecraft Block III power problem communicated to NASA</a:t>
          </a:r>
        </a:p>
      </dgm:t>
    </dgm:pt>
    <dgm:pt modelId="{B4EAE607-174B-49E1-98B9-E057D3EBA94C}" type="parTrans" cxnId="{7B2653B7-D51A-415B-8055-7E8A43BC5F83}">
      <dgm:prSet/>
      <dgm:spPr/>
      <dgm:t>
        <a:bodyPr/>
        <a:lstStyle/>
        <a:p>
          <a:endParaRPr lang="en-US"/>
        </a:p>
      </dgm:t>
    </dgm:pt>
    <dgm:pt modelId="{9C362BA6-FE8B-44C2-97AB-FFB8B70D873C}" type="sibTrans" cxnId="{7B2653B7-D51A-415B-8055-7E8A43BC5F83}">
      <dgm:prSet/>
      <dgm:spPr/>
      <dgm:t>
        <a:bodyPr/>
        <a:lstStyle/>
        <a:p>
          <a:endParaRPr lang="en-US"/>
        </a:p>
      </dgm:t>
    </dgm:pt>
    <dgm:pt modelId="{26F4F7B1-BDDF-EB48-83A7-8CF843125B98}">
      <dgm:prSet/>
      <dgm:spPr/>
      <dgm:t>
        <a:bodyPr/>
        <a:lstStyle/>
        <a:p>
          <a:pPr>
            <a:defRPr b="1"/>
          </a:pPr>
          <a:r>
            <a:rPr lang="en-US" dirty="0"/>
            <a:t>6 November</a:t>
          </a:r>
        </a:p>
      </dgm:t>
    </dgm:pt>
    <dgm:pt modelId="{5F2CED42-72CD-A748-A0EC-B6040BD24A95}" type="parTrans" cxnId="{D1FD7A21-1CEB-224C-BE69-44C5FEFD6C4B}">
      <dgm:prSet/>
      <dgm:spPr/>
      <dgm:t>
        <a:bodyPr/>
        <a:lstStyle/>
        <a:p>
          <a:endParaRPr lang="en-US"/>
        </a:p>
      </dgm:t>
    </dgm:pt>
    <dgm:pt modelId="{9CA18225-D09B-AB44-8808-59682E192DFA}" type="sibTrans" cxnId="{D1FD7A21-1CEB-224C-BE69-44C5FEFD6C4B}">
      <dgm:prSet/>
      <dgm:spPr/>
      <dgm:t>
        <a:bodyPr/>
        <a:lstStyle/>
        <a:p>
          <a:endParaRPr lang="en-US"/>
        </a:p>
      </dgm:t>
    </dgm:pt>
    <dgm:pt modelId="{39095BE3-3AA1-6D48-A2A7-48B1CC692CF7}">
      <dgm:prSet/>
      <dgm:spPr/>
      <dgm:t>
        <a:bodyPr/>
        <a:lstStyle/>
        <a:p>
          <a:r>
            <a:rPr lang="en-US" b="1" dirty="0">
              <a:solidFill>
                <a:srgbClr val="C00000"/>
              </a:solidFill>
            </a:rPr>
            <a:t>NASA Authorizes cessation of heat sterilization for Ranger spacecraft</a:t>
          </a:r>
        </a:p>
      </dgm:t>
    </dgm:pt>
    <dgm:pt modelId="{99B24840-0111-7940-9C9F-FC0B5FDA7FB1}" type="parTrans" cxnId="{E77384B6-B3FB-DE4A-9B8D-43F48DD74D14}">
      <dgm:prSet/>
      <dgm:spPr/>
      <dgm:t>
        <a:bodyPr/>
        <a:lstStyle/>
        <a:p>
          <a:endParaRPr lang="en-US"/>
        </a:p>
      </dgm:t>
    </dgm:pt>
    <dgm:pt modelId="{EB7D971B-0ABF-7E4A-96DA-B3A8CC4CE044}" type="sibTrans" cxnId="{E77384B6-B3FB-DE4A-9B8D-43F48DD74D14}">
      <dgm:prSet/>
      <dgm:spPr/>
      <dgm:t>
        <a:bodyPr/>
        <a:lstStyle/>
        <a:p>
          <a:endParaRPr lang="en-US"/>
        </a:p>
      </dgm:t>
    </dgm:pt>
    <dgm:pt modelId="{FDA1C15D-2D62-A240-9916-C4AD451D3A8C}">
      <dgm:prSet/>
      <dgm:spPr/>
      <dgm:t>
        <a:bodyPr/>
        <a:lstStyle/>
        <a:p>
          <a:pPr>
            <a:defRPr b="1"/>
          </a:pPr>
          <a:r>
            <a:rPr lang="en-US" dirty="0"/>
            <a:t>18 October</a:t>
          </a:r>
        </a:p>
      </dgm:t>
    </dgm:pt>
    <dgm:pt modelId="{D14BCB13-A339-F340-B73C-5D9CCDB876B0}" type="parTrans" cxnId="{A78113E4-4ADF-824B-AD3B-A75C7A48B424}">
      <dgm:prSet/>
      <dgm:spPr/>
      <dgm:t>
        <a:bodyPr/>
        <a:lstStyle/>
        <a:p>
          <a:endParaRPr lang="en-US"/>
        </a:p>
      </dgm:t>
    </dgm:pt>
    <dgm:pt modelId="{C54D5E7C-BC88-E64A-A7ED-0E58D49EEC2D}" type="sibTrans" cxnId="{A78113E4-4ADF-824B-AD3B-A75C7A48B424}">
      <dgm:prSet/>
      <dgm:spPr/>
      <dgm:t>
        <a:bodyPr/>
        <a:lstStyle/>
        <a:p>
          <a:endParaRPr lang="en-US"/>
        </a:p>
      </dgm:t>
    </dgm:pt>
    <dgm:pt modelId="{84683B78-E33A-D44F-9955-959B48D5AC4F}">
      <dgm:prSet/>
      <dgm:spPr/>
      <dgm:t>
        <a:bodyPr/>
        <a:lstStyle/>
        <a:p>
          <a:r>
            <a:rPr lang="en-US" dirty="0">
              <a:solidFill>
                <a:schemeClr val="accent6"/>
              </a:solidFill>
            </a:rPr>
            <a:t>R</a:t>
          </a:r>
          <a:r>
            <a:rPr lang="en-US" b="1" dirty="0">
              <a:solidFill>
                <a:schemeClr val="accent6"/>
              </a:solidFill>
            </a:rPr>
            <a:t>anger 5 Launch</a:t>
          </a:r>
        </a:p>
      </dgm:t>
    </dgm:pt>
    <dgm:pt modelId="{4BAFD897-4CDC-BC42-AE37-7404B389F96C}" type="parTrans" cxnId="{9BACB4AD-8A91-8148-875B-226E61D2828B}">
      <dgm:prSet/>
      <dgm:spPr/>
      <dgm:t>
        <a:bodyPr/>
        <a:lstStyle/>
        <a:p>
          <a:endParaRPr lang="en-US"/>
        </a:p>
      </dgm:t>
    </dgm:pt>
    <dgm:pt modelId="{0559312D-A1A5-684C-A121-5B91AAF46D06}" type="sibTrans" cxnId="{9BACB4AD-8A91-8148-875B-226E61D2828B}">
      <dgm:prSet/>
      <dgm:spPr/>
      <dgm:t>
        <a:bodyPr/>
        <a:lstStyle/>
        <a:p>
          <a:endParaRPr lang="en-US"/>
        </a:p>
      </dgm:t>
    </dgm:pt>
    <dgm:pt modelId="{84233C17-8094-7A47-8CBD-941993AE4440}">
      <dgm:prSet/>
      <dgm:spPr/>
      <dgm:t>
        <a:bodyPr/>
        <a:lstStyle/>
        <a:p>
          <a:pPr>
            <a:defRPr b="1"/>
          </a:pPr>
          <a:r>
            <a:rPr lang="en-US" dirty="0"/>
            <a:t>30 November </a:t>
          </a:r>
        </a:p>
      </dgm:t>
    </dgm:pt>
    <dgm:pt modelId="{56B67854-FD81-3041-A72A-9EF41DA0BE9A}" type="parTrans" cxnId="{8CC694D7-85E2-424D-A3C1-FE38B547E8F7}">
      <dgm:prSet/>
      <dgm:spPr/>
      <dgm:t>
        <a:bodyPr/>
        <a:lstStyle/>
        <a:p>
          <a:endParaRPr lang="en-US"/>
        </a:p>
      </dgm:t>
    </dgm:pt>
    <dgm:pt modelId="{88895D42-EF52-294F-9B3C-9F5435B750AF}" type="sibTrans" cxnId="{8CC694D7-85E2-424D-A3C1-FE38B547E8F7}">
      <dgm:prSet/>
      <dgm:spPr/>
      <dgm:t>
        <a:bodyPr/>
        <a:lstStyle/>
        <a:p>
          <a:endParaRPr lang="en-US"/>
        </a:p>
      </dgm:t>
    </dgm:pt>
    <dgm:pt modelId="{452011C3-576F-9142-86BE-0B6E98E6DD95}">
      <dgm:prSet/>
      <dgm:spPr/>
      <dgm:t>
        <a:bodyPr/>
        <a:lstStyle/>
        <a:p>
          <a:r>
            <a:rPr lang="en-US" dirty="0"/>
            <a:t>Ranger Board of Inquiry Completed, Kelly Report Released </a:t>
          </a:r>
        </a:p>
      </dgm:t>
    </dgm:pt>
    <dgm:pt modelId="{23FBE9C3-0D2B-D44D-8290-04AA026FD543}" type="parTrans" cxnId="{AC2156A9-231B-494D-9C60-250C1F0D1A5A}">
      <dgm:prSet/>
      <dgm:spPr/>
      <dgm:t>
        <a:bodyPr/>
        <a:lstStyle/>
        <a:p>
          <a:endParaRPr lang="en-US"/>
        </a:p>
      </dgm:t>
    </dgm:pt>
    <dgm:pt modelId="{E06F5AAB-72AE-C74F-9A88-1E300BC96E48}" type="sibTrans" cxnId="{AC2156A9-231B-494D-9C60-250C1F0D1A5A}">
      <dgm:prSet/>
      <dgm:spPr/>
      <dgm:t>
        <a:bodyPr/>
        <a:lstStyle/>
        <a:p>
          <a:endParaRPr lang="en-US"/>
        </a:p>
      </dgm:t>
    </dgm:pt>
    <dgm:pt modelId="{5B33875C-9693-FA44-9E1B-E196F8CA846D}">
      <dgm:prSet/>
      <dgm:spPr/>
      <dgm:t>
        <a:bodyPr/>
        <a:lstStyle/>
        <a:p>
          <a:pPr>
            <a:defRPr b="1"/>
          </a:pPr>
          <a:r>
            <a:rPr lang="en-US" dirty="0"/>
            <a:t>29 October</a:t>
          </a:r>
        </a:p>
      </dgm:t>
    </dgm:pt>
    <dgm:pt modelId="{B0A04525-E38E-304E-B129-767C1935219F}" type="parTrans" cxnId="{7ECAFD36-7A64-A44D-A2EE-B420CCE59750}">
      <dgm:prSet/>
      <dgm:spPr/>
      <dgm:t>
        <a:bodyPr/>
        <a:lstStyle/>
        <a:p>
          <a:endParaRPr lang="en-US"/>
        </a:p>
      </dgm:t>
    </dgm:pt>
    <dgm:pt modelId="{FD6BFDF5-7C12-F742-9EF3-7563C3B3A6DE}" type="sibTrans" cxnId="{7ECAFD36-7A64-A44D-A2EE-B420CCE59750}">
      <dgm:prSet/>
      <dgm:spPr/>
      <dgm:t>
        <a:bodyPr/>
        <a:lstStyle/>
        <a:p>
          <a:endParaRPr lang="en-US"/>
        </a:p>
      </dgm:t>
    </dgm:pt>
    <dgm:pt modelId="{837CF4C0-72AC-A64B-8C6D-9B6B9EF66744}">
      <dgm:prSet/>
      <dgm:spPr/>
      <dgm:t>
        <a:bodyPr/>
        <a:lstStyle/>
        <a:p>
          <a:r>
            <a:rPr lang="en-US" dirty="0"/>
            <a:t>NASA HQ requests Board of Inquiry to review Ranger Program</a:t>
          </a:r>
        </a:p>
      </dgm:t>
    </dgm:pt>
    <dgm:pt modelId="{EA732C3E-C2ED-9A44-8F5D-5AF97CC8E8B6}" type="parTrans" cxnId="{8DDD7FCF-18D3-9542-8439-D4C7D3184FF4}">
      <dgm:prSet/>
      <dgm:spPr/>
      <dgm:t>
        <a:bodyPr/>
        <a:lstStyle/>
        <a:p>
          <a:endParaRPr lang="en-US"/>
        </a:p>
      </dgm:t>
    </dgm:pt>
    <dgm:pt modelId="{9100F0ED-4956-AE45-A21A-7CB6F6DF465A}" type="sibTrans" cxnId="{8DDD7FCF-18D3-9542-8439-D4C7D3184FF4}">
      <dgm:prSet/>
      <dgm:spPr/>
      <dgm:t>
        <a:bodyPr/>
        <a:lstStyle/>
        <a:p>
          <a:endParaRPr lang="en-US"/>
        </a:p>
      </dgm:t>
    </dgm:pt>
    <dgm:pt modelId="{5CB0D702-3C03-0E44-A392-8BBB828F4C55}">
      <dgm:prSet/>
      <dgm:spPr/>
      <dgm:t>
        <a:bodyPr/>
        <a:lstStyle/>
        <a:p>
          <a:pPr>
            <a:defRPr b="1"/>
          </a:pPr>
          <a:r>
            <a:rPr lang="en-US" dirty="0"/>
            <a:t>14 September</a:t>
          </a:r>
        </a:p>
      </dgm:t>
    </dgm:pt>
    <dgm:pt modelId="{FC307BE5-A04D-4C43-BC23-2432E44266B9}" type="parTrans" cxnId="{E8C91608-452B-B944-8D83-51BF01E214E2}">
      <dgm:prSet/>
      <dgm:spPr/>
      <dgm:t>
        <a:bodyPr/>
        <a:lstStyle/>
        <a:p>
          <a:endParaRPr lang="en-US"/>
        </a:p>
      </dgm:t>
    </dgm:pt>
    <dgm:pt modelId="{056B02C2-A0F6-8B4D-A6D2-C464AF3D10AC}" type="sibTrans" cxnId="{E8C91608-452B-B944-8D83-51BF01E214E2}">
      <dgm:prSet/>
      <dgm:spPr/>
      <dgm:t>
        <a:bodyPr/>
        <a:lstStyle/>
        <a:p>
          <a:endParaRPr lang="en-US"/>
        </a:p>
      </dgm:t>
    </dgm:pt>
    <dgm:pt modelId="{8C790D68-0672-3546-83E2-DFCCBAEC09FD}">
      <dgm:prSet/>
      <dgm:spPr/>
      <dgm:t>
        <a:bodyPr/>
        <a:lstStyle/>
        <a:p>
          <a:r>
            <a:rPr lang="en-US" dirty="0"/>
            <a:t>Diode problems identified in Block III</a:t>
          </a:r>
        </a:p>
      </dgm:t>
    </dgm:pt>
    <dgm:pt modelId="{8EDCF007-3EE5-8643-8F0F-F13B07BACA02}" type="parTrans" cxnId="{4BF1577D-F261-BE49-9908-6B33AEAF5D89}">
      <dgm:prSet/>
      <dgm:spPr/>
      <dgm:t>
        <a:bodyPr/>
        <a:lstStyle/>
        <a:p>
          <a:endParaRPr lang="en-US"/>
        </a:p>
      </dgm:t>
    </dgm:pt>
    <dgm:pt modelId="{211A5572-CE1D-BD4A-B0D8-CF27DCFF1F94}" type="sibTrans" cxnId="{4BF1577D-F261-BE49-9908-6B33AEAF5D89}">
      <dgm:prSet/>
      <dgm:spPr/>
      <dgm:t>
        <a:bodyPr/>
        <a:lstStyle/>
        <a:p>
          <a:endParaRPr lang="en-US"/>
        </a:p>
      </dgm:t>
    </dgm:pt>
    <dgm:pt modelId="{88AD2062-3543-114D-A54C-34FF434C50E9}">
      <dgm:prSet/>
      <dgm:spPr/>
      <dgm:t>
        <a:bodyPr/>
        <a:lstStyle/>
        <a:p>
          <a:pPr>
            <a:defRPr b="1"/>
          </a:pPr>
          <a:r>
            <a:rPr lang="en-US" dirty="0"/>
            <a:t>18 October</a:t>
          </a:r>
        </a:p>
      </dgm:t>
    </dgm:pt>
    <dgm:pt modelId="{92440CD1-F252-9F40-AAB2-0B13A6F67968}" type="parTrans" cxnId="{4D739AD0-6E4A-194C-8221-83F16B6C5CEB}">
      <dgm:prSet/>
      <dgm:spPr/>
      <dgm:t>
        <a:bodyPr/>
        <a:lstStyle/>
        <a:p>
          <a:endParaRPr lang="en-US"/>
        </a:p>
      </dgm:t>
    </dgm:pt>
    <dgm:pt modelId="{93EF34EF-9F87-AA4C-94A7-81030665C4F4}" type="sibTrans" cxnId="{4D739AD0-6E4A-194C-8221-83F16B6C5CEB}">
      <dgm:prSet/>
      <dgm:spPr/>
      <dgm:t>
        <a:bodyPr/>
        <a:lstStyle/>
        <a:p>
          <a:endParaRPr lang="en-US"/>
        </a:p>
      </dgm:t>
    </dgm:pt>
    <dgm:pt modelId="{47D2A96B-4332-DC42-B669-43249D9AB315}">
      <dgm:prSet/>
      <dgm:spPr/>
      <dgm:t>
        <a:bodyPr/>
        <a:lstStyle/>
        <a:p>
          <a:r>
            <a:rPr lang="en-US" dirty="0"/>
            <a:t>Postponement of Ranger 6 until diode issue is resolved</a:t>
          </a:r>
        </a:p>
      </dgm:t>
    </dgm:pt>
    <dgm:pt modelId="{793D3E96-E8B0-FA41-8DE1-50B3370F34EA}" type="parTrans" cxnId="{26CA6465-53F3-CC45-A9AC-58A4BE8B8AE7}">
      <dgm:prSet/>
      <dgm:spPr/>
      <dgm:t>
        <a:bodyPr/>
        <a:lstStyle/>
        <a:p>
          <a:endParaRPr lang="en-US"/>
        </a:p>
      </dgm:t>
    </dgm:pt>
    <dgm:pt modelId="{076D9088-D411-784F-B580-C5038432C069}" type="sibTrans" cxnId="{26CA6465-53F3-CC45-A9AC-58A4BE8B8AE7}">
      <dgm:prSet/>
      <dgm:spPr/>
      <dgm:t>
        <a:bodyPr/>
        <a:lstStyle/>
        <a:p>
          <a:endParaRPr lang="en-US"/>
        </a:p>
      </dgm:t>
    </dgm:pt>
    <dgm:pt modelId="{E0A6440A-4E13-3546-B736-97222F657F3E}" type="pres">
      <dgm:prSet presAssocID="{A03C948C-A6CE-439A-B714-DB43C3984ADE}" presName="root" presStyleCnt="0">
        <dgm:presLayoutVars>
          <dgm:chMax/>
          <dgm:chPref/>
          <dgm:animLvl val="lvl"/>
        </dgm:presLayoutVars>
      </dgm:prSet>
      <dgm:spPr/>
    </dgm:pt>
    <dgm:pt modelId="{7831214E-9AC5-B645-8CDD-82FF9FDE45C3}" type="pres">
      <dgm:prSet presAssocID="{A03C948C-A6CE-439A-B714-DB43C3984ADE}" presName="divider" presStyleLbl="fgAcc1" presStyleIdx="0" presStyleCnt="11"/>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BC68E7C6-7EDA-2B42-9B5F-10174A1EC1BD}" type="pres">
      <dgm:prSet presAssocID="{A03C948C-A6CE-439A-B714-DB43C3984ADE}" presName="nodes" presStyleCnt="0">
        <dgm:presLayoutVars>
          <dgm:chMax/>
          <dgm:chPref/>
          <dgm:animLvl val="lvl"/>
        </dgm:presLayoutVars>
      </dgm:prSet>
      <dgm:spPr/>
    </dgm:pt>
    <dgm:pt modelId="{761DB470-ED1E-3342-9AF2-9A8E6F08137D}" type="pres">
      <dgm:prSet presAssocID="{91B8EB0A-BD32-4140-89E2-12ACC589CBA3}" presName="composite" presStyleCnt="0"/>
      <dgm:spPr/>
    </dgm:pt>
    <dgm:pt modelId="{C21E1876-3908-9D43-B716-77F8F924D015}" type="pres">
      <dgm:prSet presAssocID="{91B8EB0A-BD32-4140-89E2-12ACC589CBA3}" presName="ConnectorPoint" presStyleLbl="lnNode1" presStyleIdx="0" presStyleCnt="10"/>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F2FE70C-A791-A84E-AC4E-CF384E3EAEA0}" type="pres">
      <dgm:prSet presAssocID="{91B8EB0A-BD32-4140-89E2-12ACC589CBA3}" presName="DropPinPlaceHolder" presStyleCnt="0"/>
      <dgm:spPr/>
    </dgm:pt>
    <dgm:pt modelId="{707B0CFC-502D-8E40-A4DD-DE520436E77B}" type="pres">
      <dgm:prSet presAssocID="{91B8EB0A-BD32-4140-89E2-12ACC589CBA3}" presName="DropPin" presStyleLbl="alignNode1" presStyleIdx="0" presStyleCnt="10"/>
      <dgm:spPr>
        <a:solidFill>
          <a:schemeClr val="tx2">
            <a:lumMod val="50000"/>
          </a:schemeClr>
        </a:solidFill>
      </dgm:spPr>
    </dgm:pt>
    <dgm:pt modelId="{C7D457E5-50ED-7F49-B731-022C4C512449}" type="pres">
      <dgm:prSet presAssocID="{91B8EB0A-BD32-4140-89E2-12ACC589CBA3}" presName="Ellipse" presStyleLbl="fgAcc1" presStyleIdx="1" presStyleCnt="11"/>
      <dgm:spPr>
        <a:solidFill>
          <a:schemeClr val="lt1">
            <a:alpha val="90000"/>
            <a:hueOff val="0"/>
            <a:satOff val="0"/>
            <a:lumOff val="0"/>
            <a:alphaOff val="0"/>
          </a:schemeClr>
        </a:solidFill>
        <a:ln w="12700" cap="flat" cmpd="sng" algn="ctr">
          <a:noFill/>
          <a:prstDash val="solid"/>
          <a:miter lim="800000"/>
        </a:ln>
        <a:effectLst/>
      </dgm:spPr>
    </dgm:pt>
    <dgm:pt modelId="{03DA1ACE-8650-9F40-BC6F-4B6728574063}" type="pres">
      <dgm:prSet presAssocID="{91B8EB0A-BD32-4140-89E2-12ACC589CBA3}" presName="L2TextContainer" presStyleLbl="revTx" presStyleIdx="0" presStyleCnt="20">
        <dgm:presLayoutVars>
          <dgm:bulletEnabled val="1"/>
        </dgm:presLayoutVars>
      </dgm:prSet>
      <dgm:spPr/>
    </dgm:pt>
    <dgm:pt modelId="{D6C121C5-0098-C543-9C14-E18610F8A826}" type="pres">
      <dgm:prSet presAssocID="{91B8EB0A-BD32-4140-89E2-12ACC589CBA3}" presName="L1TextContainer" presStyleLbl="revTx" presStyleIdx="1" presStyleCnt="20">
        <dgm:presLayoutVars>
          <dgm:chMax val="1"/>
          <dgm:chPref val="1"/>
          <dgm:bulletEnabled val="1"/>
        </dgm:presLayoutVars>
      </dgm:prSet>
      <dgm:spPr/>
    </dgm:pt>
    <dgm:pt modelId="{A9DBFE32-68C1-574C-9BB1-571D571BB899}" type="pres">
      <dgm:prSet presAssocID="{91B8EB0A-BD32-4140-89E2-12ACC589CBA3}" presName="ConnectLine" presStyleLbl="sibTrans1D1" presStyleIdx="0" presStyleCnt="10"/>
      <dgm:spPr>
        <a:noFill/>
        <a:ln w="12700" cap="flat" cmpd="sng" algn="ctr">
          <a:solidFill>
            <a:schemeClr val="tx1">
              <a:lumMod val="50000"/>
            </a:schemeClr>
          </a:solidFill>
          <a:prstDash val="dash"/>
          <a:miter lim="800000"/>
        </a:ln>
        <a:effectLst/>
      </dgm:spPr>
    </dgm:pt>
    <dgm:pt modelId="{71A9655E-8BA7-4346-9412-E4296D41F23E}" type="pres">
      <dgm:prSet presAssocID="{91B8EB0A-BD32-4140-89E2-12ACC589CBA3}" presName="EmptyPlaceHolder" presStyleCnt="0"/>
      <dgm:spPr/>
    </dgm:pt>
    <dgm:pt modelId="{38AC8398-F54B-AA49-B08B-122B54D56918}" type="pres">
      <dgm:prSet presAssocID="{6EF80D29-64D0-4704-955F-3DE32D5CEACF}" presName="spaceBetweenRectangles" presStyleCnt="0"/>
      <dgm:spPr/>
    </dgm:pt>
    <dgm:pt modelId="{560579B6-B64C-254A-AD6E-5EEDEAB57B92}" type="pres">
      <dgm:prSet presAssocID="{BD7A7A8E-2B2D-4B7B-90A1-99574C81F529}" presName="composite" presStyleCnt="0"/>
      <dgm:spPr/>
    </dgm:pt>
    <dgm:pt modelId="{7A34BC23-C8A2-2C4C-9772-DD150636A51D}" type="pres">
      <dgm:prSet presAssocID="{BD7A7A8E-2B2D-4B7B-90A1-99574C81F529}" presName="ConnectorPoint" presStyleLbl="lnNode1" presStyleIdx="1" presStyleCnt="10"/>
      <dgm:spPr>
        <a:solidFill>
          <a:schemeClr val="accent1"/>
        </a:solidFill>
        <a:ln w="6350" cap="flat" cmpd="sng" algn="ctr">
          <a:solidFill>
            <a:schemeClr val="lt1">
              <a:hueOff val="0"/>
              <a:satOff val="0"/>
              <a:lumOff val="0"/>
              <a:alphaOff val="0"/>
            </a:schemeClr>
          </a:solidFill>
          <a:prstDash val="solid"/>
          <a:miter lim="800000"/>
        </a:ln>
        <a:effectLst/>
      </dgm:spPr>
    </dgm:pt>
    <dgm:pt modelId="{73B90E23-9FF7-C540-9D20-CF038078DBA4}" type="pres">
      <dgm:prSet presAssocID="{BD7A7A8E-2B2D-4B7B-90A1-99574C81F529}" presName="DropPinPlaceHolder" presStyleCnt="0"/>
      <dgm:spPr/>
    </dgm:pt>
    <dgm:pt modelId="{25B56BA8-D118-044F-8D8B-E628C137F3FB}" type="pres">
      <dgm:prSet presAssocID="{BD7A7A8E-2B2D-4B7B-90A1-99574C81F529}" presName="DropPin" presStyleLbl="alignNode1" presStyleIdx="1" presStyleCnt="10"/>
      <dgm:spPr>
        <a:solidFill>
          <a:schemeClr val="bg2">
            <a:lumMod val="50000"/>
          </a:schemeClr>
        </a:solidFill>
        <a:ln>
          <a:solidFill>
            <a:schemeClr val="tx1">
              <a:lumMod val="50000"/>
            </a:schemeClr>
          </a:solidFill>
        </a:ln>
      </dgm:spPr>
    </dgm:pt>
    <dgm:pt modelId="{06F1F59F-C035-EC4F-A526-7BC74518AA67}" type="pres">
      <dgm:prSet presAssocID="{BD7A7A8E-2B2D-4B7B-90A1-99574C81F529}" presName="Ellipse" presStyleLbl="fgAcc1" presStyleIdx="2" presStyleCnt="11"/>
      <dgm:spPr>
        <a:solidFill>
          <a:schemeClr val="lt1">
            <a:alpha val="90000"/>
            <a:hueOff val="0"/>
            <a:satOff val="0"/>
            <a:lumOff val="0"/>
            <a:alphaOff val="0"/>
          </a:schemeClr>
        </a:solidFill>
        <a:ln w="12700" cap="flat" cmpd="sng" algn="ctr">
          <a:noFill/>
          <a:prstDash val="solid"/>
          <a:miter lim="800000"/>
        </a:ln>
        <a:effectLst/>
      </dgm:spPr>
    </dgm:pt>
    <dgm:pt modelId="{DA0F42F8-A408-F34C-8919-C30AA4C9B77C}" type="pres">
      <dgm:prSet presAssocID="{BD7A7A8E-2B2D-4B7B-90A1-99574C81F529}" presName="L2TextContainer" presStyleLbl="revTx" presStyleIdx="2" presStyleCnt="20">
        <dgm:presLayoutVars>
          <dgm:bulletEnabled val="1"/>
        </dgm:presLayoutVars>
      </dgm:prSet>
      <dgm:spPr/>
    </dgm:pt>
    <dgm:pt modelId="{C6D7E917-C620-064E-A16E-FB0060578A57}" type="pres">
      <dgm:prSet presAssocID="{BD7A7A8E-2B2D-4B7B-90A1-99574C81F529}" presName="L1TextContainer" presStyleLbl="revTx" presStyleIdx="3" presStyleCnt="20">
        <dgm:presLayoutVars>
          <dgm:chMax val="1"/>
          <dgm:chPref val="1"/>
          <dgm:bulletEnabled val="1"/>
        </dgm:presLayoutVars>
      </dgm:prSet>
      <dgm:spPr/>
    </dgm:pt>
    <dgm:pt modelId="{0481850A-CE70-C74A-B968-40709BCBD605}" type="pres">
      <dgm:prSet presAssocID="{BD7A7A8E-2B2D-4B7B-90A1-99574C81F529}" presName="ConnectLine" presStyleLbl="sibTrans1D1" presStyleIdx="1" presStyleCnt="10"/>
      <dgm:spPr>
        <a:noFill/>
        <a:ln w="12700" cap="flat" cmpd="sng" algn="ctr">
          <a:solidFill>
            <a:schemeClr val="tx1">
              <a:lumMod val="50000"/>
            </a:schemeClr>
          </a:solidFill>
          <a:prstDash val="dash"/>
          <a:miter lim="800000"/>
        </a:ln>
        <a:effectLst/>
      </dgm:spPr>
    </dgm:pt>
    <dgm:pt modelId="{40D7E8DC-599E-A542-8EC0-570E239C4267}" type="pres">
      <dgm:prSet presAssocID="{BD7A7A8E-2B2D-4B7B-90A1-99574C81F529}" presName="EmptyPlaceHolder" presStyleCnt="0"/>
      <dgm:spPr/>
    </dgm:pt>
    <dgm:pt modelId="{220534A3-7780-454A-A891-3752E7FB7575}" type="pres">
      <dgm:prSet presAssocID="{B6131E1E-8D91-4C48-A0AC-1F190C476686}" presName="spaceBetweenRectangles" presStyleCnt="0"/>
      <dgm:spPr/>
    </dgm:pt>
    <dgm:pt modelId="{EF4A2D22-7073-C642-AFFF-105CB3C861B2}" type="pres">
      <dgm:prSet presAssocID="{5EA6F0AE-ADF6-46F0-B16B-3135F607B4AF}" presName="composite" presStyleCnt="0"/>
      <dgm:spPr/>
    </dgm:pt>
    <dgm:pt modelId="{3F6E5773-F090-364E-8067-0D434283BFCC}" type="pres">
      <dgm:prSet presAssocID="{5EA6F0AE-ADF6-46F0-B16B-3135F607B4AF}" presName="ConnectorPoint" presStyleLbl="lnNode1" presStyleIdx="2" presStyleCnt="10"/>
      <dgm:spPr>
        <a:solidFill>
          <a:schemeClr val="accent1"/>
        </a:solidFill>
        <a:ln w="6350" cap="flat" cmpd="sng" algn="ctr">
          <a:solidFill>
            <a:schemeClr val="lt1">
              <a:hueOff val="0"/>
              <a:satOff val="0"/>
              <a:lumOff val="0"/>
              <a:alphaOff val="0"/>
            </a:schemeClr>
          </a:solidFill>
          <a:prstDash val="solid"/>
          <a:miter lim="800000"/>
        </a:ln>
        <a:effectLst/>
      </dgm:spPr>
    </dgm:pt>
    <dgm:pt modelId="{C8773CAC-347A-E849-9212-39F6A4C9DE54}" type="pres">
      <dgm:prSet presAssocID="{5EA6F0AE-ADF6-46F0-B16B-3135F607B4AF}" presName="DropPinPlaceHolder" presStyleCnt="0"/>
      <dgm:spPr/>
    </dgm:pt>
    <dgm:pt modelId="{9C4872A6-C316-1B48-B47B-F58F5174B92C}" type="pres">
      <dgm:prSet presAssocID="{5EA6F0AE-ADF6-46F0-B16B-3135F607B4AF}" presName="DropPin" presStyleLbl="alignNode1" presStyleIdx="2" presStyleCnt="10"/>
      <dgm:spPr>
        <a:solidFill>
          <a:schemeClr val="tx2">
            <a:lumMod val="50000"/>
          </a:schemeClr>
        </a:solidFill>
        <a:ln>
          <a:solidFill>
            <a:schemeClr val="accent1"/>
          </a:solidFill>
        </a:ln>
      </dgm:spPr>
    </dgm:pt>
    <dgm:pt modelId="{30FFB4ED-1C93-9D4C-92EB-2DFD2AC17E54}" type="pres">
      <dgm:prSet presAssocID="{5EA6F0AE-ADF6-46F0-B16B-3135F607B4AF}" presName="Ellipse" presStyleLbl="fgAcc1" presStyleIdx="3" presStyleCnt="11"/>
      <dgm:spPr>
        <a:solidFill>
          <a:schemeClr val="lt1">
            <a:alpha val="90000"/>
            <a:hueOff val="0"/>
            <a:satOff val="0"/>
            <a:lumOff val="0"/>
            <a:alphaOff val="0"/>
          </a:schemeClr>
        </a:solidFill>
        <a:ln w="12700" cap="flat" cmpd="sng" algn="ctr">
          <a:noFill/>
          <a:prstDash val="solid"/>
          <a:miter lim="800000"/>
        </a:ln>
        <a:effectLst/>
      </dgm:spPr>
    </dgm:pt>
    <dgm:pt modelId="{1DAC7BF7-8A6F-034D-AB7F-8EBA4F8A74B0}" type="pres">
      <dgm:prSet presAssocID="{5EA6F0AE-ADF6-46F0-B16B-3135F607B4AF}" presName="L2TextContainer" presStyleLbl="revTx" presStyleIdx="4" presStyleCnt="20">
        <dgm:presLayoutVars>
          <dgm:bulletEnabled val="1"/>
        </dgm:presLayoutVars>
      </dgm:prSet>
      <dgm:spPr/>
    </dgm:pt>
    <dgm:pt modelId="{AEC5AB86-C7E0-0C44-9944-EAE757C5852F}" type="pres">
      <dgm:prSet presAssocID="{5EA6F0AE-ADF6-46F0-B16B-3135F607B4AF}" presName="L1TextContainer" presStyleLbl="revTx" presStyleIdx="5" presStyleCnt="20">
        <dgm:presLayoutVars>
          <dgm:chMax val="1"/>
          <dgm:chPref val="1"/>
          <dgm:bulletEnabled val="1"/>
        </dgm:presLayoutVars>
      </dgm:prSet>
      <dgm:spPr/>
    </dgm:pt>
    <dgm:pt modelId="{EA5C6052-CC10-BF46-BDB2-4096129D2E2E}" type="pres">
      <dgm:prSet presAssocID="{5EA6F0AE-ADF6-46F0-B16B-3135F607B4AF}" presName="ConnectLine" presStyleLbl="sibTrans1D1" presStyleIdx="2" presStyleCnt="10"/>
      <dgm:spPr>
        <a:noFill/>
        <a:ln w="12700" cap="flat" cmpd="sng" algn="ctr">
          <a:solidFill>
            <a:schemeClr val="tx1">
              <a:lumMod val="50000"/>
            </a:schemeClr>
          </a:solidFill>
          <a:prstDash val="dash"/>
          <a:miter lim="800000"/>
        </a:ln>
        <a:effectLst/>
      </dgm:spPr>
    </dgm:pt>
    <dgm:pt modelId="{6194795D-3ADF-2847-B183-E9C425458ABC}" type="pres">
      <dgm:prSet presAssocID="{5EA6F0AE-ADF6-46F0-B16B-3135F607B4AF}" presName="EmptyPlaceHolder" presStyleCnt="0"/>
      <dgm:spPr/>
    </dgm:pt>
    <dgm:pt modelId="{BA45CE9A-22C4-B44E-84D2-1D193BBA9550}" type="pres">
      <dgm:prSet presAssocID="{F17C64B8-C980-4093-BD47-6A30B2435932}" presName="spaceBetweenRectangles" presStyleCnt="0"/>
      <dgm:spPr/>
    </dgm:pt>
    <dgm:pt modelId="{FBB0732A-70A0-1840-BE98-E8F2CB1D0F3E}" type="pres">
      <dgm:prSet presAssocID="{1E5065B7-7E7E-4F75-BC2B-1BD15CFAF03C}" presName="composite" presStyleCnt="0"/>
      <dgm:spPr/>
    </dgm:pt>
    <dgm:pt modelId="{9D7DE357-A660-3E48-995A-E6C4C0D6E41A}" type="pres">
      <dgm:prSet presAssocID="{1E5065B7-7E7E-4F75-BC2B-1BD15CFAF03C}" presName="ConnectorPoint" presStyleLbl="lnNode1" presStyleIdx="3" presStyleCnt="10"/>
      <dgm:spPr>
        <a:solidFill>
          <a:schemeClr val="accent1"/>
        </a:solidFill>
        <a:ln w="6350" cap="flat" cmpd="sng" algn="ctr">
          <a:solidFill>
            <a:schemeClr val="lt1">
              <a:hueOff val="0"/>
              <a:satOff val="0"/>
              <a:lumOff val="0"/>
              <a:alphaOff val="0"/>
            </a:schemeClr>
          </a:solidFill>
          <a:prstDash val="solid"/>
          <a:miter lim="800000"/>
        </a:ln>
        <a:effectLst/>
      </dgm:spPr>
    </dgm:pt>
    <dgm:pt modelId="{1944667B-ADEF-CA40-99DC-FF53C29E35C4}" type="pres">
      <dgm:prSet presAssocID="{1E5065B7-7E7E-4F75-BC2B-1BD15CFAF03C}" presName="DropPinPlaceHolder" presStyleCnt="0"/>
      <dgm:spPr/>
    </dgm:pt>
    <dgm:pt modelId="{F673C750-0B11-FB4F-BB72-D056623B2794}" type="pres">
      <dgm:prSet presAssocID="{1E5065B7-7E7E-4F75-BC2B-1BD15CFAF03C}" presName="DropPin" presStyleLbl="alignNode1" presStyleIdx="3" presStyleCnt="10"/>
      <dgm:spPr>
        <a:solidFill>
          <a:schemeClr val="tx2">
            <a:lumMod val="50000"/>
          </a:schemeClr>
        </a:solidFill>
        <a:ln>
          <a:solidFill>
            <a:schemeClr val="accent1"/>
          </a:solidFill>
        </a:ln>
      </dgm:spPr>
    </dgm:pt>
    <dgm:pt modelId="{BBB979A1-BC84-4949-9052-01F6C141F428}" type="pres">
      <dgm:prSet presAssocID="{1E5065B7-7E7E-4F75-BC2B-1BD15CFAF03C}" presName="Ellipse" presStyleLbl="fgAcc1" presStyleIdx="4" presStyleCnt="11"/>
      <dgm:spPr>
        <a:solidFill>
          <a:schemeClr val="lt1">
            <a:alpha val="90000"/>
            <a:hueOff val="0"/>
            <a:satOff val="0"/>
            <a:lumOff val="0"/>
            <a:alphaOff val="0"/>
          </a:schemeClr>
        </a:solidFill>
        <a:ln w="12700" cap="flat" cmpd="sng" algn="ctr">
          <a:noFill/>
          <a:prstDash val="solid"/>
          <a:miter lim="800000"/>
        </a:ln>
        <a:effectLst/>
      </dgm:spPr>
    </dgm:pt>
    <dgm:pt modelId="{4BDB52AD-9D84-C94D-A670-31F745C31D45}" type="pres">
      <dgm:prSet presAssocID="{1E5065B7-7E7E-4F75-BC2B-1BD15CFAF03C}" presName="L2TextContainer" presStyleLbl="revTx" presStyleIdx="6" presStyleCnt="20">
        <dgm:presLayoutVars>
          <dgm:bulletEnabled val="1"/>
        </dgm:presLayoutVars>
      </dgm:prSet>
      <dgm:spPr/>
    </dgm:pt>
    <dgm:pt modelId="{94CCF58E-0615-814A-BE71-76916C9404DD}" type="pres">
      <dgm:prSet presAssocID="{1E5065B7-7E7E-4F75-BC2B-1BD15CFAF03C}" presName="L1TextContainer" presStyleLbl="revTx" presStyleIdx="7" presStyleCnt="20">
        <dgm:presLayoutVars>
          <dgm:chMax val="1"/>
          <dgm:chPref val="1"/>
          <dgm:bulletEnabled val="1"/>
        </dgm:presLayoutVars>
      </dgm:prSet>
      <dgm:spPr/>
    </dgm:pt>
    <dgm:pt modelId="{CD13F638-D0FD-F044-97A8-792B9F6F655A}" type="pres">
      <dgm:prSet presAssocID="{1E5065B7-7E7E-4F75-BC2B-1BD15CFAF03C}" presName="ConnectLine" presStyleLbl="sibTrans1D1" presStyleIdx="3" presStyleCnt="10"/>
      <dgm:spPr>
        <a:noFill/>
        <a:ln w="12700" cap="flat" cmpd="sng" algn="ctr">
          <a:solidFill>
            <a:schemeClr val="tx1">
              <a:lumMod val="50000"/>
            </a:schemeClr>
          </a:solidFill>
          <a:prstDash val="dash"/>
          <a:miter lim="800000"/>
        </a:ln>
        <a:effectLst/>
      </dgm:spPr>
    </dgm:pt>
    <dgm:pt modelId="{82DC2544-216E-814E-AFF1-BE5F6D94DA50}" type="pres">
      <dgm:prSet presAssocID="{1E5065B7-7E7E-4F75-BC2B-1BD15CFAF03C}" presName="EmptyPlaceHolder" presStyleCnt="0"/>
      <dgm:spPr/>
    </dgm:pt>
    <dgm:pt modelId="{AE32640A-42FA-D348-A506-AE7D34CE2C91}" type="pres">
      <dgm:prSet presAssocID="{54505D7E-8346-482F-AADC-2A0DB6897D7D}" presName="spaceBetweenRectangles" presStyleCnt="0"/>
      <dgm:spPr/>
    </dgm:pt>
    <dgm:pt modelId="{F9727E92-BEE6-D549-B0AC-3EF9C0E6FC46}" type="pres">
      <dgm:prSet presAssocID="{FDA1C15D-2D62-A240-9916-C4AD451D3A8C}" presName="composite" presStyleCnt="0"/>
      <dgm:spPr/>
    </dgm:pt>
    <dgm:pt modelId="{4867C9D0-7CD0-1A4D-8C40-37FBA48378B3}" type="pres">
      <dgm:prSet presAssocID="{FDA1C15D-2D62-A240-9916-C4AD451D3A8C}" presName="ConnectorPoint" presStyleLbl="lnNode1" presStyleIdx="4" presStyleCnt="10"/>
      <dgm:spPr>
        <a:solidFill>
          <a:schemeClr val="accent5">
            <a:hueOff val="-3003797"/>
            <a:satOff val="-7742"/>
            <a:lumOff val="-5229"/>
            <a:alphaOff val="0"/>
          </a:schemeClr>
        </a:solidFill>
        <a:ln w="6350" cap="flat" cmpd="sng" algn="ctr">
          <a:solidFill>
            <a:schemeClr val="lt1">
              <a:hueOff val="0"/>
              <a:satOff val="0"/>
              <a:lumOff val="0"/>
              <a:alphaOff val="0"/>
            </a:schemeClr>
          </a:solidFill>
          <a:prstDash val="solid"/>
          <a:miter lim="800000"/>
        </a:ln>
        <a:effectLst/>
      </dgm:spPr>
    </dgm:pt>
    <dgm:pt modelId="{4E25613E-E8CE-784F-8B25-8FF52A7C17A1}" type="pres">
      <dgm:prSet presAssocID="{FDA1C15D-2D62-A240-9916-C4AD451D3A8C}" presName="DropPinPlaceHolder" presStyleCnt="0"/>
      <dgm:spPr/>
    </dgm:pt>
    <dgm:pt modelId="{99CE8B52-ADFD-D949-AE9B-FBAEF0AD4C3E}" type="pres">
      <dgm:prSet presAssocID="{FDA1C15D-2D62-A240-9916-C4AD451D3A8C}" presName="DropPin" presStyleLbl="alignNode1" presStyleIdx="4" presStyleCnt="10"/>
      <dgm:spPr/>
    </dgm:pt>
    <dgm:pt modelId="{EFF64474-BA21-6848-A41F-A77FD2ACFFFE}" type="pres">
      <dgm:prSet presAssocID="{FDA1C15D-2D62-A240-9916-C4AD451D3A8C}" presName="Ellipse" presStyleLbl="fgAcc1" presStyleIdx="5" presStyleCnt="11"/>
      <dgm:spPr>
        <a:solidFill>
          <a:schemeClr val="lt1">
            <a:alpha val="90000"/>
            <a:hueOff val="0"/>
            <a:satOff val="0"/>
            <a:lumOff val="0"/>
            <a:alphaOff val="0"/>
          </a:schemeClr>
        </a:solidFill>
        <a:ln w="12700" cap="flat" cmpd="sng" algn="ctr">
          <a:noFill/>
          <a:prstDash val="solid"/>
          <a:miter lim="800000"/>
        </a:ln>
        <a:effectLst/>
      </dgm:spPr>
    </dgm:pt>
    <dgm:pt modelId="{7F85EE33-1958-5A4F-B13F-BC6FAF903712}" type="pres">
      <dgm:prSet presAssocID="{FDA1C15D-2D62-A240-9916-C4AD451D3A8C}" presName="L2TextContainer" presStyleLbl="revTx" presStyleIdx="8" presStyleCnt="20">
        <dgm:presLayoutVars>
          <dgm:bulletEnabled val="1"/>
        </dgm:presLayoutVars>
      </dgm:prSet>
      <dgm:spPr/>
    </dgm:pt>
    <dgm:pt modelId="{5E085FAA-5BAD-CE42-BA92-A7E600224075}" type="pres">
      <dgm:prSet presAssocID="{FDA1C15D-2D62-A240-9916-C4AD451D3A8C}" presName="L1TextContainer" presStyleLbl="revTx" presStyleIdx="9" presStyleCnt="20">
        <dgm:presLayoutVars>
          <dgm:chMax val="1"/>
          <dgm:chPref val="1"/>
          <dgm:bulletEnabled val="1"/>
        </dgm:presLayoutVars>
      </dgm:prSet>
      <dgm:spPr/>
    </dgm:pt>
    <dgm:pt modelId="{2021856C-33A3-1441-9A97-76CC0D561DB1}" type="pres">
      <dgm:prSet presAssocID="{FDA1C15D-2D62-A240-9916-C4AD451D3A8C}" presName="ConnectLine" presStyleLbl="sibTrans1D1" presStyleIdx="4" presStyleCnt="10"/>
      <dgm:spPr>
        <a:noFill/>
        <a:ln w="12700" cap="flat" cmpd="sng" algn="ctr">
          <a:solidFill>
            <a:schemeClr val="accent5">
              <a:hueOff val="-3003797"/>
              <a:satOff val="-7742"/>
              <a:lumOff val="-5229"/>
              <a:alphaOff val="0"/>
            </a:schemeClr>
          </a:solidFill>
          <a:prstDash val="dash"/>
          <a:miter lim="800000"/>
        </a:ln>
        <a:effectLst/>
      </dgm:spPr>
    </dgm:pt>
    <dgm:pt modelId="{236999D5-F793-FE4D-A9AA-3B9E42EC2245}" type="pres">
      <dgm:prSet presAssocID="{FDA1C15D-2D62-A240-9916-C4AD451D3A8C}" presName="EmptyPlaceHolder" presStyleCnt="0"/>
      <dgm:spPr/>
    </dgm:pt>
    <dgm:pt modelId="{EE0D6BF1-2F0F-8C4B-A0CB-1DC8B5652F12}" type="pres">
      <dgm:prSet presAssocID="{C54D5E7C-BC88-E64A-A7ED-0E58D49EEC2D}" presName="spaceBetweenRectangles" presStyleCnt="0"/>
      <dgm:spPr/>
    </dgm:pt>
    <dgm:pt modelId="{AC82CDEB-8B69-6443-94B9-0648A090A1D0}" type="pres">
      <dgm:prSet presAssocID="{5B33875C-9693-FA44-9E1B-E196F8CA846D}" presName="composite" presStyleCnt="0"/>
      <dgm:spPr/>
    </dgm:pt>
    <dgm:pt modelId="{EDA913FC-614C-FD46-BEAE-93208A8BBB2E}" type="pres">
      <dgm:prSet presAssocID="{5B33875C-9693-FA44-9E1B-E196F8CA846D}" presName="ConnectorPoint" presStyleLbl="lnNode1" presStyleIdx="5" presStyleCnt="10"/>
      <dgm:spPr>
        <a:solidFill>
          <a:schemeClr val="accent5">
            <a:hueOff val="-3754746"/>
            <a:satOff val="-9677"/>
            <a:lumOff val="-6536"/>
            <a:alphaOff val="0"/>
          </a:schemeClr>
        </a:solidFill>
        <a:ln w="6350" cap="flat" cmpd="sng" algn="ctr">
          <a:solidFill>
            <a:schemeClr val="lt1">
              <a:hueOff val="0"/>
              <a:satOff val="0"/>
              <a:lumOff val="0"/>
              <a:alphaOff val="0"/>
            </a:schemeClr>
          </a:solidFill>
          <a:prstDash val="solid"/>
          <a:miter lim="800000"/>
        </a:ln>
        <a:effectLst/>
      </dgm:spPr>
    </dgm:pt>
    <dgm:pt modelId="{EA15CC1E-664A-E140-8955-95F6C27D1921}" type="pres">
      <dgm:prSet presAssocID="{5B33875C-9693-FA44-9E1B-E196F8CA846D}" presName="DropPinPlaceHolder" presStyleCnt="0"/>
      <dgm:spPr/>
    </dgm:pt>
    <dgm:pt modelId="{D8DF864F-AC39-D747-A63B-1E3FFC17C8CE}" type="pres">
      <dgm:prSet presAssocID="{5B33875C-9693-FA44-9E1B-E196F8CA846D}" presName="DropPin" presStyleLbl="alignNode1" presStyleIdx="5" presStyleCnt="10"/>
      <dgm:spPr>
        <a:solidFill>
          <a:schemeClr val="accent1"/>
        </a:solidFill>
        <a:ln>
          <a:solidFill>
            <a:schemeClr val="accent1"/>
          </a:solidFill>
        </a:ln>
      </dgm:spPr>
    </dgm:pt>
    <dgm:pt modelId="{597DEF0A-CD3C-5C41-A6B7-D5693AD76F45}" type="pres">
      <dgm:prSet presAssocID="{5B33875C-9693-FA44-9E1B-E196F8CA846D}" presName="Ellipse" presStyleLbl="fgAcc1" presStyleIdx="6" presStyleCnt="11"/>
      <dgm:spPr>
        <a:solidFill>
          <a:schemeClr val="lt1">
            <a:alpha val="90000"/>
            <a:hueOff val="0"/>
            <a:satOff val="0"/>
            <a:lumOff val="0"/>
            <a:alphaOff val="0"/>
          </a:schemeClr>
        </a:solidFill>
        <a:ln w="12700" cap="flat" cmpd="sng" algn="ctr">
          <a:noFill/>
          <a:prstDash val="solid"/>
          <a:miter lim="800000"/>
        </a:ln>
        <a:effectLst/>
      </dgm:spPr>
    </dgm:pt>
    <dgm:pt modelId="{414DEB53-0BFF-094F-BD8C-17E63F9612C9}" type="pres">
      <dgm:prSet presAssocID="{5B33875C-9693-FA44-9E1B-E196F8CA846D}" presName="L2TextContainer" presStyleLbl="revTx" presStyleIdx="10" presStyleCnt="20">
        <dgm:presLayoutVars>
          <dgm:bulletEnabled val="1"/>
        </dgm:presLayoutVars>
      </dgm:prSet>
      <dgm:spPr/>
    </dgm:pt>
    <dgm:pt modelId="{882EA665-4A05-C44A-AB4C-5C984B7BFCAF}" type="pres">
      <dgm:prSet presAssocID="{5B33875C-9693-FA44-9E1B-E196F8CA846D}" presName="L1TextContainer" presStyleLbl="revTx" presStyleIdx="11" presStyleCnt="20">
        <dgm:presLayoutVars>
          <dgm:chMax val="1"/>
          <dgm:chPref val="1"/>
          <dgm:bulletEnabled val="1"/>
        </dgm:presLayoutVars>
      </dgm:prSet>
      <dgm:spPr/>
    </dgm:pt>
    <dgm:pt modelId="{F94F2D22-A009-5A48-BA65-6D14C40ADA67}" type="pres">
      <dgm:prSet presAssocID="{5B33875C-9693-FA44-9E1B-E196F8CA846D}" presName="ConnectLine" presStyleLbl="sibTrans1D1" presStyleIdx="5" presStyleCnt="10"/>
      <dgm:spPr>
        <a:noFill/>
        <a:ln w="12700" cap="flat" cmpd="sng" algn="ctr">
          <a:solidFill>
            <a:schemeClr val="accent1"/>
          </a:solidFill>
          <a:prstDash val="dash"/>
          <a:miter lim="800000"/>
        </a:ln>
        <a:effectLst/>
      </dgm:spPr>
    </dgm:pt>
    <dgm:pt modelId="{EAC904B5-FFF5-DF46-8B86-B828A5239048}" type="pres">
      <dgm:prSet presAssocID="{5B33875C-9693-FA44-9E1B-E196F8CA846D}" presName="EmptyPlaceHolder" presStyleCnt="0"/>
      <dgm:spPr/>
    </dgm:pt>
    <dgm:pt modelId="{2E51264A-9B9B-4248-9E8A-8323F049D285}" type="pres">
      <dgm:prSet presAssocID="{FD6BFDF5-7C12-F742-9EF3-7563C3B3A6DE}" presName="spaceBetweenRectangles" presStyleCnt="0"/>
      <dgm:spPr/>
    </dgm:pt>
    <dgm:pt modelId="{F5653AFC-929A-F543-83AA-B6FE5B2A4158}" type="pres">
      <dgm:prSet presAssocID="{26F4F7B1-BDDF-EB48-83A7-8CF843125B98}" presName="composite" presStyleCnt="0"/>
      <dgm:spPr/>
    </dgm:pt>
    <dgm:pt modelId="{1D06FD43-8737-BF43-8FA5-90C97AACB553}" type="pres">
      <dgm:prSet presAssocID="{26F4F7B1-BDDF-EB48-83A7-8CF843125B98}" presName="ConnectorPoint" presStyleLbl="lnNode1" presStyleIdx="6" presStyleCnt="10"/>
      <dgm:spPr>
        <a:solidFill>
          <a:srgbClr val="C00000"/>
        </a:solidFill>
        <a:ln w="6350" cap="flat" cmpd="sng" algn="ctr">
          <a:solidFill>
            <a:schemeClr val="lt1">
              <a:hueOff val="0"/>
              <a:satOff val="0"/>
              <a:lumOff val="0"/>
              <a:alphaOff val="0"/>
            </a:schemeClr>
          </a:solidFill>
          <a:prstDash val="solid"/>
          <a:miter lim="800000"/>
        </a:ln>
        <a:effectLst/>
      </dgm:spPr>
    </dgm:pt>
    <dgm:pt modelId="{C332BD53-01E3-C143-858D-D19D96B1F6BA}" type="pres">
      <dgm:prSet presAssocID="{26F4F7B1-BDDF-EB48-83A7-8CF843125B98}" presName="DropPinPlaceHolder" presStyleCnt="0"/>
      <dgm:spPr/>
    </dgm:pt>
    <dgm:pt modelId="{E968065A-08A0-EA4B-A151-42A377021947}" type="pres">
      <dgm:prSet presAssocID="{26F4F7B1-BDDF-EB48-83A7-8CF843125B98}" presName="DropPin" presStyleLbl="alignNode1" presStyleIdx="6" presStyleCnt="10"/>
      <dgm:spPr>
        <a:solidFill>
          <a:srgbClr val="C00000"/>
        </a:solidFill>
        <a:ln>
          <a:solidFill>
            <a:srgbClr val="C00000"/>
          </a:solidFill>
        </a:ln>
      </dgm:spPr>
    </dgm:pt>
    <dgm:pt modelId="{923CF115-AC47-DB4B-BB01-D8944AFE44BD}" type="pres">
      <dgm:prSet presAssocID="{26F4F7B1-BDDF-EB48-83A7-8CF843125B98}" presName="Ellipse" presStyleLbl="fgAcc1" presStyleIdx="7" presStyleCnt="11"/>
      <dgm:spPr>
        <a:solidFill>
          <a:schemeClr val="lt1">
            <a:alpha val="90000"/>
            <a:hueOff val="0"/>
            <a:satOff val="0"/>
            <a:lumOff val="0"/>
            <a:alphaOff val="0"/>
          </a:schemeClr>
        </a:solidFill>
        <a:ln w="12700" cap="flat" cmpd="sng" algn="ctr">
          <a:solidFill>
            <a:srgbClr val="C00000"/>
          </a:solidFill>
          <a:prstDash val="solid"/>
          <a:miter lim="800000"/>
        </a:ln>
        <a:effectLst/>
      </dgm:spPr>
    </dgm:pt>
    <dgm:pt modelId="{E2741300-8B23-AC4E-AC6C-FC00B1467EDB}" type="pres">
      <dgm:prSet presAssocID="{26F4F7B1-BDDF-EB48-83A7-8CF843125B98}" presName="L2TextContainer" presStyleLbl="revTx" presStyleIdx="12" presStyleCnt="20">
        <dgm:presLayoutVars>
          <dgm:bulletEnabled val="1"/>
        </dgm:presLayoutVars>
      </dgm:prSet>
      <dgm:spPr/>
    </dgm:pt>
    <dgm:pt modelId="{23A9FB48-342A-7C4B-891F-2AC20370AB68}" type="pres">
      <dgm:prSet presAssocID="{26F4F7B1-BDDF-EB48-83A7-8CF843125B98}" presName="L1TextContainer" presStyleLbl="revTx" presStyleIdx="13" presStyleCnt="20">
        <dgm:presLayoutVars>
          <dgm:chMax val="1"/>
          <dgm:chPref val="1"/>
          <dgm:bulletEnabled val="1"/>
        </dgm:presLayoutVars>
      </dgm:prSet>
      <dgm:spPr/>
    </dgm:pt>
    <dgm:pt modelId="{ADB0DD3C-C586-0046-B5D7-32CF99494836}" type="pres">
      <dgm:prSet presAssocID="{26F4F7B1-BDDF-EB48-83A7-8CF843125B98}" presName="ConnectLine" presStyleLbl="sibTrans1D1" presStyleIdx="6" presStyleCnt="10"/>
      <dgm:spPr>
        <a:noFill/>
        <a:ln w="12700" cap="flat" cmpd="sng" algn="ctr">
          <a:solidFill>
            <a:srgbClr val="C00000"/>
          </a:solidFill>
          <a:prstDash val="dash"/>
          <a:miter lim="800000"/>
        </a:ln>
        <a:effectLst/>
      </dgm:spPr>
    </dgm:pt>
    <dgm:pt modelId="{731D0D43-B74F-1542-A428-F164097D5A5E}" type="pres">
      <dgm:prSet presAssocID="{26F4F7B1-BDDF-EB48-83A7-8CF843125B98}" presName="EmptyPlaceHolder" presStyleCnt="0"/>
      <dgm:spPr/>
    </dgm:pt>
    <dgm:pt modelId="{994FB56B-9D15-6D45-94F4-261154F51E94}" type="pres">
      <dgm:prSet presAssocID="{9CA18225-D09B-AB44-8808-59682E192DFA}" presName="spaceBetweenRectangles" presStyleCnt="0"/>
      <dgm:spPr/>
    </dgm:pt>
    <dgm:pt modelId="{F39F46DF-72D5-954D-BCAB-DC77F5F82E39}" type="pres">
      <dgm:prSet presAssocID="{84233C17-8094-7A47-8CBD-941993AE4440}" presName="composite" presStyleCnt="0"/>
      <dgm:spPr/>
    </dgm:pt>
    <dgm:pt modelId="{D0DA9EBC-6750-7541-9DA9-88624C76186A}" type="pres">
      <dgm:prSet presAssocID="{84233C17-8094-7A47-8CBD-941993AE4440}" presName="ConnectorPoint" presStyleLbl="lnNode1" presStyleIdx="7" presStyleCnt="10"/>
      <dgm:spPr>
        <a:solidFill>
          <a:schemeClr val="accent5">
            <a:hueOff val="-5256644"/>
            <a:satOff val="-13548"/>
            <a:lumOff val="-9151"/>
            <a:alphaOff val="0"/>
          </a:schemeClr>
        </a:solidFill>
        <a:ln w="6350" cap="flat" cmpd="sng" algn="ctr">
          <a:solidFill>
            <a:schemeClr val="lt1">
              <a:hueOff val="0"/>
              <a:satOff val="0"/>
              <a:lumOff val="0"/>
              <a:alphaOff val="0"/>
            </a:schemeClr>
          </a:solidFill>
          <a:prstDash val="solid"/>
          <a:miter lim="800000"/>
        </a:ln>
        <a:effectLst/>
      </dgm:spPr>
    </dgm:pt>
    <dgm:pt modelId="{C27794E5-4FB4-2443-9345-2515844D47C7}" type="pres">
      <dgm:prSet presAssocID="{84233C17-8094-7A47-8CBD-941993AE4440}" presName="DropPinPlaceHolder" presStyleCnt="0"/>
      <dgm:spPr/>
    </dgm:pt>
    <dgm:pt modelId="{64910028-32C1-494C-9B33-06795D898B5C}" type="pres">
      <dgm:prSet presAssocID="{84233C17-8094-7A47-8CBD-941993AE4440}" presName="DropPin" presStyleLbl="alignNode1" presStyleIdx="7" presStyleCnt="10"/>
      <dgm:spPr>
        <a:solidFill>
          <a:schemeClr val="accent1"/>
        </a:solidFill>
        <a:ln>
          <a:solidFill>
            <a:schemeClr val="accent1"/>
          </a:solidFill>
        </a:ln>
      </dgm:spPr>
    </dgm:pt>
    <dgm:pt modelId="{3115E1A5-4B6F-E34A-8F1B-D230B2B67D34}" type="pres">
      <dgm:prSet presAssocID="{84233C17-8094-7A47-8CBD-941993AE4440}" presName="Ellipse" presStyleLbl="fgAcc1" presStyleIdx="8" presStyleCnt="11"/>
      <dgm:spPr>
        <a:solidFill>
          <a:schemeClr val="lt1">
            <a:alpha val="90000"/>
            <a:hueOff val="0"/>
            <a:satOff val="0"/>
            <a:lumOff val="0"/>
            <a:alphaOff val="0"/>
          </a:schemeClr>
        </a:solidFill>
        <a:ln w="12700" cap="flat" cmpd="sng" algn="ctr">
          <a:noFill/>
          <a:prstDash val="solid"/>
          <a:miter lim="800000"/>
        </a:ln>
        <a:effectLst/>
      </dgm:spPr>
    </dgm:pt>
    <dgm:pt modelId="{83AB8892-B215-914E-A3B8-CBEFA5B4FCA3}" type="pres">
      <dgm:prSet presAssocID="{84233C17-8094-7A47-8CBD-941993AE4440}" presName="L2TextContainer" presStyleLbl="revTx" presStyleIdx="14" presStyleCnt="20">
        <dgm:presLayoutVars>
          <dgm:bulletEnabled val="1"/>
        </dgm:presLayoutVars>
      </dgm:prSet>
      <dgm:spPr/>
    </dgm:pt>
    <dgm:pt modelId="{4962F65B-2FA6-AB41-A280-5F45331AC2D8}" type="pres">
      <dgm:prSet presAssocID="{84233C17-8094-7A47-8CBD-941993AE4440}" presName="L1TextContainer" presStyleLbl="revTx" presStyleIdx="15" presStyleCnt="20">
        <dgm:presLayoutVars>
          <dgm:chMax val="1"/>
          <dgm:chPref val="1"/>
          <dgm:bulletEnabled val="1"/>
        </dgm:presLayoutVars>
      </dgm:prSet>
      <dgm:spPr/>
    </dgm:pt>
    <dgm:pt modelId="{129B721F-1146-044B-A24E-D32E7078ED49}" type="pres">
      <dgm:prSet presAssocID="{84233C17-8094-7A47-8CBD-941993AE4440}" presName="ConnectLine" presStyleLbl="sibTrans1D1" presStyleIdx="7" presStyleCnt="10"/>
      <dgm:spPr>
        <a:noFill/>
        <a:ln w="12700" cap="flat" cmpd="sng" algn="ctr">
          <a:solidFill>
            <a:schemeClr val="accent1"/>
          </a:solidFill>
          <a:prstDash val="dash"/>
          <a:miter lim="800000"/>
        </a:ln>
        <a:effectLst/>
      </dgm:spPr>
    </dgm:pt>
    <dgm:pt modelId="{6C17FD79-D28E-7F4D-A8AF-8F896D929980}" type="pres">
      <dgm:prSet presAssocID="{84233C17-8094-7A47-8CBD-941993AE4440}" presName="EmptyPlaceHolder" presStyleCnt="0"/>
      <dgm:spPr/>
    </dgm:pt>
    <dgm:pt modelId="{E8B6F990-71D4-B548-8097-99954EAED8CE}" type="pres">
      <dgm:prSet presAssocID="{88895D42-EF52-294F-9B3C-9F5435B750AF}" presName="spaceBetweenRectangles" presStyleCnt="0"/>
      <dgm:spPr/>
    </dgm:pt>
    <dgm:pt modelId="{57296E17-EA9B-D84D-8FF0-E248C409B83D}" type="pres">
      <dgm:prSet presAssocID="{5CB0D702-3C03-0E44-A392-8BBB828F4C55}" presName="composite" presStyleCnt="0"/>
      <dgm:spPr/>
    </dgm:pt>
    <dgm:pt modelId="{680B170D-6A3D-7447-AEDB-48B87718211A}" type="pres">
      <dgm:prSet presAssocID="{5CB0D702-3C03-0E44-A392-8BBB828F4C55}" presName="ConnectorPoint" presStyleLbl="lnNode1" presStyleIdx="8" presStyleCnt="10"/>
      <dgm:spPr>
        <a:solidFill>
          <a:schemeClr val="accent5">
            <a:hueOff val="-6007594"/>
            <a:satOff val="-15484"/>
            <a:lumOff val="-10458"/>
            <a:alphaOff val="0"/>
          </a:schemeClr>
        </a:solidFill>
        <a:ln w="6350" cap="flat" cmpd="sng" algn="ctr">
          <a:solidFill>
            <a:schemeClr val="lt1">
              <a:hueOff val="0"/>
              <a:satOff val="0"/>
              <a:lumOff val="0"/>
              <a:alphaOff val="0"/>
            </a:schemeClr>
          </a:solidFill>
          <a:prstDash val="solid"/>
          <a:miter lim="800000"/>
        </a:ln>
        <a:effectLst/>
      </dgm:spPr>
    </dgm:pt>
    <dgm:pt modelId="{5D3C3CCF-7AC0-774B-983F-D77879BE4499}" type="pres">
      <dgm:prSet presAssocID="{5CB0D702-3C03-0E44-A392-8BBB828F4C55}" presName="DropPinPlaceHolder" presStyleCnt="0"/>
      <dgm:spPr/>
    </dgm:pt>
    <dgm:pt modelId="{4744F781-3042-7C4E-B7A9-6C1B68E2EA65}" type="pres">
      <dgm:prSet presAssocID="{5CB0D702-3C03-0E44-A392-8BBB828F4C55}" presName="DropPin" presStyleLbl="alignNode1" presStyleIdx="8" presStyleCnt="10"/>
      <dgm:spPr>
        <a:solidFill>
          <a:schemeClr val="accent1"/>
        </a:solidFill>
      </dgm:spPr>
    </dgm:pt>
    <dgm:pt modelId="{95444CCA-FE18-B945-BF37-B43AFE7C5BEB}" type="pres">
      <dgm:prSet presAssocID="{5CB0D702-3C03-0E44-A392-8BBB828F4C55}" presName="Ellipse" presStyleLbl="fgAcc1" presStyleIdx="9" presStyleCnt="11"/>
      <dgm:spPr>
        <a:solidFill>
          <a:schemeClr val="lt1">
            <a:alpha val="90000"/>
            <a:hueOff val="0"/>
            <a:satOff val="0"/>
            <a:lumOff val="0"/>
            <a:alphaOff val="0"/>
          </a:schemeClr>
        </a:solidFill>
        <a:ln w="12700" cap="flat" cmpd="sng" algn="ctr">
          <a:noFill/>
          <a:prstDash val="solid"/>
          <a:miter lim="800000"/>
        </a:ln>
        <a:effectLst/>
      </dgm:spPr>
    </dgm:pt>
    <dgm:pt modelId="{2EB17030-1F02-9D4E-ABCC-2A7B77D53E44}" type="pres">
      <dgm:prSet presAssocID="{5CB0D702-3C03-0E44-A392-8BBB828F4C55}" presName="L2TextContainer" presStyleLbl="revTx" presStyleIdx="16" presStyleCnt="20">
        <dgm:presLayoutVars>
          <dgm:bulletEnabled val="1"/>
        </dgm:presLayoutVars>
      </dgm:prSet>
      <dgm:spPr/>
    </dgm:pt>
    <dgm:pt modelId="{3E87C912-A3D8-5544-97AC-3DA24DFCA3F0}" type="pres">
      <dgm:prSet presAssocID="{5CB0D702-3C03-0E44-A392-8BBB828F4C55}" presName="L1TextContainer" presStyleLbl="revTx" presStyleIdx="17" presStyleCnt="20">
        <dgm:presLayoutVars>
          <dgm:chMax val="1"/>
          <dgm:chPref val="1"/>
          <dgm:bulletEnabled val="1"/>
        </dgm:presLayoutVars>
      </dgm:prSet>
      <dgm:spPr/>
    </dgm:pt>
    <dgm:pt modelId="{0CA02A9B-7DB9-2E45-8D75-5765D828205A}" type="pres">
      <dgm:prSet presAssocID="{5CB0D702-3C03-0E44-A392-8BBB828F4C55}" presName="ConnectLine" presStyleLbl="sibTrans1D1" presStyleIdx="8" presStyleCnt="10"/>
      <dgm:spPr>
        <a:noFill/>
        <a:ln w="12700" cap="flat" cmpd="sng" algn="ctr">
          <a:solidFill>
            <a:schemeClr val="accent1"/>
          </a:solidFill>
          <a:prstDash val="dash"/>
          <a:miter lim="800000"/>
        </a:ln>
        <a:effectLst/>
      </dgm:spPr>
    </dgm:pt>
    <dgm:pt modelId="{9CB6D708-5991-1442-B961-0A24E298698C}" type="pres">
      <dgm:prSet presAssocID="{5CB0D702-3C03-0E44-A392-8BBB828F4C55}" presName="EmptyPlaceHolder" presStyleCnt="0"/>
      <dgm:spPr/>
    </dgm:pt>
    <dgm:pt modelId="{E3087FF3-8AD0-3548-9B29-141C8C5CF6E0}" type="pres">
      <dgm:prSet presAssocID="{056B02C2-A0F6-8B4D-A6D2-C464AF3D10AC}" presName="spaceBetweenRectangles" presStyleCnt="0"/>
      <dgm:spPr/>
    </dgm:pt>
    <dgm:pt modelId="{006491C2-4196-8543-99D4-19340E411A6C}" type="pres">
      <dgm:prSet presAssocID="{88AD2062-3543-114D-A54C-34FF434C50E9}" presName="composite" presStyleCnt="0"/>
      <dgm:spPr/>
    </dgm:pt>
    <dgm:pt modelId="{64DFEA24-6361-C64E-B767-DD12A9F1490C}" type="pres">
      <dgm:prSet presAssocID="{88AD2062-3543-114D-A54C-34FF434C50E9}" presName="ConnectorPoint" presStyleLbl="lnNode1" presStyleIdx="9" presStyleCnt="10"/>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45D70720-3487-B24F-9FEC-E001BC4282B7}" type="pres">
      <dgm:prSet presAssocID="{88AD2062-3543-114D-A54C-34FF434C50E9}" presName="DropPinPlaceHolder" presStyleCnt="0"/>
      <dgm:spPr/>
    </dgm:pt>
    <dgm:pt modelId="{34E4A10D-4268-D74E-932A-E822DFA2F356}" type="pres">
      <dgm:prSet presAssocID="{88AD2062-3543-114D-A54C-34FF434C50E9}" presName="DropPin" presStyleLbl="alignNode1" presStyleIdx="9" presStyleCnt="10"/>
      <dgm:spPr>
        <a:solidFill>
          <a:schemeClr val="accent1"/>
        </a:solidFill>
        <a:ln>
          <a:solidFill>
            <a:schemeClr val="accent1"/>
          </a:solidFill>
        </a:ln>
      </dgm:spPr>
    </dgm:pt>
    <dgm:pt modelId="{7163373F-FE5E-7F4B-B887-B0769F3B59AA}" type="pres">
      <dgm:prSet presAssocID="{88AD2062-3543-114D-A54C-34FF434C50E9}" presName="Ellipse" presStyleLbl="fgAcc1" presStyleIdx="10" presStyleCnt="11"/>
      <dgm:spPr>
        <a:solidFill>
          <a:schemeClr val="lt1">
            <a:alpha val="90000"/>
            <a:hueOff val="0"/>
            <a:satOff val="0"/>
            <a:lumOff val="0"/>
            <a:alphaOff val="0"/>
          </a:schemeClr>
        </a:solidFill>
        <a:ln w="12700" cap="flat" cmpd="sng" algn="ctr">
          <a:solidFill>
            <a:schemeClr val="accent1"/>
          </a:solidFill>
          <a:prstDash val="solid"/>
          <a:miter lim="800000"/>
        </a:ln>
        <a:effectLst/>
      </dgm:spPr>
    </dgm:pt>
    <dgm:pt modelId="{4F792BEC-072E-9249-A339-6EF47A221EE5}" type="pres">
      <dgm:prSet presAssocID="{88AD2062-3543-114D-A54C-34FF434C50E9}" presName="L2TextContainer" presStyleLbl="revTx" presStyleIdx="18" presStyleCnt="20">
        <dgm:presLayoutVars>
          <dgm:bulletEnabled val="1"/>
        </dgm:presLayoutVars>
      </dgm:prSet>
      <dgm:spPr/>
    </dgm:pt>
    <dgm:pt modelId="{033D90FE-A091-1343-8B4E-93AEC402A270}" type="pres">
      <dgm:prSet presAssocID="{88AD2062-3543-114D-A54C-34FF434C50E9}" presName="L1TextContainer" presStyleLbl="revTx" presStyleIdx="19" presStyleCnt="20">
        <dgm:presLayoutVars>
          <dgm:chMax val="1"/>
          <dgm:chPref val="1"/>
          <dgm:bulletEnabled val="1"/>
        </dgm:presLayoutVars>
      </dgm:prSet>
      <dgm:spPr/>
    </dgm:pt>
    <dgm:pt modelId="{E2EA63FB-6D2F-FD40-83B4-75CF48D7F0D2}" type="pres">
      <dgm:prSet presAssocID="{88AD2062-3543-114D-A54C-34FF434C50E9}" presName="ConnectLine" presStyleLbl="sibTrans1D1" presStyleIdx="9" presStyleCnt="10"/>
      <dgm:spPr>
        <a:noFill/>
        <a:ln w="12700" cap="flat" cmpd="sng" algn="ctr">
          <a:solidFill>
            <a:schemeClr val="accent1"/>
          </a:solidFill>
          <a:prstDash val="dash"/>
          <a:miter lim="800000"/>
        </a:ln>
        <a:effectLst/>
      </dgm:spPr>
    </dgm:pt>
    <dgm:pt modelId="{22D177C8-8CC6-584C-BF82-12B4ACB5A12F}" type="pres">
      <dgm:prSet presAssocID="{88AD2062-3543-114D-A54C-34FF434C50E9}" presName="EmptyPlaceHolder" presStyleCnt="0"/>
      <dgm:spPr/>
    </dgm:pt>
  </dgm:ptLst>
  <dgm:cxnLst>
    <dgm:cxn modelId="{E8C91608-452B-B944-8D83-51BF01E214E2}" srcId="{A03C948C-A6CE-439A-B714-DB43C3984ADE}" destId="{5CB0D702-3C03-0E44-A392-8BBB828F4C55}" srcOrd="8" destOrd="0" parTransId="{FC307BE5-A04D-4C43-BC23-2432E44266B9}" sibTransId="{056B02C2-A0F6-8B4D-A6D2-C464AF3D10AC}"/>
    <dgm:cxn modelId="{F3363513-675D-6448-B46B-015E7778E6A8}" type="presOf" srcId="{FDA1C15D-2D62-A240-9916-C4AD451D3A8C}" destId="{5E085FAA-5BAD-CE42-BA92-A7E600224075}" srcOrd="0" destOrd="0" presId="urn:microsoft.com/office/officeart/2017/3/layout/DropPinTimeline"/>
    <dgm:cxn modelId="{F2AA191A-0597-4FFE-86ED-E2C66EC9A7FB}" srcId="{A03C948C-A6CE-439A-B714-DB43C3984ADE}" destId="{BD7A7A8E-2B2D-4B7B-90A1-99574C81F529}" srcOrd="1" destOrd="0" parTransId="{1B01DD6B-90A4-4CEE-9C09-4830D72FFDAB}" sibTransId="{B6131E1E-8D91-4C48-A0AC-1F190C476686}"/>
    <dgm:cxn modelId="{D1FD7A21-1CEB-224C-BE69-44C5FEFD6C4B}" srcId="{A03C948C-A6CE-439A-B714-DB43C3984ADE}" destId="{26F4F7B1-BDDF-EB48-83A7-8CF843125B98}" srcOrd="6" destOrd="0" parTransId="{5F2CED42-72CD-A748-A0EC-B6040BD24A95}" sibTransId="{9CA18225-D09B-AB44-8808-59682E192DFA}"/>
    <dgm:cxn modelId="{8AFF4823-0757-CD40-8A3E-FF7A0BC7539C}" type="presOf" srcId="{8C790D68-0672-3546-83E2-DFCCBAEC09FD}" destId="{2EB17030-1F02-9D4E-ABCC-2A7B77D53E44}" srcOrd="0" destOrd="0" presId="urn:microsoft.com/office/officeart/2017/3/layout/DropPinTimeline"/>
    <dgm:cxn modelId="{0CC44324-C22B-1C49-9B9D-B00E3AD41DB2}" type="presOf" srcId="{26F4F7B1-BDDF-EB48-83A7-8CF843125B98}" destId="{23A9FB48-342A-7C4B-891F-2AC20370AB68}" srcOrd="0" destOrd="0" presId="urn:microsoft.com/office/officeart/2017/3/layout/DropPinTimeline"/>
    <dgm:cxn modelId="{F6B0AA27-88DF-CB41-A7B5-0B4DEA9C8445}" type="presOf" srcId="{75DB3ABF-C547-41C6-986C-9FB21BB7C0D9}" destId="{4BDB52AD-9D84-C94D-A670-31F745C31D45}" srcOrd="0" destOrd="0" presId="urn:microsoft.com/office/officeart/2017/3/layout/DropPinTimeline"/>
    <dgm:cxn modelId="{EF380F2A-C4F7-8E41-8FDC-96886CC376BF}" type="presOf" srcId="{BD7A7A8E-2B2D-4B7B-90A1-99574C81F529}" destId="{C6D7E917-C620-064E-A16E-FB0060578A57}" srcOrd="0" destOrd="0" presId="urn:microsoft.com/office/officeart/2017/3/layout/DropPinTimeline"/>
    <dgm:cxn modelId="{76F68831-C030-414D-8CEF-A439F76D9851}" type="presOf" srcId="{452011C3-576F-9142-86BE-0B6E98E6DD95}" destId="{83AB8892-B215-914E-A3B8-CBEFA5B4FCA3}" srcOrd="0" destOrd="0" presId="urn:microsoft.com/office/officeart/2017/3/layout/DropPinTimeline"/>
    <dgm:cxn modelId="{7ECAFD36-7A64-A44D-A2EE-B420CCE59750}" srcId="{A03C948C-A6CE-439A-B714-DB43C3984ADE}" destId="{5B33875C-9693-FA44-9E1B-E196F8CA846D}" srcOrd="5" destOrd="0" parTransId="{B0A04525-E38E-304E-B129-767C1935219F}" sibTransId="{FD6BFDF5-7C12-F742-9EF3-7563C3B3A6DE}"/>
    <dgm:cxn modelId="{A0EC804E-A84A-DB4C-93B7-245259A8685D}" type="presOf" srcId="{84683B78-E33A-D44F-9955-959B48D5AC4F}" destId="{7F85EE33-1958-5A4F-B13F-BC6FAF903712}" srcOrd="0" destOrd="0" presId="urn:microsoft.com/office/officeart/2017/3/layout/DropPinTimeline"/>
    <dgm:cxn modelId="{D5025856-729C-4E75-802C-17B4A3ADE480}" srcId="{A03C948C-A6CE-439A-B714-DB43C3984ADE}" destId="{91B8EB0A-BD32-4140-89E2-12ACC589CBA3}" srcOrd="0" destOrd="0" parTransId="{D223EFE1-5726-4BCC-8579-D9D45BE05278}" sibTransId="{6EF80D29-64D0-4704-955F-3DE32D5CEACF}"/>
    <dgm:cxn modelId="{AE88D056-0E56-8A4C-8C74-DFE943951B5D}" type="presOf" srcId="{5CB0D702-3C03-0E44-A392-8BBB828F4C55}" destId="{3E87C912-A3D8-5544-97AC-3DA24DFCA3F0}" srcOrd="0" destOrd="0" presId="urn:microsoft.com/office/officeart/2017/3/layout/DropPinTimeline"/>
    <dgm:cxn modelId="{9C0E4061-D5D3-4139-BFA1-FD6F653204B3}" srcId="{5EA6F0AE-ADF6-46F0-B16B-3135F607B4AF}" destId="{DC7CDBBA-665F-4143-8765-03657211AB61}" srcOrd="0" destOrd="0" parTransId="{213D846E-9813-4D8B-950E-7D6769702B3F}" sibTransId="{42B22B1D-F913-4DD2-A6C4-F23D923F760E}"/>
    <dgm:cxn modelId="{54C1F562-53E0-2546-A2E1-FF4E989FA518}" type="presOf" srcId="{A03C948C-A6CE-439A-B714-DB43C3984ADE}" destId="{E0A6440A-4E13-3546-B736-97222F657F3E}" srcOrd="0" destOrd="0" presId="urn:microsoft.com/office/officeart/2017/3/layout/DropPinTimeline"/>
    <dgm:cxn modelId="{79C5A864-FE72-5E4A-9833-335877210C4D}" type="presOf" srcId="{39095BE3-3AA1-6D48-A2A7-48B1CC692CF7}" destId="{E2741300-8B23-AC4E-AC6C-FC00B1467EDB}" srcOrd="0" destOrd="0" presId="urn:microsoft.com/office/officeart/2017/3/layout/DropPinTimeline"/>
    <dgm:cxn modelId="{26CA6465-53F3-CC45-A9AC-58A4BE8B8AE7}" srcId="{88AD2062-3543-114D-A54C-34FF434C50E9}" destId="{47D2A96B-4332-DC42-B669-43249D9AB315}" srcOrd="0" destOrd="0" parTransId="{793D3E96-E8B0-FA41-8DE1-50B3370F34EA}" sibTransId="{076D9088-D411-784F-B580-C5038432C069}"/>
    <dgm:cxn modelId="{ED94CA70-7BE0-3E43-B271-B6BDE0112487}" type="presOf" srcId="{88AD2062-3543-114D-A54C-34FF434C50E9}" destId="{033D90FE-A091-1343-8B4E-93AEC402A270}" srcOrd="0" destOrd="0" presId="urn:microsoft.com/office/officeart/2017/3/layout/DropPinTimeline"/>
    <dgm:cxn modelId="{35AE5779-F1D2-E24D-A573-5ED5D6ABE37C}" type="presOf" srcId="{DC7CDBBA-665F-4143-8765-03657211AB61}" destId="{1DAC7BF7-8A6F-034D-AB7F-8EBA4F8A74B0}" srcOrd="0" destOrd="0" presId="urn:microsoft.com/office/officeart/2017/3/layout/DropPinTimeline"/>
    <dgm:cxn modelId="{A41F9179-5B75-D740-A5DB-32C869AF935D}" type="presOf" srcId="{47D2A96B-4332-DC42-B669-43249D9AB315}" destId="{4F792BEC-072E-9249-A339-6EF47A221EE5}" srcOrd="0" destOrd="0" presId="urn:microsoft.com/office/officeart/2017/3/layout/DropPinTimeline"/>
    <dgm:cxn modelId="{4BF1577D-F261-BE49-9908-6B33AEAF5D89}" srcId="{5CB0D702-3C03-0E44-A392-8BBB828F4C55}" destId="{8C790D68-0672-3546-83E2-DFCCBAEC09FD}" srcOrd="0" destOrd="0" parTransId="{8EDCF007-3EE5-8643-8F0F-F13B07BACA02}" sibTransId="{211A5572-CE1D-BD4A-B0D8-CF27DCFF1F94}"/>
    <dgm:cxn modelId="{99F6D67D-D68A-EB43-B5A0-888828609180}" type="presOf" srcId="{A927FBDF-1FA9-4041-B76F-0692AD8D2C3C}" destId="{03DA1ACE-8650-9F40-BC6F-4B6728574063}" srcOrd="0" destOrd="0" presId="urn:microsoft.com/office/officeart/2017/3/layout/DropPinTimeline"/>
    <dgm:cxn modelId="{2375A389-AC2A-E742-BDF4-FB54A7D20D09}" type="presOf" srcId="{837CF4C0-72AC-A64B-8C6D-9B6B9EF66744}" destId="{414DEB53-0BFF-094F-BD8C-17E63F9612C9}" srcOrd="0" destOrd="0" presId="urn:microsoft.com/office/officeart/2017/3/layout/DropPinTimeline"/>
    <dgm:cxn modelId="{50AFA790-2BAD-4B0D-B951-EF22BC2B66B3}" srcId="{91B8EB0A-BD32-4140-89E2-12ACC589CBA3}" destId="{A927FBDF-1FA9-4041-B76F-0692AD8D2C3C}" srcOrd="0" destOrd="0" parTransId="{87030025-D031-4506-9DF0-3FBF662CCAF2}" sibTransId="{7D7CD6AB-A90B-4622-9668-19C3DD5F04E7}"/>
    <dgm:cxn modelId="{1E06C494-070C-D940-8577-99EEB339562C}" type="presOf" srcId="{84233C17-8094-7A47-8CBD-941993AE4440}" destId="{4962F65B-2FA6-AB41-A280-5F45331AC2D8}" srcOrd="0" destOrd="0" presId="urn:microsoft.com/office/officeart/2017/3/layout/DropPinTimeline"/>
    <dgm:cxn modelId="{630C1998-A6D1-024B-BC20-C26055DBE838}" type="presOf" srcId="{B114BC5F-AA03-49C7-A11A-25374805D8B7}" destId="{DA0F42F8-A408-F34C-8919-C30AA4C9B77C}" srcOrd="0" destOrd="0" presId="urn:microsoft.com/office/officeart/2017/3/layout/DropPinTimeline"/>
    <dgm:cxn modelId="{2062059A-5736-47B0-8B12-3822D9B07D80}" srcId="{BD7A7A8E-2B2D-4B7B-90A1-99574C81F529}" destId="{B114BC5F-AA03-49C7-A11A-25374805D8B7}" srcOrd="0" destOrd="0" parTransId="{1896FBD4-992D-457E-B61E-5F9372FF6197}" sibTransId="{C1F235F1-FF4A-4998-86B5-DF4CAD054C5A}"/>
    <dgm:cxn modelId="{C8C5269F-5CD9-EE42-B9B4-852B82C6A5D8}" type="presOf" srcId="{5EA6F0AE-ADF6-46F0-B16B-3135F607B4AF}" destId="{AEC5AB86-C7E0-0C44-9944-EAE757C5852F}" srcOrd="0" destOrd="0" presId="urn:microsoft.com/office/officeart/2017/3/layout/DropPinTimeline"/>
    <dgm:cxn modelId="{AC2156A9-231B-494D-9C60-250C1F0D1A5A}" srcId="{84233C17-8094-7A47-8CBD-941993AE4440}" destId="{452011C3-576F-9142-86BE-0B6E98E6DD95}" srcOrd="0" destOrd="0" parTransId="{23FBE9C3-0D2B-D44D-8290-04AA026FD543}" sibTransId="{E06F5AAB-72AE-C74F-9A88-1E300BC96E48}"/>
    <dgm:cxn modelId="{851F3AAC-1798-B54B-8805-05A3EEFDD116}" type="presOf" srcId="{5B33875C-9693-FA44-9E1B-E196F8CA846D}" destId="{882EA665-4A05-C44A-AB4C-5C984B7BFCAF}" srcOrd="0" destOrd="0" presId="urn:microsoft.com/office/officeart/2017/3/layout/DropPinTimeline"/>
    <dgm:cxn modelId="{9BACB4AD-8A91-8148-875B-226E61D2828B}" srcId="{FDA1C15D-2D62-A240-9916-C4AD451D3A8C}" destId="{84683B78-E33A-D44F-9955-959B48D5AC4F}" srcOrd="0" destOrd="0" parTransId="{4BAFD897-4CDC-BC42-AE37-7404B389F96C}" sibTransId="{0559312D-A1A5-684C-A121-5B91AAF46D06}"/>
    <dgm:cxn modelId="{E77384B6-B3FB-DE4A-9B8D-43F48DD74D14}" srcId="{26F4F7B1-BDDF-EB48-83A7-8CF843125B98}" destId="{39095BE3-3AA1-6D48-A2A7-48B1CC692CF7}" srcOrd="0" destOrd="0" parTransId="{99B24840-0111-7940-9C9F-FC0B5FDA7FB1}" sibTransId="{EB7D971B-0ABF-7E4A-96DA-B3A8CC4CE044}"/>
    <dgm:cxn modelId="{7B2653B7-D51A-415B-8055-7E8A43BC5F83}" srcId="{1E5065B7-7E7E-4F75-BC2B-1BD15CFAF03C}" destId="{75DB3ABF-C547-41C6-986C-9FB21BB7C0D9}" srcOrd="0" destOrd="0" parTransId="{B4EAE607-174B-49E1-98B9-E057D3EBA94C}" sibTransId="{9C362BA6-FE8B-44C2-97AB-FFB8B70D873C}"/>
    <dgm:cxn modelId="{04D18AC3-138A-1D4E-A7D3-FE1E2B680F9C}" type="presOf" srcId="{91B8EB0A-BD32-4140-89E2-12ACC589CBA3}" destId="{D6C121C5-0098-C543-9C14-E18610F8A826}" srcOrd="0" destOrd="0" presId="urn:microsoft.com/office/officeart/2017/3/layout/DropPinTimeline"/>
    <dgm:cxn modelId="{97CE51CF-46F9-6A4D-82D7-33CE25C9C620}" type="presOf" srcId="{1E5065B7-7E7E-4F75-BC2B-1BD15CFAF03C}" destId="{94CCF58E-0615-814A-BE71-76916C9404DD}" srcOrd="0" destOrd="0" presId="urn:microsoft.com/office/officeart/2017/3/layout/DropPinTimeline"/>
    <dgm:cxn modelId="{8DDD7FCF-18D3-9542-8439-D4C7D3184FF4}" srcId="{5B33875C-9693-FA44-9E1B-E196F8CA846D}" destId="{837CF4C0-72AC-A64B-8C6D-9B6B9EF66744}" srcOrd="0" destOrd="0" parTransId="{EA732C3E-C2ED-9A44-8F5D-5AF97CC8E8B6}" sibTransId="{9100F0ED-4956-AE45-A21A-7CB6F6DF465A}"/>
    <dgm:cxn modelId="{4D739AD0-6E4A-194C-8221-83F16B6C5CEB}" srcId="{A03C948C-A6CE-439A-B714-DB43C3984ADE}" destId="{88AD2062-3543-114D-A54C-34FF434C50E9}" srcOrd="9" destOrd="0" parTransId="{92440CD1-F252-9F40-AAB2-0B13A6F67968}" sibTransId="{93EF34EF-9F87-AA4C-94A7-81030665C4F4}"/>
    <dgm:cxn modelId="{B52EE8D6-0011-442B-B43D-97CA10BDF48B}" srcId="{A03C948C-A6CE-439A-B714-DB43C3984ADE}" destId="{5EA6F0AE-ADF6-46F0-B16B-3135F607B4AF}" srcOrd="2" destOrd="0" parTransId="{31A31F7C-CF2B-45E1-AEB8-11F5ADD3679E}" sibTransId="{F17C64B8-C980-4093-BD47-6A30B2435932}"/>
    <dgm:cxn modelId="{8CC694D7-85E2-424D-A3C1-FE38B547E8F7}" srcId="{A03C948C-A6CE-439A-B714-DB43C3984ADE}" destId="{84233C17-8094-7A47-8CBD-941993AE4440}" srcOrd="7" destOrd="0" parTransId="{56B67854-FD81-3041-A72A-9EF41DA0BE9A}" sibTransId="{88895D42-EF52-294F-9B3C-9F5435B750AF}"/>
    <dgm:cxn modelId="{A78113E4-4ADF-824B-AD3B-A75C7A48B424}" srcId="{A03C948C-A6CE-439A-B714-DB43C3984ADE}" destId="{FDA1C15D-2D62-A240-9916-C4AD451D3A8C}" srcOrd="4" destOrd="0" parTransId="{D14BCB13-A339-F340-B73C-5D9CCDB876B0}" sibTransId="{C54D5E7C-BC88-E64A-A7ED-0E58D49EEC2D}"/>
    <dgm:cxn modelId="{99D8EEF7-06B4-4FF1-ADF7-3A2089FF1650}" srcId="{A03C948C-A6CE-439A-B714-DB43C3984ADE}" destId="{1E5065B7-7E7E-4F75-BC2B-1BD15CFAF03C}" srcOrd="3" destOrd="0" parTransId="{DA843997-2DCF-4DC2-A74D-4CC8D63910CC}" sibTransId="{54505D7E-8346-482F-AADC-2A0DB6897D7D}"/>
    <dgm:cxn modelId="{BDA81202-912E-DB4B-9893-02A1977C6751}" type="presParOf" srcId="{E0A6440A-4E13-3546-B736-97222F657F3E}" destId="{7831214E-9AC5-B645-8CDD-82FF9FDE45C3}" srcOrd="0" destOrd="0" presId="urn:microsoft.com/office/officeart/2017/3/layout/DropPinTimeline"/>
    <dgm:cxn modelId="{A4942C58-99FA-654F-B395-9726D84069A8}" type="presParOf" srcId="{E0A6440A-4E13-3546-B736-97222F657F3E}" destId="{BC68E7C6-7EDA-2B42-9B5F-10174A1EC1BD}" srcOrd="1" destOrd="0" presId="urn:microsoft.com/office/officeart/2017/3/layout/DropPinTimeline"/>
    <dgm:cxn modelId="{FE7E319A-99AD-AF43-ABBB-7E6642CA567A}" type="presParOf" srcId="{BC68E7C6-7EDA-2B42-9B5F-10174A1EC1BD}" destId="{761DB470-ED1E-3342-9AF2-9A8E6F08137D}" srcOrd="0" destOrd="0" presId="urn:microsoft.com/office/officeart/2017/3/layout/DropPinTimeline"/>
    <dgm:cxn modelId="{6DA5A6BF-B1DC-A04B-A327-E7AD1CC20BB2}" type="presParOf" srcId="{761DB470-ED1E-3342-9AF2-9A8E6F08137D}" destId="{C21E1876-3908-9D43-B716-77F8F924D015}" srcOrd="0" destOrd="0" presId="urn:microsoft.com/office/officeart/2017/3/layout/DropPinTimeline"/>
    <dgm:cxn modelId="{DBFE6B88-121E-E448-9B3D-EEC70B4C7D0D}" type="presParOf" srcId="{761DB470-ED1E-3342-9AF2-9A8E6F08137D}" destId="{2F2FE70C-A791-A84E-AC4E-CF384E3EAEA0}" srcOrd="1" destOrd="0" presId="urn:microsoft.com/office/officeart/2017/3/layout/DropPinTimeline"/>
    <dgm:cxn modelId="{31EAD4D9-834A-7349-A09B-3928EDFB2F81}" type="presParOf" srcId="{2F2FE70C-A791-A84E-AC4E-CF384E3EAEA0}" destId="{707B0CFC-502D-8E40-A4DD-DE520436E77B}" srcOrd="0" destOrd="0" presId="urn:microsoft.com/office/officeart/2017/3/layout/DropPinTimeline"/>
    <dgm:cxn modelId="{75719DAF-BC24-7940-9B27-D00E2CBF1114}" type="presParOf" srcId="{2F2FE70C-A791-A84E-AC4E-CF384E3EAEA0}" destId="{C7D457E5-50ED-7F49-B731-022C4C512449}" srcOrd="1" destOrd="0" presId="urn:microsoft.com/office/officeart/2017/3/layout/DropPinTimeline"/>
    <dgm:cxn modelId="{F5A19DE9-83A7-1444-8C87-3CE4E0DF9806}" type="presParOf" srcId="{761DB470-ED1E-3342-9AF2-9A8E6F08137D}" destId="{03DA1ACE-8650-9F40-BC6F-4B6728574063}" srcOrd="2" destOrd="0" presId="urn:microsoft.com/office/officeart/2017/3/layout/DropPinTimeline"/>
    <dgm:cxn modelId="{ADFDF402-A030-BA42-A711-ED35AD4E903C}" type="presParOf" srcId="{761DB470-ED1E-3342-9AF2-9A8E6F08137D}" destId="{D6C121C5-0098-C543-9C14-E18610F8A826}" srcOrd="3" destOrd="0" presId="urn:microsoft.com/office/officeart/2017/3/layout/DropPinTimeline"/>
    <dgm:cxn modelId="{242164BC-FFE6-6A4F-935A-87B30A164820}" type="presParOf" srcId="{761DB470-ED1E-3342-9AF2-9A8E6F08137D}" destId="{A9DBFE32-68C1-574C-9BB1-571D571BB899}" srcOrd="4" destOrd="0" presId="urn:microsoft.com/office/officeart/2017/3/layout/DropPinTimeline"/>
    <dgm:cxn modelId="{ACEFB13B-C9F2-4045-88AE-D97854C8A5AC}" type="presParOf" srcId="{761DB470-ED1E-3342-9AF2-9A8E6F08137D}" destId="{71A9655E-8BA7-4346-9412-E4296D41F23E}" srcOrd="5" destOrd="0" presId="urn:microsoft.com/office/officeart/2017/3/layout/DropPinTimeline"/>
    <dgm:cxn modelId="{89DD27A4-7C90-DD4E-92E7-7182DCB9A344}" type="presParOf" srcId="{BC68E7C6-7EDA-2B42-9B5F-10174A1EC1BD}" destId="{38AC8398-F54B-AA49-B08B-122B54D56918}" srcOrd="1" destOrd="0" presId="urn:microsoft.com/office/officeart/2017/3/layout/DropPinTimeline"/>
    <dgm:cxn modelId="{F97FC08E-D1B5-2C45-BE25-7CA4AB9E20E9}" type="presParOf" srcId="{BC68E7C6-7EDA-2B42-9B5F-10174A1EC1BD}" destId="{560579B6-B64C-254A-AD6E-5EEDEAB57B92}" srcOrd="2" destOrd="0" presId="urn:microsoft.com/office/officeart/2017/3/layout/DropPinTimeline"/>
    <dgm:cxn modelId="{F936E895-691D-2C48-B278-CF0B3AF12A0D}" type="presParOf" srcId="{560579B6-B64C-254A-AD6E-5EEDEAB57B92}" destId="{7A34BC23-C8A2-2C4C-9772-DD150636A51D}" srcOrd="0" destOrd="0" presId="urn:microsoft.com/office/officeart/2017/3/layout/DropPinTimeline"/>
    <dgm:cxn modelId="{53F9E5E8-F36D-B24A-B09D-0E47842EB6CE}" type="presParOf" srcId="{560579B6-B64C-254A-AD6E-5EEDEAB57B92}" destId="{73B90E23-9FF7-C540-9D20-CF038078DBA4}" srcOrd="1" destOrd="0" presId="urn:microsoft.com/office/officeart/2017/3/layout/DropPinTimeline"/>
    <dgm:cxn modelId="{53403C9E-368B-7645-88D3-12770C551816}" type="presParOf" srcId="{73B90E23-9FF7-C540-9D20-CF038078DBA4}" destId="{25B56BA8-D118-044F-8D8B-E628C137F3FB}" srcOrd="0" destOrd="0" presId="urn:microsoft.com/office/officeart/2017/3/layout/DropPinTimeline"/>
    <dgm:cxn modelId="{A0095607-EA95-EF49-A722-9554604139B6}" type="presParOf" srcId="{73B90E23-9FF7-C540-9D20-CF038078DBA4}" destId="{06F1F59F-C035-EC4F-A526-7BC74518AA67}" srcOrd="1" destOrd="0" presId="urn:microsoft.com/office/officeart/2017/3/layout/DropPinTimeline"/>
    <dgm:cxn modelId="{6426EE14-B4F2-A845-81FF-D94C68EC3E10}" type="presParOf" srcId="{560579B6-B64C-254A-AD6E-5EEDEAB57B92}" destId="{DA0F42F8-A408-F34C-8919-C30AA4C9B77C}" srcOrd="2" destOrd="0" presId="urn:microsoft.com/office/officeart/2017/3/layout/DropPinTimeline"/>
    <dgm:cxn modelId="{ABC9D38A-1449-2140-A1D7-55EAE654023C}" type="presParOf" srcId="{560579B6-B64C-254A-AD6E-5EEDEAB57B92}" destId="{C6D7E917-C620-064E-A16E-FB0060578A57}" srcOrd="3" destOrd="0" presId="urn:microsoft.com/office/officeart/2017/3/layout/DropPinTimeline"/>
    <dgm:cxn modelId="{ECBF7104-64F6-FE4C-97E6-C320D41BC34D}" type="presParOf" srcId="{560579B6-B64C-254A-AD6E-5EEDEAB57B92}" destId="{0481850A-CE70-C74A-B968-40709BCBD605}" srcOrd="4" destOrd="0" presId="urn:microsoft.com/office/officeart/2017/3/layout/DropPinTimeline"/>
    <dgm:cxn modelId="{5537EC97-FCBC-4249-8FB4-1789C69CB8F7}" type="presParOf" srcId="{560579B6-B64C-254A-AD6E-5EEDEAB57B92}" destId="{40D7E8DC-599E-A542-8EC0-570E239C4267}" srcOrd="5" destOrd="0" presId="urn:microsoft.com/office/officeart/2017/3/layout/DropPinTimeline"/>
    <dgm:cxn modelId="{5E148841-905C-B84F-939D-3C555DD983F2}" type="presParOf" srcId="{BC68E7C6-7EDA-2B42-9B5F-10174A1EC1BD}" destId="{220534A3-7780-454A-A891-3752E7FB7575}" srcOrd="3" destOrd="0" presId="urn:microsoft.com/office/officeart/2017/3/layout/DropPinTimeline"/>
    <dgm:cxn modelId="{759A1911-B779-BA4D-8DEE-DE1843B9B2C1}" type="presParOf" srcId="{BC68E7C6-7EDA-2B42-9B5F-10174A1EC1BD}" destId="{EF4A2D22-7073-C642-AFFF-105CB3C861B2}" srcOrd="4" destOrd="0" presId="urn:microsoft.com/office/officeart/2017/3/layout/DropPinTimeline"/>
    <dgm:cxn modelId="{AB96C728-F413-5D48-A4E8-955329D236E1}" type="presParOf" srcId="{EF4A2D22-7073-C642-AFFF-105CB3C861B2}" destId="{3F6E5773-F090-364E-8067-0D434283BFCC}" srcOrd="0" destOrd="0" presId="urn:microsoft.com/office/officeart/2017/3/layout/DropPinTimeline"/>
    <dgm:cxn modelId="{B4400472-BB84-F44E-80BE-B4C446857510}" type="presParOf" srcId="{EF4A2D22-7073-C642-AFFF-105CB3C861B2}" destId="{C8773CAC-347A-E849-9212-39F6A4C9DE54}" srcOrd="1" destOrd="0" presId="urn:microsoft.com/office/officeart/2017/3/layout/DropPinTimeline"/>
    <dgm:cxn modelId="{4811B885-AE92-254E-9C6B-0BCE3A8F11CA}" type="presParOf" srcId="{C8773CAC-347A-E849-9212-39F6A4C9DE54}" destId="{9C4872A6-C316-1B48-B47B-F58F5174B92C}" srcOrd="0" destOrd="0" presId="urn:microsoft.com/office/officeart/2017/3/layout/DropPinTimeline"/>
    <dgm:cxn modelId="{6DE0A13E-2144-ED47-8512-8792563C4DEE}" type="presParOf" srcId="{C8773CAC-347A-E849-9212-39F6A4C9DE54}" destId="{30FFB4ED-1C93-9D4C-92EB-2DFD2AC17E54}" srcOrd="1" destOrd="0" presId="urn:microsoft.com/office/officeart/2017/3/layout/DropPinTimeline"/>
    <dgm:cxn modelId="{FE9D3D06-B74F-1444-8DA5-B251D667FE22}" type="presParOf" srcId="{EF4A2D22-7073-C642-AFFF-105CB3C861B2}" destId="{1DAC7BF7-8A6F-034D-AB7F-8EBA4F8A74B0}" srcOrd="2" destOrd="0" presId="urn:microsoft.com/office/officeart/2017/3/layout/DropPinTimeline"/>
    <dgm:cxn modelId="{413B9A0B-8DFC-784C-8550-3D89C5706874}" type="presParOf" srcId="{EF4A2D22-7073-C642-AFFF-105CB3C861B2}" destId="{AEC5AB86-C7E0-0C44-9944-EAE757C5852F}" srcOrd="3" destOrd="0" presId="urn:microsoft.com/office/officeart/2017/3/layout/DropPinTimeline"/>
    <dgm:cxn modelId="{50C88811-92C3-C44B-9ADA-91618C668819}" type="presParOf" srcId="{EF4A2D22-7073-C642-AFFF-105CB3C861B2}" destId="{EA5C6052-CC10-BF46-BDB2-4096129D2E2E}" srcOrd="4" destOrd="0" presId="urn:microsoft.com/office/officeart/2017/3/layout/DropPinTimeline"/>
    <dgm:cxn modelId="{D1C72A57-343A-954A-92FE-981B48810DA7}" type="presParOf" srcId="{EF4A2D22-7073-C642-AFFF-105CB3C861B2}" destId="{6194795D-3ADF-2847-B183-E9C425458ABC}" srcOrd="5" destOrd="0" presId="urn:microsoft.com/office/officeart/2017/3/layout/DropPinTimeline"/>
    <dgm:cxn modelId="{9EA4EE62-6380-6840-819E-242ED4D1A6D8}" type="presParOf" srcId="{BC68E7C6-7EDA-2B42-9B5F-10174A1EC1BD}" destId="{BA45CE9A-22C4-B44E-84D2-1D193BBA9550}" srcOrd="5" destOrd="0" presId="urn:microsoft.com/office/officeart/2017/3/layout/DropPinTimeline"/>
    <dgm:cxn modelId="{F1C0A651-73CA-054C-A1E2-B5F3F178DCED}" type="presParOf" srcId="{BC68E7C6-7EDA-2B42-9B5F-10174A1EC1BD}" destId="{FBB0732A-70A0-1840-BE98-E8F2CB1D0F3E}" srcOrd="6" destOrd="0" presId="urn:microsoft.com/office/officeart/2017/3/layout/DropPinTimeline"/>
    <dgm:cxn modelId="{D8815722-2D0F-404F-AA5C-11A5373B6EA2}" type="presParOf" srcId="{FBB0732A-70A0-1840-BE98-E8F2CB1D0F3E}" destId="{9D7DE357-A660-3E48-995A-E6C4C0D6E41A}" srcOrd="0" destOrd="0" presId="urn:microsoft.com/office/officeart/2017/3/layout/DropPinTimeline"/>
    <dgm:cxn modelId="{64009EAE-964B-2C47-9833-C6C751949EC0}" type="presParOf" srcId="{FBB0732A-70A0-1840-BE98-E8F2CB1D0F3E}" destId="{1944667B-ADEF-CA40-99DC-FF53C29E35C4}" srcOrd="1" destOrd="0" presId="urn:microsoft.com/office/officeart/2017/3/layout/DropPinTimeline"/>
    <dgm:cxn modelId="{AA296779-189E-A14B-B7D9-36E6E479D91B}" type="presParOf" srcId="{1944667B-ADEF-CA40-99DC-FF53C29E35C4}" destId="{F673C750-0B11-FB4F-BB72-D056623B2794}" srcOrd="0" destOrd="0" presId="urn:microsoft.com/office/officeart/2017/3/layout/DropPinTimeline"/>
    <dgm:cxn modelId="{F39E366D-CD25-D34B-810E-AE783722DE45}" type="presParOf" srcId="{1944667B-ADEF-CA40-99DC-FF53C29E35C4}" destId="{BBB979A1-BC84-4949-9052-01F6C141F428}" srcOrd="1" destOrd="0" presId="urn:microsoft.com/office/officeart/2017/3/layout/DropPinTimeline"/>
    <dgm:cxn modelId="{1285CAC7-B2C0-AE47-9281-CC49081C6B0B}" type="presParOf" srcId="{FBB0732A-70A0-1840-BE98-E8F2CB1D0F3E}" destId="{4BDB52AD-9D84-C94D-A670-31F745C31D45}" srcOrd="2" destOrd="0" presId="urn:microsoft.com/office/officeart/2017/3/layout/DropPinTimeline"/>
    <dgm:cxn modelId="{C4CB733B-1AA6-C243-A23D-37C74916A1EF}" type="presParOf" srcId="{FBB0732A-70A0-1840-BE98-E8F2CB1D0F3E}" destId="{94CCF58E-0615-814A-BE71-76916C9404DD}" srcOrd="3" destOrd="0" presId="urn:microsoft.com/office/officeart/2017/3/layout/DropPinTimeline"/>
    <dgm:cxn modelId="{ECD7A735-96EC-C74D-9B0C-206031D4D875}" type="presParOf" srcId="{FBB0732A-70A0-1840-BE98-E8F2CB1D0F3E}" destId="{CD13F638-D0FD-F044-97A8-792B9F6F655A}" srcOrd="4" destOrd="0" presId="urn:microsoft.com/office/officeart/2017/3/layout/DropPinTimeline"/>
    <dgm:cxn modelId="{6B06203F-DFB1-9348-8B12-AF60BDB93CFE}" type="presParOf" srcId="{FBB0732A-70A0-1840-BE98-E8F2CB1D0F3E}" destId="{82DC2544-216E-814E-AFF1-BE5F6D94DA50}" srcOrd="5" destOrd="0" presId="urn:microsoft.com/office/officeart/2017/3/layout/DropPinTimeline"/>
    <dgm:cxn modelId="{7CAA8E77-53FD-234F-8EFE-0D284E59A1F8}" type="presParOf" srcId="{BC68E7C6-7EDA-2B42-9B5F-10174A1EC1BD}" destId="{AE32640A-42FA-D348-A506-AE7D34CE2C91}" srcOrd="7" destOrd="0" presId="urn:microsoft.com/office/officeart/2017/3/layout/DropPinTimeline"/>
    <dgm:cxn modelId="{0EED693B-E87B-8541-90E5-F9841AFAE077}" type="presParOf" srcId="{BC68E7C6-7EDA-2B42-9B5F-10174A1EC1BD}" destId="{F9727E92-BEE6-D549-B0AC-3EF9C0E6FC46}" srcOrd="8" destOrd="0" presId="urn:microsoft.com/office/officeart/2017/3/layout/DropPinTimeline"/>
    <dgm:cxn modelId="{7E6E69AB-1F50-EA46-A64A-3273F18ABF31}" type="presParOf" srcId="{F9727E92-BEE6-D549-B0AC-3EF9C0E6FC46}" destId="{4867C9D0-7CD0-1A4D-8C40-37FBA48378B3}" srcOrd="0" destOrd="0" presId="urn:microsoft.com/office/officeart/2017/3/layout/DropPinTimeline"/>
    <dgm:cxn modelId="{F65C5C61-398E-6046-9729-566D7AB5DD09}" type="presParOf" srcId="{F9727E92-BEE6-D549-B0AC-3EF9C0E6FC46}" destId="{4E25613E-E8CE-784F-8B25-8FF52A7C17A1}" srcOrd="1" destOrd="0" presId="urn:microsoft.com/office/officeart/2017/3/layout/DropPinTimeline"/>
    <dgm:cxn modelId="{BD154CA6-635B-0942-B08B-A765477C1327}" type="presParOf" srcId="{4E25613E-E8CE-784F-8B25-8FF52A7C17A1}" destId="{99CE8B52-ADFD-D949-AE9B-FBAEF0AD4C3E}" srcOrd="0" destOrd="0" presId="urn:microsoft.com/office/officeart/2017/3/layout/DropPinTimeline"/>
    <dgm:cxn modelId="{29CF9984-EA60-1543-AE2E-F67574EB8FC6}" type="presParOf" srcId="{4E25613E-E8CE-784F-8B25-8FF52A7C17A1}" destId="{EFF64474-BA21-6848-A41F-A77FD2ACFFFE}" srcOrd="1" destOrd="0" presId="urn:microsoft.com/office/officeart/2017/3/layout/DropPinTimeline"/>
    <dgm:cxn modelId="{7000136D-9E93-7245-932A-3A836D5A821D}" type="presParOf" srcId="{F9727E92-BEE6-D549-B0AC-3EF9C0E6FC46}" destId="{7F85EE33-1958-5A4F-B13F-BC6FAF903712}" srcOrd="2" destOrd="0" presId="urn:microsoft.com/office/officeart/2017/3/layout/DropPinTimeline"/>
    <dgm:cxn modelId="{64C1C7AF-5CA8-804E-8FE7-F42E70005033}" type="presParOf" srcId="{F9727E92-BEE6-D549-B0AC-3EF9C0E6FC46}" destId="{5E085FAA-5BAD-CE42-BA92-A7E600224075}" srcOrd="3" destOrd="0" presId="urn:microsoft.com/office/officeart/2017/3/layout/DropPinTimeline"/>
    <dgm:cxn modelId="{1AAA1406-A089-6D42-B43E-31EFE7EB9A99}" type="presParOf" srcId="{F9727E92-BEE6-D549-B0AC-3EF9C0E6FC46}" destId="{2021856C-33A3-1441-9A97-76CC0D561DB1}" srcOrd="4" destOrd="0" presId="urn:microsoft.com/office/officeart/2017/3/layout/DropPinTimeline"/>
    <dgm:cxn modelId="{16FB1B1C-285A-8049-9235-B01D12E2ABD0}" type="presParOf" srcId="{F9727E92-BEE6-D549-B0AC-3EF9C0E6FC46}" destId="{236999D5-F793-FE4D-A9AA-3B9E42EC2245}" srcOrd="5" destOrd="0" presId="urn:microsoft.com/office/officeart/2017/3/layout/DropPinTimeline"/>
    <dgm:cxn modelId="{381CB638-771B-C44B-9D64-6A5A4ECF7125}" type="presParOf" srcId="{BC68E7C6-7EDA-2B42-9B5F-10174A1EC1BD}" destId="{EE0D6BF1-2F0F-8C4B-A0CB-1DC8B5652F12}" srcOrd="9" destOrd="0" presId="urn:microsoft.com/office/officeart/2017/3/layout/DropPinTimeline"/>
    <dgm:cxn modelId="{68B88E84-0561-174C-A956-AF7CBDEEC12D}" type="presParOf" srcId="{BC68E7C6-7EDA-2B42-9B5F-10174A1EC1BD}" destId="{AC82CDEB-8B69-6443-94B9-0648A090A1D0}" srcOrd="10" destOrd="0" presId="urn:microsoft.com/office/officeart/2017/3/layout/DropPinTimeline"/>
    <dgm:cxn modelId="{0EB5E1E2-BD02-3943-B0A8-6C525A3B7605}" type="presParOf" srcId="{AC82CDEB-8B69-6443-94B9-0648A090A1D0}" destId="{EDA913FC-614C-FD46-BEAE-93208A8BBB2E}" srcOrd="0" destOrd="0" presId="urn:microsoft.com/office/officeart/2017/3/layout/DropPinTimeline"/>
    <dgm:cxn modelId="{B32C022E-0FFC-564D-BDE5-952BF693909B}" type="presParOf" srcId="{AC82CDEB-8B69-6443-94B9-0648A090A1D0}" destId="{EA15CC1E-664A-E140-8955-95F6C27D1921}" srcOrd="1" destOrd="0" presId="urn:microsoft.com/office/officeart/2017/3/layout/DropPinTimeline"/>
    <dgm:cxn modelId="{FDA002CF-E370-0143-9707-6232C8C4A408}" type="presParOf" srcId="{EA15CC1E-664A-E140-8955-95F6C27D1921}" destId="{D8DF864F-AC39-D747-A63B-1E3FFC17C8CE}" srcOrd="0" destOrd="0" presId="urn:microsoft.com/office/officeart/2017/3/layout/DropPinTimeline"/>
    <dgm:cxn modelId="{1515D004-E4ED-7940-B8EF-607BA6269954}" type="presParOf" srcId="{EA15CC1E-664A-E140-8955-95F6C27D1921}" destId="{597DEF0A-CD3C-5C41-A6B7-D5693AD76F45}" srcOrd="1" destOrd="0" presId="urn:microsoft.com/office/officeart/2017/3/layout/DropPinTimeline"/>
    <dgm:cxn modelId="{DFCFCE13-9925-5143-AC0D-E023FF23A423}" type="presParOf" srcId="{AC82CDEB-8B69-6443-94B9-0648A090A1D0}" destId="{414DEB53-0BFF-094F-BD8C-17E63F9612C9}" srcOrd="2" destOrd="0" presId="urn:microsoft.com/office/officeart/2017/3/layout/DropPinTimeline"/>
    <dgm:cxn modelId="{BC6EF3E5-1E0B-5946-9567-4DFF9C209E32}" type="presParOf" srcId="{AC82CDEB-8B69-6443-94B9-0648A090A1D0}" destId="{882EA665-4A05-C44A-AB4C-5C984B7BFCAF}" srcOrd="3" destOrd="0" presId="urn:microsoft.com/office/officeart/2017/3/layout/DropPinTimeline"/>
    <dgm:cxn modelId="{09326D5E-F113-F046-8126-FC35A81D2944}" type="presParOf" srcId="{AC82CDEB-8B69-6443-94B9-0648A090A1D0}" destId="{F94F2D22-A009-5A48-BA65-6D14C40ADA67}" srcOrd="4" destOrd="0" presId="urn:microsoft.com/office/officeart/2017/3/layout/DropPinTimeline"/>
    <dgm:cxn modelId="{DBF38FB5-A29E-2E4C-BDB0-1F46639C6DAC}" type="presParOf" srcId="{AC82CDEB-8B69-6443-94B9-0648A090A1D0}" destId="{EAC904B5-FFF5-DF46-8B86-B828A5239048}" srcOrd="5" destOrd="0" presId="urn:microsoft.com/office/officeart/2017/3/layout/DropPinTimeline"/>
    <dgm:cxn modelId="{E43EE384-D85F-664C-AC2A-486574620BB7}" type="presParOf" srcId="{BC68E7C6-7EDA-2B42-9B5F-10174A1EC1BD}" destId="{2E51264A-9B9B-4248-9E8A-8323F049D285}" srcOrd="11" destOrd="0" presId="urn:microsoft.com/office/officeart/2017/3/layout/DropPinTimeline"/>
    <dgm:cxn modelId="{E1BA7590-9690-FA45-A256-29D21C6041AB}" type="presParOf" srcId="{BC68E7C6-7EDA-2B42-9B5F-10174A1EC1BD}" destId="{F5653AFC-929A-F543-83AA-B6FE5B2A4158}" srcOrd="12" destOrd="0" presId="urn:microsoft.com/office/officeart/2017/3/layout/DropPinTimeline"/>
    <dgm:cxn modelId="{CA6E7EB5-40BB-8448-8606-8C10D6E641C9}" type="presParOf" srcId="{F5653AFC-929A-F543-83AA-B6FE5B2A4158}" destId="{1D06FD43-8737-BF43-8FA5-90C97AACB553}" srcOrd="0" destOrd="0" presId="urn:microsoft.com/office/officeart/2017/3/layout/DropPinTimeline"/>
    <dgm:cxn modelId="{05EC62E1-C514-2B4C-80C9-9BF9BAEF207E}" type="presParOf" srcId="{F5653AFC-929A-F543-83AA-B6FE5B2A4158}" destId="{C332BD53-01E3-C143-858D-D19D96B1F6BA}" srcOrd="1" destOrd="0" presId="urn:microsoft.com/office/officeart/2017/3/layout/DropPinTimeline"/>
    <dgm:cxn modelId="{947AA8B6-6656-F745-9FEA-5C1222FCEB0E}" type="presParOf" srcId="{C332BD53-01E3-C143-858D-D19D96B1F6BA}" destId="{E968065A-08A0-EA4B-A151-42A377021947}" srcOrd="0" destOrd="0" presId="urn:microsoft.com/office/officeart/2017/3/layout/DropPinTimeline"/>
    <dgm:cxn modelId="{12C77B55-C095-3A48-A7BC-AC88E7DE931E}" type="presParOf" srcId="{C332BD53-01E3-C143-858D-D19D96B1F6BA}" destId="{923CF115-AC47-DB4B-BB01-D8944AFE44BD}" srcOrd="1" destOrd="0" presId="urn:microsoft.com/office/officeart/2017/3/layout/DropPinTimeline"/>
    <dgm:cxn modelId="{98D00A00-8388-F440-A982-EDB07FCCC815}" type="presParOf" srcId="{F5653AFC-929A-F543-83AA-B6FE5B2A4158}" destId="{E2741300-8B23-AC4E-AC6C-FC00B1467EDB}" srcOrd="2" destOrd="0" presId="urn:microsoft.com/office/officeart/2017/3/layout/DropPinTimeline"/>
    <dgm:cxn modelId="{EACE3219-6BE3-3E48-ABCC-C26A96F4580D}" type="presParOf" srcId="{F5653AFC-929A-F543-83AA-B6FE5B2A4158}" destId="{23A9FB48-342A-7C4B-891F-2AC20370AB68}" srcOrd="3" destOrd="0" presId="urn:microsoft.com/office/officeart/2017/3/layout/DropPinTimeline"/>
    <dgm:cxn modelId="{321C6764-8EA2-F34E-BFC1-FD57AE4ABF38}" type="presParOf" srcId="{F5653AFC-929A-F543-83AA-B6FE5B2A4158}" destId="{ADB0DD3C-C586-0046-B5D7-32CF99494836}" srcOrd="4" destOrd="0" presId="urn:microsoft.com/office/officeart/2017/3/layout/DropPinTimeline"/>
    <dgm:cxn modelId="{6AC4BCCB-2FED-554F-961A-DE351FCB7A5D}" type="presParOf" srcId="{F5653AFC-929A-F543-83AA-B6FE5B2A4158}" destId="{731D0D43-B74F-1542-A428-F164097D5A5E}" srcOrd="5" destOrd="0" presId="urn:microsoft.com/office/officeart/2017/3/layout/DropPinTimeline"/>
    <dgm:cxn modelId="{75E3C06F-2962-384A-8671-43864851DE58}" type="presParOf" srcId="{BC68E7C6-7EDA-2B42-9B5F-10174A1EC1BD}" destId="{994FB56B-9D15-6D45-94F4-261154F51E94}" srcOrd="13" destOrd="0" presId="urn:microsoft.com/office/officeart/2017/3/layout/DropPinTimeline"/>
    <dgm:cxn modelId="{68566835-37F1-5542-9EAA-A213EC94C64F}" type="presParOf" srcId="{BC68E7C6-7EDA-2B42-9B5F-10174A1EC1BD}" destId="{F39F46DF-72D5-954D-BCAB-DC77F5F82E39}" srcOrd="14" destOrd="0" presId="urn:microsoft.com/office/officeart/2017/3/layout/DropPinTimeline"/>
    <dgm:cxn modelId="{76890C8A-84FA-9F45-ABEC-00F8B607390B}" type="presParOf" srcId="{F39F46DF-72D5-954D-BCAB-DC77F5F82E39}" destId="{D0DA9EBC-6750-7541-9DA9-88624C76186A}" srcOrd="0" destOrd="0" presId="urn:microsoft.com/office/officeart/2017/3/layout/DropPinTimeline"/>
    <dgm:cxn modelId="{B5E6AB23-31AE-FE4E-88A3-7925AFC01A19}" type="presParOf" srcId="{F39F46DF-72D5-954D-BCAB-DC77F5F82E39}" destId="{C27794E5-4FB4-2443-9345-2515844D47C7}" srcOrd="1" destOrd="0" presId="urn:microsoft.com/office/officeart/2017/3/layout/DropPinTimeline"/>
    <dgm:cxn modelId="{662C26F6-E917-CF49-B745-3A8A13F3B174}" type="presParOf" srcId="{C27794E5-4FB4-2443-9345-2515844D47C7}" destId="{64910028-32C1-494C-9B33-06795D898B5C}" srcOrd="0" destOrd="0" presId="urn:microsoft.com/office/officeart/2017/3/layout/DropPinTimeline"/>
    <dgm:cxn modelId="{DE5CC192-B540-204D-AA22-16E97587B3B0}" type="presParOf" srcId="{C27794E5-4FB4-2443-9345-2515844D47C7}" destId="{3115E1A5-4B6F-E34A-8F1B-D230B2B67D34}" srcOrd="1" destOrd="0" presId="urn:microsoft.com/office/officeart/2017/3/layout/DropPinTimeline"/>
    <dgm:cxn modelId="{486CD793-398C-A640-A4A2-28AFF0D2FDAB}" type="presParOf" srcId="{F39F46DF-72D5-954D-BCAB-DC77F5F82E39}" destId="{83AB8892-B215-914E-A3B8-CBEFA5B4FCA3}" srcOrd="2" destOrd="0" presId="urn:microsoft.com/office/officeart/2017/3/layout/DropPinTimeline"/>
    <dgm:cxn modelId="{FCA41E7C-6F94-F74F-ADFA-F4F6E0E21D83}" type="presParOf" srcId="{F39F46DF-72D5-954D-BCAB-DC77F5F82E39}" destId="{4962F65B-2FA6-AB41-A280-5F45331AC2D8}" srcOrd="3" destOrd="0" presId="urn:microsoft.com/office/officeart/2017/3/layout/DropPinTimeline"/>
    <dgm:cxn modelId="{E347F6A7-A1F1-744A-AF2B-D001C1F1CB2D}" type="presParOf" srcId="{F39F46DF-72D5-954D-BCAB-DC77F5F82E39}" destId="{129B721F-1146-044B-A24E-D32E7078ED49}" srcOrd="4" destOrd="0" presId="urn:microsoft.com/office/officeart/2017/3/layout/DropPinTimeline"/>
    <dgm:cxn modelId="{E709A923-E36E-7F4E-9B8A-94E30D2F5B3D}" type="presParOf" srcId="{F39F46DF-72D5-954D-BCAB-DC77F5F82E39}" destId="{6C17FD79-D28E-7F4D-A8AF-8F896D929980}" srcOrd="5" destOrd="0" presId="urn:microsoft.com/office/officeart/2017/3/layout/DropPinTimeline"/>
    <dgm:cxn modelId="{8F8BDFCB-1E8C-F941-BC42-1870545265F9}" type="presParOf" srcId="{BC68E7C6-7EDA-2B42-9B5F-10174A1EC1BD}" destId="{E8B6F990-71D4-B548-8097-99954EAED8CE}" srcOrd="15" destOrd="0" presId="urn:microsoft.com/office/officeart/2017/3/layout/DropPinTimeline"/>
    <dgm:cxn modelId="{13463C42-1098-014E-8DB3-96DDB3D88BB6}" type="presParOf" srcId="{BC68E7C6-7EDA-2B42-9B5F-10174A1EC1BD}" destId="{57296E17-EA9B-D84D-8FF0-E248C409B83D}" srcOrd="16" destOrd="0" presId="urn:microsoft.com/office/officeart/2017/3/layout/DropPinTimeline"/>
    <dgm:cxn modelId="{AFB30CAE-9F30-DF49-B41C-A8C556D7D7C2}" type="presParOf" srcId="{57296E17-EA9B-D84D-8FF0-E248C409B83D}" destId="{680B170D-6A3D-7447-AEDB-48B87718211A}" srcOrd="0" destOrd="0" presId="urn:microsoft.com/office/officeart/2017/3/layout/DropPinTimeline"/>
    <dgm:cxn modelId="{331FEF02-971A-734E-897B-E35E4DD2CD14}" type="presParOf" srcId="{57296E17-EA9B-D84D-8FF0-E248C409B83D}" destId="{5D3C3CCF-7AC0-774B-983F-D77879BE4499}" srcOrd="1" destOrd="0" presId="urn:microsoft.com/office/officeart/2017/3/layout/DropPinTimeline"/>
    <dgm:cxn modelId="{DF485A7C-9F32-8F4A-B874-07270E8E9A8A}" type="presParOf" srcId="{5D3C3CCF-7AC0-774B-983F-D77879BE4499}" destId="{4744F781-3042-7C4E-B7A9-6C1B68E2EA65}" srcOrd="0" destOrd="0" presId="urn:microsoft.com/office/officeart/2017/3/layout/DropPinTimeline"/>
    <dgm:cxn modelId="{1AEF2703-5226-D446-91E6-88E9BC0598BA}" type="presParOf" srcId="{5D3C3CCF-7AC0-774B-983F-D77879BE4499}" destId="{95444CCA-FE18-B945-BF37-B43AFE7C5BEB}" srcOrd="1" destOrd="0" presId="urn:microsoft.com/office/officeart/2017/3/layout/DropPinTimeline"/>
    <dgm:cxn modelId="{44E9FBA3-4402-314A-A90E-816524FD6956}" type="presParOf" srcId="{57296E17-EA9B-D84D-8FF0-E248C409B83D}" destId="{2EB17030-1F02-9D4E-ABCC-2A7B77D53E44}" srcOrd="2" destOrd="0" presId="urn:microsoft.com/office/officeart/2017/3/layout/DropPinTimeline"/>
    <dgm:cxn modelId="{8A0B0E50-DCBA-C441-90D5-E1AFF634B8BC}" type="presParOf" srcId="{57296E17-EA9B-D84D-8FF0-E248C409B83D}" destId="{3E87C912-A3D8-5544-97AC-3DA24DFCA3F0}" srcOrd="3" destOrd="0" presId="urn:microsoft.com/office/officeart/2017/3/layout/DropPinTimeline"/>
    <dgm:cxn modelId="{9D6024FA-306D-BB47-912B-661EB54658F0}" type="presParOf" srcId="{57296E17-EA9B-D84D-8FF0-E248C409B83D}" destId="{0CA02A9B-7DB9-2E45-8D75-5765D828205A}" srcOrd="4" destOrd="0" presId="urn:microsoft.com/office/officeart/2017/3/layout/DropPinTimeline"/>
    <dgm:cxn modelId="{5D1F5E66-65EF-B141-8EB1-ED3E0D3D6415}" type="presParOf" srcId="{57296E17-EA9B-D84D-8FF0-E248C409B83D}" destId="{9CB6D708-5991-1442-B961-0A24E298698C}" srcOrd="5" destOrd="0" presId="urn:microsoft.com/office/officeart/2017/3/layout/DropPinTimeline"/>
    <dgm:cxn modelId="{84153006-6914-4543-9B27-4ADBFBF1438E}" type="presParOf" srcId="{BC68E7C6-7EDA-2B42-9B5F-10174A1EC1BD}" destId="{E3087FF3-8AD0-3548-9B29-141C8C5CF6E0}" srcOrd="17" destOrd="0" presId="urn:microsoft.com/office/officeart/2017/3/layout/DropPinTimeline"/>
    <dgm:cxn modelId="{8CBCB8B1-CC77-2B4C-A99B-91CB0747019C}" type="presParOf" srcId="{BC68E7C6-7EDA-2B42-9B5F-10174A1EC1BD}" destId="{006491C2-4196-8543-99D4-19340E411A6C}" srcOrd="18" destOrd="0" presId="urn:microsoft.com/office/officeart/2017/3/layout/DropPinTimeline"/>
    <dgm:cxn modelId="{E14741D6-5844-7B48-BF63-F1DCFB4F8CAC}" type="presParOf" srcId="{006491C2-4196-8543-99D4-19340E411A6C}" destId="{64DFEA24-6361-C64E-B767-DD12A9F1490C}" srcOrd="0" destOrd="0" presId="urn:microsoft.com/office/officeart/2017/3/layout/DropPinTimeline"/>
    <dgm:cxn modelId="{AC9C4717-CC44-5F41-BC9E-C9F74ECB2B3A}" type="presParOf" srcId="{006491C2-4196-8543-99D4-19340E411A6C}" destId="{45D70720-3487-B24F-9FEC-E001BC4282B7}" srcOrd="1" destOrd="0" presId="urn:microsoft.com/office/officeart/2017/3/layout/DropPinTimeline"/>
    <dgm:cxn modelId="{4A81456B-34F8-E34E-9BB8-801DBF74EA6F}" type="presParOf" srcId="{45D70720-3487-B24F-9FEC-E001BC4282B7}" destId="{34E4A10D-4268-D74E-932A-E822DFA2F356}" srcOrd="0" destOrd="0" presId="urn:microsoft.com/office/officeart/2017/3/layout/DropPinTimeline"/>
    <dgm:cxn modelId="{CB8E0447-C25D-434B-8EC8-F9FB3CB25AC7}" type="presParOf" srcId="{45D70720-3487-B24F-9FEC-E001BC4282B7}" destId="{7163373F-FE5E-7F4B-B887-B0769F3B59AA}" srcOrd="1" destOrd="0" presId="urn:microsoft.com/office/officeart/2017/3/layout/DropPinTimeline"/>
    <dgm:cxn modelId="{FCE35206-8AE9-7A4B-8DEC-1B8E4E8AF460}" type="presParOf" srcId="{006491C2-4196-8543-99D4-19340E411A6C}" destId="{4F792BEC-072E-9249-A339-6EF47A221EE5}" srcOrd="2" destOrd="0" presId="urn:microsoft.com/office/officeart/2017/3/layout/DropPinTimeline"/>
    <dgm:cxn modelId="{0CA0E561-2E5F-454A-B2ED-10216B40DC69}" type="presParOf" srcId="{006491C2-4196-8543-99D4-19340E411A6C}" destId="{033D90FE-A091-1343-8B4E-93AEC402A270}" srcOrd="3" destOrd="0" presId="urn:microsoft.com/office/officeart/2017/3/layout/DropPinTimeline"/>
    <dgm:cxn modelId="{6FF3F6E6-BAF9-2245-972E-8DDCF60321A0}" type="presParOf" srcId="{006491C2-4196-8543-99D4-19340E411A6C}" destId="{E2EA63FB-6D2F-FD40-83B4-75CF48D7F0D2}" srcOrd="4" destOrd="0" presId="urn:microsoft.com/office/officeart/2017/3/layout/DropPinTimeline"/>
    <dgm:cxn modelId="{58F950E3-5417-DC46-8830-4A04BA92CBAD}" type="presParOf" srcId="{006491C2-4196-8543-99D4-19340E411A6C}" destId="{22D177C8-8CC6-584C-BF82-12B4ACB5A12F}" srcOrd="5" destOrd="0" presId="urn:microsoft.com/office/officeart/2017/3/layout/DropPi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214E-9AC5-B645-8CDD-82FF9FDE45C3}">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07B0CFC-502D-8E40-A4DD-DE520436E77B}">
      <dsp:nvSpPr>
        <dsp:cNvPr id="0" name=""/>
        <dsp:cNvSpPr/>
      </dsp:nvSpPr>
      <dsp:spPr>
        <a:xfrm rot="8100000">
          <a:off x="66922" y="501406"/>
          <a:ext cx="319993" cy="319993"/>
        </a:xfrm>
        <a:prstGeom prst="teardrop">
          <a:avLst>
            <a:gd name="adj" fmla="val 115000"/>
          </a:avLst>
        </a:prstGeom>
        <a:solidFill>
          <a:schemeClr val="accent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457E5-50ED-7F49-B731-022C4C512449}">
      <dsp:nvSpPr>
        <dsp:cNvPr id="0" name=""/>
        <dsp:cNvSpPr/>
      </dsp:nvSpPr>
      <dsp:spPr>
        <a:xfrm>
          <a:off x="102470"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3DA1ACE-8650-9F40-BC6F-4B6728574063}">
      <dsp:nvSpPr>
        <dsp:cNvPr id="0" name=""/>
        <dsp:cNvSpPr/>
      </dsp:nvSpPr>
      <dsp:spPr>
        <a:xfrm>
          <a:off x="453188" y="887672"/>
          <a:ext cx="291648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1" kern="1200" dirty="0"/>
            <a:t>External contractor engaged to fabricate follow-on spacecraft</a:t>
          </a:r>
        </a:p>
      </dsp:txBody>
      <dsp:txXfrm>
        <a:off x="453188" y="887672"/>
        <a:ext cx="2916487" cy="1287996"/>
      </dsp:txXfrm>
    </dsp:sp>
    <dsp:sp modelId="{D6C121C5-0098-C543-9C14-E18610F8A826}">
      <dsp:nvSpPr>
        <dsp:cNvPr id="0" name=""/>
        <dsp:cNvSpPr/>
      </dsp:nvSpPr>
      <dsp:spPr>
        <a:xfrm>
          <a:off x="453188" y="435133"/>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24 April</a:t>
          </a:r>
        </a:p>
      </dsp:txBody>
      <dsp:txXfrm>
        <a:off x="453188" y="435133"/>
        <a:ext cx="2916487" cy="452539"/>
      </dsp:txXfrm>
    </dsp:sp>
    <dsp:sp modelId="{A9DBFE32-68C1-574C-9BB1-571D571BB899}">
      <dsp:nvSpPr>
        <dsp:cNvPr id="0" name=""/>
        <dsp:cNvSpPr/>
      </dsp:nvSpPr>
      <dsp:spPr>
        <a:xfrm>
          <a:off x="226918" y="887672"/>
          <a:ext cx="0" cy="128799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1E1876-3908-9D43-B716-77F8F924D015}">
      <dsp:nvSpPr>
        <dsp:cNvPr id="0" name=""/>
        <dsp:cNvSpPr/>
      </dsp:nvSpPr>
      <dsp:spPr>
        <a:xfrm>
          <a:off x="185317" y="2134940"/>
          <a:ext cx="81457" cy="81457"/>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56BA8-D118-044F-8D8B-E628C137F3FB}">
      <dsp:nvSpPr>
        <dsp:cNvPr id="0" name=""/>
        <dsp:cNvSpPr/>
      </dsp:nvSpPr>
      <dsp:spPr>
        <a:xfrm rot="18900000">
          <a:off x="1817037" y="3529937"/>
          <a:ext cx="319993" cy="319993"/>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1F59F-C035-EC4F-A526-7BC74518AA67}">
      <dsp:nvSpPr>
        <dsp:cNvPr id="0" name=""/>
        <dsp:cNvSpPr/>
      </dsp:nvSpPr>
      <dsp:spPr>
        <a:xfrm>
          <a:off x="1852585"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0F42F8-A408-F34C-8919-C30AA4C9B77C}">
      <dsp:nvSpPr>
        <dsp:cNvPr id="0" name=""/>
        <dsp:cNvSpPr/>
      </dsp:nvSpPr>
      <dsp:spPr>
        <a:xfrm>
          <a:off x="2203303" y="2175669"/>
          <a:ext cx="291648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1" kern="1200" dirty="0"/>
            <a:t>Ranger Spacecraft Block III serious electrical power problem identified (R6-9)</a:t>
          </a:r>
        </a:p>
      </dsp:txBody>
      <dsp:txXfrm>
        <a:off x="2203303" y="2175669"/>
        <a:ext cx="2916487" cy="1287996"/>
      </dsp:txXfrm>
    </dsp:sp>
    <dsp:sp modelId="{C6D7E917-C620-064E-A16E-FB0060578A57}">
      <dsp:nvSpPr>
        <dsp:cNvPr id="0" name=""/>
        <dsp:cNvSpPr/>
      </dsp:nvSpPr>
      <dsp:spPr>
        <a:xfrm>
          <a:off x="2203303" y="3463665"/>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13 July</a:t>
          </a:r>
        </a:p>
      </dsp:txBody>
      <dsp:txXfrm>
        <a:off x="2203303" y="3463665"/>
        <a:ext cx="2916487" cy="452539"/>
      </dsp:txXfrm>
    </dsp:sp>
    <dsp:sp modelId="{0481850A-CE70-C74A-B968-40709BCBD605}">
      <dsp:nvSpPr>
        <dsp:cNvPr id="0" name=""/>
        <dsp:cNvSpPr/>
      </dsp:nvSpPr>
      <dsp:spPr>
        <a:xfrm>
          <a:off x="1977034" y="2175669"/>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7A34BC23-C8A2-2C4C-9772-DD150636A51D}">
      <dsp:nvSpPr>
        <dsp:cNvPr id="0" name=""/>
        <dsp:cNvSpPr/>
      </dsp:nvSpPr>
      <dsp:spPr>
        <a:xfrm>
          <a:off x="1935432" y="2134940"/>
          <a:ext cx="81457" cy="81457"/>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872A6-C316-1B48-B47B-F58F5174B92C}">
      <dsp:nvSpPr>
        <dsp:cNvPr id="0" name=""/>
        <dsp:cNvSpPr/>
      </dsp:nvSpPr>
      <dsp:spPr>
        <a:xfrm rot="8100000">
          <a:off x="3567152" y="501406"/>
          <a:ext cx="319993" cy="319993"/>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FB4ED-1C93-9D4C-92EB-2DFD2AC17E54}">
      <dsp:nvSpPr>
        <dsp:cNvPr id="0" name=""/>
        <dsp:cNvSpPr/>
      </dsp:nvSpPr>
      <dsp:spPr>
        <a:xfrm>
          <a:off x="3602701"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AC7BF7-8A6F-034D-AB7F-8EBA4F8A74B0}">
      <dsp:nvSpPr>
        <dsp:cNvPr id="0" name=""/>
        <dsp:cNvSpPr/>
      </dsp:nvSpPr>
      <dsp:spPr>
        <a:xfrm>
          <a:off x="3953419" y="887672"/>
          <a:ext cx="291648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1" kern="1200" dirty="0"/>
            <a:t>Request to relax sterilization requirements</a:t>
          </a:r>
        </a:p>
      </dsp:txBody>
      <dsp:txXfrm>
        <a:off x="3953419" y="887672"/>
        <a:ext cx="2916487" cy="1287996"/>
      </dsp:txXfrm>
    </dsp:sp>
    <dsp:sp modelId="{AEC5AB86-C7E0-0C44-9944-EAE757C5852F}">
      <dsp:nvSpPr>
        <dsp:cNvPr id="0" name=""/>
        <dsp:cNvSpPr/>
      </dsp:nvSpPr>
      <dsp:spPr>
        <a:xfrm>
          <a:off x="3953419" y="435133"/>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25 July</a:t>
          </a:r>
        </a:p>
      </dsp:txBody>
      <dsp:txXfrm>
        <a:off x="3953419" y="435133"/>
        <a:ext cx="2916487" cy="452539"/>
      </dsp:txXfrm>
    </dsp:sp>
    <dsp:sp modelId="{EA5C6052-CC10-BF46-BDB2-4096129D2E2E}">
      <dsp:nvSpPr>
        <dsp:cNvPr id="0" name=""/>
        <dsp:cNvSpPr/>
      </dsp:nvSpPr>
      <dsp:spPr>
        <a:xfrm>
          <a:off x="3727149" y="887672"/>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3F6E5773-F090-364E-8067-0D434283BFCC}">
      <dsp:nvSpPr>
        <dsp:cNvPr id="0" name=""/>
        <dsp:cNvSpPr/>
      </dsp:nvSpPr>
      <dsp:spPr>
        <a:xfrm>
          <a:off x="3685547" y="2134940"/>
          <a:ext cx="81457" cy="81457"/>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3C750-0B11-FB4F-BB72-D056623B2794}">
      <dsp:nvSpPr>
        <dsp:cNvPr id="0" name=""/>
        <dsp:cNvSpPr/>
      </dsp:nvSpPr>
      <dsp:spPr>
        <a:xfrm rot="18900000">
          <a:off x="5317268" y="3529937"/>
          <a:ext cx="319993" cy="319993"/>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979A1-BC84-4949-9052-01F6C141F428}">
      <dsp:nvSpPr>
        <dsp:cNvPr id="0" name=""/>
        <dsp:cNvSpPr/>
      </dsp:nvSpPr>
      <dsp:spPr>
        <a:xfrm>
          <a:off x="5352816"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DB52AD-9D84-C94D-A670-31F745C31D45}">
      <dsp:nvSpPr>
        <dsp:cNvPr id="0" name=""/>
        <dsp:cNvSpPr/>
      </dsp:nvSpPr>
      <dsp:spPr>
        <a:xfrm>
          <a:off x="5703534" y="2175669"/>
          <a:ext cx="291648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1" kern="1200" dirty="0"/>
            <a:t>Ranger Spacecraft Block III power problem communicated to NASA</a:t>
          </a:r>
        </a:p>
      </dsp:txBody>
      <dsp:txXfrm>
        <a:off x="5703534" y="2175669"/>
        <a:ext cx="2916487" cy="1287996"/>
      </dsp:txXfrm>
    </dsp:sp>
    <dsp:sp modelId="{94CCF58E-0615-814A-BE71-76916C9404DD}">
      <dsp:nvSpPr>
        <dsp:cNvPr id="0" name=""/>
        <dsp:cNvSpPr/>
      </dsp:nvSpPr>
      <dsp:spPr>
        <a:xfrm>
          <a:off x="5703534" y="3463665"/>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 August</a:t>
          </a:r>
        </a:p>
      </dsp:txBody>
      <dsp:txXfrm>
        <a:off x="5703534" y="3463665"/>
        <a:ext cx="2916487" cy="452539"/>
      </dsp:txXfrm>
    </dsp:sp>
    <dsp:sp modelId="{CD13F638-D0FD-F044-97A8-792B9F6F655A}">
      <dsp:nvSpPr>
        <dsp:cNvPr id="0" name=""/>
        <dsp:cNvSpPr/>
      </dsp:nvSpPr>
      <dsp:spPr>
        <a:xfrm>
          <a:off x="5477264" y="2175669"/>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9D7DE357-A660-3E48-995A-E6C4C0D6E41A}">
      <dsp:nvSpPr>
        <dsp:cNvPr id="0" name=""/>
        <dsp:cNvSpPr/>
      </dsp:nvSpPr>
      <dsp:spPr>
        <a:xfrm>
          <a:off x="5435663" y="2134940"/>
          <a:ext cx="81457" cy="81457"/>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E8B52-ADFD-D949-AE9B-FBAEF0AD4C3E}">
      <dsp:nvSpPr>
        <dsp:cNvPr id="0" name=""/>
        <dsp:cNvSpPr/>
      </dsp:nvSpPr>
      <dsp:spPr>
        <a:xfrm rot="8100000">
          <a:off x="7067383" y="501406"/>
          <a:ext cx="319993" cy="319993"/>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64474-BA21-6848-A41F-A77FD2ACFFFE}">
      <dsp:nvSpPr>
        <dsp:cNvPr id="0" name=""/>
        <dsp:cNvSpPr/>
      </dsp:nvSpPr>
      <dsp:spPr>
        <a:xfrm>
          <a:off x="7102931"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85EE33-1958-5A4F-B13F-BC6FAF903712}">
      <dsp:nvSpPr>
        <dsp:cNvPr id="0" name=""/>
        <dsp:cNvSpPr/>
      </dsp:nvSpPr>
      <dsp:spPr>
        <a:xfrm>
          <a:off x="7453649" y="887672"/>
          <a:ext cx="291648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accent6"/>
              </a:solidFill>
            </a:rPr>
            <a:t>R</a:t>
          </a:r>
          <a:r>
            <a:rPr lang="en-US" sz="1500" b="1" kern="1200" dirty="0">
              <a:solidFill>
                <a:schemeClr val="accent6"/>
              </a:solidFill>
            </a:rPr>
            <a:t>anger 5 Launch</a:t>
          </a:r>
        </a:p>
      </dsp:txBody>
      <dsp:txXfrm>
        <a:off x="7453649" y="887672"/>
        <a:ext cx="2916487" cy="1287996"/>
      </dsp:txXfrm>
    </dsp:sp>
    <dsp:sp modelId="{5E085FAA-5BAD-CE42-BA92-A7E600224075}">
      <dsp:nvSpPr>
        <dsp:cNvPr id="0" name=""/>
        <dsp:cNvSpPr/>
      </dsp:nvSpPr>
      <dsp:spPr>
        <a:xfrm>
          <a:off x="7453649" y="435133"/>
          <a:ext cx="291648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18 October</a:t>
          </a:r>
        </a:p>
      </dsp:txBody>
      <dsp:txXfrm>
        <a:off x="7453649" y="435133"/>
        <a:ext cx="2916487" cy="452539"/>
      </dsp:txXfrm>
    </dsp:sp>
    <dsp:sp modelId="{2021856C-33A3-1441-9A97-76CC0D561DB1}">
      <dsp:nvSpPr>
        <dsp:cNvPr id="0" name=""/>
        <dsp:cNvSpPr/>
      </dsp:nvSpPr>
      <dsp:spPr>
        <a:xfrm>
          <a:off x="7227380" y="887672"/>
          <a:ext cx="0" cy="1287996"/>
        </a:xfrm>
        <a:prstGeom prst="line">
          <a:avLst/>
        </a:prstGeom>
        <a:noFill/>
        <a:ln w="12700" cap="flat" cmpd="sng" algn="ctr">
          <a:solidFill>
            <a:schemeClr val="accent5">
              <a:hueOff val="-5406834"/>
              <a:satOff val="-13935"/>
              <a:lumOff val="-9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4867C9D0-7CD0-1A4D-8C40-37FBA48378B3}">
      <dsp:nvSpPr>
        <dsp:cNvPr id="0" name=""/>
        <dsp:cNvSpPr/>
      </dsp:nvSpPr>
      <dsp:spPr>
        <a:xfrm>
          <a:off x="7185778" y="2134940"/>
          <a:ext cx="81457" cy="81457"/>
        </a:xfrm>
        <a:prstGeom prst="ellipse">
          <a:avLst/>
        </a:prstGeom>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214E-9AC5-B645-8CDD-82FF9FDE45C3}">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07B0CFC-502D-8E40-A4DD-DE520436E77B}">
      <dsp:nvSpPr>
        <dsp:cNvPr id="0" name=""/>
        <dsp:cNvSpPr/>
      </dsp:nvSpPr>
      <dsp:spPr>
        <a:xfrm rot="8100000">
          <a:off x="69083" y="511348"/>
          <a:ext cx="300110" cy="300110"/>
        </a:xfrm>
        <a:prstGeom prst="teardrop">
          <a:avLst>
            <a:gd name="adj" fmla="val 115000"/>
          </a:avLst>
        </a:prstGeom>
        <a:solidFill>
          <a:schemeClr val="tx2">
            <a:lumMod val="5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457E5-50ED-7F49-B731-022C4C512449}">
      <dsp:nvSpPr>
        <dsp:cNvPr id="0" name=""/>
        <dsp:cNvSpPr/>
      </dsp:nvSpPr>
      <dsp:spPr>
        <a:xfrm>
          <a:off x="102423" y="544687"/>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3DA1ACE-8650-9F40-BC6F-4B6728574063}">
      <dsp:nvSpPr>
        <dsp:cNvPr id="0" name=""/>
        <dsp:cNvSpPr/>
      </dsp:nvSpPr>
      <dsp:spPr>
        <a:xfrm>
          <a:off x="431348" y="887672"/>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lumMod val="65000"/>
                  <a:lumOff val="35000"/>
                </a:schemeClr>
              </a:solidFill>
            </a:rPr>
            <a:t>External contractor engaged to fabricate follow-on spacecraft</a:t>
          </a:r>
        </a:p>
      </dsp:txBody>
      <dsp:txXfrm>
        <a:off x="431348" y="887672"/>
        <a:ext cx="1491057" cy="1287996"/>
      </dsp:txXfrm>
    </dsp:sp>
    <dsp:sp modelId="{D6C121C5-0098-C543-9C14-E18610F8A826}">
      <dsp:nvSpPr>
        <dsp:cNvPr id="0" name=""/>
        <dsp:cNvSpPr/>
      </dsp:nvSpPr>
      <dsp:spPr>
        <a:xfrm>
          <a:off x="431348" y="435133"/>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lumMod val="65000"/>
                  <a:lumOff val="35000"/>
                </a:schemeClr>
              </a:solidFill>
            </a:rPr>
            <a:t>24 April</a:t>
          </a:r>
        </a:p>
      </dsp:txBody>
      <dsp:txXfrm>
        <a:off x="431348" y="435133"/>
        <a:ext cx="1491057" cy="452539"/>
      </dsp:txXfrm>
    </dsp:sp>
    <dsp:sp modelId="{A9DBFE32-68C1-574C-9BB1-571D571BB899}">
      <dsp:nvSpPr>
        <dsp:cNvPr id="0" name=""/>
        <dsp:cNvSpPr/>
      </dsp:nvSpPr>
      <dsp:spPr>
        <a:xfrm>
          <a:off x="219138" y="887672"/>
          <a:ext cx="0" cy="1287996"/>
        </a:xfrm>
        <a:prstGeom prst="line">
          <a:avLst/>
        </a:prstGeom>
        <a:noFill/>
        <a:ln w="12700" cap="flat" cmpd="sng" algn="ctr">
          <a:solidFill>
            <a:schemeClr val="tx1">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21E1876-3908-9D43-B716-77F8F924D015}">
      <dsp:nvSpPr>
        <dsp:cNvPr id="0" name=""/>
        <dsp:cNvSpPr/>
      </dsp:nvSpPr>
      <dsp:spPr>
        <a:xfrm>
          <a:off x="195000" y="2134940"/>
          <a:ext cx="76395" cy="81457"/>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56BA8-D118-044F-8D8B-E628C137F3FB}">
      <dsp:nvSpPr>
        <dsp:cNvPr id="0" name=""/>
        <dsp:cNvSpPr/>
      </dsp:nvSpPr>
      <dsp:spPr>
        <a:xfrm rot="18900000">
          <a:off x="1023113" y="3539879"/>
          <a:ext cx="300110" cy="300110"/>
        </a:xfrm>
        <a:prstGeom prst="teardrop">
          <a:avLst>
            <a:gd name="adj" fmla="val 115000"/>
          </a:avLst>
        </a:prstGeom>
        <a:solidFill>
          <a:schemeClr val="bg2">
            <a:lumMod val="50000"/>
          </a:schemeClr>
        </a:solidFill>
        <a:ln w="12700" cap="flat" cmpd="sng" algn="ctr">
          <a:solidFill>
            <a:schemeClr val="tx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1F59F-C035-EC4F-A526-7BC74518AA67}">
      <dsp:nvSpPr>
        <dsp:cNvPr id="0" name=""/>
        <dsp:cNvSpPr/>
      </dsp:nvSpPr>
      <dsp:spPr>
        <a:xfrm>
          <a:off x="1056452" y="3573219"/>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0F42F8-A408-F34C-8919-C30AA4C9B77C}">
      <dsp:nvSpPr>
        <dsp:cNvPr id="0" name=""/>
        <dsp:cNvSpPr/>
      </dsp:nvSpPr>
      <dsp:spPr>
        <a:xfrm>
          <a:off x="1385378" y="2175669"/>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1" kern="1200" dirty="0">
              <a:solidFill>
                <a:schemeClr val="bg1">
                  <a:lumMod val="65000"/>
                  <a:lumOff val="35000"/>
                </a:schemeClr>
              </a:solidFill>
            </a:rPr>
            <a:t>Ranger Spacecraft Block III serious electrical power problem identified (R6-9)</a:t>
          </a:r>
        </a:p>
      </dsp:txBody>
      <dsp:txXfrm>
        <a:off x="1385378" y="2175669"/>
        <a:ext cx="1491057" cy="1287996"/>
      </dsp:txXfrm>
    </dsp:sp>
    <dsp:sp modelId="{C6D7E917-C620-064E-A16E-FB0060578A57}">
      <dsp:nvSpPr>
        <dsp:cNvPr id="0" name=""/>
        <dsp:cNvSpPr/>
      </dsp:nvSpPr>
      <dsp:spPr>
        <a:xfrm>
          <a:off x="1385378" y="3463665"/>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lumMod val="65000"/>
                  <a:lumOff val="35000"/>
                </a:schemeClr>
              </a:solidFill>
            </a:rPr>
            <a:t>13 July</a:t>
          </a:r>
        </a:p>
      </dsp:txBody>
      <dsp:txXfrm>
        <a:off x="1385378" y="3463665"/>
        <a:ext cx="1491057" cy="452539"/>
      </dsp:txXfrm>
    </dsp:sp>
    <dsp:sp modelId="{0481850A-CE70-C74A-B968-40709BCBD605}">
      <dsp:nvSpPr>
        <dsp:cNvPr id="0" name=""/>
        <dsp:cNvSpPr/>
      </dsp:nvSpPr>
      <dsp:spPr>
        <a:xfrm>
          <a:off x="1173168" y="2175669"/>
          <a:ext cx="0" cy="1287996"/>
        </a:xfrm>
        <a:prstGeom prst="line">
          <a:avLst/>
        </a:prstGeom>
        <a:noFill/>
        <a:ln w="12700" cap="flat" cmpd="sng" algn="ctr">
          <a:solidFill>
            <a:schemeClr val="tx1">
              <a:lumMod val="50000"/>
            </a:schemeClr>
          </a:solidFill>
          <a:prstDash val="dash"/>
          <a:miter lim="800000"/>
        </a:ln>
        <a:effectLst/>
      </dsp:spPr>
      <dsp:style>
        <a:lnRef idx="1">
          <a:scrgbClr r="0" g="0" b="0"/>
        </a:lnRef>
        <a:fillRef idx="0">
          <a:scrgbClr r="0" g="0" b="0"/>
        </a:fillRef>
        <a:effectRef idx="0">
          <a:scrgbClr r="0" g="0" b="0"/>
        </a:effectRef>
        <a:fontRef idx="minor"/>
      </dsp:style>
    </dsp:sp>
    <dsp:sp modelId="{7A34BC23-C8A2-2C4C-9772-DD150636A51D}">
      <dsp:nvSpPr>
        <dsp:cNvPr id="0" name=""/>
        <dsp:cNvSpPr/>
      </dsp:nvSpPr>
      <dsp:spPr>
        <a:xfrm>
          <a:off x="1149030" y="2134940"/>
          <a:ext cx="76395" cy="81457"/>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872A6-C316-1B48-B47B-F58F5174B92C}">
      <dsp:nvSpPr>
        <dsp:cNvPr id="0" name=""/>
        <dsp:cNvSpPr/>
      </dsp:nvSpPr>
      <dsp:spPr>
        <a:xfrm rot="8100000">
          <a:off x="1977142" y="511348"/>
          <a:ext cx="300110" cy="300110"/>
        </a:xfrm>
        <a:prstGeom prst="teardrop">
          <a:avLst>
            <a:gd name="adj" fmla="val 115000"/>
          </a:avLst>
        </a:prstGeom>
        <a:solidFill>
          <a:schemeClr val="tx2">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FB4ED-1C93-9D4C-92EB-2DFD2AC17E54}">
      <dsp:nvSpPr>
        <dsp:cNvPr id="0" name=""/>
        <dsp:cNvSpPr/>
      </dsp:nvSpPr>
      <dsp:spPr>
        <a:xfrm>
          <a:off x="2010482" y="544687"/>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AC7BF7-8A6F-034D-AB7F-8EBA4F8A74B0}">
      <dsp:nvSpPr>
        <dsp:cNvPr id="0" name=""/>
        <dsp:cNvSpPr/>
      </dsp:nvSpPr>
      <dsp:spPr>
        <a:xfrm>
          <a:off x="2339407" y="887672"/>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2">
                  <a:lumMod val="75000"/>
                </a:schemeClr>
              </a:solidFill>
            </a:rPr>
            <a:t>Request to relax sterilization requirements</a:t>
          </a:r>
        </a:p>
      </dsp:txBody>
      <dsp:txXfrm>
        <a:off x="2339407" y="887672"/>
        <a:ext cx="1491057" cy="1287996"/>
      </dsp:txXfrm>
    </dsp:sp>
    <dsp:sp modelId="{AEC5AB86-C7E0-0C44-9944-EAE757C5852F}">
      <dsp:nvSpPr>
        <dsp:cNvPr id="0" name=""/>
        <dsp:cNvSpPr/>
      </dsp:nvSpPr>
      <dsp:spPr>
        <a:xfrm>
          <a:off x="2339407" y="435133"/>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lumMod val="65000"/>
                  <a:lumOff val="35000"/>
                </a:schemeClr>
              </a:solidFill>
            </a:rPr>
            <a:t>25 July</a:t>
          </a:r>
        </a:p>
      </dsp:txBody>
      <dsp:txXfrm>
        <a:off x="2339407" y="435133"/>
        <a:ext cx="1491057" cy="452539"/>
      </dsp:txXfrm>
    </dsp:sp>
    <dsp:sp modelId="{EA5C6052-CC10-BF46-BDB2-4096129D2E2E}">
      <dsp:nvSpPr>
        <dsp:cNvPr id="0" name=""/>
        <dsp:cNvSpPr/>
      </dsp:nvSpPr>
      <dsp:spPr>
        <a:xfrm>
          <a:off x="2127197" y="887672"/>
          <a:ext cx="0" cy="1287996"/>
        </a:xfrm>
        <a:prstGeom prst="line">
          <a:avLst/>
        </a:prstGeom>
        <a:noFill/>
        <a:ln w="12700" cap="flat" cmpd="sng" algn="ctr">
          <a:solidFill>
            <a:schemeClr val="tx1">
              <a:lumMod val="50000"/>
            </a:schemeClr>
          </a:solidFill>
          <a:prstDash val="dash"/>
          <a:miter lim="800000"/>
        </a:ln>
        <a:effectLst/>
      </dsp:spPr>
      <dsp:style>
        <a:lnRef idx="1">
          <a:scrgbClr r="0" g="0" b="0"/>
        </a:lnRef>
        <a:fillRef idx="0">
          <a:scrgbClr r="0" g="0" b="0"/>
        </a:fillRef>
        <a:effectRef idx="0">
          <a:scrgbClr r="0" g="0" b="0"/>
        </a:effectRef>
        <a:fontRef idx="minor"/>
      </dsp:style>
    </dsp:sp>
    <dsp:sp modelId="{3F6E5773-F090-364E-8067-0D434283BFCC}">
      <dsp:nvSpPr>
        <dsp:cNvPr id="0" name=""/>
        <dsp:cNvSpPr/>
      </dsp:nvSpPr>
      <dsp:spPr>
        <a:xfrm>
          <a:off x="2103059" y="2134940"/>
          <a:ext cx="76395" cy="81457"/>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3C750-0B11-FB4F-BB72-D056623B2794}">
      <dsp:nvSpPr>
        <dsp:cNvPr id="0" name=""/>
        <dsp:cNvSpPr/>
      </dsp:nvSpPr>
      <dsp:spPr>
        <a:xfrm rot="18900000">
          <a:off x="2931171" y="3539879"/>
          <a:ext cx="300110" cy="300110"/>
        </a:xfrm>
        <a:prstGeom prst="teardrop">
          <a:avLst>
            <a:gd name="adj" fmla="val 115000"/>
          </a:avLst>
        </a:prstGeom>
        <a:solidFill>
          <a:schemeClr val="tx2">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979A1-BC84-4949-9052-01F6C141F428}">
      <dsp:nvSpPr>
        <dsp:cNvPr id="0" name=""/>
        <dsp:cNvSpPr/>
      </dsp:nvSpPr>
      <dsp:spPr>
        <a:xfrm>
          <a:off x="2964511" y="3573219"/>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DB52AD-9D84-C94D-A670-31F745C31D45}">
      <dsp:nvSpPr>
        <dsp:cNvPr id="0" name=""/>
        <dsp:cNvSpPr/>
      </dsp:nvSpPr>
      <dsp:spPr>
        <a:xfrm>
          <a:off x="3293436" y="2175669"/>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1" kern="1200" dirty="0">
              <a:solidFill>
                <a:schemeClr val="bg1">
                  <a:lumMod val="65000"/>
                  <a:lumOff val="35000"/>
                </a:schemeClr>
              </a:solidFill>
            </a:rPr>
            <a:t>Ranger Spacecraft Block III power problem communicated to NASA</a:t>
          </a:r>
        </a:p>
      </dsp:txBody>
      <dsp:txXfrm>
        <a:off x="3293436" y="2175669"/>
        <a:ext cx="1491057" cy="1287996"/>
      </dsp:txXfrm>
    </dsp:sp>
    <dsp:sp modelId="{94CCF58E-0615-814A-BE71-76916C9404DD}">
      <dsp:nvSpPr>
        <dsp:cNvPr id="0" name=""/>
        <dsp:cNvSpPr/>
      </dsp:nvSpPr>
      <dsp:spPr>
        <a:xfrm>
          <a:off x="3293436" y="3463665"/>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lumMod val="65000"/>
                  <a:lumOff val="35000"/>
                </a:schemeClr>
              </a:solidFill>
            </a:rPr>
            <a:t>2 August</a:t>
          </a:r>
        </a:p>
      </dsp:txBody>
      <dsp:txXfrm>
        <a:off x="3293436" y="3463665"/>
        <a:ext cx="1491057" cy="452539"/>
      </dsp:txXfrm>
    </dsp:sp>
    <dsp:sp modelId="{CD13F638-D0FD-F044-97A8-792B9F6F655A}">
      <dsp:nvSpPr>
        <dsp:cNvPr id="0" name=""/>
        <dsp:cNvSpPr/>
      </dsp:nvSpPr>
      <dsp:spPr>
        <a:xfrm>
          <a:off x="3081226" y="2175669"/>
          <a:ext cx="0" cy="1287996"/>
        </a:xfrm>
        <a:prstGeom prst="line">
          <a:avLst/>
        </a:prstGeom>
        <a:noFill/>
        <a:ln w="12700" cap="flat" cmpd="sng" algn="ctr">
          <a:solidFill>
            <a:schemeClr val="tx1">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D7DE357-A660-3E48-995A-E6C4C0D6E41A}">
      <dsp:nvSpPr>
        <dsp:cNvPr id="0" name=""/>
        <dsp:cNvSpPr/>
      </dsp:nvSpPr>
      <dsp:spPr>
        <a:xfrm>
          <a:off x="3057088" y="2134940"/>
          <a:ext cx="76395" cy="81457"/>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E8B52-ADFD-D949-AE9B-FBAEF0AD4C3E}">
      <dsp:nvSpPr>
        <dsp:cNvPr id="0" name=""/>
        <dsp:cNvSpPr/>
      </dsp:nvSpPr>
      <dsp:spPr>
        <a:xfrm rot="8100000">
          <a:off x="3885201" y="511348"/>
          <a:ext cx="300110" cy="300110"/>
        </a:xfrm>
        <a:prstGeom prst="teardrop">
          <a:avLst>
            <a:gd name="adj" fmla="val 115000"/>
          </a:avLst>
        </a:prstGeom>
        <a:solidFill>
          <a:schemeClr val="accent5">
            <a:hueOff val="-3003797"/>
            <a:satOff val="-7742"/>
            <a:lumOff val="-5229"/>
            <a:alphaOff val="0"/>
          </a:schemeClr>
        </a:solidFill>
        <a:ln w="12700" cap="flat" cmpd="sng" algn="ctr">
          <a:solidFill>
            <a:schemeClr val="accent5">
              <a:hueOff val="-3003797"/>
              <a:satOff val="-7742"/>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64474-BA21-6848-A41F-A77FD2ACFFFE}">
      <dsp:nvSpPr>
        <dsp:cNvPr id="0" name=""/>
        <dsp:cNvSpPr/>
      </dsp:nvSpPr>
      <dsp:spPr>
        <a:xfrm>
          <a:off x="3918540" y="544687"/>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85EE33-1958-5A4F-B13F-BC6FAF903712}">
      <dsp:nvSpPr>
        <dsp:cNvPr id="0" name=""/>
        <dsp:cNvSpPr/>
      </dsp:nvSpPr>
      <dsp:spPr>
        <a:xfrm>
          <a:off x="4247466" y="887672"/>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6"/>
              </a:solidFill>
            </a:rPr>
            <a:t>R</a:t>
          </a:r>
          <a:r>
            <a:rPr lang="en-US" sz="1400" b="1" kern="1200" dirty="0">
              <a:solidFill>
                <a:schemeClr val="accent6"/>
              </a:solidFill>
            </a:rPr>
            <a:t>anger 5 Launch</a:t>
          </a:r>
        </a:p>
      </dsp:txBody>
      <dsp:txXfrm>
        <a:off x="4247466" y="887672"/>
        <a:ext cx="1491057" cy="1287996"/>
      </dsp:txXfrm>
    </dsp:sp>
    <dsp:sp modelId="{5E085FAA-5BAD-CE42-BA92-A7E600224075}">
      <dsp:nvSpPr>
        <dsp:cNvPr id="0" name=""/>
        <dsp:cNvSpPr/>
      </dsp:nvSpPr>
      <dsp:spPr>
        <a:xfrm>
          <a:off x="4247466" y="435133"/>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18 October</a:t>
          </a:r>
        </a:p>
      </dsp:txBody>
      <dsp:txXfrm>
        <a:off x="4247466" y="435133"/>
        <a:ext cx="1491057" cy="452539"/>
      </dsp:txXfrm>
    </dsp:sp>
    <dsp:sp modelId="{2021856C-33A3-1441-9A97-76CC0D561DB1}">
      <dsp:nvSpPr>
        <dsp:cNvPr id="0" name=""/>
        <dsp:cNvSpPr/>
      </dsp:nvSpPr>
      <dsp:spPr>
        <a:xfrm>
          <a:off x="4035256" y="887672"/>
          <a:ext cx="0" cy="1287996"/>
        </a:xfrm>
        <a:prstGeom prst="line">
          <a:avLst/>
        </a:prstGeom>
        <a:noFill/>
        <a:ln w="12700" cap="flat" cmpd="sng" algn="ctr">
          <a:solidFill>
            <a:schemeClr val="accent5">
              <a:hueOff val="-3003797"/>
              <a:satOff val="-7742"/>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4867C9D0-7CD0-1A4D-8C40-37FBA48378B3}">
      <dsp:nvSpPr>
        <dsp:cNvPr id="0" name=""/>
        <dsp:cNvSpPr/>
      </dsp:nvSpPr>
      <dsp:spPr>
        <a:xfrm>
          <a:off x="4011118" y="2134940"/>
          <a:ext cx="76395" cy="81457"/>
        </a:xfrm>
        <a:prstGeom prst="ellipse">
          <a:avLst/>
        </a:prstGeom>
        <a:solidFill>
          <a:schemeClr val="accent5">
            <a:hueOff val="-3003797"/>
            <a:satOff val="-7742"/>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F864F-AC39-D747-A63B-1E3FFC17C8CE}">
      <dsp:nvSpPr>
        <dsp:cNvPr id="0" name=""/>
        <dsp:cNvSpPr/>
      </dsp:nvSpPr>
      <dsp:spPr>
        <a:xfrm rot="18900000">
          <a:off x="4839230" y="3539879"/>
          <a:ext cx="300110" cy="300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DEF0A-CD3C-5C41-A6B7-D5693AD76F45}">
      <dsp:nvSpPr>
        <dsp:cNvPr id="0" name=""/>
        <dsp:cNvSpPr/>
      </dsp:nvSpPr>
      <dsp:spPr>
        <a:xfrm>
          <a:off x="4872570" y="3573219"/>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DEB53-0BFF-094F-BD8C-17E63F9612C9}">
      <dsp:nvSpPr>
        <dsp:cNvPr id="0" name=""/>
        <dsp:cNvSpPr/>
      </dsp:nvSpPr>
      <dsp:spPr>
        <a:xfrm>
          <a:off x="5201495" y="2175669"/>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NASA HQ requests Board of Inquiry to review Ranger Program</a:t>
          </a:r>
        </a:p>
      </dsp:txBody>
      <dsp:txXfrm>
        <a:off x="5201495" y="2175669"/>
        <a:ext cx="1491057" cy="1287996"/>
      </dsp:txXfrm>
    </dsp:sp>
    <dsp:sp modelId="{882EA665-4A05-C44A-AB4C-5C984B7BFCAF}">
      <dsp:nvSpPr>
        <dsp:cNvPr id="0" name=""/>
        <dsp:cNvSpPr/>
      </dsp:nvSpPr>
      <dsp:spPr>
        <a:xfrm>
          <a:off x="5201495" y="3463665"/>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29 October</a:t>
          </a:r>
        </a:p>
      </dsp:txBody>
      <dsp:txXfrm>
        <a:off x="5201495" y="3463665"/>
        <a:ext cx="1491057" cy="452539"/>
      </dsp:txXfrm>
    </dsp:sp>
    <dsp:sp modelId="{F94F2D22-A009-5A48-BA65-6D14C40ADA67}">
      <dsp:nvSpPr>
        <dsp:cNvPr id="0" name=""/>
        <dsp:cNvSpPr/>
      </dsp:nvSpPr>
      <dsp:spPr>
        <a:xfrm>
          <a:off x="4989285" y="2175669"/>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EDA913FC-614C-FD46-BEAE-93208A8BBB2E}">
      <dsp:nvSpPr>
        <dsp:cNvPr id="0" name=""/>
        <dsp:cNvSpPr/>
      </dsp:nvSpPr>
      <dsp:spPr>
        <a:xfrm>
          <a:off x="4965147" y="2134940"/>
          <a:ext cx="76395" cy="81457"/>
        </a:xfrm>
        <a:prstGeom prst="ellipse">
          <a:avLst/>
        </a:prstGeom>
        <a:solidFill>
          <a:schemeClr val="accent5">
            <a:hueOff val="-3754746"/>
            <a:satOff val="-9677"/>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8065A-08A0-EA4B-A151-42A377021947}">
      <dsp:nvSpPr>
        <dsp:cNvPr id="0" name=""/>
        <dsp:cNvSpPr/>
      </dsp:nvSpPr>
      <dsp:spPr>
        <a:xfrm rot="8100000">
          <a:off x="5793260" y="511348"/>
          <a:ext cx="300110" cy="300110"/>
        </a:xfrm>
        <a:prstGeom prst="teardrop">
          <a:avLst>
            <a:gd name="adj" fmla="val 11500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CF115-AC47-DB4B-BB01-D8944AFE44BD}">
      <dsp:nvSpPr>
        <dsp:cNvPr id="0" name=""/>
        <dsp:cNvSpPr/>
      </dsp:nvSpPr>
      <dsp:spPr>
        <a:xfrm>
          <a:off x="5826599" y="544687"/>
          <a:ext cx="233430" cy="233430"/>
        </a:xfrm>
        <a:prstGeom prst="ellipse">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E2741300-8B23-AC4E-AC6C-FC00B1467EDB}">
      <dsp:nvSpPr>
        <dsp:cNvPr id="0" name=""/>
        <dsp:cNvSpPr/>
      </dsp:nvSpPr>
      <dsp:spPr>
        <a:xfrm>
          <a:off x="6155524" y="887672"/>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C00000"/>
              </a:solidFill>
            </a:rPr>
            <a:t>NASA Authorizes cessation of heat sterilization for Ranger spacecraft</a:t>
          </a:r>
        </a:p>
      </dsp:txBody>
      <dsp:txXfrm>
        <a:off x="6155524" y="887672"/>
        <a:ext cx="1491057" cy="1287996"/>
      </dsp:txXfrm>
    </dsp:sp>
    <dsp:sp modelId="{23A9FB48-342A-7C4B-891F-2AC20370AB68}">
      <dsp:nvSpPr>
        <dsp:cNvPr id="0" name=""/>
        <dsp:cNvSpPr/>
      </dsp:nvSpPr>
      <dsp:spPr>
        <a:xfrm>
          <a:off x="6155524" y="435133"/>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6 November</a:t>
          </a:r>
        </a:p>
      </dsp:txBody>
      <dsp:txXfrm>
        <a:off x="6155524" y="435133"/>
        <a:ext cx="1491057" cy="452539"/>
      </dsp:txXfrm>
    </dsp:sp>
    <dsp:sp modelId="{ADB0DD3C-C586-0046-B5D7-32CF99494836}">
      <dsp:nvSpPr>
        <dsp:cNvPr id="0" name=""/>
        <dsp:cNvSpPr/>
      </dsp:nvSpPr>
      <dsp:spPr>
        <a:xfrm>
          <a:off x="5943315" y="887672"/>
          <a:ext cx="0" cy="1287996"/>
        </a:xfrm>
        <a:prstGeom prst="line">
          <a:avLst/>
        </a:prstGeom>
        <a:noFill/>
        <a:ln w="12700" cap="flat" cmpd="sng" algn="ctr">
          <a:solidFill>
            <a:srgbClr val="C00000"/>
          </a:solidFill>
          <a:prstDash val="dash"/>
          <a:miter lim="800000"/>
        </a:ln>
        <a:effectLst/>
      </dsp:spPr>
      <dsp:style>
        <a:lnRef idx="1">
          <a:scrgbClr r="0" g="0" b="0"/>
        </a:lnRef>
        <a:fillRef idx="0">
          <a:scrgbClr r="0" g="0" b="0"/>
        </a:fillRef>
        <a:effectRef idx="0">
          <a:scrgbClr r="0" g="0" b="0"/>
        </a:effectRef>
        <a:fontRef idx="minor"/>
      </dsp:style>
    </dsp:sp>
    <dsp:sp modelId="{1D06FD43-8737-BF43-8FA5-90C97AACB553}">
      <dsp:nvSpPr>
        <dsp:cNvPr id="0" name=""/>
        <dsp:cNvSpPr/>
      </dsp:nvSpPr>
      <dsp:spPr>
        <a:xfrm>
          <a:off x="5919177" y="2134940"/>
          <a:ext cx="76395" cy="81457"/>
        </a:xfrm>
        <a:prstGeom prst="ellipse">
          <a:avLst/>
        </a:prstGeom>
        <a:solidFill>
          <a:srgbClr val="C00000"/>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10028-32C1-494C-9B33-06795D898B5C}">
      <dsp:nvSpPr>
        <dsp:cNvPr id="0" name=""/>
        <dsp:cNvSpPr/>
      </dsp:nvSpPr>
      <dsp:spPr>
        <a:xfrm rot="18900000">
          <a:off x="6747289" y="3539879"/>
          <a:ext cx="300110" cy="300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5E1A5-4B6F-E34A-8F1B-D230B2B67D34}">
      <dsp:nvSpPr>
        <dsp:cNvPr id="0" name=""/>
        <dsp:cNvSpPr/>
      </dsp:nvSpPr>
      <dsp:spPr>
        <a:xfrm>
          <a:off x="6780628" y="3573219"/>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AB8892-B215-914E-A3B8-CBEFA5B4FCA3}">
      <dsp:nvSpPr>
        <dsp:cNvPr id="0" name=""/>
        <dsp:cNvSpPr/>
      </dsp:nvSpPr>
      <dsp:spPr>
        <a:xfrm>
          <a:off x="7109554" y="2175669"/>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Ranger Board of Inquiry Completed, Kelly Report Released </a:t>
          </a:r>
        </a:p>
      </dsp:txBody>
      <dsp:txXfrm>
        <a:off x="7109554" y="2175669"/>
        <a:ext cx="1491057" cy="1287996"/>
      </dsp:txXfrm>
    </dsp:sp>
    <dsp:sp modelId="{4962F65B-2FA6-AB41-A280-5F45331AC2D8}">
      <dsp:nvSpPr>
        <dsp:cNvPr id="0" name=""/>
        <dsp:cNvSpPr/>
      </dsp:nvSpPr>
      <dsp:spPr>
        <a:xfrm>
          <a:off x="7109554" y="3463665"/>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30 November </a:t>
          </a:r>
        </a:p>
      </dsp:txBody>
      <dsp:txXfrm>
        <a:off x="7109554" y="3463665"/>
        <a:ext cx="1491057" cy="452539"/>
      </dsp:txXfrm>
    </dsp:sp>
    <dsp:sp modelId="{129B721F-1146-044B-A24E-D32E7078ED49}">
      <dsp:nvSpPr>
        <dsp:cNvPr id="0" name=""/>
        <dsp:cNvSpPr/>
      </dsp:nvSpPr>
      <dsp:spPr>
        <a:xfrm>
          <a:off x="6897344" y="2175669"/>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D0DA9EBC-6750-7541-9DA9-88624C76186A}">
      <dsp:nvSpPr>
        <dsp:cNvPr id="0" name=""/>
        <dsp:cNvSpPr/>
      </dsp:nvSpPr>
      <dsp:spPr>
        <a:xfrm>
          <a:off x="6873206" y="2134940"/>
          <a:ext cx="76395" cy="81457"/>
        </a:xfrm>
        <a:prstGeom prst="ellipse">
          <a:avLst/>
        </a:prstGeom>
        <a:solidFill>
          <a:schemeClr val="accent5">
            <a:hueOff val="-5256644"/>
            <a:satOff val="-13548"/>
            <a:lumOff val="-91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4F781-3042-7C4E-B7A9-6C1B68E2EA65}">
      <dsp:nvSpPr>
        <dsp:cNvPr id="0" name=""/>
        <dsp:cNvSpPr/>
      </dsp:nvSpPr>
      <dsp:spPr>
        <a:xfrm rot="8100000">
          <a:off x="7701318" y="511348"/>
          <a:ext cx="300110" cy="300110"/>
        </a:xfrm>
        <a:prstGeom prst="teardrop">
          <a:avLst>
            <a:gd name="adj" fmla="val 115000"/>
          </a:avLst>
        </a:prstGeom>
        <a:solidFill>
          <a:schemeClr val="accent1"/>
        </a:solidFill>
        <a:ln w="12700" cap="flat" cmpd="sng" algn="ctr">
          <a:solidFill>
            <a:schemeClr val="accent5">
              <a:hueOff val="-6007594"/>
              <a:satOff val="-15484"/>
              <a:lumOff val="-10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44CCA-FE18-B945-BF37-B43AFE7C5BEB}">
      <dsp:nvSpPr>
        <dsp:cNvPr id="0" name=""/>
        <dsp:cNvSpPr/>
      </dsp:nvSpPr>
      <dsp:spPr>
        <a:xfrm>
          <a:off x="7734658" y="544687"/>
          <a:ext cx="233430" cy="23343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B17030-1F02-9D4E-ABCC-2A7B77D53E44}">
      <dsp:nvSpPr>
        <dsp:cNvPr id="0" name=""/>
        <dsp:cNvSpPr/>
      </dsp:nvSpPr>
      <dsp:spPr>
        <a:xfrm>
          <a:off x="8063583" y="887672"/>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Diode problems identified in Block III</a:t>
          </a:r>
        </a:p>
      </dsp:txBody>
      <dsp:txXfrm>
        <a:off x="8063583" y="887672"/>
        <a:ext cx="1491057" cy="1287996"/>
      </dsp:txXfrm>
    </dsp:sp>
    <dsp:sp modelId="{3E87C912-A3D8-5544-97AC-3DA24DFCA3F0}">
      <dsp:nvSpPr>
        <dsp:cNvPr id="0" name=""/>
        <dsp:cNvSpPr/>
      </dsp:nvSpPr>
      <dsp:spPr>
        <a:xfrm>
          <a:off x="8063583" y="435133"/>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14 September</a:t>
          </a:r>
        </a:p>
      </dsp:txBody>
      <dsp:txXfrm>
        <a:off x="8063583" y="435133"/>
        <a:ext cx="1491057" cy="452539"/>
      </dsp:txXfrm>
    </dsp:sp>
    <dsp:sp modelId="{0CA02A9B-7DB9-2E45-8D75-5765D828205A}">
      <dsp:nvSpPr>
        <dsp:cNvPr id="0" name=""/>
        <dsp:cNvSpPr/>
      </dsp:nvSpPr>
      <dsp:spPr>
        <a:xfrm>
          <a:off x="7851373" y="887672"/>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680B170D-6A3D-7447-AEDB-48B87718211A}">
      <dsp:nvSpPr>
        <dsp:cNvPr id="0" name=""/>
        <dsp:cNvSpPr/>
      </dsp:nvSpPr>
      <dsp:spPr>
        <a:xfrm>
          <a:off x="7827235" y="2134940"/>
          <a:ext cx="76395" cy="81457"/>
        </a:xfrm>
        <a:prstGeom prst="ellipse">
          <a:avLst/>
        </a:prstGeom>
        <a:solidFill>
          <a:schemeClr val="accent5">
            <a:hueOff val="-6007594"/>
            <a:satOff val="-15484"/>
            <a:lumOff val="-1045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4A10D-4268-D74E-932A-E822DFA2F356}">
      <dsp:nvSpPr>
        <dsp:cNvPr id="0" name=""/>
        <dsp:cNvSpPr/>
      </dsp:nvSpPr>
      <dsp:spPr>
        <a:xfrm rot="18900000">
          <a:off x="8655348" y="3539879"/>
          <a:ext cx="300110" cy="300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3373F-FE5E-7F4B-B887-B0769F3B59AA}">
      <dsp:nvSpPr>
        <dsp:cNvPr id="0" name=""/>
        <dsp:cNvSpPr/>
      </dsp:nvSpPr>
      <dsp:spPr>
        <a:xfrm>
          <a:off x="8688687" y="3573219"/>
          <a:ext cx="233430" cy="233430"/>
        </a:xfrm>
        <a:prstGeom prst="ellipse">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4F792BEC-072E-9249-A339-6EF47A221EE5}">
      <dsp:nvSpPr>
        <dsp:cNvPr id="0" name=""/>
        <dsp:cNvSpPr/>
      </dsp:nvSpPr>
      <dsp:spPr>
        <a:xfrm>
          <a:off x="9017612" y="2175669"/>
          <a:ext cx="1491057"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Postponement of Ranger 6 until diode issue is resolved</a:t>
          </a:r>
        </a:p>
      </dsp:txBody>
      <dsp:txXfrm>
        <a:off x="9017612" y="2175669"/>
        <a:ext cx="1491057" cy="1287996"/>
      </dsp:txXfrm>
    </dsp:sp>
    <dsp:sp modelId="{033D90FE-A091-1343-8B4E-93AEC402A270}">
      <dsp:nvSpPr>
        <dsp:cNvPr id="0" name=""/>
        <dsp:cNvSpPr/>
      </dsp:nvSpPr>
      <dsp:spPr>
        <a:xfrm>
          <a:off x="9017612" y="3463665"/>
          <a:ext cx="1491057"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18 October</a:t>
          </a:r>
        </a:p>
      </dsp:txBody>
      <dsp:txXfrm>
        <a:off x="9017612" y="3463665"/>
        <a:ext cx="1491057" cy="452539"/>
      </dsp:txXfrm>
    </dsp:sp>
    <dsp:sp modelId="{E2EA63FB-6D2F-FD40-83B4-75CF48D7F0D2}">
      <dsp:nvSpPr>
        <dsp:cNvPr id="0" name=""/>
        <dsp:cNvSpPr/>
      </dsp:nvSpPr>
      <dsp:spPr>
        <a:xfrm>
          <a:off x="8805403" y="2175669"/>
          <a:ext cx="0" cy="128799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64DFEA24-6361-C64E-B767-DD12A9F1490C}">
      <dsp:nvSpPr>
        <dsp:cNvPr id="0" name=""/>
        <dsp:cNvSpPr/>
      </dsp:nvSpPr>
      <dsp:spPr>
        <a:xfrm>
          <a:off x="8781265" y="2134940"/>
          <a:ext cx="76395" cy="81457"/>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BB8E9-C58C-3941-B0E9-A60BC1CC3E7C}" type="datetimeFigureOut">
              <a:rPr lang="en-US" smtClean="0"/>
              <a:t>7/21/22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F6DA5-B617-F940-AE00-CAD0C3CD49CB}" type="slidenum">
              <a:rPr lang="en-US" smtClean="0"/>
              <a:t>‹#›</a:t>
            </a:fld>
            <a:endParaRPr lang="en-US"/>
          </a:p>
        </p:txBody>
      </p:sp>
    </p:spTree>
    <p:extLst>
      <p:ext uri="{BB962C8B-B14F-4D97-AF65-F5344CB8AC3E}">
        <p14:creationId xmlns:p14="http://schemas.microsoft.com/office/powerpoint/2010/main" val="132219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A0.1 01 </a:t>
            </a:r>
            <a:r>
              <a:rPr lang="en-US" sz="1200" kern="1200" dirty="0" err="1">
                <a:solidFill>
                  <a:schemeClr val="tx1"/>
                </a:solidFill>
                <a:effectLst/>
                <a:latin typeface="+mn-lt"/>
                <a:ea typeface="+mn-ea"/>
                <a:cs typeface="+mn-cs"/>
              </a:rPr>
              <a:t>Doe.pptx</a:t>
            </a:r>
            <a:r>
              <a:rPr lang="en-US" sz="1200" kern="1200" dirty="0">
                <a:solidFill>
                  <a:schemeClr val="tx1"/>
                </a:solidFill>
                <a:effectLst/>
                <a:latin typeface="+mn-lt"/>
                <a:ea typeface="+mn-ea"/>
                <a:cs typeface="+mn-cs"/>
              </a:rPr>
              <a:t>.</a:t>
            </a:r>
          </a:p>
          <a:p>
            <a:r>
              <a:rPr lang="en-US" dirty="0"/>
              <a:t>PPP.1-0014-22 Pugel</a:t>
            </a:r>
          </a:p>
        </p:txBody>
      </p:sp>
      <p:sp>
        <p:nvSpPr>
          <p:cNvPr id="4" name="Slide Number Placeholder 3"/>
          <p:cNvSpPr>
            <a:spLocks noGrp="1"/>
          </p:cNvSpPr>
          <p:nvPr>
            <p:ph type="sldNum" sz="quarter" idx="5"/>
          </p:nvPr>
        </p:nvSpPr>
        <p:spPr/>
        <p:txBody>
          <a:bodyPr/>
          <a:lstStyle/>
          <a:p>
            <a:fld id="{4D8F6DA5-B617-F940-AE00-CAD0C3CD49CB}" type="slidenum">
              <a:rPr lang="en-US" smtClean="0"/>
              <a:t>1</a:t>
            </a:fld>
            <a:endParaRPr lang="en-US"/>
          </a:p>
        </p:txBody>
      </p:sp>
    </p:spTree>
    <p:extLst>
      <p:ext uri="{BB962C8B-B14F-4D97-AF65-F5344CB8AC3E}">
        <p14:creationId xmlns:p14="http://schemas.microsoft.com/office/powerpoint/2010/main" val="277258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10</a:t>
            </a:fld>
            <a:endParaRPr lang="en-US"/>
          </a:p>
        </p:txBody>
      </p:sp>
    </p:spTree>
    <p:extLst>
      <p:ext uri="{BB962C8B-B14F-4D97-AF65-F5344CB8AC3E}">
        <p14:creationId xmlns:p14="http://schemas.microsoft.com/office/powerpoint/2010/main" val="294164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two dividing lines that I will talk about today—one is the diving line between the launch vehicle and spacecraft as the sources of failure</a:t>
            </a:r>
          </a:p>
        </p:txBody>
      </p:sp>
      <p:sp>
        <p:nvSpPr>
          <p:cNvPr id="4" name="Slide Number Placeholder 3"/>
          <p:cNvSpPr>
            <a:spLocks noGrp="1"/>
          </p:cNvSpPr>
          <p:nvPr>
            <p:ph type="sldNum" sz="quarter" idx="5"/>
          </p:nvPr>
        </p:nvSpPr>
        <p:spPr/>
        <p:txBody>
          <a:bodyPr/>
          <a:lstStyle/>
          <a:p>
            <a:fld id="{4D8F6DA5-B617-F940-AE00-CAD0C3CD49CB}" type="slidenum">
              <a:rPr lang="en-US" smtClean="0"/>
              <a:t>11</a:t>
            </a:fld>
            <a:endParaRPr lang="en-US"/>
          </a:p>
        </p:txBody>
      </p:sp>
    </p:spTree>
    <p:extLst>
      <p:ext uri="{BB962C8B-B14F-4D97-AF65-F5344CB8AC3E}">
        <p14:creationId xmlns:p14="http://schemas.microsoft.com/office/powerpoint/2010/main" val="112749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 launch events between Ranger 3 and 4, which was a three month period, we see that launch vehicle performance is improving.   What about the spacecraft?</a:t>
            </a:r>
          </a:p>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12</a:t>
            </a:fld>
            <a:endParaRPr lang="en-US"/>
          </a:p>
        </p:txBody>
      </p:sp>
    </p:spTree>
    <p:extLst>
      <p:ext uri="{BB962C8B-B14F-4D97-AF65-F5344CB8AC3E}">
        <p14:creationId xmlns:p14="http://schemas.microsoft.com/office/powerpoint/2010/main" val="130306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two dividing lines that I will talk about today—one is the diving line between the launch vehicle and spacecraft as the sources of failure</a:t>
            </a:r>
          </a:p>
        </p:txBody>
      </p:sp>
      <p:sp>
        <p:nvSpPr>
          <p:cNvPr id="4" name="Slide Number Placeholder 3"/>
          <p:cNvSpPr>
            <a:spLocks noGrp="1"/>
          </p:cNvSpPr>
          <p:nvPr>
            <p:ph type="sldNum" sz="quarter" idx="5"/>
          </p:nvPr>
        </p:nvSpPr>
        <p:spPr/>
        <p:txBody>
          <a:bodyPr/>
          <a:lstStyle/>
          <a:p>
            <a:fld id="{4D8F6DA5-B617-F940-AE00-CAD0C3CD49CB}" type="slidenum">
              <a:rPr lang="en-US" smtClean="0"/>
              <a:t>13</a:t>
            </a:fld>
            <a:endParaRPr lang="en-US"/>
          </a:p>
        </p:txBody>
      </p:sp>
    </p:spTree>
    <p:extLst>
      <p:ext uri="{BB962C8B-B14F-4D97-AF65-F5344CB8AC3E}">
        <p14:creationId xmlns:p14="http://schemas.microsoft.com/office/powerpoint/2010/main" val="94987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while the launch vehicle was working, the spacecraft did not work. The onboard computer failed and Ranger 4 crashed into the moon.   The root cause analysis was inconclusive. </a:t>
            </a:r>
          </a:p>
        </p:txBody>
      </p:sp>
      <p:sp>
        <p:nvSpPr>
          <p:cNvPr id="4" name="Slide Number Placeholder 3"/>
          <p:cNvSpPr>
            <a:spLocks noGrp="1"/>
          </p:cNvSpPr>
          <p:nvPr>
            <p:ph type="sldNum" sz="quarter" idx="5"/>
          </p:nvPr>
        </p:nvSpPr>
        <p:spPr/>
        <p:txBody>
          <a:bodyPr/>
          <a:lstStyle/>
          <a:p>
            <a:fld id="{4D8F6DA5-B617-F940-AE00-CAD0C3CD49CB}" type="slidenum">
              <a:rPr lang="en-US" smtClean="0"/>
              <a:t>14</a:t>
            </a:fld>
            <a:endParaRPr lang="en-US"/>
          </a:p>
        </p:txBody>
      </p:sp>
    </p:spTree>
    <p:extLst>
      <p:ext uri="{BB962C8B-B14F-4D97-AF65-F5344CB8AC3E}">
        <p14:creationId xmlns:p14="http://schemas.microsoft.com/office/powerpoint/2010/main" val="280933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suspicions, though sterilization was the most unknown of the disciplines familiar to the team. </a:t>
            </a:r>
          </a:p>
        </p:txBody>
      </p:sp>
      <p:sp>
        <p:nvSpPr>
          <p:cNvPr id="4" name="Slide Number Placeholder 3"/>
          <p:cNvSpPr>
            <a:spLocks noGrp="1"/>
          </p:cNvSpPr>
          <p:nvPr>
            <p:ph type="sldNum" sz="quarter" idx="5"/>
          </p:nvPr>
        </p:nvSpPr>
        <p:spPr/>
        <p:txBody>
          <a:bodyPr/>
          <a:lstStyle/>
          <a:p>
            <a:fld id="{4D8F6DA5-B617-F940-AE00-CAD0C3CD49CB}" type="slidenum">
              <a:rPr lang="en-US" smtClean="0"/>
              <a:t>15</a:t>
            </a:fld>
            <a:endParaRPr lang="en-US"/>
          </a:p>
        </p:txBody>
      </p:sp>
    </p:spTree>
    <p:extLst>
      <p:ext uri="{BB962C8B-B14F-4D97-AF65-F5344CB8AC3E}">
        <p14:creationId xmlns:p14="http://schemas.microsoft.com/office/powerpoint/2010/main" val="20628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F6DA5-B617-F940-AE00-CAD0C3CD49CB}" type="slidenum">
              <a:rPr lang="en-US" smtClean="0"/>
              <a:t>16</a:t>
            </a:fld>
            <a:endParaRPr lang="en-US"/>
          </a:p>
        </p:txBody>
      </p:sp>
    </p:spTree>
    <p:extLst>
      <p:ext uri="{BB962C8B-B14F-4D97-AF65-F5344CB8AC3E}">
        <p14:creationId xmlns:p14="http://schemas.microsoft.com/office/powerpoint/2010/main" val="406685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want to call to your attention...</a:t>
            </a:r>
          </a:p>
          <a:p>
            <a:r>
              <a:rPr lang="en-US" dirty="0"/>
              <a:t>These events influenced the success of Ranger 6 and some are independent of sterilization</a:t>
            </a:r>
          </a:p>
          <a:p>
            <a:r>
              <a:rPr lang="en-US" dirty="0"/>
              <a:t>This is a rapid cadence mission, so while getting Ranger 5, block II design, Block III, Rangers 6 and beyond was being built and there were issues found. </a:t>
            </a:r>
          </a:p>
        </p:txBody>
      </p:sp>
      <p:sp>
        <p:nvSpPr>
          <p:cNvPr id="4" name="Slide Number Placeholder 3"/>
          <p:cNvSpPr>
            <a:spLocks noGrp="1"/>
          </p:cNvSpPr>
          <p:nvPr>
            <p:ph type="sldNum" sz="quarter" idx="5"/>
          </p:nvPr>
        </p:nvSpPr>
        <p:spPr/>
        <p:txBody>
          <a:bodyPr/>
          <a:lstStyle/>
          <a:p>
            <a:fld id="{4D8F6DA5-B617-F940-AE00-CAD0C3CD49CB}" type="slidenum">
              <a:rPr lang="en-US" smtClean="0"/>
              <a:t>17</a:t>
            </a:fld>
            <a:endParaRPr lang="en-US"/>
          </a:p>
        </p:txBody>
      </p:sp>
    </p:spTree>
    <p:extLst>
      <p:ext uri="{BB962C8B-B14F-4D97-AF65-F5344CB8AC3E}">
        <p14:creationId xmlns:p14="http://schemas.microsoft.com/office/powerpoint/2010/main" val="99592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18</a:t>
            </a:fld>
            <a:endParaRPr lang="en-US"/>
          </a:p>
        </p:txBody>
      </p:sp>
    </p:spTree>
    <p:extLst>
      <p:ext uri="{BB962C8B-B14F-4D97-AF65-F5344CB8AC3E}">
        <p14:creationId xmlns:p14="http://schemas.microsoft.com/office/powerpoint/2010/main" val="369033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the second dividing line comes into play</a:t>
            </a:r>
          </a:p>
          <a:p>
            <a:r>
              <a:rPr lang="en-US" dirty="0"/>
              <a:t>The internal review board in October – November was tasked to look at what the history was with Ranger and what needed to be changed to help make it work.   These included everything from management to Process, Parts, Reliability Design and Workmanship</a:t>
            </a:r>
          </a:p>
          <a:p>
            <a:r>
              <a:rPr lang="en-US" dirty="0"/>
              <a:t>The Kelley report had the following observations---some examples are shown here, though there were many</a:t>
            </a:r>
          </a:p>
          <a:p>
            <a:r>
              <a:rPr lang="en-US" dirty="0"/>
              <a:t>Their recommendation was to simplify and change management.   There wasn’t a specific call out or even enough data to point directly to sterilization as the culprit.</a:t>
            </a:r>
          </a:p>
          <a:p>
            <a:r>
              <a:rPr lang="en-US" dirty="0"/>
              <a:t>We’re not sure if sterilization is the problem, though with the other issues that are there from a reliability and redundancy POV, it’s probably not going to help to keep sterilizing. </a:t>
            </a:r>
          </a:p>
          <a:p>
            <a:r>
              <a:rPr lang="en-US" dirty="0"/>
              <a:t>WE have to move fast, so </a:t>
            </a:r>
          </a:p>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19</a:t>
            </a:fld>
            <a:endParaRPr lang="en-US"/>
          </a:p>
        </p:txBody>
      </p:sp>
    </p:spTree>
    <p:extLst>
      <p:ext uri="{BB962C8B-B14F-4D97-AF65-F5344CB8AC3E}">
        <p14:creationId xmlns:p14="http://schemas.microsoft.com/office/powerpoint/2010/main" val="420717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heard about the many Greek origin story and many myths at the opening event on Monday night.   In planetary protection, there is also a myth of sorts that has been conveyed by oral tradition.  There is an origin story that I will discuss today as it related to planetary protection and the Ranger missions.</a:t>
            </a:r>
          </a:p>
          <a:p>
            <a:endParaRPr lang="en-US" dirty="0"/>
          </a:p>
          <a:p>
            <a:r>
              <a:rPr lang="en-US" dirty="0"/>
              <a:t>I am taking this approach in order to address a larger and near-common perception that planetary protection always poses a problem—from an engineering </a:t>
            </a:r>
            <a:r>
              <a:rPr lang="en-US" dirty="0" err="1"/>
              <a:t>pov</a:t>
            </a:r>
            <a:r>
              <a:rPr lang="en-US" dirty="0"/>
              <a:t>, cost, POV.   </a:t>
            </a:r>
          </a:p>
          <a:p>
            <a:r>
              <a:rPr lang="en-US" dirty="0"/>
              <a:t>I spent years when I was at Headquarters drilling down to the source of this perception via interviews with other NASA engineers, scientists and project managers and the common origin was the Ranger Program.</a:t>
            </a:r>
          </a:p>
          <a:p>
            <a:endParaRPr lang="en-US" dirty="0"/>
          </a:p>
          <a:p>
            <a:r>
              <a:rPr lang="en-US" dirty="0"/>
              <a:t>It was Ranger that led folks to believe that planetary protection  and specifically sterilization, was the root of many problems in missions. </a:t>
            </a:r>
          </a:p>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2</a:t>
            </a:fld>
            <a:endParaRPr lang="en-US"/>
          </a:p>
        </p:txBody>
      </p:sp>
    </p:spTree>
    <p:extLst>
      <p:ext uri="{BB962C8B-B14F-4D97-AF65-F5344CB8AC3E}">
        <p14:creationId xmlns:p14="http://schemas.microsoft.com/office/powerpoint/2010/main" val="422873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F6DA5-B617-F940-AE00-CAD0C3CD49CB}" type="slidenum">
              <a:rPr lang="en-US" smtClean="0"/>
              <a:t>20</a:t>
            </a:fld>
            <a:endParaRPr lang="en-US"/>
          </a:p>
        </p:txBody>
      </p:sp>
    </p:spTree>
    <p:extLst>
      <p:ext uri="{BB962C8B-B14F-4D97-AF65-F5344CB8AC3E}">
        <p14:creationId xmlns:p14="http://schemas.microsoft.com/office/powerpoint/2010/main" val="311603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after 5 failures, congress conducted an oversight investigation hearing and focused in on sterilization</a:t>
            </a:r>
          </a:p>
        </p:txBody>
      </p:sp>
      <p:sp>
        <p:nvSpPr>
          <p:cNvPr id="4" name="Slide Number Placeholder 3"/>
          <p:cNvSpPr>
            <a:spLocks noGrp="1"/>
          </p:cNvSpPr>
          <p:nvPr>
            <p:ph type="sldNum" sz="quarter" idx="5"/>
          </p:nvPr>
        </p:nvSpPr>
        <p:spPr/>
        <p:txBody>
          <a:bodyPr/>
          <a:lstStyle/>
          <a:p>
            <a:fld id="{4D8F6DA5-B617-F940-AE00-CAD0C3CD49CB}" type="slidenum">
              <a:rPr lang="en-US" smtClean="0"/>
              <a:t>21</a:t>
            </a:fld>
            <a:endParaRPr lang="en-US"/>
          </a:p>
        </p:txBody>
      </p:sp>
    </p:spTree>
    <p:extLst>
      <p:ext uri="{BB962C8B-B14F-4D97-AF65-F5344CB8AC3E}">
        <p14:creationId xmlns:p14="http://schemas.microsoft.com/office/powerpoint/2010/main" val="388456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F6DA5-B617-F940-AE00-CAD0C3CD49CB}" type="slidenum">
              <a:rPr lang="en-US" smtClean="0"/>
              <a:t>22</a:t>
            </a:fld>
            <a:endParaRPr lang="en-US"/>
          </a:p>
        </p:txBody>
      </p:sp>
    </p:spTree>
    <p:extLst>
      <p:ext uri="{BB962C8B-B14F-4D97-AF65-F5344CB8AC3E}">
        <p14:creationId xmlns:p14="http://schemas.microsoft.com/office/powerpoint/2010/main" val="372383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back with the eyes of a systems engineer, this is a very risky mission—mass margins and schedule. Power constrained the use of redundancy and parts selection.</a:t>
            </a:r>
          </a:p>
          <a:p>
            <a:r>
              <a:rPr lang="en-US" dirty="0"/>
              <a:t>The number of single string critical subsystems, like attitude control, comms, telemetry, clocks, backup timers, are mindboggling. </a:t>
            </a:r>
          </a:p>
          <a:p>
            <a:r>
              <a:rPr lang="en-US" dirty="0"/>
              <a:t>As mass was king, power was simply a loyal subject—the battery was undersized, midcourse correction motor too small. </a:t>
            </a:r>
          </a:p>
          <a:p>
            <a:r>
              <a:rPr lang="en-US" dirty="0"/>
              <a:t>Schedule constraints made it challenging, if not impossible for results from proof test models to be incorporated into the flight model.</a:t>
            </a:r>
          </a:p>
          <a:p>
            <a:r>
              <a:rPr lang="en-US" dirty="0"/>
              <a:t>The good news was as a result of these findings, there was an extensive design review and modifications to the design as well as to the manufacturing contractor occurred. </a:t>
            </a:r>
          </a:p>
        </p:txBody>
      </p:sp>
      <p:sp>
        <p:nvSpPr>
          <p:cNvPr id="4" name="Slide Number Placeholder 3"/>
          <p:cNvSpPr>
            <a:spLocks noGrp="1"/>
          </p:cNvSpPr>
          <p:nvPr>
            <p:ph type="sldNum" sz="quarter" idx="5"/>
          </p:nvPr>
        </p:nvSpPr>
        <p:spPr/>
        <p:txBody>
          <a:bodyPr/>
          <a:lstStyle/>
          <a:p>
            <a:fld id="{4D8F6DA5-B617-F940-AE00-CAD0C3CD49CB}" type="slidenum">
              <a:rPr lang="en-US" smtClean="0"/>
              <a:t>23</a:t>
            </a:fld>
            <a:endParaRPr lang="en-US"/>
          </a:p>
        </p:txBody>
      </p:sp>
    </p:spTree>
    <p:extLst>
      <p:ext uri="{BB962C8B-B14F-4D97-AF65-F5344CB8AC3E}">
        <p14:creationId xmlns:p14="http://schemas.microsoft.com/office/powerpoint/2010/main" val="345265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want to leave you with here is a very positive message</a:t>
            </a:r>
          </a:p>
          <a:p>
            <a:r>
              <a:rPr lang="en-US" dirty="0"/>
              <a:t>Under a very high pressure circumstance, we, as an organization learned quickly and well</a:t>
            </a:r>
          </a:p>
          <a:p>
            <a:r>
              <a:rPr lang="en-US" dirty="0"/>
              <a:t>This very complicated system with mass constraints power constraints</a:t>
            </a:r>
          </a:p>
          <a:p>
            <a:r>
              <a:rPr lang="en-US" dirty="0"/>
              <a:t>Learned quickly and learned well</a:t>
            </a:r>
          </a:p>
          <a:p>
            <a:r>
              <a:rPr lang="en-US" dirty="0"/>
              <a:t>2 years failure to success</a:t>
            </a:r>
          </a:p>
          <a:p>
            <a:r>
              <a:rPr lang="en-US" dirty="0"/>
              <a:t>Sterilization was in the center of that, though perhaps not for the reasons that were linked to </a:t>
            </a:r>
            <a:r>
              <a:rPr lang="en-US"/>
              <a:t>root cause</a:t>
            </a:r>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24</a:t>
            </a:fld>
            <a:endParaRPr lang="en-US"/>
          </a:p>
        </p:txBody>
      </p:sp>
    </p:spTree>
    <p:extLst>
      <p:ext uri="{BB962C8B-B14F-4D97-AF65-F5344CB8AC3E}">
        <p14:creationId xmlns:p14="http://schemas.microsoft.com/office/powerpoint/2010/main" val="280658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characters in our myth are the three blocks of the Ranger Spacecraft—Block 1—Rangers 1 and 2,  Block II – Rangers 3,4,5 and Block III – Rangers 6,7,8,9</a:t>
            </a:r>
          </a:p>
        </p:txBody>
      </p:sp>
      <p:sp>
        <p:nvSpPr>
          <p:cNvPr id="4" name="Slide Number Placeholder 3"/>
          <p:cNvSpPr>
            <a:spLocks noGrp="1"/>
          </p:cNvSpPr>
          <p:nvPr>
            <p:ph type="sldNum" sz="quarter" idx="5"/>
          </p:nvPr>
        </p:nvSpPr>
        <p:spPr/>
        <p:txBody>
          <a:bodyPr/>
          <a:lstStyle/>
          <a:p>
            <a:fld id="{4D8F6DA5-B617-F940-AE00-CAD0C3CD49CB}" type="slidenum">
              <a:rPr lang="en-US" smtClean="0"/>
              <a:t>3</a:t>
            </a:fld>
            <a:endParaRPr lang="en-US"/>
          </a:p>
        </p:txBody>
      </p:sp>
    </p:spTree>
    <p:extLst>
      <p:ext uri="{BB962C8B-B14F-4D97-AF65-F5344CB8AC3E}">
        <p14:creationId xmlns:p14="http://schemas.microsoft.com/office/powerpoint/2010/main" val="209851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line of this origin story centers around failure –there were five failures in the Ranger mission series of nine spacecraft.  It is often said that all five failures are attributable to planetary protection measures taken at the time. Today, I’ll talk about where the myths and truths within this origin story lie. </a:t>
            </a:r>
          </a:p>
          <a:p>
            <a:endParaRPr lang="en-US" dirty="0"/>
          </a:p>
          <a:p>
            <a:r>
              <a:rPr lang="en-US" dirty="0"/>
              <a:t>The point here is not to be critical, it is to raise awareness and help break through some of the skepticism and cultural biases  that exist in our community towards planetary protection </a:t>
            </a:r>
          </a:p>
        </p:txBody>
      </p:sp>
      <p:sp>
        <p:nvSpPr>
          <p:cNvPr id="4" name="Slide Number Placeholder 3"/>
          <p:cNvSpPr>
            <a:spLocks noGrp="1"/>
          </p:cNvSpPr>
          <p:nvPr>
            <p:ph type="sldNum" sz="quarter" idx="5"/>
          </p:nvPr>
        </p:nvSpPr>
        <p:spPr/>
        <p:txBody>
          <a:bodyPr/>
          <a:lstStyle/>
          <a:p>
            <a:fld id="{4D8F6DA5-B617-F940-AE00-CAD0C3CD49CB}" type="slidenum">
              <a:rPr lang="en-US" smtClean="0"/>
              <a:t>4</a:t>
            </a:fld>
            <a:endParaRPr lang="en-US"/>
          </a:p>
        </p:txBody>
      </p:sp>
    </p:spTree>
    <p:extLst>
      <p:ext uri="{BB962C8B-B14F-4D97-AF65-F5344CB8AC3E}">
        <p14:creationId xmlns:p14="http://schemas.microsoft.com/office/powerpoint/2010/main" val="48273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will talk about today is where were the dividing lines between success and failure and where does planetary protection come into play?</a:t>
            </a:r>
          </a:p>
        </p:txBody>
      </p:sp>
      <p:sp>
        <p:nvSpPr>
          <p:cNvPr id="4" name="Slide Number Placeholder 3"/>
          <p:cNvSpPr>
            <a:spLocks noGrp="1"/>
          </p:cNvSpPr>
          <p:nvPr>
            <p:ph type="sldNum" sz="quarter" idx="5"/>
          </p:nvPr>
        </p:nvSpPr>
        <p:spPr/>
        <p:txBody>
          <a:bodyPr/>
          <a:lstStyle/>
          <a:p>
            <a:fld id="{4D8F6DA5-B617-F940-AE00-CAD0C3CD49CB}" type="slidenum">
              <a:rPr lang="en-US" smtClean="0"/>
              <a:t>5</a:t>
            </a:fld>
            <a:endParaRPr lang="en-US"/>
          </a:p>
        </p:txBody>
      </p:sp>
    </p:spTree>
    <p:extLst>
      <p:ext uri="{BB962C8B-B14F-4D97-AF65-F5344CB8AC3E}">
        <p14:creationId xmlns:p14="http://schemas.microsoft.com/office/powerpoint/2010/main" val="312116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two dividing lines that I will talk about today—one is the diving line between the launch vehicle and spacecraft as the sources of failure</a:t>
            </a:r>
          </a:p>
        </p:txBody>
      </p:sp>
      <p:sp>
        <p:nvSpPr>
          <p:cNvPr id="4" name="Slide Number Placeholder 3"/>
          <p:cNvSpPr>
            <a:spLocks noGrp="1"/>
          </p:cNvSpPr>
          <p:nvPr>
            <p:ph type="sldNum" sz="quarter" idx="5"/>
          </p:nvPr>
        </p:nvSpPr>
        <p:spPr/>
        <p:txBody>
          <a:bodyPr/>
          <a:lstStyle/>
          <a:p>
            <a:fld id="{4D8F6DA5-B617-F940-AE00-CAD0C3CD49CB}" type="slidenum">
              <a:rPr lang="en-US" smtClean="0"/>
              <a:t>6</a:t>
            </a:fld>
            <a:endParaRPr lang="en-US"/>
          </a:p>
        </p:txBody>
      </p:sp>
    </p:spTree>
    <p:extLst>
      <p:ext uri="{BB962C8B-B14F-4D97-AF65-F5344CB8AC3E}">
        <p14:creationId xmlns:p14="http://schemas.microsoft.com/office/powerpoint/2010/main" val="402664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7</a:t>
            </a:fld>
            <a:endParaRPr lang="en-US"/>
          </a:p>
        </p:txBody>
      </p:sp>
    </p:spTree>
    <p:extLst>
      <p:ext uri="{BB962C8B-B14F-4D97-AF65-F5344CB8AC3E}">
        <p14:creationId xmlns:p14="http://schemas.microsoft.com/office/powerpoint/2010/main" val="207589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see in the technical paper, I look at </a:t>
            </a:r>
            <a:r>
              <a:rPr lang="en-US" dirty="0" err="1"/>
              <a:t>Agena</a:t>
            </a:r>
            <a:r>
              <a:rPr lang="en-US" dirty="0"/>
              <a:t> flight logs from 1959- until August 1961 and binning data based on failures that happened on orbit/on ascent, to marginally successful to a fully successful launch</a:t>
            </a:r>
          </a:p>
        </p:txBody>
      </p:sp>
      <p:sp>
        <p:nvSpPr>
          <p:cNvPr id="4" name="Slide Number Placeholder 3"/>
          <p:cNvSpPr>
            <a:spLocks noGrp="1"/>
          </p:cNvSpPr>
          <p:nvPr>
            <p:ph type="sldNum" sz="quarter" idx="5"/>
          </p:nvPr>
        </p:nvSpPr>
        <p:spPr/>
        <p:txBody>
          <a:bodyPr/>
          <a:lstStyle/>
          <a:p>
            <a:fld id="{4D8F6DA5-B617-F940-AE00-CAD0C3CD49CB}" type="slidenum">
              <a:rPr lang="en-US" smtClean="0"/>
              <a:t>8</a:t>
            </a:fld>
            <a:endParaRPr lang="en-US"/>
          </a:p>
        </p:txBody>
      </p:sp>
    </p:spTree>
    <p:extLst>
      <p:ext uri="{BB962C8B-B14F-4D97-AF65-F5344CB8AC3E}">
        <p14:creationId xmlns:p14="http://schemas.microsoft.com/office/powerpoint/2010/main" val="344799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comes as no surprise, given the 50 launches that occurred from 195</a:t>
            </a:r>
            <a:r>
              <a:rPr lang="en-US" i="1" dirty="0"/>
              <a:t>9 </a:t>
            </a:r>
            <a:r>
              <a:rPr lang="en-US" i="0" dirty="0"/>
              <a:t>through to Ranger 3, which this data summarizes</a:t>
            </a:r>
          </a:p>
          <a:p>
            <a:endParaRPr lang="en-US" dirty="0"/>
          </a:p>
        </p:txBody>
      </p:sp>
      <p:sp>
        <p:nvSpPr>
          <p:cNvPr id="4" name="Slide Number Placeholder 3"/>
          <p:cNvSpPr>
            <a:spLocks noGrp="1"/>
          </p:cNvSpPr>
          <p:nvPr>
            <p:ph type="sldNum" sz="quarter" idx="5"/>
          </p:nvPr>
        </p:nvSpPr>
        <p:spPr/>
        <p:txBody>
          <a:bodyPr/>
          <a:lstStyle/>
          <a:p>
            <a:fld id="{4D8F6DA5-B617-F940-AE00-CAD0C3CD49CB}" type="slidenum">
              <a:rPr lang="en-US" smtClean="0"/>
              <a:t>9</a:t>
            </a:fld>
            <a:endParaRPr lang="en-US"/>
          </a:p>
        </p:txBody>
      </p:sp>
    </p:spTree>
    <p:extLst>
      <p:ext uri="{BB962C8B-B14F-4D97-AF65-F5344CB8AC3E}">
        <p14:creationId xmlns:p14="http://schemas.microsoft.com/office/powerpoint/2010/main" val="78599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00D5-E799-A44C-8252-5730BC183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12D6A5-D338-A041-B81F-DCBC96596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1BD486-7730-B449-B72F-E9673B1170B5}"/>
              </a:ext>
            </a:extLst>
          </p:cNvPr>
          <p:cNvSpPr>
            <a:spLocks noGrp="1"/>
          </p:cNvSpPr>
          <p:nvPr>
            <p:ph type="dt" sz="half" idx="10"/>
          </p:nvPr>
        </p:nvSpPr>
        <p:spPr/>
        <p:txBody>
          <a:bodyPr/>
          <a:lstStyle/>
          <a:p>
            <a:fld id="{7805591B-0275-4F42-8ACB-B7EAAA52C8FF}" type="datetime1">
              <a:rPr lang="en-US" smtClean="0"/>
              <a:t>7/21/22</a:t>
            </a:fld>
            <a:endParaRPr lang="en-US"/>
          </a:p>
        </p:txBody>
      </p:sp>
      <p:sp>
        <p:nvSpPr>
          <p:cNvPr id="5" name="Footer Placeholder 4">
            <a:extLst>
              <a:ext uri="{FF2B5EF4-FFF2-40B4-BE49-F238E27FC236}">
                <a16:creationId xmlns:a16="http://schemas.microsoft.com/office/drawing/2014/main" id="{C64DDDCF-7F25-4341-92A4-BABFEA5B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D0F9E-F48B-024D-A7F6-08D084A6EC52}"/>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29536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35E8-B85A-A84A-B279-8F9CC31AB3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8DFEEB-EB93-4447-BC73-5F97B38EF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6F0B6-801A-8942-AEB6-2D8905F651EA}"/>
              </a:ext>
            </a:extLst>
          </p:cNvPr>
          <p:cNvSpPr>
            <a:spLocks noGrp="1"/>
          </p:cNvSpPr>
          <p:nvPr>
            <p:ph type="dt" sz="half" idx="10"/>
          </p:nvPr>
        </p:nvSpPr>
        <p:spPr/>
        <p:txBody>
          <a:bodyPr/>
          <a:lstStyle/>
          <a:p>
            <a:fld id="{099257FC-6598-A64E-A692-65564D4EB2D1}" type="datetime1">
              <a:rPr lang="en-US" smtClean="0"/>
              <a:t>7/21/22</a:t>
            </a:fld>
            <a:endParaRPr lang="en-US"/>
          </a:p>
        </p:txBody>
      </p:sp>
      <p:sp>
        <p:nvSpPr>
          <p:cNvPr id="5" name="Footer Placeholder 4">
            <a:extLst>
              <a:ext uri="{FF2B5EF4-FFF2-40B4-BE49-F238E27FC236}">
                <a16:creationId xmlns:a16="http://schemas.microsoft.com/office/drawing/2014/main" id="{20482256-98DB-7A45-A3E3-75DB52C81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AA741-42D3-6F47-B2D1-70243E3BD6DE}"/>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60316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852CE-13D7-764F-8B43-56370406D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4F859-BD13-A541-B960-0ABBDD2EBE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1828F-6F33-074E-8901-80F427374AC7}"/>
              </a:ext>
            </a:extLst>
          </p:cNvPr>
          <p:cNvSpPr>
            <a:spLocks noGrp="1"/>
          </p:cNvSpPr>
          <p:nvPr>
            <p:ph type="dt" sz="half" idx="10"/>
          </p:nvPr>
        </p:nvSpPr>
        <p:spPr/>
        <p:txBody>
          <a:bodyPr/>
          <a:lstStyle/>
          <a:p>
            <a:fld id="{0A97F13B-FB59-D147-B1D7-D0914DE854F4}" type="datetime1">
              <a:rPr lang="en-US" smtClean="0"/>
              <a:t>7/21/22</a:t>
            </a:fld>
            <a:endParaRPr lang="en-US"/>
          </a:p>
        </p:txBody>
      </p:sp>
      <p:sp>
        <p:nvSpPr>
          <p:cNvPr id="5" name="Footer Placeholder 4">
            <a:extLst>
              <a:ext uri="{FF2B5EF4-FFF2-40B4-BE49-F238E27FC236}">
                <a16:creationId xmlns:a16="http://schemas.microsoft.com/office/drawing/2014/main" id="{0270760D-7526-A14F-A402-EB9486BF3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24AC1-76DD-5B47-8E5F-43CABF3A7C5E}"/>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125289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7DD6-0518-0D46-A953-2DA26CAFC3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4CF4F-ED65-9E45-B9D0-46AB664AA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95575-C555-8F4F-8F60-118D45FDC7DB}"/>
              </a:ext>
            </a:extLst>
          </p:cNvPr>
          <p:cNvSpPr>
            <a:spLocks noGrp="1"/>
          </p:cNvSpPr>
          <p:nvPr>
            <p:ph type="dt" sz="half" idx="10"/>
          </p:nvPr>
        </p:nvSpPr>
        <p:spPr/>
        <p:txBody>
          <a:bodyPr/>
          <a:lstStyle/>
          <a:p>
            <a:fld id="{964C8F69-8C10-9147-B28E-F6CCFD93B9BF}" type="datetime1">
              <a:rPr lang="en-US" smtClean="0"/>
              <a:t>7/21/22</a:t>
            </a:fld>
            <a:endParaRPr lang="en-US"/>
          </a:p>
        </p:txBody>
      </p:sp>
      <p:sp>
        <p:nvSpPr>
          <p:cNvPr id="5" name="Footer Placeholder 4">
            <a:extLst>
              <a:ext uri="{FF2B5EF4-FFF2-40B4-BE49-F238E27FC236}">
                <a16:creationId xmlns:a16="http://schemas.microsoft.com/office/drawing/2014/main" id="{92071956-DA05-BD42-BF8D-F00138DB6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435D3-EE86-5743-8C69-D3813BA556B9}"/>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270773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16CC-145D-9A49-B640-341E6A073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837C89-13A3-3E4F-B94C-CBF9DF839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6C01B-F449-1340-A8CF-E08FDEBF4FA4}"/>
              </a:ext>
            </a:extLst>
          </p:cNvPr>
          <p:cNvSpPr>
            <a:spLocks noGrp="1"/>
          </p:cNvSpPr>
          <p:nvPr>
            <p:ph type="dt" sz="half" idx="10"/>
          </p:nvPr>
        </p:nvSpPr>
        <p:spPr/>
        <p:txBody>
          <a:bodyPr/>
          <a:lstStyle/>
          <a:p>
            <a:fld id="{E1A851AA-F5F9-A944-87F2-688360936872}" type="datetime1">
              <a:rPr lang="en-US" smtClean="0"/>
              <a:t>7/21/22</a:t>
            </a:fld>
            <a:endParaRPr lang="en-US"/>
          </a:p>
        </p:txBody>
      </p:sp>
      <p:sp>
        <p:nvSpPr>
          <p:cNvPr id="5" name="Footer Placeholder 4">
            <a:extLst>
              <a:ext uri="{FF2B5EF4-FFF2-40B4-BE49-F238E27FC236}">
                <a16:creationId xmlns:a16="http://schemas.microsoft.com/office/drawing/2014/main" id="{BC692802-BC89-994D-A051-7EDD89F12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804D2-30F7-D84A-8A47-A9A32260DDF3}"/>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101092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7FB-5AD5-C14D-B79A-18A60B52A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B17A-2BA0-764B-8FE7-A997087429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CC0C1E-863A-B44D-BE7F-78738011A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E0B5AA-3A87-7942-9CF1-BA260F84DBE6}"/>
              </a:ext>
            </a:extLst>
          </p:cNvPr>
          <p:cNvSpPr>
            <a:spLocks noGrp="1"/>
          </p:cNvSpPr>
          <p:nvPr>
            <p:ph type="dt" sz="half" idx="10"/>
          </p:nvPr>
        </p:nvSpPr>
        <p:spPr/>
        <p:txBody>
          <a:bodyPr/>
          <a:lstStyle/>
          <a:p>
            <a:fld id="{D1AD2593-D32C-A545-98D7-3FED8FCFF9CC}" type="datetime1">
              <a:rPr lang="en-US" smtClean="0"/>
              <a:t>7/21/22</a:t>
            </a:fld>
            <a:endParaRPr lang="en-US"/>
          </a:p>
        </p:txBody>
      </p:sp>
      <p:sp>
        <p:nvSpPr>
          <p:cNvPr id="6" name="Footer Placeholder 5">
            <a:extLst>
              <a:ext uri="{FF2B5EF4-FFF2-40B4-BE49-F238E27FC236}">
                <a16:creationId xmlns:a16="http://schemas.microsoft.com/office/drawing/2014/main" id="{C059D4BE-D25B-2D47-BC2F-C67C1CC25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D206E-C396-D14D-A430-9295F29235FF}"/>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359285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058A-9661-614B-A105-C675D31095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3CE34-17B4-9743-9EB9-8888B50EC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B360C-2C65-7043-950F-11ED6018F4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1F59E3-649D-C74E-BF97-92D5FDAD3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6C518-C770-A947-8181-E07799A854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390D1B-5126-E04B-9E55-D542D9ACC41B}"/>
              </a:ext>
            </a:extLst>
          </p:cNvPr>
          <p:cNvSpPr>
            <a:spLocks noGrp="1"/>
          </p:cNvSpPr>
          <p:nvPr>
            <p:ph type="dt" sz="half" idx="10"/>
          </p:nvPr>
        </p:nvSpPr>
        <p:spPr/>
        <p:txBody>
          <a:bodyPr/>
          <a:lstStyle/>
          <a:p>
            <a:fld id="{2ABC9106-4345-4D47-942B-7564573445A5}" type="datetime1">
              <a:rPr lang="en-US" smtClean="0"/>
              <a:t>7/21/22</a:t>
            </a:fld>
            <a:endParaRPr lang="en-US"/>
          </a:p>
        </p:txBody>
      </p:sp>
      <p:sp>
        <p:nvSpPr>
          <p:cNvPr id="8" name="Footer Placeholder 7">
            <a:extLst>
              <a:ext uri="{FF2B5EF4-FFF2-40B4-BE49-F238E27FC236}">
                <a16:creationId xmlns:a16="http://schemas.microsoft.com/office/drawing/2014/main" id="{B2B85460-FDDA-134A-92DC-73F7895E31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F741F3-4A96-6A46-821D-EF44517D8564}"/>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254201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D736-E7C3-D147-A65B-EB51723B4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7B29FA-4216-BD48-AB91-8124518F0982}"/>
              </a:ext>
            </a:extLst>
          </p:cNvPr>
          <p:cNvSpPr>
            <a:spLocks noGrp="1"/>
          </p:cNvSpPr>
          <p:nvPr>
            <p:ph type="dt" sz="half" idx="10"/>
          </p:nvPr>
        </p:nvSpPr>
        <p:spPr/>
        <p:txBody>
          <a:bodyPr/>
          <a:lstStyle/>
          <a:p>
            <a:fld id="{B1A87FC2-AB7A-8341-A387-3789AD994DF3}" type="datetime1">
              <a:rPr lang="en-US" smtClean="0"/>
              <a:t>7/21/22</a:t>
            </a:fld>
            <a:endParaRPr lang="en-US"/>
          </a:p>
        </p:txBody>
      </p:sp>
      <p:sp>
        <p:nvSpPr>
          <p:cNvPr id="4" name="Footer Placeholder 3">
            <a:extLst>
              <a:ext uri="{FF2B5EF4-FFF2-40B4-BE49-F238E27FC236}">
                <a16:creationId xmlns:a16="http://schemas.microsoft.com/office/drawing/2014/main" id="{1CD58B32-FCD9-9442-A65F-34210CE8C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3109F-6658-C546-965D-6E53144901C8}"/>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207914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66121-BEBB-214B-B863-4D6547587725}"/>
              </a:ext>
            </a:extLst>
          </p:cNvPr>
          <p:cNvSpPr>
            <a:spLocks noGrp="1"/>
          </p:cNvSpPr>
          <p:nvPr>
            <p:ph type="dt" sz="half" idx="10"/>
          </p:nvPr>
        </p:nvSpPr>
        <p:spPr/>
        <p:txBody>
          <a:bodyPr/>
          <a:lstStyle/>
          <a:p>
            <a:fld id="{A43642CA-2D73-AD48-A230-22E60F7A9534}" type="datetime1">
              <a:rPr lang="en-US" smtClean="0"/>
              <a:t>7/21/22</a:t>
            </a:fld>
            <a:endParaRPr lang="en-US"/>
          </a:p>
        </p:txBody>
      </p:sp>
      <p:sp>
        <p:nvSpPr>
          <p:cNvPr id="3" name="Footer Placeholder 2">
            <a:extLst>
              <a:ext uri="{FF2B5EF4-FFF2-40B4-BE49-F238E27FC236}">
                <a16:creationId xmlns:a16="http://schemas.microsoft.com/office/drawing/2014/main" id="{AD8FC3A3-3D57-904F-AE0D-274A4E8A0D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BC452E-7592-2043-960C-28063DA996FD}"/>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330003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92EC-A92F-DA48-B9EC-448B8972F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49DD0-329E-3548-9F33-07BBCF9C5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ED2B21-EB91-EB41-BA7A-C03727EA6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C0739-B448-9045-8E26-63B1F7B233FB}"/>
              </a:ext>
            </a:extLst>
          </p:cNvPr>
          <p:cNvSpPr>
            <a:spLocks noGrp="1"/>
          </p:cNvSpPr>
          <p:nvPr>
            <p:ph type="dt" sz="half" idx="10"/>
          </p:nvPr>
        </p:nvSpPr>
        <p:spPr/>
        <p:txBody>
          <a:bodyPr/>
          <a:lstStyle/>
          <a:p>
            <a:fld id="{6E9AA865-6C30-CB46-B25A-B63FB9247576}" type="datetime1">
              <a:rPr lang="en-US" smtClean="0"/>
              <a:t>7/21/22</a:t>
            </a:fld>
            <a:endParaRPr lang="en-US"/>
          </a:p>
        </p:txBody>
      </p:sp>
      <p:sp>
        <p:nvSpPr>
          <p:cNvPr id="6" name="Footer Placeholder 5">
            <a:extLst>
              <a:ext uri="{FF2B5EF4-FFF2-40B4-BE49-F238E27FC236}">
                <a16:creationId xmlns:a16="http://schemas.microsoft.com/office/drawing/2014/main" id="{6001FEC8-09EC-8144-8806-CCDD58563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B14F72-57C7-E944-B7E2-BCFDBCA240F0}"/>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404537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AE6B-636E-E04F-9DE6-06F752E6D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F90823-EE36-E04C-BE6D-5D637B47C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15DEDA-9D61-5B4A-BD99-401DEAF44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2D21D-51A8-7E47-9898-C6F6FDA018B3}"/>
              </a:ext>
            </a:extLst>
          </p:cNvPr>
          <p:cNvSpPr>
            <a:spLocks noGrp="1"/>
          </p:cNvSpPr>
          <p:nvPr>
            <p:ph type="dt" sz="half" idx="10"/>
          </p:nvPr>
        </p:nvSpPr>
        <p:spPr/>
        <p:txBody>
          <a:bodyPr/>
          <a:lstStyle/>
          <a:p>
            <a:fld id="{90550307-AB7A-2D47-9D40-F3998D5AB6FD}" type="datetime1">
              <a:rPr lang="en-US" smtClean="0"/>
              <a:t>7/21/22</a:t>
            </a:fld>
            <a:endParaRPr lang="en-US"/>
          </a:p>
        </p:txBody>
      </p:sp>
      <p:sp>
        <p:nvSpPr>
          <p:cNvPr id="6" name="Footer Placeholder 5">
            <a:extLst>
              <a:ext uri="{FF2B5EF4-FFF2-40B4-BE49-F238E27FC236}">
                <a16:creationId xmlns:a16="http://schemas.microsoft.com/office/drawing/2014/main" id="{CF4E72C5-9A38-1C46-8767-6FD250CFD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0FE9A-86F6-ED4E-8206-033FC5E72CC5}"/>
              </a:ext>
            </a:extLst>
          </p:cNvPr>
          <p:cNvSpPr>
            <a:spLocks noGrp="1"/>
          </p:cNvSpPr>
          <p:nvPr>
            <p:ph type="sldNum" sz="quarter" idx="12"/>
          </p:nvPr>
        </p:nvSpPr>
        <p:spPr/>
        <p:txBody>
          <a:bodyPr/>
          <a:lstStyle/>
          <a:p>
            <a:fld id="{1DC7184E-8DC8-5D47-B089-6DA42C992B8F}" type="slidenum">
              <a:rPr lang="en-US" smtClean="0"/>
              <a:t>‹#›</a:t>
            </a:fld>
            <a:endParaRPr lang="en-US"/>
          </a:p>
        </p:txBody>
      </p:sp>
    </p:spTree>
    <p:extLst>
      <p:ext uri="{BB962C8B-B14F-4D97-AF65-F5344CB8AC3E}">
        <p14:creationId xmlns:p14="http://schemas.microsoft.com/office/powerpoint/2010/main" val="351110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FCC03-2BD4-414A-AE2B-42DC228CD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B50A2F-F228-5347-B7D1-B965142E8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F8F43-551A-274D-9428-AD361AA99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CD500-8E32-EC48-A14A-EB7932FA95A0}" type="datetime1">
              <a:rPr lang="en-US" smtClean="0"/>
              <a:t>7/21/22</a:t>
            </a:fld>
            <a:endParaRPr lang="en-US"/>
          </a:p>
        </p:txBody>
      </p:sp>
      <p:sp>
        <p:nvSpPr>
          <p:cNvPr id="5" name="Footer Placeholder 4">
            <a:extLst>
              <a:ext uri="{FF2B5EF4-FFF2-40B4-BE49-F238E27FC236}">
                <a16:creationId xmlns:a16="http://schemas.microsoft.com/office/drawing/2014/main" id="{23537B47-CBAD-1A48-8B36-BAA5A516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26B9B-FDA2-EE48-A9AA-1A63EE56C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7184E-8DC8-5D47-B089-6DA42C992B8F}" type="slidenum">
              <a:rPr lang="en-US" smtClean="0"/>
              <a:t>‹#›</a:t>
            </a:fld>
            <a:endParaRPr lang="en-US"/>
          </a:p>
        </p:txBody>
      </p:sp>
    </p:spTree>
    <p:extLst>
      <p:ext uri="{BB962C8B-B14F-4D97-AF65-F5344CB8AC3E}">
        <p14:creationId xmlns:p14="http://schemas.microsoft.com/office/powerpoint/2010/main" val="23660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etsy.pugel@nasa.gov" TargetMode="External"/><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jpeg"/><Relationship Id="rId4" Type="http://schemas.openxmlformats.org/officeDocument/2006/relationships/image" Target="../media/image1.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8.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https://www.loc.gov/exhibits/world/world-creating.html" TargetMode="External"/><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hyperlink" Target="mailto:betsy.pugel@nasa.gov" TargetMode="External"/><Relationship Id="rId4" Type="http://schemas.openxmlformats.org/officeDocument/2006/relationships/image" Target="../media/image1.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human skull&#10;&#10;Description automatically generated with low confidence">
            <a:extLst>
              <a:ext uri="{FF2B5EF4-FFF2-40B4-BE49-F238E27FC236}">
                <a16:creationId xmlns:a16="http://schemas.microsoft.com/office/drawing/2014/main" id="{61C7C877-5199-813E-8FF9-BA85EBFCF5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596"/>
          <a:stretch/>
        </p:blipFill>
        <p:spPr>
          <a:xfrm>
            <a:off x="6180305" y="-22655"/>
            <a:ext cx="6049949" cy="4979595"/>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20" name="Picture 19" descr="A picture containing text, fabric&#10;&#10;Description automatically generated">
            <a:extLst>
              <a:ext uri="{FF2B5EF4-FFF2-40B4-BE49-F238E27FC236}">
                <a16:creationId xmlns:a16="http://schemas.microsoft.com/office/drawing/2014/main" id="{437BE54A-CCC5-078A-FB45-E777C49C9E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00774" y="-47369"/>
            <a:ext cx="6209553" cy="679415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4" name="Slide Number Placeholder 3">
            <a:extLst>
              <a:ext uri="{FF2B5EF4-FFF2-40B4-BE49-F238E27FC236}">
                <a16:creationId xmlns:a16="http://schemas.microsoft.com/office/drawing/2014/main" id="{4C50F01C-DBF3-75A3-8ECD-C3CA761B3AA9}"/>
              </a:ext>
            </a:extLst>
          </p:cNvPr>
          <p:cNvSpPr>
            <a:spLocks noGrp="1"/>
          </p:cNvSpPr>
          <p:nvPr>
            <p:ph type="sldNum" sz="quarter" idx="12"/>
          </p:nvPr>
        </p:nvSpPr>
        <p:spPr>
          <a:xfrm>
            <a:off x="11017959" y="6041362"/>
            <a:ext cx="683339" cy="365125"/>
          </a:xfrm>
        </p:spPr>
        <p:txBody>
          <a:bodyPr vert="horz" lIns="91440" tIns="45720" rIns="91440" bIns="45720" rtlCol="0" anchor="ctr">
            <a:normAutofit/>
          </a:bodyPr>
          <a:lstStyle/>
          <a:p>
            <a:pPr>
              <a:spcAft>
                <a:spcPts val="600"/>
              </a:spcAft>
            </a:pPr>
            <a:fld id="{1DC7184E-8DC8-5D47-B089-6DA42C992B8F}" type="slidenum">
              <a:rPr lang="en-US">
                <a:solidFill>
                  <a:srgbClr val="FFFFFF"/>
                </a:solidFill>
              </a:rPr>
              <a:pPr>
                <a:spcAft>
                  <a:spcPts val="600"/>
                </a:spcAft>
              </a:pPr>
              <a:t>1</a:t>
            </a:fld>
            <a:endParaRPr lang="en-US">
              <a:solidFill>
                <a:srgbClr val="FFFFFF"/>
              </a:solidFill>
            </a:endParaRPr>
          </a:p>
        </p:txBody>
      </p:sp>
      <p:pic>
        <p:nvPicPr>
          <p:cNvPr id="24" name="Picture 23" descr="A close-up of a map&#10;&#10;Description automatically generated with low confidence">
            <a:extLst>
              <a:ext uri="{FF2B5EF4-FFF2-40B4-BE49-F238E27FC236}">
                <a16:creationId xmlns:a16="http://schemas.microsoft.com/office/drawing/2014/main" id="{89BD3D82-7B61-CD33-82D8-3C8CED3E24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12798" y="4088130"/>
            <a:ext cx="7599734" cy="283371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22" name="Picture 21" descr="A picture containing text&#10;&#10;Description automatically generated">
            <a:extLst>
              <a:ext uri="{FF2B5EF4-FFF2-40B4-BE49-F238E27FC236}">
                <a16:creationId xmlns:a16="http://schemas.microsoft.com/office/drawing/2014/main" id="{1AA68162-287D-FD3D-E45D-2A65FEB83D0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08365" y="4037157"/>
            <a:ext cx="7221890" cy="2833714"/>
          </a:xfrm>
          <a:custGeom>
            <a:avLst/>
            <a:gdLst/>
            <a:ahLst/>
            <a:cxnLst/>
            <a:rect l="l" t="t" r="r" b="b"/>
            <a:pathLst>
              <a:path w="8009991" h="2970106">
                <a:moveTo>
                  <a:pt x="1376648" y="0"/>
                </a:moveTo>
                <a:lnTo>
                  <a:pt x="8009991" y="0"/>
                </a:lnTo>
                <a:lnTo>
                  <a:pt x="8009991" y="2970106"/>
                </a:lnTo>
                <a:lnTo>
                  <a:pt x="0" y="2970106"/>
                </a:lnTo>
                <a:close/>
              </a:path>
            </a:pathLst>
          </a:custGeom>
        </p:spPr>
      </p:pic>
      <p:sp>
        <p:nvSpPr>
          <p:cNvPr id="17" name="Content Placeholder 2">
            <a:extLst>
              <a:ext uri="{FF2B5EF4-FFF2-40B4-BE49-F238E27FC236}">
                <a16:creationId xmlns:a16="http://schemas.microsoft.com/office/drawing/2014/main" id="{D88D20A6-827F-9CEB-E1EE-1381F283AC13}"/>
              </a:ext>
            </a:extLst>
          </p:cNvPr>
          <p:cNvSpPr txBox="1">
            <a:spLocks/>
          </p:cNvSpPr>
          <p:nvPr/>
        </p:nvSpPr>
        <p:spPr>
          <a:xfrm>
            <a:off x="4372245" y="4601651"/>
            <a:ext cx="3447509" cy="1124723"/>
          </a:xfrm>
          <a:prstGeom prst="rect">
            <a:avLst/>
          </a:prstGeom>
          <a:solidFill>
            <a:schemeClr val="tx1">
              <a:lumMod val="65000"/>
              <a:lumOff val="35000"/>
            </a:schemeClr>
          </a:solidFill>
        </p:spPr>
        <p:txBody>
          <a:bodyPr vert="horz" lIns="9144" tIns="9144" rIns="9144"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dirty="0">
                <a:solidFill>
                  <a:schemeClr val="bg1"/>
                </a:solidFill>
              </a:rPr>
              <a:t>Dr. Betsy Pugel</a:t>
            </a:r>
          </a:p>
          <a:p>
            <a:pPr marL="0" indent="0" algn="ctr">
              <a:lnSpc>
                <a:spcPct val="100000"/>
              </a:lnSpc>
              <a:spcBef>
                <a:spcPts val="0"/>
              </a:spcBef>
              <a:buNone/>
            </a:pPr>
            <a:r>
              <a:rPr lang="en-US" sz="1800" dirty="0">
                <a:solidFill>
                  <a:schemeClr val="bg1"/>
                </a:solidFill>
              </a:rPr>
              <a:t>NASA Goddard Space Flight Center </a:t>
            </a:r>
          </a:p>
          <a:p>
            <a:pPr marL="0" indent="0" algn="ctr">
              <a:lnSpc>
                <a:spcPct val="100000"/>
              </a:lnSpc>
              <a:spcBef>
                <a:spcPts val="0"/>
              </a:spcBef>
              <a:buNone/>
            </a:pPr>
            <a:r>
              <a:rPr lang="en-US" sz="1800" dirty="0">
                <a:solidFill>
                  <a:schemeClr val="bg1"/>
                </a:solidFill>
                <a:hlinkClick r:id="rId8">
                  <a:extLst>
                    <a:ext uri="{A12FA001-AC4F-418D-AE19-62706E023703}">
                      <ahyp:hlinkClr xmlns:ahyp="http://schemas.microsoft.com/office/drawing/2018/hyperlinkcolor" val="tx"/>
                    </a:ext>
                  </a:extLst>
                </a:hlinkClick>
              </a:rPr>
              <a:t>betsy.pugel@nasa.gov</a:t>
            </a:r>
            <a:endParaRPr lang="en-US" sz="1800" dirty="0">
              <a:solidFill>
                <a:schemeClr val="bg1"/>
              </a:solidFill>
            </a:endParaRPr>
          </a:p>
          <a:p>
            <a:pPr marL="0" indent="0" algn="ctr">
              <a:lnSpc>
                <a:spcPct val="100000"/>
              </a:lnSpc>
              <a:spcBef>
                <a:spcPts val="0"/>
              </a:spcBef>
              <a:buNone/>
            </a:pPr>
            <a:r>
              <a:rPr lang="en-US" sz="1800" dirty="0">
                <a:solidFill>
                  <a:schemeClr val="bg1"/>
                </a:solidFill>
              </a:rPr>
              <a:t>PPP.1-0014-22</a:t>
            </a:r>
            <a:endParaRPr lang="en-US" sz="1600" dirty="0">
              <a:solidFill>
                <a:schemeClr val="bg1"/>
              </a:solidFill>
            </a:endParaRPr>
          </a:p>
        </p:txBody>
      </p:sp>
      <p:pic>
        <p:nvPicPr>
          <p:cNvPr id="1028" name="Picture 4" descr="Ranger: NASA's First Successful Moon Program… Eventually | Drew Ex Machina">
            <a:extLst>
              <a:ext uri="{FF2B5EF4-FFF2-40B4-BE49-F238E27FC236}">
                <a16:creationId xmlns:a16="http://schemas.microsoft.com/office/drawing/2014/main" id="{E40F48EC-C67C-9A7B-100B-B21EEBA0A86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156" y="-25766"/>
            <a:ext cx="3052427" cy="31081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14C8FA-0F3E-6104-B45E-D66EF6599BE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9847" y="2958317"/>
            <a:ext cx="4076700" cy="199390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DB54F70F-486A-88FA-1DFE-F312DF02BA97}"/>
              </a:ext>
            </a:extLst>
          </p:cNvPr>
          <p:cNvSpPr txBox="1">
            <a:spLocks/>
          </p:cNvSpPr>
          <p:nvPr/>
        </p:nvSpPr>
        <p:spPr>
          <a:xfrm>
            <a:off x="2098654" y="3004052"/>
            <a:ext cx="8103870" cy="1275332"/>
          </a:xfrm>
          <a:prstGeom prst="rect">
            <a:avLst/>
          </a:prstGeom>
          <a:solidFill>
            <a:schemeClr val="tx1">
              <a:lumMod val="65000"/>
              <a:lumOff val="3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u="sng" dirty="0">
                <a:solidFill>
                  <a:schemeClr val="bg1"/>
                </a:solidFill>
              </a:rPr>
              <a:t>Planetary Protection, Parts, and Perception:  </a:t>
            </a:r>
            <a:br>
              <a:rPr lang="en-US" sz="3200" b="1" u="sng" dirty="0">
                <a:solidFill>
                  <a:schemeClr val="bg1"/>
                </a:solidFill>
              </a:rPr>
            </a:br>
            <a:r>
              <a:rPr lang="en-US" sz="2400" i="1" dirty="0">
                <a:solidFill>
                  <a:schemeClr val="bg1"/>
                </a:solidFill>
              </a:rPr>
              <a:t>The Ranger Missions as the Origin Story </a:t>
            </a:r>
            <a:br>
              <a:rPr lang="en-US" sz="2400" i="1" dirty="0">
                <a:solidFill>
                  <a:schemeClr val="bg1"/>
                </a:solidFill>
              </a:rPr>
            </a:br>
            <a:r>
              <a:rPr lang="en-US" sz="2400" i="1" dirty="0">
                <a:solidFill>
                  <a:schemeClr val="bg1"/>
                </a:solidFill>
              </a:rPr>
              <a:t>of the Myth of  Planetary Protection-Related  Mission Failures</a:t>
            </a:r>
            <a:endParaRPr lang="en-US" dirty="0">
              <a:solidFill>
                <a:schemeClr val="bg1"/>
              </a:solidFill>
            </a:endParaRPr>
          </a:p>
        </p:txBody>
      </p:sp>
      <p:pic>
        <p:nvPicPr>
          <p:cNvPr id="27" name="Picture 2" descr="NASA - NSSDCA - Spacecraft - Details">
            <a:extLst>
              <a:ext uri="{FF2B5EF4-FFF2-40B4-BE49-F238E27FC236}">
                <a16:creationId xmlns:a16="http://schemas.microsoft.com/office/drawing/2014/main" id="{375901DA-8ACE-E616-DFF1-0CE73498A44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445877" y="3915062"/>
            <a:ext cx="1787268" cy="18113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8245985"/>
      </p:ext>
    </p:extLst>
  </p:cSld>
  <p:clrMapOvr>
    <a:masterClrMapping/>
  </p:clrMapOvr>
  <mc:AlternateContent xmlns:mc="http://schemas.openxmlformats.org/markup-compatibility/2006" xmlns:p14="http://schemas.microsoft.com/office/powerpoint/2010/main">
    <mc:Choice Requires="p14">
      <p:transition spd="slow" p14:dur="2000" advTm="35424"/>
    </mc:Choice>
    <mc:Fallback xmlns="">
      <p:transition spd="slow" advTm="354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09244" y="1967265"/>
            <a:ext cx="2969632" cy="2547257"/>
          </a:xfrm>
          <a:noFill/>
        </p:spPr>
        <p:txBody>
          <a:bodyPr vert="horz" lIns="91440" tIns="45720" rIns="91440" bIns="45720" rtlCol="0" anchor="ctr">
            <a:normAutofit/>
          </a:bodyPr>
          <a:lstStyle/>
          <a:p>
            <a:pPr algn="ctr"/>
            <a:r>
              <a:rPr lang="en-US" sz="3600" kern="1200" dirty="0">
                <a:solidFill>
                  <a:srgbClr val="FFFFFF"/>
                </a:solidFill>
                <a:latin typeface="Avenir Light" panose="020B0402020203020204" pitchFamily="34" charset="77"/>
              </a:rPr>
              <a:t>Root Cause of Ranger </a:t>
            </a:r>
            <a:br>
              <a:rPr lang="en-US" sz="3600" kern="1200" dirty="0">
                <a:solidFill>
                  <a:srgbClr val="FFFFFF"/>
                </a:solidFill>
                <a:latin typeface="Avenir Light" panose="020B0402020203020204" pitchFamily="34" charset="77"/>
              </a:rPr>
            </a:br>
            <a:r>
              <a:rPr lang="en-US" sz="3600" kern="1200" dirty="0">
                <a:solidFill>
                  <a:srgbClr val="FFFFFF"/>
                </a:solidFill>
                <a:latin typeface="Avenir Light" panose="020B0402020203020204" pitchFamily="34" charset="77"/>
              </a:rPr>
              <a:t>1-3 </a:t>
            </a:r>
            <a:br>
              <a:rPr lang="en-US" sz="3600" kern="1200" dirty="0">
                <a:solidFill>
                  <a:srgbClr val="FFFFFF"/>
                </a:solidFill>
                <a:latin typeface="Avenir Light" panose="020B0402020203020204" pitchFamily="34" charset="77"/>
              </a:rPr>
            </a:br>
            <a:r>
              <a:rPr lang="en-US" sz="3600" kern="1200" dirty="0">
                <a:solidFill>
                  <a:srgbClr val="FFFFFF"/>
                </a:solidFill>
                <a:latin typeface="Avenir Light" panose="020B0402020203020204" pitchFamily="34" charset="77"/>
              </a:rPr>
              <a:t>Failures</a:t>
            </a:r>
          </a:p>
        </p:txBody>
      </p:sp>
      <p:sp>
        <p:nvSpPr>
          <p:cNvPr id="4" name="Rectangle 3">
            <a:extLst>
              <a:ext uri="{FF2B5EF4-FFF2-40B4-BE49-F238E27FC236}">
                <a16:creationId xmlns:a16="http://schemas.microsoft.com/office/drawing/2014/main" id="{CF95664A-358B-2AB9-468D-A2CD25FB1036}"/>
              </a:ext>
            </a:extLst>
          </p:cNvPr>
          <p:cNvSpPr/>
          <p:nvPr/>
        </p:nvSpPr>
        <p:spPr>
          <a:xfrm>
            <a:off x="5257800" y="1181455"/>
            <a:ext cx="6216778" cy="1569660"/>
          </a:xfrm>
          <a:prstGeom prst="rect">
            <a:avLst/>
          </a:prstGeom>
        </p:spPr>
        <p:txBody>
          <a:bodyPr wrap="square">
            <a:spAutoFit/>
          </a:bodyPr>
          <a:lstStyle/>
          <a:p>
            <a:r>
              <a:rPr lang="en-US" sz="1600" i="1" dirty="0">
                <a:solidFill>
                  <a:schemeClr val="tx1">
                    <a:lumMod val="75000"/>
                    <a:lumOff val="25000"/>
                  </a:schemeClr>
                </a:solidFill>
                <a:latin typeface="+mj-lt"/>
              </a:rPr>
              <a:t>Ranger 1 was stranded in a low Earth orbit when </a:t>
            </a:r>
            <a:r>
              <a:rPr lang="en-US" sz="1600" i="1" dirty="0" err="1">
                <a:solidFill>
                  <a:schemeClr val="tx1">
                    <a:lumMod val="75000"/>
                    <a:lumOff val="25000"/>
                  </a:schemeClr>
                </a:solidFill>
                <a:latin typeface="+mj-lt"/>
              </a:rPr>
              <a:t>Agena</a:t>
            </a:r>
            <a:r>
              <a:rPr lang="en-US" sz="1600" i="1" dirty="0">
                <a:solidFill>
                  <a:schemeClr val="tx1">
                    <a:lumMod val="75000"/>
                    <a:lumOff val="25000"/>
                  </a:schemeClr>
                </a:solidFill>
                <a:latin typeface="+mj-lt"/>
              </a:rPr>
              <a:t> 6001 failed to reignite properly for its second burn</a:t>
            </a:r>
          </a:p>
          <a:p>
            <a:endParaRPr lang="en-US" sz="1600" i="1" dirty="0">
              <a:solidFill>
                <a:schemeClr val="tx1">
                  <a:lumMod val="75000"/>
                  <a:lumOff val="25000"/>
                </a:schemeClr>
              </a:solidFill>
              <a:latin typeface="+mj-lt"/>
            </a:endParaRPr>
          </a:p>
          <a:p>
            <a:r>
              <a:rPr lang="en-US" sz="1600" i="1" dirty="0" err="1">
                <a:solidFill>
                  <a:schemeClr val="tx1">
                    <a:lumMod val="75000"/>
                    <a:lumOff val="25000"/>
                  </a:schemeClr>
                </a:solidFill>
                <a:latin typeface="+mj-lt"/>
              </a:rPr>
              <a:t>Agena</a:t>
            </a:r>
            <a:r>
              <a:rPr lang="en-US" sz="1600" i="1" dirty="0">
                <a:solidFill>
                  <a:schemeClr val="tx1">
                    <a:lumMod val="75000"/>
                    <a:lumOff val="25000"/>
                  </a:schemeClr>
                </a:solidFill>
                <a:latin typeface="+mj-lt"/>
              </a:rPr>
              <a:t> oxidizer manifold pressure switch failed to make contact to admit fuel to engine for second burn. Oxidizer pumped overboard. Spacecraft left in Earth orbit.</a:t>
            </a:r>
          </a:p>
        </p:txBody>
      </p:sp>
      <p:sp>
        <p:nvSpPr>
          <p:cNvPr id="3" name="Slide Number Placeholder 2">
            <a:extLst>
              <a:ext uri="{FF2B5EF4-FFF2-40B4-BE49-F238E27FC236}">
                <a16:creationId xmlns:a16="http://schemas.microsoft.com/office/drawing/2014/main" id="{8A3E8278-8953-6A03-C38D-C64278ED6D6D}"/>
              </a:ext>
            </a:extLst>
          </p:cNvPr>
          <p:cNvSpPr>
            <a:spLocks noGrp="1"/>
          </p:cNvSpPr>
          <p:nvPr>
            <p:ph type="sldNum" sz="quarter" idx="12"/>
          </p:nvPr>
        </p:nvSpPr>
        <p:spPr/>
        <p:txBody>
          <a:bodyPr/>
          <a:lstStyle/>
          <a:p>
            <a:fld id="{1DC7184E-8DC8-5D47-B089-6DA42C992B8F}" type="slidenum">
              <a:rPr lang="en-US" smtClean="0">
                <a:latin typeface="Avenir Light" panose="020B0402020203020204" pitchFamily="34" charset="77"/>
              </a:rPr>
              <a:t>10</a:t>
            </a:fld>
            <a:endParaRPr lang="en-US">
              <a:latin typeface="Avenir Light" panose="020B0402020203020204" pitchFamily="34" charset="77"/>
            </a:endParaRPr>
          </a:p>
        </p:txBody>
      </p:sp>
      <p:sp>
        <p:nvSpPr>
          <p:cNvPr id="5" name="Rectangle 4">
            <a:extLst>
              <a:ext uri="{FF2B5EF4-FFF2-40B4-BE49-F238E27FC236}">
                <a16:creationId xmlns:a16="http://schemas.microsoft.com/office/drawing/2014/main" id="{D8DC95D5-34FC-A054-41A4-B00F192E72AD}"/>
              </a:ext>
            </a:extLst>
          </p:cNvPr>
          <p:cNvSpPr/>
          <p:nvPr/>
        </p:nvSpPr>
        <p:spPr>
          <a:xfrm>
            <a:off x="5257800" y="361370"/>
            <a:ext cx="6096000" cy="707886"/>
          </a:xfrm>
          <a:prstGeom prst="rect">
            <a:avLst/>
          </a:prstGeom>
          <a:solidFill>
            <a:schemeClr val="accent1">
              <a:lumMod val="20000"/>
              <a:lumOff val="80000"/>
            </a:schemeClr>
          </a:solidFill>
        </p:spPr>
        <p:txBody>
          <a:bodyPr>
            <a:spAutoFit/>
          </a:bodyPr>
          <a:lstStyle/>
          <a:p>
            <a:r>
              <a:rPr lang="en-US" sz="2000" b="1" dirty="0">
                <a:solidFill>
                  <a:srgbClr val="39464E"/>
                </a:solidFill>
              </a:rPr>
              <a:t>Ranger 1:  </a:t>
            </a:r>
            <a:r>
              <a:rPr lang="en-US" sz="2000" dirty="0">
                <a:solidFill>
                  <a:srgbClr val="39464E"/>
                </a:solidFill>
              </a:rPr>
              <a:t>Design Inadequacy in the </a:t>
            </a:r>
            <a:r>
              <a:rPr lang="en-US" sz="2000" dirty="0" err="1">
                <a:solidFill>
                  <a:srgbClr val="39464E"/>
                </a:solidFill>
              </a:rPr>
              <a:t>Agena</a:t>
            </a:r>
            <a:r>
              <a:rPr lang="en-US" sz="2000" dirty="0">
                <a:solidFill>
                  <a:srgbClr val="39464E"/>
                </a:solidFill>
              </a:rPr>
              <a:t> B </a:t>
            </a:r>
          </a:p>
          <a:p>
            <a:r>
              <a:rPr lang="en-US" sz="2000" b="1" dirty="0">
                <a:solidFill>
                  <a:srgbClr val="39464E"/>
                </a:solidFill>
              </a:rPr>
              <a:t>Propulsion - Overheated pressure switch circuit</a:t>
            </a:r>
            <a:r>
              <a:rPr lang="en-US" sz="2000" dirty="0">
                <a:solidFill>
                  <a:srgbClr val="39464E"/>
                </a:solidFill>
              </a:rPr>
              <a:t>.</a:t>
            </a:r>
          </a:p>
        </p:txBody>
      </p:sp>
      <p:sp>
        <p:nvSpPr>
          <p:cNvPr id="7" name="Rectangle 6">
            <a:extLst>
              <a:ext uri="{FF2B5EF4-FFF2-40B4-BE49-F238E27FC236}">
                <a16:creationId xmlns:a16="http://schemas.microsoft.com/office/drawing/2014/main" id="{AC8315D5-A659-DD9F-4E01-538FD6D0D209}"/>
              </a:ext>
            </a:extLst>
          </p:cNvPr>
          <p:cNvSpPr/>
          <p:nvPr/>
        </p:nvSpPr>
        <p:spPr>
          <a:xfrm>
            <a:off x="240709" y="6352143"/>
            <a:ext cx="3206134" cy="307777"/>
          </a:xfrm>
          <a:prstGeom prst="rect">
            <a:avLst/>
          </a:prstGeom>
        </p:spPr>
        <p:txBody>
          <a:bodyPr wrap="none">
            <a:spAutoFit/>
          </a:bodyPr>
          <a:lstStyle/>
          <a:p>
            <a:r>
              <a:rPr lang="en-US" sz="1400" i="1" dirty="0">
                <a:solidFill>
                  <a:schemeClr val="bg1">
                    <a:lumMod val="65000"/>
                  </a:schemeClr>
                </a:solidFill>
                <a:latin typeface="Times" pitchFamily="2" charset="0"/>
              </a:rPr>
              <a:t>Burke, Ranger Inflight Failures. Oct 1962</a:t>
            </a:r>
            <a:endParaRPr lang="en-US" sz="1400" i="1" dirty="0">
              <a:solidFill>
                <a:schemeClr val="bg1">
                  <a:lumMod val="65000"/>
                </a:schemeClr>
              </a:solidFill>
              <a:effectLst/>
              <a:latin typeface="Times" pitchFamily="2" charset="0"/>
            </a:endParaRPr>
          </a:p>
        </p:txBody>
      </p:sp>
      <p:pic>
        <p:nvPicPr>
          <p:cNvPr id="9" name="Picture 2" descr="Ranger 7: Lunar Impact – For All Moonkind Moon Registry">
            <a:extLst>
              <a:ext uri="{FF2B5EF4-FFF2-40B4-BE49-F238E27FC236}">
                <a16:creationId xmlns:a16="http://schemas.microsoft.com/office/drawing/2014/main" id="{F60DD037-709D-AFEA-4394-06C045AC1A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24295" y="4514522"/>
            <a:ext cx="1541326" cy="18113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0890C77-3756-B13E-23BF-037FDF25E1BC}"/>
              </a:ext>
            </a:extLst>
          </p:cNvPr>
          <p:cNvSpPr/>
          <p:nvPr/>
        </p:nvSpPr>
        <p:spPr>
          <a:xfrm>
            <a:off x="5318189" y="3642191"/>
            <a:ext cx="6096000" cy="1077218"/>
          </a:xfrm>
          <a:prstGeom prst="rect">
            <a:avLst/>
          </a:prstGeom>
        </p:spPr>
        <p:txBody>
          <a:bodyPr wrap="square">
            <a:spAutoFit/>
          </a:bodyPr>
          <a:lstStyle/>
          <a:p>
            <a:r>
              <a:rPr lang="en-US" sz="1600" i="1" dirty="0" err="1">
                <a:solidFill>
                  <a:schemeClr val="tx1">
                    <a:lumMod val="75000"/>
                    <a:lumOff val="25000"/>
                  </a:schemeClr>
                </a:solidFill>
                <a:latin typeface="+mj-lt"/>
              </a:rPr>
              <a:t>Agena</a:t>
            </a:r>
            <a:r>
              <a:rPr lang="en-US" sz="1600" i="1" dirty="0">
                <a:solidFill>
                  <a:schemeClr val="tx1">
                    <a:lumMod val="75000"/>
                    <a:lumOff val="25000"/>
                  </a:schemeClr>
                </a:solidFill>
                <a:latin typeface="+mj-lt"/>
              </a:rPr>
              <a:t> 6002 was unable to initiate a second burn due to a malfunction in its roll gyro. </a:t>
            </a:r>
          </a:p>
          <a:p>
            <a:endParaRPr lang="en-US" sz="1600" i="1" dirty="0">
              <a:solidFill>
                <a:schemeClr val="tx1">
                  <a:lumMod val="75000"/>
                  <a:lumOff val="25000"/>
                </a:schemeClr>
              </a:solidFill>
              <a:latin typeface="+mj-lt"/>
            </a:endParaRPr>
          </a:p>
          <a:p>
            <a:r>
              <a:rPr lang="en-US" sz="1600" i="1" dirty="0">
                <a:solidFill>
                  <a:schemeClr val="tx1">
                    <a:lumMod val="75000"/>
                    <a:lumOff val="25000"/>
                  </a:schemeClr>
                </a:solidFill>
                <a:latin typeface="+mj-lt"/>
              </a:rPr>
              <a:t>The spacecraft was unable to enter  its high apogee orbit.</a:t>
            </a:r>
          </a:p>
        </p:txBody>
      </p:sp>
      <p:sp>
        <p:nvSpPr>
          <p:cNvPr id="11" name="Rectangle 10">
            <a:extLst>
              <a:ext uri="{FF2B5EF4-FFF2-40B4-BE49-F238E27FC236}">
                <a16:creationId xmlns:a16="http://schemas.microsoft.com/office/drawing/2014/main" id="{C089D2BF-27EA-ACB8-EA16-B6F1D1ACF5EE}"/>
              </a:ext>
            </a:extLst>
          </p:cNvPr>
          <p:cNvSpPr/>
          <p:nvPr/>
        </p:nvSpPr>
        <p:spPr>
          <a:xfrm>
            <a:off x="5318189" y="2852884"/>
            <a:ext cx="6096000" cy="677108"/>
          </a:xfrm>
          <a:prstGeom prst="rect">
            <a:avLst/>
          </a:prstGeom>
          <a:solidFill>
            <a:schemeClr val="accent1">
              <a:lumMod val="20000"/>
              <a:lumOff val="80000"/>
            </a:schemeClr>
          </a:solidFill>
        </p:spPr>
        <p:txBody>
          <a:bodyPr>
            <a:spAutoFit/>
          </a:bodyPr>
          <a:lstStyle/>
          <a:p>
            <a:r>
              <a:rPr lang="en-US" b="1" dirty="0">
                <a:solidFill>
                  <a:srgbClr val="39464E"/>
                </a:solidFill>
                <a:latin typeface="Droid Sans"/>
              </a:rPr>
              <a:t>Ranger 2: I</a:t>
            </a:r>
            <a:r>
              <a:rPr lang="en-US" sz="2000" dirty="0"/>
              <a:t>nadequate design of readiness system</a:t>
            </a:r>
          </a:p>
          <a:p>
            <a:r>
              <a:rPr lang="en-US" b="1" dirty="0">
                <a:solidFill>
                  <a:srgbClr val="39464E"/>
                </a:solidFill>
                <a:latin typeface="Droid Sans"/>
              </a:rPr>
              <a:t>Guidance – Gyro inoperative at launch</a:t>
            </a:r>
            <a:endParaRPr lang="en-US" b="1" dirty="0"/>
          </a:p>
        </p:txBody>
      </p:sp>
      <p:sp>
        <p:nvSpPr>
          <p:cNvPr id="15" name="Rectangle 14">
            <a:extLst>
              <a:ext uri="{FF2B5EF4-FFF2-40B4-BE49-F238E27FC236}">
                <a16:creationId xmlns:a16="http://schemas.microsoft.com/office/drawing/2014/main" id="{02455C39-500B-DC28-C389-B98932C39D50}"/>
              </a:ext>
            </a:extLst>
          </p:cNvPr>
          <p:cNvSpPr/>
          <p:nvPr/>
        </p:nvSpPr>
        <p:spPr>
          <a:xfrm>
            <a:off x="5318189" y="5786646"/>
            <a:ext cx="6095999" cy="1077218"/>
          </a:xfrm>
          <a:prstGeom prst="rect">
            <a:avLst/>
          </a:prstGeom>
        </p:spPr>
        <p:txBody>
          <a:bodyPr wrap="square">
            <a:spAutoFit/>
          </a:bodyPr>
          <a:lstStyle/>
          <a:p>
            <a:r>
              <a:rPr lang="en-US" sz="1600" i="1" dirty="0" err="1">
                <a:solidFill>
                  <a:schemeClr val="tx1">
                    <a:lumMod val="75000"/>
                    <a:lumOff val="25000"/>
                  </a:schemeClr>
                </a:solidFill>
                <a:latin typeface="+mj-lt"/>
              </a:rPr>
              <a:t>Agena</a:t>
            </a:r>
            <a:r>
              <a:rPr lang="en-US" sz="1600" i="1" dirty="0">
                <a:solidFill>
                  <a:schemeClr val="tx1">
                    <a:lumMod val="75000"/>
                    <a:lumOff val="25000"/>
                  </a:schemeClr>
                </a:solidFill>
                <a:latin typeface="+mj-lt"/>
              </a:rPr>
              <a:t> 6003 was placed in the wrong trajectory as a result of an incorrect constant  entered by personnel for </a:t>
            </a:r>
            <a:r>
              <a:rPr lang="en-US" sz="1600" i="1" dirty="0" err="1">
                <a:solidFill>
                  <a:schemeClr val="tx1">
                    <a:lumMod val="75000"/>
                    <a:lumOff val="25000"/>
                  </a:schemeClr>
                </a:solidFill>
                <a:latin typeface="+mj-lt"/>
              </a:rPr>
              <a:t>Agena</a:t>
            </a:r>
            <a:r>
              <a:rPr lang="en-US" sz="1600" i="1" dirty="0">
                <a:solidFill>
                  <a:schemeClr val="tx1">
                    <a:lumMod val="75000"/>
                    <a:lumOff val="25000"/>
                  </a:schemeClr>
                </a:solidFill>
                <a:latin typeface="+mj-lt"/>
              </a:rPr>
              <a:t> velocity meter.   </a:t>
            </a:r>
          </a:p>
          <a:p>
            <a:r>
              <a:rPr lang="en-US" sz="1600" i="1" dirty="0">
                <a:solidFill>
                  <a:schemeClr val="tx1">
                    <a:lumMod val="75000"/>
                    <a:lumOff val="25000"/>
                  </a:schemeClr>
                </a:solidFill>
                <a:latin typeface="+mj-lt"/>
              </a:rPr>
              <a:t>Ranger 3 was off by almost 4x the capacity for a midcourse correction (40,000km off)</a:t>
            </a:r>
          </a:p>
        </p:txBody>
      </p:sp>
      <p:sp>
        <p:nvSpPr>
          <p:cNvPr id="17" name="Rectangle 16">
            <a:extLst>
              <a:ext uri="{FF2B5EF4-FFF2-40B4-BE49-F238E27FC236}">
                <a16:creationId xmlns:a16="http://schemas.microsoft.com/office/drawing/2014/main" id="{D32DD91A-E7BD-2D9F-1049-00DD6E4D13E1}"/>
              </a:ext>
            </a:extLst>
          </p:cNvPr>
          <p:cNvSpPr/>
          <p:nvPr/>
        </p:nvSpPr>
        <p:spPr>
          <a:xfrm>
            <a:off x="5318189" y="4825587"/>
            <a:ext cx="6096000" cy="892552"/>
          </a:xfrm>
          <a:prstGeom prst="rect">
            <a:avLst/>
          </a:prstGeom>
          <a:solidFill>
            <a:schemeClr val="accent1">
              <a:lumMod val="20000"/>
              <a:lumOff val="80000"/>
            </a:schemeClr>
          </a:solidFill>
        </p:spPr>
        <p:txBody>
          <a:bodyPr>
            <a:spAutoFit/>
          </a:bodyPr>
          <a:lstStyle/>
          <a:p>
            <a:r>
              <a:rPr lang="en-US" b="1" dirty="0">
                <a:solidFill>
                  <a:srgbClr val="39464E"/>
                </a:solidFill>
                <a:latin typeface="Droid Sans"/>
              </a:rPr>
              <a:t>Ranger 3: </a:t>
            </a:r>
            <a:r>
              <a:rPr lang="en-US" sz="1600" dirty="0">
                <a:solidFill>
                  <a:srgbClr val="39464E"/>
                </a:solidFill>
                <a:latin typeface="Droid Sans"/>
              </a:rPr>
              <a:t>Environmental Design and Fabrication inadequate, Pre-flight </a:t>
            </a:r>
            <a:r>
              <a:rPr lang="en-US" sz="1600" dirty="0" err="1">
                <a:solidFill>
                  <a:srgbClr val="39464E"/>
                </a:solidFill>
                <a:latin typeface="Droid Sans"/>
              </a:rPr>
              <a:t>Agena</a:t>
            </a:r>
            <a:r>
              <a:rPr lang="en-US" sz="1600" dirty="0">
                <a:solidFill>
                  <a:srgbClr val="39464E"/>
                </a:solidFill>
                <a:latin typeface="Droid Sans"/>
              </a:rPr>
              <a:t> Check procedures inadequate. </a:t>
            </a:r>
          </a:p>
          <a:p>
            <a:r>
              <a:rPr lang="en-US" b="1" dirty="0">
                <a:solidFill>
                  <a:srgbClr val="39464E"/>
                </a:solidFill>
                <a:latin typeface="Droid Sans"/>
              </a:rPr>
              <a:t>Guidance – personnel error. </a:t>
            </a:r>
            <a:endParaRPr lang="en-US" b="1" dirty="0"/>
          </a:p>
        </p:txBody>
      </p:sp>
    </p:spTree>
    <p:custDataLst>
      <p:tags r:id="rId1"/>
    </p:custDataLst>
    <p:extLst>
      <p:ext uri="{BB962C8B-B14F-4D97-AF65-F5344CB8AC3E}">
        <p14:creationId xmlns:p14="http://schemas.microsoft.com/office/powerpoint/2010/main" val="3969162377"/>
      </p:ext>
    </p:extLst>
  </p:cSld>
  <p:clrMapOvr>
    <a:masterClrMapping/>
  </p:clrMapOvr>
  <mc:AlternateContent xmlns:mc="http://schemas.openxmlformats.org/markup-compatibility/2006" xmlns:p14="http://schemas.microsoft.com/office/powerpoint/2010/main">
    <mc:Choice Requires="p14">
      <p:transition spd="slow" p14:dur="2000" advTm="48757"/>
    </mc:Choice>
    <mc:Fallback xmlns="">
      <p:transition spd="slow" advTm="48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10" grpId="0"/>
      <p:bldP spid="11" grpId="0" animBg="1"/>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B782A-5BB1-7191-ABA0-573061E77759}"/>
              </a:ext>
            </a:extLst>
          </p:cNvPr>
          <p:cNvSpPr>
            <a:spLocks noGrp="1"/>
          </p:cNvSpPr>
          <p:nvPr>
            <p:ph type="sldNum" sz="quarter" idx="12"/>
          </p:nvPr>
        </p:nvSpPr>
        <p:spPr/>
        <p:txBody>
          <a:bodyPr/>
          <a:lstStyle/>
          <a:p>
            <a:fld id="{1DC7184E-8DC8-5D47-B089-6DA42C992B8F}" type="slidenum">
              <a:rPr lang="en-US" smtClean="0"/>
              <a:t>11</a:t>
            </a:fld>
            <a:endParaRPr lang="en-US"/>
          </a:p>
        </p:txBody>
      </p:sp>
      <p:pic>
        <p:nvPicPr>
          <p:cNvPr id="1026" name="Picture 2" descr="Ranger 4: NASA's First (Unintentional) Impact on the Moon | Drew Ex Machina">
            <a:extLst>
              <a:ext uri="{FF2B5EF4-FFF2-40B4-BE49-F238E27FC236}">
                <a16:creationId xmlns:a16="http://schemas.microsoft.com/office/drawing/2014/main" id="{23617D81-5540-29AE-4F6B-A3880C651B6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4892887" y="-2151122"/>
            <a:ext cx="2841075" cy="113126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8B03EA-0F2B-32C3-9FBF-D82BF8D3BC8D}"/>
              </a:ext>
            </a:extLst>
          </p:cNvPr>
          <p:cNvSpPr/>
          <p:nvPr/>
        </p:nvSpPr>
        <p:spPr>
          <a:xfrm>
            <a:off x="6313424" y="4046206"/>
            <a:ext cx="5470901" cy="1158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400B66-2F00-F63C-9C1C-25CFCA981B28}"/>
              </a:ext>
            </a:extLst>
          </p:cNvPr>
          <p:cNvSpPr txBox="1"/>
          <p:nvPr/>
        </p:nvSpPr>
        <p:spPr>
          <a:xfrm>
            <a:off x="6313424" y="4383277"/>
            <a:ext cx="1596325" cy="400110"/>
          </a:xfrm>
          <a:prstGeom prst="rect">
            <a:avLst/>
          </a:prstGeom>
          <a:solidFill>
            <a:schemeClr val="bg1"/>
          </a:solidFill>
        </p:spPr>
        <p:txBody>
          <a:bodyPr wrap="square" rtlCol="0">
            <a:spAutoFit/>
          </a:bodyPr>
          <a:lstStyle/>
          <a:p>
            <a:pPr algn="ctr"/>
            <a:r>
              <a:rPr lang="en-US" sz="2000" dirty="0"/>
              <a:t>Atlas Booster</a:t>
            </a:r>
          </a:p>
        </p:txBody>
      </p:sp>
      <p:sp>
        <p:nvSpPr>
          <p:cNvPr id="6" name="TextBox 5">
            <a:extLst>
              <a:ext uri="{FF2B5EF4-FFF2-40B4-BE49-F238E27FC236}">
                <a16:creationId xmlns:a16="http://schemas.microsoft.com/office/drawing/2014/main" id="{82E0397E-9D07-4B86-FDB3-C37422A5BAFE}"/>
              </a:ext>
            </a:extLst>
          </p:cNvPr>
          <p:cNvSpPr txBox="1"/>
          <p:nvPr/>
        </p:nvSpPr>
        <p:spPr>
          <a:xfrm>
            <a:off x="8765583" y="4283956"/>
            <a:ext cx="1596325" cy="707886"/>
          </a:xfrm>
          <a:prstGeom prst="rect">
            <a:avLst/>
          </a:prstGeom>
          <a:solidFill>
            <a:schemeClr val="bg1"/>
          </a:solidFill>
        </p:spPr>
        <p:txBody>
          <a:bodyPr wrap="square" rtlCol="0">
            <a:spAutoFit/>
          </a:bodyPr>
          <a:lstStyle/>
          <a:p>
            <a:pPr algn="ctr"/>
            <a:r>
              <a:rPr lang="en-US" sz="2000" dirty="0" err="1"/>
              <a:t>Agena</a:t>
            </a:r>
            <a:r>
              <a:rPr lang="en-US" sz="2000" dirty="0"/>
              <a:t> B</a:t>
            </a:r>
          </a:p>
          <a:p>
            <a:pPr algn="ctr"/>
            <a:r>
              <a:rPr lang="en-US" sz="2000" dirty="0"/>
              <a:t>Upper Stage </a:t>
            </a:r>
          </a:p>
        </p:txBody>
      </p:sp>
      <p:sp>
        <p:nvSpPr>
          <p:cNvPr id="8" name="TextBox 7">
            <a:extLst>
              <a:ext uri="{FF2B5EF4-FFF2-40B4-BE49-F238E27FC236}">
                <a16:creationId xmlns:a16="http://schemas.microsoft.com/office/drawing/2014/main" id="{988B604E-4775-E7AB-55EA-4B59084C59F6}"/>
              </a:ext>
            </a:extLst>
          </p:cNvPr>
          <p:cNvSpPr txBox="1"/>
          <p:nvPr/>
        </p:nvSpPr>
        <p:spPr>
          <a:xfrm>
            <a:off x="10466131" y="4322680"/>
            <a:ext cx="1596325" cy="707886"/>
          </a:xfrm>
          <a:prstGeom prst="rect">
            <a:avLst/>
          </a:prstGeom>
          <a:solidFill>
            <a:schemeClr val="bg1"/>
          </a:solidFill>
        </p:spPr>
        <p:txBody>
          <a:bodyPr wrap="square" rtlCol="0">
            <a:spAutoFit/>
          </a:bodyPr>
          <a:lstStyle/>
          <a:p>
            <a:pPr algn="ctr"/>
            <a:r>
              <a:rPr lang="en-US" sz="2000" dirty="0"/>
              <a:t>Ranger Spacecraft</a:t>
            </a:r>
          </a:p>
        </p:txBody>
      </p:sp>
      <p:cxnSp>
        <p:nvCxnSpPr>
          <p:cNvPr id="7" name="Straight Connector 6">
            <a:extLst>
              <a:ext uri="{FF2B5EF4-FFF2-40B4-BE49-F238E27FC236}">
                <a16:creationId xmlns:a16="http://schemas.microsoft.com/office/drawing/2014/main" id="{293CECAB-A2F2-BC91-5427-42DFDEBB3951}"/>
              </a:ext>
            </a:extLst>
          </p:cNvPr>
          <p:cNvCxnSpPr>
            <a:cxnSpLocks/>
          </p:cNvCxnSpPr>
          <p:nvPr/>
        </p:nvCxnSpPr>
        <p:spPr>
          <a:xfrm>
            <a:off x="10361908" y="1270535"/>
            <a:ext cx="0" cy="480723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B6948464-4934-2867-C4AD-98A241363C65}"/>
              </a:ext>
            </a:extLst>
          </p:cNvPr>
          <p:cNvSpPr/>
          <p:nvPr/>
        </p:nvSpPr>
        <p:spPr>
          <a:xfrm>
            <a:off x="10552946" y="1547132"/>
            <a:ext cx="1405288" cy="103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Spacecraft</a:t>
            </a:r>
          </a:p>
        </p:txBody>
      </p:sp>
      <p:sp>
        <p:nvSpPr>
          <p:cNvPr id="10" name="Right Arrow 9">
            <a:extLst>
              <a:ext uri="{FF2B5EF4-FFF2-40B4-BE49-F238E27FC236}">
                <a16:creationId xmlns:a16="http://schemas.microsoft.com/office/drawing/2014/main" id="{B43A9E50-94B3-6652-0FE5-0DFAB7884438}"/>
              </a:ext>
            </a:extLst>
          </p:cNvPr>
          <p:cNvSpPr/>
          <p:nvPr/>
        </p:nvSpPr>
        <p:spPr>
          <a:xfrm flipH="1">
            <a:off x="8524968" y="1528093"/>
            <a:ext cx="1645903" cy="1068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Launch Vehicle</a:t>
            </a:r>
          </a:p>
        </p:txBody>
      </p:sp>
      <p:sp>
        <p:nvSpPr>
          <p:cNvPr id="11" name="Right Arrow 10">
            <a:extLst>
              <a:ext uri="{FF2B5EF4-FFF2-40B4-BE49-F238E27FC236}">
                <a16:creationId xmlns:a16="http://schemas.microsoft.com/office/drawing/2014/main" id="{927F651B-AB79-11E4-0186-36BAFB79A51C}"/>
              </a:ext>
            </a:extLst>
          </p:cNvPr>
          <p:cNvSpPr/>
          <p:nvPr/>
        </p:nvSpPr>
        <p:spPr>
          <a:xfrm flipH="1">
            <a:off x="8663894" y="5009361"/>
            <a:ext cx="1645903" cy="106840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Ranger 1-3 Failures</a:t>
            </a:r>
          </a:p>
        </p:txBody>
      </p:sp>
      <p:graphicFrame>
        <p:nvGraphicFramePr>
          <p:cNvPr id="13" name="Table 6">
            <a:extLst>
              <a:ext uri="{FF2B5EF4-FFF2-40B4-BE49-F238E27FC236}">
                <a16:creationId xmlns:a16="http://schemas.microsoft.com/office/drawing/2014/main" id="{36E82F0F-68CB-CFB9-C320-2D6883A1E94A}"/>
              </a:ext>
            </a:extLst>
          </p:cNvPr>
          <p:cNvGraphicFramePr>
            <a:graphicFrameLocks noGrp="1"/>
          </p:cNvGraphicFramePr>
          <p:nvPr>
            <p:extLst>
              <p:ext uri="{D42A27DB-BD31-4B8C-83A1-F6EECF244321}">
                <p14:modId xmlns:p14="http://schemas.microsoft.com/office/powerpoint/2010/main" val="763577937"/>
              </p:ext>
            </p:extLst>
          </p:nvPr>
        </p:nvGraphicFramePr>
        <p:xfrm>
          <a:off x="407675" y="1518625"/>
          <a:ext cx="4396900" cy="3685697"/>
        </p:xfrm>
        <a:graphic>
          <a:graphicData uri="http://schemas.openxmlformats.org/drawingml/2006/table">
            <a:tbl>
              <a:tblPr firstRow="1" bandRow="1">
                <a:tableStyleId>{5C22544A-7EE6-4342-B048-85BDC9FD1C3A}</a:tableStyleId>
              </a:tblPr>
              <a:tblGrid>
                <a:gridCol w="1222277">
                  <a:extLst>
                    <a:ext uri="{9D8B030D-6E8A-4147-A177-3AD203B41FA5}">
                      <a16:colId xmlns:a16="http://schemas.microsoft.com/office/drawing/2014/main" val="2049426685"/>
                    </a:ext>
                  </a:extLst>
                </a:gridCol>
                <a:gridCol w="1351805">
                  <a:extLst>
                    <a:ext uri="{9D8B030D-6E8A-4147-A177-3AD203B41FA5}">
                      <a16:colId xmlns:a16="http://schemas.microsoft.com/office/drawing/2014/main" val="2021928329"/>
                    </a:ext>
                  </a:extLst>
                </a:gridCol>
                <a:gridCol w="1822818">
                  <a:extLst>
                    <a:ext uri="{9D8B030D-6E8A-4147-A177-3AD203B41FA5}">
                      <a16:colId xmlns:a16="http://schemas.microsoft.com/office/drawing/2014/main" val="512158732"/>
                    </a:ext>
                  </a:extLst>
                </a:gridCol>
              </a:tblGrid>
              <a:tr h="580301">
                <a:tc>
                  <a:txBody>
                    <a:bodyPr/>
                    <a:lstStyle/>
                    <a:p>
                      <a:pPr algn="ctr"/>
                      <a:r>
                        <a:rPr lang="en-US" sz="1400"/>
                        <a:t>Mission </a:t>
                      </a:r>
                    </a:p>
                  </a:txBody>
                  <a:tcPr marL="94578" marR="94578" marT="47289" marB="47289"/>
                </a:tc>
                <a:tc>
                  <a:txBody>
                    <a:bodyPr/>
                    <a:lstStyle/>
                    <a:p>
                      <a:pPr algn="ctr"/>
                      <a:r>
                        <a:rPr lang="en-US" sz="1400"/>
                        <a:t>Launch Date</a:t>
                      </a:r>
                    </a:p>
                  </a:txBody>
                  <a:tcPr marL="94578" marR="94578" marT="47289" marB="47289"/>
                </a:tc>
                <a:tc>
                  <a:txBody>
                    <a:bodyPr/>
                    <a:lstStyle/>
                    <a:p>
                      <a:pPr algn="ctr"/>
                      <a:r>
                        <a:rPr lang="en-US" sz="1400" dirty="0"/>
                        <a:t>Mission Failure Cause</a:t>
                      </a:r>
                    </a:p>
                  </a:txBody>
                  <a:tcPr marL="94578" marR="94578" marT="47289" marB="47289"/>
                </a:tc>
                <a:extLst>
                  <a:ext uri="{0D108BD9-81ED-4DB2-BD59-A6C34878D82A}">
                    <a16:rowId xmlns:a16="http://schemas.microsoft.com/office/drawing/2014/main" val="3852719509"/>
                  </a:ext>
                </a:extLst>
              </a:tr>
              <a:tr h="345044">
                <a:tc>
                  <a:txBody>
                    <a:bodyPr/>
                    <a:lstStyle/>
                    <a:p>
                      <a:pPr algn="l"/>
                      <a:r>
                        <a:rPr lang="en-US" sz="1400"/>
                        <a:t>Ranger 1</a:t>
                      </a:r>
                    </a:p>
                  </a:txBody>
                  <a:tcPr marL="94578" marR="94578" marT="47289" marB="47289"/>
                </a:tc>
                <a:tc>
                  <a:txBody>
                    <a:bodyPr/>
                    <a:lstStyle/>
                    <a:p>
                      <a:pPr marL="7938" indent="0" algn="ctr">
                        <a:tabLst/>
                      </a:pPr>
                      <a:r>
                        <a:rPr lang="en-US" sz="1400" dirty="0"/>
                        <a:t>8/23/1961</a:t>
                      </a:r>
                    </a:p>
                  </a:txBody>
                  <a:tcPr marL="94578" marR="94578" marT="47289" marB="47289"/>
                </a:tc>
                <a:tc>
                  <a:txBody>
                    <a:bodyPr/>
                    <a:lstStyle/>
                    <a:p>
                      <a:pPr algn="ctr"/>
                      <a:r>
                        <a:rPr lang="en-US" sz="1400" dirty="0" err="1"/>
                        <a:t>Agena</a:t>
                      </a:r>
                      <a:r>
                        <a:rPr lang="en-US" sz="1400" dirty="0"/>
                        <a:t> 6001 Failure</a:t>
                      </a:r>
                    </a:p>
                  </a:txBody>
                  <a:tcPr marL="94578" marR="94578" marT="47289" marB="47289"/>
                </a:tc>
                <a:extLst>
                  <a:ext uri="{0D108BD9-81ED-4DB2-BD59-A6C34878D82A}">
                    <a16:rowId xmlns:a16="http://schemas.microsoft.com/office/drawing/2014/main" val="3430065961"/>
                  </a:ext>
                </a:extLst>
              </a:tr>
              <a:tr h="345044">
                <a:tc>
                  <a:txBody>
                    <a:bodyPr/>
                    <a:lstStyle/>
                    <a:p>
                      <a:pPr algn="l"/>
                      <a:r>
                        <a:rPr lang="en-US" sz="1400" dirty="0">
                          <a:solidFill>
                            <a:schemeClr val="tx1"/>
                          </a:solidFill>
                        </a:rPr>
                        <a:t>Ranger 2</a:t>
                      </a:r>
                    </a:p>
                  </a:txBody>
                  <a:tcPr marL="94578" marR="94578" marT="47289" marB="47289"/>
                </a:tc>
                <a:tc>
                  <a:txBody>
                    <a:bodyPr/>
                    <a:lstStyle/>
                    <a:p>
                      <a:pPr algn="ctr"/>
                      <a:r>
                        <a:rPr lang="en-US" sz="1400" dirty="0">
                          <a:solidFill>
                            <a:schemeClr val="tx1"/>
                          </a:solidFill>
                        </a:rPr>
                        <a:t>11/18/1961</a:t>
                      </a:r>
                    </a:p>
                  </a:txBody>
                  <a:tcPr marL="94578" marR="94578" marT="47289" marB="47289"/>
                </a:tc>
                <a:tc>
                  <a:txBody>
                    <a:bodyPr/>
                    <a:lstStyle/>
                    <a:p>
                      <a:pPr algn="ctr"/>
                      <a:r>
                        <a:rPr lang="en-US" sz="1400" dirty="0" err="1">
                          <a:solidFill>
                            <a:schemeClr val="tx1"/>
                          </a:solidFill>
                        </a:rPr>
                        <a:t>Agena</a:t>
                      </a:r>
                      <a:r>
                        <a:rPr lang="en-US" sz="1400" dirty="0">
                          <a:solidFill>
                            <a:schemeClr val="tx1"/>
                          </a:solidFill>
                        </a:rPr>
                        <a:t> 6002 Failure</a:t>
                      </a:r>
                    </a:p>
                  </a:txBody>
                  <a:tcPr marL="94578" marR="94578" marT="47289" marB="47289"/>
                </a:tc>
                <a:extLst>
                  <a:ext uri="{0D108BD9-81ED-4DB2-BD59-A6C34878D82A}">
                    <a16:rowId xmlns:a16="http://schemas.microsoft.com/office/drawing/2014/main" val="2126695829"/>
                  </a:ext>
                </a:extLst>
              </a:tr>
              <a:tr h="345044">
                <a:tc>
                  <a:txBody>
                    <a:bodyPr/>
                    <a:lstStyle/>
                    <a:p>
                      <a:pPr algn="l"/>
                      <a:r>
                        <a:rPr lang="en-US" sz="1400" dirty="0">
                          <a:solidFill>
                            <a:schemeClr val="tx1"/>
                          </a:solidFill>
                        </a:rPr>
                        <a:t>Ranger 3</a:t>
                      </a:r>
                    </a:p>
                  </a:txBody>
                  <a:tcPr marL="94578" marR="94578" marT="47289" marB="47289"/>
                </a:tc>
                <a:tc>
                  <a:txBody>
                    <a:bodyPr/>
                    <a:lstStyle/>
                    <a:p>
                      <a:pPr algn="ctr"/>
                      <a:r>
                        <a:rPr lang="en-US" sz="1400" dirty="0">
                          <a:solidFill>
                            <a:schemeClr val="tx1"/>
                          </a:solidFill>
                        </a:rPr>
                        <a:t>1/26/1962</a:t>
                      </a:r>
                    </a:p>
                  </a:txBody>
                  <a:tcPr marL="94578" marR="94578" marT="47289" marB="47289"/>
                </a:tc>
                <a:tc>
                  <a:txBody>
                    <a:bodyPr/>
                    <a:lstStyle/>
                    <a:p>
                      <a:pPr algn="ctr"/>
                      <a:r>
                        <a:rPr lang="en-US" sz="1400" dirty="0" err="1">
                          <a:solidFill>
                            <a:schemeClr val="tx1"/>
                          </a:solidFill>
                        </a:rPr>
                        <a:t>Agena</a:t>
                      </a:r>
                      <a:r>
                        <a:rPr lang="en-US" sz="1400" dirty="0">
                          <a:solidFill>
                            <a:schemeClr val="tx1"/>
                          </a:solidFill>
                        </a:rPr>
                        <a:t> 6003 Failure</a:t>
                      </a:r>
                    </a:p>
                  </a:txBody>
                  <a:tcPr marL="94578" marR="94578" marT="47289" marB="47289"/>
                </a:tc>
                <a:extLst>
                  <a:ext uri="{0D108BD9-81ED-4DB2-BD59-A6C34878D82A}">
                    <a16:rowId xmlns:a16="http://schemas.microsoft.com/office/drawing/2014/main" val="2890947710"/>
                  </a:ext>
                </a:extLst>
              </a:tr>
              <a:tr h="345044">
                <a:tc>
                  <a:txBody>
                    <a:bodyPr/>
                    <a:lstStyle/>
                    <a:p>
                      <a:r>
                        <a:rPr lang="en-US" sz="1400" dirty="0">
                          <a:solidFill>
                            <a:schemeClr val="bg1">
                              <a:lumMod val="65000"/>
                            </a:schemeClr>
                          </a:solidFill>
                        </a:rPr>
                        <a:t>Ranger 4</a:t>
                      </a:r>
                    </a:p>
                  </a:txBody>
                  <a:tcPr marL="94578" marR="94578" marT="47289" marB="47289"/>
                </a:tc>
                <a:tc>
                  <a:txBody>
                    <a:bodyPr/>
                    <a:lstStyle/>
                    <a:p>
                      <a:pPr algn="ctr"/>
                      <a:r>
                        <a:rPr lang="en-US" sz="1400" dirty="0">
                          <a:solidFill>
                            <a:schemeClr val="bg1">
                              <a:lumMod val="65000"/>
                            </a:schemeClr>
                          </a:solidFill>
                        </a:rPr>
                        <a:t>4/23/1962</a:t>
                      </a:r>
                    </a:p>
                  </a:txBody>
                  <a:tcPr marL="94578" marR="94578" marT="47289" marB="47289"/>
                </a:tc>
                <a:tc>
                  <a:txBody>
                    <a:bodyPr/>
                    <a:lstStyle/>
                    <a:p>
                      <a:r>
                        <a:rPr lang="en-US" sz="1400">
                          <a:solidFill>
                            <a:schemeClr val="bg1">
                              <a:lumMod val="65000"/>
                            </a:schemeClr>
                          </a:solidFill>
                        </a:rPr>
                        <a:t>Failure</a:t>
                      </a:r>
                    </a:p>
                  </a:txBody>
                  <a:tcPr marL="94578" marR="94578" marT="47289" marB="47289"/>
                </a:tc>
                <a:extLst>
                  <a:ext uri="{0D108BD9-81ED-4DB2-BD59-A6C34878D82A}">
                    <a16:rowId xmlns:a16="http://schemas.microsoft.com/office/drawing/2014/main" val="3278353131"/>
                  </a:ext>
                </a:extLst>
              </a:tr>
              <a:tr h="345044">
                <a:tc>
                  <a:txBody>
                    <a:bodyPr/>
                    <a:lstStyle/>
                    <a:p>
                      <a:r>
                        <a:rPr lang="en-US" sz="1400">
                          <a:solidFill>
                            <a:schemeClr val="bg1">
                              <a:lumMod val="65000"/>
                            </a:schemeClr>
                          </a:solidFill>
                        </a:rPr>
                        <a:t>Ranger 5</a:t>
                      </a:r>
                    </a:p>
                  </a:txBody>
                  <a:tcPr marL="94578" marR="94578" marT="47289" marB="47289"/>
                </a:tc>
                <a:tc>
                  <a:txBody>
                    <a:bodyPr/>
                    <a:lstStyle/>
                    <a:p>
                      <a:pPr algn="ctr"/>
                      <a:r>
                        <a:rPr lang="en-US" sz="1400" dirty="0">
                          <a:solidFill>
                            <a:schemeClr val="bg1">
                              <a:lumMod val="65000"/>
                            </a:schemeClr>
                          </a:solidFill>
                        </a:rPr>
                        <a:t>10/18/1962</a:t>
                      </a:r>
                    </a:p>
                  </a:txBody>
                  <a:tcPr marL="94578" marR="94578" marT="47289" marB="47289"/>
                </a:tc>
                <a:tc>
                  <a:txBody>
                    <a:bodyPr/>
                    <a:lstStyle/>
                    <a:p>
                      <a:r>
                        <a:rPr lang="en-US" sz="1400">
                          <a:solidFill>
                            <a:schemeClr val="bg1">
                              <a:lumMod val="65000"/>
                            </a:schemeClr>
                          </a:solidFill>
                        </a:rPr>
                        <a:t>Failure</a:t>
                      </a:r>
                    </a:p>
                  </a:txBody>
                  <a:tcPr marL="94578" marR="94578" marT="47289" marB="47289"/>
                </a:tc>
                <a:extLst>
                  <a:ext uri="{0D108BD9-81ED-4DB2-BD59-A6C34878D82A}">
                    <a16:rowId xmlns:a16="http://schemas.microsoft.com/office/drawing/2014/main" val="2171186038"/>
                  </a:ext>
                </a:extLst>
              </a:tr>
              <a:tr h="345044">
                <a:tc>
                  <a:txBody>
                    <a:bodyPr/>
                    <a:lstStyle/>
                    <a:p>
                      <a:r>
                        <a:rPr lang="en-US" sz="1400">
                          <a:solidFill>
                            <a:schemeClr val="bg1">
                              <a:lumMod val="65000"/>
                            </a:schemeClr>
                          </a:solidFill>
                        </a:rPr>
                        <a:t>Ranger 6</a:t>
                      </a:r>
                    </a:p>
                  </a:txBody>
                  <a:tcPr marL="94578" marR="94578" marT="47289" marB="47289"/>
                </a:tc>
                <a:tc>
                  <a:txBody>
                    <a:bodyPr/>
                    <a:lstStyle/>
                    <a:p>
                      <a:pPr algn="ctr"/>
                      <a:r>
                        <a:rPr lang="en-US" sz="1400">
                          <a:solidFill>
                            <a:schemeClr val="bg1">
                              <a:lumMod val="65000"/>
                            </a:schemeClr>
                          </a:solidFill>
                        </a:rPr>
                        <a:t>1/30/1964</a:t>
                      </a:r>
                    </a:p>
                  </a:txBody>
                  <a:tcPr marL="94578" marR="94578" marT="47289" marB="47289"/>
                </a:tc>
                <a:tc>
                  <a:txBody>
                    <a:bodyPr/>
                    <a:lstStyle/>
                    <a:p>
                      <a:r>
                        <a:rPr lang="en-US" sz="1400">
                          <a:solidFill>
                            <a:schemeClr val="bg1">
                              <a:lumMod val="65000"/>
                            </a:schemeClr>
                          </a:solidFill>
                        </a:rPr>
                        <a:t>Fully Successful</a:t>
                      </a:r>
                    </a:p>
                  </a:txBody>
                  <a:tcPr marL="94578" marR="94578" marT="47289" marB="47289"/>
                </a:tc>
                <a:extLst>
                  <a:ext uri="{0D108BD9-81ED-4DB2-BD59-A6C34878D82A}">
                    <a16:rowId xmlns:a16="http://schemas.microsoft.com/office/drawing/2014/main" val="2158048351"/>
                  </a:ext>
                </a:extLst>
              </a:tr>
              <a:tr h="345044">
                <a:tc>
                  <a:txBody>
                    <a:bodyPr/>
                    <a:lstStyle/>
                    <a:p>
                      <a:r>
                        <a:rPr lang="en-US" sz="1400">
                          <a:solidFill>
                            <a:schemeClr val="bg1">
                              <a:lumMod val="65000"/>
                            </a:schemeClr>
                          </a:solidFill>
                        </a:rPr>
                        <a:t>Ranger 7</a:t>
                      </a:r>
                    </a:p>
                  </a:txBody>
                  <a:tcPr marL="94578" marR="94578" marT="47289" marB="47289"/>
                </a:tc>
                <a:tc>
                  <a:txBody>
                    <a:bodyPr/>
                    <a:lstStyle/>
                    <a:p>
                      <a:pPr algn="ctr"/>
                      <a:r>
                        <a:rPr lang="en-US" sz="1400" dirty="0">
                          <a:solidFill>
                            <a:schemeClr val="bg1">
                              <a:lumMod val="65000"/>
                            </a:schemeClr>
                          </a:solidFill>
                        </a:rPr>
                        <a:t>7/28/1964</a:t>
                      </a:r>
                    </a:p>
                  </a:txBody>
                  <a:tcPr marL="94578" marR="94578" marT="47289" marB="47289"/>
                </a:tc>
                <a:tc>
                  <a:txBody>
                    <a:bodyPr/>
                    <a:lstStyle/>
                    <a:p>
                      <a:r>
                        <a:rPr lang="en-US" sz="14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846905310"/>
                  </a:ext>
                </a:extLst>
              </a:tr>
              <a:tr h="345044">
                <a:tc>
                  <a:txBody>
                    <a:bodyPr/>
                    <a:lstStyle/>
                    <a:p>
                      <a:r>
                        <a:rPr lang="en-US" sz="1400">
                          <a:solidFill>
                            <a:schemeClr val="bg1">
                              <a:lumMod val="65000"/>
                            </a:schemeClr>
                          </a:solidFill>
                        </a:rPr>
                        <a:t>Ranger 8</a:t>
                      </a:r>
                    </a:p>
                  </a:txBody>
                  <a:tcPr marL="94578" marR="94578" marT="47289" marB="47289"/>
                </a:tc>
                <a:tc>
                  <a:txBody>
                    <a:bodyPr/>
                    <a:lstStyle/>
                    <a:p>
                      <a:pPr algn="ctr"/>
                      <a:r>
                        <a:rPr lang="en-US" sz="1400" dirty="0">
                          <a:solidFill>
                            <a:schemeClr val="bg1">
                              <a:lumMod val="65000"/>
                            </a:schemeClr>
                          </a:solidFill>
                        </a:rPr>
                        <a:t>2/17/1965</a:t>
                      </a:r>
                    </a:p>
                  </a:txBody>
                  <a:tcPr marL="94578" marR="94578" marT="47289" marB="47289"/>
                </a:tc>
                <a:tc>
                  <a:txBody>
                    <a:bodyPr/>
                    <a:lstStyle/>
                    <a:p>
                      <a:r>
                        <a:rPr lang="en-US" sz="14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323073763"/>
                  </a:ext>
                </a:extLst>
              </a:tr>
              <a:tr h="345044">
                <a:tc>
                  <a:txBody>
                    <a:bodyPr/>
                    <a:lstStyle/>
                    <a:p>
                      <a:r>
                        <a:rPr lang="en-US" sz="1400">
                          <a:solidFill>
                            <a:schemeClr val="bg1">
                              <a:lumMod val="65000"/>
                            </a:schemeClr>
                          </a:solidFill>
                        </a:rPr>
                        <a:t>Ranger 9 </a:t>
                      </a:r>
                    </a:p>
                  </a:txBody>
                  <a:tcPr marL="94578" marR="94578" marT="47289" marB="47289"/>
                </a:tc>
                <a:tc>
                  <a:txBody>
                    <a:bodyPr/>
                    <a:lstStyle/>
                    <a:p>
                      <a:pPr algn="ctr"/>
                      <a:r>
                        <a:rPr lang="en-US" sz="1400" dirty="0">
                          <a:solidFill>
                            <a:schemeClr val="bg1">
                              <a:lumMod val="65000"/>
                            </a:schemeClr>
                          </a:solidFill>
                        </a:rPr>
                        <a:t>3/21/1965</a:t>
                      </a:r>
                    </a:p>
                  </a:txBody>
                  <a:tcPr marL="94578" marR="94578" marT="47289" marB="47289"/>
                </a:tc>
                <a:tc>
                  <a:txBody>
                    <a:bodyPr/>
                    <a:lstStyle/>
                    <a:p>
                      <a:r>
                        <a:rPr lang="en-US" sz="14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3006207424"/>
                  </a:ext>
                </a:extLst>
              </a:tr>
            </a:tbl>
          </a:graphicData>
        </a:graphic>
      </p:graphicFrame>
    </p:spTree>
    <p:custDataLst>
      <p:tags r:id="rId1"/>
    </p:custDataLst>
    <p:extLst>
      <p:ext uri="{BB962C8B-B14F-4D97-AF65-F5344CB8AC3E}">
        <p14:creationId xmlns:p14="http://schemas.microsoft.com/office/powerpoint/2010/main" val="2712065012"/>
      </p:ext>
    </p:extLst>
  </p:cSld>
  <p:clrMapOvr>
    <a:masterClrMapping/>
  </p:clrMapOvr>
  <mc:AlternateContent xmlns:mc="http://schemas.openxmlformats.org/markup-compatibility/2006" xmlns:p14="http://schemas.microsoft.com/office/powerpoint/2010/main">
    <mc:Choice Requires="p14">
      <p:transition spd="slow" p14:dur="2000" advTm="37226"/>
    </mc:Choice>
    <mc:Fallback xmlns="">
      <p:transition spd="slow" advTm="372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5617D-3FCA-8E8D-322D-338F571CAABA}"/>
              </a:ext>
            </a:extLst>
          </p:cNvPr>
          <p:cNvSpPr>
            <a:spLocks noGrp="1"/>
          </p:cNvSpPr>
          <p:nvPr>
            <p:ph type="sldNum" sz="quarter" idx="12"/>
          </p:nvPr>
        </p:nvSpPr>
        <p:spPr/>
        <p:txBody>
          <a:bodyPr/>
          <a:lstStyle/>
          <a:p>
            <a:fld id="{1DC7184E-8DC8-5D47-B089-6DA42C992B8F}" type="slidenum">
              <a:rPr lang="en-US" smtClean="0"/>
              <a:t>12</a:t>
            </a:fld>
            <a:endParaRPr lang="en-US"/>
          </a:p>
        </p:txBody>
      </p:sp>
      <p:graphicFrame>
        <p:nvGraphicFramePr>
          <p:cNvPr id="3" name="Chart 2">
            <a:extLst>
              <a:ext uri="{FF2B5EF4-FFF2-40B4-BE49-F238E27FC236}">
                <a16:creationId xmlns:a16="http://schemas.microsoft.com/office/drawing/2014/main" id="{FE7739F3-A333-2C44-B67F-457CF7AC13D6}"/>
              </a:ext>
            </a:extLst>
          </p:cNvPr>
          <p:cNvGraphicFramePr>
            <a:graphicFrameLocks noGrp="1"/>
          </p:cNvGraphicFramePr>
          <p:nvPr>
            <p:extLst>
              <p:ext uri="{D42A27DB-BD31-4B8C-83A1-F6EECF244321}">
                <p14:modId xmlns:p14="http://schemas.microsoft.com/office/powerpoint/2010/main" val="2043159295"/>
              </p:ext>
            </p:extLst>
          </p:nvPr>
        </p:nvGraphicFramePr>
        <p:xfrm>
          <a:off x="1756833" y="284238"/>
          <a:ext cx="8678333" cy="628952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Ranger 7: Lunar Impact – For All Moonkind Moon Registry">
            <a:extLst>
              <a:ext uri="{FF2B5EF4-FFF2-40B4-BE49-F238E27FC236}">
                <a16:creationId xmlns:a16="http://schemas.microsoft.com/office/drawing/2014/main" id="{618B10FB-979A-5005-265E-2CB758DA37B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458" y="0"/>
            <a:ext cx="1838281" cy="216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51581"/>
      </p:ext>
    </p:extLst>
  </p:cSld>
  <p:clrMapOvr>
    <a:masterClrMapping/>
  </p:clrMapOvr>
  <mc:AlternateContent xmlns:mc="http://schemas.openxmlformats.org/markup-compatibility/2006" xmlns:p14="http://schemas.microsoft.com/office/powerpoint/2010/main">
    <mc:Choice Requires="p14">
      <p:transition spd="slow" p14:dur="2000" advTm="21365"/>
    </mc:Choice>
    <mc:Fallback xmlns="">
      <p:transition spd="slow" advTm="213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B782A-5BB1-7191-ABA0-573061E77759}"/>
              </a:ext>
            </a:extLst>
          </p:cNvPr>
          <p:cNvSpPr>
            <a:spLocks noGrp="1"/>
          </p:cNvSpPr>
          <p:nvPr>
            <p:ph type="sldNum" sz="quarter" idx="12"/>
          </p:nvPr>
        </p:nvSpPr>
        <p:spPr/>
        <p:txBody>
          <a:bodyPr/>
          <a:lstStyle/>
          <a:p>
            <a:fld id="{1DC7184E-8DC8-5D47-B089-6DA42C992B8F}" type="slidenum">
              <a:rPr lang="en-US" smtClean="0"/>
              <a:t>13</a:t>
            </a:fld>
            <a:endParaRPr lang="en-US"/>
          </a:p>
        </p:txBody>
      </p:sp>
      <p:pic>
        <p:nvPicPr>
          <p:cNvPr id="1026" name="Picture 2" descr="Ranger 4: NASA's First (Unintentional) Impact on the Moon | Drew Ex Machina">
            <a:extLst>
              <a:ext uri="{FF2B5EF4-FFF2-40B4-BE49-F238E27FC236}">
                <a16:creationId xmlns:a16="http://schemas.microsoft.com/office/drawing/2014/main" id="{23617D81-5540-29AE-4F6B-A3880C651B6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4090176" y="-1802633"/>
            <a:ext cx="2449135" cy="97520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8B03EA-0F2B-32C3-9FBF-D82BF8D3BC8D}"/>
              </a:ext>
            </a:extLst>
          </p:cNvPr>
          <p:cNvSpPr/>
          <p:nvPr/>
        </p:nvSpPr>
        <p:spPr>
          <a:xfrm>
            <a:off x="6095060" y="4057161"/>
            <a:ext cx="4716165" cy="519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400B66-2F00-F63C-9C1C-25CFCA981B28}"/>
              </a:ext>
            </a:extLst>
          </p:cNvPr>
          <p:cNvSpPr txBox="1"/>
          <p:nvPr/>
        </p:nvSpPr>
        <p:spPr>
          <a:xfrm>
            <a:off x="5526738" y="3608957"/>
            <a:ext cx="1376105" cy="707886"/>
          </a:xfrm>
          <a:prstGeom prst="rect">
            <a:avLst/>
          </a:prstGeom>
          <a:solidFill>
            <a:schemeClr val="bg1"/>
          </a:solidFill>
        </p:spPr>
        <p:txBody>
          <a:bodyPr wrap="square" rtlCol="0">
            <a:spAutoFit/>
          </a:bodyPr>
          <a:lstStyle/>
          <a:p>
            <a:pPr algn="ctr"/>
            <a:r>
              <a:rPr lang="en-US" sz="2000" dirty="0"/>
              <a:t>Atlas Booster</a:t>
            </a:r>
          </a:p>
        </p:txBody>
      </p:sp>
      <p:sp>
        <p:nvSpPr>
          <p:cNvPr id="6" name="TextBox 5">
            <a:extLst>
              <a:ext uri="{FF2B5EF4-FFF2-40B4-BE49-F238E27FC236}">
                <a16:creationId xmlns:a16="http://schemas.microsoft.com/office/drawing/2014/main" id="{82E0397E-9D07-4B86-FDB3-C37422A5BAFE}"/>
              </a:ext>
            </a:extLst>
          </p:cNvPr>
          <p:cNvSpPr txBox="1"/>
          <p:nvPr/>
        </p:nvSpPr>
        <p:spPr>
          <a:xfrm>
            <a:off x="7260609" y="3440002"/>
            <a:ext cx="1586661" cy="707886"/>
          </a:xfrm>
          <a:prstGeom prst="rect">
            <a:avLst/>
          </a:prstGeom>
          <a:solidFill>
            <a:schemeClr val="bg1"/>
          </a:solidFill>
        </p:spPr>
        <p:txBody>
          <a:bodyPr wrap="square" rtlCol="0">
            <a:spAutoFit/>
          </a:bodyPr>
          <a:lstStyle/>
          <a:p>
            <a:pPr algn="ctr"/>
            <a:r>
              <a:rPr lang="en-US" sz="2000" dirty="0" err="1"/>
              <a:t>Agena</a:t>
            </a:r>
            <a:r>
              <a:rPr lang="en-US" sz="2000" dirty="0"/>
              <a:t> B</a:t>
            </a:r>
          </a:p>
          <a:p>
            <a:pPr algn="ctr"/>
            <a:r>
              <a:rPr lang="en-US" sz="2000" dirty="0"/>
              <a:t>Upper Stage </a:t>
            </a:r>
          </a:p>
        </p:txBody>
      </p:sp>
      <p:sp>
        <p:nvSpPr>
          <p:cNvPr id="8" name="TextBox 7">
            <a:extLst>
              <a:ext uri="{FF2B5EF4-FFF2-40B4-BE49-F238E27FC236}">
                <a16:creationId xmlns:a16="http://schemas.microsoft.com/office/drawing/2014/main" id="{988B604E-4775-E7AB-55EA-4B59084C59F6}"/>
              </a:ext>
            </a:extLst>
          </p:cNvPr>
          <p:cNvSpPr txBox="1"/>
          <p:nvPr/>
        </p:nvSpPr>
        <p:spPr>
          <a:xfrm>
            <a:off x="9035735" y="3428999"/>
            <a:ext cx="1376105" cy="707886"/>
          </a:xfrm>
          <a:prstGeom prst="rect">
            <a:avLst/>
          </a:prstGeom>
          <a:solidFill>
            <a:schemeClr val="bg1"/>
          </a:solidFill>
        </p:spPr>
        <p:txBody>
          <a:bodyPr wrap="square" rtlCol="0">
            <a:spAutoFit/>
          </a:bodyPr>
          <a:lstStyle/>
          <a:p>
            <a:pPr algn="ctr"/>
            <a:r>
              <a:rPr lang="en-US" sz="2000" dirty="0"/>
              <a:t>Ranger Spacecraft</a:t>
            </a:r>
          </a:p>
        </p:txBody>
      </p:sp>
      <p:cxnSp>
        <p:nvCxnSpPr>
          <p:cNvPr id="7" name="Straight Connector 6">
            <a:extLst>
              <a:ext uri="{FF2B5EF4-FFF2-40B4-BE49-F238E27FC236}">
                <a16:creationId xmlns:a16="http://schemas.microsoft.com/office/drawing/2014/main" id="{293CECAB-A2F2-BC91-5427-42DFDEBB3951}"/>
              </a:ext>
            </a:extLst>
          </p:cNvPr>
          <p:cNvCxnSpPr>
            <a:cxnSpLocks/>
          </p:cNvCxnSpPr>
          <p:nvPr/>
        </p:nvCxnSpPr>
        <p:spPr>
          <a:xfrm>
            <a:off x="8847270" y="886092"/>
            <a:ext cx="0" cy="50858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B6948464-4934-2867-C4AD-98A241363C65}"/>
              </a:ext>
            </a:extLst>
          </p:cNvPr>
          <p:cNvSpPr/>
          <p:nvPr/>
        </p:nvSpPr>
        <p:spPr>
          <a:xfrm>
            <a:off x="9424606" y="1237438"/>
            <a:ext cx="2361032" cy="982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Spacecraft</a:t>
            </a:r>
          </a:p>
        </p:txBody>
      </p:sp>
      <p:sp>
        <p:nvSpPr>
          <p:cNvPr id="10" name="Right Arrow 9">
            <a:extLst>
              <a:ext uri="{FF2B5EF4-FFF2-40B4-BE49-F238E27FC236}">
                <a16:creationId xmlns:a16="http://schemas.microsoft.com/office/drawing/2014/main" id="{B43A9E50-94B3-6652-0FE5-0DFAB7884438}"/>
              </a:ext>
            </a:extLst>
          </p:cNvPr>
          <p:cNvSpPr/>
          <p:nvPr/>
        </p:nvSpPr>
        <p:spPr>
          <a:xfrm flipH="1">
            <a:off x="5526738" y="1220926"/>
            <a:ext cx="2743197" cy="1015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Launch</a:t>
            </a:r>
            <a:r>
              <a:rPr lang="en-US" sz="2800" dirty="0"/>
              <a:t> </a:t>
            </a:r>
            <a:r>
              <a:rPr lang="en-US" sz="2800" b="1" dirty="0"/>
              <a:t>Vehicle</a:t>
            </a:r>
          </a:p>
        </p:txBody>
      </p:sp>
      <p:sp>
        <p:nvSpPr>
          <p:cNvPr id="12" name="Right Arrow 11">
            <a:extLst>
              <a:ext uri="{FF2B5EF4-FFF2-40B4-BE49-F238E27FC236}">
                <a16:creationId xmlns:a16="http://schemas.microsoft.com/office/drawing/2014/main" id="{67458A3A-0F0A-37B0-20CB-AD44CF7A87E7}"/>
              </a:ext>
            </a:extLst>
          </p:cNvPr>
          <p:cNvSpPr/>
          <p:nvPr/>
        </p:nvSpPr>
        <p:spPr>
          <a:xfrm>
            <a:off x="9456881" y="4502165"/>
            <a:ext cx="2443701" cy="143463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Ranger 4-5 Failures</a:t>
            </a:r>
          </a:p>
        </p:txBody>
      </p:sp>
    </p:spTree>
    <p:custDataLst>
      <p:tags r:id="rId1"/>
    </p:custDataLst>
    <p:extLst>
      <p:ext uri="{BB962C8B-B14F-4D97-AF65-F5344CB8AC3E}">
        <p14:creationId xmlns:p14="http://schemas.microsoft.com/office/powerpoint/2010/main" val="2525898378"/>
      </p:ext>
    </p:extLst>
  </p:cSld>
  <p:clrMapOvr>
    <a:masterClrMapping/>
  </p:clrMapOvr>
  <mc:AlternateContent xmlns:mc="http://schemas.openxmlformats.org/markup-compatibility/2006" xmlns:p14="http://schemas.microsoft.com/office/powerpoint/2010/main">
    <mc:Choice Requires="p14">
      <p:transition spd="slow" p14:dur="2000" advTm="21845"/>
    </mc:Choice>
    <mc:Fallback xmlns="">
      <p:transition spd="slow" advTm="21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09244" y="1967265"/>
            <a:ext cx="2628900" cy="2547257"/>
          </a:xfrm>
          <a:noFill/>
        </p:spPr>
        <p:txBody>
          <a:bodyPr vert="horz" lIns="91440" tIns="45720" rIns="91440" bIns="45720" rtlCol="0" anchor="ctr">
            <a:normAutofit/>
          </a:bodyPr>
          <a:lstStyle/>
          <a:p>
            <a:pPr algn="ctr"/>
            <a:r>
              <a:rPr lang="en-US" sz="3600" dirty="0">
                <a:solidFill>
                  <a:srgbClr val="FFFFFF"/>
                </a:solidFill>
              </a:rPr>
              <a:t>Root Cause of Ranger </a:t>
            </a:r>
            <a:br>
              <a:rPr lang="en-US" sz="3600" dirty="0">
                <a:solidFill>
                  <a:srgbClr val="FFFFFF"/>
                </a:solidFill>
              </a:rPr>
            </a:br>
            <a:r>
              <a:rPr lang="en-US" sz="3600" dirty="0">
                <a:solidFill>
                  <a:srgbClr val="FFFFFF"/>
                </a:solidFill>
              </a:rPr>
              <a:t>4-5 Failures</a:t>
            </a:r>
          </a:p>
        </p:txBody>
      </p:sp>
      <p:sp>
        <p:nvSpPr>
          <p:cNvPr id="3" name="Slide Number Placeholder 2">
            <a:extLst>
              <a:ext uri="{FF2B5EF4-FFF2-40B4-BE49-F238E27FC236}">
                <a16:creationId xmlns:a16="http://schemas.microsoft.com/office/drawing/2014/main" id="{26B538AA-552B-D57A-BF39-28EDA27D0D8E}"/>
              </a:ext>
            </a:extLst>
          </p:cNvPr>
          <p:cNvSpPr>
            <a:spLocks noGrp="1"/>
          </p:cNvSpPr>
          <p:nvPr>
            <p:ph type="sldNum" sz="quarter" idx="12"/>
          </p:nvPr>
        </p:nvSpPr>
        <p:spPr/>
        <p:txBody>
          <a:bodyPr/>
          <a:lstStyle/>
          <a:p>
            <a:fld id="{1DC7184E-8DC8-5D47-B089-6DA42C992B8F}" type="slidenum">
              <a:rPr lang="en-US" smtClean="0"/>
              <a:t>14</a:t>
            </a:fld>
            <a:endParaRPr lang="en-US"/>
          </a:p>
        </p:txBody>
      </p:sp>
      <p:sp>
        <p:nvSpPr>
          <p:cNvPr id="5" name="Rectangle 4">
            <a:extLst>
              <a:ext uri="{FF2B5EF4-FFF2-40B4-BE49-F238E27FC236}">
                <a16:creationId xmlns:a16="http://schemas.microsoft.com/office/drawing/2014/main" id="{ABE4D647-9055-542D-226D-A4E128EEDE5B}"/>
              </a:ext>
            </a:extLst>
          </p:cNvPr>
          <p:cNvSpPr/>
          <p:nvPr/>
        </p:nvSpPr>
        <p:spPr>
          <a:xfrm>
            <a:off x="4646569" y="198447"/>
            <a:ext cx="6536187" cy="2646878"/>
          </a:xfrm>
          <a:prstGeom prst="rect">
            <a:avLst/>
          </a:prstGeom>
          <a:solidFill>
            <a:schemeClr val="accent1">
              <a:lumMod val="20000"/>
              <a:lumOff val="80000"/>
            </a:schemeClr>
          </a:solidFill>
        </p:spPr>
        <p:txBody>
          <a:bodyPr wrap="square">
            <a:spAutoFit/>
          </a:bodyPr>
          <a:lstStyle/>
          <a:p>
            <a:r>
              <a:rPr lang="en-US" b="1" dirty="0">
                <a:solidFill>
                  <a:srgbClr val="39464E"/>
                </a:solidFill>
                <a:latin typeface="Droid Sans"/>
              </a:rPr>
              <a:t>Ranger 4 -  Spacecraft - </a:t>
            </a:r>
            <a:r>
              <a:rPr lang="en-US" dirty="0"/>
              <a:t>Unknown. </a:t>
            </a:r>
          </a:p>
          <a:p>
            <a:r>
              <a:rPr lang="en-US" sz="1600" i="1" dirty="0"/>
              <a:t>An onboard computer failure caused failure of the deployment of the solar arrays and navigation system operations.  R4 crashed into the Moon</a:t>
            </a: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Possibly nonmarginal design of computer circuits, component failure due to environment or marginal quality parts.</a:t>
            </a:r>
          </a:p>
          <a:p>
            <a:pPr marL="742950" lvl="1" indent="-285750">
              <a:buFont typeface="Arial" panose="020B0604020202020204" pitchFamily="34" charset="0"/>
              <a:buChar char="•"/>
            </a:pPr>
            <a:r>
              <a:rPr lang="en-US" sz="1600" dirty="0"/>
              <a:t>Failure never seen before flight, never duplicated despite many attempts after flight.</a:t>
            </a:r>
          </a:p>
          <a:p>
            <a:endParaRPr lang="en-US" b="1" dirty="0">
              <a:solidFill>
                <a:srgbClr val="39464E"/>
              </a:solidFill>
              <a:latin typeface="Droid Sans"/>
            </a:endParaRPr>
          </a:p>
          <a:p>
            <a:r>
              <a:rPr lang="en-US" b="1" dirty="0">
                <a:solidFill>
                  <a:srgbClr val="39464E"/>
                </a:solidFill>
                <a:latin typeface="Droid Sans"/>
              </a:rPr>
              <a:t>Computer Failure -&gt; Power and Nav loss</a:t>
            </a:r>
          </a:p>
        </p:txBody>
      </p:sp>
      <p:sp>
        <p:nvSpPr>
          <p:cNvPr id="8" name="Rectangle 7">
            <a:extLst>
              <a:ext uri="{FF2B5EF4-FFF2-40B4-BE49-F238E27FC236}">
                <a16:creationId xmlns:a16="http://schemas.microsoft.com/office/drawing/2014/main" id="{55CF0C6D-A4CD-21C3-8E1B-4CA87EA80396}"/>
              </a:ext>
            </a:extLst>
          </p:cNvPr>
          <p:cNvSpPr/>
          <p:nvPr/>
        </p:nvSpPr>
        <p:spPr>
          <a:xfrm>
            <a:off x="240709" y="6352143"/>
            <a:ext cx="3206134" cy="307777"/>
          </a:xfrm>
          <a:prstGeom prst="rect">
            <a:avLst/>
          </a:prstGeom>
        </p:spPr>
        <p:txBody>
          <a:bodyPr wrap="none">
            <a:spAutoFit/>
          </a:bodyPr>
          <a:lstStyle/>
          <a:p>
            <a:r>
              <a:rPr lang="en-US" sz="1400" i="1" dirty="0">
                <a:solidFill>
                  <a:schemeClr val="bg1">
                    <a:lumMod val="65000"/>
                  </a:schemeClr>
                </a:solidFill>
                <a:latin typeface="Times" pitchFamily="2" charset="0"/>
              </a:rPr>
              <a:t>Burke, Ranger Inflight Failures. Oct 1962</a:t>
            </a:r>
            <a:endParaRPr lang="en-US" sz="1400" i="1" dirty="0">
              <a:solidFill>
                <a:schemeClr val="bg1">
                  <a:lumMod val="65000"/>
                </a:schemeClr>
              </a:solidFill>
              <a:effectLst/>
              <a:latin typeface="Times" pitchFamily="2" charset="0"/>
            </a:endParaRPr>
          </a:p>
        </p:txBody>
      </p:sp>
      <p:sp>
        <p:nvSpPr>
          <p:cNvPr id="11" name="Rectangle 10">
            <a:extLst>
              <a:ext uri="{FF2B5EF4-FFF2-40B4-BE49-F238E27FC236}">
                <a16:creationId xmlns:a16="http://schemas.microsoft.com/office/drawing/2014/main" id="{17230D89-97B6-FD2C-7074-C69AF5D79B34}"/>
              </a:ext>
            </a:extLst>
          </p:cNvPr>
          <p:cNvSpPr/>
          <p:nvPr/>
        </p:nvSpPr>
        <p:spPr>
          <a:xfrm>
            <a:off x="4636691" y="2425351"/>
            <a:ext cx="6978659" cy="338554"/>
          </a:xfrm>
          <a:prstGeom prst="rect">
            <a:avLst/>
          </a:prstGeom>
        </p:spPr>
        <p:txBody>
          <a:bodyPr wrap="square">
            <a:spAutoFit/>
          </a:bodyPr>
          <a:lstStyle/>
          <a:p>
            <a:r>
              <a:rPr lang="en-US" sz="1600" i="1" dirty="0"/>
              <a:t>.</a:t>
            </a:r>
          </a:p>
        </p:txBody>
      </p:sp>
      <p:sp>
        <p:nvSpPr>
          <p:cNvPr id="15" name="Rectangle 14">
            <a:extLst>
              <a:ext uri="{FF2B5EF4-FFF2-40B4-BE49-F238E27FC236}">
                <a16:creationId xmlns:a16="http://schemas.microsoft.com/office/drawing/2014/main" id="{330AE5A1-6F1B-30A7-1B95-BA32ECD503F9}"/>
              </a:ext>
            </a:extLst>
          </p:cNvPr>
          <p:cNvSpPr/>
          <p:nvPr/>
        </p:nvSpPr>
        <p:spPr>
          <a:xfrm>
            <a:off x="4540596" y="5336114"/>
            <a:ext cx="6632281" cy="1015663"/>
          </a:xfrm>
          <a:prstGeom prst="rect">
            <a:avLst/>
          </a:prstGeom>
          <a:solidFill>
            <a:schemeClr val="tx1">
              <a:lumMod val="75000"/>
              <a:lumOff val="25000"/>
            </a:schemeClr>
          </a:solidFill>
        </p:spPr>
        <p:txBody>
          <a:bodyPr wrap="square">
            <a:spAutoFit/>
          </a:bodyPr>
          <a:lstStyle/>
          <a:p>
            <a:r>
              <a:rPr lang="en-US" sz="2000" dirty="0">
                <a:solidFill>
                  <a:schemeClr val="bg1"/>
                </a:solidFill>
                <a:latin typeface="Droid Sans"/>
              </a:rPr>
              <a:t>“Ranger 5’s in-flight failure appeared to be localized in a power switch and logic module;  examination of spare units revealed many weaknesses in design and assembly</a:t>
            </a:r>
            <a:r>
              <a:rPr lang="en-US" sz="1600" i="1" dirty="0">
                <a:solidFill>
                  <a:schemeClr val="bg1"/>
                </a:solidFill>
                <a:latin typeface="Droid Sans"/>
              </a:rPr>
              <a:t>.”</a:t>
            </a:r>
            <a:endParaRPr lang="en-US" sz="2000" dirty="0">
              <a:solidFill>
                <a:schemeClr val="bg1"/>
              </a:solidFill>
              <a:latin typeface="Droid Sans"/>
            </a:endParaRPr>
          </a:p>
        </p:txBody>
      </p:sp>
      <p:sp>
        <p:nvSpPr>
          <p:cNvPr id="16" name="Rectangle 15">
            <a:extLst>
              <a:ext uri="{FF2B5EF4-FFF2-40B4-BE49-F238E27FC236}">
                <a16:creationId xmlns:a16="http://schemas.microsoft.com/office/drawing/2014/main" id="{EB032F03-B1CA-BE75-71C8-0444C66F86C8}"/>
              </a:ext>
            </a:extLst>
          </p:cNvPr>
          <p:cNvSpPr/>
          <p:nvPr/>
        </p:nvSpPr>
        <p:spPr>
          <a:xfrm>
            <a:off x="4636691" y="3082594"/>
            <a:ext cx="6536187" cy="2031325"/>
          </a:xfrm>
          <a:prstGeom prst="rect">
            <a:avLst/>
          </a:prstGeom>
          <a:solidFill>
            <a:schemeClr val="accent1">
              <a:lumMod val="20000"/>
              <a:lumOff val="80000"/>
            </a:schemeClr>
          </a:solidFill>
        </p:spPr>
        <p:txBody>
          <a:bodyPr wrap="square">
            <a:spAutoFit/>
          </a:bodyPr>
          <a:lstStyle/>
          <a:p>
            <a:r>
              <a:rPr lang="en-US" b="1" dirty="0">
                <a:solidFill>
                  <a:srgbClr val="39464E"/>
                </a:solidFill>
                <a:latin typeface="Droid Sans"/>
              </a:rPr>
              <a:t>Ranger 5 -  Spacecraft - </a:t>
            </a:r>
            <a:r>
              <a:rPr lang="en-US" dirty="0"/>
              <a:t>Unknown. </a:t>
            </a:r>
          </a:p>
          <a:p>
            <a:r>
              <a:rPr lang="en-US" dirty="0"/>
              <a:t>A malfunction with the spacecraft's batteries caused them to drain after about eight hours of flight and an electrical short in the solar array.  The spacecraft missed the Moon by ~700km and remains in heliocentric orbit. </a:t>
            </a:r>
            <a:endParaRPr lang="en-US" b="1" dirty="0">
              <a:solidFill>
                <a:srgbClr val="39464E"/>
              </a:solidFill>
              <a:latin typeface="Droid Sans"/>
            </a:endParaRPr>
          </a:p>
          <a:p>
            <a:endParaRPr lang="en-US" b="1" dirty="0">
              <a:solidFill>
                <a:srgbClr val="39464E"/>
              </a:solidFill>
              <a:latin typeface="Droid Sans"/>
            </a:endParaRPr>
          </a:p>
          <a:p>
            <a:r>
              <a:rPr lang="en-US" b="1" dirty="0">
                <a:solidFill>
                  <a:srgbClr val="39464E"/>
                </a:solidFill>
                <a:latin typeface="Droid Sans"/>
              </a:rPr>
              <a:t>Root cause:  Electrical System Failure</a:t>
            </a:r>
            <a:endParaRPr lang="en-US" b="1" dirty="0"/>
          </a:p>
        </p:txBody>
      </p:sp>
      <p:sp>
        <p:nvSpPr>
          <p:cNvPr id="12" name="Rectangle 11">
            <a:extLst>
              <a:ext uri="{FF2B5EF4-FFF2-40B4-BE49-F238E27FC236}">
                <a16:creationId xmlns:a16="http://schemas.microsoft.com/office/drawing/2014/main" id="{B3E909EA-EC1D-560E-364A-3E89023FD816}"/>
              </a:ext>
            </a:extLst>
          </p:cNvPr>
          <p:cNvSpPr/>
          <p:nvPr/>
        </p:nvSpPr>
        <p:spPr>
          <a:xfrm>
            <a:off x="4739036" y="1574019"/>
            <a:ext cx="6526308" cy="1138773"/>
          </a:xfrm>
          <a:prstGeom prst="rect">
            <a:avLst/>
          </a:prstGeom>
          <a:solidFill>
            <a:schemeClr val="tx1">
              <a:lumMod val="75000"/>
              <a:lumOff val="25000"/>
            </a:schemeClr>
          </a:solidFill>
        </p:spPr>
        <p:txBody>
          <a:bodyPr wrap="square">
            <a:spAutoFit/>
          </a:bodyPr>
          <a:lstStyle/>
          <a:p>
            <a:r>
              <a:rPr lang="en-US" sz="2000" dirty="0">
                <a:solidFill>
                  <a:schemeClr val="bg1"/>
                </a:solidFill>
                <a:latin typeface="Droid Sans"/>
              </a:rPr>
              <a:t>“The laboratory scrutinized the possible reasons for the computer failure but without conclusive result.”</a:t>
            </a:r>
          </a:p>
          <a:p>
            <a:endParaRPr lang="en-US" sz="1600" i="1" dirty="0">
              <a:solidFill>
                <a:schemeClr val="bg1"/>
              </a:solidFill>
              <a:latin typeface="Droid Sans"/>
            </a:endParaRPr>
          </a:p>
          <a:p>
            <a:r>
              <a:rPr lang="en-US" sz="1200" i="1" dirty="0">
                <a:solidFill>
                  <a:schemeClr val="bg1"/>
                </a:solidFill>
                <a:latin typeface="Droid Sans"/>
              </a:rPr>
              <a:t>California Institute of Technology Working Group Paper, 1978</a:t>
            </a:r>
            <a:endParaRPr lang="en-US" sz="1200" i="1" dirty="0">
              <a:solidFill>
                <a:schemeClr val="bg1"/>
              </a:solidFill>
            </a:endParaRPr>
          </a:p>
        </p:txBody>
      </p:sp>
    </p:spTree>
    <p:custDataLst>
      <p:tags r:id="rId1"/>
    </p:custDataLst>
    <p:extLst>
      <p:ext uri="{BB962C8B-B14F-4D97-AF65-F5344CB8AC3E}">
        <p14:creationId xmlns:p14="http://schemas.microsoft.com/office/powerpoint/2010/main" val="3361345266"/>
      </p:ext>
    </p:extLst>
  </p:cSld>
  <p:clrMapOvr>
    <a:masterClrMapping/>
  </p:clrMapOvr>
  <mc:AlternateContent xmlns:mc="http://schemas.openxmlformats.org/markup-compatibility/2006" xmlns:p14="http://schemas.microsoft.com/office/powerpoint/2010/main">
    <mc:Choice Requires="p14">
      <p:transition spd="slow" p14:dur="2000" advTm="92183"/>
    </mc:Choice>
    <mc:Fallback xmlns="">
      <p:transition spd="slow" advTm="92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Before  moving on… </a:t>
            </a:r>
          </a:p>
        </p:txBody>
      </p:sp>
      <p:graphicFrame>
        <p:nvGraphicFramePr>
          <p:cNvPr id="6" name="Table 6">
            <a:extLst>
              <a:ext uri="{FF2B5EF4-FFF2-40B4-BE49-F238E27FC236}">
                <a16:creationId xmlns:a16="http://schemas.microsoft.com/office/drawing/2014/main" id="{5E2CA7B4-3AA4-491E-D2F3-32BF55164406}"/>
              </a:ext>
            </a:extLst>
          </p:cNvPr>
          <p:cNvGraphicFramePr>
            <a:graphicFrameLocks noGrp="1"/>
          </p:cNvGraphicFramePr>
          <p:nvPr>
            <p:extLst>
              <p:ext uri="{D42A27DB-BD31-4B8C-83A1-F6EECF244321}">
                <p14:modId xmlns:p14="http://schemas.microsoft.com/office/powerpoint/2010/main" val="1784553950"/>
              </p:ext>
            </p:extLst>
          </p:nvPr>
        </p:nvGraphicFramePr>
        <p:xfrm>
          <a:off x="4777316" y="1205258"/>
          <a:ext cx="5563186" cy="4445163"/>
        </p:xfrm>
        <a:graphic>
          <a:graphicData uri="http://schemas.openxmlformats.org/drawingml/2006/table">
            <a:tbl>
              <a:tblPr firstRow="1" bandRow="1">
                <a:tableStyleId>{5C22544A-7EE6-4342-B048-85BDC9FD1C3A}</a:tableStyleId>
              </a:tblPr>
              <a:tblGrid>
                <a:gridCol w="1546488">
                  <a:extLst>
                    <a:ext uri="{9D8B030D-6E8A-4147-A177-3AD203B41FA5}">
                      <a16:colId xmlns:a16="http://schemas.microsoft.com/office/drawing/2014/main" val="2049426685"/>
                    </a:ext>
                  </a:extLst>
                </a:gridCol>
                <a:gridCol w="1710374">
                  <a:extLst>
                    <a:ext uri="{9D8B030D-6E8A-4147-A177-3AD203B41FA5}">
                      <a16:colId xmlns:a16="http://schemas.microsoft.com/office/drawing/2014/main" val="2021928329"/>
                    </a:ext>
                  </a:extLst>
                </a:gridCol>
                <a:gridCol w="2306324">
                  <a:extLst>
                    <a:ext uri="{9D8B030D-6E8A-4147-A177-3AD203B41FA5}">
                      <a16:colId xmlns:a16="http://schemas.microsoft.com/office/drawing/2014/main" val="512158732"/>
                    </a:ext>
                  </a:extLst>
                </a:gridCol>
              </a:tblGrid>
              <a:tr h="699876">
                <a:tc>
                  <a:txBody>
                    <a:bodyPr/>
                    <a:lstStyle/>
                    <a:p>
                      <a:pPr algn="ctr"/>
                      <a:r>
                        <a:rPr lang="en-US" sz="1900"/>
                        <a:t>Mission </a:t>
                      </a:r>
                    </a:p>
                  </a:txBody>
                  <a:tcPr marL="94578" marR="94578" marT="47289" marB="47289"/>
                </a:tc>
                <a:tc>
                  <a:txBody>
                    <a:bodyPr/>
                    <a:lstStyle/>
                    <a:p>
                      <a:pPr algn="ctr"/>
                      <a:r>
                        <a:rPr lang="en-US" sz="1900"/>
                        <a:t>Launch Date</a:t>
                      </a:r>
                    </a:p>
                  </a:txBody>
                  <a:tcPr marL="94578" marR="94578" marT="47289" marB="47289"/>
                </a:tc>
                <a:tc>
                  <a:txBody>
                    <a:bodyPr/>
                    <a:lstStyle/>
                    <a:p>
                      <a:pPr algn="ctr"/>
                      <a:r>
                        <a:rPr lang="en-US" sz="1900" dirty="0"/>
                        <a:t>Mission Failure Cause</a:t>
                      </a:r>
                    </a:p>
                  </a:txBody>
                  <a:tcPr marL="94578" marR="94578" marT="47289" marB="47289"/>
                </a:tc>
                <a:extLst>
                  <a:ext uri="{0D108BD9-81ED-4DB2-BD59-A6C34878D82A}">
                    <a16:rowId xmlns:a16="http://schemas.microsoft.com/office/drawing/2014/main" val="3852719509"/>
                  </a:ext>
                </a:extLst>
              </a:tr>
              <a:tr h="416143">
                <a:tc>
                  <a:txBody>
                    <a:bodyPr/>
                    <a:lstStyle/>
                    <a:p>
                      <a:pPr algn="l"/>
                      <a:r>
                        <a:rPr lang="en-US" sz="1900"/>
                        <a:t>Ranger 1</a:t>
                      </a:r>
                    </a:p>
                  </a:txBody>
                  <a:tcPr marL="94578" marR="94578" marT="47289" marB="47289"/>
                </a:tc>
                <a:tc>
                  <a:txBody>
                    <a:bodyPr/>
                    <a:lstStyle/>
                    <a:p>
                      <a:pPr marL="7938" indent="0" algn="ctr">
                        <a:tabLst/>
                      </a:pPr>
                      <a:r>
                        <a:rPr lang="en-US" sz="1900" dirty="0"/>
                        <a:t>8/23/1961</a:t>
                      </a:r>
                    </a:p>
                  </a:txBody>
                  <a:tcPr marL="94578" marR="94578" marT="47289" marB="47289"/>
                </a:tc>
                <a:tc>
                  <a:txBody>
                    <a:bodyPr/>
                    <a:lstStyle/>
                    <a:p>
                      <a:pPr algn="ctr"/>
                      <a:r>
                        <a:rPr lang="en-US" sz="1900" dirty="0" err="1"/>
                        <a:t>Agena</a:t>
                      </a:r>
                      <a:r>
                        <a:rPr lang="en-US" sz="1900" dirty="0"/>
                        <a:t> 6001 Failure</a:t>
                      </a:r>
                    </a:p>
                  </a:txBody>
                  <a:tcPr marL="94578" marR="94578" marT="47289" marB="47289"/>
                </a:tc>
                <a:extLst>
                  <a:ext uri="{0D108BD9-81ED-4DB2-BD59-A6C34878D82A}">
                    <a16:rowId xmlns:a16="http://schemas.microsoft.com/office/drawing/2014/main" val="3430065961"/>
                  </a:ext>
                </a:extLst>
              </a:tr>
              <a:tr h="416143">
                <a:tc>
                  <a:txBody>
                    <a:bodyPr/>
                    <a:lstStyle/>
                    <a:p>
                      <a:pPr algn="l"/>
                      <a:r>
                        <a:rPr lang="en-US" sz="1900" dirty="0">
                          <a:solidFill>
                            <a:schemeClr val="tx1"/>
                          </a:solidFill>
                        </a:rPr>
                        <a:t>Ranger 2</a:t>
                      </a:r>
                    </a:p>
                  </a:txBody>
                  <a:tcPr marL="94578" marR="94578" marT="47289" marB="47289"/>
                </a:tc>
                <a:tc>
                  <a:txBody>
                    <a:bodyPr/>
                    <a:lstStyle/>
                    <a:p>
                      <a:pPr algn="ctr"/>
                      <a:r>
                        <a:rPr lang="en-US" sz="1900" dirty="0">
                          <a:solidFill>
                            <a:schemeClr val="tx1"/>
                          </a:solidFill>
                        </a:rPr>
                        <a:t>11/18/1961</a:t>
                      </a:r>
                    </a:p>
                  </a:txBody>
                  <a:tcPr marL="94578" marR="94578" marT="47289" marB="47289"/>
                </a:tc>
                <a:tc>
                  <a:txBody>
                    <a:bodyPr/>
                    <a:lstStyle/>
                    <a:p>
                      <a:pPr algn="ctr"/>
                      <a:r>
                        <a:rPr lang="en-US" sz="1900" dirty="0" err="1">
                          <a:solidFill>
                            <a:schemeClr val="tx1"/>
                          </a:solidFill>
                        </a:rPr>
                        <a:t>Agena</a:t>
                      </a:r>
                      <a:r>
                        <a:rPr lang="en-US" sz="1900" dirty="0">
                          <a:solidFill>
                            <a:schemeClr val="tx1"/>
                          </a:solidFill>
                        </a:rPr>
                        <a:t> 6002 Failure</a:t>
                      </a:r>
                    </a:p>
                  </a:txBody>
                  <a:tcPr marL="94578" marR="94578" marT="47289" marB="47289"/>
                </a:tc>
                <a:extLst>
                  <a:ext uri="{0D108BD9-81ED-4DB2-BD59-A6C34878D82A}">
                    <a16:rowId xmlns:a16="http://schemas.microsoft.com/office/drawing/2014/main" val="2126695829"/>
                  </a:ext>
                </a:extLst>
              </a:tr>
              <a:tr h="416143">
                <a:tc>
                  <a:txBody>
                    <a:bodyPr/>
                    <a:lstStyle/>
                    <a:p>
                      <a:pPr algn="l"/>
                      <a:r>
                        <a:rPr lang="en-US" sz="1900" dirty="0">
                          <a:solidFill>
                            <a:schemeClr val="tx1"/>
                          </a:solidFill>
                        </a:rPr>
                        <a:t>Ranger 3</a:t>
                      </a:r>
                    </a:p>
                  </a:txBody>
                  <a:tcPr marL="94578" marR="94578" marT="47289" marB="47289">
                    <a:solidFill>
                      <a:schemeClr val="accent4">
                        <a:lumMod val="20000"/>
                        <a:lumOff val="80000"/>
                      </a:schemeClr>
                    </a:solidFill>
                  </a:tcPr>
                </a:tc>
                <a:tc>
                  <a:txBody>
                    <a:bodyPr/>
                    <a:lstStyle/>
                    <a:p>
                      <a:pPr algn="ctr"/>
                      <a:r>
                        <a:rPr lang="en-US" sz="1900">
                          <a:solidFill>
                            <a:schemeClr val="tx1"/>
                          </a:solidFill>
                        </a:rPr>
                        <a:t>1/26/1962</a:t>
                      </a:r>
                    </a:p>
                  </a:txBody>
                  <a:tcPr marL="94578" marR="94578" marT="47289" marB="47289">
                    <a:solidFill>
                      <a:schemeClr val="accent4">
                        <a:lumMod val="20000"/>
                        <a:lumOff val="80000"/>
                      </a:schemeClr>
                    </a:solidFill>
                  </a:tcPr>
                </a:tc>
                <a:tc>
                  <a:txBody>
                    <a:bodyPr/>
                    <a:lstStyle/>
                    <a:p>
                      <a:pPr algn="ctr"/>
                      <a:r>
                        <a:rPr lang="en-US" sz="1900" dirty="0" err="1">
                          <a:solidFill>
                            <a:schemeClr val="tx1"/>
                          </a:solidFill>
                        </a:rPr>
                        <a:t>Agena</a:t>
                      </a:r>
                      <a:r>
                        <a:rPr lang="en-US" sz="1900" dirty="0">
                          <a:solidFill>
                            <a:schemeClr val="tx1"/>
                          </a:solidFill>
                        </a:rPr>
                        <a:t> 6003 Failure</a:t>
                      </a:r>
                    </a:p>
                  </a:txBody>
                  <a:tcPr marL="94578" marR="94578" marT="47289" marB="47289">
                    <a:solidFill>
                      <a:schemeClr val="accent4">
                        <a:lumMod val="20000"/>
                        <a:lumOff val="80000"/>
                      </a:schemeClr>
                    </a:solidFill>
                  </a:tcPr>
                </a:tc>
                <a:extLst>
                  <a:ext uri="{0D108BD9-81ED-4DB2-BD59-A6C34878D82A}">
                    <a16:rowId xmlns:a16="http://schemas.microsoft.com/office/drawing/2014/main" val="2890947710"/>
                  </a:ext>
                </a:extLst>
              </a:tr>
              <a:tr h="416143">
                <a:tc>
                  <a:txBody>
                    <a:bodyPr/>
                    <a:lstStyle/>
                    <a:p>
                      <a:r>
                        <a:rPr lang="en-US" sz="1900" dirty="0">
                          <a:solidFill>
                            <a:schemeClr val="tx1"/>
                          </a:solidFill>
                        </a:rPr>
                        <a:t>Ranger 4</a:t>
                      </a:r>
                    </a:p>
                  </a:txBody>
                  <a:tcPr marL="94578" marR="94578" marT="47289" marB="47289">
                    <a:solidFill>
                      <a:schemeClr val="accent4">
                        <a:lumMod val="20000"/>
                        <a:lumOff val="80000"/>
                      </a:schemeClr>
                    </a:solidFill>
                  </a:tcPr>
                </a:tc>
                <a:tc>
                  <a:txBody>
                    <a:bodyPr/>
                    <a:lstStyle/>
                    <a:p>
                      <a:pPr algn="ctr"/>
                      <a:r>
                        <a:rPr lang="en-US" sz="1900" dirty="0">
                          <a:solidFill>
                            <a:schemeClr val="tx1"/>
                          </a:solidFill>
                        </a:rPr>
                        <a:t>4/23/1962</a:t>
                      </a:r>
                    </a:p>
                  </a:txBody>
                  <a:tcPr marL="94578" marR="94578" marT="47289" marB="47289">
                    <a:solidFill>
                      <a:schemeClr val="accent4">
                        <a:lumMod val="20000"/>
                        <a:lumOff val="80000"/>
                      </a:schemeClr>
                    </a:solidFill>
                  </a:tcPr>
                </a:tc>
                <a:tc>
                  <a:txBody>
                    <a:bodyPr/>
                    <a:lstStyle/>
                    <a:p>
                      <a:pPr algn="ctr"/>
                      <a:r>
                        <a:rPr lang="en-US" sz="1900" dirty="0">
                          <a:solidFill>
                            <a:schemeClr val="tx1"/>
                          </a:solidFill>
                        </a:rPr>
                        <a:t>Spacecraft failure</a:t>
                      </a:r>
                    </a:p>
                  </a:txBody>
                  <a:tcPr marL="94578" marR="94578" marT="47289" marB="47289">
                    <a:solidFill>
                      <a:schemeClr val="accent4">
                        <a:lumMod val="20000"/>
                        <a:lumOff val="80000"/>
                      </a:schemeClr>
                    </a:solidFill>
                  </a:tcPr>
                </a:tc>
                <a:extLst>
                  <a:ext uri="{0D108BD9-81ED-4DB2-BD59-A6C34878D82A}">
                    <a16:rowId xmlns:a16="http://schemas.microsoft.com/office/drawing/2014/main" val="3278353131"/>
                  </a:ext>
                </a:extLst>
              </a:tr>
              <a:tr h="416143">
                <a:tc>
                  <a:txBody>
                    <a:bodyPr/>
                    <a:lstStyle/>
                    <a:p>
                      <a:pPr algn="l"/>
                      <a:r>
                        <a:rPr lang="en-US" sz="1900" dirty="0">
                          <a:solidFill>
                            <a:schemeClr val="tx1"/>
                          </a:solidFill>
                        </a:rPr>
                        <a:t>Ranger 5</a:t>
                      </a:r>
                    </a:p>
                  </a:txBody>
                  <a:tcPr marL="94578" marR="94578" marT="47289" marB="47289">
                    <a:solidFill>
                      <a:schemeClr val="accent4">
                        <a:lumMod val="20000"/>
                        <a:lumOff val="80000"/>
                      </a:schemeClr>
                    </a:solidFill>
                  </a:tcPr>
                </a:tc>
                <a:tc>
                  <a:txBody>
                    <a:bodyPr/>
                    <a:lstStyle/>
                    <a:p>
                      <a:pPr algn="ctr"/>
                      <a:r>
                        <a:rPr lang="en-US" sz="1900" dirty="0">
                          <a:solidFill>
                            <a:schemeClr val="tx1"/>
                          </a:solidFill>
                        </a:rPr>
                        <a:t>10/18/1962</a:t>
                      </a:r>
                    </a:p>
                  </a:txBody>
                  <a:tcPr marL="94578" marR="94578" marT="47289" marB="47289">
                    <a:solidFill>
                      <a:schemeClr val="accent4">
                        <a:lumMod val="20000"/>
                        <a:lumOff val="80000"/>
                      </a:schemeClr>
                    </a:solidFill>
                  </a:tcPr>
                </a:tc>
                <a:tc>
                  <a:txBody>
                    <a:bodyPr/>
                    <a:lstStyle/>
                    <a:p>
                      <a:pPr algn="ctr"/>
                      <a:r>
                        <a:rPr lang="en-US" sz="1900" dirty="0">
                          <a:solidFill>
                            <a:schemeClr val="tx1"/>
                          </a:solidFill>
                        </a:rPr>
                        <a:t>Failure</a:t>
                      </a:r>
                    </a:p>
                  </a:txBody>
                  <a:tcPr marL="94578" marR="94578" marT="47289" marB="47289">
                    <a:solidFill>
                      <a:schemeClr val="accent4">
                        <a:lumMod val="20000"/>
                        <a:lumOff val="80000"/>
                      </a:schemeClr>
                    </a:solidFill>
                  </a:tcPr>
                </a:tc>
                <a:extLst>
                  <a:ext uri="{0D108BD9-81ED-4DB2-BD59-A6C34878D82A}">
                    <a16:rowId xmlns:a16="http://schemas.microsoft.com/office/drawing/2014/main" val="2171186038"/>
                  </a:ext>
                </a:extLst>
              </a:tr>
              <a:tr h="416143">
                <a:tc>
                  <a:txBody>
                    <a:bodyPr/>
                    <a:lstStyle/>
                    <a:p>
                      <a:r>
                        <a:rPr lang="en-US" sz="1900">
                          <a:solidFill>
                            <a:schemeClr val="bg1">
                              <a:lumMod val="65000"/>
                            </a:schemeClr>
                          </a:solidFill>
                        </a:rPr>
                        <a:t>Ranger 6</a:t>
                      </a:r>
                    </a:p>
                  </a:txBody>
                  <a:tcPr marL="94578" marR="94578" marT="47289" marB="47289"/>
                </a:tc>
                <a:tc>
                  <a:txBody>
                    <a:bodyPr/>
                    <a:lstStyle/>
                    <a:p>
                      <a:r>
                        <a:rPr lang="en-US" sz="1900">
                          <a:solidFill>
                            <a:schemeClr val="bg1">
                              <a:lumMod val="65000"/>
                            </a:schemeClr>
                          </a:solidFill>
                        </a:rPr>
                        <a:t>1/30/1964</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158048351"/>
                  </a:ext>
                </a:extLst>
              </a:tr>
              <a:tr h="416143">
                <a:tc>
                  <a:txBody>
                    <a:bodyPr/>
                    <a:lstStyle/>
                    <a:p>
                      <a:r>
                        <a:rPr lang="en-US" sz="1900">
                          <a:solidFill>
                            <a:schemeClr val="bg1">
                              <a:lumMod val="65000"/>
                            </a:schemeClr>
                          </a:solidFill>
                        </a:rPr>
                        <a:t>Ranger 7</a:t>
                      </a:r>
                    </a:p>
                  </a:txBody>
                  <a:tcPr marL="94578" marR="94578" marT="47289" marB="47289"/>
                </a:tc>
                <a:tc>
                  <a:txBody>
                    <a:bodyPr/>
                    <a:lstStyle/>
                    <a:p>
                      <a:r>
                        <a:rPr lang="en-US" sz="1900">
                          <a:solidFill>
                            <a:schemeClr val="bg1">
                              <a:lumMod val="65000"/>
                            </a:schemeClr>
                          </a:solidFill>
                        </a:rPr>
                        <a:t>7/28/1964</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846905310"/>
                  </a:ext>
                </a:extLst>
              </a:tr>
              <a:tr h="416143">
                <a:tc>
                  <a:txBody>
                    <a:bodyPr/>
                    <a:lstStyle/>
                    <a:p>
                      <a:r>
                        <a:rPr lang="en-US" sz="1900">
                          <a:solidFill>
                            <a:schemeClr val="bg1">
                              <a:lumMod val="65000"/>
                            </a:schemeClr>
                          </a:solidFill>
                        </a:rPr>
                        <a:t>Ranger 8</a:t>
                      </a:r>
                    </a:p>
                  </a:txBody>
                  <a:tcPr marL="94578" marR="94578" marT="47289" marB="47289"/>
                </a:tc>
                <a:tc>
                  <a:txBody>
                    <a:bodyPr/>
                    <a:lstStyle/>
                    <a:p>
                      <a:r>
                        <a:rPr lang="en-US" sz="1900">
                          <a:solidFill>
                            <a:schemeClr val="bg1">
                              <a:lumMod val="65000"/>
                            </a:schemeClr>
                          </a:solidFill>
                        </a:rPr>
                        <a:t>2/17/1965</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323073763"/>
                  </a:ext>
                </a:extLst>
              </a:tr>
              <a:tr h="416143">
                <a:tc>
                  <a:txBody>
                    <a:bodyPr/>
                    <a:lstStyle/>
                    <a:p>
                      <a:r>
                        <a:rPr lang="en-US" sz="1900">
                          <a:solidFill>
                            <a:schemeClr val="bg1">
                              <a:lumMod val="65000"/>
                            </a:schemeClr>
                          </a:solidFill>
                        </a:rPr>
                        <a:t>Ranger 9 </a:t>
                      </a:r>
                    </a:p>
                  </a:txBody>
                  <a:tcPr marL="94578" marR="94578" marT="47289" marB="47289"/>
                </a:tc>
                <a:tc>
                  <a:txBody>
                    <a:bodyPr/>
                    <a:lstStyle/>
                    <a:p>
                      <a:r>
                        <a:rPr lang="en-US" sz="1900">
                          <a:solidFill>
                            <a:schemeClr val="bg1">
                              <a:lumMod val="65000"/>
                            </a:schemeClr>
                          </a:solidFill>
                        </a:rPr>
                        <a:t>3/21/1965</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3006207424"/>
                  </a:ext>
                </a:extLst>
              </a:tr>
            </a:tbl>
          </a:graphicData>
        </a:graphic>
      </p:graphicFrame>
      <p:sp>
        <p:nvSpPr>
          <p:cNvPr id="3" name="TextBox 2">
            <a:extLst>
              <a:ext uri="{FF2B5EF4-FFF2-40B4-BE49-F238E27FC236}">
                <a16:creationId xmlns:a16="http://schemas.microsoft.com/office/drawing/2014/main" id="{7063B973-E298-D8AF-E3DE-97CF4953D6B5}"/>
              </a:ext>
            </a:extLst>
          </p:cNvPr>
          <p:cNvSpPr txBox="1"/>
          <p:nvPr/>
        </p:nvSpPr>
        <p:spPr>
          <a:xfrm>
            <a:off x="5321653" y="4212907"/>
            <a:ext cx="4474511" cy="1200329"/>
          </a:xfrm>
          <a:prstGeom prst="rect">
            <a:avLst/>
          </a:prstGeom>
          <a:solidFill>
            <a:schemeClr val="tx1">
              <a:lumMod val="75000"/>
              <a:lumOff val="25000"/>
            </a:schemeClr>
          </a:solidFill>
        </p:spPr>
        <p:txBody>
          <a:bodyPr wrap="square" rtlCol="0">
            <a:spAutoFit/>
          </a:bodyPr>
          <a:lstStyle/>
          <a:p>
            <a:pPr algn="ctr"/>
            <a:r>
              <a:rPr lang="en-US" sz="2400" dirty="0">
                <a:solidFill>
                  <a:schemeClr val="bg1"/>
                </a:solidFill>
              </a:rPr>
              <a:t>For R1-4,  sterilization is not  implicated as the source of failure…</a:t>
            </a:r>
          </a:p>
        </p:txBody>
      </p:sp>
      <p:sp>
        <p:nvSpPr>
          <p:cNvPr id="4" name="Slide Number Placeholder 3">
            <a:extLst>
              <a:ext uri="{FF2B5EF4-FFF2-40B4-BE49-F238E27FC236}">
                <a16:creationId xmlns:a16="http://schemas.microsoft.com/office/drawing/2014/main" id="{5B970F14-76AF-71DF-3B57-31ABAE526D9B}"/>
              </a:ext>
            </a:extLst>
          </p:cNvPr>
          <p:cNvSpPr>
            <a:spLocks noGrp="1"/>
          </p:cNvSpPr>
          <p:nvPr>
            <p:ph type="sldNum" sz="quarter" idx="12"/>
          </p:nvPr>
        </p:nvSpPr>
        <p:spPr/>
        <p:txBody>
          <a:bodyPr/>
          <a:lstStyle/>
          <a:p>
            <a:fld id="{1DC7184E-8DC8-5D47-B089-6DA42C992B8F}" type="slidenum">
              <a:rPr lang="en-US" smtClean="0"/>
              <a:t>15</a:t>
            </a:fld>
            <a:endParaRPr lang="en-US"/>
          </a:p>
        </p:txBody>
      </p:sp>
      <p:sp>
        <p:nvSpPr>
          <p:cNvPr id="5" name="TextBox 4">
            <a:extLst>
              <a:ext uri="{FF2B5EF4-FFF2-40B4-BE49-F238E27FC236}">
                <a16:creationId xmlns:a16="http://schemas.microsoft.com/office/drawing/2014/main" id="{DF4B7BD3-8BC9-2294-157A-0BC8796063A4}"/>
              </a:ext>
            </a:extLst>
          </p:cNvPr>
          <p:cNvSpPr txBox="1"/>
          <p:nvPr/>
        </p:nvSpPr>
        <p:spPr>
          <a:xfrm>
            <a:off x="4777316" y="5710019"/>
            <a:ext cx="5563186" cy="646331"/>
          </a:xfrm>
          <a:prstGeom prst="rect">
            <a:avLst/>
          </a:prstGeom>
          <a:solidFill>
            <a:schemeClr val="accent4">
              <a:lumMod val="20000"/>
              <a:lumOff val="80000"/>
            </a:schemeClr>
          </a:solidFill>
          <a:ln>
            <a:noFill/>
          </a:ln>
        </p:spPr>
        <p:txBody>
          <a:bodyPr wrap="square" rtlCol="0">
            <a:spAutoFit/>
          </a:bodyPr>
          <a:lstStyle/>
          <a:p>
            <a:r>
              <a:rPr lang="en-US" dirty="0"/>
              <a:t>Missions subjected to component, system-level and terminal sterilization</a:t>
            </a:r>
          </a:p>
        </p:txBody>
      </p:sp>
      <p:sp>
        <p:nvSpPr>
          <p:cNvPr id="8" name="TextBox 7">
            <a:extLst>
              <a:ext uri="{FF2B5EF4-FFF2-40B4-BE49-F238E27FC236}">
                <a16:creationId xmlns:a16="http://schemas.microsoft.com/office/drawing/2014/main" id="{A7AAF91F-FEF8-5FA3-17D1-5F0F718EEC9C}"/>
              </a:ext>
            </a:extLst>
          </p:cNvPr>
          <p:cNvSpPr txBox="1"/>
          <p:nvPr/>
        </p:nvSpPr>
        <p:spPr>
          <a:xfrm>
            <a:off x="259323" y="4971355"/>
            <a:ext cx="4415302" cy="1477328"/>
          </a:xfrm>
          <a:prstGeom prst="rect">
            <a:avLst/>
          </a:prstGeom>
          <a:solidFill>
            <a:schemeClr val="tx1">
              <a:lumMod val="65000"/>
              <a:lumOff val="35000"/>
            </a:schemeClr>
          </a:solidFill>
        </p:spPr>
        <p:txBody>
          <a:bodyPr wrap="square" rtlCol="0">
            <a:spAutoFit/>
          </a:bodyPr>
          <a:lstStyle/>
          <a:p>
            <a:r>
              <a:rPr lang="en-US" dirty="0">
                <a:solidFill>
                  <a:schemeClr val="bg1"/>
                </a:solidFill>
                <a:latin typeface="+mj-lt"/>
              </a:rPr>
              <a:t>“It is likely that sterilization procedures have compromised spacecraft reliability, however there is insufficient data to positively confirm this suspicion”</a:t>
            </a:r>
          </a:p>
          <a:p>
            <a:r>
              <a:rPr lang="en-US" dirty="0">
                <a:solidFill>
                  <a:schemeClr val="bg1"/>
                </a:solidFill>
                <a:latin typeface="+mj-lt"/>
              </a:rPr>
              <a:t>January 1962, Ranger 4</a:t>
            </a:r>
          </a:p>
        </p:txBody>
      </p:sp>
    </p:spTree>
    <p:custDataLst>
      <p:tags r:id="rId1"/>
    </p:custDataLst>
    <p:extLst>
      <p:ext uri="{BB962C8B-B14F-4D97-AF65-F5344CB8AC3E}">
        <p14:creationId xmlns:p14="http://schemas.microsoft.com/office/powerpoint/2010/main" val="2516554403"/>
      </p:ext>
    </p:extLst>
  </p:cSld>
  <p:clrMapOvr>
    <a:masterClrMapping/>
  </p:clrMapOvr>
  <mc:AlternateContent xmlns:mc="http://schemas.openxmlformats.org/markup-compatibility/2006" xmlns:p14="http://schemas.microsoft.com/office/powerpoint/2010/main">
    <mc:Choice Requires="p14">
      <p:transition spd="slow" p14:dur="2000" advTm="50442"/>
    </mc:Choice>
    <mc:Fallback xmlns="">
      <p:transition spd="slow" advTm="50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79D2E3-C6C6-627F-51C0-140E7C37B9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9933" y="3429000"/>
            <a:ext cx="4381052" cy="3046101"/>
          </a:xfrm>
          <a:prstGeom prst="rect">
            <a:avLst/>
          </a:prstGeom>
        </p:spPr>
      </p:pic>
      <p:pic>
        <p:nvPicPr>
          <p:cNvPr id="12" name="Picture 11">
            <a:extLst>
              <a:ext uri="{FF2B5EF4-FFF2-40B4-BE49-F238E27FC236}">
                <a16:creationId xmlns:a16="http://schemas.microsoft.com/office/drawing/2014/main" id="{A5185FDB-F3C1-3A29-27ED-CD485CCE47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16698" y="791737"/>
            <a:ext cx="3677603" cy="2675254"/>
          </a:xfrm>
          <a:prstGeom prst="rect">
            <a:avLst/>
          </a:prstGeom>
        </p:spPr>
      </p:pic>
      <p:sp>
        <p:nvSpPr>
          <p:cNvPr id="4" name="Slide Number Placeholder 3">
            <a:extLst>
              <a:ext uri="{FF2B5EF4-FFF2-40B4-BE49-F238E27FC236}">
                <a16:creationId xmlns:a16="http://schemas.microsoft.com/office/drawing/2014/main" id="{6E32C7F3-CFEE-FBEF-468C-D5CA8D78768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DC7184E-8DC8-5D47-B089-6DA42C992B8F}" type="slidenum">
              <a:rPr lang="en-US"/>
              <a:pPr>
                <a:spcAft>
                  <a:spcPts val="600"/>
                </a:spcAft>
              </a:pPr>
              <a:t>16</a:t>
            </a:fld>
            <a:endParaRPr lang="en-US"/>
          </a:p>
        </p:txBody>
      </p:sp>
      <p:sp>
        <p:nvSpPr>
          <p:cNvPr id="5" name="Title 1">
            <a:extLst>
              <a:ext uri="{FF2B5EF4-FFF2-40B4-BE49-F238E27FC236}">
                <a16:creationId xmlns:a16="http://schemas.microsoft.com/office/drawing/2014/main" id="{A3762F2F-A5FB-5265-4065-B8C05CB8022E}"/>
              </a:ext>
            </a:extLst>
          </p:cNvPr>
          <p:cNvSpPr>
            <a:spLocks noGrp="1"/>
          </p:cNvSpPr>
          <p:nvPr>
            <p:ph type="title"/>
          </p:nvPr>
        </p:nvSpPr>
        <p:spPr>
          <a:xfrm>
            <a:off x="491974" y="220305"/>
            <a:ext cx="11038129" cy="467734"/>
          </a:xfrm>
          <a:solidFill>
            <a:schemeClr val="tx1">
              <a:lumMod val="65000"/>
              <a:lumOff val="35000"/>
            </a:schemeClr>
          </a:solidFill>
        </p:spPr>
        <p:txBody>
          <a:bodyPr>
            <a:normAutofit fontScale="90000"/>
          </a:bodyPr>
          <a:lstStyle/>
          <a:p>
            <a:r>
              <a:rPr lang="en-US" sz="3200" b="1" dirty="0">
                <a:solidFill>
                  <a:schemeClr val="bg1"/>
                </a:solidFill>
              </a:rPr>
              <a:t>What was the planetary protection process for Block II (R3-5) ? </a:t>
            </a:r>
          </a:p>
        </p:txBody>
      </p:sp>
      <p:sp>
        <p:nvSpPr>
          <p:cNvPr id="8" name="TextBox 7">
            <a:extLst>
              <a:ext uri="{FF2B5EF4-FFF2-40B4-BE49-F238E27FC236}">
                <a16:creationId xmlns:a16="http://schemas.microsoft.com/office/drawing/2014/main" id="{C31E674B-769E-6645-4C9C-EA8539882BA3}"/>
              </a:ext>
            </a:extLst>
          </p:cNvPr>
          <p:cNvSpPr txBox="1"/>
          <p:nvPr/>
        </p:nvSpPr>
        <p:spPr>
          <a:xfrm>
            <a:off x="491974" y="866125"/>
            <a:ext cx="6291701" cy="1323439"/>
          </a:xfrm>
          <a:prstGeom prst="rect">
            <a:avLst/>
          </a:prstGeom>
          <a:noFill/>
        </p:spPr>
        <p:txBody>
          <a:bodyPr wrap="square">
            <a:spAutoFit/>
          </a:bodyPr>
          <a:lstStyle/>
          <a:p>
            <a:r>
              <a:rPr lang="en-US" sz="2000" b="1" dirty="0">
                <a:latin typeface="+mj-lt"/>
              </a:rPr>
              <a:t>Component-level Sterilization:   </a:t>
            </a:r>
            <a:r>
              <a:rPr lang="en-US" sz="2000" i="1" dirty="0">
                <a:solidFill>
                  <a:srgbClr val="53504F"/>
                </a:solidFill>
                <a:latin typeface="+mj-lt"/>
              </a:rPr>
              <a:t>if amenable</a:t>
            </a:r>
            <a:r>
              <a:rPr lang="en-US" sz="2000" dirty="0">
                <a:solidFill>
                  <a:srgbClr val="53504F"/>
                </a:solidFill>
                <a:latin typeface="+mj-lt"/>
              </a:rPr>
              <a:t>, com</a:t>
            </a:r>
            <a:r>
              <a:rPr lang="en-US" sz="2000" dirty="0">
                <a:solidFill>
                  <a:srgbClr val="7D7B7B"/>
                </a:solidFill>
                <a:latin typeface="+mj-lt"/>
              </a:rPr>
              <a:t>p</a:t>
            </a:r>
            <a:r>
              <a:rPr lang="en-US" sz="2000" dirty="0">
                <a:solidFill>
                  <a:srgbClr val="656262"/>
                </a:solidFill>
                <a:latin typeface="+mj-lt"/>
              </a:rPr>
              <a:t>onents, su</a:t>
            </a:r>
            <a:r>
              <a:rPr lang="en-US" sz="2000" dirty="0">
                <a:solidFill>
                  <a:srgbClr val="7D7B7B"/>
                </a:solidFill>
                <a:latin typeface="+mj-lt"/>
              </a:rPr>
              <a:t>b</a:t>
            </a:r>
            <a:r>
              <a:rPr lang="en-US" sz="2000" dirty="0">
                <a:solidFill>
                  <a:srgbClr val="53504F"/>
                </a:solidFill>
                <a:latin typeface="+mj-lt"/>
              </a:rPr>
              <a:t>ass</a:t>
            </a:r>
            <a:r>
              <a:rPr lang="en-US" sz="2000" dirty="0">
                <a:solidFill>
                  <a:srgbClr val="7D7B7B"/>
                </a:solidFill>
                <a:latin typeface="+mj-lt"/>
              </a:rPr>
              <a:t>emb</a:t>
            </a:r>
            <a:r>
              <a:rPr lang="en-US" sz="2000" dirty="0">
                <a:solidFill>
                  <a:srgbClr val="656262"/>
                </a:solidFill>
                <a:latin typeface="+mj-lt"/>
              </a:rPr>
              <a:t>li</a:t>
            </a:r>
            <a:r>
              <a:rPr lang="en-US" sz="2000" dirty="0">
                <a:solidFill>
                  <a:srgbClr val="7D7B7B"/>
                </a:solidFill>
                <a:latin typeface="+mj-lt"/>
              </a:rPr>
              <a:t>e</a:t>
            </a:r>
            <a:r>
              <a:rPr lang="en-US" sz="2000" dirty="0">
                <a:solidFill>
                  <a:srgbClr val="656262"/>
                </a:solidFill>
                <a:latin typeface="+mj-lt"/>
              </a:rPr>
              <a:t>s, assemblies adhesives, </a:t>
            </a:r>
            <a:r>
              <a:rPr lang="en-US" sz="2000" dirty="0">
                <a:solidFill>
                  <a:srgbClr val="53504F"/>
                </a:solidFill>
                <a:latin typeface="+mj-lt"/>
              </a:rPr>
              <a:t>l</a:t>
            </a:r>
            <a:r>
              <a:rPr lang="en-US" sz="2000" dirty="0">
                <a:solidFill>
                  <a:srgbClr val="7D7B7B"/>
                </a:solidFill>
                <a:latin typeface="+mj-lt"/>
              </a:rPr>
              <a:t>u</a:t>
            </a:r>
            <a:r>
              <a:rPr lang="en-US" sz="2000" dirty="0">
                <a:solidFill>
                  <a:srgbClr val="656262"/>
                </a:solidFill>
                <a:latin typeface="+mj-lt"/>
              </a:rPr>
              <a:t>bricants, s</a:t>
            </a:r>
            <a:r>
              <a:rPr lang="en-US" sz="2000" dirty="0">
                <a:solidFill>
                  <a:srgbClr val="7D7B7B"/>
                </a:solidFill>
                <a:latin typeface="+mj-lt"/>
              </a:rPr>
              <a:t>ea</a:t>
            </a:r>
            <a:r>
              <a:rPr lang="en-US" sz="2000" dirty="0">
                <a:solidFill>
                  <a:srgbClr val="656262"/>
                </a:solidFill>
                <a:latin typeface="+mj-lt"/>
              </a:rPr>
              <a:t>l </a:t>
            </a:r>
            <a:r>
              <a:rPr lang="en-US" sz="2000" dirty="0">
                <a:solidFill>
                  <a:srgbClr val="7D7B7B"/>
                </a:solidFill>
                <a:latin typeface="+mj-lt"/>
              </a:rPr>
              <a:t>a</a:t>
            </a:r>
            <a:r>
              <a:rPr lang="en-US" sz="2000" dirty="0">
                <a:solidFill>
                  <a:srgbClr val="656262"/>
                </a:solidFill>
                <a:latin typeface="+mj-lt"/>
              </a:rPr>
              <a:t>n</a:t>
            </a:r>
            <a:r>
              <a:rPr lang="en-US" sz="2000" dirty="0">
                <a:solidFill>
                  <a:srgbClr val="7D7B7B"/>
                </a:solidFill>
                <a:latin typeface="+mj-lt"/>
              </a:rPr>
              <a:t>t</a:t>
            </a:r>
            <a:r>
              <a:rPr lang="en-US" sz="2000" dirty="0">
                <a:solidFill>
                  <a:srgbClr val="656262"/>
                </a:solidFill>
                <a:latin typeface="+mj-lt"/>
              </a:rPr>
              <a:t>s, and an</a:t>
            </a:r>
            <a:r>
              <a:rPr lang="en-US" sz="2000" dirty="0">
                <a:solidFill>
                  <a:srgbClr val="7D7B7B"/>
                </a:solidFill>
                <a:latin typeface="+mj-lt"/>
              </a:rPr>
              <a:t>y other</a:t>
            </a:r>
            <a:r>
              <a:rPr lang="en-US" sz="2000" dirty="0">
                <a:solidFill>
                  <a:srgbClr val="656262"/>
                </a:solidFill>
                <a:latin typeface="+mj-lt"/>
              </a:rPr>
              <a:t> </a:t>
            </a:r>
            <a:r>
              <a:rPr lang="en-US" sz="2000" dirty="0">
                <a:solidFill>
                  <a:srgbClr val="53504F"/>
                </a:solidFill>
                <a:latin typeface="+mj-lt"/>
              </a:rPr>
              <a:t>constituent </a:t>
            </a:r>
            <a:r>
              <a:rPr lang="en-US" sz="2000" dirty="0">
                <a:solidFill>
                  <a:srgbClr val="656262"/>
                </a:solidFill>
                <a:latin typeface="+mj-lt"/>
              </a:rPr>
              <a:t>of which the com</a:t>
            </a:r>
            <a:r>
              <a:rPr lang="en-US" sz="2000" dirty="0">
                <a:solidFill>
                  <a:srgbClr val="7D7B7B"/>
                </a:solidFill>
                <a:latin typeface="+mj-lt"/>
              </a:rPr>
              <a:t>p</a:t>
            </a:r>
            <a:r>
              <a:rPr lang="en-US" sz="2000" dirty="0">
                <a:solidFill>
                  <a:srgbClr val="656262"/>
                </a:solidFill>
                <a:latin typeface="+mj-lt"/>
              </a:rPr>
              <a:t>l</a:t>
            </a:r>
            <a:r>
              <a:rPr lang="en-US" sz="2000" dirty="0">
                <a:solidFill>
                  <a:srgbClr val="7D7B7B"/>
                </a:solidFill>
                <a:latin typeface="+mj-lt"/>
              </a:rPr>
              <a:t>e</a:t>
            </a:r>
            <a:r>
              <a:rPr lang="en-US" sz="2000" dirty="0">
                <a:solidFill>
                  <a:srgbClr val="656262"/>
                </a:solidFill>
                <a:latin typeface="+mj-lt"/>
              </a:rPr>
              <a:t>te s</a:t>
            </a:r>
            <a:r>
              <a:rPr lang="en-US" sz="2000" dirty="0">
                <a:solidFill>
                  <a:srgbClr val="7D7B7B"/>
                </a:solidFill>
                <a:latin typeface="+mj-lt"/>
              </a:rPr>
              <a:t>p</a:t>
            </a:r>
            <a:r>
              <a:rPr lang="en-US" sz="2000" dirty="0">
                <a:solidFill>
                  <a:srgbClr val="656262"/>
                </a:solidFill>
                <a:latin typeface="+mj-lt"/>
              </a:rPr>
              <a:t>acecr</a:t>
            </a:r>
            <a:r>
              <a:rPr lang="en-US" sz="2000" dirty="0">
                <a:solidFill>
                  <a:srgbClr val="7D7B7B"/>
                </a:solidFill>
                <a:latin typeface="+mj-lt"/>
              </a:rPr>
              <a:t>aft </a:t>
            </a:r>
            <a:r>
              <a:rPr lang="en-US" sz="2000" dirty="0">
                <a:solidFill>
                  <a:srgbClr val="656262"/>
                </a:solidFill>
                <a:latin typeface="+mj-lt"/>
              </a:rPr>
              <a:t>is composed (125C, 35 h, 24 h )</a:t>
            </a:r>
          </a:p>
        </p:txBody>
      </p:sp>
      <p:sp>
        <p:nvSpPr>
          <p:cNvPr id="10" name="TextBox 9">
            <a:extLst>
              <a:ext uri="{FF2B5EF4-FFF2-40B4-BE49-F238E27FC236}">
                <a16:creationId xmlns:a16="http://schemas.microsoft.com/office/drawing/2014/main" id="{F5F547B2-F616-10F8-4295-13CCB825FF61}"/>
              </a:ext>
            </a:extLst>
          </p:cNvPr>
          <p:cNvSpPr txBox="1"/>
          <p:nvPr/>
        </p:nvSpPr>
        <p:spPr>
          <a:xfrm>
            <a:off x="491974" y="2378573"/>
            <a:ext cx="6537959" cy="400110"/>
          </a:xfrm>
          <a:prstGeom prst="rect">
            <a:avLst/>
          </a:prstGeom>
          <a:noFill/>
        </p:spPr>
        <p:txBody>
          <a:bodyPr wrap="square">
            <a:spAutoFit/>
          </a:bodyPr>
          <a:lstStyle/>
          <a:p>
            <a:r>
              <a:rPr lang="en-US" sz="2000" b="1" dirty="0">
                <a:latin typeface="+mj-lt"/>
              </a:rPr>
              <a:t>Aseptic Assembly </a:t>
            </a:r>
            <a:r>
              <a:rPr lang="en-US" sz="2000" dirty="0">
                <a:solidFill>
                  <a:srgbClr val="7D7B7B"/>
                </a:solidFill>
                <a:latin typeface="+mj-lt"/>
              </a:rPr>
              <a:t>of subsystems and integrate into spacecraft</a:t>
            </a:r>
          </a:p>
        </p:txBody>
      </p:sp>
      <p:sp>
        <p:nvSpPr>
          <p:cNvPr id="13" name="TextBox 12">
            <a:extLst>
              <a:ext uri="{FF2B5EF4-FFF2-40B4-BE49-F238E27FC236}">
                <a16:creationId xmlns:a16="http://schemas.microsoft.com/office/drawing/2014/main" id="{9073AB87-2C88-2A37-12E8-E12437692DFF}"/>
              </a:ext>
            </a:extLst>
          </p:cNvPr>
          <p:cNvSpPr txBox="1"/>
          <p:nvPr/>
        </p:nvSpPr>
        <p:spPr>
          <a:xfrm>
            <a:off x="491975" y="2967692"/>
            <a:ext cx="6386997" cy="2246769"/>
          </a:xfrm>
          <a:prstGeom prst="rect">
            <a:avLst/>
          </a:prstGeom>
          <a:noFill/>
        </p:spPr>
        <p:txBody>
          <a:bodyPr wrap="square">
            <a:spAutoFit/>
          </a:bodyPr>
          <a:lstStyle/>
          <a:p>
            <a:r>
              <a:rPr lang="en-US" sz="2000" b="1" dirty="0">
                <a:latin typeface="+mj-lt"/>
              </a:rPr>
              <a:t>Seal and Soak-Terminal Sterilization:  </a:t>
            </a:r>
          </a:p>
          <a:p>
            <a:pPr marL="342900" indent="-342900">
              <a:buFont typeface="Arial" panose="020B0604020202020204" pitchFamily="34" charset="0"/>
              <a:buChar char="•"/>
            </a:pPr>
            <a:r>
              <a:rPr lang="en-US" sz="2000" dirty="0">
                <a:solidFill>
                  <a:srgbClr val="7D7B7B"/>
                </a:solidFill>
                <a:latin typeface="+mj-lt"/>
              </a:rPr>
              <a:t>Aseptically</a:t>
            </a:r>
            <a:r>
              <a:rPr lang="en-US" sz="2000" dirty="0">
                <a:solidFill>
                  <a:srgbClr val="53504F"/>
                </a:solidFill>
                <a:latin typeface="+mj-lt"/>
              </a:rPr>
              <a:t>-assembled </a:t>
            </a:r>
            <a:r>
              <a:rPr lang="en-US" sz="2000" dirty="0">
                <a:solidFill>
                  <a:srgbClr val="656262"/>
                </a:solidFill>
                <a:latin typeface="+mj-lt"/>
              </a:rPr>
              <a:t>s</a:t>
            </a:r>
            <a:r>
              <a:rPr lang="en-US" sz="2000" dirty="0">
                <a:solidFill>
                  <a:srgbClr val="7D7B7B"/>
                </a:solidFill>
                <a:latin typeface="+mj-lt"/>
              </a:rPr>
              <a:t>p</a:t>
            </a:r>
            <a:r>
              <a:rPr lang="en-US" sz="2000" dirty="0">
                <a:solidFill>
                  <a:srgbClr val="656262"/>
                </a:solidFill>
                <a:latin typeface="+mj-lt"/>
              </a:rPr>
              <a:t>acecraft was e</a:t>
            </a:r>
            <a:r>
              <a:rPr lang="en-US" sz="2000" dirty="0">
                <a:solidFill>
                  <a:srgbClr val="7D7B7B"/>
                </a:solidFill>
                <a:latin typeface="+mj-lt"/>
              </a:rPr>
              <a:t>n</a:t>
            </a:r>
            <a:r>
              <a:rPr lang="en-US" sz="2000" dirty="0">
                <a:solidFill>
                  <a:srgbClr val="656262"/>
                </a:solidFill>
                <a:latin typeface="+mj-lt"/>
              </a:rPr>
              <a:t>cl</a:t>
            </a:r>
            <a:r>
              <a:rPr lang="en-US" sz="2000" dirty="0">
                <a:solidFill>
                  <a:srgbClr val="7D7B7B"/>
                </a:solidFill>
                <a:latin typeface="+mj-lt"/>
              </a:rPr>
              <a:t>o</a:t>
            </a:r>
            <a:r>
              <a:rPr lang="en-US" sz="2000" dirty="0">
                <a:solidFill>
                  <a:srgbClr val="656262"/>
                </a:solidFill>
                <a:latin typeface="+mj-lt"/>
              </a:rPr>
              <a:t>s</a:t>
            </a:r>
            <a:r>
              <a:rPr lang="en-US" sz="2000" dirty="0">
                <a:solidFill>
                  <a:srgbClr val="7D7B7B"/>
                </a:solidFill>
                <a:latin typeface="+mj-lt"/>
              </a:rPr>
              <a:t>e</a:t>
            </a:r>
            <a:r>
              <a:rPr lang="en-US" sz="2000" dirty="0">
                <a:solidFill>
                  <a:srgbClr val="656262"/>
                </a:solidFill>
                <a:latin typeface="+mj-lt"/>
              </a:rPr>
              <a:t>d i</a:t>
            </a:r>
            <a:r>
              <a:rPr lang="en-US" sz="2000" dirty="0">
                <a:solidFill>
                  <a:srgbClr val="7D7B7B"/>
                </a:solidFill>
                <a:latin typeface="+mj-lt"/>
              </a:rPr>
              <a:t>n </a:t>
            </a:r>
            <a:r>
              <a:rPr lang="en-US" sz="2000" dirty="0">
                <a:solidFill>
                  <a:srgbClr val="656262"/>
                </a:solidFill>
                <a:latin typeface="+mj-lt"/>
              </a:rPr>
              <a:t>a </a:t>
            </a:r>
            <a:r>
              <a:rPr lang="en-US" sz="2000" dirty="0">
                <a:solidFill>
                  <a:srgbClr val="3E3939"/>
                </a:solidFill>
                <a:latin typeface="+mj-lt"/>
              </a:rPr>
              <a:t>s</a:t>
            </a:r>
            <a:r>
              <a:rPr lang="en-US" sz="2000" dirty="0">
                <a:solidFill>
                  <a:srgbClr val="656262"/>
                </a:solidFill>
                <a:latin typeface="+mj-lt"/>
              </a:rPr>
              <a:t>ealed spacecraft compartment. </a:t>
            </a:r>
          </a:p>
          <a:p>
            <a:pPr marL="342900" indent="-342900">
              <a:buFont typeface="Arial" panose="020B0604020202020204" pitchFamily="34" charset="0"/>
              <a:buChar char="•"/>
            </a:pPr>
            <a:r>
              <a:rPr lang="en-US" sz="2000" dirty="0">
                <a:solidFill>
                  <a:srgbClr val="7D7B7B"/>
                </a:solidFill>
                <a:latin typeface="+mj-lt"/>
              </a:rPr>
              <a:t>S</a:t>
            </a:r>
            <a:r>
              <a:rPr lang="en-US" sz="2000" dirty="0">
                <a:solidFill>
                  <a:srgbClr val="656262"/>
                </a:solidFill>
                <a:latin typeface="+mj-lt"/>
              </a:rPr>
              <a:t>terilant </a:t>
            </a:r>
            <a:r>
              <a:rPr lang="en-US" sz="2000" dirty="0">
                <a:solidFill>
                  <a:srgbClr val="7D7B7B"/>
                </a:solidFill>
                <a:latin typeface="+mj-lt"/>
              </a:rPr>
              <a:t>g</a:t>
            </a:r>
            <a:r>
              <a:rPr lang="en-US" sz="2000" dirty="0">
                <a:solidFill>
                  <a:srgbClr val="656262"/>
                </a:solidFill>
                <a:latin typeface="+mj-lt"/>
              </a:rPr>
              <a:t>as (12% </a:t>
            </a:r>
            <a:r>
              <a:rPr lang="en-US" sz="2000" dirty="0" err="1">
                <a:solidFill>
                  <a:srgbClr val="656262"/>
                </a:solidFill>
                <a:latin typeface="+mj-lt"/>
              </a:rPr>
              <a:t>wt</a:t>
            </a:r>
            <a:r>
              <a:rPr lang="en-US" sz="2000" dirty="0">
                <a:solidFill>
                  <a:srgbClr val="656262"/>
                </a:solidFill>
                <a:latin typeface="+mj-lt"/>
              </a:rPr>
              <a:t> EtO+Freon-12) was </a:t>
            </a:r>
            <a:r>
              <a:rPr lang="en-US" sz="2000" dirty="0">
                <a:solidFill>
                  <a:srgbClr val="53504F"/>
                </a:solidFill>
                <a:latin typeface="+mj-lt"/>
              </a:rPr>
              <a:t>introduced </a:t>
            </a:r>
            <a:r>
              <a:rPr lang="en-US" sz="2000" dirty="0">
                <a:solidFill>
                  <a:srgbClr val="656262"/>
                </a:solidFill>
                <a:latin typeface="+mj-lt"/>
              </a:rPr>
              <a:t>into the sealed </a:t>
            </a:r>
            <a:r>
              <a:rPr lang="en-US" sz="2000" dirty="0">
                <a:solidFill>
                  <a:srgbClr val="53504F"/>
                </a:solidFill>
                <a:latin typeface="+mj-lt"/>
              </a:rPr>
              <a:t>com</a:t>
            </a:r>
            <a:r>
              <a:rPr lang="en-US" sz="2000" dirty="0">
                <a:solidFill>
                  <a:srgbClr val="7D7B7B"/>
                </a:solidFill>
                <a:latin typeface="+mj-lt"/>
              </a:rPr>
              <a:t>p</a:t>
            </a:r>
            <a:r>
              <a:rPr lang="en-US" sz="2000" dirty="0">
                <a:solidFill>
                  <a:srgbClr val="656262"/>
                </a:solidFill>
                <a:latin typeface="+mj-lt"/>
              </a:rPr>
              <a:t>artm</a:t>
            </a:r>
            <a:r>
              <a:rPr lang="en-US" sz="2000" dirty="0">
                <a:solidFill>
                  <a:srgbClr val="7D7B7B"/>
                </a:solidFill>
                <a:latin typeface="+mj-lt"/>
              </a:rPr>
              <a:t>e</a:t>
            </a:r>
            <a:r>
              <a:rPr lang="en-US" sz="2000" dirty="0">
                <a:solidFill>
                  <a:srgbClr val="656262"/>
                </a:solidFill>
                <a:latin typeface="+mj-lt"/>
              </a:rPr>
              <a:t>nt and soaked for 12 </a:t>
            </a:r>
            <a:r>
              <a:rPr lang="en-US" sz="2000" dirty="0" err="1">
                <a:solidFill>
                  <a:srgbClr val="656262"/>
                </a:solidFill>
                <a:latin typeface="+mj-lt"/>
              </a:rPr>
              <a:t>hrs</a:t>
            </a:r>
            <a:endParaRPr lang="en-US" sz="2000" dirty="0">
              <a:solidFill>
                <a:srgbClr val="656262"/>
              </a:solidFill>
              <a:latin typeface="+mj-lt"/>
            </a:endParaRPr>
          </a:p>
          <a:p>
            <a:pPr marL="342900" indent="-342900">
              <a:buFont typeface="Arial" panose="020B0604020202020204" pitchFamily="34" charset="0"/>
              <a:buChar char="•"/>
            </a:pPr>
            <a:r>
              <a:rPr lang="en-US" sz="2000" dirty="0">
                <a:solidFill>
                  <a:srgbClr val="656262"/>
                </a:solidFill>
                <a:latin typeface="+mj-lt"/>
              </a:rPr>
              <a:t>Purged with dry, sterile N2 for 2 </a:t>
            </a:r>
            <a:r>
              <a:rPr lang="en-US" sz="2000" dirty="0" err="1">
                <a:solidFill>
                  <a:srgbClr val="656262"/>
                </a:solidFill>
                <a:latin typeface="+mj-lt"/>
              </a:rPr>
              <a:t>hrs</a:t>
            </a:r>
            <a:endParaRPr lang="en-US" sz="2000" dirty="0">
              <a:solidFill>
                <a:srgbClr val="656262"/>
              </a:solidFill>
              <a:latin typeface="+mj-lt"/>
            </a:endParaRPr>
          </a:p>
          <a:p>
            <a:pPr marL="342900" indent="-342900">
              <a:buFont typeface="Arial" panose="020B0604020202020204" pitchFamily="34" charset="0"/>
              <a:buChar char="•"/>
            </a:pPr>
            <a:r>
              <a:rPr lang="en-US" sz="2000" dirty="0">
                <a:solidFill>
                  <a:srgbClr val="656262"/>
                </a:solidFill>
                <a:latin typeface="+mj-lt"/>
              </a:rPr>
              <a:t>Transported to the launch site to mated to the LV.</a:t>
            </a:r>
          </a:p>
        </p:txBody>
      </p:sp>
      <p:sp>
        <p:nvSpPr>
          <p:cNvPr id="14" name="TextBox 13">
            <a:extLst>
              <a:ext uri="{FF2B5EF4-FFF2-40B4-BE49-F238E27FC236}">
                <a16:creationId xmlns:a16="http://schemas.microsoft.com/office/drawing/2014/main" id="{E0A1B055-707A-BE20-1064-B5793D5A9E10}"/>
              </a:ext>
            </a:extLst>
          </p:cNvPr>
          <p:cNvSpPr txBox="1"/>
          <p:nvPr/>
        </p:nvSpPr>
        <p:spPr>
          <a:xfrm>
            <a:off x="491974" y="5211744"/>
            <a:ext cx="6196029" cy="1323439"/>
          </a:xfrm>
          <a:prstGeom prst="rect">
            <a:avLst/>
          </a:prstGeom>
          <a:noFill/>
        </p:spPr>
        <p:txBody>
          <a:bodyPr wrap="square">
            <a:spAutoFit/>
          </a:bodyPr>
          <a:lstStyle/>
          <a:p>
            <a:pPr marL="0" indent="0">
              <a:buNone/>
            </a:pPr>
            <a:r>
              <a:rPr lang="en-US" sz="2000" b="1" dirty="0">
                <a:latin typeface="+mj-lt"/>
              </a:rPr>
              <a:t>Keep it clean until launch: </a:t>
            </a:r>
            <a:r>
              <a:rPr lang="en-US" sz="2000" dirty="0">
                <a:solidFill>
                  <a:srgbClr val="656262"/>
                </a:solidFill>
                <a:latin typeface="+mj-lt"/>
              </a:rPr>
              <a:t>Sterile conditions were mechanically maintained via a diaphragm  until t</a:t>
            </a:r>
            <a:r>
              <a:rPr lang="en-US" sz="2000" dirty="0">
                <a:solidFill>
                  <a:srgbClr val="7D7B7B"/>
                </a:solidFill>
                <a:latin typeface="+mj-lt"/>
              </a:rPr>
              <a:t>h</a:t>
            </a:r>
            <a:r>
              <a:rPr lang="en-US" sz="2000" dirty="0">
                <a:solidFill>
                  <a:srgbClr val="656262"/>
                </a:solidFill>
                <a:latin typeface="+mj-lt"/>
              </a:rPr>
              <a:t>e s</a:t>
            </a:r>
            <a:r>
              <a:rPr lang="en-US" sz="2000" dirty="0">
                <a:solidFill>
                  <a:srgbClr val="7D7B7B"/>
                </a:solidFill>
                <a:latin typeface="+mj-lt"/>
              </a:rPr>
              <a:t>p</a:t>
            </a:r>
            <a:r>
              <a:rPr lang="en-US" sz="2000" dirty="0">
                <a:solidFill>
                  <a:srgbClr val="656262"/>
                </a:solidFill>
                <a:latin typeface="+mj-lt"/>
              </a:rPr>
              <a:t>ace</a:t>
            </a:r>
            <a:r>
              <a:rPr lang="en-US" sz="2000" dirty="0">
                <a:solidFill>
                  <a:srgbClr val="53504F"/>
                </a:solidFill>
                <a:latin typeface="+mj-lt"/>
              </a:rPr>
              <a:t>craft left </a:t>
            </a:r>
            <a:r>
              <a:rPr lang="en-US" sz="2000" dirty="0">
                <a:solidFill>
                  <a:srgbClr val="656262"/>
                </a:solidFill>
                <a:latin typeface="+mj-lt"/>
              </a:rPr>
              <a:t>the Earth atmos</a:t>
            </a:r>
            <a:r>
              <a:rPr lang="en-US" sz="2000" dirty="0">
                <a:solidFill>
                  <a:srgbClr val="7D7B7B"/>
                </a:solidFill>
                <a:latin typeface="+mj-lt"/>
              </a:rPr>
              <a:t>p</a:t>
            </a:r>
            <a:r>
              <a:rPr lang="en-US" sz="2000" dirty="0">
                <a:solidFill>
                  <a:srgbClr val="656262"/>
                </a:solidFill>
                <a:latin typeface="+mj-lt"/>
              </a:rPr>
              <a:t>here (ejected above 300,000 feet--sterile)</a:t>
            </a:r>
          </a:p>
        </p:txBody>
      </p:sp>
    </p:spTree>
    <p:extLst>
      <p:ext uri="{BB962C8B-B14F-4D97-AF65-F5344CB8AC3E}">
        <p14:creationId xmlns:p14="http://schemas.microsoft.com/office/powerpoint/2010/main" val="2915598729"/>
      </p:ext>
    </p:extLst>
  </p:cSld>
  <p:clrMapOvr>
    <a:masterClrMapping/>
  </p:clrMapOvr>
  <mc:AlternateContent xmlns:mc="http://schemas.openxmlformats.org/markup-compatibility/2006" xmlns:p14="http://schemas.microsoft.com/office/powerpoint/2010/main">
    <mc:Choice Requires="p14">
      <p:transition spd="slow" p14:dur="2000" advTm="81482"/>
    </mc:Choice>
    <mc:Fallback xmlns="">
      <p:transition spd="slow" advTm="8148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blue surface&#10;&#10;Description automatically generated with low confidence">
            <a:extLst>
              <a:ext uri="{FF2B5EF4-FFF2-40B4-BE49-F238E27FC236}">
                <a16:creationId xmlns:a16="http://schemas.microsoft.com/office/drawing/2014/main" id="{89EE768C-2829-C91E-4566-D9C75C45B648}"/>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a:stretch/>
        </p:blipFill>
        <p:spPr>
          <a:xfrm>
            <a:off x="38110" y="365125"/>
            <a:ext cx="12191980" cy="6857990"/>
          </a:xfrm>
          <a:prstGeom prst="rect">
            <a:avLst/>
          </a:prstGeom>
        </p:spPr>
      </p:pic>
      <p:sp>
        <p:nvSpPr>
          <p:cNvPr id="2" name="Title 1">
            <a:extLst>
              <a:ext uri="{FF2B5EF4-FFF2-40B4-BE49-F238E27FC236}">
                <a16:creationId xmlns:a16="http://schemas.microsoft.com/office/drawing/2014/main" id="{2D68479C-A117-8B5C-5744-5D412923EB51}"/>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Events around Ranger 5 launch (1962)</a:t>
            </a:r>
          </a:p>
        </p:txBody>
      </p:sp>
      <p:graphicFrame>
        <p:nvGraphicFramePr>
          <p:cNvPr id="17" name="Content Placeholder 2">
            <a:extLst>
              <a:ext uri="{FF2B5EF4-FFF2-40B4-BE49-F238E27FC236}">
                <a16:creationId xmlns:a16="http://schemas.microsoft.com/office/drawing/2014/main" id="{11618D37-DDF1-A0A7-433E-F9B2AEC316F3}"/>
              </a:ext>
            </a:extLst>
          </p:cNvPr>
          <p:cNvGraphicFramePr>
            <a:graphicFrameLocks noGrp="1"/>
          </p:cNvGraphicFramePr>
          <p:nvPr>
            <p:ph idx="1"/>
            <p:extLst>
              <p:ext uri="{D42A27DB-BD31-4B8C-83A1-F6EECF244321}">
                <p14:modId xmlns:p14="http://schemas.microsoft.com/office/powerpoint/2010/main" val="9676795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6FDF6CBD-5150-8056-3AEC-7AB997038EEA}"/>
              </a:ext>
            </a:extLst>
          </p:cNvPr>
          <p:cNvSpPr>
            <a:spLocks noGrp="1"/>
          </p:cNvSpPr>
          <p:nvPr>
            <p:ph type="sldNum" sz="quarter" idx="12"/>
          </p:nvPr>
        </p:nvSpPr>
        <p:spPr/>
        <p:txBody>
          <a:bodyPr/>
          <a:lstStyle/>
          <a:p>
            <a:fld id="{1DC7184E-8DC8-5D47-B089-6DA42C992B8F}" type="slidenum">
              <a:rPr lang="en-US" smtClean="0"/>
              <a:t>17</a:t>
            </a:fld>
            <a:endParaRPr lang="en-US"/>
          </a:p>
        </p:txBody>
      </p:sp>
    </p:spTree>
    <p:custDataLst>
      <p:tags r:id="rId1"/>
    </p:custDataLst>
    <p:extLst>
      <p:ext uri="{BB962C8B-B14F-4D97-AF65-F5344CB8AC3E}">
        <p14:creationId xmlns:p14="http://schemas.microsoft.com/office/powerpoint/2010/main" val="4133559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1413"/>
    </mc:Choice>
    <mc:Fallback xmlns="">
      <p:transition spd="slow" advTm="71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7" grpId="1">
        <p:bldAsOne/>
      </p:bldGraphic>
      <p:bldGraphic spid="17" grpId="2">
        <p:bldAsOne/>
      </p:bldGraphic>
      <p:bldGraphic spid="17" grpId="3">
        <p:bldAsOne/>
      </p:bldGraphic>
      <p:bldGraphic spid="17" grpId="4">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blue surface&#10;&#10;Description automatically generated with low confidence">
            <a:extLst>
              <a:ext uri="{FF2B5EF4-FFF2-40B4-BE49-F238E27FC236}">
                <a16:creationId xmlns:a16="http://schemas.microsoft.com/office/drawing/2014/main" id="{89EE768C-2829-C91E-4566-D9C75C45B648}"/>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a:stretch/>
        </p:blipFill>
        <p:spPr>
          <a:xfrm>
            <a:off x="38110" y="365125"/>
            <a:ext cx="12191980" cy="6857990"/>
          </a:xfrm>
          <a:prstGeom prst="rect">
            <a:avLst/>
          </a:prstGeom>
        </p:spPr>
      </p:pic>
      <p:sp>
        <p:nvSpPr>
          <p:cNvPr id="2" name="Title 1">
            <a:extLst>
              <a:ext uri="{FF2B5EF4-FFF2-40B4-BE49-F238E27FC236}">
                <a16:creationId xmlns:a16="http://schemas.microsoft.com/office/drawing/2014/main" id="{2D68479C-A117-8B5C-5744-5D412923EB51}"/>
              </a:ext>
            </a:extLst>
          </p:cNvPr>
          <p:cNvSpPr>
            <a:spLocks noGrp="1"/>
          </p:cNvSpPr>
          <p:nvPr>
            <p:ph type="title"/>
          </p:nvPr>
        </p:nvSpPr>
        <p:spPr>
          <a:xfrm>
            <a:off x="838200" y="157929"/>
            <a:ext cx="10515600" cy="1325563"/>
          </a:xfrm>
        </p:spPr>
        <p:txBody>
          <a:bodyPr>
            <a:normAutofit/>
          </a:bodyPr>
          <a:lstStyle/>
          <a:p>
            <a:r>
              <a:rPr lang="en-US" sz="4000" dirty="0">
                <a:solidFill>
                  <a:srgbClr val="FFFFFF"/>
                </a:solidFill>
              </a:rPr>
              <a:t>Events around the Ranger 5 launch (1962-1963)</a:t>
            </a:r>
          </a:p>
        </p:txBody>
      </p:sp>
      <p:graphicFrame>
        <p:nvGraphicFramePr>
          <p:cNvPr id="17" name="Content Placeholder 2">
            <a:extLst>
              <a:ext uri="{FF2B5EF4-FFF2-40B4-BE49-F238E27FC236}">
                <a16:creationId xmlns:a16="http://schemas.microsoft.com/office/drawing/2014/main" id="{11618D37-DDF1-A0A7-433E-F9B2AEC316F3}"/>
              </a:ext>
            </a:extLst>
          </p:cNvPr>
          <p:cNvGraphicFramePr>
            <a:graphicFrameLocks noGrp="1"/>
          </p:cNvGraphicFramePr>
          <p:nvPr>
            <p:ph idx="1"/>
            <p:extLst>
              <p:ext uri="{D42A27DB-BD31-4B8C-83A1-F6EECF244321}">
                <p14:modId xmlns:p14="http://schemas.microsoft.com/office/powerpoint/2010/main" val="11971311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6FDF6CBD-5150-8056-3AEC-7AB997038EEA}"/>
              </a:ext>
            </a:extLst>
          </p:cNvPr>
          <p:cNvSpPr>
            <a:spLocks noGrp="1"/>
          </p:cNvSpPr>
          <p:nvPr>
            <p:ph type="sldNum" sz="quarter" idx="12"/>
          </p:nvPr>
        </p:nvSpPr>
        <p:spPr/>
        <p:txBody>
          <a:bodyPr/>
          <a:lstStyle/>
          <a:p>
            <a:fld id="{1DC7184E-8DC8-5D47-B089-6DA42C992B8F}" type="slidenum">
              <a:rPr lang="en-US" smtClean="0"/>
              <a:t>18</a:t>
            </a:fld>
            <a:endParaRPr lang="en-US"/>
          </a:p>
        </p:txBody>
      </p:sp>
      <p:sp>
        <p:nvSpPr>
          <p:cNvPr id="5" name="TextBox 4">
            <a:extLst>
              <a:ext uri="{FF2B5EF4-FFF2-40B4-BE49-F238E27FC236}">
                <a16:creationId xmlns:a16="http://schemas.microsoft.com/office/drawing/2014/main" id="{59EA0709-5B86-3B97-CA7A-1C4D4A0F753D}"/>
              </a:ext>
            </a:extLst>
          </p:cNvPr>
          <p:cNvSpPr txBox="1"/>
          <p:nvPr/>
        </p:nvSpPr>
        <p:spPr>
          <a:xfrm>
            <a:off x="838200" y="1825625"/>
            <a:ext cx="652743" cy="369332"/>
          </a:xfrm>
          <a:prstGeom prst="rect">
            <a:avLst/>
          </a:prstGeom>
          <a:noFill/>
        </p:spPr>
        <p:txBody>
          <a:bodyPr wrap="none" rtlCol="0">
            <a:spAutoFit/>
          </a:bodyPr>
          <a:lstStyle/>
          <a:p>
            <a:r>
              <a:rPr lang="en-US" dirty="0"/>
              <a:t>1962</a:t>
            </a:r>
          </a:p>
        </p:txBody>
      </p:sp>
      <p:sp>
        <p:nvSpPr>
          <p:cNvPr id="9" name="TextBox 8">
            <a:extLst>
              <a:ext uri="{FF2B5EF4-FFF2-40B4-BE49-F238E27FC236}">
                <a16:creationId xmlns:a16="http://schemas.microsoft.com/office/drawing/2014/main" id="{A0CB4890-40BC-6FAA-7836-BBD690F947BF}"/>
              </a:ext>
            </a:extLst>
          </p:cNvPr>
          <p:cNvSpPr txBox="1"/>
          <p:nvPr/>
        </p:nvSpPr>
        <p:spPr>
          <a:xfrm>
            <a:off x="8284228" y="1825625"/>
            <a:ext cx="652743" cy="369332"/>
          </a:xfrm>
          <a:prstGeom prst="rect">
            <a:avLst/>
          </a:prstGeom>
          <a:noFill/>
        </p:spPr>
        <p:txBody>
          <a:bodyPr wrap="none" rtlCol="0">
            <a:spAutoFit/>
          </a:bodyPr>
          <a:lstStyle/>
          <a:p>
            <a:r>
              <a:rPr lang="en-US" dirty="0"/>
              <a:t>1963</a:t>
            </a:r>
          </a:p>
        </p:txBody>
      </p:sp>
    </p:spTree>
    <p:custDataLst>
      <p:tags r:id="rId1"/>
    </p:custDataLst>
    <p:extLst>
      <p:ext uri="{BB962C8B-B14F-4D97-AF65-F5344CB8AC3E}">
        <p14:creationId xmlns:p14="http://schemas.microsoft.com/office/powerpoint/2010/main" val="3215623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6890"/>
    </mc:Choice>
    <mc:Fallback xmlns="">
      <p:transition spd="slow" advTm="66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8"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9"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1"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7" grpId="1">
        <p:bldAsOne/>
      </p:bldGraphic>
      <p:bldGraphic spid="17" grpId="2">
        <p:bldAsOne/>
      </p:bldGraphic>
      <p:bldGraphic spid="17" grpId="3">
        <p:bldAsOne/>
      </p:bldGraphic>
      <p:bldGraphic spid="17" grpId="4">
        <p:bldAsOne/>
      </p:bldGraphic>
      <p:bldGraphic spid="17" grpId="5">
        <p:bldAsOne/>
      </p:bldGraphic>
      <p:bldGraphic spid="17" grpId="6">
        <p:bldAsOne/>
      </p:bldGraphic>
      <p:bldGraphic spid="17" grpId="7">
        <p:bldAsOne/>
      </p:bldGraphic>
      <p:bldGraphic spid="17" grpId="8">
        <p:bldAsOne/>
      </p:bldGraphic>
      <p:bldGraphic spid="17" grpId="9">
        <p:bldAsOne/>
      </p:bldGraphic>
      <p:bldGraphic spid="17" grpId="10">
        <p:bldAsOne/>
      </p:bldGraphic>
      <p:bldGraphic spid="17" grpId="11">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E10E66-2231-D6DE-7D20-736884F95C22}"/>
              </a:ext>
            </a:extLst>
          </p:cNvPr>
          <p:cNvSpPr>
            <a:spLocks noGrp="1"/>
          </p:cNvSpPr>
          <p:nvPr>
            <p:ph type="sldNum" sz="quarter" idx="12"/>
          </p:nvPr>
        </p:nvSpPr>
        <p:spPr/>
        <p:txBody>
          <a:bodyPr/>
          <a:lstStyle/>
          <a:p>
            <a:fld id="{1DC7184E-8DC8-5D47-B089-6DA42C992B8F}" type="slidenum">
              <a:rPr lang="en-US" smtClean="0"/>
              <a:t>19</a:t>
            </a:fld>
            <a:endParaRPr lang="en-US"/>
          </a:p>
        </p:txBody>
      </p:sp>
      <p:pic>
        <p:nvPicPr>
          <p:cNvPr id="1026" name="Picture 2">
            <a:extLst>
              <a:ext uri="{FF2B5EF4-FFF2-40B4-BE49-F238E27FC236}">
                <a16:creationId xmlns:a16="http://schemas.microsoft.com/office/drawing/2014/main" id="{18C967F0-FF15-37A1-68BD-31A9D832C7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508"/>
          <a:stretch/>
        </p:blipFill>
        <p:spPr bwMode="auto">
          <a:xfrm>
            <a:off x="6694582" y="508599"/>
            <a:ext cx="5102392" cy="60303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50010D-DB0B-4779-4FB6-E81E2CC4CE63}"/>
              </a:ext>
            </a:extLst>
          </p:cNvPr>
          <p:cNvSpPr/>
          <p:nvPr/>
        </p:nvSpPr>
        <p:spPr>
          <a:xfrm>
            <a:off x="55563" y="6617368"/>
            <a:ext cx="6096000" cy="261610"/>
          </a:xfrm>
          <a:prstGeom prst="rect">
            <a:avLst/>
          </a:prstGeom>
        </p:spPr>
        <p:txBody>
          <a:bodyPr>
            <a:spAutoFit/>
          </a:bodyPr>
          <a:lstStyle/>
          <a:p>
            <a:r>
              <a:rPr lang="en-US" sz="1100" i="1" dirty="0"/>
              <a:t>https://</a:t>
            </a:r>
            <a:r>
              <a:rPr lang="en-US" sz="1100" i="1" dirty="0" err="1"/>
              <a:t>www.nasa.gov</a:t>
            </a:r>
            <a:r>
              <a:rPr lang="en-US" sz="1100" i="1" dirty="0"/>
              <a:t>/sites/default/files/atoms/files/nasa_systems_engineering_handbook_0.pdf</a:t>
            </a:r>
          </a:p>
        </p:txBody>
      </p:sp>
      <p:sp>
        <p:nvSpPr>
          <p:cNvPr id="9" name="Right Arrow 8">
            <a:extLst>
              <a:ext uri="{FF2B5EF4-FFF2-40B4-BE49-F238E27FC236}">
                <a16:creationId xmlns:a16="http://schemas.microsoft.com/office/drawing/2014/main" id="{7E0670F9-4C0D-6704-421A-779F824628C3}"/>
              </a:ext>
            </a:extLst>
          </p:cNvPr>
          <p:cNvSpPr/>
          <p:nvPr/>
        </p:nvSpPr>
        <p:spPr>
          <a:xfrm rot="5400000" flipH="1">
            <a:off x="-123790" y="260670"/>
            <a:ext cx="2379461" cy="1940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a:extLst>
              <a:ext uri="{FF2B5EF4-FFF2-40B4-BE49-F238E27FC236}">
                <a16:creationId xmlns:a16="http://schemas.microsoft.com/office/drawing/2014/main" id="{A911948F-8426-AFE5-1C47-3B202E9DD65F}"/>
              </a:ext>
            </a:extLst>
          </p:cNvPr>
          <p:cNvSpPr txBox="1"/>
          <p:nvPr/>
        </p:nvSpPr>
        <p:spPr>
          <a:xfrm>
            <a:off x="1740993" y="1220247"/>
            <a:ext cx="2652970" cy="646331"/>
          </a:xfrm>
          <a:prstGeom prst="rect">
            <a:avLst/>
          </a:prstGeom>
          <a:noFill/>
        </p:spPr>
        <p:txBody>
          <a:bodyPr wrap="none" rtlCol="0">
            <a:spAutoFit/>
          </a:bodyPr>
          <a:lstStyle/>
          <a:p>
            <a:r>
              <a:rPr lang="en-US" b="1" dirty="0" err="1">
                <a:solidFill>
                  <a:schemeClr val="accent1"/>
                </a:solidFill>
              </a:rPr>
              <a:t>Programmatics</a:t>
            </a:r>
            <a:r>
              <a:rPr lang="en-US" b="1" dirty="0">
                <a:solidFill>
                  <a:schemeClr val="accent1"/>
                </a:solidFill>
              </a:rPr>
              <a:t>,</a:t>
            </a:r>
          </a:p>
          <a:p>
            <a:r>
              <a:rPr lang="en-US" b="1" dirty="0">
                <a:solidFill>
                  <a:schemeClr val="accent1"/>
                </a:solidFill>
              </a:rPr>
              <a:t>Politics (National Agenda)</a:t>
            </a:r>
          </a:p>
        </p:txBody>
      </p:sp>
      <p:sp>
        <p:nvSpPr>
          <p:cNvPr id="14" name="Right Arrow 13">
            <a:extLst>
              <a:ext uri="{FF2B5EF4-FFF2-40B4-BE49-F238E27FC236}">
                <a16:creationId xmlns:a16="http://schemas.microsoft.com/office/drawing/2014/main" id="{F2349F36-8F37-CABE-6761-DEFC6662B9D4}"/>
              </a:ext>
            </a:extLst>
          </p:cNvPr>
          <p:cNvSpPr/>
          <p:nvPr/>
        </p:nvSpPr>
        <p:spPr>
          <a:xfrm rot="16200000" flipH="1">
            <a:off x="-81154" y="2836175"/>
            <a:ext cx="2379461" cy="1940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TextBox 14">
            <a:extLst>
              <a:ext uri="{FF2B5EF4-FFF2-40B4-BE49-F238E27FC236}">
                <a16:creationId xmlns:a16="http://schemas.microsoft.com/office/drawing/2014/main" id="{56AC0598-B81D-FCEB-3B16-A83FE6333285}"/>
              </a:ext>
            </a:extLst>
          </p:cNvPr>
          <p:cNvSpPr txBox="1"/>
          <p:nvPr/>
        </p:nvSpPr>
        <p:spPr>
          <a:xfrm>
            <a:off x="1738743" y="2676379"/>
            <a:ext cx="4057073" cy="1200329"/>
          </a:xfrm>
          <a:prstGeom prst="rect">
            <a:avLst/>
          </a:prstGeom>
          <a:noFill/>
        </p:spPr>
        <p:txBody>
          <a:bodyPr wrap="none" rtlCol="0">
            <a:spAutoFit/>
          </a:bodyPr>
          <a:lstStyle/>
          <a:p>
            <a:r>
              <a:rPr lang="en-US" b="1" dirty="0">
                <a:solidFill>
                  <a:schemeClr val="accent1"/>
                </a:solidFill>
              </a:rPr>
              <a:t>People</a:t>
            </a:r>
          </a:p>
          <a:p>
            <a:r>
              <a:rPr lang="en-US" b="1" dirty="0">
                <a:solidFill>
                  <a:schemeClr val="accent1"/>
                </a:solidFill>
              </a:rPr>
              <a:t>Process</a:t>
            </a:r>
          </a:p>
          <a:p>
            <a:r>
              <a:rPr lang="en-US" b="1" dirty="0">
                <a:solidFill>
                  <a:schemeClr val="accent1"/>
                </a:solidFill>
              </a:rPr>
              <a:t>Parts  (Design, Reliability, Workmanship)</a:t>
            </a:r>
          </a:p>
          <a:p>
            <a:r>
              <a:rPr lang="en-US" b="1" dirty="0">
                <a:solidFill>
                  <a:schemeClr val="accent1"/>
                </a:solidFill>
              </a:rPr>
              <a:t>Planetary Protection</a:t>
            </a:r>
          </a:p>
        </p:txBody>
      </p:sp>
      <p:sp>
        <p:nvSpPr>
          <p:cNvPr id="16" name="TextBox 15">
            <a:extLst>
              <a:ext uri="{FF2B5EF4-FFF2-40B4-BE49-F238E27FC236}">
                <a16:creationId xmlns:a16="http://schemas.microsoft.com/office/drawing/2014/main" id="{22A6598E-369B-866E-CC4D-56921C0868CA}"/>
              </a:ext>
            </a:extLst>
          </p:cNvPr>
          <p:cNvSpPr txBox="1"/>
          <p:nvPr/>
        </p:nvSpPr>
        <p:spPr>
          <a:xfrm>
            <a:off x="2018725" y="5433020"/>
            <a:ext cx="8380104" cy="923330"/>
          </a:xfrm>
          <a:prstGeom prst="rect">
            <a:avLst/>
          </a:prstGeom>
          <a:solidFill>
            <a:schemeClr val="accent1"/>
          </a:solidFill>
        </p:spPr>
        <p:txBody>
          <a:bodyPr wrap="square">
            <a:spAutoFit/>
          </a:bodyPr>
          <a:lstStyle/>
          <a:p>
            <a:r>
              <a:rPr lang="en-US" b="1" dirty="0">
                <a:solidFill>
                  <a:schemeClr val="bg2"/>
                </a:solidFill>
              </a:rPr>
              <a:t>Recommendation:  “Set down specific and detailed mission objectives for each future Ranger flight and eliminate all activities or operations which do not contribute to these objectives (e.g., sterilization, "development of planetary technology").”</a:t>
            </a:r>
            <a:endParaRPr lang="en-US" b="1" dirty="0">
              <a:solidFill>
                <a:schemeClr val="bg2"/>
              </a:solidFill>
              <a:effectLst/>
            </a:endParaRPr>
          </a:p>
        </p:txBody>
      </p:sp>
      <p:cxnSp>
        <p:nvCxnSpPr>
          <p:cNvPr id="19" name="Straight Connector 18">
            <a:extLst>
              <a:ext uri="{FF2B5EF4-FFF2-40B4-BE49-F238E27FC236}">
                <a16:creationId xmlns:a16="http://schemas.microsoft.com/office/drawing/2014/main" id="{A22A903E-DA3E-29A8-700C-DCBB4A83E350}"/>
              </a:ext>
            </a:extLst>
          </p:cNvPr>
          <p:cNvCxnSpPr>
            <a:cxnSpLocks/>
          </p:cNvCxnSpPr>
          <p:nvPr/>
        </p:nvCxnSpPr>
        <p:spPr>
          <a:xfrm>
            <a:off x="538619" y="2537906"/>
            <a:ext cx="1081518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FF7823-C19D-A56F-858C-61F5735F5A23}"/>
              </a:ext>
            </a:extLst>
          </p:cNvPr>
          <p:cNvSpPr txBox="1"/>
          <p:nvPr/>
        </p:nvSpPr>
        <p:spPr>
          <a:xfrm>
            <a:off x="5717673" y="3569838"/>
            <a:ext cx="6079301" cy="1323439"/>
          </a:xfrm>
          <a:prstGeom prst="rect">
            <a:avLst/>
          </a:prstGeom>
          <a:solidFill>
            <a:schemeClr val="bg2">
              <a:lumMod val="25000"/>
            </a:schemeClr>
          </a:solidFill>
        </p:spPr>
        <p:txBody>
          <a:bodyPr wrap="square">
            <a:spAutoFit/>
          </a:bodyPr>
          <a:lstStyle/>
          <a:p>
            <a:r>
              <a:rPr lang="en-US" sz="1600" i="1" dirty="0">
                <a:solidFill>
                  <a:schemeClr val="bg2"/>
                </a:solidFill>
                <a:latin typeface="+mj-lt"/>
              </a:rPr>
              <a:t>“shoot and hope” approach:</a:t>
            </a:r>
          </a:p>
          <a:p>
            <a:r>
              <a:rPr lang="en-US" sz="1600" i="1" dirty="0">
                <a:solidFill>
                  <a:schemeClr val="bg2"/>
                </a:solidFill>
                <a:latin typeface="+mj-lt"/>
              </a:rPr>
              <a:t>“Shoot enough and sooner or later one of the series will work”</a:t>
            </a:r>
          </a:p>
          <a:p>
            <a:pPr marL="285750" indent="-285750">
              <a:buFont typeface="Arial" panose="020B0604020202020204" pitchFamily="34" charset="0"/>
              <a:buChar char="•"/>
            </a:pPr>
            <a:r>
              <a:rPr lang="en-US" sz="1600" dirty="0">
                <a:solidFill>
                  <a:schemeClr val="bg2"/>
                </a:solidFill>
                <a:latin typeface="+mj-lt"/>
              </a:rPr>
              <a:t>This approach was a remnant of a history of the organization’s involvement with military missiles—test flights were used to iron out issues—a different approach was needed for spacecraft</a:t>
            </a:r>
          </a:p>
        </p:txBody>
      </p:sp>
      <p:sp>
        <p:nvSpPr>
          <p:cNvPr id="11" name="TextBox 10">
            <a:extLst>
              <a:ext uri="{FF2B5EF4-FFF2-40B4-BE49-F238E27FC236}">
                <a16:creationId xmlns:a16="http://schemas.microsoft.com/office/drawing/2014/main" id="{98FBD138-F86D-84D4-ED73-B4E5E473A29D}"/>
              </a:ext>
            </a:extLst>
          </p:cNvPr>
          <p:cNvSpPr txBox="1"/>
          <p:nvPr/>
        </p:nvSpPr>
        <p:spPr>
          <a:xfrm>
            <a:off x="5717673" y="2706031"/>
            <a:ext cx="6055180" cy="830997"/>
          </a:xfrm>
          <a:prstGeom prst="rect">
            <a:avLst/>
          </a:prstGeom>
          <a:solidFill>
            <a:schemeClr val="bg2">
              <a:lumMod val="25000"/>
            </a:schemeClr>
          </a:solidFill>
        </p:spPr>
        <p:txBody>
          <a:bodyPr wrap="square">
            <a:spAutoFit/>
          </a:bodyPr>
          <a:lstStyle/>
          <a:p>
            <a:r>
              <a:rPr lang="en-US" sz="1600" i="1" dirty="0">
                <a:solidFill>
                  <a:schemeClr val="bg2"/>
                </a:solidFill>
              </a:rPr>
              <a:t>“The present </a:t>
            </a:r>
            <a:r>
              <a:rPr lang="en-US" sz="1600" i="1" dirty="0">
                <a:solidFill>
                  <a:schemeClr val="bg2"/>
                </a:solidFill>
                <a:latin typeface="+mj-lt"/>
              </a:rPr>
              <a:t>review has disclosed many potentially unreliable areas associated with design, choice of components, implementation and processes.”</a:t>
            </a:r>
          </a:p>
        </p:txBody>
      </p:sp>
      <p:sp>
        <p:nvSpPr>
          <p:cNvPr id="22" name="TextBox 21">
            <a:extLst>
              <a:ext uri="{FF2B5EF4-FFF2-40B4-BE49-F238E27FC236}">
                <a16:creationId xmlns:a16="http://schemas.microsoft.com/office/drawing/2014/main" id="{F6C40E5B-1B44-F81E-F516-5B4A7AF00DBC}"/>
              </a:ext>
            </a:extLst>
          </p:cNvPr>
          <p:cNvSpPr txBox="1"/>
          <p:nvPr/>
        </p:nvSpPr>
        <p:spPr>
          <a:xfrm>
            <a:off x="4394295" y="250662"/>
            <a:ext cx="7702260" cy="1754326"/>
          </a:xfrm>
          <a:prstGeom prst="rect">
            <a:avLst/>
          </a:prstGeom>
          <a:solidFill>
            <a:schemeClr val="accent1"/>
          </a:solidFill>
        </p:spPr>
        <p:txBody>
          <a:bodyPr wrap="square">
            <a:spAutoFit/>
          </a:bodyPr>
          <a:lstStyle/>
          <a:p>
            <a:r>
              <a:rPr lang="en-US" b="1" dirty="0">
                <a:solidFill>
                  <a:schemeClr val="bg1"/>
                </a:solidFill>
              </a:rPr>
              <a:t>Board of Inquiry Objectives:</a:t>
            </a:r>
          </a:p>
          <a:p>
            <a:pPr marL="742950" lvl="1" indent="-285750">
              <a:buFont typeface="Arial" panose="020B0604020202020204" pitchFamily="34" charset="0"/>
              <a:buChar char="•"/>
            </a:pPr>
            <a:r>
              <a:rPr lang="en-US" i="1" dirty="0">
                <a:solidFill>
                  <a:schemeClr val="bg1"/>
                </a:solidFill>
              </a:rPr>
              <a:t>Review the history of the Ranger spacecraft and its present status</a:t>
            </a:r>
          </a:p>
          <a:p>
            <a:pPr marL="742950" lvl="1" indent="-285750">
              <a:buFont typeface="Arial" panose="020B0604020202020204" pitchFamily="34" charset="0"/>
              <a:buChar char="•"/>
            </a:pPr>
            <a:r>
              <a:rPr lang="en-US" i="1" dirty="0">
                <a:solidFill>
                  <a:schemeClr val="bg1"/>
                </a:solidFill>
              </a:rPr>
              <a:t>Recommend steps necessary to achieve successful Ranger operation--changes in management procedures, systems, components, testing, quality control, reliability assurance procedures, and operation procedures</a:t>
            </a:r>
          </a:p>
        </p:txBody>
      </p:sp>
      <p:sp>
        <p:nvSpPr>
          <p:cNvPr id="25" name="TextBox 24">
            <a:extLst>
              <a:ext uri="{FF2B5EF4-FFF2-40B4-BE49-F238E27FC236}">
                <a16:creationId xmlns:a16="http://schemas.microsoft.com/office/drawing/2014/main" id="{3363EA0B-59C3-FD87-C6E0-DDC8F1D2E97F}"/>
              </a:ext>
            </a:extLst>
          </p:cNvPr>
          <p:cNvSpPr txBox="1"/>
          <p:nvPr/>
        </p:nvSpPr>
        <p:spPr>
          <a:xfrm>
            <a:off x="5706932" y="2338182"/>
            <a:ext cx="2231801" cy="338554"/>
          </a:xfrm>
          <a:prstGeom prst="rect">
            <a:avLst/>
          </a:prstGeom>
          <a:solidFill>
            <a:schemeClr val="bg2">
              <a:lumMod val="25000"/>
            </a:schemeClr>
          </a:solidFill>
        </p:spPr>
        <p:txBody>
          <a:bodyPr wrap="square">
            <a:spAutoFit/>
          </a:bodyPr>
          <a:lstStyle/>
          <a:p>
            <a:r>
              <a:rPr lang="en-US" sz="1600" i="1" dirty="0">
                <a:solidFill>
                  <a:schemeClr val="bg2"/>
                </a:solidFill>
              </a:rPr>
              <a:t>Example Findings: </a:t>
            </a:r>
            <a:endParaRPr lang="en-US" sz="1600" i="1" dirty="0">
              <a:solidFill>
                <a:schemeClr val="bg2"/>
              </a:solidFill>
              <a:latin typeface="+mj-lt"/>
            </a:endParaRPr>
          </a:p>
        </p:txBody>
      </p:sp>
    </p:spTree>
    <p:custDataLst>
      <p:tags r:id="rId1"/>
    </p:custDataLst>
    <p:extLst>
      <p:ext uri="{BB962C8B-B14F-4D97-AF65-F5344CB8AC3E}">
        <p14:creationId xmlns:p14="http://schemas.microsoft.com/office/powerpoint/2010/main" val="871976743"/>
      </p:ext>
    </p:extLst>
  </p:cSld>
  <p:clrMapOvr>
    <a:masterClrMapping/>
  </p:clrMapOvr>
  <mc:AlternateContent xmlns:mc="http://schemas.openxmlformats.org/markup-compatibility/2006" xmlns:p14="http://schemas.microsoft.com/office/powerpoint/2010/main">
    <mc:Choice Requires="p14">
      <p:transition spd="slow" p14:dur="2000" advTm="77994"/>
    </mc:Choice>
    <mc:Fallback xmlns="">
      <p:transition spd="slow" advTm="77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1" grpId="0" animBg="1"/>
      <p:bldP spid="22"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human skull&#10;&#10;Description automatically generated with low confidence">
            <a:extLst>
              <a:ext uri="{FF2B5EF4-FFF2-40B4-BE49-F238E27FC236}">
                <a16:creationId xmlns:a16="http://schemas.microsoft.com/office/drawing/2014/main" id="{61C7C877-5199-813E-8FF9-BA85EBFCF5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596"/>
          <a:stretch/>
        </p:blipFill>
        <p:spPr>
          <a:xfrm>
            <a:off x="6216858" y="0"/>
            <a:ext cx="6011694" cy="4979595"/>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20" name="Picture 19" descr="A picture containing text, fabric&#10;&#10;Description automatically generated">
            <a:extLst>
              <a:ext uri="{FF2B5EF4-FFF2-40B4-BE49-F238E27FC236}">
                <a16:creationId xmlns:a16="http://schemas.microsoft.com/office/drawing/2014/main" id="{437BE54A-CCC5-078A-FB45-E777C49C9E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78384" y="-25338"/>
            <a:ext cx="6209553" cy="679415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4" name="Slide Number Placeholder 3">
            <a:extLst>
              <a:ext uri="{FF2B5EF4-FFF2-40B4-BE49-F238E27FC236}">
                <a16:creationId xmlns:a16="http://schemas.microsoft.com/office/drawing/2014/main" id="{4C50F01C-DBF3-75A3-8ECD-C3CA761B3AA9}"/>
              </a:ext>
            </a:extLst>
          </p:cNvPr>
          <p:cNvSpPr>
            <a:spLocks noGrp="1"/>
          </p:cNvSpPr>
          <p:nvPr>
            <p:ph type="sldNum" sz="quarter" idx="12"/>
          </p:nvPr>
        </p:nvSpPr>
        <p:spPr>
          <a:xfrm>
            <a:off x="11017959" y="6041362"/>
            <a:ext cx="683339" cy="365125"/>
          </a:xfrm>
        </p:spPr>
        <p:txBody>
          <a:bodyPr vert="horz" lIns="91440" tIns="45720" rIns="91440" bIns="45720" rtlCol="0" anchor="ctr">
            <a:normAutofit/>
          </a:bodyPr>
          <a:lstStyle/>
          <a:p>
            <a:pPr>
              <a:spcAft>
                <a:spcPts val="600"/>
              </a:spcAft>
            </a:pPr>
            <a:fld id="{1DC7184E-8DC8-5D47-B089-6DA42C992B8F}" type="slidenum">
              <a:rPr lang="en-US">
                <a:solidFill>
                  <a:srgbClr val="FFFFFF"/>
                </a:solidFill>
              </a:rPr>
              <a:pPr>
                <a:spcAft>
                  <a:spcPts val="600"/>
                </a:spcAft>
              </a:pPr>
              <a:t>2</a:t>
            </a:fld>
            <a:endParaRPr lang="en-US">
              <a:solidFill>
                <a:srgbClr val="FFFFFF"/>
              </a:solidFill>
            </a:endParaRPr>
          </a:p>
        </p:txBody>
      </p:sp>
      <p:pic>
        <p:nvPicPr>
          <p:cNvPr id="24" name="Picture 23" descr="A close-up of a map&#10;&#10;Description automatically generated with low confidence">
            <a:extLst>
              <a:ext uri="{FF2B5EF4-FFF2-40B4-BE49-F238E27FC236}">
                <a16:creationId xmlns:a16="http://schemas.microsoft.com/office/drawing/2014/main" id="{89BD3D82-7B61-CD33-82D8-3C8CED3E24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0" y="3998886"/>
            <a:ext cx="7599734" cy="285911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22" name="Picture 21" descr="A picture containing text&#10;&#10;Description automatically generated">
            <a:extLst>
              <a:ext uri="{FF2B5EF4-FFF2-40B4-BE49-F238E27FC236}">
                <a16:creationId xmlns:a16="http://schemas.microsoft.com/office/drawing/2014/main" id="{1AA68162-287D-FD3D-E45D-2A65FEB83D0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72700" y="4088130"/>
            <a:ext cx="7221890" cy="2833714"/>
          </a:xfrm>
          <a:custGeom>
            <a:avLst/>
            <a:gdLst/>
            <a:ahLst/>
            <a:cxnLst/>
            <a:rect l="l" t="t" r="r" b="b"/>
            <a:pathLst>
              <a:path w="8009991" h="2970106">
                <a:moveTo>
                  <a:pt x="1376648" y="0"/>
                </a:moveTo>
                <a:lnTo>
                  <a:pt x="8009991" y="0"/>
                </a:lnTo>
                <a:lnTo>
                  <a:pt x="8009991" y="2970106"/>
                </a:lnTo>
                <a:lnTo>
                  <a:pt x="0" y="2970106"/>
                </a:lnTo>
                <a:close/>
              </a:path>
            </a:pathLst>
          </a:custGeom>
        </p:spPr>
      </p:pic>
      <p:sp>
        <p:nvSpPr>
          <p:cNvPr id="21" name="Title 1">
            <a:extLst>
              <a:ext uri="{FF2B5EF4-FFF2-40B4-BE49-F238E27FC236}">
                <a16:creationId xmlns:a16="http://schemas.microsoft.com/office/drawing/2014/main" id="{F10BC72D-5251-37FD-5557-EC65B15B7EF6}"/>
              </a:ext>
            </a:extLst>
          </p:cNvPr>
          <p:cNvSpPr>
            <a:spLocks noGrp="1"/>
          </p:cNvSpPr>
          <p:nvPr>
            <p:ph type="title"/>
          </p:nvPr>
        </p:nvSpPr>
        <p:spPr>
          <a:xfrm>
            <a:off x="-25400" y="-25400"/>
            <a:ext cx="3388268" cy="4024286"/>
          </a:xfrm>
          <a:solidFill>
            <a:schemeClr val="tx1">
              <a:lumMod val="65000"/>
              <a:lumOff val="35000"/>
            </a:schemeClr>
          </a:solidFill>
        </p:spPr>
        <p:txBody>
          <a:bodyPr>
            <a:normAutofit/>
          </a:bodyPr>
          <a:lstStyle/>
          <a:p>
            <a:r>
              <a:rPr lang="en-US" sz="3600" dirty="0">
                <a:solidFill>
                  <a:schemeClr val="bg1"/>
                </a:solidFill>
                <a:latin typeface="Avenir Light" panose="020B0402020203020204" pitchFamily="34" charset="77"/>
              </a:rPr>
              <a:t>Origin stories and oral tradition in cultural anthropology</a:t>
            </a:r>
          </a:p>
        </p:txBody>
      </p:sp>
      <p:sp>
        <p:nvSpPr>
          <p:cNvPr id="23" name="Content Placeholder 2">
            <a:extLst>
              <a:ext uri="{FF2B5EF4-FFF2-40B4-BE49-F238E27FC236}">
                <a16:creationId xmlns:a16="http://schemas.microsoft.com/office/drawing/2014/main" id="{9F17EEFF-BB8B-03F0-D145-C7E2EFC705F1}"/>
              </a:ext>
            </a:extLst>
          </p:cNvPr>
          <p:cNvSpPr>
            <a:spLocks noGrp="1"/>
          </p:cNvSpPr>
          <p:nvPr>
            <p:ph idx="1"/>
          </p:nvPr>
        </p:nvSpPr>
        <p:spPr>
          <a:xfrm>
            <a:off x="902367" y="3761700"/>
            <a:ext cx="10960769" cy="409432"/>
          </a:xfrm>
          <a:solidFill>
            <a:schemeClr val="tx1">
              <a:lumMod val="65000"/>
              <a:lumOff val="35000"/>
            </a:schemeClr>
          </a:solidFill>
        </p:spPr>
        <p:txBody>
          <a:bodyPr>
            <a:noAutofit/>
          </a:bodyPr>
          <a:lstStyle/>
          <a:p>
            <a:pPr marL="0" indent="0">
              <a:buNone/>
            </a:pPr>
            <a:r>
              <a:rPr lang="en-US" sz="2400" dirty="0">
                <a:solidFill>
                  <a:schemeClr val="bg1"/>
                </a:solidFill>
              </a:rPr>
              <a:t>An Origin Story conveys how something came to be—typically a universe or key event. </a:t>
            </a:r>
          </a:p>
          <a:p>
            <a:pPr marL="0" indent="0">
              <a:buNone/>
            </a:pPr>
            <a:endParaRPr lang="en-US" sz="2400" dirty="0">
              <a:solidFill>
                <a:schemeClr val="bg1"/>
              </a:solidFill>
            </a:endParaRPr>
          </a:p>
        </p:txBody>
      </p:sp>
      <p:sp>
        <p:nvSpPr>
          <p:cNvPr id="25" name="Content Placeholder 2">
            <a:extLst>
              <a:ext uri="{FF2B5EF4-FFF2-40B4-BE49-F238E27FC236}">
                <a16:creationId xmlns:a16="http://schemas.microsoft.com/office/drawing/2014/main" id="{DB54F70F-486A-88FA-1DFE-F312DF02BA97}"/>
              </a:ext>
            </a:extLst>
          </p:cNvPr>
          <p:cNvSpPr txBox="1">
            <a:spLocks/>
          </p:cNvSpPr>
          <p:nvPr/>
        </p:nvSpPr>
        <p:spPr>
          <a:xfrm>
            <a:off x="4486667" y="4497000"/>
            <a:ext cx="3167517" cy="1906641"/>
          </a:xfrm>
          <a:prstGeom prst="rect">
            <a:avLst/>
          </a:prstGeom>
          <a:solidFill>
            <a:schemeClr val="tx1">
              <a:lumMod val="65000"/>
              <a:lumOff val="3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rPr>
              <a:t>An Origin Story is communicated between generations to provide continuity of heritage/community.</a:t>
            </a:r>
          </a:p>
          <a:p>
            <a:pPr marL="0" indent="0">
              <a:buFont typeface="Arial" panose="020B0604020202020204" pitchFamily="34" charset="0"/>
              <a:buNone/>
            </a:pPr>
            <a:endParaRPr lang="en-US" sz="2400" dirty="0">
              <a:solidFill>
                <a:schemeClr val="bg1"/>
              </a:solidFill>
            </a:endParaRPr>
          </a:p>
        </p:txBody>
      </p:sp>
      <p:sp>
        <p:nvSpPr>
          <p:cNvPr id="26" name="Rectangle 25">
            <a:extLst>
              <a:ext uri="{FF2B5EF4-FFF2-40B4-BE49-F238E27FC236}">
                <a16:creationId xmlns:a16="http://schemas.microsoft.com/office/drawing/2014/main" id="{8C6EB38A-01E6-1EE7-A9E9-145F3982441D}"/>
              </a:ext>
            </a:extLst>
          </p:cNvPr>
          <p:cNvSpPr/>
          <p:nvPr/>
        </p:nvSpPr>
        <p:spPr>
          <a:xfrm>
            <a:off x="248796" y="6486642"/>
            <a:ext cx="6623929" cy="400110"/>
          </a:xfrm>
          <a:prstGeom prst="rect">
            <a:avLst/>
          </a:prstGeom>
          <a:solidFill>
            <a:schemeClr val="bg2">
              <a:lumMod val="50000"/>
            </a:schemeClr>
          </a:solidFill>
        </p:spPr>
        <p:txBody>
          <a:bodyPr wrap="none">
            <a:spAutoFit/>
          </a:bodyPr>
          <a:lstStyle/>
          <a:p>
            <a:r>
              <a:rPr lang="en-US" sz="1000" i="1" dirty="0">
                <a:solidFill>
                  <a:schemeClr val="bg1"/>
                </a:solidFill>
                <a:hlinkClick r:id="rId8">
                  <a:extLst>
                    <a:ext uri="{A12FA001-AC4F-418D-AE19-62706E023703}">
                      <ahyp:hlinkClr xmlns:ahyp="http://schemas.microsoft.com/office/drawing/2018/hyperlinkcolor" val="tx"/>
                    </a:ext>
                  </a:extLst>
                </a:hlinkClick>
              </a:rPr>
              <a:t>https://www.loc.gov/exhibits/world/world-creating.html</a:t>
            </a:r>
            <a:endParaRPr lang="en-US" sz="1000" i="1" dirty="0">
              <a:solidFill>
                <a:schemeClr val="bg1"/>
              </a:solidFill>
            </a:endParaRPr>
          </a:p>
          <a:p>
            <a:r>
              <a:rPr lang="en-US" sz="1000" i="1" dirty="0">
                <a:solidFill>
                  <a:schemeClr val="bg1"/>
                </a:solidFill>
              </a:rPr>
              <a:t>https://</a:t>
            </a:r>
            <a:r>
              <a:rPr lang="en-US" sz="1000" i="1" dirty="0" err="1">
                <a:solidFill>
                  <a:schemeClr val="bg1"/>
                </a:solidFill>
              </a:rPr>
              <a:t>www.loc.gov</a:t>
            </a:r>
            <a:r>
              <a:rPr lang="en-US" sz="1000" i="1" dirty="0">
                <a:solidFill>
                  <a:schemeClr val="bg1"/>
                </a:solidFill>
              </a:rPr>
              <a:t>/exhibits/exploring-the-early-</a:t>
            </a:r>
            <a:r>
              <a:rPr lang="en-US" sz="1000" i="1" dirty="0" err="1">
                <a:solidFill>
                  <a:schemeClr val="bg1"/>
                </a:solidFill>
              </a:rPr>
              <a:t>americas</a:t>
            </a:r>
            <a:r>
              <a:rPr lang="en-US" sz="1000" i="1" dirty="0">
                <a:solidFill>
                  <a:schemeClr val="bg1"/>
                </a:solidFill>
              </a:rPr>
              <a:t>/interactives/heavens-and-earth/heavens/artifact8-heaven.html</a:t>
            </a:r>
          </a:p>
        </p:txBody>
      </p:sp>
    </p:spTree>
    <p:custDataLst>
      <p:tags r:id="rId1"/>
    </p:custDataLst>
    <p:extLst>
      <p:ext uri="{BB962C8B-B14F-4D97-AF65-F5344CB8AC3E}">
        <p14:creationId xmlns:p14="http://schemas.microsoft.com/office/powerpoint/2010/main" val="1350868131"/>
      </p:ext>
    </p:extLst>
  </p:cSld>
  <p:clrMapOvr>
    <a:masterClrMapping/>
  </p:clrMapOvr>
  <mc:AlternateContent xmlns:mc="http://schemas.openxmlformats.org/markup-compatibility/2006" xmlns:p14="http://schemas.microsoft.com/office/powerpoint/2010/main">
    <mc:Choice Requires="p14">
      <p:transition spd="slow" p14:dur="2000" advTm="58218"/>
    </mc:Choice>
    <mc:Fallback xmlns="">
      <p:transition spd="slow" advTm="58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9197D4-688D-FF0C-2BBD-2B937FFFEA8D}"/>
              </a:ext>
            </a:extLst>
          </p:cNvPr>
          <p:cNvPicPr>
            <a:picLocks noChangeAspect="1"/>
          </p:cNvPicPr>
          <p:nvPr/>
        </p:nvPicPr>
        <p:blipFill>
          <a:blip r:embed="rId3"/>
          <a:stretch>
            <a:fillRect/>
          </a:stretch>
        </p:blipFill>
        <p:spPr>
          <a:xfrm>
            <a:off x="5786259" y="514984"/>
            <a:ext cx="5648682" cy="3930650"/>
          </a:xfrm>
          <a:prstGeom prst="rect">
            <a:avLst/>
          </a:prstGeom>
        </p:spPr>
      </p:pic>
      <p:sp>
        <p:nvSpPr>
          <p:cNvPr id="2" name="Slide Number Placeholder 1">
            <a:extLst>
              <a:ext uri="{FF2B5EF4-FFF2-40B4-BE49-F238E27FC236}">
                <a16:creationId xmlns:a16="http://schemas.microsoft.com/office/drawing/2014/main" id="{64559B8C-63EF-648D-D1A5-429BA249ED73}"/>
              </a:ext>
            </a:extLst>
          </p:cNvPr>
          <p:cNvSpPr>
            <a:spLocks noGrp="1"/>
          </p:cNvSpPr>
          <p:nvPr>
            <p:ph type="sldNum" sz="quarter" idx="12"/>
          </p:nvPr>
        </p:nvSpPr>
        <p:spPr/>
        <p:txBody>
          <a:bodyPr/>
          <a:lstStyle/>
          <a:p>
            <a:fld id="{1DC7184E-8DC8-5D47-B089-6DA42C992B8F}" type="slidenum">
              <a:rPr lang="en-US" smtClean="0"/>
              <a:t>20</a:t>
            </a:fld>
            <a:endParaRPr lang="en-US"/>
          </a:p>
        </p:txBody>
      </p:sp>
      <p:pic>
        <p:nvPicPr>
          <p:cNvPr id="5" name="Picture 4">
            <a:extLst>
              <a:ext uri="{FF2B5EF4-FFF2-40B4-BE49-F238E27FC236}">
                <a16:creationId xmlns:a16="http://schemas.microsoft.com/office/drawing/2014/main" id="{A5754F1F-A8A0-AA6C-0989-9474B0E09F40}"/>
              </a:ext>
            </a:extLst>
          </p:cNvPr>
          <p:cNvPicPr>
            <a:picLocks noChangeAspect="1"/>
          </p:cNvPicPr>
          <p:nvPr/>
        </p:nvPicPr>
        <p:blipFill>
          <a:blip r:embed="rId4"/>
          <a:stretch>
            <a:fillRect/>
          </a:stretch>
        </p:blipFill>
        <p:spPr>
          <a:xfrm>
            <a:off x="5911783" y="4718077"/>
            <a:ext cx="1756379" cy="417140"/>
          </a:xfrm>
          <a:prstGeom prst="rect">
            <a:avLst/>
          </a:prstGeom>
          <a:noFill/>
          <a:ln w="57150">
            <a:noFill/>
          </a:ln>
        </p:spPr>
      </p:pic>
      <p:sp>
        <p:nvSpPr>
          <p:cNvPr id="3" name="TextBox 2">
            <a:extLst>
              <a:ext uri="{FF2B5EF4-FFF2-40B4-BE49-F238E27FC236}">
                <a16:creationId xmlns:a16="http://schemas.microsoft.com/office/drawing/2014/main" id="{21EBCC2C-CD8C-EE88-B648-4A12EA4E8DE0}"/>
              </a:ext>
            </a:extLst>
          </p:cNvPr>
          <p:cNvSpPr txBox="1"/>
          <p:nvPr/>
        </p:nvSpPr>
        <p:spPr>
          <a:xfrm>
            <a:off x="5911783" y="5215508"/>
            <a:ext cx="2420856" cy="369332"/>
          </a:xfrm>
          <a:prstGeom prst="rect">
            <a:avLst/>
          </a:prstGeom>
          <a:noFill/>
        </p:spPr>
        <p:txBody>
          <a:bodyPr wrap="none" rtlCol="0">
            <a:spAutoFit/>
          </a:bodyPr>
          <a:lstStyle/>
          <a:p>
            <a:r>
              <a:rPr lang="en-US" i="1" dirty="0"/>
              <a:t>Science</a:t>
            </a:r>
            <a:r>
              <a:rPr lang="en-US" dirty="0"/>
              <a:t> </a:t>
            </a:r>
            <a:r>
              <a:rPr lang="en-US" b="1" dirty="0"/>
              <a:t>141, </a:t>
            </a:r>
            <a:r>
              <a:rPr lang="en-US" dirty="0"/>
              <a:t>139 (1963)</a:t>
            </a:r>
          </a:p>
        </p:txBody>
      </p:sp>
      <p:pic>
        <p:nvPicPr>
          <p:cNvPr id="7" name="Picture 6">
            <a:extLst>
              <a:ext uri="{FF2B5EF4-FFF2-40B4-BE49-F238E27FC236}">
                <a16:creationId xmlns:a16="http://schemas.microsoft.com/office/drawing/2014/main" id="{390D7F81-FAC0-FC4A-2BA8-C18F8AB867B9}"/>
              </a:ext>
            </a:extLst>
          </p:cNvPr>
          <p:cNvPicPr>
            <a:picLocks noChangeAspect="1"/>
          </p:cNvPicPr>
          <p:nvPr/>
        </p:nvPicPr>
        <p:blipFill>
          <a:blip r:embed="rId5"/>
          <a:stretch>
            <a:fillRect/>
          </a:stretch>
        </p:blipFill>
        <p:spPr>
          <a:xfrm>
            <a:off x="325120" y="187959"/>
            <a:ext cx="4692650" cy="6344339"/>
          </a:xfrm>
          <a:prstGeom prst="rect">
            <a:avLst/>
          </a:prstGeom>
        </p:spPr>
      </p:pic>
      <p:sp>
        <p:nvSpPr>
          <p:cNvPr id="8" name="Rectangle 7">
            <a:extLst>
              <a:ext uri="{FF2B5EF4-FFF2-40B4-BE49-F238E27FC236}">
                <a16:creationId xmlns:a16="http://schemas.microsoft.com/office/drawing/2014/main" id="{6EC04CDA-3E8F-7A98-0FAB-604F89EFF6B0}"/>
              </a:ext>
            </a:extLst>
          </p:cNvPr>
          <p:cNvSpPr/>
          <p:nvPr/>
        </p:nvSpPr>
        <p:spPr>
          <a:xfrm>
            <a:off x="5786259" y="3287730"/>
            <a:ext cx="5782442" cy="1157904"/>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119327"/>
      </p:ext>
    </p:extLst>
  </p:cSld>
  <p:clrMapOvr>
    <a:masterClrMapping/>
  </p:clrMapOvr>
  <mc:AlternateContent xmlns:mc="http://schemas.openxmlformats.org/markup-compatibility/2006" xmlns:p14="http://schemas.microsoft.com/office/powerpoint/2010/main">
    <mc:Choice Requires="p14">
      <p:transition spd="slow" p14:dur="2000" advTm="26336"/>
    </mc:Choice>
    <mc:Fallback xmlns="">
      <p:transition spd="slow" advTm="26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200" kern="1200" dirty="0">
                <a:solidFill>
                  <a:srgbClr val="FFFFFF"/>
                </a:solidFill>
                <a:latin typeface="+mj-lt"/>
                <a:ea typeface="+mj-ea"/>
                <a:cs typeface="+mj-cs"/>
              </a:rPr>
              <a:t>Brief Congressional Hearing Interlude…</a:t>
            </a:r>
          </a:p>
        </p:txBody>
      </p:sp>
      <p:graphicFrame>
        <p:nvGraphicFramePr>
          <p:cNvPr id="6" name="Table 6">
            <a:extLst>
              <a:ext uri="{FF2B5EF4-FFF2-40B4-BE49-F238E27FC236}">
                <a16:creationId xmlns:a16="http://schemas.microsoft.com/office/drawing/2014/main" id="{5E2CA7B4-3AA4-491E-D2F3-32BF55164406}"/>
              </a:ext>
            </a:extLst>
          </p:cNvPr>
          <p:cNvGraphicFramePr>
            <a:graphicFrameLocks noGrp="1"/>
          </p:cNvGraphicFramePr>
          <p:nvPr>
            <p:extLst>
              <p:ext uri="{D42A27DB-BD31-4B8C-83A1-F6EECF244321}">
                <p14:modId xmlns:p14="http://schemas.microsoft.com/office/powerpoint/2010/main" val="1633221225"/>
              </p:ext>
            </p:extLst>
          </p:nvPr>
        </p:nvGraphicFramePr>
        <p:xfrm>
          <a:off x="4777316" y="1205258"/>
          <a:ext cx="5563186" cy="4445163"/>
        </p:xfrm>
        <a:graphic>
          <a:graphicData uri="http://schemas.openxmlformats.org/drawingml/2006/table">
            <a:tbl>
              <a:tblPr firstRow="1" bandRow="1">
                <a:tableStyleId>{5C22544A-7EE6-4342-B048-85BDC9FD1C3A}</a:tableStyleId>
              </a:tblPr>
              <a:tblGrid>
                <a:gridCol w="1546488">
                  <a:extLst>
                    <a:ext uri="{9D8B030D-6E8A-4147-A177-3AD203B41FA5}">
                      <a16:colId xmlns:a16="http://schemas.microsoft.com/office/drawing/2014/main" val="2049426685"/>
                    </a:ext>
                  </a:extLst>
                </a:gridCol>
                <a:gridCol w="1710374">
                  <a:extLst>
                    <a:ext uri="{9D8B030D-6E8A-4147-A177-3AD203B41FA5}">
                      <a16:colId xmlns:a16="http://schemas.microsoft.com/office/drawing/2014/main" val="2021928329"/>
                    </a:ext>
                  </a:extLst>
                </a:gridCol>
                <a:gridCol w="2306324">
                  <a:extLst>
                    <a:ext uri="{9D8B030D-6E8A-4147-A177-3AD203B41FA5}">
                      <a16:colId xmlns:a16="http://schemas.microsoft.com/office/drawing/2014/main" val="512158732"/>
                    </a:ext>
                  </a:extLst>
                </a:gridCol>
              </a:tblGrid>
              <a:tr h="699876">
                <a:tc>
                  <a:txBody>
                    <a:bodyPr/>
                    <a:lstStyle/>
                    <a:p>
                      <a:pPr algn="ctr"/>
                      <a:r>
                        <a:rPr lang="en-US" sz="1900"/>
                        <a:t>Mission </a:t>
                      </a:r>
                    </a:p>
                  </a:txBody>
                  <a:tcPr marL="94578" marR="94578" marT="47289" marB="47289"/>
                </a:tc>
                <a:tc>
                  <a:txBody>
                    <a:bodyPr/>
                    <a:lstStyle/>
                    <a:p>
                      <a:pPr algn="ctr"/>
                      <a:r>
                        <a:rPr lang="en-US" sz="1900"/>
                        <a:t>Launch Date</a:t>
                      </a:r>
                    </a:p>
                  </a:txBody>
                  <a:tcPr marL="94578" marR="94578" marT="47289" marB="47289"/>
                </a:tc>
                <a:tc>
                  <a:txBody>
                    <a:bodyPr/>
                    <a:lstStyle/>
                    <a:p>
                      <a:pPr algn="ctr"/>
                      <a:r>
                        <a:rPr lang="en-US" sz="1900" dirty="0"/>
                        <a:t>Mission Failure Cause</a:t>
                      </a:r>
                    </a:p>
                  </a:txBody>
                  <a:tcPr marL="94578" marR="94578" marT="47289" marB="47289"/>
                </a:tc>
                <a:extLst>
                  <a:ext uri="{0D108BD9-81ED-4DB2-BD59-A6C34878D82A}">
                    <a16:rowId xmlns:a16="http://schemas.microsoft.com/office/drawing/2014/main" val="3852719509"/>
                  </a:ext>
                </a:extLst>
              </a:tr>
              <a:tr h="416143">
                <a:tc>
                  <a:txBody>
                    <a:bodyPr/>
                    <a:lstStyle/>
                    <a:p>
                      <a:pPr algn="l"/>
                      <a:r>
                        <a:rPr lang="en-US" sz="1900"/>
                        <a:t>Ranger 1</a:t>
                      </a:r>
                    </a:p>
                  </a:txBody>
                  <a:tcPr marL="94578" marR="94578" marT="47289" marB="47289"/>
                </a:tc>
                <a:tc>
                  <a:txBody>
                    <a:bodyPr/>
                    <a:lstStyle/>
                    <a:p>
                      <a:pPr marL="7938" indent="0" algn="ctr">
                        <a:tabLst/>
                      </a:pPr>
                      <a:r>
                        <a:rPr lang="en-US" sz="1900" dirty="0"/>
                        <a:t>8/23/1961</a:t>
                      </a:r>
                    </a:p>
                  </a:txBody>
                  <a:tcPr marL="94578" marR="94578" marT="47289" marB="47289"/>
                </a:tc>
                <a:tc>
                  <a:txBody>
                    <a:bodyPr/>
                    <a:lstStyle/>
                    <a:p>
                      <a:pPr algn="ctr"/>
                      <a:r>
                        <a:rPr lang="en-US" sz="1900" dirty="0" err="1"/>
                        <a:t>Agena</a:t>
                      </a:r>
                      <a:r>
                        <a:rPr lang="en-US" sz="1900" dirty="0"/>
                        <a:t> 6001 Failure</a:t>
                      </a:r>
                    </a:p>
                  </a:txBody>
                  <a:tcPr marL="94578" marR="94578" marT="47289" marB="47289"/>
                </a:tc>
                <a:extLst>
                  <a:ext uri="{0D108BD9-81ED-4DB2-BD59-A6C34878D82A}">
                    <a16:rowId xmlns:a16="http://schemas.microsoft.com/office/drawing/2014/main" val="3430065961"/>
                  </a:ext>
                </a:extLst>
              </a:tr>
              <a:tr h="416143">
                <a:tc>
                  <a:txBody>
                    <a:bodyPr/>
                    <a:lstStyle/>
                    <a:p>
                      <a:pPr algn="l"/>
                      <a:r>
                        <a:rPr lang="en-US" sz="1900" dirty="0">
                          <a:solidFill>
                            <a:schemeClr val="tx1"/>
                          </a:solidFill>
                        </a:rPr>
                        <a:t>Ranger 2</a:t>
                      </a:r>
                    </a:p>
                  </a:txBody>
                  <a:tcPr marL="94578" marR="94578" marT="47289" marB="47289"/>
                </a:tc>
                <a:tc>
                  <a:txBody>
                    <a:bodyPr/>
                    <a:lstStyle/>
                    <a:p>
                      <a:pPr algn="ctr"/>
                      <a:r>
                        <a:rPr lang="en-US" sz="1900" dirty="0">
                          <a:solidFill>
                            <a:schemeClr val="tx1"/>
                          </a:solidFill>
                        </a:rPr>
                        <a:t>11/18/1961</a:t>
                      </a:r>
                    </a:p>
                  </a:txBody>
                  <a:tcPr marL="94578" marR="94578" marT="47289" marB="47289"/>
                </a:tc>
                <a:tc>
                  <a:txBody>
                    <a:bodyPr/>
                    <a:lstStyle/>
                    <a:p>
                      <a:pPr algn="ctr"/>
                      <a:r>
                        <a:rPr lang="en-US" sz="1900" dirty="0" err="1">
                          <a:solidFill>
                            <a:schemeClr val="tx1"/>
                          </a:solidFill>
                        </a:rPr>
                        <a:t>Agena</a:t>
                      </a:r>
                      <a:r>
                        <a:rPr lang="en-US" sz="1900" dirty="0">
                          <a:solidFill>
                            <a:schemeClr val="tx1"/>
                          </a:solidFill>
                        </a:rPr>
                        <a:t> 6002 Failure</a:t>
                      </a:r>
                    </a:p>
                  </a:txBody>
                  <a:tcPr marL="94578" marR="94578" marT="47289" marB="47289"/>
                </a:tc>
                <a:extLst>
                  <a:ext uri="{0D108BD9-81ED-4DB2-BD59-A6C34878D82A}">
                    <a16:rowId xmlns:a16="http://schemas.microsoft.com/office/drawing/2014/main" val="2126695829"/>
                  </a:ext>
                </a:extLst>
              </a:tr>
              <a:tr h="416143">
                <a:tc>
                  <a:txBody>
                    <a:bodyPr/>
                    <a:lstStyle/>
                    <a:p>
                      <a:pPr algn="l"/>
                      <a:r>
                        <a:rPr lang="en-US" sz="1900" dirty="0">
                          <a:solidFill>
                            <a:schemeClr val="tx1"/>
                          </a:solidFill>
                        </a:rPr>
                        <a:t>Ranger 3</a:t>
                      </a:r>
                    </a:p>
                  </a:txBody>
                  <a:tcPr marL="94578" marR="94578" marT="47289" marB="47289"/>
                </a:tc>
                <a:tc>
                  <a:txBody>
                    <a:bodyPr/>
                    <a:lstStyle/>
                    <a:p>
                      <a:pPr algn="ctr"/>
                      <a:r>
                        <a:rPr lang="en-US" sz="1900">
                          <a:solidFill>
                            <a:schemeClr val="tx1"/>
                          </a:solidFill>
                        </a:rPr>
                        <a:t>1/26/1962</a:t>
                      </a:r>
                    </a:p>
                  </a:txBody>
                  <a:tcPr marL="94578" marR="94578" marT="47289" marB="47289"/>
                </a:tc>
                <a:tc>
                  <a:txBody>
                    <a:bodyPr/>
                    <a:lstStyle/>
                    <a:p>
                      <a:pPr algn="ctr"/>
                      <a:r>
                        <a:rPr lang="en-US" sz="1900" dirty="0" err="1">
                          <a:solidFill>
                            <a:schemeClr val="tx1"/>
                          </a:solidFill>
                        </a:rPr>
                        <a:t>Agena</a:t>
                      </a:r>
                      <a:r>
                        <a:rPr lang="en-US" sz="1900" dirty="0">
                          <a:solidFill>
                            <a:schemeClr val="tx1"/>
                          </a:solidFill>
                        </a:rPr>
                        <a:t> 6003 Failure</a:t>
                      </a:r>
                    </a:p>
                  </a:txBody>
                  <a:tcPr marL="94578" marR="94578" marT="47289" marB="47289"/>
                </a:tc>
                <a:extLst>
                  <a:ext uri="{0D108BD9-81ED-4DB2-BD59-A6C34878D82A}">
                    <a16:rowId xmlns:a16="http://schemas.microsoft.com/office/drawing/2014/main" val="2890947710"/>
                  </a:ext>
                </a:extLst>
              </a:tr>
              <a:tr h="416143">
                <a:tc>
                  <a:txBody>
                    <a:bodyPr/>
                    <a:lstStyle/>
                    <a:p>
                      <a:r>
                        <a:rPr lang="en-US" sz="1900" dirty="0">
                          <a:solidFill>
                            <a:schemeClr val="tx1"/>
                          </a:solidFill>
                        </a:rPr>
                        <a:t>Ranger 4</a:t>
                      </a:r>
                    </a:p>
                  </a:txBody>
                  <a:tcPr marL="94578" marR="94578" marT="47289" marB="47289"/>
                </a:tc>
                <a:tc>
                  <a:txBody>
                    <a:bodyPr/>
                    <a:lstStyle/>
                    <a:p>
                      <a:pPr algn="ctr"/>
                      <a:r>
                        <a:rPr lang="en-US" sz="1900" dirty="0">
                          <a:solidFill>
                            <a:schemeClr val="tx1"/>
                          </a:solidFill>
                        </a:rPr>
                        <a:t>4/23/1962</a:t>
                      </a:r>
                    </a:p>
                  </a:txBody>
                  <a:tcPr marL="94578" marR="94578" marT="47289" marB="47289"/>
                </a:tc>
                <a:tc>
                  <a:txBody>
                    <a:bodyPr/>
                    <a:lstStyle/>
                    <a:p>
                      <a:pPr algn="ctr"/>
                      <a:r>
                        <a:rPr lang="en-US" sz="1900" dirty="0">
                          <a:solidFill>
                            <a:schemeClr val="tx1"/>
                          </a:solidFill>
                        </a:rPr>
                        <a:t>Spacecraft Failure</a:t>
                      </a:r>
                    </a:p>
                  </a:txBody>
                  <a:tcPr marL="94578" marR="94578" marT="47289" marB="47289"/>
                </a:tc>
                <a:extLst>
                  <a:ext uri="{0D108BD9-81ED-4DB2-BD59-A6C34878D82A}">
                    <a16:rowId xmlns:a16="http://schemas.microsoft.com/office/drawing/2014/main" val="3278353131"/>
                  </a:ext>
                </a:extLst>
              </a:tr>
              <a:tr h="416143">
                <a:tc>
                  <a:txBody>
                    <a:bodyPr/>
                    <a:lstStyle/>
                    <a:p>
                      <a:pPr algn="l"/>
                      <a:r>
                        <a:rPr lang="en-US" sz="1900" dirty="0">
                          <a:solidFill>
                            <a:schemeClr val="tx1"/>
                          </a:solidFill>
                        </a:rPr>
                        <a:t>Ranger 5</a:t>
                      </a:r>
                    </a:p>
                  </a:txBody>
                  <a:tcPr marL="94578" marR="94578" marT="47289" marB="47289"/>
                </a:tc>
                <a:tc>
                  <a:txBody>
                    <a:bodyPr/>
                    <a:lstStyle/>
                    <a:p>
                      <a:pPr algn="ctr"/>
                      <a:r>
                        <a:rPr lang="en-US" sz="1900" dirty="0">
                          <a:solidFill>
                            <a:schemeClr val="tx1"/>
                          </a:solidFill>
                        </a:rPr>
                        <a:t>10/18/1962</a:t>
                      </a:r>
                    </a:p>
                  </a:txBody>
                  <a:tcPr marL="94578" marR="94578" marT="47289" marB="47289"/>
                </a:tc>
                <a:tc>
                  <a:txBody>
                    <a:bodyPr/>
                    <a:lstStyle/>
                    <a:p>
                      <a:pPr algn="ctr"/>
                      <a:r>
                        <a:rPr lang="en-US" sz="1900" dirty="0">
                          <a:solidFill>
                            <a:schemeClr val="tx1"/>
                          </a:solidFill>
                        </a:rPr>
                        <a:t>Spacecraft Failure</a:t>
                      </a:r>
                    </a:p>
                  </a:txBody>
                  <a:tcPr marL="94578" marR="94578" marT="47289" marB="47289"/>
                </a:tc>
                <a:extLst>
                  <a:ext uri="{0D108BD9-81ED-4DB2-BD59-A6C34878D82A}">
                    <a16:rowId xmlns:a16="http://schemas.microsoft.com/office/drawing/2014/main" val="2171186038"/>
                  </a:ext>
                </a:extLst>
              </a:tr>
              <a:tr h="416143">
                <a:tc>
                  <a:txBody>
                    <a:bodyPr/>
                    <a:lstStyle/>
                    <a:p>
                      <a:r>
                        <a:rPr lang="en-US" sz="1900">
                          <a:solidFill>
                            <a:schemeClr val="bg1">
                              <a:lumMod val="65000"/>
                            </a:schemeClr>
                          </a:solidFill>
                        </a:rPr>
                        <a:t>Ranger 6</a:t>
                      </a:r>
                    </a:p>
                  </a:txBody>
                  <a:tcPr marL="94578" marR="94578" marT="47289" marB="47289"/>
                </a:tc>
                <a:tc>
                  <a:txBody>
                    <a:bodyPr/>
                    <a:lstStyle/>
                    <a:p>
                      <a:r>
                        <a:rPr lang="en-US" sz="1900" dirty="0">
                          <a:solidFill>
                            <a:schemeClr val="bg1">
                              <a:lumMod val="65000"/>
                            </a:schemeClr>
                          </a:solidFill>
                        </a:rPr>
                        <a:t>1/30/1964</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158048351"/>
                  </a:ext>
                </a:extLst>
              </a:tr>
              <a:tr h="416143">
                <a:tc>
                  <a:txBody>
                    <a:bodyPr/>
                    <a:lstStyle/>
                    <a:p>
                      <a:r>
                        <a:rPr lang="en-US" sz="1900">
                          <a:solidFill>
                            <a:schemeClr val="bg1">
                              <a:lumMod val="65000"/>
                            </a:schemeClr>
                          </a:solidFill>
                        </a:rPr>
                        <a:t>Ranger 7</a:t>
                      </a:r>
                    </a:p>
                  </a:txBody>
                  <a:tcPr marL="94578" marR="94578" marT="47289" marB="47289"/>
                </a:tc>
                <a:tc>
                  <a:txBody>
                    <a:bodyPr/>
                    <a:lstStyle/>
                    <a:p>
                      <a:r>
                        <a:rPr lang="en-US" sz="1900">
                          <a:solidFill>
                            <a:schemeClr val="bg1">
                              <a:lumMod val="65000"/>
                            </a:schemeClr>
                          </a:solidFill>
                        </a:rPr>
                        <a:t>7/28/1964</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846905310"/>
                  </a:ext>
                </a:extLst>
              </a:tr>
              <a:tr h="416143">
                <a:tc>
                  <a:txBody>
                    <a:bodyPr/>
                    <a:lstStyle/>
                    <a:p>
                      <a:r>
                        <a:rPr lang="en-US" sz="1900">
                          <a:solidFill>
                            <a:schemeClr val="bg1">
                              <a:lumMod val="65000"/>
                            </a:schemeClr>
                          </a:solidFill>
                        </a:rPr>
                        <a:t>Ranger 8</a:t>
                      </a:r>
                    </a:p>
                  </a:txBody>
                  <a:tcPr marL="94578" marR="94578" marT="47289" marB="47289"/>
                </a:tc>
                <a:tc>
                  <a:txBody>
                    <a:bodyPr/>
                    <a:lstStyle/>
                    <a:p>
                      <a:r>
                        <a:rPr lang="en-US" sz="1900">
                          <a:solidFill>
                            <a:schemeClr val="bg1">
                              <a:lumMod val="65000"/>
                            </a:schemeClr>
                          </a:solidFill>
                        </a:rPr>
                        <a:t>2/17/1965</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2323073763"/>
                  </a:ext>
                </a:extLst>
              </a:tr>
              <a:tr h="416143">
                <a:tc>
                  <a:txBody>
                    <a:bodyPr/>
                    <a:lstStyle/>
                    <a:p>
                      <a:r>
                        <a:rPr lang="en-US" sz="1900">
                          <a:solidFill>
                            <a:schemeClr val="bg1">
                              <a:lumMod val="65000"/>
                            </a:schemeClr>
                          </a:solidFill>
                        </a:rPr>
                        <a:t>Ranger 9 </a:t>
                      </a:r>
                    </a:p>
                  </a:txBody>
                  <a:tcPr marL="94578" marR="94578" marT="47289" marB="47289"/>
                </a:tc>
                <a:tc>
                  <a:txBody>
                    <a:bodyPr/>
                    <a:lstStyle/>
                    <a:p>
                      <a:r>
                        <a:rPr lang="en-US" sz="1900">
                          <a:solidFill>
                            <a:schemeClr val="bg1">
                              <a:lumMod val="65000"/>
                            </a:schemeClr>
                          </a:solidFill>
                        </a:rPr>
                        <a:t>3/21/1965</a:t>
                      </a:r>
                    </a:p>
                  </a:txBody>
                  <a:tcPr marL="94578" marR="94578" marT="47289" marB="47289"/>
                </a:tc>
                <a:tc>
                  <a:txBody>
                    <a:bodyPr/>
                    <a:lstStyle/>
                    <a:p>
                      <a:r>
                        <a:rPr lang="en-US" sz="1900" dirty="0">
                          <a:solidFill>
                            <a:schemeClr val="bg1">
                              <a:lumMod val="65000"/>
                            </a:schemeClr>
                          </a:solidFill>
                        </a:rPr>
                        <a:t>Fully Successful</a:t>
                      </a:r>
                    </a:p>
                  </a:txBody>
                  <a:tcPr marL="94578" marR="94578" marT="47289" marB="47289"/>
                </a:tc>
                <a:extLst>
                  <a:ext uri="{0D108BD9-81ED-4DB2-BD59-A6C34878D82A}">
                    <a16:rowId xmlns:a16="http://schemas.microsoft.com/office/drawing/2014/main" val="3006207424"/>
                  </a:ext>
                </a:extLst>
              </a:tr>
            </a:tbl>
          </a:graphicData>
        </a:graphic>
      </p:graphicFrame>
      <p:pic>
        <p:nvPicPr>
          <p:cNvPr id="3" name="Picture 2">
            <a:extLst>
              <a:ext uri="{FF2B5EF4-FFF2-40B4-BE49-F238E27FC236}">
                <a16:creationId xmlns:a16="http://schemas.microsoft.com/office/drawing/2014/main" id="{01D401BA-B229-25B5-7BC2-63B3605345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614945">
            <a:off x="428164" y="4339052"/>
            <a:ext cx="4658038" cy="1137433"/>
          </a:xfrm>
          <a:prstGeom prst="rect">
            <a:avLst/>
          </a:prstGeom>
          <a:ln w="57150">
            <a:solidFill>
              <a:schemeClr val="accent1"/>
            </a:solidFill>
          </a:ln>
        </p:spPr>
      </p:pic>
      <p:pic>
        <p:nvPicPr>
          <p:cNvPr id="4" name="Picture 3">
            <a:extLst>
              <a:ext uri="{FF2B5EF4-FFF2-40B4-BE49-F238E27FC236}">
                <a16:creationId xmlns:a16="http://schemas.microsoft.com/office/drawing/2014/main" id="{EF9F7A61-EC1C-1F70-50FA-8BA7B9E9B105}"/>
              </a:ext>
            </a:extLst>
          </p:cNvPr>
          <p:cNvPicPr>
            <a:picLocks noChangeAspect="1"/>
          </p:cNvPicPr>
          <p:nvPr/>
        </p:nvPicPr>
        <p:blipFill>
          <a:blip r:embed="rId5"/>
          <a:stretch>
            <a:fillRect/>
          </a:stretch>
        </p:blipFill>
        <p:spPr>
          <a:xfrm rot="20558220">
            <a:off x="2063930" y="5666603"/>
            <a:ext cx="1756379" cy="417140"/>
          </a:xfrm>
          <a:prstGeom prst="rect">
            <a:avLst/>
          </a:prstGeom>
          <a:ln w="57150">
            <a:solidFill>
              <a:schemeClr val="accent1"/>
            </a:solidFill>
          </a:ln>
        </p:spPr>
      </p:pic>
      <p:sp>
        <p:nvSpPr>
          <p:cNvPr id="5" name="Slide Number Placeholder 4">
            <a:extLst>
              <a:ext uri="{FF2B5EF4-FFF2-40B4-BE49-F238E27FC236}">
                <a16:creationId xmlns:a16="http://schemas.microsoft.com/office/drawing/2014/main" id="{8AF2417C-A801-724C-8BF7-32CB879D7DBE}"/>
              </a:ext>
            </a:extLst>
          </p:cNvPr>
          <p:cNvSpPr>
            <a:spLocks noGrp="1"/>
          </p:cNvSpPr>
          <p:nvPr>
            <p:ph type="sldNum" sz="quarter" idx="12"/>
          </p:nvPr>
        </p:nvSpPr>
        <p:spPr/>
        <p:txBody>
          <a:bodyPr/>
          <a:lstStyle/>
          <a:p>
            <a:fld id="{1DC7184E-8DC8-5D47-B089-6DA42C992B8F}" type="slidenum">
              <a:rPr lang="en-US" smtClean="0"/>
              <a:t>21</a:t>
            </a:fld>
            <a:endParaRPr lang="en-US"/>
          </a:p>
        </p:txBody>
      </p:sp>
    </p:spTree>
    <p:custDataLst>
      <p:tags r:id="rId1"/>
    </p:custDataLst>
    <p:extLst>
      <p:ext uri="{BB962C8B-B14F-4D97-AF65-F5344CB8AC3E}">
        <p14:creationId xmlns:p14="http://schemas.microsoft.com/office/powerpoint/2010/main" val="1548213464"/>
      </p:ext>
    </p:extLst>
  </p:cSld>
  <p:clrMapOvr>
    <a:masterClrMapping/>
  </p:clrMapOvr>
  <mc:AlternateContent xmlns:mc="http://schemas.openxmlformats.org/markup-compatibility/2006" xmlns:p14="http://schemas.microsoft.com/office/powerpoint/2010/main">
    <mc:Choice Requires="p14">
      <p:transition spd="slow" p14:dur="2000" advTm="14330"/>
    </mc:Choice>
    <mc:Fallback xmlns="">
      <p:transition spd="slow" advTm="143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99D3A-E816-1C7E-9F73-AA2504B48EE2}"/>
              </a:ext>
            </a:extLst>
          </p:cNvPr>
          <p:cNvPicPr>
            <a:picLocks noChangeAspect="1"/>
          </p:cNvPicPr>
          <p:nvPr/>
        </p:nvPicPr>
        <p:blipFill>
          <a:blip r:embed="rId3"/>
          <a:stretch>
            <a:fillRect/>
          </a:stretch>
        </p:blipFill>
        <p:spPr>
          <a:xfrm>
            <a:off x="75664" y="891133"/>
            <a:ext cx="6020336" cy="4934980"/>
          </a:xfrm>
          <a:prstGeom prst="rect">
            <a:avLst/>
          </a:prstGeom>
        </p:spPr>
      </p:pic>
      <p:pic>
        <p:nvPicPr>
          <p:cNvPr id="5" name="Picture 4">
            <a:extLst>
              <a:ext uri="{FF2B5EF4-FFF2-40B4-BE49-F238E27FC236}">
                <a16:creationId xmlns:a16="http://schemas.microsoft.com/office/drawing/2014/main" id="{D53518C8-CFAA-0117-A596-D148CB10AAB9}"/>
              </a:ext>
            </a:extLst>
          </p:cNvPr>
          <p:cNvPicPr>
            <a:picLocks noChangeAspect="1"/>
          </p:cNvPicPr>
          <p:nvPr/>
        </p:nvPicPr>
        <p:blipFill>
          <a:blip r:embed="rId4"/>
          <a:stretch>
            <a:fillRect/>
          </a:stretch>
        </p:blipFill>
        <p:spPr>
          <a:xfrm>
            <a:off x="5351142" y="1500027"/>
            <a:ext cx="6791355" cy="1907939"/>
          </a:xfrm>
          <a:prstGeom prst="rect">
            <a:avLst/>
          </a:prstGeom>
        </p:spPr>
      </p:pic>
      <p:pic>
        <p:nvPicPr>
          <p:cNvPr id="7" name="Picture 6">
            <a:extLst>
              <a:ext uri="{FF2B5EF4-FFF2-40B4-BE49-F238E27FC236}">
                <a16:creationId xmlns:a16="http://schemas.microsoft.com/office/drawing/2014/main" id="{20658245-110D-9DE8-7DAC-A507FF60940B}"/>
              </a:ext>
            </a:extLst>
          </p:cNvPr>
          <p:cNvPicPr>
            <a:picLocks noChangeAspect="1"/>
          </p:cNvPicPr>
          <p:nvPr/>
        </p:nvPicPr>
        <p:blipFill>
          <a:blip r:embed="rId5"/>
          <a:stretch>
            <a:fillRect/>
          </a:stretch>
        </p:blipFill>
        <p:spPr>
          <a:xfrm>
            <a:off x="5351142" y="3917951"/>
            <a:ext cx="6660924" cy="1615440"/>
          </a:xfrm>
          <a:prstGeom prst="rect">
            <a:avLst/>
          </a:prstGeom>
        </p:spPr>
      </p:pic>
      <p:sp>
        <p:nvSpPr>
          <p:cNvPr id="2" name="Slide Number Placeholder 1">
            <a:extLst>
              <a:ext uri="{FF2B5EF4-FFF2-40B4-BE49-F238E27FC236}">
                <a16:creationId xmlns:a16="http://schemas.microsoft.com/office/drawing/2014/main" id="{0F1BD24B-04C6-C2DD-ACFE-37DFBE681BFD}"/>
              </a:ext>
            </a:extLst>
          </p:cNvPr>
          <p:cNvSpPr>
            <a:spLocks noGrp="1"/>
          </p:cNvSpPr>
          <p:nvPr>
            <p:ph type="sldNum" sz="quarter" idx="12"/>
          </p:nvPr>
        </p:nvSpPr>
        <p:spPr/>
        <p:txBody>
          <a:bodyPr/>
          <a:lstStyle/>
          <a:p>
            <a:fld id="{1DC7184E-8DC8-5D47-B089-6DA42C992B8F}" type="slidenum">
              <a:rPr lang="en-US" smtClean="0"/>
              <a:t>22</a:t>
            </a:fld>
            <a:endParaRPr lang="en-US"/>
          </a:p>
        </p:txBody>
      </p:sp>
    </p:spTree>
    <p:extLst>
      <p:ext uri="{BB962C8B-B14F-4D97-AF65-F5344CB8AC3E}">
        <p14:creationId xmlns:p14="http://schemas.microsoft.com/office/powerpoint/2010/main" val="1504990079"/>
      </p:ext>
    </p:extLst>
  </p:cSld>
  <p:clrMapOvr>
    <a:masterClrMapping/>
  </p:clrMapOvr>
  <mc:AlternateContent xmlns:mc="http://schemas.openxmlformats.org/markup-compatibility/2006" xmlns:p14="http://schemas.microsoft.com/office/powerpoint/2010/main">
    <mc:Choice Requires="p14">
      <p:transition spd="slow" p14:dur="2000" advTm="73924"/>
    </mc:Choice>
    <mc:Fallback xmlns="">
      <p:transition spd="slow" advTm="739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AC3D-5EB9-48F6-8F93-EE7A034B586C}"/>
              </a:ext>
            </a:extLst>
          </p:cNvPr>
          <p:cNvSpPr>
            <a:spLocks noGrp="1"/>
          </p:cNvSpPr>
          <p:nvPr>
            <p:ph type="title"/>
          </p:nvPr>
        </p:nvSpPr>
        <p:spPr>
          <a:xfrm>
            <a:off x="317211" y="347301"/>
            <a:ext cx="10515600" cy="1325563"/>
          </a:xfrm>
        </p:spPr>
        <p:txBody>
          <a:bodyPr>
            <a:normAutofit/>
          </a:bodyPr>
          <a:lstStyle/>
          <a:p>
            <a:r>
              <a:rPr lang="en-US" sz="4000" b="1" dirty="0"/>
              <a:t>Was Sterilization the Culprit?</a:t>
            </a:r>
          </a:p>
        </p:txBody>
      </p:sp>
      <p:sp>
        <p:nvSpPr>
          <p:cNvPr id="4" name="Slide Number Placeholder 3">
            <a:extLst>
              <a:ext uri="{FF2B5EF4-FFF2-40B4-BE49-F238E27FC236}">
                <a16:creationId xmlns:a16="http://schemas.microsoft.com/office/drawing/2014/main" id="{ABEAF397-4255-AF0B-3CE6-FCA74F01F373}"/>
              </a:ext>
            </a:extLst>
          </p:cNvPr>
          <p:cNvSpPr>
            <a:spLocks noGrp="1"/>
          </p:cNvSpPr>
          <p:nvPr>
            <p:ph type="sldNum" sz="quarter" idx="12"/>
          </p:nvPr>
        </p:nvSpPr>
        <p:spPr/>
        <p:txBody>
          <a:bodyPr/>
          <a:lstStyle/>
          <a:p>
            <a:fld id="{1DC7184E-8DC8-5D47-B089-6DA42C992B8F}" type="slidenum">
              <a:rPr lang="en-US" smtClean="0"/>
              <a:t>23</a:t>
            </a:fld>
            <a:endParaRPr lang="en-US"/>
          </a:p>
        </p:txBody>
      </p:sp>
      <p:sp>
        <p:nvSpPr>
          <p:cNvPr id="5" name="TextBox 4">
            <a:extLst>
              <a:ext uri="{FF2B5EF4-FFF2-40B4-BE49-F238E27FC236}">
                <a16:creationId xmlns:a16="http://schemas.microsoft.com/office/drawing/2014/main" id="{F77B5185-980D-5B32-7D0A-B2DAE6BC9E4C}"/>
              </a:ext>
            </a:extLst>
          </p:cNvPr>
          <p:cNvSpPr txBox="1"/>
          <p:nvPr/>
        </p:nvSpPr>
        <p:spPr>
          <a:xfrm>
            <a:off x="6616990" y="638244"/>
            <a:ext cx="4736810" cy="830997"/>
          </a:xfrm>
          <a:prstGeom prst="rect">
            <a:avLst/>
          </a:prstGeom>
          <a:solidFill>
            <a:schemeClr val="tx1">
              <a:lumMod val="65000"/>
              <a:lumOff val="35000"/>
            </a:schemeClr>
          </a:solidFill>
        </p:spPr>
        <p:txBody>
          <a:bodyPr wrap="none" rtlCol="0">
            <a:spAutoFit/>
          </a:bodyPr>
          <a:lstStyle/>
          <a:p>
            <a:r>
              <a:rPr lang="en-US" sz="2400" i="1" dirty="0">
                <a:solidFill>
                  <a:schemeClr val="bg1"/>
                </a:solidFill>
              </a:rPr>
              <a:t>”Sterilization added uncertainty </a:t>
            </a:r>
          </a:p>
          <a:p>
            <a:r>
              <a:rPr lang="en-US" sz="2400" i="1" dirty="0">
                <a:solidFill>
                  <a:schemeClr val="bg1"/>
                </a:solidFill>
              </a:rPr>
              <a:t>to an already compromised project.”</a:t>
            </a:r>
          </a:p>
        </p:txBody>
      </p:sp>
      <p:sp>
        <p:nvSpPr>
          <p:cNvPr id="8" name="TextBox 7">
            <a:extLst>
              <a:ext uri="{FF2B5EF4-FFF2-40B4-BE49-F238E27FC236}">
                <a16:creationId xmlns:a16="http://schemas.microsoft.com/office/drawing/2014/main" id="{885043BE-996A-2BB7-C404-C88D6E284999}"/>
              </a:ext>
            </a:extLst>
          </p:cNvPr>
          <p:cNvSpPr txBox="1"/>
          <p:nvPr/>
        </p:nvSpPr>
        <p:spPr>
          <a:xfrm>
            <a:off x="646474" y="4114753"/>
            <a:ext cx="7210948" cy="523220"/>
          </a:xfrm>
          <a:prstGeom prst="rect">
            <a:avLst/>
          </a:prstGeom>
          <a:noFill/>
        </p:spPr>
        <p:txBody>
          <a:bodyPr wrap="none" rtlCol="0">
            <a:spAutoFit/>
          </a:bodyPr>
          <a:lstStyle/>
          <a:p>
            <a:r>
              <a:rPr lang="en-US" sz="2800" dirty="0"/>
              <a:t>No parts control process for high reliability parts</a:t>
            </a:r>
          </a:p>
        </p:txBody>
      </p:sp>
      <p:sp>
        <p:nvSpPr>
          <p:cNvPr id="9" name="TextBox 8">
            <a:extLst>
              <a:ext uri="{FF2B5EF4-FFF2-40B4-BE49-F238E27FC236}">
                <a16:creationId xmlns:a16="http://schemas.microsoft.com/office/drawing/2014/main" id="{CAC98D0B-AC71-420B-180F-BC1C8AE37974}"/>
              </a:ext>
            </a:extLst>
          </p:cNvPr>
          <p:cNvSpPr txBox="1"/>
          <p:nvPr/>
        </p:nvSpPr>
        <p:spPr>
          <a:xfrm>
            <a:off x="1022843" y="2681975"/>
            <a:ext cx="3563668" cy="954107"/>
          </a:xfrm>
          <a:prstGeom prst="rect">
            <a:avLst/>
          </a:prstGeom>
          <a:noFill/>
        </p:spPr>
        <p:txBody>
          <a:bodyPr wrap="none" rtlCol="0">
            <a:spAutoFit/>
          </a:bodyPr>
          <a:lstStyle/>
          <a:p>
            <a:pPr algn="ctr"/>
            <a:r>
              <a:rPr lang="en-US" sz="2800" dirty="0"/>
              <a:t>Undersized battery</a:t>
            </a:r>
          </a:p>
          <a:p>
            <a:pPr algn="ctr"/>
            <a:r>
              <a:rPr lang="en-US" sz="2800" dirty="0"/>
              <a:t>Limited power capacity</a:t>
            </a:r>
          </a:p>
        </p:txBody>
      </p:sp>
      <p:sp>
        <p:nvSpPr>
          <p:cNvPr id="11" name="TextBox 10">
            <a:extLst>
              <a:ext uri="{FF2B5EF4-FFF2-40B4-BE49-F238E27FC236}">
                <a16:creationId xmlns:a16="http://schemas.microsoft.com/office/drawing/2014/main" id="{42AB4D5E-F16B-3C13-AA33-B056F6C621E5}"/>
              </a:ext>
            </a:extLst>
          </p:cNvPr>
          <p:cNvSpPr txBox="1"/>
          <p:nvPr/>
        </p:nvSpPr>
        <p:spPr>
          <a:xfrm>
            <a:off x="3483766" y="4919360"/>
            <a:ext cx="7497823" cy="523220"/>
          </a:xfrm>
          <a:prstGeom prst="rect">
            <a:avLst/>
          </a:prstGeom>
          <a:noFill/>
        </p:spPr>
        <p:txBody>
          <a:bodyPr wrap="none" rtlCol="0">
            <a:spAutoFit/>
          </a:bodyPr>
          <a:lstStyle/>
          <a:p>
            <a:pPr algn="ctr"/>
            <a:r>
              <a:rPr lang="en-US" sz="2800" dirty="0"/>
              <a:t>No operational testing for electronics components</a:t>
            </a:r>
          </a:p>
        </p:txBody>
      </p:sp>
      <p:sp>
        <p:nvSpPr>
          <p:cNvPr id="13" name="TextBox 12">
            <a:extLst>
              <a:ext uri="{FF2B5EF4-FFF2-40B4-BE49-F238E27FC236}">
                <a16:creationId xmlns:a16="http://schemas.microsoft.com/office/drawing/2014/main" id="{77F3AF1C-76BD-8A63-E45D-6CBB7756994A}"/>
              </a:ext>
            </a:extLst>
          </p:cNvPr>
          <p:cNvSpPr txBox="1"/>
          <p:nvPr/>
        </p:nvSpPr>
        <p:spPr>
          <a:xfrm>
            <a:off x="490297" y="1813998"/>
            <a:ext cx="6908623" cy="523220"/>
          </a:xfrm>
          <a:prstGeom prst="rect">
            <a:avLst/>
          </a:prstGeom>
          <a:noFill/>
        </p:spPr>
        <p:txBody>
          <a:bodyPr wrap="none" rtlCol="0">
            <a:spAutoFit/>
          </a:bodyPr>
          <a:lstStyle/>
          <a:p>
            <a:r>
              <a:rPr lang="en-US" sz="2800" dirty="0"/>
              <a:t>Mass margin limits led to little/no redundancy</a:t>
            </a:r>
          </a:p>
        </p:txBody>
      </p:sp>
      <p:sp>
        <p:nvSpPr>
          <p:cNvPr id="15" name="TextBox 14">
            <a:extLst>
              <a:ext uri="{FF2B5EF4-FFF2-40B4-BE49-F238E27FC236}">
                <a16:creationId xmlns:a16="http://schemas.microsoft.com/office/drawing/2014/main" id="{5C8CE17D-34A1-4A58-9C9A-4954C21277A7}"/>
              </a:ext>
            </a:extLst>
          </p:cNvPr>
          <p:cNvSpPr txBox="1"/>
          <p:nvPr/>
        </p:nvSpPr>
        <p:spPr>
          <a:xfrm>
            <a:off x="5615613" y="2850869"/>
            <a:ext cx="5989973" cy="523220"/>
          </a:xfrm>
          <a:prstGeom prst="rect">
            <a:avLst/>
          </a:prstGeom>
          <a:noFill/>
        </p:spPr>
        <p:txBody>
          <a:bodyPr wrap="none" rtlCol="0">
            <a:spAutoFit/>
          </a:bodyPr>
          <a:lstStyle/>
          <a:p>
            <a:r>
              <a:rPr lang="en-US" sz="2800" dirty="0"/>
              <a:t>Single-string attitude control gas system</a:t>
            </a:r>
          </a:p>
        </p:txBody>
      </p:sp>
      <p:sp>
        <p:nvSpPr>
          <p:cNvPr id="17" name="TextBox 16">
            <a:extLst>
              <a:ext uri="{FF2B5EF4-FFF2-40B4-BE49-F238E27FC236}">
                <a16:creationId xmlns:a16="http://schemas.microsoft.com/office/drawing/2014/main" id="{644440EC-E5E2-2789-2503-D43D55E2F8D3}"/>
              </a:ext>
            </a:extLst>
          </p:cNvPr>
          <p:cNvSpPr txBox="1"/>
          <p:nvPr/>
        </p:nvSpPr>
        <p:spPr>
          <a:xfrm>
            <a:off x="5978271" y="5551743"/>
            <a:ext cx="3922549" cy="954107"/>
          </a:xfrm>
          <a:prstGeom prst="rect">
            <a:avLst/>
          </a:prstGeom>
          <a:noFill/>
        </p:spPr>
        <p:txBody>
          <a:bodyPr wrap="none" rtlCol="0">
            <a:spAutoFit/>
          </a:bodyPr>
          <a:lstStyle/>
          <a:p>
            <a:pPr algn="ctr"/>
            <a:r>
              <a:rPr lang="en-US" sz="2800" dirty="0"/>
              <a:t>Undersized motor</a:t>
            </a:r>
          </a:p>
          <a:p>
            <a:pPr algn="ctr"/>
            <a:r>
              <a:rPr lang="en-US" sz="2800" dirty="0"/>
              <a:t>for midcourse corrections</a:t>
            </a:r>
          </a:p>
        </p:txBody>
      </p:sp>
      <p:sp>
        <p:nvSpPr>
          <p:cNvPr id="18" name="TextBox 17">
            <a:extLst>
              <a:ext uri="{FF2B5EF4-FFF2-40B4-BE49-F238E27FC236}">
                <a16:creationId xmlns:a16="http://schemas.microsoft.com/office/drawing/2014/main" id="{9E110DA7-F5B3-256C-F448-EFC981B1D492}"/>
              </a:ext>
            </a:extLst>
          </p:cNvPr>
          <p:cNvSpPr txBox="1"/>
          <p:nvPr/>
        </p:nvSpPr>
        <p:spPr>
          <a:xfrm>
            <a:off x="8610600" y="1784652"/>
            <a:ext cx="3091103" cy="523220"/>
          </a:xfrm>
          <a:prstGeom prst="rect">
            <a:avLst/>
          </a:prstGeom>
          <a:noFill/>
        </p:spPr>
        <p:txBody>
          <a:bodyPr wrap="none" rtlCol="0">
            <a:spAutoFit/>
          </a:bodyPr>
          <a:lstStyle/>
          <a:p>
            <a:r>
              <a:rPr lang="en-US" sz="2800" dirty="0"/>
              <a:t>Personnel Shortage</a:t>
            </a:r>
          </a:p>
        </p:txBody>
      </p:sp>
      <p:sp>
        <p:nvSpPr>
          <p:cNvPr id="19" name="TextBox 18">
            <a:extLst>
              <a:ext uri="{FF2B5EF4-FFF2-40B4-BE49-F238E27FC236}">
                <a16:creationId xmlns:a16="http://schemas.microsoft.com/office/drawing/2014/main" id="{8CE850C1-9F0B-486C-89B5-3FD31367D296}"/>
              </a:ext>
            </a:extLst>
          </p:cNvPr>
          <p:cNvSpPr txBox="1"/>
          <p:nvPr/>
        </p:nvSpPr>
        <p:spPr>
          <a:xfrm>
            <a:off x="1887848" y="5969655"/>
            <a:ext cx="3191836" cy="523220"/>
          </a:xfrm>
          <a:prstGeom prst="rect">
            <a:avLst/>
          </a:prstGeom>
          <a:noFill/>
        </p:spPr>
        <p:txBody>
          <a:bodyPr wrap="none" rtlCol="0">
            <a:spAutoFit/>
          </a:bodyPr>
          <a:lstStyle/>
          <a:p>
            <a:r>
              <a:rPr lang="en-US" sz="2800" dirty="0"/>
              <a:t>Schedule constraints</a:t>
            </a:r>
          </a:p>
        </p:txBody>
      </p:sp>
    </p:spTree>
    <p:custDataLst>
      <p:tags r:id="rId1"/>
    </p:custDataLst>
    <p:extLst>
      <p:ext uri="{BB962C8B-B14F-4D97-AF65-F5344CB8AC3E}">
        <p14:creationId xmlns:p14="http://schemas.microsoft.com/office/powerpoint/2010/main" val="1631385982"/>
      </p:ext>
    </p:extLst>
  </p:cSld>
  <p:clrMapOvr>
    <a:masterClrMapping/>
  </p:clrMapOvr>
  <mc:AlternateContent xmlns:mc="http://schemas.openxmlformats.org/markup-compatibility/2006" xmlns:p14="http://schemas.microsoft.com/office/powerpoint/2010/main">
    <mc:Choice Requires="p14">
      <p:transition spd="slow" p14:dur="2000" advTm="90240"/>
    </mc:Choice>
    <mc:Fallback xmlns="">
      <p:transition spd="slow" advTm="90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5"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4" descr="Ranger: NASA's First Successful Moon Program… Eventually | Drew Ex Machina">
            <a:extLst>
              <a:ext uri="{FF2B5EF4-FFF2-40B4-BE49-F238E27FC236}">
                <a16:creationId xmlns:a16="http://schemas.microsoft.com/office/drawing/2014/main" id="{4D4F2CC5-49CE-2D23-F60E-9F7DF0526E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139" y="-87570"/>
            <a:ext cx="3052427" cy="3108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human skull&#10;&#10;Description automatically generated with low confidence">
            <a:extLst>
              <a:ext uri="{FF2B5EF4-FFF2-40B4-BE49-F238E27FC236}">
                <a16:creationId xmlns:a16="http://schemas.microsoft.com/office/drawing/2014/main" id="{2CDED9E8-D4DB-721F-AA1C-F237875D35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596"/>
          <a:stretch/>
        </p:blipFill>
        <p:spPr>
          <a:xfrm>
            <a:off x="6202680" y="-5629"/>
            <a:ext cx="6011694" cy="4979595"/>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4" name="Picture 13" descr="A picture containing text, fabric&#10;&#10;Description automatically generated">
            <a:extLst>
              <a:ext uri="{FF2B5EF4-FFF2-40B4-BE49-F238E27FC236}">
                <a16:creationId xmlns:a16="http://schemas.microsoft.com/office/drawing/2014/main" id="{4156D847-45C6-966F-5A5F-BB4417E4E8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90479" y="-22783"/>
            <a:ext cx="6209553" cy="679415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pic>
        <p:nvPicPr>
          <p:cNvPr id="9" name="Picture 8" descr="A picture containing text&#10;&#10;Description automatically generated">
            <a:extLst>
              <a:ext uri="{FF2B5EF4-FFF2-40B4-BE49-F238E27FC236}">
                <a16:creationId xmlns:a16="http://schemas.microsoft.com/office/drawing/2014/main" id="{82F31F82-C61B-B097-07F6-EB2C730C73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3352" y="4125544"/>
            <a:ext cx="7221890" cy="2833714"/>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8" name="Picture 7" descr="A close-up of a map&#10;&#10;Description automatically generated with low confidence">
            <a:extLst>
              <a:ext uri="{FF2B5EF4-FFF2-40B4-BE49-F238E27FC236}">
                <a16:creationId xmlns:a16="http://schemas.microsoft.com/office/drawing/2014/main" id="{826B9A48-61E4-66CB-1543-3D911851C9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0" y="4023393"/>
            <a:ext cx="7608686" cy="283371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1" name="Picture 6">
            <a:extLst>
              <a:ext uri="{FF2B5EF4-FFF2-40B4-BE49-F238E27FC236}">
                <a16:creationId xmlns:a16="http://schemas.microsoft.com/office/drawing/2014/main" id="{60A214A3-8AF8-2327-EFF0-48307BA371E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9404" y="2010862"/>
            <a:ext cx="4076700" cy="1993900"/>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200" kern="1200" dirty="0">
                <a:solidFill>
                  <a:srgbClr val="FFFFFF"/>
                </a:solidFill>
                <a:latin typeface="+mj-lt"/>
                <a:ea typeface="+mj-ea"/>
                <a:cs typeface="+mj-cs"/>
              </a:rPr>
              <a:t>Mission Summary, </a:t>
            </a:r>
            <a:r>
              <a:rPr lang="en-US" sz="3200" i="1" kern="1200" dirty="0">
                <a:solidFill>
                  <a:srgbClr val="FFFFFF"/>
                </a:solidFill>
                <a:latin typeface="+mj-lt"/>
                <a:ea typeface="+mj-ea"/>
                <a:cs typeface="+mj-cs"/>
              </a:rPr>
              <a:t>Revisited</a:t>
            </a:r>
          </a:p>
        </p:txBody>
      </p:sp>
      <p:graphicFrame>
        <p:nvGraphicFramePr>
          <p:cNvPr id="6" name="Table 6">
            <a:extLst>
              <a:ext uri="{FF2B5EF4-FFF2-40B4-BE49-F238E27FC236}">
                <a16:creationId xmlns:a16="http://schemas.microsoft.com/office/drawing/2014/main" id="{5E2CA7B4-3AA4-491E-D2F3-32BF55164406}"/>
              </a:ext>
            </a:extLst>
          </p:cNvPr>
          <p:cNvGraphicFramePr>
            <a:graphicFrameLocks noGrp="1"/>
          </p:cNvGraphicFramePr>
          <p:nvPr>
            <p:extLst>
              <p:ext uri="{D42A27DB-BD31-4B8C-83A1-F6EECF244321}">
                <p14:modId xmlns:p14="http://schemas.microsoft.com/office/powerpoint/2010/main" val="843196523"/>
              </p:ext>
            </p:extLst>
          </p:nvPr>
        </p:nvGraphicFramePr>
        <p:xfrm>
          <a:off x="4216526" y="1483971"/>
          <a:ext cx="5693285" cy="4466449"/>
        </p:xfrm>
        <a:graphic>
          <a:graphicData uri="http://schemas.openxmlformats.org/drawingml/2006/table">
            <a:tbl>
              <a:tblPr firstRow="1" bandRow="1">
                <a:tableStyleId>{5C22544A-7EE6-4342-B048-85BDC9FD1C3A}</a:tableStyleId>
              </a:tblPr>
              <a:tblGrid>
                <a:gridCol w="1050695">
                  <a:extLst>
                    <a:ext uri="{9D8B030D-6E8A-4147-A177-3AD203B41FA5}">
                      <a16:colId xmlns:a16="http://schemas.microsoft.com/office/drawing/2014/main" val="2049426685"/>
                    </a:ext>
                  </a:extLst>
                </a:gridCol>
                <a:gridCol w="1508724">
                  <a:extLst>
                    <a:ext uri="{9D8B030D-6E8A-4147-A177-3AD203B41FA5}">
                      <a16:colId xmlns:a16="http://schemas.microsoft.com/office/drawing/2014/main" val="2021928329"/>
                    </a:ext>
                  </a:extLst>
                </a:gridCol>
                <a:gridCol w="1566933">
                  <a:extLst>
                    <a:ext uri="{9D8B030D-6E8A-4147-A177-3AD203B41FA5}">
                      <a16:colId xmlns:a16="http://schemas.microsoft.com/office/drawing/2014/main" val="512158732"/>
                    </a:ext>
                  </a:extLst>
                </a:gridCol>
                <a:gridCol w="1566933">
                  <a:extLst>
                    <a:ext uri="{9D8B030D-6E8A-4147-A177-3AD203B41FA5}">
                      <a16:colId xmlns:a16="http://schemas.microsoft.com/office/drawing/2014/main" val="4124611009"/>
                    </a:ext>
                  </a:extLst>
                </a:gridCol>
              </a:tblGrid>
              <a:tr h="1146367">
                <a:tc>
                  <a:txBody>
                    <a:bodyPr/>
                    <a:lstStyle/>
                    <a:p>
                      <a:pPr algn="ctr"/>
                      <a:r>
                        <a:rPr lang="en-US" sz="1800" dirty="0"/>
                        <a:t>Mission </a:t>
                      </a:r>
                    </a:p>
                  </a:txBody>
                  <a:tcPr marL="94578" marR="94578" marT="47289" marB="47289"/>
                </a:tc>
                <a:tc>
                  <a:txBody>
                    <a:bodyPr/>
                    <a:lstStyle/>
                    <a:p>
                      <a:pPr algn="ctr"/>
                      <a:r>
                        <a:rPr lang="en-US" sz="1800"/>
                        <a:t>Launch Date</a:t>
                      </a:r>
                    </a:p>
                  </a:txBody>
                  <a:tcPr marL="94578" marR="94578" marT="47289" marB="47289"/>
                </a:tc>
                <a:tc>
                  <a:txBody>
                    <a:bodyPr/>
                    <a:lstStyle/>
                    <a:p>
                      <a:pPr algn="ctr"/>
                      <a:r>
                        <a:rPr lang="en-US" sz="1800" dirty="0"/>
                        <a:t>Mission Status</a:t>
                      </a:r>
                    </a:p>
                  </a:txBody>
                  <a:tcPr marL="94578" marR="94578" marT="47289" marB="47289"/>
                </a:tc>
                <a:tc>
                  <a:txBody>
                    <a:bodyPr/>
                    <a:lstStyle/>
                    <a:p>
                      <a:pPr algn="ctr"/>
                      <a:r>
                        <a:rPr lang="en-US" sz="1800" dirty="0"/>
                        <a:t>Source of Failure</a:t>
                      </a:r>
                    </a:p>
                  </a:txBody>
                  <a:tcPr marL="94578" marR="94578" marT="47289" marB="47289"/>
                </a:tc>
                <a:extLst>
                  <a:ext uri="{0D108BD9-81ED-4DB2-BD59-A6C34878D82A}">
                    <a16:rowId xmlns:a16="http://schemas.microsoft.com/office/drawing/2014/main" val="3852719509"/>
                  </a:ext>
                </a:extLst>
              </a:tr>
              <a:tr h="360451">
                <a:tc>
                  <a:txBody>
                    <a:bodyPr/>
                    <a:lstStyle/>
                    <a:p>
                      <a:r>
                        <a:rPr lang="en-US" sz="1800"/>
                        <a:t>Ranger 1</a:t>
                      </a:r>
                    </a:p>
                  </a:txBody>
                  <a:tcPr marL="94578" marR="94578" marT="47289" marB="47289"/>
                </a:tc>
                <a:tc>
                  <a:txBody>
                    <a:bodyPr/>
                    <a:lstStyle/>
                    <a:p>
                      <a:pPr marL="7938" indent="0" algn="l">
                        <a:tabLst/>
                      </a:pPr>
                      <a:r>
                        <a:rPr lang="en-US" sz="1800" dirty="0"/>
                        <a:t>8/23/1961</a:t>
                      </a:r>
                    </a:p>
                  </a:txBody>
                  <a:tcPr marL="94578" marR="94578" marT="47289" marB="47289"/>
                </a:tc>
                <a:tc>
                  <a:txBody>
                    <a:bodyPr/>
                    <a:lstStyle/>
                    <a:p>
                      <a:r>
                        <a:rPr lang="en-US" sz="1600" dirty="0"/>
                        <a:t>Failure</a:t>
                      </a:r>
                    </a:p>
                  </a:txBody>
                  <a:tcPr marL="94578" marR="94578" marT="47289" marB="47289"/>
                </a:tc>
                <a:tc>
                  <a:txBody>
                    <a:bodyPr/>
                    <a:lstStyle/>
                    <a:p>
                      <a:r>
                        <a:rPr lang="en-US" sz="1600" dirty="0" err="1"/>
                        <a:t>Agena</a:t>
                      </a:r>
                      <a:r>
                        <a:rPr lang="en-US" sz="1600" dirty="0"/>
                        <a:t> B</a:t>
                      </a:r>
                    </a:p>
                  </a:txBody>
                  <a:tcPr/>
                </a:tc>
                <a:extLst>
                  <a:ext uri="{0D108BD9-81ED-4DB2-BD59-A6C34878D82A}">
                    <a16:rowId xmlns:a16="http://schemas.microsoft.com/office/drawing/2014/main" val="3430065961"/>
                  </a:ext>
                </a:extLst>
              </a:tr>
              <a:tr h="360451">
                <a:tc>
                  <a:txBody>
                    <a:bodyPr/>
                    <a:lstStyle/>
                    <a:p>
                      <a:r>
                        <a:rPr lang="en-US" sz="1800"/>
                        <a:t>Ranger 2</a:t>
                      </a:r>
                    </a:p>
                  </a:txBody>
                  <a:tcPr marL="94578" marR="94578" marT="47289" marB="47289"/>
                </a:tc>
                <a:tc>
                  <a:txBody>
                    <a:bodyPr/>
                    <a:lstStyle/>
                    <a:p>
                      <a:pPr algn="l"/>
                      <a:r>
                        <a:rPr lang="en-US" sz="1800" dirty="0"/>
                        <a:t>11/18/1961</a:t>
                      </a:r>
                    </a:p>
                  </a:txBody>
                  <a:tcPr marL="94578" marR="94578" marT="47289" marB="472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Failure</a:t>
                      </a:r>
                    </a:p>
                  </a:txBody>
                  <a:tcPr marL="94578" marR="94578" marT="47289" marB="472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Agena</a:t>
                      </a:r>
                      <a:r>
                        <a:rPr lang="en-US" sz="1600" dirty="0"/>
                        <a:t> B</a:t>
                      </a:r>
                    </a:p>
                  </a:txBody>
                  <a:tcPr/>
                </a:tc>
                <a:extLst>
                  <a:ext uri="{0D108BD9-81ED-4DB2-BD59-A6C34878D82A}">
                    <a16:rowId xmlns:a16="http://schemas.microsoft.com/office/drawing/2014/main" val="2126695829"/>
                  </a:ext>
                </a:extLst>
              </a:tr>
              <a:tr h="360451">
                <a:tc>
                  <a:txBody>
                    <a:bodyPr/>
                    <a:lstStyle/>
                    <a:p>
                      <a:r>
                        <a:rPr lang="en-US" sz="1800"/>
                        <a:t>Ranger 3</a:t>
                      </a:r>
                    </a:p>
                  </a:txBody>
                  <a:tcPr marL="94578" marR="94578" marT="47289" marB="47289"/>
                </a:tc>
                <a:tc>
                  <a:txBody>
                    <a:bodyPr/>
                    <a:lstStyle/>
                    <a:p>
                      <a:r>
                        <a:rPr lang="en-US" sz="1800"/>
                        <a:t>1/26/1962</a:t>
                      </a:r>
                    </a:p>
                  </a:txBody>
                  <a:tcPr marL="94578" marR="94578" marT="47289" marB="47289"/>
                </a:tc>
                <a:tc>
                  <a:txBody>
                    <a:bodyPr/>
                    <a:lstStyle/>
                    <a:p>
                      <a:r>
                        <a:rPr lang="en-US" sz="1600" dirty="0"/>
                        <a:t>Failure</a:t>
                      </a:r>
                    </a:p>
                  </a:txBody>
                  <a:tcPr marL="94578" marR="94578" marT="47289" marB="47289"/>
                </a:tc>
                <a:tc>
                  <a:txBody>
                    <a:bodyPr/>
                    <a:lstStyle/>
                    <a:p>
                      <a:r>
                        <a:rPr lang="en-US" sz="1600" dirty="0" err="1"/>
                        <a:t>Agena</a:t>
                      </a:r>
                      <a:r>
                        <a:rPr lang="en-US" sz="1600" dirty="0"/>
                        <a:t> B</a:t>
                      </a:r>
                    </a:p>
                  </a:txBody>
                  <a:tcPr/>
                </a:tc>
                <a:extLst>
                  <a:ext uri="{0D108BD9-81ED-4DB2-BD59-A6C34878D82A}">
                    <a16:rowId xmlns:a16="http://schemas.microsoft.com/office/drawing/2014/main" val="2890947710"/>
                  </a:ext>
                </a:extLst>
              </a:tr>
              <a:tr h="360451">
                <a:tc>
                  <a:txBody>
                    <a:bodyPr/>
                    <a:lstStyle/>
                    <a:p>
                      <a:r>
                        <a:rPr lang="en-US" sz="1800"/>
                        <a:t>Ranger 4</a:t>
                      </a:r>
                    </a:p>
                  </a:txBody>
                  <a:tcPr marL="94578" marR="94578" marT="47289" marB="47289"/>
                </a:tc>
                <a:tc>
                  <a:txBody>
                    <a:bodyPr/>
                    <a:lstStyle/>
                    <a:p>
                      <a:r>
                        <a:rPr lang="en-US" sz="1800"/>
                        <a:t>4/23/1962</a:t>
                      </a:r>
                    </a:p>
                  </a:txBody>
                  <a:tcPr marL="94578" marR="94578" marT="47289" marB="47289"/>
                </a:tc>
                <a:tc>
                  <a:txBody>
                    <a:bodyPr/>
                    <a:lstStyle/>
                    <a:p>
                      <a:r>
                        <a:rPr lang="en-US" sz="1600"/>
                        <a:t>Failure</a:t>
                      </a:r>
                    </a:p>
                  </a:txBody>
                  <a:tcPr marL="94578" marR="94578" marT="47289" marB="47289"/>
                </a:tc>
                <a:tc>
                  <a:txBody>
                    <a:bodyPr/>
                    <a:lstStyle/>
                    <a:p>
                      <a:r>
                        <a:rPr lang="en-US" sz="1600" dirty="0"/>
                        <a:t>Unknown</a:t>
                      </a:r>
                    </a:p>
                  </a:txBody>
                  <a:tcPr/>
                </a:tc>
                <a:extLst>
                  <a:ext uri="{0D108BD9-81ED-4DB2-BD59-A6C34878D82A}">
                    <a16:rowId xmlns:a16="http://schemas.microsoft.com/office/drawing/2014/main" val="3278353131"/>
                  </a:ext>
                </a:extLst>
              </a:tr>
              <a:tr h="360451">
                <a:tc>
                  <a:txBody>
                    <a:bodyPr/>
                    <a:lstStyle/>
                    <a:p>
                      <a:r>
                        <a:rPr lang="en-US" sz="1800" dirty="0"/>
                        <a:t>Ranger 5</a:t>
                      </a:r>
                    </a:p>
                  </a:txBody>
                  <a:tcPr marL="94578" marR="94578" marT="47289" marB="47289"/>
                </a:tc>
                <a:tc>
                  <a:txBody>
                    <a:bodyPr/>
                    <a:lstStyle/>
                    <a:p>
                      <a:r>
                        <a:rPr lang="en-US" sz="1800"/>
                        <a:t>10/18/1962</a:t>
                      </a:r>
                    </a:p>
                  </a:txBody>
                  <a:tcPr marL="94578" marR="94578" marT="47289" marB="47289"/>
                </a:tc>
                <a:tc>
                  <a:txBody>
                    <a:bodyPr/>
                    <a:lstStyle/>
                    <a:p>
                      <a:r>
                        <a:rPr lang="en-US" sz="1600" dirty="0"/>
                        <a:t>Failure</a:t>
                      </a:r>
                    </a:p>
                  </a:txBody>
                  <a:tcPr marL="94578" marR="94578" marT="47289" marB="47289"/>
                </a:tc>
                <a:tc>
                  <a:txBody>
                    <a:bodyPr/>
                    <a:lstStyle/>
                    <a:p>
                      <a:r>
                        <a:rPr lang="en-US" sz="1600" dirty="0"/>
                        <a:t>Unknown</a:t>
                      </a:r>
                    </a:p>
                  </a:txBody>
                  <a:tcPr/>
                </a:tc>
                <a:extLst>
                  <a:ext uri="{0D108BD9-81ED-4DB2-BD59-A6C34878D82A}">
                    <a16:rowId xmlns:a16="http://schemas.microsoft.com/office/drawing/2014/main" val="2171186038"/>
                  </a:ext>
                </a:extLst>
              </a:tr>
              <a:tr h="360451">
                <a:tc>
                  <a:txBody>
                    <a:bodyPr/>
                    <a:lstStyle/>
                    <a:p>
                      <a:r>
                        <a:rPr lang="en-US" sz="1800"/>
                        <a:t>Ranger 6</a:t>
                      </a:r>
                    </a:p>
                  </a:txBody>
                  <a:tcPr marL="94578" marR="94578" marT="47289" marB="47289"/>
                </a:tc>
                <a:tc>
                  <a:txBody>
                    <a:bodyPr/>
                    <a:lstStyle/>
                    <a:p>
                      <a:r>
                        <a:rPr lang="en-US" sz="1800"/>
                        <a:t>1/30/1964</a:t>
                      </a:r>
                    </a:p>
                  </a:txBody>
                  <a:tcPr marL="94578" marR="94578" marT="47289" marB="47289"/>
                </a:tc>
                <a:tc>
                  <a:txBody>
                    <a:bodyPr/>
                    <a:lstStyle/>
                    <a:p>
                      <a:r>
                        <a:rPr lang="en-US" sz="1600" dirty="0"/>
                        <a:t>Fully Successful</a:t>
                      </a:r>
                    </a:p>
                  </a:txBody>
                  <a:tcPr marL="94578" marR="94578" marT="47289" marB="47289"/>
                </a:tc>
                <a:tc>
                  <a:txBody>
                    <a:bodyPr/>
                    <a:lstStyle/>
                    <a:p>
                      <a:r>
                        <a:rPr lang="en-US" sz="1600" dirty="0"/>
                        <a:t>Fully Successful</a:t>
                      </a:r>
                    </a:p>
                  </a:txBody>
                  <a:tcPr/>
                </a:tc>
                <a:extLst>
                  <a:ext uri="{0D108BD9-81ED-4DB2-BD59-A6C34878D82A}">
                    <a16:rowId xmlns:a16="http://schemas.microsoft.com/office/drawing/2014/main" val="2158048351"/>
                  </a:ext>
                </a:extLst>
              </a:tr>
              <a:tr h="360451">
                <a:tc>
                  <a:txBody>
                    <a:bodyPr/>
                    <a:lstStyle/>
                    <a:p>
                      <a:r>
                        <a:rPr lang="en-US" sz="1800"/>
                        <a:t>Ranger 7</a:t>
                      </a:r>
                    </a:p>
                  </a:txBody>
                  <a:tcPr marL="94578" marR="94578" marT="47289" marB="47289"/>
                </a:tc>
                <a:tc>
                  <a:txBody>
                    <a:bodyPr/>
                    <a:lstStyle/>
                    <a:p>
                      <a:r>
                        <a:rPr lang="en-US" sz="1800"/>
                        <a:t>7/28/1964</a:t>
                      </a:r>
                    </a:p>
                  </a:txBody>
                  <a:tcPr marL="94578" marR="94578" marT="47289" marB="47289"/>
                </a:tc>
                <a:tc>
                  <a:txBody>
                    <a:bodyPr/>
                    <a:lstStyle/>
                    <a:p>
                      <a:r>
                        <a:rPr lang="en-US" sz="1600" dirty="0"/>
                        <a:t>Fully Successful</a:t>
                      </a:r>
                    </a:p>
                  </a:txBody>
                  <a:tcPr marL="94578" marR="94578" marT="47289" marB="47289"/>
                </a:tc>
                <a:tc>
                  <a:txBody>
                    <a:bodyPr/>
                    <a:lstStyle/>
                    <a:p>
                      <a:r>
                        <a:rPr lang="en-US" sz="1600" dirty="0"/>
                        <a:t>Fully Successful</a:t>
                      </a:r>
                    </a:p>
                  </a:txBody>
                  <a:tcPr/>
                </a:tc>
                <a:extLst>
                  <a:ext uri="{0D108BD9-81ED-4DB2-BD59-A6C34878D82A}">
                    <a16:rowId xmlns:a16="http://schemas.microsoft.com/office/drawing/2014/main" val="2846905310"/>
                  </a:ext>
                </a:extLst>
              </a:tr>
              <a:tr h="360451">
                <a:tc>
                  <a:txBody>
                    <a:bodyPr/>
                    <a:lstStyle/>
                    <a:p>
                      <a:r>
                        <a:rPr lang="en-US" sz="1800"/>
                        <a:t>Ranger 8</a:t>
                      </a:r>
                    </a:p>
                  </a:txBody>
                  <a:tcPr marL="94578" marR="94578" marT="47289" marB="47289"/>
                </a:tc>
                <a:tc>
                  <a:txBody>
                    <a:bodyPr/>
                    <a:lstStyle/>
                    <a:p>
                      <a:r>
                        <a:rPr lang="en-US" sz="1800"/>
                        <a:t>2/17/1965</a:t>
                      </a:r>
                    </a:p>
                  </a:txBody>
                  <a:tcPr marL="94578" marR="94578" marT="47289" marB="47289"/>
                </a:tc>
                <a:tc>
                  <a:txBody>
                    <a:bodyPr/>
                    <a:lstStyle/>
                    <a:p>
                      <a:r>
                        <a:rPr lang="en-US" sz="1600" dirty="0"/>
                        <a:t>Fully Successful</a:t>
                      </a:r>
                    </a:p>
                  </a:txBody>
                  <a:tcPr marL="94578" marR="94578" marT="47289" marB="47289"/>
                </a:tc>
                <a:tc>
                  <a:txBody>
                    <a:bodyPr/>
                    <a:lstStyle/>
                    <a:p>
                      <a:r>
                        <a:rPr lang="en-US" sz="1600" dirty="0"/>
                        <a:t>Fully Successful</a:t>
                      </a:r>
                    </a:p>
                  </a:txBody>
                  <a:tcPr/>
                </a:tc>
                <a:extLst>
                  <a:ext uri="{0D108BD9-81ED-4DB2-BD59-A6C34878D82A}">
                    <a16:rowId xmlns:a16="http://schemas.microsoft.com/office/drawing/2014/main" val="2323073763"/>
                  </a:ext>
                </a:extLst>
              </a:tr>
              <a:tr h="360451">
                <a:tc>
                  <a:txBody>
                    <a:bodyPr/>
                    <a:lstStyle/>
                    <a:p>
                      <a:r>
                        <a:rPr lang="en-US" sz="1800" dirty="0"/>
                        <a:t>Ranger 9 </a:t>
                      </a:r>
                    </a:p>
                  </a:txBody>
                  <a:tcPr marL="94578" marR="94578" marT="47289" marB="47289"/>
                </a:tc>
                <a:tc>
                  <a:txBody>
                    <a:bodyPr/>
                    <a:lstStyle/>
                    <a:p>
                      <a:r>
                        <a:rPr lang="en-US" sz="1800"/>
                        <a:t>3/21/1965</a:t>
                      </a:r>
                    </a:p>
                  </a:txBody>
                  <a:tcPr marL="94578" marR="94578" marT="47289" marB="47289"/>
                </a:tc>
                <a:tc>
                  <a:txBody>
                    <a:bodyPr/>
                    <a:lstStyle/>
                    <a:p>
                      <a:r>
                        <a:rPr lang="en-US" sz="1600" dirty="0"/>
                        <a:t>Fully Successful</a:t>
                      </a:r>
                    </a:p>
                  </a:txBody>
                  <a:tcPr marL="94578" marR="94578" marT="47289" marB="47289"/>
                </a:tc>
                <a:tc>
                  <a:txBody>
                    <a:bodyPr/>
                    <a:lstStyle/>
                    <a:p>
                      <a:r>
                        <a:rPr lang="en-US" sz="1600" dirty="0"/>
                        <a:t>Fully Successful</a:t>
                      </a:r>
                    </a:p>
                  </a:txBody>
                  <a:tcPr/>
                </a:tc>
                <a:extLst>
                  <a:ext uri="{0D108BD9-81ED-4DB2-BD59-A6C34878D82A}">
                    <a16:rowId xmlns:a16="http://schemas.microsoft.com/office/drawing/2014/main" val="3006207424"/>
                  </a:ext>
                </a:extLst>
              </a:tr>
            </a:tbl>
          </a:graphicData>
        </a:graphic>
      </p:graphicFrame>
      <p:sp>
        <p:nvSpPr>
          <p:cNvPr id="3" name="Slide Number Placeholder 2">
            <a:extLst>
              <a:ext uri="{FF2B5EF4-FFF2-40B4-BE49-F238E27FC236}">
                <a16:creationId xmlns:a16="http://schemas.microsoft.com/office/drawing/2014/main" id="{D43FEB29-A756-9760-4F36-F3D9A6986143}"/>
              </a:ext>
            </a:extLst>
          </p:cNvPr>
          <p:cNvSpPr>
            <a:spLocks noGrp="1"/>
          </p:cNvSpPr>
          <p:nvPr>
            <p:ph type="sldNum" sz="quarter" idx="12"/>
          </p:nvPr>
        </p:nvSpPr>
        <p:spPr/>
        <p:txBody>
          <a:bodyPr/>
          <a:lstStyle/>
          <a:p>
            <a:fld id="{1DC7184E-8DC8-5D47-B089-6DA42C992B8F}" type="slidenum">
              <a:rPr lang="en-US" sz="1100" smtClean="0"/>
              <a:t>24</a:t>
            </a:fld>
            <a:endParaRPr lang="en-US" sz="1100"/>
          </a:p>
        </p:txBody>
      </p:sp>
      <p:sp>
        <p:nvSpPr>
          <p:cNvPr id="7" name="Slide Number Placeholder 3">
            <a:extLst>
              <a:ext uri="{FF2B5EF4-FFF2-40B4-BE49-F238E27FC236}">
                <a16:creationId xmlns:a16="http://schemas.microsoft.com/office/drawing/2014/main" id="{CF285BE8-4B02-EF3D-4DD5-27419C3B8D9A}"/>
              </a:ext>
            </a:extLst>
          </p:cNvPr>
          <p:cNvSpPr txBox="1">
            <a:spLocks/>
          </p:cNvSpPr>
          <p:nvPr/>
        </p:nvSpPr>
        <p:spPr>
          <a:xfrm>
            <a:off x="11017959" y="6041362"/>
            <a:ext cx="68333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C7184E-8DC8-5D47-B089-6DA42C992B8F}" type="slidenum">
              <a:rPr lang="en-US" sz="1100" smtClean="0">
                <a:solidFill>
                  <a:srgbClr val="FFFFFF"/>
                </a:solidFill>
              </a:rPr>
              <a:pPr>
                <a:spcAft>
                  <a:spcPts val="600"/>
                </a:spcAft>
              </a:pPr>
              <a:t>24</a:t>
            </a:fld>
            <a:endParaRPr lang="en-US" sz="1100">
              <a:solidFill>
                <a:srgbClr val="FFFFFF"/>
              </a:solidFill>
            </a:endParaRPr>
          </a:p>
        </p:txBody>
      </p:sp>
      <p:pic>
        <p:nvPicPr>
          <p:cNvPr id="6146" name="Picture 2" descr="NASA - NSSDCA - Spacecraft - Details">
            <a:extLst>
              <a:ext uri="{FF2B5EF4-FFF2-40B4-BE49-F238E27FC236}">
                <a16:creationId xmlns:a16="http://schemas.microsoft.com/office/drawing/2014/main" id="{3740AFF4-0A44-72CE-169E-4E5F68C934F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445877" y="3915062"/>
            <a:ext cx="1787268" cy="1811312"/>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C54ACBD3-0BD8-DC1D-A660-B5FB2DB2C05C}"/>
              </a:ext>
            </a:extLst>
          </p:cNvPr>
          <p:cNvSpPr txBox="1">
            <a:spLocks/>
          </p:cNvSpPr>
          <p:nvPr/>
        </p:nvSpPr>
        <p:spPr>
          <a:xfrm>
            <a:off x="366003" y="5231627"/>
            <a:ext cx="3447509" cy="1124723"/>
          </a:xfrm>
          <a:prstGeom prst="rect">
            <a:avLst/>
          </a:prstGeom>
          <a:solidFill>
            <a:schemeClr val="tx1">
              <a:lumMod val="65000"/>
              <a:lumOff val="35000"/>
            </a:schemeClr>
          </a:solidFill>
        </p:spPr>
        <p:txBody>
          <a:bodyPr vert="horz" lIns="9144" tIns="9144" rIns="9144"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dirty="0" err="1">
                <a:solidFill>
                  <a:schemeClr val="bg1"/>
                </a:solidFill>
              </a:rPr>
              <a:t>Quesstions</a:t>
            </a:r>
            <a:r>
              <a:rPr lang="en-US" sz="1800" dirty="0">
                <a:solidFill>
                  <a:schemeClr val="bg1"/>
                </a:solidFill>
              </a:rPr>
              <a:t>? Dr. Betsy Pugel</a:t>
            </a:r>
          </a:p>
          <a:p>
            <a:pPr marL="0" indent="0" algn="ctr">
              <a:lnSpc>
                <a:spcPct val="100000"/>
              </a:lnSpc>
              <a:spcBef>
                <a:spcPts val="0"/>
              </a:spcBef>
              <a:buNone/>
            </a:pPr>
            <a:r>
              <a:rPr lang="en-US" sz="1800" dirty="0">
                <a:solidFill>
                  <a:schemeClr val="bg1"/>
                </a:solidFill>
              </a:rPr>
              <a:t>NASA Goddard Space Flight Center </a:t>
            </a:r>
          </a:p>
          <a:p>
            <a:pPr marL="0" indent="0" algn="ctr">
              <a:lnSpc>
                <a:spcPct val="100000"/>
              </a:lnSpc>
              <a:spcBef>
                <a:spcPts val="0"/>
              </a:spcBef>
              <a:buNone/>
            </a:pPr>
            <a:r>
              <a:rPr lang="en-US" sz="1800" dirty="0">
                <a:solidFill>
                  <a:schemeClr val="bg1"/>
                </a:solidFill>
                <a:hlinkClick r:id="rId10">
                  <a:extLst>
                    <a:ext uri="{A12FA001-AC4F-418D-AE19-62706E023703}">
                      <ahyp:hlinkClr xmlns:ahyp="http://schemas.microsoft.com/office/drawing/2018/hyperlinkcolor" val="tx"/>
                    </a:ext>
                  </a:extLst>
                </a:hlinkClick>
              </a:rPr>
              <a:t>betsy.pugel@nasa.gov</a:t>
            </a:r>
            <a:endParaRPr lang="en-US" sz="1800" dirty="0">
              <a:solidFill>
                <a:schemeClr val="bg1"/>
              </a:solidFill>
            </a:endParaRPr>
          </a:p>
          <a:p>
            <a:pPr marL="0" indent="0" algn="ctr">
              <a:lnSpc>
                <a:spcPct val="100000"/>
              </a:lnSpc>
              <a:spcBef>
                <a:spcPts val="0"/>
              </a:spcBef>
              <a:buNone/>
            </a:pPr>
            <a:r>
              <a:rPr lang="en-US" sz="1800" dirty="0">
                <a:solidFill>
                  <a:schemeClr val="bg1"/>
                </a:solidFill>
              </a:rPr>
              <a:t>PPP.1-0014-22</a:t>
            </a:r>
            <a:endParaRPr lang="en-US" sz="1600" dirty="0">
              <a:solidFill>
                <a:schemeClr val="bg1"/>
              </a:solidFill>
            </a:endParaRPr>
          </a:p>
        </p:txBody>
      </p:sp>
    </p:spTree>
    <p:extLst>
      <p:ext uri="{BB962C8B-B14F-4D97-AF65-F5344CB8AC3E}">
        <p14:creationId xmlns:p14="http://schemas.microsoft.com/office/powerpoint/2010/main" val="1477652141"/>
      </p:ext>
    </p:extLst>
  </p:cSld>
  <p:clrMapOvr>
    <a:masterClrMapping/>
  </p:clrMapOvr>
  <mc:AlternateContent xmlns:mc="http://schemas.openxmlformats.org/markup-compatibility/2006" xmlns:p14="http://schemas.microsoft.com/office/powerpoint/2010/main">
    <mc:Choice Requires="p14">
      <p:transition spd="slow" p14:dur="2000" advTm="81066"/>
    </mc:Choice>
    <mc:Fallback xmlns="">
      <p:transition spd="slow" advTm="810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Ranger 1">
            <a:extLst>
              <a:ext uri="{FF2B5EF4-FFF2-40B4-BE49-F238E27FC236}">
                <a16:creationId xmlns:a16="http://schemas.microsoft.com/office/drawing/2014/main" id="{3F4443A5-B8E9-2216-3D25-DFAF272B541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965200" y="1651788"/>
            <a:ext cx="2879083" cy="3554423"/>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D60CDCDA-1F8A-8AB1-CEBB-022224C88538}"/>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47976" y="1678528"/>
            <a:ext cx="2880360" cy="3501957"/>
          </a:xfrm>
          <a:prstGeom prst="rect">
            <a:avLst/>
          </a:prstGeom>
          <a:noFill/>
          <a:extLst>
            <a:ext uri="{909E8E84-426E-40DD-AFC4-6F175D3DCCD1}">
              <a14:hiddenFill xmlns:a14="http://schemas.microsoft.com/office/drawing/2010/main">
                <a:solidFill>
                  <a:srgbClr val="FFFFFF"/>
                </a:solidFill>
              </a14:hiddenFill>
            </a:ext>
          </a:extLst>
        </p:spPr>
      </p:pic>
      <p:sp>
        <p:nvSpPr>
          <p:cNvPr id="6159" name="Rectangle 6158">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anger 6, 7, 8, 9">
            <a:extLst>
              <a:ext uri="{FF2B5EF4-FFF2-40B4-BE49-F238E27FC236}">
                <a16:creationId xmlns:a16="http://schemas.microsoft.com/office/drawing/2014/main" id="{5159F44A-8097-186F-EBDE-2582680021B9}"/>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343941" y="1678528"/>
            <a:ext cx="2880360" cy="35019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659DAFB-DFBF-B0F1-1006-9CEB92020578}"/>
              </a:ext>
            </a:extLst>
          </p:cNvPr>
          <p:cNvSpPr/>
          <p:nvPr/>
        </p:nvSpPr>
        <p:spPr>
          <a:xfrm>
            <a:off x="4538792" y="954348"/>
            <a:ext cx="2989544" cy="400110"/>
          </a:xfrm>
          <a:prstGeom prst="rect">
            <a:avLst/>
          </a:prstGeom>
        </p:spPr>
        <p:txBody>
          <a:bodyPr wrap="square">
            <a:spAutoFit/>
          </a:bodyPr>
          <a:lstStyle/>
          <a:p>
            <a:pPr algn="ctr"/>
            <a:r>
              <a:rPr lang="en-US" sz="2000" b="1">
                <a:solidFill>
                  <a:srgbClr val="000000"/>
                </a:solidFill>
                <a:latin typeface="Arial" panose="020B0604020202020204" pitchFamily="34" charset="0"/>
              </a:rPr>
              <a:t>Rangers  3, 4, 5</a:t>
            </a:r>
            <a:endParaRPr lang="en-US" sz="2000" b="1" dirty="0">
              <a:solidFill>
                <a:srgbClr val="000000"/>
              </a:solidFill>
              <a:latin typeface="Arial" panose="020B0604020202020204" pitchFamily="34" charset="0"/>
            </a:endParaRPr>
          </a:p>
        </p:txBody>
      </p:sp>
      <p:sp>
        <p:nvSpPr>
          <p:cNvPr id="11" name="Rectangle 10">
            <a:extLst>
              <a:ext uri="{FF2B5EF4-FFF2-40B4-BE49-F238E27FC236}">
                <a16:creationId xmlns:a16="http://schemas.microsoft.com/office/drawing/2014/main" id="{FC243864-5ED0-6098-89FF-DAB4374D6587}"/>
              </a:ext>
            </a:extLst>
          </p:cNvPr>
          <p:cNvSpPr/>
          <p:nvPr/>
        </p:nvSpPr>
        <p:spPr>
          <a:xfrm>
            <a:off x="8733125" y="954348"/>
            <a:ext cx="2276585" cy="400110"/>
          </a:xfrm>
          <a:prstGeom prst="rect">
            <a:avLst/>
          </a:prstGeom>
        </p:spPr>
        <p:txBody>
          <a:bodyPr wrap="none">
            <a:spAutoFit/>
          </a:bodyPr>
          <a:lstStyle/>
          <a:p>
            <a:r>
              <a:rPr lang="en-US" sz="2000" b="1" dirty="0">
                <a:solidFill>
                  <a:srgbClr val="000000"/>
                </a:solidFill>
                <a:latin typeface="Arial" panose="020B0604020202020204" pitchFamily="34" charset="0"/>
              </a:rPr>
              <a:t>Rangers 6, 7, 8, 9</a:t>
            </a:r>
            <a:endParaRPr lang="en-US" sz="2000" b="1" dirty="0"/>
          </a:p>
        </p:txBody>
      </p:sp>
      <p:sp>
        <p:nvSpPr>
          <p:cNvPr id="12" name="Rectangle 11">
            <a:extLst>
              <a:ext uri="{FF2B5EF4-FFF2-40B4-BE49-F238E27FC236}">
                <a16:creationId xmlns:a16="http://schemas.microsoft.com/office/drawing/2014/main" id="{E28F3AE6-E32B-107B-1496-CEC776231FB3}"/>
              </a:ext>
            </a:extLst>
          </p:cNvPr>
          <p:cNvSpPr/>
          <p:nvPr/>
        </p:nvSpPr>
        <p:spPr>
          <a:xfrm>
            <a:off x="1389078" y="954348"/>
            <a:ext cx="2236510" cy="400110"/>
          </a:xfrm>
          <a:prstGeom prst="rect">
            <a:avLst/>
          </a:prstGeom>
        </p:spPr>
        <p:txBody>
          <a:bodyPr wrap="none">
            <a:spAutoFit/>
          </a:bodyPr>
          <a:lstStyle/>
          <a:p>
            <a:r>
              <a:rPr lang="en-US" sz="2000" b="1" dirty="0">
                <a:solidFill>
                  <a:srgbClr val="000000"/>
                </a:solidFill>
                <a:latin typeface="Arial" panose="020B0604020202020204" pitchFamily="34" charset="0"/>
              </a:rPr>
              <a:t>Rangers 1 and 2 </a:t>
            </a:r>
          </a:p>
        </p:txBody>
      </p:sp>
      <p:sp>
        <p:nvSpPr>
          <p:cNvPr id="2" name="Slide Number Placeholder 1">
            <a:extLst>
              <a:ext uri="{FF2B5EF4-FFF2-40B4-BE49-F238E27FC236}">
                <a16:creationId xmlns:a16="http://schemas.microsoft.com/office/drawing/2014/main" id="{EB3958C6-200F-E9EE-1FB9-1A6F559CB6ED}"/>
              </a:ext>
            </a:extLst>
          </p:cNvPr>
          <p:cNvSpPr>
            <a:spLocks noGrp="1"/>
          </p:cNvSpPr>
          <p:nvPr>
            <p:ph type="sldNum" sz="quarter" idx="12"/>
          </p:nvPr>
        </p:nvSpPr>
        <p:spPr/>
        <p:txBody>
          <a:bodyPr/>
          <a:lstStyle/>
          <a:p>
            <a:fld id="{1DC7184E-8DC8-5D47-B089-6DA42C992B8F}" type="slidenum">
              <a:rPr lang="en-US" smtClean="0"/>
              <a:t>3</a:t>
            </a:fld>
            <a:endParaRPr lang="en-US"/>
          </a:p>
        </p:txBody>
      </p:sp>
      <p:sp>
        <p:nvSpPr>
          <p:cNvPr id="13" name="Rectangle 12">
            <a:extLst>
              <a:ext uri="{FF2B5EF4-FFF2-40B4-BE49-F238E27FC236}">
                <a16:creationId xmlns:a16="http://schemas.microsoft.com/office/drawing/2014/main" id="{6F7D20F9-ECBC-727E-26AC-C16AE683B9A7}"/>
              </a:ext>
            </a:extLst>
          </p:cNvPr>
          <p:cNvSpPr/>
          <p:nvPr/>
        </p:nvSpPr>
        <p:spPr>
          <a:xfrm>
            <a:off x="1934098" y="5476866"/>
            <a:ext cx="941283" cy="369332"/>
          </a:xfrm>
          <a:prstGeom prst="rect">
            <a:avLst/>
          </a:prstGeom>
        </p:spPr>
        <p:txBody>
          <a:bodyPr wrap="none">
            <a:spAutoFit/>
          </a:bodyPr>
          <a:lstStyle/>
          <a:p>
            <a:r>
              <a:rPr lang="en-US" b="1" dirty="0">
                <a:solidFill>
                  <a:srgbClr val="000000"/>
                </a:solidFill>
                <a:latin typeface="Arial" panose="020B0604020202020204" pitchFamily="34" charset="0"/>
              </a:rPr>
              <a:t>Block I</a:t>
            </a:r>
          </a:p>
        </p:txBody>
      </p:sp>
      <p:sp>
        <p:nvSpPr>
          <p:cNvPr id="3" name="Rectangle 2">
            <a:extLst>
              <a:ext uri="{FF2B5EF4-FFF2-40B4-BE49-F238E27FC236}">
                <a16:creationId xmlns:a16="http://schemas.microsoft.com/office/drawing/2014/main" id="{4B4F76DE-4FFA-20A4-2B80-79C3D5346220}"/>
              </a:ext>
            </a:extLst>
          </p:cNvPr>
          <p:cNvSpPr/>
          <p:nvPr/>
        </p:nvSpPr>
        <p:spPr>
          <a:xfrm>
            <a:off x="5599338" y="5476866"/>
            <a:ext cx="1069524" cy="369332"/>
          </a:xfrm>
          <a:prstGeom prst="rect">
            <a:avLst/>
          </a:prstGeom>
        </p:spPr>
        <p:txBody>
          <a:bodyPr wrap="none">
            <a:spAutoFit/>
          </a:bodyPr>
          <a:lstStyle/>
          <a:p>
            <a:r>
              <a:rPr lang="en-US" b="1" dirty="0">
                <a:solidFill>
                  <a:srgbClr val="000000"/>
                </a:solidFill>
                <a:latin typeface="Arial" panose="020B0604020202020204" pitchFamily="34" charset="0"/>
              </a:rPr>
              <a:t>Block II </a:t>
            </a:r>
            <a:endParaRPr lang="en-US" dirty="0"/>
          </a:p>
        </p:txBody>
      </p:sp>
      <p:sp>
        <p:nvSpPr>
          <p:cNvPr id="5" name="Rectangle 4">
            <a:extLst>
              <a:ext uri="{FF2B5EF4-FFF2-40B4-BE49-F238E27FC236}">
                <a16:creationId xmlns:a16="http://schemas.microsoft.com/office/drawing/2014/main" id="{1258223B-1A70-FEAA-3815-0C0007272B0B}"/>
              </a:ext>
            </a:extLst>
          </p:cNvPr>
          <p:cNvSpPr/>
          <p:nvPr/>
        </p:nvSpPr>
        <p:spPr>
          <a:xfrm>
            <a:off x="9230123" y="5476866"/>
            <a:ext cx="1107996" cy="369332"/>
          </a:xfrm>
          <a:prstGeom prst="rect">
            <a:avLst/>
          </a:prstGeom>
        </p:spPr>
        <p:txBody>
          <a:bodyPr wrap="none">
            <a:spAutoFit/>
          </a:bodyPr>
          <a:lstStyle/>
          <a:p>
            <a:r>
              <a:rPr lang="en-US" b="1" dirty="0">
                <a:solidFill>
                  <a:srgbClr val="000000"/>
                </a:solidFill>
                <a:latin typeface="Arial" panose="020B0604020202020204" pitchFamily="34" charset="0"/>
              </a:rPr>
              <a:t>Block III	</a:t>
            </a:r>
            <a:endParaRPr lang="en-US" dirty="0"/>
          </a:p>
        </p:txBody>
      </p:sp>
    </p:spTree>
    <p:extLst>
      <p:ext uri="{BB962C8B-B14F-4D97-AF65-F5344CB8AC3E}">
        <p14:creationId xmlns:p14="http://schemas.microsoft.com/office/powerpoint/2010/main" val="835679397"/>
      </p:ext>
    </p:extLst>
  </p:cSld>
  <p:clrMapOvr>
    <a:masterClrMapping/>
  </p:clrMapOvr>
  <mc:AlternateContent xmlns:mc="http://schemas.openxmlformats.org/markup-compatibility/2006" xmlns:p14="http://schemas.microsoft.com/office/powerpoint/2010/main">
    <mc:Choice Requires="p14">
      <p:transition spd="slow" p14:dur="2000" advTm="15306"/>
    </mc:Choice>
    <mc:Fallback xmlns="">
      <p:transition spd="slow" advTm="153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Mission Summary</a:t>
            </a:r>
          </a:p>
        </p:txBody>
      </p:sp>
      <p:graphicFrame>
        <p:nvGraphicFramePr>
          <p:cNvPr id="6" name="Table 6">
            <a:extLst>
              <a:ext uri="{FF2B5EF4-FFF2-40B4-BE49-F238E27FC236}">
                <a16:creationId xmlns:a16="http://schemas.microsoft.com/office/drawing/2014/main" id="{5E2CA7B4-3AA4-491E-D2F3-32BF55164406}"/>
              </a:ext>
            </a:extLst>
          </p:cNvPr>
          <p:cNvGraphicFramePr>
            <a:graphicFrameLocks noGrp="1"/>
          </p:cNvGraphicFramePr>
          <p:nvPr>
            <p:extLst>
              <p:ext uri="{D42A27DB-BD31-4B8C-83A1-F6EECF244321}">
                <p14:modId xmlns:p14="http://schemas.microsoft.com/office/powerpoint/2010/main" val="1517318806"/>
              </p:ext>
            </p:extLst>
          </p:nvPr>
        </p:nvGraphicFramePr>
        <p:xfrm>
          <a:off x="4777316" y="1205258"/>
          <a:ext cx="4904908" cy="4445163"/>
        </p:xfrm>
        <a:graphic>
          <a:graphicData uri="http://schemas.openxmlformats.org/drawingml/2006/table">
            <a:tbl>
              <a:tblPr firstRow="1" bandRow="1">
                <a:tableStyleId>{5C22544A-7EE6-4342-B048-85BDC9FD1C3A}</a:tableStyleId>
              </a:tblPr>
              <a:tblGrid>
                <a:gridCol w="1363496">
                  <a:extLst>
                    <a:ext uri="{9D8B030D-6E8A-4147-A177-3AD203B41FA5}">
                      <a16:colId xmlns:a16="http://schemas.microsoft.com/office/drawing/2014/main" val="2049426685"/>
                    </a:ext>
                  </a:extLst>
                </a:gridCol>
                <a:gridCol w="1507990">
                  <a:extLst>
                    <a:ext uri="{9D8B030D-6E8A-4147-A177-3AD203B41FA5}">
                      <a16:colId xmlns:a16="http://schemas.microsoft.com/office/drawing/2014/main" val="2021928329"/>
                    </a:ext>
                  </a:extLst>
                </a:gridCol>
                <a:gridCol w="2033422">
                  <a:extLst>
                    <a:ext uri="{9D8B030D-6E8A-4147-A177-3AD203B41FA5}">
                      <a16:colId xmlns:a16="http://schemas.microsoft.com/office/drawing/2014/main" val="512158732"/>
                    </a:ext>
                  </a:extLst>
                </a:gridCol>
              </a:tblGrid>
              <a:tr h="699876">
                <a:tc>
                  <a:txBody>
                    <a:bodyPr/>
                    <a:lstStyle/>
                    <a:p>
                      <a:pPr algn="ctr"/>
                      <a:r>
                        <a:rPr lang="en-US" sz="1900"/>
                        <a:t>Mission </a:t>
                      </a:r>
                    </a:p>
                  </a:txBody>
                  <a:tcPr marL="94578" marR="94578" marT="47289" marB="47289"/>
                </a:tc>
                <a:tc>
                  <a:txBody>
                    <a:bodyPr/>
                    <a:lstStyle/>
                    <a:p>
                      <a:pPr algn="ctr"/>
                      <a:r>
                        <a:rPr lang="en-US" sz="1900"/>
                        <a:t>Launch Date</a:t>
                      </a:r>
                    </a:p>
                  </a:txBody>
                  <a:tcPr marL="94578" marR="94578" marT="47289" marB="47289"/>
                </a:tc>
                <a:tc>
                  <a:txBody>
                    <a:bodyPr/>
                    <a:lstStyle/>
                    <a:p>
                      <a:pPr algn="ctr"/>
                      <a:r>
                        <a:rPr lang="en-US" sz="1900" dirty="0"/>
                        <a:t>Mission Status</a:t>
                      </a:r>
                    </a:p>
                  </a:txBody>
                  <a:tcPr marL="94578" marR="94578" marT="47289" marB="47289"/>
                </a:tc>
                <a:extLst>
                  <a:ext uri="{0D108BD9-81ED-4DB2-BD59-A6C34878D82A}">
                    <a16:rowId xmlns:a16="http://schemas.microsoft.com/office/drawing/2014/main" val="3852719509"/>
                  </a:ext>
                </a:extLst>
              </a:tr>
              <a:tr h="416143">
                <a:tc>
                  <a:txBody>
                    <a:bodyPr/>
                    <a:lstStyle/>
                    <a:p>
                      <a:r>
                        <a:rPr lang="en-US" sz="1900" dirty="0"/>
                        <a:t>Ranger 1</a:t>
                      </a:r>
                    </a:p>
                  </a:txBody>
                  <a:tcPr marL="94578" marR="94578" marT="47289" marB="47289"/>
                </a:tc>
                <a:tc>
                  <a:txBody>
                    <a:bodyPr/>
                    <a:lstStyle/>
                    <a:p>
                      <a:pPr marL="7938" indent="0" algn="l">
                        <a:tabLst/>
                      </a:pPr>
                      <a:r>
                        <a:rPr lang="en-US" sz="1900" dirty="0"/>
                        <a:t>8/23/1961</a:t>
                      </a:r>
                    </a:p>
                  </a:txBody>
                  <a:tcPr marL="94578" marR="94578" marT="47289" marB="47289"/>
                </a:tc>
                <a:tc>
                  <a:txBody>
                    <a:bodyPr/>
                    <a:lstStyle/>
                    <a:p>
                      <a:r>
                        <a:rPr lang="en-US" sz="1900" dirty="0"/>
                        <a:t>Failure</a:t>
                      </a:r>
                    </a:p>
                  </a:txBody>
                  <a:tcPr marL="94578" marR="94578" marT="47289" marB="47289"/>
                </a:tc>
                <a:extLst>
                  <a:ext uri="{0D108BD9-81ED-4DB2-BD59-A6C34878D82A}">
                    <a16:rowId xmlns:a16="http://schemas.microsoft.com/office/drawing/2014/main" val="3430065961"/>
                  </a:ext>
                </a:extLst>
              </a:tr>
              <a:tr h="416143">
                <a:tc>
                  <a:txBody>
                    <a:bodyPr/>
                    <a:lstStyle/>
                    <a:p>
                      <a:r>
                        <a:rPr lang="en-US" sz="1900"/>
                        <a:t>Ranger 2</a:t>
                      </a:r>
                    </a:p>
                  </a:txBody>
                  <a:tcPr marL="94578" marR="94578" marT="47289" marB="47289"/>
                </a:tc>
                <a:tc>
                  <a:txBody>
                    <a:bodyPr/>
                    <a:lstStyle/>
                    <a:p>
                      <a:pPr algn="l"/>
                      <a:r>
                        <a:rPr lang="en-US" sz="1900" dirty="0"/>
                        <a:t>11/18/1961</a:t>
                      </a:r>
                    </a:p>
                  </a:txBody>
                  <a:tcPr marL="94578" marR="94578" marT="47289" marB="472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Failure</a:t>
                      </a:r>
                    </a:p>
                  </a:txBody>
                  <a:tcPr marL="94578" marR="94578" marT="47289" marB="47289"/>
                </a:tc>
                <a:extLst>
                  <a:ext uri="{0D108BD9-81ED-4DB2-BD59-A6C34878D82A}">
                    <a16:rowId xmlns:a16="http://schemas.microsoft.com/office/drawing/2014/main" val="2126695829"/>
                  </a:ext>
                </a:extLst>
              </a:tr>
              <a:tr h="416143">
                <a:tc>
                  <a:txBody>
                    <a:bodyPr/>
                    <a:lstStyle/>
                    <a:p>
                      <a:r>
                        <a:rPr lang="en-US" sz="1900"/>
                        <a:t>Ranger 3</a:t>
                      </a:r>
                    </a:p>
                  </a:txBody>
                  <a:tcPr marL="94578" marR="94578" marT="47289" marB="47289"/>
                </a:tc>
                <a:tc>
                  <a:txBody>
                    <a:bodyPr/>
                    <a:lstStyle/>
                    <a:p>
                      <a:r>
                        <a:rPr lang="en-US" sz="1900" dirty="0"/>
                        <a:t>1/26/1962</a:t>
                      </a:r>
                    </a:p>
                  </a:txBody>
                  <a:tcPr marL="94578" marR="94578" marT="47289" marB="47289"/>
                </a:tc>
                <a:tc>
                  <a:txBody>
                    <a:bodyPr/>
                    <a:lstStyle/>
                    <a:p>
                      <a:r>
                        <a:rPr lang="en-US" sz="1900" dirty="0"/>
                        <a:t>Failure</a:t>
                      </a:r>
                    </a:p>
                  </a:txBody>
                  <a:tcPr marL="94578" marR="94578" marT="47289" marB="47289"/>
                </a:tc>
                <a:extLst>
                  <a:ext uri="{0D108BD9-81ED-4DB2-BD59-A6C34878D82A}">
                    <a16:rowId xmlns:a16="http://schemas.microsoft.com/office/drawing/2014/main" val="2890947710"/>
                  </a:ext>
                </a:extLst>
              </a:tr>
              <a:tr h="416143">
                <a:tc>
                  <a:txBody>
                    <a:bodyPr/>
                    <a:lstStyle/>
                    <a:p>
                      <a:r>
                        <a:rPr lang="en-US" sz="1900"/>
                        <a:t>Ranger 4</a:t>
                      </a:r>
                    </a:p>
                  </a:txBody>
                  <a:tcPr marL="94578" marR="94578" marT="47289" marB="47289"/>
                </a:tc>
                <a:tc>
                  <a:txBody>
                    <a:bodyPr/>
                    <a:lstStyle/>
                    <a:p>
                      <a:r>
                        <a:rPr lang="en-US" sz="1900"/>
                        <a:t>4/23/1962</a:t>
                      </a:r>
                    </a:p>
                  </a:txBody>
                  <a:tcPr marL="94578" marR="94578" marT="47289" marB="47289"/>
                </a:tc>
                <a:tc>
                  <a:txBody>
                    <a:bodyPr/>
                    <a:lstStyle/>
                    <a:p>
                      <a:r>
                        <a:rPr lang="en-US" sz="1900"/>
                        <a:t>Failure</a:t>
                      </a:r>
                    </a:p>
                  </a:txBody>
                  <a:tcPr marL="94578" marR="94578" marT="47289" marB="47289"/>
                </a:tc>
                <a:extLst>
                  <a:ext uri="{0D108BD9-81ED-4DB2-BD59-A6C34878D82A}">
                    <a16:rowId xmlns:a16="http://schemas.microsoft.com/office/drawing/2014/main" val="3278353131"/>
                  </a:ext>
                </a:extLst>
              </a:tr>
              <a:tr h="416143">
                <a:tc>
                  <a:txBody>
                    <a:bodyPr/>
                    <a:lstStyle/>
                    <a:p>
                      <a:r>
                        <a:rPr lang="en-US" sz="1900"/>
                        <a:t>Ranger 5</a:t>
                      </a:r>
                    </a:p>
                  </a:txBody>
                  <a:tcPr marL="94578" marR="94578" marT="47289" marB="47289"/>
                </a:tc>
                <a:tc>
                  <a:txBody>
                    <a:bodyPr/>
                    <a:lstStyle/>
                    <a:p>
                      <a:r>
                        <a:rPr lang="en-US" sz="1900"/>
                        <a:t>10/18/1962</a:t>
                      </a:r>
                    </a:p>
                  </a:txBody>
                  <a:tcPr marL="94578" marR="94578" marT="47289" marB="47289"/>
                </a:tc>
                <a:tc>
                  <a:txBody>
                    <a:bodyPr/>
                    <a:lstStyle/>
                    <a:p>
                      <a:r>
                        <a:rPr lang="en-US" sz="1900"/>
                        <a:t>Failure</a:t>
                      </a:r>
                    </a:p>
                  </a:txBody>
                  <a:tcPr marL="94578" marR="94578" marT="47289" marB="47289"/>
                </a:tc>
                <a:extLst>
                  <a:ext uri="{0D108BD9-81ED-4DB2-BD59-A6C34878D82A}">
                    <a16:rowId xmlns:a16="http://schemas.microsoft.com/office/drawing/2014/main" val="2171186038"/>
                  </a:ext>
                </a:extLst>
              </a:tr>
              <a:tr h="416143">
                <a:tc>
                  <a:txBody>
                    <a:bodyPr/>
                    <a:lstStyle/>
                    <a:p>
                      <a:r>
                        <a:rPr lang="en-US" sz="1900"/>
                        <a:t>Ranger 6</a:t>
                      </a:r>
                    </a:p>
                  </a:txBody>
                  <a:tcPr marL="94578" marR="94578" marT="47289" marB="47289"/>
                </a:tc>
                <a:tc>
                  <a:txBody>
                    <a:bodyPr/>
                    <a:lstStyle/>
                    <a:p>
                      <a:r>
                        <a:rPr lang="en-US" sz="1900"/>
                        <a:t>1/30/1964</a:t>
                      </a:r>
                    </a:p>
                  </a:txBody>
                  <a:tcPr marL="94578" marR="94578" marT="47289" marB="47289"/>
                </a:tc>
                <a:tc>
                  <a:txBody>
                    <a:bodyPr/>
                    <a:lstStyle/>
                    <a:p>
                      <a:r>
                        <a:rPr lang="en-US" sz="1900"/>
                        <a:t>Fully Successful</a:t>
                      </a:r>
                    </a:p>
                  </a:txBody>
                  <a:tcPr marL="94578" marR="94578" marT="47289" marB="47289"/>
                </a:tc>
                <a:extLst>
                  <a:ext uri="{0D108BD9-81ED-4DB2-BD59-A6C34878D82A}">
                    <a16:rowId xmlns:a16="http://schemas.microsoft.com/office/drawing/2014/main" val="2158048351"/>
                  </a:ext>
                </a:extLst>
              </a:tr>
              <a:tr h="416143">
                <a:tc>
                  <a:txBody>
                    <a:bodyPr/>
                    <a:lstStyle/>
                    <a:p>
                      <a:r>
                        <a:rPr lang="en-US" sz="1900"/>
                        <a:t>Ranger 7</a:t>
                      </a:r>
                    </a:p>
                  </a:txBody>
                  <a:tcPr marL="94578" marR="94578" marT="47289" marB="47289"/>
                </a:tc>
                <a:tc>
                  <a:txBody>
                    <a:bodyPr/>
                    <a:lstStyle/>
                    <a:p>
                      <a:r>
                        <a:rPr lang="en-US" sz="1900"/>
                        <a:t>7/28/1964</a:t>
                      </a:r>
                    </a:p>
                  </a:txBody>
                  <a:tcPr marL="94578" marR="94578" marT="47289" marB="47289"/>
                </a:tc>
                <a:tc>
                  <a:txBody>
                    <a:bodyPr/>
                    <a:lstStyle/>
                    <a:p>
                      <a:r>
                        <a:rPr lang="en-US" sz="1900"/>
                        <a:t>Fully Successful</a:t>
                      </a:r>
                    </a:p>
                  </a:txBody>
                  <a:tcPr marL="94578" marR="94578" marT="47289" marB="47289"/>
                </a:tc>
                <a:extLst>
                  <a:ext uri="{0D108BD9-81ED-4DB2-BD59-A6C34878D82A}">
                    <a16:rowId xmlns:a16="http://schemas.microsoft.com/office/drawing/2014/main" val="2846905310"/>
                  </a:ext>
                </a:extLst>
              </a:tr>
              <a:tr h="416143">
                <a:tc>
                  <a:txBody>
                    <a:bodyPr/>
                    <a:lstStyle/>
                    <a:p>
                      <a:r>
                        <a:rPr lang="en-US" sz="1900"/>
                        <a:t>Ranger 8</a:t>
                      </a:r>
                    </a:p>
                  </a:txBody>
                  <a:tcPr marL="94578" marR="94578" marT="47289" marB="47289"/>
                </a:tc>
                <a:tc>
                  <a:txBody>
                    <a:bodyPr/>
                    <a:lstStyle/>
                    <a:p>
                      <a:r>
                        <a:rPr lang="en-US" sz="1900"/>
                        <a:t>2/17/1965</a:t>
                      </a:r>
                    </a:p>
                  </a:txBody>
                  <a:tcPr marL="94578" marR="94578" marT="47289" marB="47289"/>
                </a:tc>
                <a:tc>
                  <a:txBody>
                    <a:bodyPr/>
                    <a:lstStyle/>
                    <a:p>
                      <a:r>
                        <a:rPr lang="en-US" sz="1900"/>
                        <a:t>Fully Successful</a:t>
                      </a:r>
                    </a:p>
                  </a:txBody>
                  <a:tcPr marL="94578" marR="94578" marT="47289" marB="47289"/>
                </a:tc>
                <a:extLst>
                  <a:ext uri="{0D108BD9-81ED-4DB2-BD59-A6C34878D82A}">
                    <a16:rowId xmlns:a16="http://schemas.microsoft.com/office/drawing/2014/main" val="2323073763"/>
                  </a:ext>
                </a:extLst>
              </a:tr>
              <a:tr h="416143">
                <a:tc>
                  <a:txBody>
                    <a:bodyPr/>
                    <a:lstStyle/>
                    <a:p>
                      <a:r>
                        <a:rPr lang="en-US" sz="1900"/>
                        <a:t>Ranger 9 </a:t>
                      </a:r>
                    </a:p>
                  </a:txBody>
                  <a:tcPr marL="94578" marR="94578" marT="47289" marB="47289"/>
                </a:tc>
                <a:tc>
                  <a:txBody>
                    <a:bodyPr/>
                    <a:lstStyle/>
                    <a:p>
                      <a:r>
                        <a:rPr lang="en-US" sz="1900"/>
                        <a:t>3/21/1965</a:t>
                      </a:r>
                    </a:p>
                  </a:txBody>
                  <a:tcPr marL="94578" marR="94578" marT="47289" marB="47289"/>
                </a:tc>
                <a:tc>
                  <a:txBody>
                    <a:bodyPr/>
                    <a:lstStyle/>
                    <a:p>
                      <a:r>
                        <a:rPr lang="en-US" sz="1900" dirty="0"/>
                        <a:t>Fully Successful</a:t>
                      </a:r>
                    </a:p>
                  </a:txBody>
                  <a:tcPr marL="94578" marR="94578" marT="47289" marB="47289"/>
                </a:tc>
                <a:extLst>
                  <a:ext uri="{0D108BD9-81ED-4DB2-BD59-A6C34878D82A}">
                    <a16:rowId xmlns:a16="http://schemas.microsoft.com/office/drawing/2014/main" val="3006207424"/>
                  </a:ext>
                </a:extLst>
              </a:tr>
            </a:tbl>
          </a:graphicData>
        </a:graphic>
      </p:graphicFrame>
      <p:sp>
        <p:nvSpPr>
          <p:cNvPr id="3" name="Slide Number Placeholder 2">
            <a:extLst>
              <a:ext uri="{FF2B5EF4-FFF2-40B4-BE49-F238E27FC236}">
                <a16:creationId xmlns:a16="http://schemas.microsoft.com/office/drawing/2014/main" id="{8CB04D2F-BF3D-16BA-BBBE-37190653404A}"/>
              </a:ext>
            </a:extLst>
          </p:cNvPr>
          <p:cNvSpPr>
            <a:spLocks noGrp="1"/>
          </p:cNvSpPr>
          <p:nvPr>
            <p:ph type="sldNum" sz="quarter" idx="12"/>
          </p:nvPr>
        </p:nvSpPr>
        <p:spPr/>
        <p:txBody>
          <a:bodyPr/>
          <a:lstStyle/>
          <a:p>
            <a:fld id="{1DC7184E-8DC8-5D47-B089-6DA42C992B8F}" type="slidenum">
              <a:rPr lang="en-US" smtClean="0"/>
              <a:t>4</a:t>
            </a:fld>
            <a:endParaRPr lang="en-US"/>
          </a:p>
        </p:txBody>
      </p:sp>
    </p:spTree>
    <p:extLst>
      <p:ext uri="{BB962C8B-B14F-4D97-AF65-F5344CB8AC3E}">
        <p14:creationId xmlns:p14="http://schemas.microsoft.com/office/powerpoint/2010/main" val="2154201818"/>
      </p:ext>
    </p:extLst>
  </p:cSld>
  <p:clrMapOvr>
    <a:masterClrMapping/>
  </p:clrMapOvr>
  <mc:AlternateContent xmlns:mc="http://schemas.openxmlformats.org/markup-compatibility/2006" xmlns:p14="http://schemas.microsoft.com/office/powerpoint/2010/main">
    <mc:Choice Requires="p14">
      <p:transition spd="slow" p14:dur="2000" advTm="45877"/>
    </mc:Choice>
    <mc:Fallback xmlns="">
      <p:transition spd="slow" advTm="458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25709-9217-322A-42FA-21C27C15C492}"/>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What was the dividing line between success and failure? </a:t>
            </a:r>
          </a:p>
        </p:txBody>
      </p:sp>
      <p:graphicFrame>
        <p:nvGraphicFramePr>
          <p:cNvPr id="6" name="Table 6">
            <a:extLst>
              <a:ext uri="{FF2B5EF4-FFF2-40B4-BE49-F238E27FC236}">
                <a16:creationId xmlns:a16="http://schemas.microsoft.com/office/drawing/2014/main" id="{5E2CA7B4-3AA4-491E-D2F3-32BF55164406}"/>
              </a:ext>
            </a:extLst>
          </p:cNvPr>
          <p:cNvGraphicFramePr>
            <a:graphicFrameLocks noGrp="1"/>
          </p:cNvGraphicFramePr>
          <p:nvPr>
            <p:extLst>
              <p:ext uri="{D42A27DB-BD31-4B8C-83A1-F6EECF244321}">
                <p14:modId xmlns:p14="http://schemas.microsoft.com/office/powerpoint/2010/main" val="101472552"/>
              </p:ext>
            </p:extLst>
          </p:nvPr>
        </p:nvGraphicFramePr>
        <p:xfrm>
          <a:off x="4777316" y="1205258"/>
          <a:ext cx="4904908" cy="4445163"/>
        </p:xfrm>
        <a:graphic>
          <a:graphicData uri="http://schemas.openxmlformats.org/drawingml/2006/table">
            <a:tbl>
              <a:tblPr firstRow="1" bandRow="1">
                <a:tableStyleId>{5C22544A-7EE6-4342-B048-85BDC9FD1C3A}</a:tableStyleId>
              </a:tblPr>
              <a:tblGrid>
                <a:gridCol w="1363496">
                  <a:extLst>
                    <a:ext uri="{9D8B030D-6E8A-4147-A177-3AD203B41FA5}">
                      <a16:colId xmlns:a16="http://schemas.microsoft.com/office/drawing/2014/main" val="2049426685"/>
                    </a:ext>
                  </a:extLst>
                </a:gridCol>
                <a:gridCol w="1507990">
                  <a:extLst>
                    <a:ext uri="{9D8B030D-6E8A-4147-A177-3AD203B41FA5}">
                      <a16:colId xmlns:a16="http://schemas.microsoft.com/office/drawing/2014/main" val="2021928329"/>
                    </a:ext>
                  </a:extLst>
                </a:gridCol>
                <a:gridCol w="2033422">
                  <a:extLst>
                    <a:ext uri="{9D8B030D-6E8A-4147-A177-3AD203B41FA5}">
                      <a16:colId xmlns:a16="http://schemas.microsoft.com/office/drawing/2014/main" val="512158732"/>
                    </a:ext>
                  </a:extLst>
                </a:gridCol>
              </a:tblGrid>
              <a:tr h="699876">
                <a:tc>
                  <a:txBody>
                    <a:bodyPr/>
                    <a:lstStyle/>
                    <a:p>
                      <a:pPr algn="ctr"/>
                      <a:r>
                        <a:rPr lang="en-US" sz="1900"/>
                        <a:t>Mission </a:t>
                      </a:r>
                    </a:p>
                  </a:txBody>
                  <a:tcPr marL="94578" marR="94578" marT="47289" marB="47289"/>
                </a:tc>
                <a:tc>
                  <a:txBody>
                    <a:bodyPr/>
                    <a:lstStyle/>
                    <a:p>
                      <a:pPr algn="ctr"/>
                      <a:r>
                        <a:rPr lang="en-US" sz="1900"/>
                        <a:t>Launch Date</a:t>
                      </a:r>
                    </a:p>
                  </a:txBody>
                  <a:tcPr marL="94578" marR="94578" marT="47289" marB="47289"/>
                </a:tc>
                <a:tc>
                  <a:txBody>
                    <a:bodyPr/>
                    <a:lstStyle/>
                    <a:p>
                      <a:pPr algn="ctr"/>
                      <a:r>
                        <a:rPr lang="en-US" sz="1900" dirty="0"/>
                        <a:t>Mission Status</a:t>
                      </a:r>
                    </a:p>
                  </a:txBody>
                  <a:tcPr marL="94578" marR="94578" marT="47289" marB="47289"/>
                </a:tc>
                <a:extLst>
                  <a:ext uri="{0D108BD9-81ED-4DB2-BD59-A6C34878D82A}">
                    <a16:rowId xmlns:a16="http://schemas.microsoft.com/office/drawing/2014/main" val="3852719509"/>
                  </a:ext>
                </a:extLst>
              </a:tr>
              <a:tr h="416143">
                <a:tc>
                  <a:txBody>
                    <a:bodyPr/>
                    <a:lstStyle/>
                    <a:p>
                      <a:r>
                        <a:rPr lang="en-US" sz="1900"/>
                        <a:t>Ranger 1</a:t>
                      </a:r>
                    </a:p>
                  </a:txBody>
                  <a:tcPr marL="94578" marR="94578" marT="47289" marB="47289"/>
                </a:tc>
                <a:tc>
                  <a:txBody>
                    <a:bodyPr/>
                    <a:lstStyle/>
                    <a:p>
                      <a:pPr marL="7938" indent="0" algn="l">
                        <a:tabLst/>
                      </a:pPr>
                      <a:r>
                        <a:rPr lang="en-US" sz="1900" dirty="0"/>
                        <a:t>8/23/1961</a:t>
                      </a:r>
                    </a:p>
                  </a:txBody>
                  <a:tcPr marL="94578" marR="94578" marT="47289" marB="47289"/>
                </a:tc>
                <a:tc>
                  <a:txBody>
                    <a:bodyPr/>
                    <a:lstStyle/>
                    <a:p>
                      <a:r>
                        <a:rPr lang="en-US" sz="1900"/>
                        <a:t>Failure</a:t>
                      </a:r>
                    </a:p>
                  </a:txBody>
                  <a:tcPr marL="94578" marR="94578" marT="47289" marB="47289"/>
                </a:tc>
                <a:extLst>
                  <a:ext uri="{0D108BD9-81ED-4DB2-BD59-A6C34878D82A}">
                    <a16:rowId xmlns:a16="http://schemas.microsoft.com/office/drawing/2014/main" val="3430065961"/>
                  </a:ext>
                </a:extLst>
              </a:tr>
              <a:tr h="416143">
                <a:tc>
                  <a:txBody>
                    <a:bodyPr/>
                    <a:lstStyle/>
                    <a:p>
                      <a:r>
                        <a:rPr lang="en-US" sz="1900"/>
                        <a:t>Ranger 2</a:t>
                      </a:r>
                    </a:p>
                  </a:txBody>
                  <a:tcPr marL="94578" marR="94578" marT="47289" marB="47289"/>
                </a:tc>
                <a:tc>
                  <a:txBody>
                    <a:bodyPr/>
                    <a:lstStyle/>
                    <a:p>
                      <a:pPr algn="l"/>
                      <a:r>
                        <a:rPr lang="en-US" sz="1900" dirty="0"/>
                        <a:t>11/18/1961</a:t>
                      </a:r>
                    </a:p>
                  </a:txBody>
                  <a:tcPr marL="94578" marR="94578" marT="47289" marB="472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Failure</a:t>
                      </a:r>
                    </a:p>
                  </a:txBody>
                  <a:tcPr marL="94578" marR="94578" marT="47289" marB="47289"/>
                </a:tc>
                <a:extLst>
                  <a:ext uri="{0D108BD9-81ED-4DB2-BD59-A6C34878D82A}">
                    <a16:rowId xmlns:a16="http://schemas.microsoft.com/office/drawing/2014/main" val="2126695829"/>
                  </a:ext>
                </a:extLst>
              </a:tr>
              <a:tr h="416143">
                <a:tc>
                  <a:txBody>
                    <a:bodyPr/>
                    <a:lstStyle/>
                    <a:p>
                      <a:r>
                        <a:rPr lang="en-US" sz="1900"/>
                        <a:t>Ranger 3</a:t>
                      </a:r>
                    </a:p>
                  </a:txBody>
                  <a:tcPr marL="94578" marR="94578" marT="47289" marB="47289"/>
                </a:tc>
                <a:tc>
                  <a:txBody>
                    <a:bodyPr/>
                    <a:lstStyle/>
                    <a:p>
                      <a:r>
                        <a:rPr lang="en-US" sz="1900"/>
                        <a:t>1/26/1962</a:t>
                      </a:r>
                    </a:p>
                  </a:txBody>
                  <a:tcPr marL="94578" marR="94578" marT="47289" marB="47289"/>
                </a:tc>
                <a:tc>
                  <a:txBody>
                    <a:bodyPr/>
                    <a:lstStyle/>
                    <a:p>
                      <a:r>
                        <a:rPr lang="en-US" sz="1900"/>
                        <a:t>Failure</a:t>
                      </a:r>
                    </a:p>
                  </a:txBody>
                  <a:tcPr marL="94578" marR="94578" marT="47289" marB="47289"/>
                </a:tc>
                <a:extLst>
                  <a:ext uri="{0D108BD9-81ED-4DB2-BD59-A6C34878D82A}">
                    <a16:rowId xmlns:a16="http://schemas.microsoft.com/office/drawing/2014/main" val="2890947710"/>
                  </a:ext>
                </a:extLst>
              </a:tr>
              <a:tr h="416143">
                <a:tc>
                  <a:txBody>
                    <a:bodyPr/>
                    <a:lstStyle/>
                    <a:p>
                      <a:r>
                        <a:rPr lang="en-US" sz="1900"/>
                        <a:t>Ranger 4</a:t>
                      </a:r>
                    </a:p>
                  </a:txBody>
                  <a:tcPr marL="94578" marR="94578" marT="47289" marB="47289"/>
                </a:tc>
                <a:tc>
                  <a:txBody>
                    <a:bodyPr/>
                    <a:lstStyle/>
                    <a:p>
                      <a:r>
                        <a:rPr lang="en-US" sz="1900"/>
                        <a:t>4/23/1962</a:t>
                      </a:r>
                    </a:p>
                  </a:txBody>
                  <a:tcPr marL="94578" marR="94578" marT="47289" marB="47289"/>
                </a:tc>
                <a:tc>
                  <a:txBody>
                    <a:bodyPr/>
                    <a:lstStyle/>
                    <a:p>
                      <a:r>
                        <a:rPr lang="en-US" sz="1900"/>
                        <a:t>Failure</a:t>
                      </a:r>
                    </a:p>
                  </a:txBody>
                  <a:tcPr marL="94578" marR="94578" marT="47289" marB="47289"/>
                </a:tc>
                <a:extLst>
                  <a:ext uri="{0D108BD9-81ED-4DB2-BD59-A6C34878D82A}">
                    <a16:rowId xmlns:a16="http://schemas.microsoft.com/office/drawing/2014/main" val="3278353131"/>
                  </a:ext>
                </a:extLst>
              </a:tr>
              <a:tr h="416143">
                <a:tc>
                  <a:txBody>
                    <a:bodyPr/>
                    <a:lstStyle/>
                    <a:p>
                      <a:r>
                        <a:rPr lang="en-US" sz="1900"/>
                        <a:t>Ranger 5</a:t>
                      </a:r>
                    </a:p>
                  </a:txBody>
                  <a:tcPr marL="94578" marR="94578" marT="47289" marB="47289"/>
                </a:tc>
                <a:tc>
                  <a:txBody>
                    <a:bodyPr/>
                    <a:lstStyle/>
                    <a:p>
                      <a:r>
                        <a:rPr lang="en-US" sz="1900"/>
                        <a:t>10/18/1962</a:t>
                      </a:r>
                    </a:p>
                  </a:txBody>
                  <a:tcPr marL="94578" marR="94578" marT="47289" marB="47289"/>
                </a:tc>
                <a:tc>
                  <a:txBody>
                    <a:bodyPr/>
                    <a:lstStyle/>
                    <a:p>
                      <a:r>
                        <a:rPr lang="en-US" sz="1900"/>
                        <a:t>Failure</a:t>
                      </a:r>
                    </a:p>
                  </a:txBody>
                  <a:tcPr marL="94578" marR="94578" marT="47289" marB="47289"/>
                </a:tc>
                <a:extLst>
                  <a:ext uri="{0D108BD9-81ED-4DB2-BD59-A6C34878D82A}">
                    <a16:rowId xmlns:a16="http://schemas.microsoft.com/office/drawing/2014/main" val="2171186038"/>
                  </a:ext>
                </a:extLst>
              </a:tr>
              <a:tr h="416143">
                <a:tc>
                  <a:txBody>
                    <a:bodyPr/>
                    <a:lstStyle/>
                    <a:p>
                      <a:r>
                        <a:rPr lang="en-US" sz="1900"/>
                        <a:t>Ranger 6</a:t>
                      </a:r>
                    </a:p>
                  </a:txBody>
                  <a:tcPr marL="94578" marR="94578" marT="47289" marB="47289"/>
                </a:tc>
                <a:tc>
                  <a:txBody>
                    <a:bodyPr/>
                    <a:lstStyle/>
                    <a:p>
                      <a:r>
                        <a:rPr lang="en-US" sz="1900"/>
                        <a:t>1/30/1964</a:t>
                      </a:r>
                    </a:p>
                  </a:txBody>
                  <a:tcPr marL="94578" marR="94578" marT="47289" marB="47289"/>
                </a:tc>
                <a:tc>
                  <a:txBody>
                    <a:bodyPr/>
                    <a:lstStyle/>
                    <a:p>
                      <a:r>
                        <a:rPr lang="en-US" sz="1900"/>
                        <a:t>Fully Successful</a:t>
                      </a:r>
                    </a:p>
                  </a:txBody>
                  <a:tcPr marL="94578" marR="94578" marT="47289" marB="47289"/>
                </a:tc>
                <a:extLst>
                  <a:ext uri="{0D108BD9-81ED-4DB2-BD59-A6C34878D82A}">
                    <a16:rowId xmlns:a16="http://schemas.microsoft.com/office/drawing/2014/main" val="2158048351"/>
                  </a:ext>
                </a:extLst>
              </a:tr>
              <a:tr h="416143">
                <a:tc>
                  <a:txBody>
                    <a:bodyPr/>
                    <a:lstStyle/>
                    <a:p>
                      <a:r>
                        <a:rPr lang="en-US" sz="1900"/>
                        <a:t>Ranger 7</a:t>
                      </a:r>
                    </a:p>
                  </a:txBody>
                  <a:tcPr marL="94578" marR="94578" marT="47289" marB="47289"/>
                </a:tc>
                <a:tc>
                  <a:txBody>
                    <a:bodyPr/>
                    <a:lstStyle/>
                    <a:p>
                      <a:r>
                        <a:rPr lang="en-US" sz="1900"/>
                        <a:t>7/28/1964</a:t>
                      </a:r>
                    </a:p>
                  </a:txBody>
                  <a:tcPr marL="94578" marR="94578" marT="47289" marB="47289"/>
                </a:tc>
                <a:tc>
                  <a:txBody>
                    <a:bodyPr/>
                    <a:lstStyle/>
                    <a:p>
                      <a:r>
                        <a:rPr lang="en-US" sz="1900"/>
                        <a:t>Fully Successful</a:t>
                      </a:r>
                    </a:p>
                  </a:txBody>
                  <a:tcPr marL="94578" marR="94578" marT="47289" marB="47289"/>
                </a:tc>
                <a:extLst>
                  <a:ext uri="{0D108BD9-81ED-4DB2-BD59-A6C34878D82A}">
                    <a16:rowId xmlns:a16="http://schemas.microsoft.com/office/drawing/2014/main" val="2846905310"/>
                  </a:ext>
                </a:extLst>
              </a:tr>
              <a:tr h="416143">
                <a:tc>
                  <a:txBody>
                    <a:bodyPr/>
                    <a:lstStyle/>
                    <a:p>
                      <a:r>
                        <a:rPr lang="en-US" sz="1900"/>
                        <a:t>Ranger 8</a:t>
                      </a:r>
                    </a:p>
                  </a:txBody>
                  <a:tcPr marL="94578" marR="94578" marT="47289" marB="47289"/>
                </a:tc>
                <a:tc>
                  <a:txBody>
                    <a:bodyPr/>
                    <a:lstStyle/>
                    <a:p>
                      <a:r>
                        <a:rPr lang="en-US" sz="1900"/>
                        <a:t>2/17/1965</a:t>
                      </a:r>
                    </a:p>
                  </a:txBody>
                  <a:tcPr marL="94578" marR="94578" marT="47289" marB="47289"/>
                </a:tc>
                <a:tc>
                  <a:txBody>
                    <a:bodyPr/>
                    <a:lstStyle/>
                    <a:p>
                      <a:r>
                        <a:rPr lang="en-US" sz="1900"/>
                        <a:t>Fully Successful</a:t>
                      </a:r>
                    </a:p>
                  </a:txBody>
                  <a:tcPr marL="94578" marR="94578" marT="47289" marB="47289"/>
                </a:tc>
                <a:extLst>
                  <a:ext uri="{0D108BD9-81ED-4DB2-BD59-A6C34878D82A}">
                    <a16:rowId xmlns:a16="http://schemas.microsoft.com/office/drawing/2014/main" val="2323073763"/>
                  </a:ext>
                </a:extLst>
              </a:tr>
              <a:tr h="416143">
                <a:tc>
                  <a:txBody>
                    <a:bodyPr/>
                    <a:lstStyle/>
                    <a:p>
                      <a:r>
                        <a:rPr lang="en-US" sz="1900"/>
                        <a:t>Ranger 9 </a:t>
                      </a:r>
                    </a:p>
                  </a:txBody>
                  <a:tcPr marL="94578" marR="94578" marT="47289" marB="47289"/>
                </a:tc>
                <a:tc>
                  <a:txBody>
                    <a:bodyPr/>
                    <a:lstStyle/>
                    <a:p>
                      <a:r>
                        <a:rPr lang="en-US" sz="1900"/>
                        <a:t>3/21/1965</a:t>
                      </a:r>
                    </a:p>
                  </a:txBody>
                  <a:tcPr marL="94578" marR="94578" marT="47289" marB="47289"/>
                </a:tc>
                <a:tc>
                  <a:txBody>
                    <a:bodyPr/>
                    <a:lstStyle/>
                    <a:p>
                      <a:r>
                        <a:rPr lang="en-US" sz="1900" dirty="0"/>
                        <a:t>Fully Successful</a:t>
                      </a:r>
                    </a:p>
                  </a:txBody>
                  <a:tcPr marL="94578" marR="94578" marT="47289" marB="47289"/>
                </a:tc>
                <a:extLst>
                  <a:ext uri="{0D108BD9-81ED-4DB2-BD59-A6C34878D82A}">
                    <a16:rowId xmlns:a16="http://schemas.microsoft.com/office/drawing/2014/main" val="3006207424"/>
                  </a:ext>
                </a:extLst>
              </a:tr>
            </a:tbl>
          </a:graphicData>
        </a:graphic>
      </p:graphicFrame>
      <p:sp>
        <p:nvSpPr>
          <p:cNvPr id="3" name="Slide Number Placeholder 2">
            <a:extLst>
              <a:ext uri="{FF2B5EF4-FFF2-40B4-BE49-F238E27FC236}">
                <a16:creationId xmlns:a16="http://schemas.microsoft.com/office/drawing/2014/main" id="{7C447931-25BE-06F3-6F98-E3319C6F7263}"/>
              </a:ext>
            </a:extLst>
          </p:cNvPr>
          <p:cNvSpPr>
            <a:spLocks noGrp="1"/>
          </p:cNvSpPr>
          <p:nvPr>
            <p:ph type="sldNum" sz="quarter" idx="12"/>
          </p:nvPr>
        </p:nvSpPr>
        <p:spPr/>
        <p:txBody>
          <a:bodyPr/>
          <a:lstStyle/>
          <a:p>
            <a:fld id="{1DC7184E-8DC8-5D47-B089-6DA42C992B8F}" type="slidenum">
              <a:rPr lang="en-US" smtClean="0"/>
              <a:t>5</a:t>
            </a:fld>
            <a:endParaRPr lang="en-US"/>
          </a:p>
        </p:txBody>
      </p:sp>
    </p:spTree>
    <p:extLst>
      <p:ext uri="{BB962C8B-B14F-4D97-AF65-F5344CB8AC3E}">
        <p14:creationId xmlns:p14="http://schemas.microsoft.com/office/powerpoint/2010/main" val="677233312"/>
      </p:ext>
    </p:extLst>
  </p:cSld>
  <p:clrMapOvr>
    <a:masterClrMapping/>
  </p:clrMapOvr>
  <mc:AlternateContent xmlns:mc="http://schemas.openxmlformats.org/markup-compatibility/2006" xmlns:p14="http://schemas.microsoft.com/office/powerpoint/2010/main">
    <mc:Choice Requires="p14">
      <p:transition spd="slow" p14:dur="2000" advTm="7658"/>
    </mc:Choice>
    <mc:Fallback xmlns="">
      <p:transition spd="slow" advTm="76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B782A-5BB1-7191-ABA0-573061E77759}"/>
              </a:ext>
            </a:extLst>
          </p:cNvPr>
          <p:cNvSpPr>
            <a:spLocks noGrp="1"/>
          </p:cNvSpPr>
          <p:nvPr>
            <p:ph type="sldNum" sz="quarter" idx="12"/>
          </p:nvPr>
        </p:nvSpPr>
        <p:spPr/>
        <p:txBody>
          <a:bodyPr/>
          <a:lstStyle/>
          <a:p>
            <a:fld id="{1DC7184E-8DC8-5D47-B089-6DA42C992B8F}" type="slidenum">
              <a:rPr lang="en-US" smtClean="0"/>
              <a:t>6</a:t>
            </a:fld>
            <a:endParaRPr lang="en-US"/>
          </a:p>
        </p:txBody>
      </p:sp>
      <p:pic>
        <p:nvPicPr>
          <p:cNvPr id="1026" name="Picture 2" descr="Ranger 4: NASA's First (Unintentional) Impact on the Moon | Drew Ex Machina">
            <a:extLst>
              <a:ext uri="{FF2B5EF4-FFF2-40B4-BE49-F238E27FC236}">
                <a16:creationId xmlns:a16="http://schemas.microsoft.com/office/drawing/2014/main" id="{23617D81-5540-29AE-4F6B-A3880C651B6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4892887" y="-2151122"/>
            <a:ext cx="2841075" cy="113126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8B03EA-0F2B-32C3-9FBF-D82BF8D3BC8D}"/>
              </a:ext>
            </a:extLst>
          </p:cNvPr>
          <p:cNvSpPr/>
          <p:nvPr/>
        </p:nvSpPr>
        <p:spPr>
          <a:xfrm>
            <a:off x="6313424" y="4046206"/>
            <a:ext cx="5470901" cy="1158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400B66-2F00-F63C-9C1C-25CFCA981B28}"/>
              </a:ext>
            </a:extLst>
          </p:cNvPr>
          <p:cNvSpPr txBox="1"/>
          <p:nvPr/>
        </p:nvSpPr>
        <p:spPr>
          <a:xfrm>
            <a:off x="6313424" y="4383277"/>
            <a:ext cx="1596325" cy="400110"/>
          </a:xfrm>
          <a:prstGeom prst="rect">
            <a:avLst/>
          </a:prstGeom>
          <a:solidFill>
            <a:schemeClr val="bg1"/>
          </a:solidFill>
        </p:spPr>
        <p:txBody>
          <a:bodyPr wrap="square" rtlCol="0">
            <a:spAutoFit/>
          </a:bodyPr>
          <a:lstStyle/>
          <a:p>
            <a:pPr algn="ctr"/>
            <a:r>
              <a:rPr lang="en-US" sz="2000" dirty="0"/>
              <a:t>Atlas Booster</a:t>
            </a:r>
          </a:p>
        </p:txBody>
      </p:sp>
      <p:sp>
        <p:nvSpPr>
          <p:cNvPr id="6" name="TextBox 5">
            <a:extLst>
              <a:ext uri="{FF2B5EF4-FFF2-40B4-BE49-F238E27FC236}">
                <a16:creationId xmlns:a16="http://schemas.microsoft.com/office/drawing/2014/main" id="{82E0397E-9D07-4B86-FDB3-C37422A5BAFE}"/>
              </a:ext>
            </a:extLst>
          </p:cNvPr>
          <p:cNvSpPr txBox="1"/>
          <p:nvPr/>
        </p:nvSpPr>
        <p:spPr>
          <a:xfrm>
            <a:off x="8765583" y="4283956"/>
            <a:ext cx="1596325" cy="707886"/>
          </a:xfrm>
          <a:prstGeom prst="rect">
            <a:avLst/>
          </a:prstGeom>
          <a:solidFill>
            <a:schemeClr val="bg1"/>
          </a:solidFill>
        </p:spPr>
        <p:txBody>
          <a:bodyPr wrap="square" rtlCol="0">
            <a:spAutoFit/>
          </a:bodyPr>
          <a:lstStyle/>
          <a:p>
            <a:pPr algn="ctr"/>
            <a:r>
              <a:rPr lang="en-US" sz="2000" dirty="0" err="1"/>
              <a:t>Agena</a:t>
            </a:r>
            <a:r>
              <a:rPr lang="en-US" sz="2000" dirty="0"/>
              <a:t> B</a:t>
            </a:r>
          </a:p>
          <a:p>
            <a:pPr algn="ctr"/>
            <a:r>
              <a:rPr lang="en-US" sz="2000" dirty="0"/>
              <a:t>Upper Stage </a:t>
            </a:r>
          </a:p>
        </p:txBody>
      </p:sp>
      <p:sp>
        <p:nvSpPr>
          <p:cNvPr id="8" name="TextBox 7">
            <a:extLst>
              <a:ext uri="{FF2B5EF4-FFF2-40B4-BE49-F238E27FC236}">
                <a16:creationId xmlns:a16="http://schemas.microsoft.com/office/drawing/2014/main" id="{988B604E-4775-E7AB-55EA-4B59084C59F6}"/>
              </a:ext>
            </a:extLst>
          </p:cNvPr>
          <p:cNvSpPr txBox="1"/>
          <p:nvPr/>
        </p:nvSpPr>
        <p:spPr>
          <a:xfrm>
            <a:off x="10466131" y="4322680"/>
            <a:ext cx="1596325" cy="707886"/>
          </a:xfrm>
          <a:prstGeom prst="rect">
            <a:avLst/>
          </a:prstGeom>
          <a:solidFill>
            <a:schemeClr val="bg1"/>
          </a:solidFill>
        </p:spPr>
        <p:txBody>
          <a:bodyPr wrap="square" rtlCol="0">
            <a:spAutoFit/>
          </a:bodyPr>
          <a:lstStyle/>
          <a:p>
            <a:pPr algn="ctr"/>
            <a:r>
              <a:rPr lang="en-US" sz="2000" dirty="0"/>
              <a:t>Ranger Spacecraft</a:t>
            </a:r>
          </a:p>
        </p:txBody>
      </p:sp>
      <p:cxnSp>
        <p:nvCxnSpPr>
          <p:cNvPr id="7" name="Straight Connector 6">
            <a:extLst>
              <a:ext uri="{FF2B5EF4-FFF2-40B4-BE49-F238E27FC236}">
                <a16:creationId xmlns:a16="http://schemas.microsoft.com/office/drawing/2014/main" id="{293CECAB-A2F2-BC91-5427-42DFDEBB3951}"/>
              </a:ext>
            </a:extLst>
          </p:cNvPr>
          <p:cNvCxnSpPr/>
          <p:nvPr/>
        </p:nvCxnSpPr>
        <p:spPr>
          <a:xfrm>
            <a:off x="10361908" y="1270535"/>
            <a:ext cx="0" cy="427361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B6948464-4934-2867-C4AD-98A241363C65}"/>
              </a:ext>
            </a:extLst>
          </p:cNvPr>
          <p:cNvSpPr/>
          <p:nvPr/>
        </p:nvSpPr>
        <p:spPr>
          <a:xfrm>
            <a:off x="10552946" y="1547132"/>
            <a:ext cx="1405288" cy="103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Spacecraft</a:t>
            </a:r>
          </a:p>
        </p:txBody>
      </p:sp>
      <p:sp>
        <p:nvSpPr>
          <p:cNvPr id="10" name="Right Arrow 9">
            <a:extLst>
              <a:ext uri="{FF2B5EF4-FFF2-40B4-BE49-F238E27FC236}">
                <a16:creationId xmlns:a16="http://schemas.microsoft.com/office/drawing/2014/main" id="{B43A9E50-94B3-6652-0FE5-0DFAB7884438}"/>
              </a:ext>
            </a:extLst>
          </p:cNvPr>
          <p:cNvSpPr/>
          <p:nvPr/>
        </p:nvSpPr>
        <p:spPr>
          <a:xfrm flipH="1">
            <a:off x="8524968" y="1528093"/>
            <a:ext cx="1645903" cy="1068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Launch Vehicle</a:t>
            </a:r>
          </a:p>
        </p:txBody>
      </p:sp>
    </p:spTree>
    <p:custDataLst>
      <p:tags r:id="rId1"/>
    </p:custDataLst>
    <p:extLst>
      <p:ext uri="{BB962C8B-B14F-4D97-AF65-F5344CB8AC3E}">
        <p14:creationId xmlns:p14="http://schemas.microsoft.com/office/powerpoint/2010/main" val="1314962968"/>
      </p:ext>
    </p:extLst>
  </p:cSld>
  <p:clrMapOvr>
    <a:masterClrMapping/>
  </p:clrMapOvr>
  <mc:AlternateContent xmlns:mc="http://schemas.openxmlformats.org/markup-compatibility/2006" xmlns:p14="http://schemas.microsoft.com/office/powerpoint/2010/main">
    <mc:Choice Requires="p14">
      <p:transition spd="slow" p14:dur="2000" advTm="31040"/>
    </mc:Choice>
    <mc:Fallback xmlns="">
      <p:transition spd="slow" advTm="31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E10E66-2231-D6DE-7D20-736884F95C22}"/>
              </a:ext>
            </a:extLst>
          </p:cNvPr>
          <p:cNvSpPr>
            <a:spLocks noGrp="1"/>
          </p:cNvSpPr>
          <p:nvPr>
            <p:ph type="sldNum" sz="quarter" idx="12"/>
          </p:nvPr>
        </p:nvSpPr>
        <p:spPr/>
        <p:txBody>
          <a:bodyPr/>
          <a:lstStyle/>
          <a:p>
            <a:fld id="{1DC7184E-8DC8-5D47-B089-6DA42C992B8F}" type="slidenum">
              <a:rPr lang="en-US" smtClean="0"/>
              <a:t>7</a:t>
            </a:fld>
            <a:endParaRPr lang="en-US"/>
          </a:p>
        </p:txBody>
      </p:sp>
      <p:pic>
        <p:nvPicPr>
          <p:cNvPr id="1026" name="Picture 2">
            <a:extLst>
              <a:ext uri="{FF2B5EF4-FFF2-40B4-BE49-F238E27FC236}">
                <a16:creationId xmlns:a16="http://schemas.microsoft.com/office/drawing/2014/main" id="{18C967F0-FF15-37A1-68BD-31A9D832C7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508"/>
          <a:stretch/>
        </p:blipFill>
        <p:spPr bwMode="auto">
          <a:xfrm>
            <a:off x="6694582" y="508599"/>
            <a:ext cx="5102392" cy="60303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50010D-DB0B-4779-4FB6-E81E2CC4CE63}"/>
              </a:ext>
            </a:extLst>
          </p:cNvPr>
          <p:cNvSpPr/>
          <p:nvPr/>
        </p:nvSpPr>
        <p:spPr>
          <a:xfrm>
            <a:off x="55563" y="6617368"/>
            <a:ext cx="6096000" cy="261610"/>
          </a:xfrm>
          <a:prstGeom prst="rect">
            <a:avLst/>
          </a:prstGeom>
        </p:spPr>
        <p:txBody>
          <a:bodyPr>
            <a:spAutoFit/>
          </a:bodyPr>
          <a:lstStyle/>
          <a:p>
            <a:r>
              <a:rPr lang="en-US" sz="1100" i="1" dirty="0"/>
              <a:t>https://</a:t>
            </a:r>
            <a:r>
              <a:rPr lang="en-US" sz="1100" i="1" dirty="0" err="1"/>
              <a:t>www.nasa.gov</a:t>
            </a:r>
            <a:r>
              <a:rPr lang="en-US" sz="1100" i="1" dirty="0"/>
              <a:t>/sites/default/files/atoms/files/nasa_systems_engineering_handbook_0.pdf</a:t>
            </a:r>
          </a:p>
        </p:txBody>
      </p:sp>
      <p:cxnSp>
        <p:nvCxnSpPr>
          <p:cNvPr id="7" name="Straight Connector 6">
            <a:extLst>
              <a:ext uri="{FF2B5EF4-FFF2-40B4-BE49-F238E27FC236}">
                <a16:creationId xmlns:a16="http://schemas.microsoft.com/office/drawing/2014/main" id="{B9FCF0BC-53AE-D26D-E315-96D1AAF8EDED}"/>
              </a:ext>
            </a:extLst>
          </p:cNvPr>
          <p:cNvCxnSpPr>
            <a:cxnSpLocks/>
          </p:cNvCxnSpPr>
          <p:nvPr/>
        </p:nvCxnSpPr>
        <p:spPr>
          <a:xfrm>
            <a:off x="538619" y="2537906"/>
            <a:ext cx="1081518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7E0670F9-4C0D-6704-421A-779F824628C3}"/>
              </a:ext>
            </a:extLst>
          </p:cNvPr>
          <p:cNvSpPr/>
          <p:nvPr/>
        </p:nvSpPr>
        <p:spPr>
          <a:xfrm rot="5400000" flipH="1">
            <a:off x="774976" y="289998"/>
            <a:ext cx="2379461" cy="1940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a:extLst>
              <a:ext uri="{FF2B5EF4-FFF2-40B4-BE49-F238E27FC236}">
                <a16:creationId xmlns:a16="http://schemas.microsoft.com/office/drawing/2014/main" id="{A911948F-8426-AFE5-1C47-3B202E9DD65F}"/>
              </a:ext>
            </a:extLst>
          </p:cNvPr>
          <p:cNvSpPr txBox="1"/>
          <p:nvPr/>
        </p:nvSpPr>
        <p:spPr>
          <a:xfrm>
            <a:off x="2639759" y="1249575"/>
            <a:ext cx="2652970" cy="923330"/>
          </a:xfrm>
          <a:prstGeom prst="rect">
            <a:avLst/>
          </a:prstGeom>
          <a:noFill/>
        </p:spPr>
        <p:txBody>
          <a:bodyPr wrap="none" rtlCol="0">
            <a:spAutoFit/>
          </a:bodyPr>
          <a:lstStyle/>
          <a:p>
            <a:r>
              <a:rPr lang="en-US" b="1" dirty="0" err="1">
                <a:solidFill>
                  <a:schemeClr val="accent1"/>
                </a:solidFill>
              </a:rPr>
              <a:t>Programmatics</a:t>
            </a:r>
            <a:r>
              <a:rPr lang="en-US" b="1" dirty="0">
                <a:solidFill>
                  <a:schemeClr val="accent1"/>
                </a:solidFill>
              </a:rPr>
              <a:t>,</a:t>
            </a:r>
          </a:p>
          <a:p>
            <a:r>
              <a:rPr lang="en-US" b="1" dirty="0">
                <a:solidFill>
                  <a:schemeClr val="accent1"/>
                </a:solidFill>
              </a:rPr>
              <a:t>Politics (National Agenda)</a:t>
            </a:r>
          </a:p>
          <a:p>
            <a:r>
              <a:rPr lang="en-US" b="1" dirty="0">
                <a:solidFill>
                  <a:schemeClr val="accent1"/>
                </a:solidFill>
              </a:rPr>
              <a:t>Process</a:t>
            </a:r>
          </a:p>
        </p:txBody>
      </p:sp>
      <p:sp>
        <p:nvSpPr>
          <p:cNvPr id="14" name="Right Arrow 13">
            <a:extLst>
              <a:ext uri="{FF2B5EF4-FFF2-40B4-BE49-F238E27FC236}">
                <a16:creationId xmlns:a16="http://schemas.microsoft.com/office/drawing/2014/main" id="{F2349F36-8F37-CABE-6761-DEFC6662B9D4}"/>
              </a:ext>
            </a:extLst>
          </p:cNvPr>
          <p:cNvSpPr/>
          <p:nvPr/>
        </p:nvSpPr>
        <p:spPr>
          <a:xfrm rot="16200000" flipH="1">
            <a:off x="817612" y="2865503"/>
            <a:ext cx="2379461" cy="1940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TextBox 14">
            <a:extLst>
              <a:ext uri="{FF2B5EF4-FFF2-40B4-BE49-F238E27FC236}">
                <a16:creationId xmlns:a16="http://schemas.microsoft.com/office/drawing/2014/main" id="{56AC0598-B81D-FCEB-3B16-A83FE6333285}"/>
              </a:ext>
            </a:extLst>
          </p:cNvPr>
          <p:cNvSpPr txBox="1"/>
          <p:nvPr/>
        </p:nvSpPr>
        <p:spPr>
          <a:xfrm>
            <a:off x="2637509" y="2705707"/>
            <a:ext cx="4057073" cy="923330"/>
          </a:xfrm>
          <a:prstGeom prst="rect">
            <a:avLst/>
          </a:prstGeom>
          <a:noFill/>
        </p:spPr>
        <p:txBody>
          <a:bodyPr wrap="none" rtlCol="0">
            <a:spAutoFit/>
          </a:bodyPr>
          <a:lstStyle/>
          <a:p>
            <a:r>
              <a:rPr lang="en-US" b="1" dirty="0">
                <a:solidFill>
                  <a:schemeClr val="accent1"/>
                </a:solidFill>
              </a:rPr>
              <a:t>People</a:t>
            </a:r>
          </a:p>
          <a:p>
            <a:r>
              <a:rPr lang="en-US" b="1" dirty="0">
                <a:solidFill>
                  <a:schemeClr val="accent1"/>
                </a:solidFill>
              </a:rPr>
              <a:t>Parts  (Design, Reliability, Workmanship)</a:t>
            </a:r>
          </a:p>
          <a:p>
            <a:r>
              <a:rPr lang="en-US" b="1" dirty="0">
                <a:solidFill>
                  <a:schemeClr val="accent1"/>
                </a:solidFill>
              </a:rPr>
              <a:t>Planetary Protection</a:t>
            </a:r>
          </a:p>
        </p:txBody>
      </p:sp>
    </p:spTree>
    <p:custDataLst>
      <p:tags r:id="rId1"/>
    </p:custDataLst>
    <p:extLst>
      <p:ext uri="{BB962C8B-B14F-4D97-AF65-F5344CB8AC3E}">
        <p14:creationId xmlns:p14="http://schemas.microsoft.com/office/powerpoint/2010/main" val="4010395725"/>
      </p:ext>
    </p:extLst>
  </p:cSld>
  <p:clrMapOvr>
    <a:masterClrMapping/>
  </p:clrMapOvr>
  <mc:AlternateContent xmlns:mc="http://schemas.openxmlformats.org/markup-compatibility/2006" xmlns:p14="http://schemas.microsoft.com/office/powerpoint/2010/main">
    <mc:Choice Requires="p14">
      <p:transition spd="slow" p14:dur="2000" advTm="15381"/>
    </mc:Choice>
    <mc:Fallback xmlns="">
      <p:transition spd="slow" advTm="15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p:bldP spid="14" grpId="0" animBg="1"/>
      <p:bldP spid="14" grpId="1"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3D6A37-5328-74E2-D069-3650B6FF484A}"/>
              </a:ext>
            </a:extLst>
          </p:cNvPr>
          <p:cNvSpPr txBox="1"/>
          <p:nvPr/>
        </p:nvSpPr>
        <p:spPr>
          <a:xfrm>
            <a:off x="116097" y="1375720"/>
            <a:ext cx="3880549" cy="3956568"/>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3200" dirty="0">
                <a:solidFill>
                  <a:srgbClr val="FFFFFF"/>
                </a:solidFill>
                <a:latin typeface="+mj-lt"/>
                <a:ea typeface="+mj-ea"/>
                <a:cs typeface="+mj-cs"/>
              </a:rPr>
              <a:t>An</a:t>
            </a:r>
            <a:r>
              <a:rPr lang="en-US" sz="3200" kern="1200" dirty="0">
                <a:solidFill>
                  <a:srgbClr val="FFFFFF"/>
                </a:solidFill>
                <a:latin typeface="+mj-lt"/>
                <a:ea typeface="+mj-ea"/>
                <a:cs typeface="+mj-cs"/>
              </a:rPr>
              <a:t>alyze </a:t>
            </a:r>
            <a:r>
              <a:rPr lang="en-US" sz="3200" kern="1200" dirty="0" err="1">
                <a:solidFill>
                  <a:srgbClr val="FFFFFF"/>
                </a:solidFill>
                <a:latin typeface="+mj-lt"/>
                <a:ea typeface="+mj-ea"/>
                <a:cs typeface="+mj-cs"/>
              </a:rPr>
              <a:t>Agena</a:t>
            </a:r>
            <a:r>
              <a:rPr lang="en-US" sz="3200" kern="1200" dirty="0">
                <a:solidFill>
                  <a:srgbClr val="FFFFFF"/>
                </a:solidFill>
                <a:latin typeface="+mj-lt"/>
                <a:ea typeface="+mj-ea"/>
                <a:cs typeface="+mj-cs"/>
              </a:rPr>
              <a:t> Flight Logs, which include Ranger Launch Details</a:t>
            </a:r>
          </a:p>
        </p:txBody>
      </p:sp>
      <p:graphicFrame>
        <p:nvGraphicFramePr>
          <p:cNvPr id="7" name="Table 6">
            <a:extLst>
              <a:ext uri="{FF2B5EF4-FFF2-40B4-BE49-F238E27FC236}">
                <a16:creationId xmlns:a16="http://schemas.microsoft.com/office/drawing/2014/main" id="{478320E0-7EF3-3249-16D0-4535856437F3}"/>
              </a:ext>
            </a:extLst>
          </p:cNvPr>
          <p:cNvGraphicFramePr>
            <a:graphicFrameLocks noGrp="1"/>
          </p:cNvGraphicFramePr>
          <p:nvPr>
            <p:extLst>
              <p:ext uri="{D42A27DB-BD31-4B8C-83A1-F6EECF244321}">
                <p14:modId xmlns:p14="http://schemas.microsoft.com/office/powerpoint/2010/main" val="3805585210"/>
              </p:ext>
            </p:extLst>
          </p:nvPr>
        </p:nvGraphicFramePr>
        <p:xfrm>
          <a:off x="4300537" y="1714500"/>
          <a:ext cx="6461669" cy="4003601"/>
        </p:xfrm>
        <a:graphic>
          <a:graphicData uri="http://schemas.openxmlformats.org/drawingml/2006/table">
            <a:tbl>
              <a:tblPr firstRow="1" bandRow="1">
                <a:tableStyleId>{5C22544A-7EE6-4342-B048-85BDC9FD1C3A}</a:tableStyleId>
              </a:tblPr>
              <a:tblGrid>
                <a:gridCol w="1743422">
                  <a:extLst>
                    <a:ext uri="{9D8B030D-6E8A-4147-A177-3AD203B41FA5}">
                      <a16:colId xmlns:a16="http://schemas.microsoft.com/office/drawing/2014/main" val="2049426685"/>
                    </a:ext>
                  </a:extLst>
                </a:gridCol>
                <a:gridCol w="1558807">
                  <a:extLst>
                    <a:ext uri="{9D8B030D-6E8A-4147-A177-3AD203B41FA5}">
                      <a16:colId xmlns:a16="http://schemas.microsoft.com/office/drawing/2014/main" val="2021928329"/>
                    </a:ext>
                  </a:extLst>
                </a:gridCol>
                <a:gridCol w="1730440">
                  <a:extLst>
                    <a:ext uri="{9D8B030D-6E8A-4147-A177-3AD203B41FA5}">
                      <a16:colId xmlns:a16="http://schemas.microsoft.com/office/drawing/2014/main" val="1907594685"/>
                    </a:ext>
                  </a:extLst>
                </a:gridCol>
                <a:gridCol w="1429000">
                  <a:extLst>
                    <a:ext uri="{9D8B030D-6E8A-4147-A177-3AD203B41FA5}">
                      <a16:colId xmlns:a16="http://schemas.microsoft.com/office/drawing/2014/main" val="512158732"/>
                    </a:ext>
                  </a:extLst>
                </a:gridCol>
              </a:tblGrid>
              <a:tr h="1206961">
                <a:tc>
                  <a:txBody>
                    <a:bodyPr/>
                    <a:lstStyle/>
                    <a:p>
                      <a:pPr algn="ctr"/>
                      <a:r>
                        <a:rPr lang="en-US" sz="2000" dirty="0" err="1">
                          <a:solidFill>
                            <a:schemeClr val="bg1"/>
                          </a:solidFill>
                        </a:rPr>
                        <a:t>Agena</a:t>
                      </a:r>
                      <a:r>
                        <a:rPr lang="en-US" sz="2000" dirty="0">
                          <a:solidFill>
                            <a:schemeClr val="bg1"/>
                          </a:solidFill>
                        </a:rPr>
                        <a:t> Flight Number </a:t>
                      </a:r>
                    </a:p>
                  </a:txBody>
                  <a:tcPr marL="165762" marR="165762" marT="82880" marB="82880"/>
                </a:tc>
                <a:tc>
                  <a:txBody>
                    <a:bodyPr/>
                    <a:lstStyle/>
                    <a:p>
                      <a:pPr algn="ctr"/>
                      <a:r>
                        <a:rPr lang="en-US" sz="2000" dirty="0">
                          <a:solidFill>
                            <a:schemeClr val="bg1"/>
                          </a:solidFill>
                        </a:rPr>
                        <a:t>Launch Date</a:t>
                      </a:r>
                    </a:p>
                  </a:txBody>
                  <a:tcPr marL="165762" marR="165762" marT="82880" marB="82880"/>
                </a:tc>
                <a:tc>
                  <a:txBody>
                    <a:bodyPr/>
                    <a:lstStyle/>
                    <a:p>
                      <a:pPr algn="ctr"/>
                      <a:r>
                        <a:rPr lang="en-US" sz="2000">
                          <a:solidFill>
                            <a:schemeClr val="bg1"/>
                          </a:solidFill>
                        </a:rPr>
                        <a:t>Mission Status</a:t>
                      </a:r>
                    </a:p>
                  </a:txBody>
                  <a:tcPr marL="165762" marR="165762" marT="82880" marB="82880"/>
                </a:tc>
                <a:tc>
                  <a:txBody>
                    <a:bodyPr/>
                    <a:lstStyle/>
                    <a:p>
                      <a:pPr algn="ctr"/>
                      <a:r>
                        <a:rPr lang="en-US" sz="2000">
                          <a:solidFill>
                            <a:schemeClr val="bg1"/>
                          </a:solidFill>
                        </a:rPr>
                        <a:t>Root Cause</a:t>
                      </a:r>
                    </a:p>
                  </a:txBody>
                  <a:tcPr marL="165762" marR="165762" marT="82880" marB="82880"/>
                </a:tc>
                <a:extLst>
                  <a:ext uri="{0D108BD9-81ED-4DB2-BD59-A6C34878D82A}">
                    <a16:rowId xmlns:a16="http://schemas.microsoft.com/office/drawing/2014/main" val="3852719509"/>
                  </a:ext>
                </a:extLst>
              </a:tr>
              <a:tr h="762482">
                <a:tc>
                  <a:txBody>
                    <a:bodyPr/>
                    <a:lstStyle/>
                    <a:p>
                      <a:pPr algn="ctr"/>
                      <a:endParaRPr lang="en-US" sz="2000">
                        <a:solidFill>
                          <a:schemeClr val="tx1"/>
                        </a:solidFill>
                      </a:endParaRPr>
                    </a:p>
                  </a:txBody>
                  <a:tcPr marL="165762" marR="165762" marT="82880" marB="82880"/>
                </a:tc>
                <a:tc>
                  <a:txBody>
                    <a:bodyPr/>
                    <a:lstStyle/>
                    <a:p>
                      <a:pPr marL="7938" indent="0" algn="ctr">
                        <a:tabLst/>
                      </a:pPr>
                      <a:endParaRPr lang="en-US" sz="2000">
                        <a:solidFill>
                          <a:schemeClr val="tx1"/>
                        </a:solidFill>
                      </a:endParaRPr>
                    </a:p>
                  </a:txBody>
                  <a:tcPr marL="165762" marR="165762" marT="82880" marB="82880"/>
                </a:tc>
                <a:tc>
                  <a:txBody>
                    <a:bodyPr/>
                    <a:lstStyle/>
                    <a:p>
                      <a:pPr algn="ctr"/>
                      <a:r>
                        <a:rPr lang="en-US" sz="2000">
                          <a:solidFill>
                            <a:schemeClr val="tx1"/>
                          </a:solidFill>
                        </a:rPr>
                        <a:t>Failure on Orbit</a:t>
                      </a:r>
                    </a:p>
                  </a:txBody>
                  <a:tcPr marL="165762" marR="165762" marT="82880" marB="82880">
                    <a:solidFill>
                      <a:srgbClr val="FF673E"/>
                    </a:solidFill>
                  </a:tcPr>
                </a:tc>
                <a:tc>
                  <a:txBody>
                    <a:bodyPr/>
                    <a:lstStyle/>
                    <a:p>
                      <a:endParaRPr lang="en-US" sz="2000">
                        <a:solidFill>
                          <a:schemeClr val="tx1"/>
                        </a:solidFill>
                      </a:endParaRPr>
                    </a:p>
                  </a:txBody>
                  <a:tcPr marL="165762" marR="165762" marT="82880" marB="82880"/>
                </a:tc>
                <a:extLst>
                  <a:ext uri="{0D108BD9-81ED-4DB2-BD59-A6C34878D82A}">
                    <a16:rowId xmlns:a16="http://schemas.microsoft.com/office/drawing/2014/main" val="3430065961"/>
                  </a:ext>
                </a:extLst>
              </a:tr>
              <a:tr h="762482">
                <a:tc>
                  <a:txBody>
                    <a:bodyPr/>
                    <a:lstStyle/>
                    <a:p>
                      <a:pPr algn="ctr"/>
                      <a:endParaRPr lang="en-US" sz="2000">
                        <a:solidFill>
                          <a:schemeClr val="tx1"/>
                        </a:solidFill>
                      </a:endParaRPr>
                    </a:p>
                  </a:txBody>
                  <a:tcPr marL="165762" marR="165762" marT="82880" marB="82880"/>
                </a:tc>
                <a:tc>
                  <a:txBody>
                    <a:bodyPr/>
                    <a:lstStyle/>
                    <a:p>
                      <a:pPr algn="ctr"/>
                      <a:endParaRPr lang="en-US" sz="2000">
                        <a:solidFill>
                          <a:schemeClr val="tx1"/>
                        </a:solidFill>
                      </a:endParaRPr>
                    </a:p>
                  </a:txBody>
                  <a:tcPr marL="165762" marR="165762" marT="82880" marB="82880"/>
                </a:tc>
                <a:tc>
                  <a:txBody>
                    <a:bodyPr/>
                    <a:lstStyle/>
                    <a:p>
                      <a:pPr algn="ctr"/>
                      <a:r>
                        <a:rPr lang="en-US" sz="2000">
                          <a:solidFill>
                            <a:schemeClr val="tx1"/>
                          </a:solidFill>
                        </a:rPr>
                        <a:t>Failure on Ascent</a:t>
                      </a:r>
                    </a:p>
                  </a:txBody>
                  <a:tcPr marL="165762" marR="165762" marT="82880" marB="82880">
                    <a:solidFill>
                      <a:srgbClr val="FF6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chemeClr val="tx1"/>
                        </a:solidFill>
                      </a:endParaRPr>
                    </a:p>
                  </a:txBody>
                  <a:tcPr marL="165762" marR="165762" marT="82880" marB="82880"/>
                </a:tc>
                <a:extLst>
                  <a:ext uri="{0D108BD9-81ED-4DB2-BD59-A6C34878D82A}">
                    <a16:rowId xmlns:a16="http://schemas.microsoft.com/office/drawing/2014/main" val="2126695829"/>
                  </a:ext>
                </a:extLst>
              </a:tr>
              <a:tr h="762482">
                <a:tc>
                  <a:txBody>
                    <a:bodyPr/>
                    <a:lstStyle/>
                    <a:p>
                      <a:pPr algn="ctr"/>
                      <a:endParaRPr lang="en-US" sz="2000">
                        <a:solidFill>
                          <a:schemeClr val="tx1"/>
                        </a:solidFill>
                      </a:endParaRPr>
                    </a:p>
                  </a:txBody>
                  <a:tcPr marL="165762" marR="165762" marT="82880" marB="82880"/>
                </a:tc>
                <a:tc>
                  <a:txBody>
                    <a:bodyPr/>
                    <a:lstStyle/>
                    <a:p>
                      <a:pPr algn="ctr"/>
                      <a:endParaRPr lang="en-US" sz="2000">
                        <a:solidFill>
                          <a:schemeClr val="tx1"/>
                        </a:solidFill>
                      </a:endParaRPr>
                    </a:p>
                  </a:txBody>
                  <a:tcPr marL="165762" marR="165762" marT="82880" marB="82880"/>
                </a:tc>
                <a:tc>
                  <a:txBody>
                    <a:bodyPr/>
                    <a:lstStyle/>
                    <a:p>
                      <a:pPr algn="ctr"/>
                      <a:r>
                        <a:rPr lang="en-US" sz="2000">
                          <a:solidFill>
                            <a:schemeClr val="tx1"/>
                          </a:solidFill>
                        </a:rPr>
                        <a:t>Marginal Success</a:t>
                      </a:r>
                    </a:p>
                  </a:txBody>
                  <a:tcPr marL="165762" marR="165762" marT="82880" marB="82880">
                    <a:solidFill>
                      <a:schemeClr val="accent4"/>
                    </a:solidFill>
                  </a:tcPr>
                </a:tc>
                <a:tc>
                  <a:txBody>
                    <a:bodyPr/>
                    <a:lstStyle/>
                    <a:p>
                      <a:endParaRPr lang="en-US" sz="2000">
                        <a:solidFill>
                          <a:schemeClr val="tx1"/>
                        </a:solidFill>
                      </a:endParaRPr>
                    </a:p>
                  </a:txBody>
                  <a:tcPr marL="165762" marR="165762" marT="82880" marB="82880"/>
                </a:tc>
                <a:extLst>
                  <a:ext uri="{0D108BD9-81ED-4DB2-BD59-A6C34878D82A}">
                    <a16:rowId xmlns:a16="http://schemas.microsoft.com/office/drawing/2014/main" val="2890947710"/>
                  </a:ext>
                </a:extLst>
              </a:tr>
              <a:tr h="462160">
                <a:tc>
                  <a:txBody>
                    <a:bodyPr/>
                    <a:lstStyle/>
                    <a:p>
                      <a:pPr algn="ctr"/>
                      <a:endParaRPr lang="en-US" sz="2000">
                        <a:solidFill>
                          <a:schemeClr val="tx1"/>
                        </a:solidFill>
                      </a:endParaRPr>
                    </a:p>
                  </a:txBody>
                  <a:tcPr marL="165762" marR="165762" marT="82880" marB="82880"/>
                </a:tc>
                <a:tc>
                  <a:txBody>
                    <a:bodyPr/>
                    <a:lstStyle/>
                    <a:p>
                      <a:pPr algn="ctr"/>
                      <a:endParaRPr lang="en-US" sz="2000">
                        <a:solidFill>
                          <a:schemeClr val="tx1"/>
                        </a:solidFill>
                      </a:endParaRPr>
                    </a:p>
                  </a:txBody>
                  <a:tcPr marL="165762" marR="165762" marT="82880" marB="82880"/>
                </a:tc>
                <a:tc>
                  <a:txBody>
                    <a:bodyPr/>
                    <a:lstStyle/>
                    <a:p>
                      <a:pPr algn="ctr"/>
                      <a:r>
                        <a:rPr lang="en-US" sz="2000">
                          <a:solidFill>
                            <a:schemeClr val="tx1"/>
                          </a:solidFill>
                        </a:rPr>
                        <a:t>Success</a:t>
                      </a:r>
                    </a:p>
                  </a:txBody>
                  <a:tcPr marL="165762" marR="165762" marT="82880" marB="82880">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marL="165762" marR="165762" marT="82880" marB="82880"/>
                </a:tc>
                <a:extLst>
                  <a:ext uri="{0D108BD9-81ED-4DB2-BD59-A6C34878D82A}">
                    <a16:rowId xmlns:a16="http://schemas.microsoft.com/office/drawing/2014/main" val="1657813070"/>
                  </a:ext>
                </a:extLst>
              </a:tr>
            </a:tbl>
          </a:graphicData>
        </a:graphic>
      </p:graphicFrame>
      <p:sp>
        <p:nvSpPr>
          <p:cNvPr id="3" name="Slide Number Placeholder 2">
            <a:extLst>
              <a:ext uri="{FF2B5EF4-FFF2-40B4-BE49-F238E27FC236}">
                <a16:creationId xmlns:a16="http://schemas.microsoft.com/office/drawing/2014/main" id="{7C6F8DE2-83A6-FBA6-A474-E6BEA84EAE1C}"/>
              </a:ext>
            </a:extLst>
          </p:cNvPr>
          <p:cNvSpPr>
            <a:spLocks noGrp="1"/>
          </p:cNvSpPr>
          <p:nvPr>
            <p:ph type="sldNum" sz="quarter" idx="12"/>
          </p:nvPr>
        </p:nvSpPr>
        <p:spPr/>
        <p:txBody>
          <a:bodyPr/>
          <a:lstStyle/>
          <a:p>
            <a:fld id="{1DC7184E-8DC8-5D47-B089-6DA42C992B8F}" type="slidenum">
              <a:rPr lang="en-US" smtClean="0"/>
              <a:t>8</a:t>
            </a:fld>
            <a:endParaRPr lang="en-US"/>
          </a:p>
        </p:txBody>
      </p:sp>
    </p:spTree>
    <p:extLst>
      <p:ext uri="{BB962C8B-B14F-4D97-AF65-F5344CB8AC3E}">
        <p14:creationId xmlns:p14="http://schemas.microsoft.com/office/powerpoint/2010/main" val="3977508067"/>
      </p:ext>
    </p:extLst>
  </p:cSld>
  <p:clrMapOvr>
    <a:masterClrMapping/>
  </p:clrMapOvr>
  <mc:AlternateContent xmlns:mc="http://schemas.openxmlformats.org/markup-compatibility/2006" xmlns:p14="http://schemas.microsoft.com/office/powerpoint/2010/main">
    <mc:Choice Requires="p14">
      <p:transition spd="slow" p14:dur="2000" advTm="43778"/>
    </mc:Choice>
    <mc:Fallback xmlns="">
      <p:transition spd="slow" advTm="437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D1C58F-32FB-70BF-0E85-C871C5520892}"/>
              </a:ext>
            </a:extLst>
          </p:cNvPr>
          <p:cNvSpPr>
            <a:spLocks noGrp="1"/>
          </p:cNvSpPr>
          <p:nvPr>
            <p:ph type="sldNum" sz="quarter" idx="12"/>
          </p:nvPr>
        </p:nvSpPr>
        <p:spPr/>
        <p:txBody>
          <a:bodyPr/>
          <a:lstStyle/>
          <a:p>
            <a:fld id="{1DC7184E-8DC8-5D47-B089-6DA42C992B8F}" type="slidenum">
              <a:rPr lang="en-US" smtClean="0"/>
              <a:t>9</a:t>
            </a:fld>
            <a:endParaRPr lang="en-US"/>
          </a:p>
        </p:txBody>
      </p:sp>
      <p:graphicFrame>
        <p:nvGraphicFramePr>
          <p:cNvPr id="3" name="Chart 2">
            <a:extLst>
              <a:ext uri="{FF2B5EF4-FFF2-40B4-BE49-F238E27FC236}">
                <a16:creationId xmlns:a16="http://schemas.microsoft.com/office/drawing/2014/main" id="{84C91504-24FB-0CE9-BBED-C884990675D5}"/>
              </a:ext>
            </a:extLst>
          </p:cNvPr>
          <p:cNvGraphicFramePr>
            <a:graphicFrameLocks noGrp="1"/>
          </p:cNvGraphicFramePr>
          <p:nvPr>
            <p:extLst>
              <p:ext uri="{D42A27DB-BD31-4B8C-83A1-F6EECF244321}">
                <p14:modId xmlns:p14="http://schemas.microsoft.com/office/powerpoint/2010/main" val="1326525987"/>
              </p:ext>
            </p:extLst>
          </p:nvPr>
        </p:nvGraphicFramePr>
        <p:xfrm>
          <a:off x="3581401" y="219225"/>
          <a:ext cx="8678333" cy="628952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177B52E-366F-7BAD-1609-3A83E5D5A9B8}"/>
              </a:ext>
            </a:extLst>
          </p:cNvPr>
          <p:cNvSpPr/>
          <p:nvPr/>
        </p:nvSpPr>
        <p:spPr>
          <a:xfrm>
            <a:off x="8826500" y="349251"/>
            <a:ext cx="2976034" cy="5641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anger 7: Lunar Impact – For All Moonkind Moon Registry">
            <a:extLst>
              <a:ext uri="{FF2B5EF4-FFF2-40B4-BE49-F238E27FC236}">
                <a16:creationId xmlns:a16="http://schemas.microsoft.com/office/drawing/2014/main" id="{7FDD145F-1F0E-9750-3E95-B1E3D474376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23990" y="1559961"/>
            <a:ext cx="2023082"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14857"/>
      </p:ext>
    </p:extLst>
  </p:cSld>
  <p:clrMapOvr>
    <a:masterClrMapping/>
  </p:clrMapOvr>
  <mc:AlternateContent xmlns:mc="http://schemas.openxmlformats.org/markup-compatibility/2006" xmlns:p14="http://schemas.microsoft.com/office/powerpoint/2010/main">
    <mc:Choice Requires="p14">
      <p:transition spd="slow" p14:dur="2000" advTm="32234"/>
    </mc:Choice>
    <mc:Fallback xmlns="">
      <p:transition spd="slow" advTm="3223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4|25"/>
</p:tagLst>
</file>

<file path=ppt/tags/tag10.xml><?xml version="1.0" encoding="utf-8"?>
<p:tagLst xmlns:a="http://schemas.openxmlformats.org/drawingml/2006/main" xmlns:r="http://schemas.openxmlformats.org/officeDocument/2006/relationships" xmlns:p="http://schemas.openxmlformats.org/presentationml/2006/main">
  <p:tag name="TIMING" val="|3.2"/>
</p:tagLst>
</file>

<file path=ppt/tags/tag11.xml><?xml version="1.0" encoding="utf-8"?>
<p:tagLst xmlns:a="http://schemas.openxmlformats.org/drawingml/2006/main" xmlns:r="http://schemas.openxmlformats.org/officeDocument/2006/relationships" xmlns:p="http://schemas.openxmlformats.org/presentationml/2006/main">
  <p:tag name="TIMING" val="|0.3|65.7"/>
</p:tagLst>
</file>

<file path=ppt/tags/tag12.xml><?xml version="1.0" encoding="utf-8"?>
<p:tagLst xmlns:a="http://schemas.openxmlformats.org/drawingml/2006/main" xmlns:r="http://schemas.openxmlformats.org/officeDocument/2006/relationships" xmlns:p="http://schemas.openxmlformats.org/presentationml/2006/main">
  <p:tag name="TIMING" val="|1.2|11.4|0.8|16.5|28.2"/>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11.7|9.1|4.2|15.7|8.7|3.2|2.8|2"/>
</p:tagLst>
</file>

<file path=ppt/tags/tag2.xml><?xml version="1.0" encoding="utf-8"?>
<p:tagLst xmlns:a="http://schemas.openxmlformats.org/drawingml/2006/main" xmlns:r="http://schemas.openxmlformats.org/officeDocument/2006/relationships" xmlns:p="http://schemas.openxmlformats.org/presentationml/2006/main">
  <p:tag name="TIMING" val="|7.3|0.5|7.5"/>
</p:tagLst>
</file>

<file path=ppt/tags/tag3.xml><?xml version="1.0" encoding="utf-8"?>
<p:tagLst xmlns:a="http://schemas.openxmlformats.org/drawingml/2006/main" xmlns:r="http://schemas.openxmlformats.org/officeDocument/2006/relationships" xmlns:p="http://schemas.openxmlformats.org/presentationml/2006/main">
  <p:tag name="TIMING" val="|6.4|0.4|0.8"/>
</p:tagLst>
</file>

<file path=ppt/tags/tag4.xml><?xml version="1.0" encoding="utf-8"?>
<p:tagLst xmlns:a="http://schemas.openxmlformats.org/drawingml/2006/main" xmlns:r="http://schemas.openxmlformats.org/officeDocument/2006/relationships" xmlns:p="http://schemas.openxmlformats.org/presentationml/2006/main">
  <p:tag name="TIMING" val="|1.8|0.8|1|0.5|0.8|0.9|2.3|0.6"/>
</p:tagLst>
</file>

<file path=ppt/tags/tag5.xml><?xml version="1.0" encoding="utf-8"?>
<p:tagLst xmlns:a="http://schemas.openxmlformats.org/drawingml/2006/main" xmlns:r="http://schemas.openxmlformats.org/officeDocument/2006/relationships" xmlns:p="http://schemas.openxmlformats.org/presentationml/2006/main">
  <p:tag name="TIMING" val="|1.7|1.9|1"/>
</p:tagLst>
</file>

<file path=ppt/tags/tag6.xml><?xml version="1.0" encoding="utf-8"?>
<p:tagLst xmlns:a="http://schemas.openxmlformats.org/drawingml/2006/main" xmlns:r="http://schemas.openxmlformats.org/officeDocument/2006/relationships" xmlns:p="http://schemas.openxmlformats.org/presentationml/2006/main">
  <p:tag name="TIMING" val="|5.3|5.4|0.9|0.4"/>
</p:tagLst>
</file>

<file path=ppt/tags/tag7.xml><?xml version="1.0" encoding="utf-8"?>
<p:tagLst xmlns:a="http://schemas.openxmlformats.org/drawingml/2006/main" xmlns:r="http://schemas.openxmlformats.org/officeDocument/2006/relationships" xmlns:p="http://schemas.openxmlformats.org/presentationml/2006/main">
  <p:tag name="TIMING" val="|0.5|3.4|9.1|4.5"/>
</p:tagLst>
</file>

<file path=ppt/tags/tag8.xml><?xml version="1.0" encoding="utf-8"?>
<p:tagLst xmlns:a="http://schemas.openxmlformats.org/drawingml/2006/main" xmlns:r="http://schemas.openxmlformats.org/officeDocument/2006/relationships" xmlns:p="http://schemas.openxmlformats.org/presentationml/2006/main">
  <p:tag name="TIMING" val="|0.9|43.1|22.8|8.5"/>
</p:tagLst>
</file>

<file path=ppt/tags/tag9.xml><?xml version="1.0" encoding="utf-8"?>
<p:tagLst xmlns:a="http://schemas.openxmlformats.org/drawingml/2006/main" xmlns:r="http://schemas.openxmlformats.org/officeDocument/2006/relationships" xmlns:p="http://schemas.openxmlformats.org/presentationml/2006/main">
  <p:tag name="TIMING" val="|19.2|2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15631</TotalTime>
  <Words>2667</Words>
  <Application>Microsoft Macintosh PowerPoint</Application>
  <PresentationFormat>Widescreen</PresentationFormat>
  <Paragraphs>457</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Light</vt:lpstr>
      <vt:lpstr>Calibri</vt:lpstr>
      <vt:lpstr>Calibri Light</vt:lpstr>
      <vt:lpstr>Droid Sans</vt:lpstr>
      <vt:lpstr>Times</vt:lpstr>
      <vt:lpstr>Office Theme</vt:lpstr>
      <vt:lpstr>PowerPoint Presentation</vt:lpstr>
      <vt:lpstr>Origin stories and oral tradition in cultural anthropology</vt:lpstr>
      <vt:lpstr>PowerPoint Presentation</vt:lpstr>
      <vt:lpstr>Mission Summary</vt:lpstr>
      <vt:lpstr>What was the dividing line between success and failure? </vt:lpstr>
      <vt:lpstr>PowerPoint Presentation</vt:lpstr>
      <vt:lpstr>PowerPoint Presentation</vt:lpstr>
      <vt:lpstr>PowerPoint Presentation</vt:lpstr>
      <vt:lpstr>PowerPoint Presentation</vt:lpstr>
      <vt:lpstr>Root Cause of Ranger  1-3  Failures</vt:lpstr>
      <vt:lpstr>PowerPoint Presentation</vt:lpstr>
      <vt:lpstr>PowerPoint Presentation</vt:lpstr>
      <vt:lpstr>PowerPoint Presentation</vt:lpstr>
      <vt:lpstr>Root Cause of Ranger  4-5 Failures</vt:lpstr>
      <vt:lpstr>Before  moving on… </vt:lpstr>
      <vt:lpstr>What was the planetary protection process for Block II (R3-5) ? </vt:lpstr>
      <vt:lpstr>Events around Ranger 5 launch (1962)</vt:lpstr>
      <vt:lpstr>Events around the Ranger 5 launch (1962-1963)</vt:lpstr>
      <vt:lpstr>PowerPoint Presentation</vt:lpstr>
      <vt:lpstr>PowerPoint Presentation</vt:lpstr>
      <vt:lpstr>Brief Congressional Hearing Interlude…</vt:lpstr>
      <vt:lpstr>PowerPoint Presentation</vt:lpstr>
      <vt:lpstr>Was Sterilization the Culprit?</vt:lpstr>
      <vt:lpstr>Mission Summary, Revisited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Pugel, Betsy (GSFC-5460)</dc:creator>
  <cp:keywords/>
  <dc:description/>
  <cp:lastModifiedBy>Pugel, Betsy (GSFC-5460)</cp:lastModifiedBy>
  <cp:revision>95</cp:revision>
  <cp:lastPrinted>2022-07-19T18:46:42Z</cp:lastPrinted>
  <dcterms:created xsi:type="dcterms:W3CDTF">2022-03-08T14:45:58Z</dcterms:created>
  <dcterms:modified xsi:type="dcterms:W3CDTF">2022-07-22T03:03:33Z</dcterms:modified>
  <cp:category/>
</cp:coreProperties>
</file>