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0"/>
  </p:notesMasterIdLst>
  <p:sldIdLst>
    <p:sldId id="277" r:id="rId2"/>
    <p:sldId id="288" r:id="rId3"/>
    <p:sldId id="305" r:id="rId4"/>
    <p:sldId id="298" r:id="rId5"/>
    <p:sldId id="299" r:id="rId6"/>
    <p:sldId id="301" r:id="rId7"/>
    <p:sldId id="302" r:id="rId8"/>
    <p:sldId id="303" r:id="rId9"/>
    <p:sldId id="290" r:id="rId10"/>
    <p:sldId id="291" r:id="rId11"/>
    <p:sldId id="294" r:id="rId12"/>
    <p:sldId id="295" r:id="rId13"/>
    <p:sldId id="276" r:id="rId14"/>
    <p:sldId id="306" r:id="rId15"/>
    <p:sldId id="296" r:id="rId16"/>
    <p:sldId id="304" r:id="rId17"/>
    <p:sldId id="292" r:id="rId18"/>
    <p:sldId id="29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19"/>
  </p:normalViewPr>
  <p:slideViewPr>
    <p:cSldViewPr snapToGrid="0" snapToObjects="1" showGuides="1">
      <p:cViewPr varScale="1">
        <p:scale>
          <a:sx n="205" d="100"/>
          <a:sy n="205" d="100"/>
        </p:scale>
        <p:origin x="18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4FFEE-AF9E-5B45-B00F-4A9BF273818B}" type="datetimeFigureOut">
              <a:rPr lang="en-US" smtClean="0"/>
              <a:t>7/28/22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DC780-10E8-8746-BD5C-89B59F1C9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83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DC780-10E8-8746-BD5C-89B59F1C9F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20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DC780-10E8-8746-BD5C-89B59F1C9F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54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DC780-10E8-8746-BD5C-89B59F1C9F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97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DC780-10E8-8746-BD5C-89B59F1C9FD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DC780-10E8-8746-BD5C-89B59F1C9F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76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DC780-10E8-8746-BD5C-89B59F1C9F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9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DC780-10E8-8746-BD5C-89B59F1C9F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3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DC780-10E8-8746-BD5C-89B59F1C9F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78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DC780-10E8-8746-BD5C-89B59F1C9F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43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DC780-10E8-8746-BD5C-89B59F1C9F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28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DC780-10E8-8746-BD5C-89B59F1C9F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85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0DC780-10E8-8746-BD5C-89B59F1C9F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12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306-5C6F-CC44-BDBD-305AC687440A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0CCAF111-802B-C14A-B682-FA7838A6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3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306-5C6F-CC44-BDBD-305AC687440A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111-802B-C14A-B682-FA7838A6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590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306-5C6F-CC44-BDBD-305AC687440A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111-802B-C14A-B682-FA7838A6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2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306-5C6F-CC44-BDBD-305AC687440A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111-802B-C14A-B682-FA7838A6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3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4AA0306-5C6F-CC44-BDBD-305AC687440A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CCAF111-802B-C14A-B682-FA7838A6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8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306-5C6F-CC44-BDBD-305AC687440A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111-802B-C14A-B682-FA7838A6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1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306-5C6F-CC44-BDBD-305AC687440A}" type="datetimeFigureOut">
              <a:rPr lang="en-US" smtClean="0"/>
              <a:t>7/28/22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111-802B-C14A-B682-FA7838A621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306-5C6F-CC44-BDBD-305AC687440A}" type="datetimeFigureOut">
              <a:rPr lang="en-US" smtClean="0"/>
              <a:t>7/28/22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111-802B-C14A-B682-FA7838A621E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64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306-5C6F-CC44-BDBD-305AC687440A}" type="datetimeFigureOut">
              <a:rPr lang="en-US" smtClean="0"/>
              <a:t>7/28/22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111-802B-C14A-B682-FA7838A6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2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306-5C6F-CC44-BDBD-305AC687440A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111-802B-C14A-B682-FA7838A6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8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0306-5C6F-CC44-BDBD-305AC687440A}" type="datetimeFigureOut">
              <a:rPr lang="en-US" smtClean="0"/>
              <a:t>7/28/22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AF111-802B-C14A-B682-FA7838A6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6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4AA0306-5C6F-CC44-BDBD-305AC687440A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0CCAF111-802B-C14A-B682-FA7838A62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tiff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.tiff"/><Relationship Id="rId5" Type="http://schemas.openxmlformats.org/officeDocument/2006/relationships/image" Target="../media/image5.jp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6.tiff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6.tiff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2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5" Type="http://schemas.openxmlformats.org/officeDocument/2006/relationships/image" Target="../media/image6.tiff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8.png"/><Relationship Id="rId5" Type="http://schemas.openxmlformats.org/officeDocument/2006/relationships/image" Target="../media/image6.tiff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6.tiff"/><Relationship Id="rId5" Type="http://schemas.openxmlformats.org/officeDocument/2006/relationships/image" Target="../media/image5.jp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6.tiff"/><Relationship Id="rId5" Type="http://schemas.openxmlformats.org/officeDocument/2006/relationships/image" Target="../media/image5.jp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6.tiff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6.tiff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6.tiff"/><Relationship Id="rId4" Type="http://schemas.openxmlformats.org/officeDocument/2006/relationships/image" Target="../media/image5.jp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6.tiff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tiff"/><Relationship Id="rId5" Type="http://schemas.openxmlformats.org/officeDocument/2006/relationships/image" Target="../media/image5.jp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F8B7A-05FA-D54F-8C9D-4D7F9B970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643468"/>
            <a:ext cx="9966960" cy="3592432"/>
          </a:xfrm>
        </p:spPr>
        <p:txBody>
          <a:bodyPr>
            <a:normAutofit/>
          </a:bodyPr>
          <a:lstStyle/>
          <a:p>
            <a:r>
              <a:rPr lang="en-US" sz="4500" dirty="0"/>
              <a:t>Application of a Deep Neural Network to Improve Clear-sky Temperatures in Support of Satellite Cloud Retrievals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53CF30-6CFE-3A44-BC40-A7CCCA0AD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913336"/>
            <a:ext cx="7891272" cy="1069848"/>
          </a:xfrm>
        </p:spPr>
        <p:txBody>
          <a:bodyPr>
            <a:normAutofit/>
          </a:bodyPr>
          <a:lstStyle/>
          <a:p>
            <a:pPr hangingPunct="0"/>
            <a:r>
              <a:rPr lang="en-US" dirty="0">
                <a:solidFill>
                  <a:srgbClr val="000000"/>
                </a:solidFill>
              </a:rPr>
              <a:t>Benjamin </a:t>
            </a:r>
            <a:r>
              <a:rPr lang="en-US" dirty="0" err="1">
                <a:solidFill>
                  <a:srgbClr val="000000"/>
                </a:solidFill>
              </a:rPr>
              <a:t>Scarino</a:t>
            </a:r>
            <a:r>
              <a:rPr lang="en-US" dirty="0">
                <a:solidFill>
                  <a:srgbClr val="000000"/>
                </a:solidFill>
              </a:rPr>
              <a:t>, William L. Smith Jr., </a:t>
            </a:r>
            <a:r>
              <a:rPr lang="en-US" dirty="0" err="1">
                <a:solidFill>
                  <a:srgbClr val="000000"/>
                </a:solidFill>
              </a:rPr>
              <a:t>Baojuan</a:t>
            </a:r>
            <a:r>
              <a:rPr lang="en-US" dirty="0">
                <a:solidFill>
                  <a:srgbClr val="000000"/>
                </a:solidFill>
              </a:rPr>
              <a:t> Shan, Rabindra </a:t>
            </a:r>
            <a:r>
              <a:rPr lang="en-US" dirty="0" err="1">
                <a:solidFill>
                  <a:srgbClr val="000000"/>
                </a:solidFill>
              </a:rPr>
              <a:t>Palikonda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dirty="0" err="1"/>
              <a:t>Szedung</a:t>
            </a:r>
            <a:r>
              <a:rPr lang="en-US" dirty="0"/>
              <a:t> Sun-</a:t>
            </a:r>
            <a:r>
              <a:rPr lang="en-US" dirty="0" err="1"/>
              <a:t>mack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5BC3C2-2FA6-2C41-9002-F47E1B324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" y="0"/>
            <a:ext cx="715020" cy="7150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D6C499-F26D-5E41-893D-06BE4FE66B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7028" y="-9830"/>
            <a:ext cx="791924" cy="65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0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19"/>
    </mc:Choice>
    <mc:Fallback xmlns="">
      <p:transition spd="slow" advTm="136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E143D4E-35D3-57BC-64FE-29CA14F8FC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28666" y="3639312"/>
            <a:ext cx="3545431" cy="3220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A088B-5FBE-2C44-817C-E11457E26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" y="0"/>
            <a:ext cx="715020" cy="715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8EE5CE-C203-F549-B07B-AD4F8CA2D1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7028" y="-9830"/>
            <a:ext cx="791924" cy="6532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DCD753-CA1A-4E12-4A5A-6A419B6D311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853477" y="3639312"/>
            <a:ext cx="3545430" cy="3220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507D25-5E60-D164-D56D-2AEB23D0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733966" y="532046"/>
            <a:ext cx="3542908" cy="3218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338070-F27A-C57F-6EF9-6EF1A1A0239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853478" y="526645"/>
            <a:ext cx="3545430" cy="32209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FB5FDA-3333-2F4F-8B37-59DC4B33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90" y="-30938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DNN LST vs. Truth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53178-4B75-3516-E412-007A5EEFA7DC}"/>
              </a:ext>
            </a:extLst>
          </p:cNvPr>
          <p:cNvSpPr txBox="1"/>
          <p:nvPr/>
        </p:nvSpPr>
        <p:spPr>
          <a:xfrm>
            <a:off x="5885161" y="2460091"/>
            <a:ext cx="18660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DNN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Day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(based on GEOS5.4.1 T</a:t>
            </a:r>
            <a:r>
              <a:rPr lang="en-US" sz="1100" baseline="-25000" dirty="0">
                <a:solidFill>
                  <a:srgbClr val="FF0000"/>
                </a:solidFill>
              </a:rPr>
              <a:t>air</a:t>
            </a:r>
            <a:r>
              <a:rPr lang="en-US" sz="11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0B8F18-04CF-DF43-0727-9F6EDA810F4D}"/>
              </a:ext>
            </a:extLst>
          </p:cNvPr>
          <p:cNvSpPr txBox="1"/>
          <p:nvPr/>
        </p:nvSpPr>
        <p:spPr>
          <a:xfrm>
            <a:off x="9004674" y="2460090"/>
            <a:ext cx="18660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DNN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Day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(based on MERRA-2 T</a:t>
            </a:r>
            <a:r>
              <a:rPr lang="en-US" sz="1100" baseline="-25000" dirty="0">
                <a:solidFill>
                  <a:srgbClr val="FF0000"/>
                </a:solidFill>
              </a:rPr>
              <a:t>air</a:t>
            </a:r>
            <a:r>
              <a:rPr lang="en-US" sz="11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CA3314-CFD9-6242-1965-80CA8E23782F}"/>
              </a:ext>
            </a:extLst>
          </p:cNvPr>
          <p:cNvSpPr txBox="1"/>
          <p:nvPr/>
        </p:nvSpPr>
        <p:spPr>
          <a:xfrm>
            <a:off x="5885161" y="5582000"/>
            <a:ext cx="18660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DNN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Night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(based on GEOS5.4.1 T</a:t>
            </a:r>
            <a:r>
              <a:rPr lang="en-US" sz="1100" baseline="-25000" dirty="0">
                <a:solidFill>
                  <a:srgbClr val="FF0000"/>
                </a:solidFill>
              </a:rPr>
              <a:t>air</a:t>
            </a:r>
            <a:r>
              <a:rPr lang="en-US" sz="11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8330E4-78C6-8672-E9DF-65A905B7B5E9}"/>
              </a:ext>
            </a:extLst>
          </p:cNvPr>
          <p:cNvSpPr txBox="1"/>
          <p:nvPr/>
        </p:nvSpPr>
        <p:spPr>
          <a:xfrm>
            <a:off x="9004673" y="5582000"/>
            <a:ext cx="18660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DNN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Night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(based on MERRA-2 T</a:t>
            </a:r>
            <a:r>
              <a:rPr lang="en-US" sz="1100" baseline="-25000" dirty="0">
                <a:solidFill>
                  <a:srgbClr val="FF0000"/>
                </a:solidFill>
              </a:rPr>
              <a:t>air</a:t>
            </a:r>
            <a:r>
              <a:rPr lang="en-US" sz="11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A044703-AEF5-8EEE-1E67-C435E59AF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3" y="1529533"/>
            <a:ext cx="4379604" cy="379893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LSTs</a:t>
            </a:r>
            <a:r>
              <a:rPr lang="en-US" dirty="0"/>
              <a:t> predicted by the DNNs are more consistent with observation  </a:t>
            </a:r>
          </a:p>
          <a:p>
            <a:endParaRPr lang="en-US" dirty="0"/>
          </a:p>
          <a:p>
            <a:r>
              <a:rPr lang="en-US" dirty="0"/>
              <a:t>Prediction biases relative to truth are comparable and small, uncertainties are less than those of reanalysis estimates  </a:t>
            </a:r>
          </a:p>
          <a:p>
            <a:endParaRPr lang="en-US" dirty="0"/>
          </a:p>
          <a:p>
            <a:r>
              <a:rPr lang="en-US" dirty="0"/>
              <a:t>Cloud retrieval logic would be relatively consistent regardless of which DNN predictions are used (based on GEOS5 or MERRA-2 </a:t>
            </a:r>
            <a:r>
              <a:rPr lang="en-US" b="1" dirty="0"/>
              <a:t>T</a:t>
            </a:r>
            <a:r>
              <a:rPr lang="en-US" b="1" baseline="-25000" dirty="0"/>
              <a:t>air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47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69"/>
    </mc:Choice>
    <mc:Fallback xmlns="">
      <p:transition spd="slow" advTm="6346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7BA088B-5FBE-2C44-817C-E11457E26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" y="0"/>
            <a:ext cx="715020" cy="715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8EE5CE-C203-F549-B07B-AD4F8CA2D1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7028" y="-9830"/>
            <a:ext cx="791924" cy="6532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FB5FDA-3333-2F4F-8B37-59DC4B33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90" y="-30938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GEOS5.4.1 Diurnal Analysis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77ACD-7C93-B78E-F6F0-65A743A7624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828712"/>
            <a:ext cx="12192000" cy="392110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031DC7C-4EE4-B769-9778-7E43F41FD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090" y="5050970"/>
            <a:ext cx="10804850" cy="1807029"/>
          </a:xfrm>
        </p:spPr>
        <p:txBody>
          <a:bodyPr>
            <a:normAutofit/>
          </a:bodyPr>
          <a:lstStyle/>
          <a:p>
            <a:r>
              <a:rPr lang="en-US" dirty="0"/>
              <a:t>Diurnal reanalysis </a:t>
            </a:r>
            <a:r>
              <a:rPr lang="en-US" b="1" dirty="0"/>
              <a:t>LST</a:t>
            </a:r>
            <a:r>
              <a:rPr lang="en-US" dirty="0"/>
              <a:t> bias patterns and magnitudes are sensitive to scene type</a:t>
            </a:r>
          </a:p>
          <a:p>
            <a:r>
              <a:rPr lang="en-US" dirty="0"/>
              <a:t>Consideration for such can complicate cloud retrieval logic reliant on different reanalyses</a:t>
            </a:r>
          </a:p>
          <a:p>
            <a:r>
              <a:rPr lang="en-US" dirty="0"/>
              <a:t>The DNN inherently accounts for these dependencies, and can help simplify retrieval logic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56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69"/>
    </mc:Choice>
    <mc:Fallback xmlns="">
      <p:transition spd="slow" advTm="6346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7BA088B-5FBE-2C44-817C-E11457E26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" y="0"/>
            <a:ext cx="715020" cy="715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8EE5CE-C203-F549-B07B-AD4F8CA2D1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7028" y="-9830"/>
            <a:ext cx="791924" cy="6532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FB5FDA-3333-2F4F-8B37-59DC4B33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90" y="-30938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DNN vs. GEOS5.4.1 Diurnal Analysis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777ACD-7C93-B78E-F6F0-65A743A7624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-3048" y="639762"/>
            <a:ext cx="9927770" cy="62182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2F405-4B9B-E617-6334-E5A94D57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9585" y="1734555"/>
            <a:ext cx="3194242" cy="5123445"/>
          </a:xfrm>
        </p:spPr>
        <p:txBody>
          <a:bodyPr>
            <a:normAutofit/>
          </a:bodyPr>
          <a:lstStyle/>
          <a:p>
            <a:r>
              <a:rPr lang="en-US" dirty="0"/>
              <a:t>Magnitude of reanalysis </a:t>
            </a:r>
            <a:r>
              <a:rPr lang="en-US" b="1" dirty="0"/>
              <a:t>LST</a:t>
            </a:r>
            <a:r>
              <a:rPr lang="en-US" dirty="0"/>
              <a:t> bias and uncertainty has strong diurnal dependency</a:t>
            </a:r>
          </a:p>
          <a:p>
            <a:endParaRPr lang="en-US" dirty="0"/>
          </a:p>
          <a:p>
            <a:r>
              <a:rPr lang="en-US" dirty="0"/>
              <a:t>DNN-predicted </a:t>
            </a:r>
            <a:r>
              <a:rPr lang="en-US" b="1" dirty="0"/>
              <a:t>LST</a:t>
            </a:r>
            <a:r>
              <a:rPr lang="en-US" dirty="0"/>
              <a:t> bias mostly uninfluenced by diurnal pattern</a:t>
            </a:r>
          </a:p>
          <a:p>
            <a:endParaRPr lang="en-US" dirty="0"/>
          </a:p>
          <a:p>
            <a:r>
              <a:rPr lang="en-US" dirty="0"/>
              <a:t>Diurnal signal seen in uncertainty, however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4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69"/>
    </mc:Choice>
    <mc:Fallback xmlns="">
      <p:transition spd="slow" advTm="6346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CCBDD5-9654-F14D-8C1E-AFCD370F7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" y="0"/>
            <a:ext cx="715020" cy="7150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0C70EB-B50B-F74E-8CEA-A7B9AB0A5E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7028" y="-9830"/>
            <a:ext cx="791924" cy="6532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CE552C-CA73-916A-E862-6E6D1E8BC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938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Conclusions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295109-8577-2005-27EA-6EB937190828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-3048" y="715021"/>
            <a:ext cx="3445004" cy="35957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95D96-2BFD-3F4F-AEE5-27ADDB443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843" y="4310743"/>
            <a:ext cx="10352314" cy="25544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DNN-predicted expected clear-sky </a:t>
            </a:r>
            <a:r>
              <a:rPr lang="en-US" b="1" dirty="0" err="1"/>
              <a:t>T</a:t>
            </a:r>
            <a:r>
              <a:rPr lang="en-US" b="1" baseline="-25000" dirty="0" err="1"/>
              <a:t>skin</a:t>
            </a:r>
            <a:r>
              <a:rPr lang="en-US" b="1" baseline="-25000" dirty="0"/>
              <a:t> </a:t>
            </a:r>
            <a:r>
              <a:rPr lang="en-US" dirty="0"/>
              <a:t>has much smaller overall bias relative to observation, compared to that for reanalysis</a:t>
            </a:r>
          </a:p>
          <a:p>
            <a:endParaRPr lang="en-US" dirty="0"/>
          </a:p>
          <a:p>
            <a:r>
              <a:rPr lang="en-US" dirty="0"/>
              <a:t>Differences in </a:t>
            </a:r>
            <a:r>
              <a:rPr lang="en-US" b="1" dirty="0" err="1"/>
              <a:t>T</a:t>
            </a:r>
            <a:r>
              <a:rPr lang="en-US" b="1" baseline="-25000" dirty="0" err="1"/>
              <a:t>skin</a:t>
            </a:r>
            <a:r>
              <a:rPr lang="en-US" dirty="0"/>
              <a:t> from different reanalyses can be significant, whereas predictions from the GEOS5- and MERRA-2-based DNNs are comparable</a:t>
            </a:r>
          </a:p>
          <a:p>
            <a:endParaRPr lang="en-US" dirty="0"/>
          </a:p>
          <a:p>
            <a:r>
              <a:rPr lang="en-US" dirty="0"/>
              <a:t>Diurnal bias of reanalysis </a:t>
            </a:r>
            <a:r>
              <a:rPr lang="en-US" b="1" dirty="0" err="1"/>
              <a:t>T</a:t>
            </a:r>
            <a:r>
              <a:rPr lang="en-US" b="1" baseline="-25000" dirty="0" err="1"/>
              <a:t>skin</a:t>
            </a:r>
            <a:r>
              <a:rPr lang="en-US" b="1" baseline="-25000" dirty="0"/>
              <a:t> </a:t>
            </a:r>
            <a:r>
              <a:rPr lang="en-US" dirty="0"/>
              <a:t>highly dependent on scene type, whereas the </a:t>
            </a:r>
            <a:r>
              <a:rPr lang="en-US"/>
              <a:t>DNN inherently accounts </a:t>
            </a:r>
            <a:r>
              <a:rPr lang="en-US" dirty="0"/>
              <a:t>for diurnal effects and scene type</a:t>
            </a:r>
          </a:p>
          <a:p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3F737FA-5598-8298-9698-31EC4A86772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96015" y="748204"/>
            <a:ext cx="3447288" cy="35981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4F5466-A334-9571-3C55-CCBB1368304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99646" y="748204"/>
            <a:ext cx="3442962" cy="359359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45E61B3-9DC2-6A5D-1911-BC17185D5D6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000993" y="716086"/>
            <a:ext cx="3442962" cy="35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4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90"/>
    </mc:Choice>
    <mc:Fallback xmlns="">
      <p:transition spd="slow" advTm="5619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8B7A-05FA-D54F-8C9D-4D7F9B970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643468"/>
            <a:ext cx="9966960" cy="3592432"/>
          </a:xfrm>
        </p:spPr>
        <p:txBody>
          <a:bodyPr>
            <a:normAutofit/>
          </a:bodyPr>
          <a:lstStyle/>
          <a:p>
            <a:r>
              <a:rPr lang="en-US" sz="4500" dirty="0"/>
              <a:t>Backup Slides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5BC3C2-2FA6-2C41-9002-F47E1B324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" y="0"/>
            <a:ext cx="715020" cy="7150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D6C499-F26D-5E41-893D-06BE4FE66B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7028" y="-9830"/>
            <a:ext cx="791924" cy="65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1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19"/>
    </mc:Choice>
    <mc:Fallback xmlns="">
      <p:transition spd="slow" advTm="1361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7BA088B-5FBE-2C44-817C-E11457E26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" y="0"/>
            <a:ext cx="715020" cy="715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8EE5CE-C203-F549-B07B-AD4F8CA2D1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7028" y="-9830"/>
            <a:ext cx="791924" cy="6532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FB5FDA-3333-2F4F-8B37-59DC4B33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90" y="-309388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DNN and GEOS5.4.1 Regional Differences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FF682-678D-5BE0-4D58-296CFD4BD2B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1958" y="643468"/>
            <a:ext cx="5957288" cy="6217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229CC9-11C9-2449-21ED-6AD1F3DF048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096000" y="643468"/>
            <a:ext cx="5954042" cy="6214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3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69"/>
    </mc:Choice>
    <mc:Fallback xmlns="">
      <p:transition spd="slow" advTm="6346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7BA088B-5FBE-2C44-817C-E11457E26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" y="0"/>
            <a:ext cx="715020" cy="715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8EE5CE-C203-F549-B07B-AD4F8CA2D1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7028" y="-9830"/>
            <a:ext cx="791924" cy="6532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FB5FDA-3333-2F4F-8B37-59DC4B33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90" y="-309388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DNN and MERRA-2 Regional Differences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FF682-678D-5BE0-4D58-296CFD4BD2B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41958" y="643468"/>
            <a:ext cx="5957287" cy="6217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229CC9-11C9-2449-21ED-6AD1F3DF048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096000" y="643468"/>
            <a:ext cx="5954041" cy="62145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955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69"/>
    </mc:Choice>
    <mc:Fallback xmlns="">
      <p:transition spd="slow" advTm="63469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E143D4E-35D3-57BC-64FE-29CA14F8FC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28666" y="3639312"/>
            <a:ext cx="3545431" cy="3220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A088B-5FBE-2C44-817C-E11457E26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" y="0"/>
            <a:ext cx="715020" cy="715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8EE5CE-C203-F549-B07B-AD4F8CA2D1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7028" y="-9830"/>
            <a:ext cx="791924" cy="6532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DCD753-CA1A-4E12-4A5A-6A419B6D311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853477" y="3639312"/>
            <a:ext cx="3545430" cy="3220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507D25-5E60-D164-D56D-2AEB23D0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733966" y="532046"/>
            <a:ext cx="3542908" cy="3218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338070-F27A-C57F-6EF9-6EF1A1A0239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853478" y="526645"/>
            <a:ext cx="3545430" cy="32209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FB5FDA-3333-2F4F-8B37-59DC4B33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90" y="-30938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Reanalysis SST vs. Truth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4FC801-87CB-DF39-C4EE-47379B16B825}"/>
              </a:ext>
            </a:extLst>
          </p:cNvPr>
          <p:cNvSpPr txBox="1"/>
          <p:nvPr/>
        </p:nvSpPr>
        <p:spPr>
          <a:xfrm>
            <a:off x="5885161" y="2460091"/>
            <a:ext cx="18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GEOS5.4.1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BE5820-BD33-6AEE-A7A8-E4738AE02BA7}"/>
              </a:ext>
            </a:extLst>
          </p:cNvPr>
          <p:cNvSpPr txBox="1"/>
          <p:nvPr/>
        </p:nvSpPr>
        <p:spPr>
          <a:xfrm>
            <a:off x="9004674" y="2460090"/>
            <a:ext cx="18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MERRA-2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Day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45B5B8-7EAF-4511-042E-2606299F924B}"/>
              </a:ext>
            </a:extLst>
          </p:cNvPr>
          <p:cNvSpPr txBox="1"/>
          <p:nvPr/>
        </p:nvSpPr>
        <p:spPr>
          <a:xfrm>
            <a:off x="5885161" y="5582000"/>
            <a:ext cx="18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GEOS5.4.1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Night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4CAD06-EE5C-2BD0-A50B-51886D86E4BA}"/>
              </a:ext>
            </a:extLst>
          </p:cNvPr>
          <p:cNvSpPr txBox="1"/>
          <p:nvPr/>
        </p:nvSpPr>
        <p:spPr>
          <a:xfrm>
            <a:off x="9004673" y="5582000"/>
            <a:ext cx="18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MERRA-2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Night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2F4EFF-C33D-0B5A-4F1C-B181422B0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2" y="1529533"/>
            <a:ext cx="4405099" cy="3798933"/>
          </a:xfrm>
        </p:spPr>
        <p:txBody>
          <a:bodyPr>
            <a:normAutofit/>
          </a:bodyPr>
          <a:lstStyle/>
          <a:p>
            <a:r>
              <a:rPr lang="en-US" dirty="0"/>
              <a:t>GEOS5.4.1 and MERRA-2 Sea Surface Temperature (</a:t>
            </a:r>
            <a:r>
              <a:rPr lang="en-US" b="1" dirty="0"/>
              <a:t>SST</a:t>
            </a:r>
            <a:r>
              <a:rPr lang="en-US" dirty="0"/>
              <a:t>) reanalysis biases and uncertainties smaller compared to those of </a:t>
            </a:r>
            <a:r>
              <a:rPr lang="en-US" b="1" dirty="0"/>
              <a:t>LST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Biases approach 1 K, and outlier patterns are irregular</a:t>
            </a:r>
          </a:p>
          <a:p>
            <a:endParaRPr lang="en-US" dirty="0"/>
          </a:p>
          <a:p>
            <a:r>
              <a:rPr lang="en-US" dirty="0"/>
              <a:t>Smaller relative differences compared to those for </a:t>
            </a:r>
            <a:r>
              <a:rPr lang="en-US" b="1" dirty="0"/>
              <a:t>LST</a:t>
            </a:r>
            <a:r>
              <a:rPr lang="en-US" dirty="0"/>
              <a:t>, but can be improved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69"/>
    </mc:Choice>
    <mc:Fallback xmlns="">
      <p:transition spd="slow" advTm="6346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E143D4E-35D3-57BC-64FE-29CA14F8FC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28666" y="3639312"/>
            <a:ext cx="3545430" cy="3220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A088B-5FBE-2C44-817C-E11457E26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" y="0"/>
            <a:ext cx="715020" cy="715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8EE5CE-C203-F549-B07B-AD4F8CA2D1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7028" y="-9830"/>
            <a:ext cx="791924" cy="6532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DCD753-CA1A-4E12-4A5A-6A419B6D311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853477" y="3639312"/>
            <a:ext cx="3545430" cy="32209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507D25-5E60-D164-D56D-2AEB23D0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733966" y="532046"/>
            <a:ext cx="3542908" cy="32186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338070-F27A-C57F-6EF9-6EF1A1A0239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853478" y="526645"/>
            <a:ext cx="3545430" cy="32209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FB5FDA-3333-2F4F-8B37-59DC4B33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90" y="-30938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DNN SST vs. Truth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953178-4B75-3516-E412-007A5EEFA7DC}"/>
              </a:ext>
            </a:extLst>
          </p:cNvPr>
          <p:cNvSpPr txBox="1"/>
          <p:nvPr/>
        </p:nvSpPr>
        <p:spPr>
          <a:xfrm>
            <a:off x="5885161" y="2460091"/>
            <a:ext cx="18660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DNN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Day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(based on GEOS5.4.1 T</a:t>
            </a:r>
            <a:r>
              <a:rPr lang="en-US" sz="1100" baseline="-25000" dirty="0">
                <a:solidFill>
                  <a:srgbClr val="0070C0"/>
                </a:solidFill>
              </a:rPr>
              <a:t>air</a:t>
            </a:r>
            <a:r>
              <a:rPr lang="en-US" sz="11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0B8F18-04CF-DF43-0727-9F6EDA810F4D}"/>
              </a:ext>
            </a:extLst>
          </p:cNvPr>
          <p:cNvSpPr txBox="1"/>
          <p:nvPr/>
        </p:nvSpPr>
        <p:spPr>
          <a:xfrm>
            <a:off x="9004674" y="2460090"/>
            <a:ext cx="18660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DNN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Day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(based on MERRA-2 T</a:t>
            </a:r>
            <a:r>
              <a:rPr lang="en-US" sz="1100" baseline="-25000" dirty="0">
                <a:solidFill>
                  <a:srgbClr val="0070C0"/>
                </a:solidFill>
              </a:rPr>
              <a:t>air</a:t>
            </a:r>
            <a:r>
              <a:rPr lang="en-US" sz="11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CA3314-CFD9-6242-1965-80CA8E23782F}"/>
              </a:ext>
            </a:extLst>
          </p:cNvPr>
          <p:cNvSpPr txBox="1"/>
          <p:nvPr/>
        </p:nvSpPr>
        <p:spPr>
          <a:xfrm>
            <a:off x="5885161" y="5582000"/>
            <a:ext cx="18660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DNN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Night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(based on GEOS5.4.1 T</a:t>
            </a:r>
            <a:r>
              <a:rPr lang="en-US" sz="1100" baseline="-25000" dirty="0">
                <a:solidFill>
                  <a:srgbClr val="0070C0"/>
                </a:solidFill>
              </a:rPr>
              <a:t>air</a:t>
            </a:r>
            <a:r>
              <a:rPr lang="en-US" sz="11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8330E4-78C6-8672-E9DF-65A905B7B5E9}"/>
              </a:ext>
            </a:extLst>
          </p:cNvPr>
          <p:cNvSpPr txBox="1"/>
          <p:nvPr/>
        </p:nvSpPr>
        <p:spPr>
          <a:xfrm>
            <a:off x="9004673" y="5582000"/>
            <a:ext cx="18660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70C0"/>
                </a:solidFill>
              </a:rPr>
              <a:t>DNN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Night</a:t>
            </a:r>
          </a:p>
          <a:p>
            <a:pPr algn="ctr"/>
            <a:r>
              <a:rPr lang="en-US" sz="1100" dirty="0">
                <a:solidFill>
                  <a:srgbClr val="0070C0"/>
                </a:solidFill>
              </a:rPr>
              <a:t>(based on MERRA-2 T</a:t>
            </a:r>
            <a:r>
              <a:rPr lang="en-US" sz="1100" baseline="-25000" dirty="0">
                <a:solidFill>
                  <a:srgbClr val="0070C0"/>
                </a:solidFill>
              </a:rPr>
              <a:t>air</a:t>
            </a:r>
            <a:r>
              <a:rPr lang="en-US" sz="11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AB5EF3-71E6-69A3-626A-73D570EBC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2" y="1529533"/>
            <a:ext cx="4405099" cy="3798933"/>
          </a:xfrm>
        </p:spPr>
        <p:txBody>
          <a:bodyPr>
            <a:normAutofit/>
          </a:bodyPr>
          <a:lstStyle/>
          <a:p>
            <a:r>
              <a:rPr lang="en-US" dirty="0"/>
              <a:t>DNN-predicted </a:t>
            </a:r>
            <a:r>
              <a:rPr lang="en-US" b="1" dirty="0"/>
              <a:t>SSTs</a:t>
            </a:r>
            <a:r>
              <a:rPr lang="en-US" dirty="0"/>
              <a:t> are an improvement over reanalysis estimates</a:t>
            </a:r>
          </a:p>
          <a:p>
            <a:endParaRPr lang="en-US" dirty="0"/>
          </a:p>
          <a:p>
            <a:r>
              <a:rPr lang="en-US" dirty="0"/>
              <a:t>Biases and uncertainties significantly reduced, outlier patterns are mitigated</a:t>
            </a:r>
          </a:p>
          <a:p>
            <a:endParaRPr lang="en-US" dirty="0"/>
          </a:p>
          <a:p>
            <a:r>
              <a:rPr lang="en-US" dirty="0"/>
              <a:t>Relative consistency within 0.01-0.02 K and small uncertainty helps cloud retrieval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58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69"/>
    </mc:Choice>
    <mc:Fallback xmlns="">
      <p:transition spd="slow" advTm="6346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1EEF0FD-BE1B-624F-9D47-61DFFD28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938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9E8D7B-4764-4E46-98ED-B7C23F61B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972" y="934720"/>
            <a:ext cx="6302514" cy="59232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Global cloud coverage estimates important for Earth Radiation Budget (ERB) monitoring efforts, e.g., CERES (Clouds and Earth’s Radiance Energy System)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Cloud detection algorithms rely radiance thresholding</a:t>
            </a:r>
          </a:p>
          <a:p>
            <a:pPr lvl="1"/>
            <a:r>
              <a:rPr lang="en-US" dirty="0"/>
              <a:t>Satellite-measured radiance compared to an expected radiance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Necessary to know the expected global skin temperature (</a:t>
            </a:r>
            <a:r>
              <a:rPr lang="en-US" b="1" dirty="0" err="1"/>
              <a:t>T</a:t>
            </a:r>
            <a:r>
              <a:rPr lang="en-US" b="1" baseline="-25000" dirty="0" err="1"/>
              <a:t>skin</a:t>
            </a:r>
            <a:r>
              <a:rPr lang="en-US" dirty="0"/>
              <a:t>) in cloud-free conditions</a:t>
            </a:r>
          </a:p>
          <a:p>
            <a:pPr lvl="1"/>
            <a:r>
              <a:rPr lang="en-US" dirty="0"/>
              <a:t>Differences between NWP analysis and satellite derived Land Surface Temperature (</a:t>
            </a:r>
            <a:r>
              <a:rPr lang="en-US" b="1" dirty="0"/>
              <a:t>LST</a:t>
            </a:r>
            <a:r>
              <a:rPr lang="en-US" dirty="0"/>
              <a:t>) can exceed 5 K</a:t>
            </a:r>
          </a:p>
          <a:p>
            <a:pPr marL="548640" lvl="2" indent="0">
              <a:buNone/>
            </a:pPr>
            <a:endParaRPr lang="en-US" dirty="0"/>
          </a:p>
          <a:p>
            <a:r>
              <a:rPr lang="en-US" dirty="0"/>
              <a:t>Clouds influence NWP model </a:t>
            </a:r>
            <a:r>
              <a:rPr lang="en-US" b="1" dirty="0"/>
              <a:t>LST</a:t>
            </a:r>
          </a:p>
          <a:p>
            <a:pPr lvl="1"/>
            <a:r>
              <a:rPr lang="en-US" b="1" dirty="0"/>
              <a:t>LST</a:t>
            </a:r>
            <a:r>
              <a:rPr lang="en-US" dirty="0"/>
              <a:t> characterization is tied to model’s accuracy in resolving clouds</a:t>
            </a:r>
          </a:p>
          <a:p>
            <a:pPr lvl="2"/>
            <a:endParaRPr lang="en-US" dirty="0"/>
          </a:p>
          <a:p>
            <a:r>
              <a:rPr lang="en-US" b="1" dirty="0"/>
              <a:t>LST</a:t>
            </a:r>
            <a:r>
              <a:rPr lang="en-US" dirty="0"/>
              <a:t> estimate can vary between different reanalysis models</a:t>
            </a:r>
          </a:p>
          <a:p>
            <a:pPr lvl="1"/>
            <a:r>
              <a:rPr lang="en-US" dirty="0"/>
              <a:t>E.g., GEOS5 vs. MERRA-2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2C78B1-7783-6B45-8B99-BF24FF514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" y="0"/>
            <a:ext cx="715020" cy="715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7B992E-E5DE-7140-965D-73331FC775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7028" y="-9830"/>
            <a:ext cx="791924" cy="653298"/>
          </a:xfrm>
          <a:prstGeom prst="rect">
            <a:avLst/>
          </a:prstGeom>
        </p:spPr>
      </p:pic>
      <p:pic>
        <p:nvPicPr>
          <p:cNvPr id="1026" name="Picture 2" descr="Cloud Amount">
            <a:extLst>
              <a:ext uri="{FF2B5EF4-FFF2-40B4-BE49-F238E27FC236}">
                <a16:creationId xmlns:a16="http://schemas.microsoft.com/office/drawing/2014/main" id="{A49E8644-F7B8-9616-9F39-D94E13F36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25" y="1494504"/>
            <a:ext cx="4993727" cy="295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DA04FA-F23E-1EE5-2294-E6D6A6289BDD}"/>
              </a:ext>
            </a:extLst>
          </p:cNvPr>
          <p:cNvSpPr txBox="1"/>
          <p:nvPr/>
        </p:nvSpPr>
        <p:spPr>
          <a:xfrm>
            <a:off x="9785394" y="4370082"/>
            <a:ext cx="23230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err="1"/>
              <a:t>ceres.larc.nasa.gov</a:t>
            </a:r>
            <a:r>
              <a:rPr lang="en-US" sz="600" dirty="0"/>
              <a:t>/wp-content/uploads/cloud-</a:t>
            </a:r>
            <a:r>
              <a:rPr lang="en-US" sz="600" dirty="0" err="1"/>
              <a:t>amount.jpg</a:t>
            </a:r>
            <a:endParaRPr lang="en-US" sz="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13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69"/>
    </mc:Choice>
    <mc:Fallback xmlns="">
      <p:transition spd="slow" advTm="10176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1EEF0FD-BE1B-624F-9D47-61DFFD28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938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Goal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2C78B1-7783-6B45-8B99-BF24FF514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" y="0"/>
            <a:ext cx="715020" cy="715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7B992E-E5DE-7140-965D-73331FC775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7028" y="-9830"/>
            <a:ext cx="791924" cy="653298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4E3CD4C-B77E-663F-AEDA-ACA75A0B6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351" y="1567541"/>
            <a:ext cx="4966612" cy="266233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112265-CD8E-FD35-B0CD-C54A5D558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973" y="934720"/>
            <a:ext cx="6327394" cy="5923279"/>
          </a:xfrm>
        </p:spPr>
        <p:txBody>
          <a:bodyPr>
            <a:normAutofit/>
          </a:bodyPr>
          <a:lstStyle/>
          <a:p>
            <a:r>
              <a:rPr lang="en-US" dirty="0"/>
              <a:t>Develop a better way of estimating a consistent </a:t>
            </a:r>
            <a:r>
              <a:rPr lang="en-US" b="1" dirty="0"/>
              <a:t>LST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Train Deep Neural Networks (</a:t>
            </a:r>
            <a:r>
              <a:rPr lang="en-US" b="1" dirty="0"/>
              <a:t>DNNs</a:t>
            </a:r>
            <a:r>
              <a:rPr lang="en-US" dirty="0"/>
              <a:t>) to tie reanalysis air temperature to satellite-observed </a:t>
            </a:r>
            <a:r>
              <a:rPr lang="en-US" b="1" dirty="0" err="1"/>
              <a:t>T</a:t>
            </a:r>
            <a:r>
              <a:rPr lang="en-US" b="1" baseline="-25000" dirty="0" err="1"/>
              <a:t>skin</a:t>
            </a:r>
            <a:r>
              <a:rPr lang="en-US" b="1" baseline="-25000" dirty="0"/>
              <a:t> </a:t>
            </a:r>
            <a:r>
              <a:rPr lang="en-US" dirty="0"/>
              <a:t>(truth)</a:t>
            </a:r>
          </a:p>
          <a:p>
            <a:pPr lvl="1"/>
            <a:r>
              <a:rPr lang="en-US" b="1" dirty="0"/>
              <a:t>DNNs</a:t>
            </a:r>
            <a:r>
              <a:rPr lang="en-US" dirty="0"/>
              <a:t> are specific to a certain reanalysis model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DNN</a:t>
            </a:r>
            <a:r>
              <a:rPr lang="en-US" dirty="0"/>
              <a:t>-predicted </a:t>
            </a:r>
            <a:r>
              <a:rPr lang="en-US" b="1" dirty="0" err="1"/>
              <a:t>T</a:t>
            </a:r>
            <a:r>
              <a:rPr lang="en-US" b="1" baseline="-25000" dirty="0" err="1"/>
              <a:t>skin</a:t>
            </a:r>
            <a:r>
              <a:rPr lang="en-US" b="1" baseline="-25000" dirty="0"/>
              <a:t> </a:t>
            </a:r>
            <a:r>
              <a:rPr lang="en-US" dirty="0"/>
              <a:t>should…</a:t>
            </a:r>
          </a:p>
          <a:p>
            <a:pPr lvl="1"/>
            <a:r>
              <a:rPr lang="en-US" dirty="0"/>
              <a:t>Have have much smaller bias relative to truth compared to reanalysis</a:t>
            </a:r>
          </a:p>
          <a:p>
            <a:pPr lvl="1"/>
            <a:r>
              <a:rPr lang="en-US" dirty="0"/>
              <a:t>Be consistent regardless of the reanalysis input source</a:t>
            </a:r>
          </a:p>
          <a:p>
            <a:pPr lvl="1"/>
            <a:r>
              <a:rPr lang="en-US" dirty="0"/>
              <a:t>Be uninfluenced by diurnal factors</a:t>
            </a:r>
          </a:p>
          <a:p>
            <a:pPr marL="548640" lvl="2" indent="0">
              <a:buNone/>
            </a:pPr>
            <a:endParaRPr lang="en-US" dirty="0"/>
          </a:p>
          <a:p>
            <a:r>
              <a:rPr lang="en-US" dirty="0"/>
              <a:t>Achieved using seasonal months of global GEO satellite-observed cloud-free </a:t>
            </a:r>
            <a:r>
              <a:rPr lang="en-US" b="1" dirty="0" err="1"/>
              <a:t>T</a:t>
            </a:r>
            <a:r>
              <a:rPr lang="en-US" b="1" baseline="-25000" dirty="0" err="1"/>
              <a:t>skin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This work should lead to improved satellite cloud retrievals that enhance ERB monitoring efforts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E704E7-67A3-D01D-49C2-A9072E3DE6BD}"/>
              </a:ext>
            </a:extLst>
          </p:cNvPr>
          <p:cNvSpPr txBox="1"/>
          <p:nvPr/>
        </p:nvSpPr>
        <p:spPr>
          <a:xfrm>
            <a:off x="9971573" y="4229876"/>
            <a:ext cx="211468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err="1"/>
              <a:t>Scarino</a:t>
            </a:r>
            <a:r>
              <a:rPr lang="en-US" sz="600" dirty="0"/>
              <a:t> et al. (2017), </a:t>
            </a:r>
            <a:r>
              <a:rPr lang="en-US" sz="600" dirty="0" err="1"/>
              <a:t>doi.org</a:t>
            </a:r>
            <a:r>
              <a:rPr lang="en-US" sz="600" dirty="0"/>
              <a:t>/10.5194/amt-10-351-2017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0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69"/>
    </mc:Choice>
    <mc:Fallback xmlns="">
      <p:transition spd="slow" advTm="10176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Box 237">
            <a:extLst>
              <a:ext uri="{FF2B5EF4-FFF2-40B4-BE49-F238E27FC236}">
                <a16:creationId xmlns:a16="http://schemas.microsoft.com/office/drawing/2014/main" id="{1D6B149B-D6E6-8588-29BC-E4DE60407422}"/>
              </a:ext>
            </a:extLst>
          </p:cNvPr>
          <p:cNvSpPr txBox="1"/>
          <p:nvPr/>
        </p:nvSpPr>
        <p:spPr>
          <a:xfrm>
            <a:off x="5458228" y="617649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200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6CE2D8EB-E9B5-3EFD-EE59-2EEC6C08DBE3}"/>
              </a:ext>
            </a:extLst>
          </p:cNvPr>
          <p:cNvSpPr txBox="1"/>
          <p:nvPr/>
        </p:nvSpPr>
        <p:spPr>
          <a:xfrm>
            <a:off x="6582568" y="617649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200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0EC40160-ADDC-D966-7E22-CF34356F7BBA}"/>
              </a:ext>
            </a:extLst>
          </p:cNvPr>
          <p:cNvSpPr txBox="1"/>
          <p:nvPr/>
        </p:nvSpPr>
        <p:spPr>
          <a:xfrm>
            <a:off x="7711228" y="617649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200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7373388E-7A46-6975-DAE4-399F819EB089}"/>
              </a:ext>
            </a:extLst>
          </p:cNvPr>
          <p:cNvSpPr txBox="1"/>
          <p:nvPr/>
        </p:nvSpPr>
        <p:spPr>
          <a:xfrm>
            <a:off x="8835568" y="617649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200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4C5A0E6A-1D14-F249-61FB-0BB96BD2D108}"/>
              </a:ext>
            </a:extLst>
          </p:cNvPr>
          <p:cNvSpPr txBox="1"/>
          <p:nvPr/>
        </p:nvSpPr>
        <p:spPr>
          <a:xfrm>
            <a:off x="9959908" y="6176495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200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0B6ECD9-F426-69B5-DB71-D52D44784753}"/>
              </a:ext>
            </a:extLst>
          </p:cNvPr>
          <p:cNvSpPr txBox="1"/>
          <p:nvPr/>
        </p:nvSpPr>
        <p:spPr>
          <a:xfrm>
            <a:off x="4162000" y="1025202"/>
            <a:ext cx="49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</a:t>
            </a:r>
            <a:r>
              <a:rPr lang="en-US" b="1" baseline="-25000" dirty="0">
                <a:solidFill>
                  <a:srgbClr val="002060"/>
                </a:solidFill>
              </a:rPr>
              <a:t>air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E19E76B-C7B1-F243-D731-C4567D47ED6F}"/>
              </a:ext>
            </a:extLst>
          </p:cNvPr>
          <p:cNvSpPr txBox="1"/>
          <p:nvPr/>
        </p:nvSpPr>
        <p:spPr>
          <a:xfrm>
            <a:off x="4031135" y="4352453"/>
            <a:ext cx="82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Local Time</a:t>
            </a:r>
            <a:endParaRPr lang="en-US" sz="1600" b="1" baseline="-25000" dirty="0">
              <a:solidFill>
                <a:srgbClr val="002060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69A856E-91FA-CEED-BCC0-3231A0D85597}"/>
              </a:ext>
            </a:extLst>
          </p:cNvPr>
          <p:cNvSpPr txBox="1"/>
          <p:nvPr/>
        </p:nvSpPr>
        <p:spPr>
          <a:xfrm>
            <a:off x="4076263" y="3383038"/>
            <a:ext cx="73401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50" b="1" dirty="0">
                <a:solidFill>
                  <a:srgbClr val="002060"/>
                </a:solidFill>
              </a:rPr>
              <a:t>Day of Year</a:t>
            </a:r>
            <a:endParaRPr lang="en-US" sz="1550" b="1" baseline="-25000" dirty="0">
              <a:solidFill>
                <a:srgbClr val="00206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101EB92-17B9-33C9-E92D-2642A90733CA}"/>
              </a:ext>
            </a:extLst>
          </p:cNvPr>
          <p:cNvSpPr txBox="1"/>
          <p:nvPr/>
        </p:nvSpPr>
        <p:spPr>
          <a:xfrm>
            <a:off x="4054460" y="6177660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Scene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1EEF0FD-BE1B-624F-9D47-61DFFD28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938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DNN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2C78B1-7783-6B45-8B99-BF24FF514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" y="0"/>
            <a:ext cx="715020" cy="7150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7B992E-E5DE-7140-965D-73331FC775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7028" y="-9830"/>
            <a:ext cx="791924" cy="653298"/>
          </a:xfrm>
          <a:prstGeom prst="rect">
            <a:avLst/>
          </a:prstGeom>
        </p:spPr>
      </p:pic>
      <p:sp>
        <p:nvSpPr>
          <p:cNvPr id="123" name="Oval 122">
            <a:extLst>
              <a:ext uri="{FF2B5EF4-FFF2-40B4-BE49-F238E27FC236}">
                <a16:creationId xmlns:a16="http://schemas.microsoft.com/office/drawing/2014/main" id="{823448E3-45FE-4376-E845-582E076716E2}"/>
              </a:ext>
            </a:extLst>
          </p:cNvPr>
          <p:cNvSpPr/>
          <p:nvPr/>
        </p:nvSpPr>
        <p:spPr>
          <a:xfrm>
            <a:off x="4042051" y="845975"/>
            <a:ext cx="734009" cy="727787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6C9EFCF7-06B8-73F4-BE92-5ADD9C1C6A5B}"/>
              </a:ext>
            </a:extLst>
          </p:cNvPr>
          <p:cNvSpPr/>
          <p:nvPr/>
        </p:nvSpPr>
        <p:spPr>
          <a:xfrm>
            <a:off x="4061231" y="1723267"/>
            <a:ext cx="734009" cy="727787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56FABA8-AE5B-03A7-7668-8611CDA16C02}"/>
              </a:ext>
            </a:extLst>
          </p:cNvPr>
          <p:cNvSpPr/>
          <p:nvPr/>
        </p:nvSpPr>
        <p:spPr>
          <a:xfrm>
            <a:off x="4065377" y="2563461"/>
            <a:ext cx="734009" cy="727787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7FDA1036-FEF9-715D-F1A1-BF11FC8609AA}"/>
              </a:ext>
            </a:extLst>
          </p:cNvPr>
          <p:cNvSpPr/>
          <p:nvPr/>
        </p:nvSpPr>
        <p:spPr>
          <a:xfrm>
            <a:off x="4088703" y="3422204"/>
            <a:ext cx="734009" cy="727787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B7213E09-2E49-B4D4-EA5A-6C5A1DD2B976}"/>
              </a:ext>
            </a:extLst>
          </p:cNvPr>
          <p:cNvSpPr/>
          <p:nvPr/>
        </p:nvSpPr>
        <p:spPr>
          <a:xfrm>
            <a:off x="4076263" y="4280947"/>
            <a:ext cx="734009" cy="727787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F369F62-BD7C-6CE5-CA09-194C7AA6FDED}"/>
              </a:ext>
            </a:extLst>
          </p:cNvPr>
          <p:cNvSpPr/>
          <p:nvPr/>
        </p:nvSpPr>
        <p:spPr>
          <a:xfrm>
            <a:off x="4076263" y="5139690"/>
            <a:ext cx="734009" cy="727787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E10CF6C1-A01E-95CA-D0F2-6ABAF29E8F37}"/>
              </a:ext>
            </a:extLst>
          </p:cNvPr>
          <p:cNvSpPr/>
          <p:nvPr/>
        </p:nvSpPr>
        <p:spPr>
          <a:xfrm>
            <a:off x="4099589" y="5998433"/>
            <a:ext cx="734009" cy="727787"/>
          </a:xfrm>
          <a:prstGeom prst="ellipse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EDA15F2-C397-E8CE-9193-E8F41F48CD89}"/>
              </a:ext>
            </a:extLst>
          </p:cNvPr>
          <p:cNvSpPr txBox="1"/>
          <p:nvPr/>
        </p:nvSpPr>
        <p:spPr>
          <a:xfrm>
            <a:off x="4168526" y="1883945"/>
            <a:ext cx="527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Lat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7983776-99F5-9BA7-8B8B-B0C99EEE733C}"/>
              </a:ext>
            </a:extLst>
          </p:cNvPr>
          <p:cNvSpPr txBox="1"/>
          <p:nvPr/>
        </p:nvSpPr>
        <p:spPr>
          <a:xfrm>
            <a:off x="4142878" y="2739972"/>
            <a:ext cx="57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Lon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CE289AC-9A0C-C591-1C68-7F36E31D0ECF}"/>
              </a:ext>
            </a:extLst>
          </p:cNvPr>
          <p:cNvSpPr txBox="1"/>
          <p:nvPr/>
        </p:nvSpPr>
        <p:spPr>
          <a:xfrm>
            <a:off x="4142878" y="5318917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SZA</a:t>
            </a:r>
            <a:endParaRPr lang="en-US" b="1" baseline="-25000" dirty="0">
              <a:solidFill>
                <a:srgbClr val="002060"/>
              </a:solidFill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644D120B-3CE6-AF66-5F7E-7A88C1086DDA}"/>
              </a:ext>
            </a:extLst>
          </p:cNvPr>
          <p:cNvSpPr/>
          <p:nvPr/>
        </p:nvSpPr>
        <p:spPr>
          <a:xfrm>
            <a:off x="5444753" y="845974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D9109A4-DE8E-18D8-8C6E-1B8FA14F52FB}"/>
              </a:ext>
            </a:extLst>
          </p:cNvPr>
          <p:cNvSpPr txBox="1"/>
          <p:nvPr/>
        </p:nvSpPr>
        <p:spPr>
          <a:xfrm>
            <a:off x="5551108" y="1025202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5BAE8B7D-CA21-957B-1BD4-6CF2484A606F}"/>
              </a:ext>
            </a:extLst>
          </p:cNvPr>
          <p:cNvSpPr/>
          <p:nvPr/>
        </p:nvSpPr>
        <p:spPr>
          <a:xfrm>
            <a:off x="6569093" y="845974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6494F95-BE1E-3977-B777-4E299823B930}"/>
              </a:ext>
            </a:extLst>
          </p:cNvPr>
          <p:cNvSpPr txBox="1"/>
          <p:nvPr/>
        </p:nvSpPr>
        <p:spPr>
          <a:xfrm>
            <a:off x="6675447" y="1025202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84C1DEBC-EF0B-F0A3-3227-CEDDBF5D52B8}"/>
              </a:ext>
            </a:extLst>
          </p:cNvPr>
          <p:cNvSpPr/>
          <p:nvPr/>
        </p:nvSpPr>
        <p:spPr>
          <a:xfrm>
            <a:off x="7697753" y="845974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92AE960-F55A-4322-1B5A-90F79341268B}"/>
              </a:ext>
            </a:extLst>
          </p:cNvPr>
          <p:cNvSpPr txBox="1"/>
          <p:nvPr/>
        </p:nvSpPr>
        <p:spPr>
          <a:xfrm>
            <a:off x="7804107" y="1025202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25EA212D-A638-F1F3-81BE-8B4A5AFA446C}"/>
              </a:ext>
            </a:extLst>
          </p:cNvPr>
          <p:cNvSpPr/>
          <p:nvPr/>
        </p:nvSpPr>
        <p:spPr>
          <a:xfrm>
            <a:off x="8822093" y="845974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7A59E71-0738-BD9B-B4EC-9F22CEACCECD}"/>
              </a:ext>
            </a:extLst>
          </p:cNvPr>
          <p:cNvSpPr txBox="1"/>
          <p:nvPr/>
        </p:nvSpPr>
        <p:spPr>
          <a:xfrm>
            <a:off x="8928447" y="1025202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419622FE-70BB-6099-3F3E-3675B4EA440A}"/>
              </a:ext>
            </a:extLst>
          </p:cNvPr>
          <p:cNvSpPr/>
          <p:nvPr/>
        </p:nvSpPr>
        <p:spPr>
          <a:xfrm>
            <a:off x="9946433" y="845974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3498B31-EC16-AE5F-92F2-7FB75F736A58}"/>
              </a:ext>
            </a:extLst>
          </p:cNvPr>
          <p:cNvSpPr txBox="1"/>
          <p:nvPr/>
        </p:nvSpPr>
        <p:spPr>
          <a:xfrm>
            <a:off x="10052787" y="1025202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E7F6FF9-86C5-C6B7-2E19-88AD18344AD0}"/>
              </a:ext>
            </a:extLst>
          </p:cNvPr>
          <p:cNvSpPr/>
          <p:nvPr/>
        </p:nvSpPr>
        <p:spPr>
          <a:xfrm>
            <a:off x="11353800" y="3422203"/>
            <a:ext cx="734009" cy="727787"/>
          </a:xfrm>
          <a:prstGeom prst="ellipse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0164F05-3E7C-1864-DB99-81E9D5BC0D37}"/>
              </a:ext>
            </a:extLst>
          </p:cNvPr>
          <p:cNvSpPr txBox="1"/>
          <p:nvPr/>
        </p:nvSpPr>
        <p:spPr>
          <a:xfrm>
            <a:off x="11426461" y="3601430"/>
            <a:ext cx="588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b="1" baseline="-25000" dirty="0" err="1">
                <a:solidFill>
                  <a:schemeClr val="accent5">
                    <a:lumMod val="75000"/>
                  </a:schemeClr>
                </a:solidFill>
              </a:rPr>
              <a:t>skin</a:t>
            </a:r>
            <a:endParaRPr lang="en-US" b="1" baseline="-2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3D0825B1-56C7-1DC6-5808-C5F800D5C32B}"/>
              </a:ext>
            </a:extLst>
          </p:cNvPr>
          <p:cNvSpPr/>
          <p:nvPr/>
        </p:nvSpPr>
        <p:spPr>
          <a:xfrm>
            <a:off x="5444753" y="1704718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DAA4DC7-86B7-82BF-E8E7-D3E4DAD4D0FD}"/>
              </a:ext>
            </a:extLst>
          </p:cNvPr>
          <p:cNvSpPr txBox="1"/>
          <p:nvPr/>
        </p:nvSpPr>
        <p:spPr>
          <a:xfrm>
            <a:off x="5551108" y="1883946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141C8C9-C611-082E-875C-A63AF50F37D7}"/>
              </a:ext>
            </a:extLst>
          </p:cNvPr>
          <p:cNvSpPr/>
          <p:nvPr/>
        </p:nvSpPr>
        <p:spPr>
          <a:xfrm>
            <a:off x="6569093" y="1704718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67E166D4-4E91-2EED-9B8C-A19EFD7D2DBB}"/>
              </a:ext>
            </a:extLst>
          </p:cNvPr>
          <p:cNvSpPr txBox="1"/>
          <p:nvPr/>
        </p:nvSpPr>
        <p:spPr>
          <a:xfrm>
            <a:off x="6675447" y="1883946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C2DDD5B5-8919-9C15-40A6-EEFBCC1EB6BD}"/>
              </a:ext>
            </a:extLst>
          </p:cNvPr>
          <p:cNvSpPr/>
          <p:nvPr/>
        </p:nvSpPr>
        <p:spPr>
          <a:xfrm>
            <a:off x="7697753" y="1704718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2F64674-B1B1-C477-30F6-E69AC7BEF1C5}"/>
              </a:ext>
            </a:extLst>
          </p:cNvPr>
          <p:cNvSpPr txBox="1"/>
          <p:nvPr/>
        </p:nvSpPr>
        <p:spPr>
          <a:xfrm>
            <a:off x="7804107" y="1883946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F1EB25D1-2586-24F2-9CDA-AEA3D918EFCE}"/>
              </a:ext>
            </a:extLst>
          </p:cNvPr>
          <p:cNvSpPr/>
          <p:nvPr/>
        </p:nvSpPr>
        <p:spPr>
          <a:xfrm>
            <a:off x="8822093" y="1704718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BC46862-F8AD-6814-074C-7DBEA8B16D6C}"/>
              </a:ext>
            </a:extLst>
          </p:cNvPr>
          <p:cNvSpPr txBox="1"/>
          <p:nvPr/>
        </p:nvSpPr>
        <p:spPr>
          <a:xfrm>
            <a:off x="8928447" y="1883946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249F54A1-D98D-563B-A77E-0E716E5C5C96}"/>
              </a:ext>
            </a:extLst>
          </p:cNvPr>
          <p:cNvSpPr/>
          <p:nvPr/>
        </p:nvSpPr>
        <p:spPr>
          <a:xfrm>
            <a:off x="9946433" y="1704718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0BF05C3-8B26-81A2-33B0-DF3FA4334B85}"/>
              </a:ext>
            </a:extLst>
          </p:cNvPr>
          <p:cNvSpPr txBox="1"/>
          <p:nvPr/>
        </p:nvSpPr>
        <p:spPr>
          <a:xfrm>
            <a:off x="10052787" y="1883946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98179452-E0F0-F143-F506-F90BDBCA93C1}"/>
              </a:ext>
            </a:extLst>
          </p:cNvPr>
          <p:cNvSpPr/>
          <p:nvPr/>
        </p:nvSpPr>
        <p:spPr>
          <a:xfrm>
            <a:off x="5444753" y="2563461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28B6CAB1-AEC3-1B06-0C08-FC52B946A2DA}"/>
              </a:ext>
            </a:extLst>
          </p:cNvPr>
          <p:cNvSpPr txBox="1"/>
          <p:nvPr/>
        </p:nvSpPr>
        <p:spPr>
          <a:xfrm>
            <a:off x="5551108" y="2742689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197BB8B4-D565-4FBE-89F4-40F53F49AF29}"/>
              </a:ext>
            </a:extLst>
          </p:cNvPr>
          <p:cNvSpPr/>
          <p:nvPr/>
        </p:nvSpPr>
        <p:spPr>
          <a:xfrm>
            <a:off x="6569093" y="2563461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6D19B5B6-FE39-7F44-48AB-DFD33D2F3B93}"/>
              </a:ext>
            </a:extLst>
          </p:cNvPr>
          <p:cNvSpPr txBox="1"/>
          <p:nvPr/>
        </p:nvSpPr>
        <p:spPr>
          <a:xfrm>
            <a:off x="6675447" y="2742689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181938EC-E80C-1C3C-1CFC-C576161F332D}"/>
              </a:ext>
            </a:extLst>
          </p:cNvPr>
          <p:cNvSpPr/>
          <p:nvPr/>
        </p:nvSpPr>
        <p:spPr>
          <a:xfrm>
            <a:off x="7697753" y="2563461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0727B3A8-E19A-AF9F-CF2B-E4C9DEE6FE48}"/>
              </a:ext>
            </a:extLst>
          </p:cNvPr>
          <p:cNvSpPr txBox="1"/>
          <p:nvPr/>
        </p:nvSpPr>
        <p:spPr>
          <a:xfrm>
            <a:off x="7804107" y="2742689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04BD5616-416A-C548-9593-D93013137BC7}"/>
              </a:ext>
            </a:extLst>
          </p:cNvPr>
          <p:cNvSpPr/>
          <p:nvPr/>
        </p:nvSpPr>
        <p:spPr>
          <a:xfrm>
            <a:off x="8822093" y="2563461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93888038-5260-13CB-8BCA-0ADB04440AD7}"/>
              </a:ext>
            </a:extLst>
          </p:cNvPr>
          <p:cNvSpPr txBox="1"/>
          <p:nvPr/>
        </p:nvSpPr>
        <p:spPr>
          <a:xfrm>
            <a:off x="8928447" y="2742689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D356954B-0C37-8B62-CF3F-3B840373E6D5}"/>
              </a:ext>
            </a:extLst>
          </p:cNvPr>
          <p:cNvSpPr/>
          <p:nvPr/>
        </p:nvSpPr>
        <p:spPr>
          <a:xfrm>
            <a:off x="9946433" y="2563461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C4B13014-D0AA-9DC5-BB35-C7ACE4BDC539}"/>
              </a:ext>
            </a:extLst>
          </p:cNvPr>
          <p:cNvSpPr txBox="1"/>
          <p:nvPr/>
        </p:nvSpPr>
        <p:spPr>
          <a:xfrm>
            <a:off x="10052787" y="2742689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8163D0EE-9136-F0D2-0E1A-448506F449BC}"/>
              </a:ext>
            </a:extLst>
          </p:cNvPr>
          <p:cNvSpPr/>
          <p:nvPr/>
        </p:nvSpPr>
        <p:spPr>
          <a:xfrm>
            <a:off x="5441641" y="3422203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060A4A6C-EC02-7D7A-5271-0A1160F1A0C1}"/>
              </a:ext>
            </a:extLst>
          </p:cNvPr>
          <p:cNvSpPr txBox="1"/>
          <p:nvPr/>
        </p:nvSpPr>
        <p:spPr>
          <a:xfrm>
            <a:off x="5547996" y="3601431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C0A77853-D14A-DA4B-74FF-9F13E3D895AB}"/>
              </a:ext>
            </a:extLst>
          </p:cNvPr>
          <p:cNvSpPr/>
          <p:nvPr/>
        </p:nvSpPr>
        <p:spPr>
          <a:xfrm>
            <a:off x="6565981" y="3422203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DE218BA1-CCB7-14B2-4F5B-F5283EB5F5C3}"/>
              </a:ext>
            </a:extLst>
          </p:cNvPr>
          <p:cNvSpPr txBox="1"/>
          <p:nvPr/>
        </p:nvSpPr>
        <p:spPr>
          <a:xfrm>
            <a:off x="6672335" y="3601431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596EBA6F-F1E3-6727-6E94-B8F0E93F5D2A}"/>
              </a:ext>
            </a:extLst>
          </p:cNvPr>
          <p:cNvSpPr/>
          <p:nvPr/>
        </p:nvSpPr>
        <p:spPr>
          <a:xfrm>
            <a:off x="7694641" y="3422203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66AC6411-2BAB-7539-797E-21B10AACA0E0}"/>
              </a:ext>
            </a:extLst>
          </p:cNvPr>
          <p:cNvSpPr txBox="1"/>
          <p:nvPr/>
        </p:nvSpPr>
        <p:spPr>
          <a:xfrm>
            <a:off x="7800995" y="3601431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8EAEF47-D157-1F57-7394-42B02EB5D545}"/>
              </a:ext>
            </a:extLst>
          </p:cNvPr>
          <p:cNvSpPr/>
          <p:nvPr/>
        </p:nvSpPr>
        <p:spPr>
          <a:xfrm>
            <a:off x="8818981" y="3422203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17CD3B5-6414-63A3-455A-942065F33C0D}"/>
              </a:ext>
            </a:extLst>
          </p:cNvPr>
          <p:cNvSpPr txBox="1"/>
          <p:nvPr/>
        </p:nvSpPr>
        <p:spPr>
          <a:xfrm>
            <a:off x="8925335" y="3601431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D10B70BC-7384-E830-5B5F-7130AFF59481}"/>
              </a:ext>
            </a:extLst>
          </p:cNvPr>
          <p:cNvSpPr/>
          <p:nvPr/>
        </p:nvSpPr>
        <p:spPr>
          <a:xfrm>
            <a:off x="9943321" y="3422203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3C4476F-C79A-0461-6366-79A4C12F73F9}"/>
              </a:ext>
            </a:extLst>
          </p:cNvPr>
          <p:cNvSpPr txBox="1"/>
          <p:nvPr/>
        </p:nvSpPr>
        <p:spPr>
          <a:xfrm>
            <a:off x="10049675" y="3601431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4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6B321789-1372-A9B2-4CBA-849E7305D81A}"/>
              </a:ext>
            </a:extLst>
          </p:cNvPr>
          <p:cNvSpPr/>
          <p:nvPr/>
        </p:nvSpPr>
        <p:spPr>
          <a:xfrm>
            <a:off x="5441641" y="4280945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0D68791C-4C1F-D446-83DC-A7548EF60D24}"/>
              </a:ext>
            </a:extLst>
          </p:cNvPr>
          <p:cNvSpPr txBox="1"/>
          <p:nvPr/>
        </p:nvSpPr>
        <p:spPr>
          <a:xfrm>
            <a:off x="5547996" y="4460173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DBFD6600-4D6E-C386-2289-F0F8CFF1F7A6}"/>
              </a:ext>
            </a:extLst>
          </p:cNvPr>
          <p:cNvSpPr/>
          <p:nvPr/>
        </p:nvSpPr>
        <p:spPr>
          <a:xfrm>
            <a:off x="6565981" y="4280945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6518C522-CB7C-84C9-FD8D-25EDA614301A}"/>
              </a:ext>
            </a:extLst>
          </p:cNvPr>
          <p:cNvSpPr txBox="1"/>
          <p:nvPr/>
        </p:nvSpPr>
        <p:spPr>
          <a:xfrm>
            <a:off x="6672335" y="4460173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166CF962-B89F-6C7C-9A9B-0188167ACAA7}"/>
              </a:ext>
            </a:extLst>
          </p:cNvPr>
          <p:cNvSpPr/>
          <p:nvPr/>
        </p:nvSpPr>
        <p:spPr>
          <a:xfrm>
            <a:off x="7694641" y="4280945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423791B9-8D3C-A5B3-9482-F084CBD32C9C}"/>
              </a:ext>
            </a:extLst>
          </p:cNvPr>
          <p:cNvSpPr txBox="1"/>
          <p:nvPr/>
        </p:nvSpPr>
        <p:spPr>
          <a:xfrm>
            <a:off x="7800995" y="4460173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9D7B4DCB-72BA-1D00-1EFB-EBFABEAA22C1}"/>
              </a:ext>
            </a:extLst>
          </p:cNvPr>
          <p:cNvSpPr/>
          <p:nvPr/>
        </p:nvSpPr>
        <p:spPr>
          <a:xfrm>
            <a:off x="8818981" y="4280945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453AD847-1B54-0030-8083-FAF2279DF748}"/>
              </a:ext>
            </a:extLst>
          </p:cNvPr>
          <p:cNvSpPr txBox="1"/>
          <p:nvPr/>
        </p:nvSpPr>
        <p:spPr>
          <a:xfrm>
            <a:off x="8925335" y="4460173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2C4BB240-5FD4-EDBE-B220-AFBB6CDECF4C}"/>
              </a:ext>
            </a:extLst>
          </p:cNvPr>
          <p:cNvSpPr/>
          <p:nvPr/>
        </p:nvSpPr>
        <p:spPr>
          <a:xfrm>
            <a:off x="9943321" y="4280945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22BC4C60-F4B5-F25D-6275-DFAE562E9CC2}"/>
              </a:ext>
            </a:extLst>
          </p:cNvPr>
          <p:cNvSpPr txBox="1"/>
          <p:nvPr/>
        </p:nvSpPr>
        <p:spPr>
          <a:xfrm>
            <a:off x="10049675" y="4460173"/>
            <a:ext cx="521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5</a:t>
            </a:r>
            <a:r>
              <a:rPr lang="en-US" b="1" baseline="30000" dirty="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1DBC9CFA-E1C7-8AEA-9313-51FD9F29CC56}"/>
              </a:ext>
            </a:extLst>
          </p:cNvPr>
          <p:cNvSpPr/>
          <p:nvPr/>
        </p:nvSpPr>
        <p:spPr>
          <a:xfrm>
            <a:off x="5441641" y="5997267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A7DD8A59-4C37-F1D6-FB09-62B341671C18}"/>
              </a:ext>
            </a:extLst>
          </p:cNvPr>
          <p:cNvSpPr/>
          <p:nvPr/>
        </p:nvSpPr>
        <p:spPr>
          <a:xfrm>
            <a:off x="6565981" y="5997267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70B98FB3-3947-055B-2FD3-6153160E5E12}"/>
              </a:ext>
            </a:extLst>
          </p:cNvPr>
          <p:cNvSpPr/>
          <p:nvPr/>
        </p:nvSpPr>
        <p:spPr>
          <a:xfrm>
            <a:off x="7694641" y="5997267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8EC356A3-D2D9-8367-AFE7-D305480114F1}"/>
              </a:ext>
            </a:extLst>
          </p:cNvPr>
          <p:cNvSpPr/>
          <p:nvPr/>
        </p:nvSpPr>
        <p:spPr>
          <a:xfrm>
            <a:off x="8818981" y="5997267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7FB9E774-F54C-116B-0DE6-9FEBBFAE3537}"/>
              </a:ext>
            </a:extLst>
          </p:cNvPr>
          <p:cNvSpPr/>
          <p:nvPr/>
        </p:nvSpPr>
        <p:spPr>
          <a:xfrm>
            <a:off x="9943321" y="5997267"/>
            <a:ext cx="734009" cy="727787"/>
          </a:xfrm>
          <a:prstGeom prst="ellipse">
            <a:avLst/>
          </a:prstGeom>
          <a:noFill/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B6F6410A-DED6-8BC4-9337-29AC96F311A7}"/>
              </a:ext>
            </a:extLst>
          </p:cNvPr>
          <p:cNvSpPr/>
          <p:nvPr/>
        </p:nvSpPr>
        <p:spPr>
          <a:xfrm>
            <a:off x="5772463" y="5281968"/>
            <a:ext cx="79733" cy="7973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8" name="Oval 247">
            <a:extLst>
              <a:ext uri="{FF2B5EF4-FFF2-40B4-BE49-F238E27FC236}">
                <a16:creationId xmlns:a16="http://schemas.microsoft.com/office/drawing/2014/main" id="{5F0407BA-B530-E921-A79B-3063313A5496}"/>
              </a:ext>
            </a:extLst>
          </p:cNvPr>
          <p:cNvSpPr/>
          <p:nvPr/>
        </p:nvSpPr>
        <p:spPr>
          <a:xfrm>
            <a:off x="5772463" y="5463133"/>
            <a:ext cx="79733" cy="7973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BB714D25-2608-18E4-D5CF-0C729E563199}"/>
              </a:ext>
            </a:extLst>
          </p:cNvPr>
          <p:cNvSpPr/>
          <p:nvPr/>
        </p:nvSpPr>
        <p:spPr>
          <a:xfrm>
            <a:off x="5772463" y="5644298"/>
            <a:ext cx="79733" cy="7973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007993B0-0EEF-52A8-36D1-4E1E11BE67D6}"/>
              </a:ext>
            </a:extLst>
          </p:cNvPr>
          <p:cNvSpPr/>
          <p:nvPr/>
        </p:nvSpPr>
        <p:spPr>
          <a:xfrm>
            <a:off x="6907688" y="5281968"/>
            <a:ext cx="79733" cy="7973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4" name="Oval 253">
            <a:extLst>
              <a:ext uri="{FF2B5EF4-FFF2-40B4-BE49-F238E27FC236}">
                <a16:creationId xmlns:a16="http://schemas.microsoft.com/office/drawing/2014/main" id="{2CBF726C-D5BA-4079-33B7-EFD27D399AB7}"/>
              </a:ext>
            </a:extLst>
          </p:cNvPr>
          <p:cNvSpPr/>
          <p:nvPr/>
        </p:nvSpPr>
        <p:spPr>
          <a:xfrm>
            <a:off x="6907688" y="5463133"/>
            <a:ext cx="79733" cy="7973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41768E50-D008-1DE7-B632-092E555A6FE1}"/>
              </a:ext>
            </a:extLst>
          </p:cNvPr>
          <p:cNvSpPr/>
          <p:nvPr/>
        </p:nvSpPr>
        <p:spPr>
          <a:xfrm>
            <a:off x="6907688" y="5644298"/>
            <a:ext cx="79733" cy="7973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" name="Oval 255">
            <a:extLst>
              <a:ext uri="{FF2B5EF4-FFF2-40B4-BE49-F238E27FC236}">
                <a16:creationId xmlns:a16="http://schemas.microsoft.com/office/drawing/2014/main" id="{916B116B-AF69-D680-8B44-7AA95AC2FA9B}"/>
              </a:ext>
            </a:extLst>
          </p:cNvPr>
          <p:cNvSpPr/>
          <p:nvPr/>
        </p:nvSpPr>
        <p:spPr>
          <a:xfrm>
            <a:off x="8036693" y="5275754"/>
            <a:ext cx="79733" cy="7973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B4BC615A-3667-70DC-1A1E-FC22A1043134}"/>
              </a:ext>
            </a:extLst>
          </p:cNvPr>
          <p:cNvSpPr/>
          <p:nvPr/>
        </p:nvSpPr>
        <p:spPr>
          <a:xfrm>
            <a:off x="8036693" y="5456919"/>
            <a:ext cx="79733" cy="7973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9EFC8968-586E-EB7D-D448-F68A1BD6C5D8}"/>
              </a:ext>
            </a:extLst>
          </p:cNvPr>
          <p:cNvSpPr/>
          <p:nvPr/>
        </p:nvSpPr>
        <p:spPr>
          <a:xfrm>
            <a:off x="8036693" y="5638084"/>
            <a:ext cx="79733" cy="7973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E607685D-F31C-8F54-76DD-4C4AE51EA5F6}"/>
              </a:ext>
            </a:extLst>
          </p:cNvPr>
          <p:cNvSpPr/>
          <p:nvPr/>
        </p:nvSpPr>
        <p:spPr>
          <a:xfrm>
            <a:off x="9165698" y="5275754"/>
            <a:ext cx="79733" cy="7973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5418E5EC-ED85-D106-C63F-AEA52C02EEAF}"/>
              </a:ext>
            </a:extLst>
          </p:cNvPr>
          <p:cNvSpPr/>
          <p:nvPr/>
        </p:nvSpPr>
        <p:spPr>
          <a:xfrm>
            <a:off x="9165698" y="5456919"/>
            <a:ext cx="79733" cy="7973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96641D7F-C629-E3BC-64E4-CC92E5F49A0E}"/>
              </a:ext>
            </a:extLst>
          </p:cNvPr>
          <p:cNvSpPr/>
          <p:nvPr/>
        </p:nvSpPr>
        <p:spPr>
          <a:xfrm>
            <a:off x="9165698" y="5638084"/>
            <a:ext cx="79733" cy="7973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4A61325B-0EA9-9004-71A0-1144E1799277}"/>
              </a:ext>
            </a:extLst>
          </p:cNvPr>
          <p:cNvSpPr/>
          <p:nvPr/>
        </p:nvSpPr>
        <p:spPr>
          <a:xfrm>
            <a:off x="10285936" y="5269540"/>
            <a:ext cx="79733" cy="7973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B5A4A950-0FCA-B7D5-CC3B-A09E2FEBFC4F}"/>
              </a:ext>
            </a:extLst>
          </p:cNvPr>
          <p:cNvSpPr/>
          <p:nvPr/>
        </p:nvSpPr>
        <p:spPr>
          <a:xfrm>
            <a:off x="10285936" y="5450705"/>
            <a:ext cx="79733" cy="7973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4" name="Oval 263">
            <a:extLst>
              <a:ext uri="{FF2B5EF4-FFF2-40B4-BE49-F238E27FC236}">
                <a16:creationId xmlns:a16="http://schemas.microsoft.com/office/drawing/2014/main" id="{C9BBCACD-4D4B-4D56-ACD4-5DE45807FD7F}"/>
              </a:ext>
            </a:extLst>
          </p:cNvPr>
          <p:cNvSpPr/>
          <p:nvPr/>
        </p:nvSpPr>
        <p:spPr>
          <a:xfrm>
            <a:off x="10285936" y="5631870"/>
            <a:ext cx="79733" cy="7973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5" name="Straight Arrow Connector 264">
            <a:extLst>
              <a:ext uri="{FF2B5EF4-FFF2-40B4-BE49-F238E27FC236}">
                <a16:creationId xmlns:a16="http://schemas.microsoft.com/office/drawing/2014/main" id="{70ED49A0-6417-D178-9892-C0F279D8E3CA}"/>
              </a:ext>
            </a:extLst>
          </p:cNvPr>
          <p:cNvCxnSpPr>
            <a:cxnSpLocks/>
            <a:endCxn id="140" idx="2"/>
          </p:cNvCxnSpPr>
          <p:nvPr/>
        </p:nvCxnSpPr>
        <p:spPr>
          <a:xfrm>
            <a:off x="6178762" y="1209868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>
            <a:extLst>
              <a:ext uri="{FF2B5EF4-FFF2-40B4-BE49-F238E27FC236}">
                <a16:creationId xmlns:a16="http://schemas.microsoft.com/office/drawing/2014/main" id="{7CF4D805-74A9-1F0F-6B5E-A33C3AFC04EF}"/>
              </a:ext>
            </a:extLst>
          </p:cNvPr>
          <p:cNvCxnSpPr>
            <a:cxnSpLocks/>
            <a:stCxn id="123" idx="6"/>
            <a:endCxn id="157" idx="2"/>
          </p:cNvCxnSpPr>
          <p:nvPr/>
        </p:nvCxnSpPr>
        <p:spPr>
          <a:xfrm>
            <a:off x="4776060" y="1209869"/>
            <a:ext cx="668693" cy="85874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id="{10B24A6E-3A38-CD10-35B9-36B786561F97}"/>
              </a:ext>
            </a:extLst>
          </p:cNvPr>
          <p:cNvCxnSpPr>
            <a:cxnSpLocks/>
            <a:stCxn id="123" idx="6"/>
            <a:endCxn id="207" idx="2"/>
          </p:cNvCxnSpPr>
          <p:nvPr/>
        </p:nvCxnSpPr>
        <p:spPr>
          <a:xfrm>
            <a:off x="4776060" y="1209869"/>
            <a:ext cx="668693" cy="1717486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Arrow Connector 272">
            <a:extLst>
              <a:ext uri="{FF2B5EF4-FFF2-40B4-BE49-F238E27FC236}">
                <a16:creationId xmlns:a16="http://schemas.microsoft.com/office/drawing/2014/main" id="{8C06E2F6-F8C6-3327-1A0E-593C3DC20DB4}"/>
              </a:ext>
            </a:extLst>
          </p:cNvPr>
          <p:cNvCxnSpPr>
            <a:cxnSpLocks/>
            <a:stCxn id="123" idx="6"/>
            <a:endCxn id="217" idx="2"/>
          </p:cNvCxnSpPr>
          <p:nvPr/>
        </p:nvCxnSpPr>
        <p:spPr>
          <a:xfrm>
            <a:off x="4776060" y="1209869"/>
            <a:ext cx="665581" cy="2576228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FCD89170-B443-6C1C-BCD1-D5AD46BA3418}"/>
              </a:ext>
            </a:extLst>
          </p:cNvPr>
          <p:cNvCxnSpPr>
            <a:cxnSpLocks/>
            <a:stCxn id="123" idx="6"/>
            <a:endCxn id="227" idx="2"/>
          </p:cNvCxnSpPr>
          <p:nvPr/>
        </p:nvCxnSpPr>
        <p:spPr>
          <a:xfrm>
            <a:off x="4776060" y="1209869"/>
            <a:ext cx="665581" cy="343497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>
            <a:extLst>
              <a:ext uri="{FF2B5EF4-FFF2-40B4-BE49-F238E27FC236}">
                <a16:creationId xmlns:a16="http://schemas.microsoft.com/office/drawing/2014/main" id="{8B2A819B-61B7-D5A6-99EE-49E4C6D1F212}"/>
              </a:ext>
            </a:extLst>
          </p:cNvPr>
          <p:cNvCxnSpPr>
            <a:cxnSpLocks/>
            <a:stCxn id="123" idx="6"/>
            <a:endCxn id="237" idx="2"/>
          </p:cNvCxnSpPr>
          <p:nvPr/>
        </p:nvCxnSpPr>
        <p:spPr>
          <a:xfrm>
            <a:off x="4776060" y="1209869"/>
            <a:ext cx="665581" cy="515129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45CC7FEF-7714-50E6-7620-1B0F754801A3}"/>
              </a:ext>
            </a:extLst>
          </p:cNvPr>
          <p:cNvCxnSpPr>
            <a:cxnSpLocks/>
            <a:stCxn id="124" idx="6"/>
            <a:endCxn id="157" idx="2"/>
          </p:cNvCxnSpPr>
          <p:nvPr/>
        </p:nvCxnSpPr>
        <p:spPr>
          <a:xfrm flipV="1">
            <a:off x="4795240" y="2068612"/>
            <a:ext cx="649513" cy="1854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2302588F-C29C-FE89-989E-48E601FF7094}"/>
              </a:ext>
            </a:extLst>
          </p:cNvPr>
          <p:cNvCxnSpPr>
            <a:cxnSpLocks/>
            <a:stCxn id="125" idx="6"/>
            <a:endCxn id="138" idx="2"/>
          </p:cNvCxnSpPr>
          <p:nvPr/>
        </p:nvCxnSpPr>
        <p:spPr>
          <a:xfrm flipV="1">
            <a:off x="4799386" y="1209868"/>
            <a:ext cx="645367" cy="1717487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20330207-BF83-3D79-1EBD-0D804446E33E}"/>
              </a:ext>
            </a:extLst>
          </p:cNvPr>
          <p:cNvCxnSpPr>
            <a:cxnSpLocks/>
            <a:endCxn id="138" idx="2"/>
          </p:cNvCxnSpPr>
          <p:nvPr/>
        </p:nvCxnSpPr>
        <p:spPr>
          <a:xfrm flipV="1">
            <a:off x="4816493" y="1209868"/>
            <a:ext cx="628260" cy="258866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0D89C5D6-78FD-E8AF-1316-64FF7B2FE766}"/>
              </a:ext>
            </a:extLst>
          </p:cNvPr>
          <p:cNvCxnSpPr>
            <a:cxnSpLocks/>
            <a:endCxn id="138" idx="2"/>
          </p:cNvCxnSpPr>
          <p:nvPr/>
        </p:nvCxnSpPr>
        <p:spPr>
          <a:xfrm flipV="1">
            <a:off x="4811859" y="1209868"/>
            <a:ext cx="632894" cy="343497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766E741C-9DF4-A7F6-741C-BD5B6D09A087}"/>
              </a:ext>
            </a:extLst>
          </p:cNvPr>
          <p:cNvCxnSpPr>
            <a:cxnSpLocks/>
            <a:stCxn id="128" idx="6"/>
            <a:endCxn id="138" idx="2"/>
          </p:cNvCxnSpPr>
          <p:nvPr/>
        </p:nvCxnSpPr>
        <p:spPr>
          <a:xfrm flipV="1">
            <a:off x="4810272" y="1209868"/>
            <a:ext cx="634481" cy="4293716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75C06407-5202-3A3B-34C3-C6CB8A31A808}"/>
              </a:ext>
            </a:extLst>
          </p:cNvPr>
          <p:cNvCxnSpPr>
            <a:cxnSpLocks/>
            <a:endCxn id="138" idx="2"/>
          </p:cNvCxnSpPr>
          <p:nvPr/>
        </p:nvCxnSpPr>
        <p:spPr>
          <a:xfrm flipV="1">
            <a:off x="4828965" y="1209868"/>
            <a:ext cx="615788" cy="5152458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A16077AE-3AAD-AB49-EDCD-5CAAE74B9D99}"/>
              </a:ext>
            </a:extLst>
          </p:cNvPr>
          <p:cNvCxnSpPr>
            <a:cxnSpLocks/>
            <a:stCxn id="125" idx="6"/>
            <a:endCxn id="157" idx="2"/>
          </p:cNvCxnSpPr>
          <p:nvPr/>
        </p:nvCxnSpPr>
        <p:spPr>
          <a:xfrm flipV="1">
            <a:off x="4799386" y="2068612"/>
            <a:ext cx="645367" cy="85874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EA218E3B-6DBB-EE28-D20B-F2B1A208EAC1}"/>
              </a:ext>
            </a:extLst>
          </p:cNvPr>
          <p:cNvCxnSpPr>
            <a:cxnSpLocks/>
            <a:stCxn id="126" idx="6"/>
            <a:endCxn id="157" idx="2"/>
          </p:cNvCxnSpPr>
          <p:nvPr/>
        </p:nvCxnSpPr>
        <p:spPr>
          <a:xfrm flipV="1">
            <a:off x="4822712" y="2068612"/>
            <a:ext cx="622041" cy="1717486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>
            <a:extLst>
              <a:ext uri="{FF2B5EF4-FFF2-40B4-BE49-F238E27FC236}">
                <a16:creationId xmlns:a16="http://schemas.microsoft.com/office/drawing/2014/main" id="{B82383A4-6374-94D9-A41B-55B45D95EDE5}"/>
              </a:ext>
            </a:extLst>
          </p:cNvPr>
          <p:cNvCxnSpPr>
            <a:cxnSpLocks/>
            <a:endCxn id="157" idx="2"/>
          </p:cNvCxnSpPr>
          <p:nvPr/>
        </p:nvCxnSpPr>
        <p:spPr>
          <a:xfrm flipV="1">
            <a:off x="4811859" y="2068612"/>
            <a:ext cx="632894" cy="257622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966834D9-C62C-089D-E127-25FDAF1B4ABB}"/>
              </a:ext>
            </a:extLst>
          </p:cNvPr>
          <p:cNvCxnSpPr>
            <a:cxnSpLocks/>
            <a:stCxn id="128" idx="6"/>
            <a:endCxn id="157" idx="2"/>
          </p:cNvCxnSpPr>
          <p:nvPr/>
        </p:nvCxnSpPr>
        <p:spPr>
          <a:xfrm flipV="1">
            <a:off x="4810272" y="2068612"/>
            <a:ext cx="634481" cy="343497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8A54BC0A-B385-5758-6401-7B01D668DC2E}"/>
              </a:ext>
            </a:extLst>
          </p:cNvPr>
          <p:cNvCxnSpPr>
            <a:cxnSpLocks/>
            <a:stCxn id="129" idx="6"/>
            <a:endCxn id="157" idx="2"/>
          </p:cNvCxnSpPr>
          <p:nvPr/>
        </p:nvCxnSpPr>
        <p:spPr>
          <a:xfrm flipV="1">
            <a:off x="4833598" y="2068612"/>
            <a:ext cx="611155" cy="4293715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3FEDB709-4117-A7E8-75C3-459277A37854}"/>
              </a:ext>
            </a:extLst>
          </p:cNvPr>
          <p:cNvCxnSpPr>
            <a:cxnSpLocks/>
            <a:stCxn id="124" idx="6"/>
            <a:endCxn id="138" idx="2"/>
          </p:cNvCxnSpPr>
          <p:nvPr/>
        </p:nvCxnSpPr>
        <p:spPr>
          <a:xfrm flipV="1">
            <a:off x="4795240" y="1209868"/>
            <a:ext cx="649513" cy="87729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4ED0C1E0-040D-A559-817B-22EF0A2F7189}"/>
              </a:ext>
            </a:extLst>
          </p:cNvPr>
          <p:cNvCxnSpPr>
            <a:cxnSpLocks/>
            <a:stCxn id="124" idx="6"/>
            <a:endCxn id="207" idx="2"/>
          </p:cNvCxnSpPr>
          <p:nvPr/>
        </p:nvCxnSpPr>
        <p:spPr>
          <a:xfrm>
            <a:off x="4795240" y="2087161"/>
            <a:ext cx="649513" cy="84019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Arrow Connector 335">
            <a:extLst>
              <a:ext uri="{FF2B5EF4-FFF2-40B4-BE49-F238E27FC236}">
                <a16:creationId xmlns:a16="http://schemas.microsoft.com/office/drawing/2014/main" id="{2F4454C8-C471-4FA4-5923-079FE59BE73F}"/>
              </a:ext>
            </a:extLst>
          </p:cNvPr>
          <p:cNvCxnSpPr>
            <a:cxnSpLocks/>
            <a:stCxn id="125" idx="6"/>
            <a:endCxn id="207" idx="2"/>
          </p:cNvCxnSpPr>
          <p:nvPr/>
        </p:nvCxnSpPr>
        <p:spPr>
          <a:xfrm>
            <a:off x="4799386" y="2927355"/>
            <a:ext cx="645367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>
            <a:extLst>
              <a:ext uri="{FF2B5EF4-FFF2-40B4-BE49-F238E27FC236}">
                <a16:creationId xmlns:a16="http://schemas.microsoft.com/office/drawing/2014/main" id="{1F2646CB-96FA-583C-263D-FCC58A9DC124}"/>
              </a:ext>
            </a:extLst>
          </p:cNvPr>
          <p:cNvCxnSpPr>
            <a:cxnSpLocks/>
            <a:stCxn id="126" idx="6"/>
            <a:endCxn id="207" idx="2"/>
          </p:cNvCxnSpPr>
          <p:nvPr/>
        </p:nvCxnSpPr>
        <p:spPr>
          <a:xfrm flipV="1">
            <a:off x="4822712" y="2927355"/>
            <a:ext cx="622041" cy="85874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B97B6059-5723-96B4-384F-2A10BB16A7D4}"/>
              </a:ext>
            </a:extLst>
          </p:cNvPr>
          <p:cNvCxnSpPr>
            <a:cxnSpLocks/>
            <a:stCxn id="127" idx="6"/>
            <a:endCxn id="207" idx="2"/>
          </p:cNvCxnSpPr>
          <p:nvPr/>
        </p:nvCxnSpPr>
        <p:spPr>
          <a:xfrm flipV="1">
            <a:off x="4810272" y="2927355"/>
            <a:ext cx="634481" cy="1717486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Arrow Connector 345">
            <a:extLst>
              <a:ext uri="{FF2B5EF4-FFF2-40B4-BE49-F238E27FC236}">
                <a16:creationId xmlns:a16="http://schemas.microsoft.com/office/drawing/2014/main" id="{358CF128-0C3C-1086-A1E4-7081D9ED6407}"/>
              </a:ext>
            </a:extLst>
          </p:cNvPr>
          <p:cNvCxnSpPr>
            <a:cxnSpLocks/>
            <a:stCxn id="128" idx="6"/>
            <a:endCxn id="207" idx="2"/>
          </p:cNvCxnSpPr>
          <p:nvPr/>
        </p:nvCxnSpPr>
        <p:spPr>
          <a:xfrm flipV="1">
            <a:off x="4810272" y="2927355"/>
            <a:ext cx="634481" cy="257622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D5F43F93-F7FB-5319-30E2-FB6822A480FB}"/>
              </a:ext>
            </a:extLst>
          </p:cNvPr>
          <p:cNvCxnSpPr>
            <a:cxnSpLocks/>
            <a:stCxn id="129" idx="6"/>
            <a:endCxn id="207" idx="2"/>
          </p:cNvCxnSpPr>
          <p:nvPr/>
        </p:nvCxnSpPr>
        <p:spPr>
          <a:xfrm flipV="1">
            <a:off x="4833598" y="2927355"/>
            <a:ext cx="611155" cy="343497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Arrow Connector 351">
            <a:extLst>
              <a:ext uri="{FF2B5EF4-FFF2-40B4-BE49-F238E27FC236}">
                <a16:creationId xmlns:a16="http://schemas.microsoft.com/office/drawing/2014/main" id="{A53B44A4-DDD1-FD64-B43C-50D09D6CFA86}"/>
              </a:ext>
            </a:extLst>
          </p:cNvPr>
          <p:cNvCxnSpPr>
            <a:cxnSpLocks/>
            <a:stCxn id="124" idx="6"/>
            <a:endCxn id="217" idx="2"/>
          </p:cNvCxnSpPr>
          <p:nvPr/>
        </p:nvCxnSpPr>
        <p:spPr>
          <a:xfrm>
            <a:off x="4795240" y="2087161"/>
            <a:ext cx="646401" cy="1698936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Arrow Connector 359">
            <a:extLst>
              <a:ext uri="{FF2B5EF4-FFF2-40B4-BE49-F238E27FC236}">
                <a16:creationId xmlns:a16="http://schemas.microsoft.com/office/drawing/2014/main" id="{AACB3683-E412-20AD-9EBF-809E57E9FD4E}"/>
              </a:ext>
            </a:extLst>
          </p:cNvPr>
          <p:cNvCxnSpPr>
            <a:cxnSpLocks/>
            <a:stCxn id="125" idx="6"/>
            <a:endCxn id="217" idx="2"/>
          </p:cNvCxnSpPr>
          <p:nvPr/>
        </p:nvCxnSpPr>
        <p:spPr>
          <a:xfrm>
            <a:off x="4799386" y="2927355"/>
            <a:ext cx="642255" cy="85874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Arrow Connector 362">
            <a:extLst>
              <a:ext uri="{FF2B5EF4-FFF2-40B4-BE49-F238E27FC236}">
                <a16:creationId xmlns:a16="http://schemas.microsoft.com/office/drawing/2014/main" id="{BFAB5573-0AF5-FDF2-B513-1D2B05E291C5}"/>
              </a:ext>
            </a:extLst>
          </p:cNvPr>
          <p:cNvCxnSpPr>
            <a:cxnSpLocks/>
            <a:stCxn id="126" idx="6"/>
            <a:endCxn id="217" idx="2"/>
          </p:cNvCxnSpPr>
          <p:nvPr/>
        </p:nvCxnSpPr>
        <p:spPr>
          <a:xfrm flipV="1">
            <a:off x="4822712" y="3786097"/>
            <a:ext cx="618929" cy="1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E72D7F11-24B4-69D1-E553-22FDE4D6DE1D}"/>
              </a:ext>
            </a:extLst>
          </p:cNvPr>
          <p:cNvCxnSpPr>
            <a:cxnSpLocks/>
            <a:stCxn id="127" idx="6"/>
            <a:endCxn id="217" idx="2"/>
          </p:cNvCxnSpPr>
          <p:nvPr/>
        </p:nvCxnSpPr>
        <p:spPr>
          <a:xfrm flipV="1">
            <a:off x="4810272" y="3786097"/>
            <a:ext cx="631369" cy="85874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>
            <a:extLst>
              <a:ext uri="{FF2B5EF4-FFF2-40B4-BE49-F238E27FC236}">
                <a16:creationId xmlns:a16="http://schemas.microsoft.com/office/drawing/2014/main" id="{816C0C63-33CE-0EA1-EAF0-5E737CF6B65B}"/>
              </a:ext>
            </a:extLst>
          </p:cNvPr>
          <p:cNvCxnSpPr>
            <a:cxnSpLocks/>
            <a:stCxn id="128" idx="6"/>
            <a:endCxn id="217" idx="2"/>
          </p:cNvCxnSpPr>
          <p:nvPr/>
        </p:nvCxnSpPr>
        <p:spPr>
          <a:xfrm flipV="1">
            <a:off x="4810272" y="3786097"/>
            <a:ext cx="631369" cy="1717487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BF3880DF-0C69-3C98-7795-CA6DA33EF72D}"/>
              </a:ext>
            </a:extLst>
          </p:cNvPr>
          <p:cNvCxnSpPr>
            <a:cxnSpLocks/>
            <a:stCxn id="129" idx="6"/>
            <a:endCxn id="217" idx="2"/>
          </p:cNvCxnSpPr>
          <p:nvPr/>
        </p:nvCxnSpPr>
        <p:spPr>
          <a:xfrm flipV="1">
            <a:off x="4833598" y="3786097"/>
            <a:ext cx="608043" cy="257623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Arrow Connector 374">
            <a:extLst>
              <a:ext uri="{FF2B5EF4-FFF2-40B4-BE49-F238E27FC236}">
                <a16:creationId xmlns:a16="http://schemas.microsoft.com/office/drawing/2014/main" id="{F5B9763A-7F80-0990-9BB3-565328EF90E7}"/>
              </a:ext>
            </a:extLst>
          </p:cNvPr>
          <p:cNvCxnSpPr>
            <a:cxnSpLocks/>
            <a:stCxn id="124" idx="6"/>
            <a:endCxn id="227" idx="2"/>
          </p:cNvCxnSpPr>
          <p:nvPr/>
        </p:nvCxnSpPr>
        <p:spPr>
          <a:xfrm>
            <a:off x="4795240" y="2087161"/>
            <a:ext cx="646401" cy="2557678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Arrow Connector 377">
            <a:extLst>
              <a:ext uri="{FF2B5EF4-FFF2-40B4-BE49-F238E27FC236}">
                <a16:creationId xmlns:a16="http://schemas.microsoft.com/office/drawing/2014/main" id="{25E5E950-7B44-74D9-7B3A-D648672F55F8}"/>
              </a:ext>
            </a:extLst>
          </p:cNvPr>
          <p:cNvCxnSpPr>
            <a:cxnSpLocks/>
            <a:stCxn id="125" idx="6"/>
            <a:endCxn id="227" idx="2"/>
          </p:cNvCxnSpPr>
          <p:nvPr/>
        </p:nvCxnSpPr>
        <p:spPr>
          <a:xfrm>
            <a:off x="4799386" y="2927355"/>
            <a:ext cx="642255" cy="171748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Arrow Connector 380">
            <a:extLst>
              <a:ext uri="{FF2B5EF4-FFF2-40B4-BE49-F238E27FC236}">
                <a16:creationId xmlns:a16="http://schemas.microsoft.com/office/drawing/2014/main" id="{06D8FFDF-B258-88B3-D3D5-EDFE43147C39}"/>
              </a:ext>
            </a:extLst>
          </p:cNvPr>
          <p:cNvCxnSpPr>
            <a:cxnSpLocks/>
            <a:stCxn id="126" idx="6"/>
            <a:endCxn id="227" idx="2"/>
          </p:cNvCxnSpPr>
          <p:nvPr/>
        </p:nvCxnSpPr>
        <p:spPr>
          <a:xfrm>
            <a:off x="4822712" y="3786098"/>
            <a:ext cx="618929" cy="858741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Arrow Connector 383">
            <a:extLst>
              <a:ext uri="{FF2B5EF4-FFF2-40B4-BE49-F238E27FC236}">
                <a16:creationId xmlns:a16="http://schemas.microsoft.com/office/drawing/2014/main" id="{19DD73FB-839F-BE77-F997-006B8EDC35DC}"/>
              </a:ext>
            </a:extLst>
          </p:cNvPr>
          <p:cNvCxnSpPr>
            <a:cxnSpLocks/>
            <a:stCxn id="127" idx="6"/>
            <a:endCxn id="227" idx="2"/>
          </p:cNvCxnSpPr>
          <p:nvPr/>
        </p:nvCxnSpPr>
        <p:spPr>
          <a:xfrm flipV="1">
            <a:off x="4810272" y="4644839"/>
            <a:ext cx="631369" cy="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Arrow Connector 386">
            <a:extLst>
              <a:ext uri="{FF2B5EF4-FFF2-40B4-BE49-F238E27FC236}">
                <a16:creationId xmlns:a16="http://schemas.microsoft.com/office/drawing/2014/main" id="{DE994447-91B6-D3BD-114B-011532E583BE}"/>
              </a:ext>
            </a:extLst>
          </p:cNvPr>
          <p:cNvCxnSpPr>
            <a:cxnSpLocks/>
            <a:stCxn id="128" idx="6"/>
            <a:endCxn id="227" idx="2"/>
          </p:cNvCxnSpPr>
          <p:nvPr/>
        </p:nvCxnSpPr>
        <p:spPr>
          <a:xfrm flipV="1">
            <a:off x="4810272" y="4644839"/>
            <a:ext cx="631369" cy="858745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Arrow Connector 389">
            <a:extLst>
              <a:ext uri="{FF2B5EF4-FFF2-40B4-BE49-F238E27FC236}">
                <a16:creationId xmlns:a16="http://schemas.microsoft.com/office/drawing/2014/main" id="{2FCDA11A-A5A5-3DFB-5565-8B259AF9CCAF}"/>
              </a:ext>
            </a:extLst>
          </p:cNvPr>
          <p:cNvCxnSpPr>
            <a:cxnSpLocks/>
            <a:stCxn id="129" idx="6"/>
            <a:endCxn id="227" idx="2"/>
          </p:cNvCxnSpPr>
          <p:nvPr/>
        </p:nvCxnSpPr>
        <p:spPr>
          <a:xfrm flipV="1">
            <a:off x="4833598" y="4644839"/>
            <a:ext cx="608043" cy="1717488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Arrow Connector 392">
            <a:extLst>
              <a:ext uri="{FF2B5EF4-FFF2-40B4-BE49-F238E27FC236}">
                <a16:creationId xmlns:a16="http://schemas.microsoft.com/office/drawing/2014/main" id="{94ED733B-13CE-00CF-16D7-EA7A40B7FB70}"/>
              </a:ext>
            </a:extLst>
          </p:cNvPr>
          <p:cNvCxnSpPr>
            <a:cxnSpLocks/>
            <a:stCxn id="124" idx="6"/>
            <a:endCxn id="237" idx="2"/>
          </p:cNvCxnSpPr>
          <p:nvPr/>
        </p:nvCxnSpPr>
        <p:spPr>
          <a:xfrm>
            <a:off x="4795240" y="2087161"/>
            <a:ext cx="646401" cy="427400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>
            <a:extLst>
              <a:ext uri="{FF2B5EF4-FFF2-40B4-BE49-F238E27FC236}">
                <a16:creationId xmlns:a16="http://schemas.microsoft.com/office/drawing/2014/main" id="{5CBE80EA-FED3-74F7-DFEA-2E1A09D62965}"/>
              </a:ext>
            </a:extLst>
          </p:cNvPr>
          <p:cNvCxnSpPr>
            <a:cxnSpLocks/>
            <a:stCxn id="124" idx="6"/>
            <a:endCxn id="237" idx="2"/>
          </p:cNvCxnSpPr>
          <p:nvPr/>
        </p:nvCxnSpPr>
        <p:spPr>
          <a:xfrm>
            <a:off x="4795240" y="2087161"/>
            <a:ext cx="646401" cy="427400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Arrow Connector 406">
            <a:extLst>
              <a:ext uri="{FF2B5EF4-FFF2-40B4-BE49-F238E27FC236}">
                <a16:creationId xmlns:a16="http://schemas.microsoft.com/office/drawing/2014/main" id="{41283704-7C8A-85DE-BF60-C7A625A080C8}"/>
              </a:ext>
            </a:extLst>
          </p:cNvPr>
          <p:cNvCxnSpPr>
            <a:cxnSpLocks/>
            <a:stCxn id="125" idx="6"/>
            <a:endCxn id="237" idx="2"/>
          </p:cNvCxnSpPr>
          <p:nvPr/>
        </p:nvCxnSpPr>
        <p:spPr>
          <a:xfrm>
            <a:off x="4799386" y="2927355"/>
            <a:ext cx="642255" cy="3433806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Arrow Connector 409">
            <a:extLst>
              <a:ext uri="{FF2B5EF4-FFF2-40B4-BE49-F238E27FC236}">
                <a16:creationId xmlns:a16="http://schemas.microsoft.com/office/drawing/2014/main" id="{64597E29-87E7-0843-B738-3853A9AE4C40}"/>
              </a:ext>
            </a:extLst>
          </p:cNvPr>
          <p:cNvCxnSpPr>
            <a:cxnSpLocks/>
            <a:stCxn id="126" idx="6"/>
            <a:endCxn id="237" idx="2"/>
          </p:cNvCxnSpPr>
          <p:nvPr/>
        </p:nvCxnSpPr>
        <p:spPr>
          <a:xfrm>
            <a:off x="4822712" y="3786098"/>
            <a:ext cx="618929" cy="257506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Arrow Connector 412">
            <a:extLst>
              <a:ext uri="{FF2B5EF4-FFF2-40B4-BE49-F238E27FC236}">
                <a16:creationId xmlns:a16="http://schemas.microsoft.com/office/drawing/2014/main" id="{A8C3AA4C-1835-B49C-A902-FC1B66427418}"/>
              </a:ext>
            </a:extLst>
          </p:cNvPr>
          <p:cNvCxnSpPr>
            <a:cxnSpLocks/>
            <a:stCxn id="127" idx="6"/>
            <a:endCxn id="237" idx="2"/>
          </p:cNvCxnSpPr>
          <p:nvPr/>
        </p:nvCxnSpPr>
        <p:spPr>
          <a:xfrm>
            <a:off x="4810272" y="4644841"/>
            <a:ext cx="631369" cy="171632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Arrow Connector 415">
            <a:extLst>
              <a:ext uri="{FF2B5EF4-FFF2-40B4-BE49-F238E27FC236}">
                <a16:creationId xmlns:a16="http://schemas.microsoft.com/office/drawing/2014/main" id="{A784BF09-4248-30CB-3F81-B201780D2DE6}"/>
              </a:ext>
            </a:extLst>
          </p:cNvPr>
          <p:cNvCxnSpPr>
            <a:cxnSpLocks/>
            <a:stCxn id="128" idx="6"/>
            <a:endCxn id="237" idx="2"/>
          </p:cNvCxnSpPr>
          <p:nvPr/>
        </p:nvCxnSpPr>
        <p:spPr>
          <a:xfrm>
            <a:off x="4810272" y="5503584"/>
            <a:ext cx="631369" cy="857577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Arrow Connector 418">
            <a:extLst>
              <a:ext uri="{FF2B5EF4-FFF2-40B4-BE49-F238E27FC236}">
                <a16:creationId xmlns:a16="http://schemas.microsoft.com/office/drawing/2014/main" id="{F226C22A-D930-F8EB-F74C-171A8E51F42A}"/>
              </a:ext>
            </a:extLst>
          </p:cNvPr>
          <p:cNvCxnSpPr>
            <a:cxnSpLocks/>
            <a:stCxn id="129" idx="6"/>
            <a:endCxn id="237" idx="2"/>
          </p:cNvCxnSpPr>
          <p:nvPr/>
        </p:nvCxnSpPr>
        <p:spPr>
          <a:xfrm flipV="1">
            <a:off x="4833598" y="6361161"/>
            <a:ext cx="608043" cy="1166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Arrow Connector 422">
            <a:extLst>
              <a:ext uri="{FF2B5EF4-FFF2-40B4-BE49-F238E27FC236}">
                <a16:creationId xmlns:a16="http://schemas.microsoft.com/office/drawing/2014/main" id="{BE32C60A-18FD-C328-74AD-F369373CCF9D}"/>
              </a:ext>
            </a:extLst>
          </p:cNvPr>
          <p:cNvCxnSpPr>
            <a:cxnSpLocks/>
            <a:stCxn id="157" idx="6"/>
            <a:endCxn id="140" idx="2"/>
          </p:cNvCxnSpPr>
          <p:nvPr/>
        </p:nvCxnSpPr>
        <p:spPr>
          <a:xfrm flipV="1">
            <a:off x="6178762" y="1209868"/>
            <a:ext cx="390331" cy="85874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Arrow Connector 425">
            <a:extLst>
              <a:ext uri="{FF2B5EF4-FFF2-40B4-BE49-F238E27FC236}">
                <a16:creationId xmlns:a16="http://schemas.microsoft.com/office/drawing/2014/main" id="{DB9E8EDD-CBF6-20EB-A56A-D9D2736747D1}"/>
              </a:ext>
            </a:extLst>
          </p:cNvPr>
          <p:cNvCxnSpPr>
            <a:cxnSpLocks/>
            <a:stCxn id="207" idx="6"/>
            <a:endCxn id="140" idx="2"/>
          </p:cNvCxnSpPr>
          <p:nvPr/>
        </p:nvCxnSpPr>
        <p:spPr>
          <a:xfrm flipV="1">
            <a:off x="6178762" y="1209868"/>
            <a:ext cx="390331" cy="1717487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Arrow Connector 428">
            <a:extLst>
              <a:ext uri="{FF2B5EF4-FFF2-40B4-BE49-F238E27FC236}">
                <a16:creationId xmlns:a16="http://schemas.microsoft.com/office/drawing/2014/main" id="{B48ABE56-D9F9-3783-F6AC-EECE2DD9E8F9}"/>
              </a:ext>
            </a:extLst>
          </p:cNvPr>
          <p:cNvCxnSpPr>
            <a:cxnSpLocks/>
            <a:stCxn id="217" idx="6"/>
            <a:endCxn id="140" idx="2"/>
          </p:cNvCxnSpPr>
          <p:nvPr/>
        </p:nvCxnSpPr>
        <p:spPr>
          <a:xfrm flipV="1">
            <a:off x="6175650" y="1209868"/>
            <a:ext cx="393443" cy="257622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CE793B90-BF95-4AA4-57D7-C42AFE60E972}"/>
              </a:ext>
            </a:extLst>
          </p:cNvPr>
          <p:cNvCxnSpPr>
            <a:cxnSpLocks/>
            <a:stCxn id="227" idx="6"/>
            <a:endCxn id="140" idx="2"/>
          </p:cNvCxnSpPr>
          <p:nvPr/>
        </p:nvCxnSpPr>
        <p:spPr>
          <a:xfrm flipV="1">
            <a:off x="6175650" y="1209868"/>
            <a:ext cx="393443" cy="3434971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21D4F294-3202-B7A3-ED20-ADF7A109DF59}"/>
              </a:ext>
            </a:extLst>
          </p:cNvPr>
          <p:cNvCxnSpPr>
            <a:cxnSpLocks/>
            <a:stCxn id="237" idx="6"/>
            <a:endCxn id="140" idx="2"/>
          </p:cNvCxnSpPr>
          <p:nvPr/>
        </p:nvCxnSpPr>
        <p:spPr>
          <a:xfrm flipV="1">
            <a:off x="6175650" y="1209868"/>
            <a:ext cx="393443" cy="515129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Arrow Connector 437">
            <a:extLst>
              <a:ext uri="{FF2B5EF4-FFF2-40B4-BE49-F238E27FC236}">
                <a16:creationId xmlns:a16="http://schemas.microsoft.com/office/drawing/2014/main" id="{BDC54F38-D0B8-6D86-E2A0-D0FD0FE3BCE9}"/>
              </a:ext>
            </a:extLst>
          </p:cNvPr>
          <p:cNvCxnSpPr>
            <a:cxnSpLocks/>
            <a:stCxn id="138" idx="6"/>
            <a:endCxn id="159" idx="2"/>
          </p:cNvCxnSpPr>
          <p:nvPr/>
        </p:nvCxnSpPr>
        <p:spPr>
          <a:xfrm>
            <a:off x="6178762" y="1209868"/>
            <a:ext cx="390331" cy="85874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Arrow Connector 440">
            <a:extLst>
              <a:ext uri="{FF2B5EF4-FFF2-40B4-BE49-F238E27FC236}">
                <a16:creationId xmlns:a16="http://schemas.microsoft.com/office/drawing/2014/main" id="{E368E398-2CF6-AAA6-70A1-C5B116272184}"/>
              </a:ext>
            </a:extLst>
          </p:cNvPr>
          <p:cNvCxnSpPr>
            <a:cxnSpLocks/>
            <a:stCxn id="157" idx="6"/>
            <a:endCxn id="159" idx="2"/>
          </p:cNvCxnSpPr>
          <p:nvPr/>
        </p:nvCxnSpPr>
        <p:spPr>
          <a:xfrm>
            <a:off x="6178762" y="2068612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>
            <a:extLst>
              <a:ext uri="{FF2B5EF4-FFF2-40B4-BE49-F238E27FC236}">
                <a16:creationId xmlns:a16="http://schemas.microsoft.com/office/drawing/2014/main" id="{437E7B31-3E8A-5FA9-2F5D-D1A9CA69A6C0}"/>
              </a:ext>
            </a:extLst>
          </p:cNvPr>
          <p:cNvCxnSpPr>
            <a:cxnSpLocks/>
            <a:stCxn id="207" idx="6"/>
            <a:endCxn id="159" idx="2"/>
          </p:cNvCxnSpPr>
          <p:nvPr/>
        </p:nvCxnSpPr>
        <p:spPr>
          <a:xfrm flipV="1">
            <a:off x="6178762" y="2068612"/>
            <a:ext cx="390331" cy="85874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Arrow Connector 448">
            <a:extLst>
              <a:ext uri="{FF2B5EF4-FFF2-40B4-BE49-F238E27FC236}">
                <a16:creationId xmlns:a16="http://schemas.microsoft.com/office/drawing/2014/main" id="{A2230FBE-7800-BCC4-9C1F-F894ED6722F8}"/>
              </a:ext>
            </a:extLst>
          </p:cNvPr>
          <p:cNvCxnSpPr>
            <a:cxnSpLocks/>
            <a:stCxn id="207" idx="6"/>
            <a:endCxn id="159" idx="2"/>
          </p:cNvCxnSpPr>
          <p:nvPr/>
        </p:nvCxnSpPr>
        <p:spPr>
          <a:xfrm flipV="1">
            <a:off x="6178762" y="2068612"/>
            <a:ext cx="390331" cy="85874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01DEB450-8399-8582-7902-11F8FA7577A4}"/>
              </a:ext>
            </a:extLst>
          </p:cNvPr>
          <p:cNvCxnSpPr>
            <a:cxnSpLocks/>
            <a:stCxn id="217" idx="6"/>
            <a:endCxn id="159" idx="2"/>
          </p:cNvCxnSpPr>
          <p:nvPr/>
        </p:nvCxnSpPr>
        <p:spPr>
          <a:xfrm flipV="1">
            <a:off x="6175650" y="2068612"/>
            <a:ext cx="393443" cy="1717485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>
            <a:extLst>
              <a:ext uri="{FF2B5EF4-FFF2-40B4-BE49-F238E27FC236}">
                <a16:creationId xmlns:a16="http://schemas.microsoft.com/office/drawing/2014/main" id="{189BCA27-0635-FB9C-B4F3-A98C0A2A279F}"/>
              </a:ext>
            </a:extLst>
          </p:cNvPr>
          <p:cNvCxnSpPr>
            <a:cxnSpLocks/>
            <a:stCxn id="227" idx="6"/>
            <a:endCxn id="159" idx="2"/>
          </p:cNvCxnSpPr>
          <p:nvPr/>
        </p:nvCxnSpPr>
        <p:spPr>
          <a:xfrm flipV="1">
            <a:off x="6175650" y="2068612"/>
            <a:ext cx="393443" cy="2576227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Arrow Connector 457">
            <a:extLst>
              <a:ext uri="{FF2B5EF4-FFF2-40B4-BE49-F238E27FC236}">
                <a16:creationId xmlns:a16="http://schemas.microsoft.com/office/drawing/2014/main" id="{52A73616-FDA3-5C0E-71E9-28445C9DCC65}"/>
              </a:ext>
            </a:extLst>
          </p:cNvPr>
          <p:cNvCxnSpPr>
            <a:cxnSpLocks/>
            <a:stCxn id="237" idx="6"/>
            <a:endCxn id="159" idx="2"/>
          </p:cNvCxnSpPr>
          <p:nvPr/>
        </p:nvCxnSpPr>
        <p:spPr>
          <a:xfrm flipV="1">
            <a:off x="6175650" y="2068612"/>
            <a:ext cx="393443" cy="429254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Arrow Connector 460">
            <a:extLst>
              <a:ext uri="{FF2B5EF4-FFF2-40B4-BE49-F238E27FC236}">
                <a16:creationId xmlns:a16="http://schemas.microsoft.com/office/drawing/2014/main" id="{477B6F4D-1F2C-C835-6A27-2E6E752C9590}"/>
              </a:ext>
            </a:extLst>
          </p:cNvPr>
          <p:cNvCxnSpPr>
            <a:cxnSpLocks/>
            <a:stCxn id="138" idx="6"/>
            <a:endCxn id="209" idx="2"/>
          </p:cNvCxnSpPr>
          <p:nvPr/>
        </p:nvCxnSpPr>
        <p:spPr>
          <a:xfrm>
            <a:off x="6178762" y="1209868"/>
            <a:ext cx="390331" cy="1717487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Arrow Connector 463">
            <a:extLst>
              <a:ext uri="{FF2B5EF4-FFF2-40B4-BE49-F238E27FC236}">
                <a16:creationId xmlns:a16="http://schemas.microsoft.com/office/drawing/2014/main" id="{966E396F-629D-AD27-E212-31928780DF06}"/>
              </a:ext>
            </a:extLst>
          </p:cNvPr>
          <p:cNvCxnSpPr>
            <a:cxnSpLocks/>
            <a:stCxn id="157" idx="6"/>
            <a:endCxn id="209" idx="2"/>
          </p:cNvCxnSpPr>
          <p:nvPr/>
        </p:nvCxnSpPr>
        <p:spPr>
          <a:xfrm>
            <a:off x="6178762" y="2068612"/>
            <a:ext cx="390331" cy="85874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Straight Arrow Connector 466">
            <a:extLst>
              <a:ext uri="{FF2B5EF4-FFF2-40B4-BE49-F238E27FC236}">
                <a16:creationId xmlns:a16="http://schemas.microsoft.com/office/drawing/2014/main" id="{D8CBB659-B663-F670-4BCF-65711F12C19A}"/>
              </a:ext>
            </a:extLst>
          </p:cNvPr>
          <p:cNvCxnSpPr>
            <a:cxnSpLocks/>
            <a:stCxn id="207" idx="6"/>
            <a:endCxn id="209" idx="2"/>
          </p:cNvCxnSpPr>
          <p:nvPr/>
        </p:nvCxnSpPr>
        <p:spPr>
          <a:xfrm>
            <a:off x="6178762" y="2927355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Arrow Connector 469">
            <a:extLst>
              <a:ext uri="{FF2B5EF4-FFF2-40B4-BE49-F238E27FC236}">
                <a16:creationId xmlns:a16="http://schemas.microsoft.com/office/drawing/2014/main" id="{46ACF171-6E5A-6007-96AF-F88437E25EE6}"/>
              </a:ext>
            </a:extLst>
          </p:cNvPr>
          <p:cNvCxnSpPr>
            <a:cxnSpLocks/>
            <a:stCxn id="217" idx="6"/>
            <a:endCxn id="209" idx="2"/>
          </p:cNvCxnSpPr>
          <p:nvPr/>
        </p:nvCxnSpPr>
        <p:spPr>
          <a:xfrm flipV="1">
            <a:off x="6175650" y="2927355"/>
            <a:ext cx="393443" cy="85874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Arrow Connector 472">
            <a:extLst>
              <a:ext uri="{FF2B5EF4-FFF2-40B4-BE49-F238E27FC236}">
                <a16:creationId xmlns:a16="http://schemas.microsoft.com/office/drawing/2014/main" id="{E38BB48F-3878-CEF8-9474-0A5E47EF2F32}"/>
              </a:ext>
            </a:extLst>
          </p:cNvPr>
          <p:cNvCxnSpPr>
            <a:cxnSpLocks/>
            <a:stCxn id="227" idx="6"/>
            <a:endCxn id="209" idx="2"/>
          </p:cNvCxnSpPr>
          <p:nvPr/>
        </p:nvCxnSpPr>
        <p:spPr>
          <a:xfrm flipV="1">
            <a:off x="6175650" y="2927355"/>
            <a:ext cx="393443" cy="171748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Arrow Connector 475">
            <a:extLst>
              <a:ext uri="{FF2B5EF4-FFF2-40B4-BE49-F238E27FC236}">
                <a16:creationId xmlns:a16="http://schemas.microsoft.com/office/drawing/2014/main" id="{3B9BBFD5-0E15-BD7D-C9D1-4727609E6FF2}"/>
              </a:ext>
            </a:extLst>
          </p:cNvPr>
          <p:cNvCxnSpPr>
            <a:cxnSpLocks/>
            <a:stCxn id="237" idx="6"/>
            <a:endCxn id="209" idx="2"/>
          </p:cNvCxnSpPr>
          <p:nvPr/>
        </p:nvCxnSpPr>
        <p:spPr>
          <a:xfrm flipV="1">
            <a:off x="6175650" y="2927355"/>
            <a:ext cx="393443" cy="3433806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Arrow Connector 478">
            <a:extLst>
              <a:ext uri="{FF2B5EF4-FFF2-40B4-BE49-F238E27FC236}">
                <a16:creationId xmlns:a16="http://schemas.microsoft.com/office/drawing/2014/main" id="{1B2055D2-3C1F-D30C-9644-1AE54BB6B5B7}"/>
              </a:ext>
            </a:extLst>
          </p:cNvPr>
          <p:cNvCxnSpPr>
            <a:cxnSpLocks/>
            <a:stCxn id="138" idx="6"/>
            <a:endCxn id="219" idx="2"/>
          </p:cNvCxnSpPr>
          <p:nvPr/>
        </p:nvCxnSpPr>
        <p:spPr>
          <a:xfrm>
            <a:off x="6178762" y="1209868"/>
            <a:ext cx="387219" cy="257622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Arrow Connector 481">
            <a:extLst>
              <a:ext uri="{FF2B5EF4-FFF2-40B4-BE49-F238E27FC236}">
                <a16:creationId xmlns:a16="http://schemas.microsoft.com/office/drawing/2014/main" id="{B2D26196-FB4B-D2B3-D991-A26F20357FDA}"/>
              </a:ext>
            </a:extLst>
          </p:cNvPr>
          <p:cNvCxnSpPr>
            <a:cxnSpLocks/>
            <a:stCxn id="157" idx="6"/>
            <a:endCxn id="219" idx="2"/>
          </p:cNvCxnSpPr>
          <p:nvPr/>
        </p:nvCxnSpPr>
        <p:spPr>
          <a:xfrm>
            <a:off x="6178762" y="2068612"/>
            <a:ext cx="387219" cy="1717485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Arrow Connector 484">
            <a:extLst>
              <a:ext uri="{FF2B5EF4-FFF2-40B4-BE49-F238E27FC236}">
                <a16:creationId xmlns:a16="http://schemas.microsoft.com/office/drawing/2014/main" id="{273BD413-DEB2-3FDD-852E-011CBFD1D438}"/>
              </a:ext>
            </a:extLst>
          </p:cNvPr>
          <p:cNvCxnSpPr>
            <a:cxnSpLocks/>
            <a:stCxn id="207" idx="6"/>
            <a:endCxn id="219" idx="2"/>
          </p:cNvCxnSpPr>
          <p:nvPr/>
        </p:nvCxnSpPr>
        <p:spPr>
          <a:xfrm>
            <a:off x="6178762" y="2927355"/>
            <a:ext cx="387219" cy="85874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Arrow Connector 487">
            <a:extLst>
              <a:ext uri="{FF2B5EF4-FFF2-40B4-BE49-F238E27FC236}">
                <a16:creationId xmlns:a16="http://schemas.microsoft.com/office/drawing/2014/main" id="{CA57A78A-8F04-839C-AABC-BD6E836FF113}"/>
              </a:ext>
            </a:extLst>
          </p:cNvPr>
          <p:cNvCxnSpPr>
            <a:cxnSpLocks/>
            <a:stCxn id="217" idx="6"/>
            <a:endCxn id="219" idx="2"/>
          </p:cNvCxnSpPr>
          <p:nvPr/>
        </p:nvCxnSpPr>
        <p:spPr>
          <a:xfrm>
            <a:off x="6175650" y="3786097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Arrow Connector 490">
            <a:extLst>
              <a:ext uri="{FF2B5EF4-FFF2-40B4-BE49-F238E27FC236}">
                <a16:creationId xmlns:a16="http://schemas.microsoft.com/office/drawing/2014/main" id="{7CEE2B12-0724-0D86-ACAC-A7C2B5EDCD17}"/>
              </a:ext>
            </a:extLst>
          </p:cNvPr>
          <p:cNvCxnSpPr>
            <a:cxnSpLocks/>
            <a:stCxn id="227" idx="6"/>
            <a:endCxn id="219" idx="2"/>
          </p:cNvCxnSpPr>
          <p:nvPr/>
        </p:nvCxnSpPr>
        <p:spPr>
          <a:xfrm flipV="1">
            <a:off x="6175650" y="3786097"/>
            <a:ext cx="390331" cy="85874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Arrow Connector 493">
            <a:extLst>
              <a:ext uri="{FF2B5EF4-FFF2-40B4-BE49-F238E27FC236}">
                <a16:creationId xmlns:a16="http://schemas.microsoft.com/office/drawing/2014/main" id="{81B9A313-18B7-4C52-254B-3B8860D96AF4}"/>
              </a:ext>
            </a:extLst>
          </p:cNvPr>
          <p:cNvCxnSpPr>
            <a:cxnSpLocks/>
            <a:stCxn id="237" idx="6"/>
            <a:endCxn id="219" idx="2"/>
          </p:cNvCxnSpPr>
          <p:nvPr/>
        </p:nvCxnSpPr>
        <p:spPr>
          <a:xfrm flipV="1">
            <a:off x="6175650" y="3786097"/>
            <a:ext cx="390331" cy="257506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Arrow Connector 496">
            <a:extLst>
              <a:ext uri="{FF2B5EF4-FFF2-40B4-BE49-F238E27FC236}">
                <a16:creationId xmlns:a16="http://schemas.microsoft.com/office/drawing/2014/main" id="{ED7BCF59-1576-02C4-206B-778C15B5CF49}"/>
              </a:ext>
            </a:extLst>
          </p:cNvPr>
          <p:cNvCxnSpPr>
            <a:cxnSpLocks/>
            <a:stCxn id="138" idx="6"/>
            <a:endCxn id="229" idx="2"/>
          </p:cNvCxnSpPr>
          <p:nvPr/>
        </p:nvCxnSpPr>
        <p:spPr>
          <a:xfrm>
            <a:off x="6178762" y="1209868"/>
            <a:ext cx="387219" cy="3434971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Arrow Connector 499">
            <a:extLst>
              <a:ext uri="{FF2B5EF4-FFF2-40B4-BE49-F238E27FC236}">
                <a16:creationId xmlns:a16="http://schemas.microsoft.com/office/drawing/2014/main" id="{B14E2CE7-A11D-DB22-091F-FE2EF8A930FC}"/>
              </a:ext>
            </a:extLst>
          </p:cNvPr>
          <p:cNvCxnSpPr>
            <a:cxnSpLocks/>
            <a:stCxn id="157" idx="6"/>
            <a:endCxn id="229" idx="2"/>
          </p:cNvCxnSpPr>
          <p:nvPr/>
        </p:nvCxnSpPr>
        <p:spPr>
          <a:xfrm>
            <a:off x="6178762" y="2068612"/>
            <a:ext cx="387219" cy="2576227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Arrow Connector 502">
            <a:extLst>
              <a:ext uri="{FF2B5EF4-FFF2-40B4-BE49-F238E27FC236}">
                <a16:creationId xmlns:a16="http://schemas.microsoft.com/office/drawing/2014/main" id="{30EEB565-8F1C-F8A7-E336-9ECB6B53C548}"/>
              </a:ext>
            </a:extLst>
          </p:cNvPr>
          <p:cNvCxnSpPr>
            <a:cxnSpLocks/>
            <a:stCxn id="207" idx="6"/>
            <a:endCxn id="229" idx="2"/>
          </p:cNvCxnSpPr>
          <p:nvPr/>
        </p:nvCxnSpPr>
        <p:spPr>
          <a:xfrm>
            <a:off x="6178762" y="2927355"/>
            <a:ext cx="387219" cy="171748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6" name="Straight Arrow Connector 505">
            <a:extLst>
              <a:ext uri="{FF2B5EF4-FFF2-40B4-BE49-F238E27FC236}">
                <a16:creationId xmlns:a16="http://schemas.microsoft.com/office/drawing/2014/main" id="{71CDEDEB-5744-AA6C-1EDB-60F83913ECC7}"/>
              </a:ext>
            </a:extLst>
          </p:cNvPr>
          <p:cNvCxnSpPr>
            <a:cxnSpLocks/>
            <a:stCxn id="217" idx="6"/>
            <a:endCxn id="229" idx="2"/>
          </p:cNvCxnSpPr>
          <p:nvPr/>
        </p:nvCxnSpPr>
        <p:spPr>
          <a:xfrm>
            <a:off x="6175650" y="3786097"/>
            <a:ext cx="390331" cy="85874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Arrow Connector 508">
            <a:extLst>
              <a:ext uri="{FF2B5EF4-FFF2-40B4-BE49-F238E27FC236}">
                <a16:creationId xmlns:a16="http://schemas.microsoft.com/office/drawing/2014/main" id="{735E2C5C-6805-FD39-9558-BBB7671AF8E1}"/>
              </a:ext>
            </a:extLst>
          </p:cNvPr>
          <p:cNvCxnSpPr>
            <a:cxnSpLocks/>
            <a:stCxn id="227" idx="6"/>
            <a:endCxn id="229" idx="2"/>
          </p:cNvCxnSpPr>
          <p:nvPr/>
        </p:nvCxnSpPr>
        <p:spPr>
          <a:xfrm>
            <a:off x="6175650" y="4644839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" name="Straight Arrow Connector 512">
            <a:extLst>
              <a:ext uri="{FF2B5EF4-FFF2-40B4-BE49-F238E27FC236}">
                <a16:creationId xmlns:a16="http://schemas.microsoft.com/office/drawing/2014/main" id="{DAD74F80-D07E-5DCB-BE95-63F60428EB96}"/>
              </a:ext>
            </a:extLst>
          </p:cNvPr>
          <p:cNvCxnSpPr>
            <a:cxnSpLocks/>
            <a:stCxn id="237" idx="6"/>
            <a:endCxn id="229" idx="2"/>
          </p:cNvCxnSpPr>
          <p:nvPr/>
        </p:nvCxnSpPr>
        <p:spPr>
          <a:xfrm flipV="1">
            <a:off x="6175650" y="4644839"/>
            <a:ext cx="390331" cy="171632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Arrow Connector 516">
            <a:extLst>
              <a:ext uri="{FF2B5EF4-FFF2-40B4-BE49-F238E27FC236}">
                <a16:creationId xmlns:a16="http://schemas.microsoft.com/office/drawing/2014/main" id="{388258D1-ABB3-BEA0-F0DF-780DFA478AFE}"/>
              </a:ext>
            </a:extLst>
          </p:cNvPr>
          <p:cNvCxnSpPr>
            <a:cxnSpLocks/>
            <a:stCxn id="138" idx="6"/>
            <a:endCxn id="239" idx="2"/>
          </p:cNvCxnSpPr>
          <p:nvPr/>
        </p:nvCxnSpPr>
        <p:spPr>
          <a:xfrm>
            <a:off x="6178762" y="1209868"/>
            <a:ext cx="387219" cy="515129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Arrow Connector 519">
            <a:extLst>
              <a:ext uri="{FF2B5EF4-FFF2-40B4-BE49-F238E27FC236}">
                <a16:creationId xmlns:a16="http://schemas.microsoft.com/office/drawing/2014/main" id="{D2C13404-8291-8D9F-3671-CA9BFC24507C}"/>
              </a:ext>
            </a:extLst>
          </p:cNvPr>
          <p:cNvCxnSpPr>
            <a:cxnSpLocks/>
            <a:stCxn id="157" idx="6"/>
            <a:endCxn id="239" idx="2"/>
          </p:cNvCxnSpPr>
          <p:nvPr/>
        </p:nvCxnSpPr>
        <p:spPr>
          <a:xfrm>
            <a:off x="6178762" y="2068612"/>
            <a:ext cx="387219" cy="429254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Arrow Connector 522">
            <a:extLst>
              <a:ext uri="{FF2B5EF4-FFF2-40B4-BE49-F238E27FC236}">
                <a16:creationId xmlns:a16="http://schemas.microsoft.com/office/drawing/2014/main" id="{3C8AE444-DAFA-D496-F230-0C23B5272D93}"/>
              </a:ext>
            </a:extLst>
          </p:cNvPr>
          <p:cNvCxnSpPr>
            <a:cxnSpLocks/>
            <a:stCxn id="207" idx="6"/>
            <a:endCxn id="239" idx="2"/>
          </p:cNvCxnSpPr>
          <p:nvPr/>
        </p:nvCxnSpPr>
        <p:spPr>
          <a:xfrm>
            <a:off x="6178762" y="2927355"/>
            <a:ext cx="387219" cy="3433806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Arrow Connector 525">
            <a:extLst>
              <a:ext uri="{FF2B5EF4-FFF2-40B4-BE49-F238E27FC236}">
                <a16:creationId xmlns:a16="http://schemas.microsoft.com/office/drawing/2014/main" id="{19FD5D17-DE92-8F01-E263-7F1D9CAD05A5}"/>
              </a:ext>
            </a:extLst>
          </p:cNvPr>
          <p:cNvCxnSpPr>
            <a:cxnSpLocks/>
            <a:stCxn id="217" idx="6"/>
            <a:endCxn id="239" idx="2"/>
          </p:cNvCxnSpPr>
          <p:nvPr/>
        </p:nvCxnSpPr>
        <p:spPr>
          <a:xfrm>
            <a:off x="6175650" y="3786097"/>
            <a:ext cx="390331" cy="257506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Arrow Connector 528">
            <a:extLst>
              <a:ext uri="{FF2B5EF4-FFF2-40B4-BE49-F238E27FC236}">
                <a16:creationId xmlns:a16="http://schemas.microsoft.com/office/drawing/2014/main" id="{1118E9B2-1D52-647F-05DC-498AC30A4415}"/>
              </a:ext>
            </a:extLst>
          </p:cNvPr>
          <p:cNvCxnSpPr>
            <a:cxnSpLocks/>
            <a:stCxn id="227" idx="6"/>
            <a:endCxn id="239" idx="2"/>
          </p:cNvCxnSpPr>
          <p:nvPr/>
        </p:nvCxnSpPr>
        <p:spPr>
          <a:xfrm>
            <a:off x="6175650" y="4644839"/>
            <a:ext cx="390331" cy="171632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Arrow Connector 531">
            <a:extLst>
              <a:ext uri="{FF2B5EF4-FFF2-40B4-BE49-F238E27FC236}">
                <a16:creationId xmlns:a16="http://schemas.microsoft.com/office/drawing/2014/main" id="{56384BEA-E88A-A5F6-6F74-48D20F4D1523}"/>
              </a:ext>
            </a:extLst>
          </p:cNvPr>
          <p:cNvCxnSpPr>
            <a:cxnSpLocks/>
            <a:stCxn id="237" idx="6"/>
            <a:endCxn id="240" idx="1"/>
          </p:cNvCxnSpPr>
          <p:nvPr/>
        </p:nvCxnSpPr>
        <p:spPr>
          <a:xfrm>
            <a:off x="6175650" y="6361161"/>
            <a:ext cx="406918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Arrow Connector 534">
            <a:extLst>
              <a:ext uri="{FF2B5EF4-FFF2-40B4-BE49-F238E27FC236}">
                <a16:creationId xmlns:a16="http://schemas.microsoft.com/office/drawing/2014/main" id="{ACEE7BA2-9CA0-E8B7-A621-36C992ABA075}"/>
              </a:ext>
            </a:extLst>
          </p:cNvPr>
          <p:cNvCxnSpPr>
            <a:cxnSpLocks/>
          </p:cNvCxnSpPr>
          <p:nvPr/>
        </p:nvCxnSpPr>
        <p:spPr>
          <a:xfrm>
            <a:off x="7308798" y="1209868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Arrow Connector 535">
            <a:extLst>
              <a:ext uri="{FF2B5EF4-FFF2-40B4-BE49-F238E27FC236}">
                <a16:creationId xmlns:a16="http://schemas.microsoft.com/office/drawing/2014/main" id="{2A991461-6548-11A4-1B23-3B7C51CA139D}"/>
              </a:ext>
            </a:extLst>
          </p:cNvPr>
          <p:cNvCxnSpPr>
            <a:cxnSpLocks/>
          </p:cNvCxnSpPr>
          <p:nvPr/>
        </p:nvCxnSpPr>
        <p:spPr>
          <a:xfrm flipV="1">
            <a:off x="7308798" y="1209868"/>
            <a:ext cx="390331" cy="85874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7" name="Straight Arrow Connector 536">
            <a:extLst>
              <a:ext uri="{FF2B5EF4-FFF2-40B4-BE49-F238E27FC236}">
                <a16:creationId xmlns:a16="http://schemas.microsoft.com/office/drawing/2014/main" id="{94D75850-C84F-D4A6-57C2-F607008BE920}"/>
              </a:ext>
            </a:extLst>
          </p:cNvPr>
          <p:cNvCxnSpPr>
            <a:cxnSpLocks/>
          </p:cNvCxnSpPr>
          <p:nvPr/>
        </p:nvCxnSpPr>
        <p:spPr>
          <a:xfrm flipV="1">
            <a:off x="7308798" y="1209868"/>
            <a:ext cx="390331" cy="1717487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8" name="Straight Arrow Connector 537">
            <a:extLst>
              <a:ext uri="{FF2B5EF4-FFF2-40B4-BE49-F238E27FC236}">
                <a16:creationId xmlns:a16="http://schemas.microsoft.com/office/drawing/2014/main" id="{84D98A2B-414B-C30B-D3F5-0DAA43585739}"/>
              </a:ext>
            </a:extLst>
          </p:cNvPr>
          <p:cNvCxnSpPr>
            <a:cxnSpLocks/>
          </p:cNvCxnSpPr>
          <p:nvPr/>
        </p:nvCxnSpPr>
        <p:spPr>
          <a:xfrm flipV="1">
            <a:off x="7305686" y="1209868"/>
            <a:ext cx="393443" cy="257622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Straight Arrow Connector 538">
            <a:extLst>
              <a:ext uri="{FF2B5EF4-FFF2-40B4-BE49-F238E27FC236}">
                <a16:creationId xmlns:a16="http://schemas.microsoft.com/office/drawing/2014/main" id="{2AEFDDAA-AA82-09F0-6125-FD4BF6561BDF}"/>
              </a:ext>
            </a:extLst>
          </p:cNvPr>
          <p:cNvCxnSpPr>
            <a:cxnSpLocks/>
          </p:cNvCxnSpPr>
          <p:nvPr/>
        </p:nvCxnSpPr>
        <p:spPr>
          <a:xfrm flipV="1">
            <a:off x="7305686" y="1209868"/>
            <a:ext cx="393443" cy="3434971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0" name="Straight Arrow Connector 539">
            <a:extLst>
              <a:ext uri="{FF2B5EF4-FFF2-40B4-BE49-F238E27FC236}">
                <a16:creationId xmlns:a16="http://schemas.microsoft.com/office/drawing/2014/main" id="{08B9D248-B31D-2E24-48D0-3EFB4078E26A}"/>
              </a:ext>
            </a:extLst>
          </p:cNvPr>
          <p:cNvCxnSpPr>
            <a:cxnSpLocks/>
          </p:cNvCxnSpPr>
          <p:nvPr/>
        </p:nvCxnSpPr>
        <p:spPr>
          <a:xfrm flipV="1">
            <a:off x="7305686" y="1209868"/>
            <a:ext cx="393443" cy="515129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Arrow Connector 540">
            <a:extLst>
              <a:ext uri="{FF2B5EF4-FFF2-40B4-BE49-F238E27FC236}">
                <a16:creationId xmlns:a16="http://schemas.microsoft.com/office/drawing/2014/main" id="{87242B37-7F15-9DD7-D812-D99F08B29C65}"/>
              </a:ext>
            </a:extLst>
          </p:cNvPr>
          <p:cNvCxnSpPr>
            <a:cxnSpLocks/>
          </p:cNvCxnSpPr>
          <p:nvPr/>
        </p:nvCxnSpPr>
        <p:spPr>
          <a:xfrm>
            <a:off x="7308798" y="1209868"/>
            <a:ext cx="390331" cy="85874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Arrow Connector 541">
            <a:extLst>
              <a:ext uri="{FF2B5EF4-FFF2-40B4-BE49-F238E27FC236}">
                <a16:creationId xmlns:a16="http://schemas.microsoft.com/office/drawing/2014/main" id="{4B87F986-DC55-75E9-AC8C-9E30866D3A77}"/>
              </a:ext>
            </a:extLst>
          </p:cNvPr>
          <p:cNvCxnSpPr>
            <a:cxnSpLocks/>
          </p:cNvCxnSpPr>
          <p:nvPr/>
        </p:nvCxnSpPr>
        <p:spPr>
          <a:xfrm>
            <a:off x="7308798" y="2068612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Arrow Connector 542">
            <a:extLst>
              <a:ext uri="{FF2B5EF4-FFF2-40B4-BE49-F238E27FC236}">
                <a16:creationId xmlns:a16="http://schemas.microsoft.com/office/drawing/2014/main" id="{5251739D-FD43-A13C-176C-ADC124C2DBF8}"/>
              </a:ext>
            </a:extLst>
          </p:cNvPr>
          <p:cNvCxnSpPr>
            <a:cxnSpLocks/>
          </p:cNvCxnSpPr>
          <p:nvPr/>
        </p:nvCxnSpPr>
        <p:spPr>
          <a:xfrm flipV="1">
            <a:off x="7308798" y="2068612"/>
            <a:ext cx="390331" cy="85874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4" name="Straight Arrow Connector 543">
            <a:extLst>
              <a:ext uri="{FF2B5EF4-FFF2-40B4-BE49-F238E27FC236}">
                <a16:creationId xmlns:a16="http://schemas.microsoft.com/office/drawing/2014/main" id="{24B346C3-1360-32D1-14CD-21100CE7997D}"/>
              </a:ext>
            </a:extLst>
          </p:cNvPr>
          <p:cNvCxnSpPr>
            <a:cxnSpLocks/>
          </p:cNvCxnSpPr>
          <p:nvPr/>
        </p:nvCxnSpPr>
        <p:spPr>
          <a:xfrm flipV="1">
            <a:off x="7308798" y="2068612"/>
            <a:ext cx="390331" cy="85874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5" name="Straight Arrow Connector 544">
            <a:extLst>
              <a:ext uri="{FF2B5EF4-FFF2-40B4-BE49-F238E27FC236}">
                <a16:creationId xmlns:a16="http://schemas.microsoft.com/office/drawing/2014/main" id="{E5EF4CA8-46E0-F35F-CBC8-7D1E2BAC7E98}"/>
              </a:ext>
            </a:extLst>
          </p:cNvPr>
          <p:cNvCxnSpPr>
            <a:cxnSpLocks/>
          </p:cNvCxnSpPr>
          <p:nvPr/>
        </p:nvCxnSpPr>
        <p:spPr>
          <a:xfrm flipV="1">
            <a:off x="7305686" y="2068612"/>
            <a:ext cx="393443" cy="1717485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6" name="Straight Arrow Connector 545">
            <a:extLst>
              <a:ext uri="{FF2B5EF4-FFF2-40B4-BE49-F238E27FC236}">
                <a16:creationId xmlns:a16="http://schemas.microsoft.com/office/drawing/2014/main" id="{7F44020E-C0F9-CF99-1BD9-40D388BCC297}"/>
              </a:ext>
            </a:extLst>
          </p:cNvPr>
          <p:cNvCxnSpPr>
            <a:cxnSpLocks/>
          </p:cNvCxnSpPr>
          <p:nvPr/>
        </p:nvCxnSpPr>
        <p:spPr>
          <a:xfrm flipV="1">
            <a:off x="7305686" y="2068612"/>
            <a:ext cx="393443" cy="2576227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7" name="Straight Arrow Connector 546">
            <a:extLst>
              <a:ext uri="{FF2B5EF4-FFF2-40B4-BE49-F238E27FC236}">
                <a16:creationId xmlns:a16="http://schemas.microsoft.com/office/drawing/2014/main" id="{93CDB4C5-9A5E-BA15-852E-F8068517E12D}"/>
              </a:ext>
            </a:extLst>
          </p:cNvPr>
          <p:cNvCxnSpPr>
            <a:cxnSpLocks/>
          </p:cNvCxnSpPr>
          <p:nvPr/>
        </p:nvCxnSpPr>
        <p:spPr>
          <a:xfrm flipV="1">
            <a:off x="7305686" y="2068612"/>
            <a:ext cx="393443" cy="429254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8" name="Straight Arrow Connector 547">
            <a:extLst>
              <a:ext uri="{FF2B5EF4-FFF2-40B4-BE49-F238E27FC236}">
                <a16:creationId xmlns:a16="http://schemas.microsoft.com/office/drawing/2014/main" id="{BF4AD8A1-59F4-D2EC-372F-F5B9FEE7AD16}"/>
              </a:ext>
            </a:extLst>
          </p:cNvPr>
          <p:cNvCxnSpPr>
            <a:cxnSpLocks/>
          </p:cNvCxnSpPr>
          <p:nvPr/>
        </p:nvCxnSpPr>
        <p:spPr>
          <a:xfrm>
            <a:off x="7308798" y="1209868"/>
            <a:ext cx="390331" cy="1717487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Straight Arrow Connector 548">
            <a:extLst>
              <a:ext uri="{FF2B5EF4-FFF2-40B4-BE49-F238E27FC236}">
                <a16:creationId xmlns:a16="http://schemas.microsoft.com/office/drawing/2014/main" id="{598A7990-F52B-B2D9-F3C5-454D847525D1}"/>
              </a:ext>
            </a:extLst>
          </p:cNvPr>
          <p:cNvCxnSpPr>
            <a:cxnSpLocks/>
          </p:cNvCxnSpPr>
          <p:nvPr/>
        </p:nvCxnSpPr>
        <p:spPr>
          <a:xfrm>
            <a:off x="7308798" y="2068612"/>
            <a:ext cx="390331" cy="85874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Arrow Connector 549">
            <a:extLst>
              <a:ext uri="{FF2B5EF4-FFF2-40B4-BE49-F238E27FC236}">
                <a16:creationId xmlns:a16="http://schemas.microsoft.com/office/drawing/2014/main" id="{0E131CDC-0C4D-C044-9726-63281F6DF98A}"/>
              </a:ext>
            </a:extLst>
          </p:cNvPr>
          <p:cNvCxnSpPr>
            <a:cxnSpLocks/>
          </p:cNvCxnSpPr>
          <p:nvPr/>
        </p:nvCxnSpPr>
        <p:spPr>
          <a:xfrm>
            <a:off x="7308798" y="2927355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Straight Arrow Connector 550">
            <a:extLst>
              <a:ext uri="{FF2B5EF4-FFF2-40B4-BE49-F238E27FC236}">
                <a16:creationId xmlns:a16="http://schemas.microsoft.com/office/drawing/2014/main" id="{3915B7BF-770F-7FDE-C68A-EAB937A4B6D3}"/>
              </a:ext>
            </a:extLst>
          </p:cNvPr>
          <p:cNvCxnSpPr>
            <a:cxnSpLocks/>
          </p:cNvCxnSpPr>
          <p:nvPr/>
        </p:nvCxnSpPr>
        <p:spPr>
          <a:xfrm flipV="1">
            <a:off x="7305686" y="2927355"/>
            <a:ext cx="393443" cy="85874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2" name="Straight Arrow Connector 551">
            <a:extLst>
              <a:ext uri="{FF2B5EF4-FFF2-40B4-BE49-F238E27FC236}">
                <a16:creationId xmlns:a16="http://schemas.microsoft.com/office/drawing/2014/main" id="{4C05B4B0-EFCD-40BE-D435-CC05D4CF7A48}"/>
              </a:ext>
            </a:extLst>
          </p:cNvPr>
          <p:cNvCxnSpPr>
            <a:cxnSpLocks/>
          </p:cNvCxnSpPr>
          <p:nvPr/>
        </p:nvCxnSpPr>
        <p:spPr>
          <a:xfrm flipV="1">
            <a:off x="7305686" y="2927355"/>
            <a:ext cx="393443" cy="171748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3" name="Straight Arrow Connector 552">
            <a:extLst>
              <a:ext uri="{FF2B5EF4-FFF2-40B4-BE49-F238E27FC236}">
                <a16:creationId xmlns:a16="http://schemas.microsoft.com/office/drawing/2014/main" id="{2A793279-AAD3-E62C-0115-4FD282E072D5}"/>
              </a:ext>
            </a:extLst>
          </p:cNvPr>
          <p:cNvCxnSpPr>
            <a:cxnSpLocks/>
          </p:cNvCxnSpPr>
          <p:nvPr/>
        </p:nvCxnSpPr>
        <p:spPr>
          <a:xfrm flipV="1">
            <a:off x="7305686" y="2927355"/>
            <a:ext cx="393443" cy="3433806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Straight Arrow Connector 553">
            <a:extLst>
              <a:ext uri="{FF2B5EF4-FFF2-40B4-BE49-F238E27FC236}">
                <a16:creationId xmlns:a16="http://schemas.microsoft.com/office/drawing/2014/main" id="{5A4CB40D-1C22-AF91-BC6E-83CBEDE2ECC0}"/>
              </a:ext>
            </a:extLst>
          </p:cNvPr>
          <p:cNvCxnSpPr>
            <a:cxnSpLocks/>
          </p:cNvCxnSpPr>
          <p:nvPr/>
        </p:nvCxnSpPr>
        <p:spPr>
          <a:xfrm>
            <a:off x="7308798" y="1209868"/>
            <a:ext cx="387219" cy="257622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Straight Arrow Connector 554">
            <a:extLst>
              <a:ext uri="{FF2B5EF4-FFF2-40B4-BE49-F238E27FC236}">
                <a16:creationId xmlns:a16="http://schemas.microsoft.com/office/drawing/2014/main" id="{15D62DED-2348-40CA-6D0F-E901A5DBF79E}"/>
              </a:ext>
            </a:extLst>
          </p:cNvPr>
          <p:cNvCxnSpPr>
            <a:cxnSpLocks/>
          </p:cNvCxnSpPr>
          <p:nvPr/>
        </p:nvCxnSpPr>
        <p:spPr>
          <a:xfrm>
            <a:off x="7308798" y="2068612"/>
            <a:ext cx="387219" cy="1717485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Arrow Connector 555">
            <a:extLst>
              <a:ext uri="{FF2B5EF4-FFF2-40B4-BE49-F238E27FC236}">
                <a16:creationId xmlns:a16="http://schemas.microsoft.com/office/drawing/2014/main" id="{61D3AF96-F4B5-6AF3-AEB8-443764DE8C85}"/>
              </a:ext>
            </a:extLst>
          </p:cNvPr>
          <p:cNvCxnSpPr>
            <a:cxnSpLocks/>
          </p:cNvCxnSpPr>
          <p:nvPr/>
        </p:nvCxnSpPr>
        <p:spPr>
          <a:xfrm>
            <a:off x="7308798" y="2927355"/>
            <a:ext cx="387219" cy="85874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7" name="Straight Arrow Connector 556">
            <a:extLst>
              <a:ext uri="{FF2B5EF4-FFF2-40B4-BE49-F238E27FC236}">
                <a16:creationId xmlns:a16="http://schemas.microsoft.com/office/drawing/2014/main" id="{011FA2F7-D8DC-C345-2A3E-E13C5CC31AF6}"/>
              </a:ext>
            </a:extLst>
          </p:cNvPr>
          <p:cNvCxnSpPr>
            <a:cxnSpLocks/>
          </p:cNvCxnSpPr>
          <p:nvPr/>
        </p:nvCxnSpPr>
        <p:spPr>
          <a:xfrm>
            <a:off x="7305686" y="3786097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8" name="Straight Arrow Connector 557">
            <a:extLst>
              <a:ext uri="{FF2B5EF4-FFF2-40B4-BE49-F238E27FC236}">
                <a16:creationId xmlns:a16="http://schemas.microsoft.com/office/drawing/2014/main" id="{2863DBCA-1C04-E6C5-313F-8DA55314DF9C}"/>
              </a:ext>
            </a:extLst>
          </p:cNvPr>
          <p:cNvCxnSpPr>
            <a:cxnSpLocks/>
          </p:cNvCxnSpPr>
          <p:nvPr/>
        </p:nvCxnSpPr>
        <p:spPr>
          <a:xfrm flipV="1">
            <a:off x="7305686" y="3786097"/>
            <a:ext cx="390331" cy="85874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Straight Arrow Connector 558">
            <a:extLst>
              <a:ext uri="{FF2B5EF4-FFF2-40B4-BE49-F238E27FC236}">
                <a16:creationId xmlns:a16="http://schemas.microsoft.com/office/drawing/2014/main" id="{97C2CF6A-47A8-ACDD-CCB9-DB4BF144D1C5}"/>
              </a:ext>
            </a:extLst>
          </p:cNvPr>
          <p:cNvCxnSpPr>
            <a:cxnSpLocks/>
          </p:cNvCxnSpPr>
          <p:nvPr/>
        </p:nvCxnSpPr>
        <p:spPr>
          <a:xfrm flipV="1">
            <a:off x="7305686" y="3786097"/>
            <a:ext cx="390331" cy="257506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Straight Arrow Connector 559">
            <a:extLst>
              <a:ext uri="{FF2B5EF4-FFF2-40B4-BE49-F238E27FC236}">
                <a16:creationId xmlns:a16="http://schemas.microsoft.com/office/drawing/2014/main" id="{FEC7366B-DB78-C263-4C37-5949F613FC44}"/>
              </a:ext>
            </a:extLst>
          </p:cNvPr>
          <p:cNvCxnSpPr>
            <a:cxnSpLocks/>
          </p:cNvCxnSpPr>
          <p:nvPr/>
        </p:nvCxnSpPr>
        <p:spPr>
          <a:xfrm>
            <a:off x="7308798" y="1209868"/>
            <a:ext cx="387219" cy="3434971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Straight Arrow Connector 560">
            <a:extLst>
              <a:ext uri="{FF2B5EF4-FFF2-40B4-BE49-F238E27FC236}">
                <a16:creationId xmlns:a16="http://schemas.microsoft.com/office/drawing/2014/main" id="{C8633CD9-5C69-1C21-C245-4298ABB5B4F0}"/>
              </a:ext>
            </a:extLst>
          </p:cNvPr>
          <p:cNvCxnSpPr>
            <a:cxnSpLocks/>
          </p:cNvCxnSpPr>
          <p:nvPr/>
        </p:nvCxnSpPr>
        <p:spPr>
          <a:xfrm>
            <a:off x="7308798" y="2068612"/>
            <a:ext cx="387219" cy="2576227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2" name="Straight Arrow Connector 561">
            <a:extLst>
              <a:ext uri="{FF2B5EF4-FFF2-40B4-BE49-F238E27FC236}">
                <a16:creationId xmlns:a16="http://schemas.microsoft.com/office/drawing/2014/main" id="{D9ADF139-18F1-161A-4E0B-1141CFBFCFB0}"/>
              </a:ext>
            </a:extLst>
          </p:cNvPr>
          <p:cNvCxnSpPr>
            <a:cxnSpLocks/>
          </p:cNvCxnSpPr>
          <p:nvPr/>
        </p:nvCxnSpPr>
        <p:spPr>
          <a:xfrm>
            <a:off x="7308798" y="2927355"/>
            <a:ext cx="387219" cy="171748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Arrow Connector 562">
            <a:extLst>
              <a:ext uri="{FF2B5EF4-FFF2-40B4-BE49-F238E27FC236}">
                <a16:creationId xmlns:a16="http://schemas.microsoft.com/office/drawing/2014/main" id="{98521576-B8C7-DC63-D33A-9374BBCD5F24}"/>
              </a:ext>
            </a:extLst>
          </p:cNvPr>
          <p:cNvCxnSpPr>
            <a:cxnSpLocks/>
          </p:cNvCxnSpPr>
          <p:nvPr/>
        </p:nvCxnSpPr>
        <p:spPr>
          <a:xfrm>
            <a:off x="7305686" y="3786097"/>
            <a:ext cx="390331" cy="85874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Straight Arrow Connector 563">
            <a:extLst>
              <a:ext uri="{FF2B5EF4-FFF2-40B4-BE49-F238E27FC236}">
                <a16:creationId xmlns:a16="http://schemas.microsoft.com/office/drawing/2014/main" id="{11C389DA-7C3A-6B42-5357-1E67E9202CFB}"/>
              </a:ext>
            </a:extLst>
          </p:cNvPr>
          <p:cNvCxnSpPr>
            <a:cxnSpLocks/>
          </p:cNvCxnSpPr>
          <p:nvPr/>
        </p:nvCxnSpPr>
        <p:spPr>
          <a:xfrm>
            <a:off x="7305686" y="4644839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5" name="Straight Arrow Connector 564">
            <a:extLst>
              <a:ext uri="{FF2B5EF4-FFF2-40B4-BE49-F238E27FC236}">
                <a16:creationId xmlns:a16="http://schemas.microsoft.com/office/drawing/2014/main" id="{71AE597D-A447-306D-B828-68C00E1CA7EC}"/>
              </a:ext>
            </a:extLst>
          </p:cNvPr>
          <p:cNvCxnSpPr>
            <a:cxnSpLocks/>
          </p:cNvCxnSpPr>
          <p:nvPr/>
        </p:nvCxnSpPr>
        <p:spPr>
          <a:xfrm flipV="1">
            <a:off x="7305686" y="4644839"/>
            <a:ext cx="390331" cy="171632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Arrow Connector 565">
            <a:extLst>
              <a:ext uri="{FF2B5EF4-FFF2-40B4-BE49-F238E27FC236}">
                <a16:creationId xmlns:a16="http://schemas.microsoft.com/office/drawing/2014/main" id="{F7EF5E3D-F76A-3B9D-A33E-38BE163727EE}"/>
              </a:ext>
            </a:extLst>
          </p:cNvPr>
          <p:cNvCxnSpPr>
            <a:cxnSpLocks/>
          </p:cNvCxnSpPr>
          <p:nvPr/>
        </p:nvCxnSpPr>
        <p:spPr>
          <a:xfrm>
            <a:off x="7308798" y="1209868"/>
            <a:ext cx="387219" cy="515129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Straight Arrow Connector 566">
            <a:extLst>
              <a:ext uri="{FF2B5EF4-FFF2-40B4-BE49-F238E27FC236}">
                <a16:creationId xmlns:a16="http://schemas.microsoft.com/office/drawing/2014/main" id="{8FCACCEC-DFAF-46A9-321D-B465BA7E1976}"/>
              </a:ext>
            </a:extLst>
          </p:cNvPr>
          <p:cNvCxnSpPr>
            <a:cxnSpLocks/>
          </p:cNvCxnSpPr>
          <p:nvPr/>
        </p:nvCxnSpPr>
        <p:spPr>
          <a:xfrm>
            <a:off x="7308798" y="2068612"/>
            <a:ext cx="387219" cy="429254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Straight Arrow Connector 567">
            <a:extLst>
              <a:ext uri="{FF2B5EF4-FFF2-40B4-BE49-F238E27FC236}">
                <a16:creationId xmlns:a16="http://schemas.microsoft.com/office/drawing/2014/main" id="{B4518E79-002D-37FC-BFA5-5FE883A3EC76}"/>
              </a:ext>
            </a:extLst>
          </p:cNvPr>
          <p:cNvCxnSpPr>
            <a:cxnSpLocks/>
          </p:cNvCxnSpPr>
          <p:nvPr/>
        </p:nvCxnSpPr>
        <p:spPr>
          <a:xfrm>
            <a:off x="7308798" y="2927355"/>
            <a:ext cx="387219" cy="3433806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Arrow Connector 568">
            <a:extLst>
              <a:ext uri="{FF2B5EF4-FFF2-40B4-BE49-F238E27FC236}">
                <a16:creationId xmlns:a16="http://schemas.microsoft.com/office/drawing/2014/main" id="{D9897DA7-424D-509F-CB24-919E03348A98}"/>
              </a:ext>
            </a:extLst>
          </p:cNvPr>
          <p:cNvCxnSpPr>
            <a:cxnSpLocks/>
          </p:cNvCxnSpPr>
          <p:nvPr/>
        </p:nvCxnSpPr>
        <p:spPr>
          <a:xfrm>
            <a:off x="7305686" y="3786097"/>
            <a:ext cx="390331" cy="257506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Straight Arrow Connector 569">
            <a:extLst>
              <a:ext uri="{FF2B5EF4-FFF2-40B4-BE49-F238E27FC236}">
                <a16:creationId xmlns:a16="http://schemas.microsoft.com/office/drawing/2014/main" id="{EFB7EAAF-380B-AD4C-1671-AAA6FE90A392}"/>
              </a:ext>
            </a:extLst>
          </p:cNvPr>
          <p:cNvCxnSpPr>
            <a:cxnSpLocks/>
          </p:cNvCxnSpPr>
          <p:nvPr/>
        </p:nvCxnSpPr>
        <p:spPr>
          <a:xfrm>
            <a:off x="7305686" y="4644839"/>
            <a:ext cx="390331" cy="171632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Straight Arrow Connector 570">
            <a:extLst>
              <a:ext uri="{FF2B5EF4-FFF2-40B4-BE49-F238E27FC236}">
                <a16:creationId xmlns:a16="http://schemas.microsoft.com/office/drawing/2014/main" id="{241BED37-E1D7-E928-20F1-8729A7B25720}"/>
              </a:ext>
            </a:extLst>
          </p:cNvPr>
          <p:cNvCxnSpPr>
            <a:cxnSpLocks/>
          </p:cNvCxnSpPr>
          <p:nvPr/>
        </p:nvCxnSpPr>
        <p:spPr>
          <a:xfrm>
            <a:off x="7305686" y="6361161"/>
            <a:ext cx="406918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2" name="Straight Arrow Connector 571">
            <a:extLst>
              <a:ext uri="{FF2B5EF4-FFF2-40B4-BE49-F238E27FC236}">
                <a16:creationId xmlns:a16="http://schemas.microsoft.com/office/drawing/2014/main" id="{C71FC679-8B34-CACB-3634-210E7FC2DB24}"/>
              </a:ext>
            </a:extLst>
          </p:cNvPr>
          <p:cNvCxnSpPr>
            <a:cxnSpLocks/>
          </p:cNvCxnSpPr>
          <p:nvPr/>
        </p:nvCxnSpPr>
        <p:spPr>
          <a:xfrm>
            <a:off x="8431759" y="1209868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3" name="Straight Arrow Connector 572">
            <a:extLst>
              <a:ext uri="{FF2B5EF4-FFF2-40B4-BE49-F238E27FC236}">
                <a16:creationId xmlns:a16="http://schemas.microsoft.com/office/drawing/2014/main" id="{1149AE62-5E03-3B7F-3352-84A6D6FA2DBB}"/>
              </a:ext>
            </a:extLst>
          </p:cNvPr>
          <p:cNvCxnSpPr>
            <a:cxnSpLocks/>
          </p:cNvCxnSpPr>
          <p:nvPr/>
        </p:nvCxnSpPr>
        <p:spPr>
          <a:xfrm flipV="1">
            <a:off x="8431759" y="1209868"/>
            <a:ext cx="390331" cy="85874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4" name="Straight Arrow Connector 573">
            <a:extLst>
              <a:ext uri="{FF2B5EF4-FFF2-40B4-BE49-F238E27FC236}">
                <a16:creationId xmlns:a16="http://schemas.microsoft.com/office/drawing/2014/main" id="{52075EA6-3E5B-29D9-FEA0-661F296696EC}"/>
              </a:ext>
            </a:extLst>
          </p:cNvPr>
          <p:cNvCxnSpPr>
            <a:cxnSpLocks/>
          </p:cNvCxnSpPr>
          <p:nvPr/>
        </p:nvCxnSpPr>
        <p:spPr>
          <a:xfrm flipV="1">
            <a:off x="8431759" y="1209868"/>
            <a:ext cx="390331" cy="1717487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5" name="Straight Arrow Connector 574">
            <a:extLst>
              <a:ext uri="{FF2B5EF4-FFF2-40B4-BE49-F238E27FC236}">
                <a16:creationId xmlns:a16="http://schemas.microsoft.com/office/drawing/2014/main" id="{79DD1934-EE90-C900-6507-ADF540CB462E}"/>
              </a:ext>
            </a:extLst>
          </p:cNvPr>
          <p:cNvCxnSpPr>
            <a:cxnSpLocks/>
          </p:cNvCxnSpPr>
          <p:nvPr/>
        </p:nvCxnSpPr>
        <p:spPr>
          <a:xfrm flipV="1">
            <a:off x="8428647" y="1209868"/>
            <a:ext cx="393443" cy="257622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Straight Arrow Connector 575">
            <a:extLst>
              <a:ext uri="{FF2B5EF4-FFF2-40B4-BE49-F238E27FC236}">
                <a16:creationId xmlns:a16="http://schemas.microsoft.com/office/drawing/2014/main" id="{AFCE5A14-4098-A908-620E-2D53D493DB96}"/>
              </a:ext>
            </a:extLst>
          </p:cNvPr>
          <p:cNvCxnSpPr>
            <a:cxnSpLocks/>
          </p:cNvCxnSpPr>
          <p:nvPr/>
        </p:nvCxnSpPr>
        <p:spPr>
          <a:xfrm flipV="1">
            <a:off x="8428647" y="1209868"/>
            <a:ext cx="393443" cy="3434971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Arrow Connector 576">
            <a:extLst>
              <a:ext uri="{FF2B5EF4-FFF2-40B4-BE49-F238E27FC236}">
                <a16:creationId xmlns:a16="http://schemas.microsoft.com/office/drawing/2014/main" id="{B5E581DB-8789-DBAD-86D5-6C720F7D42D7}"/>
              </a:ext>
            </a:extLst>
          </p:cNvPr>
          <p:cNvCxnSpPr>
            <a:cxnSpLocks/>
          </p:cNvCxnSpPr>
          <p:nvPr/>
        </p:nvCxnSpPr>
        <p:spPr>
          <a:xfrm flipV="1">
            <a:off x="8428647" y="1209868"/>
            <a:ext cx="393443" cy="515129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Arrow Connector 577">
            <a:extLst>
              <a:ext uri="{FF2B5EF4-FFF2-40B4-BE49-F238E27FC236}">
                <a16:creationId xmlns:a16="http://schemas.microsoft.com/office/drawing/2014/main" id="{07503DB3-9D80-46A7-70B7-69D97ECF7700}"/>
              </a:ext>
            </a:extLst>
          </p:cNvPr>
          <p:cNvCxnSpPr>
            <a:cxnSpLocks/>
          </p:cNvCxnSpPr>
          <p:nvPr/>
        </p:nvCxnSpPr>
        <p:spPr>
          <a:xfrm>
            <a:off x="8431759" y="1209868"/>
            <a:ext cx="390331" cy="85874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Arrow Connector 578">
            <a:extLst>
              <a:ext uri="{FF2B5EF4-FFF2-40B4-BE49-F238E27FC236}">
                <a16:creationId xmlns:a16="http://schemas.microsoft.com/office/drawing/2014/main" id="{B043ADEC-82C0-AC43-250A-523FC228AEA7}"/>
              </a:ext>
            </a:extLst>
          </p:cNvPr>
          <p:cNvCxnSpPr>
            <a:cxnSpLocks/>
          </p:cNvCxnSpPr>
          <p:nvPr/>
        </p:nvCxnSpPr>
        <p:spPr>
          <a:xfrm>
            <a:off x="8431759" y="2068612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Arrow Connector 579">
            <a:extLst>
              <a:ext uri="{FF2B5EF4-FFF2-40B4-BE49-F238E27FC236}">
                <a16:creationId xmlns:a16="http://schemas.microsoft.com/office/drawing/2014/main" id="{FAEEF47B-A89E-6FDB-AE49-63A0FDB3AFA6}"/>
              </a:ext>
            </a:extLst>
          </p:cNvPr>
          <p:cNvCxnSpPr>
            <a:cxnSpLocks/>
          </p:cNvCxnSpPr>
          <p:nvPr/>
        </p:nvCxnSpPr>
        <p:spPr>
          <a:xfrm flipV="1">
            <a:off x="8431759" y="2068612"/>
            <a:ext cx="390331" cy="85874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1" name="Straight Arrow Connector 580">
            <a:extLst>
              <a:ext uri="{FF2B5EF4-FFF2-40B4-BE49-F238E27FC236}">
                <a16:creationId xmlns:a16="http://schemas.microsoft.com/office/drawing/2014/main" id="{99663DDC-4C0F-CE60-63CC-0224867B8188}"/>
              </a:ext>
            </a:extLst>
          </p:cNvPr>
          <p:cNvCxnSpPr>
            <a:cxnSpLocks/>
          </p:cNvCxnSpPr>
          <p:nvPr/>
        </p:nvCxnSpPr>
        <p:spPr>
          <a:xfrm flipV="1">
            <a:off x="8431759" y="2068612"/>
            <a:ext cx="390331" cy="85874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2" name="Straight Arrow Connector 581">
            <a:extLst>
              <a:ext uri="{FF2B5EF4-FFF2-40B4-BE49-F238E27FC236}">
                <a16:creationId xmlns:a16="http://schemas.microsoft.com/office/drawing/2014/main" id="{A77479E5-A854-7804-2589-1D1485841324}"/>
              </a:ext>
            </a:extLst>
          </p:cNvPr>
          <p:cNvCxnSpPr>
            <a:cxnSpLocks/>
          </p:cNvCxnSpPr>
          <p:nvPr/>
        </p:nvCxnSpPr>
        <p:spPr>
          <a:xfrm flipV="1">
            <a:off x="8428647" y="2068612"/>
            <a:ext cx="393443" cy="1717485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3" name="Straight Arrow Connector 582">
            <a:extLst>
              <a:ext uri="{FF2B5EF4-FFF2-40B4-BE49-F238E27FC236}">
                <a16:creationId xmlns:a16="http://schemas.microsoft.com/office/drawing/2014/main" id="{9DDE2531-4A76-8247-3671-6B9BB39E768B}"/>
              </a:ext>
            </a:extLst>
          </p:cNvPr>
          <p:cNvCxnSpPr>
            <a:cxnSpLocks/>
          </p:cNvCxnSpPr>
          <p:nvPr/>
        </p:nvCxnSpPr>
        <p:spPr>
          <a:xfrm flipV="1">
            <a:off x="8428647" y="2068612"/>
            <a:ext cx="393443" cy="2576227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4" name="Straight Arrow Connector 583">
            <a:extLst>
              <a:ext uri="{FF2B5EF4-FFF2-40B4-BE49-F238E27FC236}">
                <a16:creationId xmlns:a16="http://schemas.microsoft.com/office/drawing/2014/main" id="{91048434-7D25-C15F-5CA9-881F3636199E}"/>
              </a:ext>
            </a:extLst>
          </p:cNvPr>
          <p:cNvCxnSpPr>
            <a:cxnSpLocks/>
          </p:cNvCxnSpPr>
          <p:nvPr/>
        </p:nvCxnSpPr>
        <p:spPr>
          <a:xfrm flipV="1">
            <a:off x="8428647" y="2068612"/>
            <a:ext cx="393443" cy="429254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Arrow Connector 584">
            <a:extLst>
              <a:ext uri="{FF2B5EF4-FFF2-40B4-BE49-F238E27FC236}">
                <a16:creationId xmlns:a16="http://schemas.microsoft.com/office/drawing/2014/main" id="{8DBAE449-4292-1E57-66A6-4C3A43146F1F}"/>
              </a:ext>
            </a:extLst>
          </p:cNvPr>
          <p:cNvCxnSpPr>
            <a:cxnSpLocks/>
          </p:cNvCxnSpPr>
          <p:nvPr/>
        </p:nvCxnSpPr>
        <p:spPr>
          <a:xfrm>
            <a:off x="8431759" y="1209868"/>
            <a:ext cx="390331" cy="1717487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6" name="Straight Arrow Connector 585">
            <a:extLst>
              <a:ext uri="{FF2B5EF4-FFF2-40B4-BE49-F238E27FC236}">
                <a16:creationId xmlns:a16="http://schemas.microsoft.com/office/drawing/2014/main" id="{C8E19EC0-5574-9C1F-B73C-384799C2681B}"/>
              </a:ext>
            </a:extLst>
          </p:cNvPr>
          <p:cNvCxnSpPr>
            <a:cxnSpLocks/>
          </p:cNvCxnSpPr>
          <p:nvPr/>
        </p:nvCxnSpPr>
        <p:spPr>
          <a:xfrm>
            <a:off x="8431759" y="2068612"/>
            <a:ext cx="390331" cy="85874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Arrow Connector 586">
            <a:extLst>
              <a:ext uri="{FF2B5EF4-FFF2-40B4-BE49-F238E27FC236}">
                <a16:creationId xmlns:a16="http://schemas.microsoft.com/office/drawing/2014/main" id="{5C02A888-2F42-63FD-625A-2A328FBDEBBB}"/>
              </a:ext>
            </a:extLst>
          </p:cNvPr>
          <p:cNvCxnSpPr>
            <a:cxnSpLocks/>
          </p:cNvCxnSpPr>
          <p:nvPr/>
        </p:nvCxnSpPr>
        <p:spPr>
          <a:xfrm>
            <a:off x="8431759" y="2927355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Arrow Connector 587">
            <a:extLst>
              <a:ext uri="{FF2B5EF4-FFF2-40B4-BE49-F238E27FC236}">
                <a16:creationId xmlns:a16="http://schemas.microsoft.com/office/drawing/2014/main" id="{D5CB4F7A-179C-9591-2C57-D1ECC2D7151D}"/>
              </a:ext>
            </a:extLst>
          </p:cNvPr>
          <p:cNvCxnSpPr>
            <a:cxnSpLocks/>
          </p:cNvCxnSpPr>
          <p:nvPr/>
        </p:nvCxnSpPr>
        <p:spPr>
          <a:xfrm flipV="1">
            <a:off x="8428647" y="2927355"/>
            <a:ext cx="393443" cy="85874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Straight Arrow Connector 588">
            <a:extLst>
              <a:ext uri="{FF2B5EF4-FFF2-40B4-BE49-F238E27FC236}">
                <a16:creationId xmlns:a16="http://schemas.microsoft.com/office/drawing/2014/main" id="{43ADC9E0-E975-2BF1-FDD5-DE18B95DCFDA}"/>
              </a:ext>
            </a:extLst>
          </p:cNvPr>
          <p:cNvCxnSpPr>
            <a:cxnSpLocks/>
          </p:cNvCxnSpPr>
          <p:nvPr/>
        </p:nvCxnSpPr>
        <p:spPr>
          <a:xfrm flipV="1">
            <a:off x="8428647" y="2927355"/>
            <a:ext cx="393443" cy="171748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Straight Arrow Connector 589">
            <a:extLst>
              <a:ext uri="{FF2B5EF4-FFF2-40B4-BE49-F238E27FC236}">
                <a16:creationId xmlns:a16="http://schemas.microsoft.com/office/drawing/2014/main" id="{5448A4D9-2FF4-5D45-1D93-534DBC487D8F}"/>
              </a:ext>
            </a:extLst>
          </p:cNvPr>
          <p:cNvCxnSpPr>
            <a:cxnSpLocks/>
          </p:cNvCxnSpPr>
          <p:nvPr/>
        </p:nvCxnSpPr>
        <p:spPr>
          <a:xfrm flipV="1">
            <a:off x="8428647" y="2927355"/>
            <a:ext cx="393443" cy="3433806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Arrow Connector 590">
            <a:extLst>
              <a:ext uri="{FF2B5EF4-FFF2-40B4-BE49-F238E27FC236}">
                <a16:creationId xmlns:a16="http://schemas.microsoft.com/office/drawing/2014/main" id="{710E4891-6C0A-A4D8-7EA0-6779CE3B4E93}"/>
              </a:ext>
            </a:extLst>
          </p:cNvPr>
          <p:cNvCxnSpPr>
            <a:cxnSpLocks/>
          </p:cNvCxnSpPr>
          <p:nvPr/>
        </p:nvCxnSpPr>
        <p:spPr>
          <a:xfrm>
            <a:off x="8431759" y="1209868"/>
            <a:ext cx="387219" cy="257622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Arrow Connector 591">
            <a:extLst>
              <a:ext uri="{FF2B5EF4-FFF2-40B4-BE49-F238E27FC236}">
                <a16:creationId xmlns:a16="http://schemas.microsoft.com/office/drawing/2014/main" id="{4ED79DB4-8B2A-5474-5994-5B37D29D0819}"/>
              </a:ext>
            </a:extLst>
          </p:cNvPr>
          <p:cNvCxnSpPr>
            <a:cxnSpLocks/>
          </p:cNvCxnSpPr>
          <p:nvPr/>
        </p:nvCxnSpPr>
        <p:spPr>
          <a:xfrm>
            <a:off x="8431759" y="2068612"/>
            <a:ext cx="387219" cy="1717485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Arrow Connector 592">
            <a:extLst>
              <a:ext uri="{FF2B5EF4-FFF2-40B4-BE49-F238E27FC236}">
                <a16:creationId xmlns:a16="http://schemas.microsoft.com/office/drawing/2014/main" id="{0E811789-5DF7-8F12-6711-EB48BDC952B1}"/>
              </a:ext>
            </a:extLst>
          </p:cNvPr>
          <p:cNvCxnSpPr>
            <a:cxnSpLocks/>
          </p:cNvCxnSpPr>
          <p:nvPr/>
        </p:nvCxnSpPr>
        <p:spPr>
          <a:xfrm>
            <a:off x="8431759" y="2927355"/>
            <a:ext cx="387219" cy="85874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>
            <a:extLst>
              <a:ext uri="{FF2B5EF4-FFF2-40B4-BE49-F238E27FC236}">
                <a16:creationId xmlns:a16="http://schemas.microsoft.com/office/drawing/2014/main" id="{BD287935-62FA-57B1-388B-B110EFC6C68C}"/>
              </a:ext>
            </a:extLst>
          </p:cNvPr>
          <p:cNvCxnSpPr>
            <a:cxnSpLocks/>
          </p:cNvCxnSpPr>
          <p:nvPr/>
        </p:nvCxnSpPr>
        <p:spPr>
          <a:xfrm>
            <a:off x="8428647" y="3786097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Arrow Connector 594">
            <a:extLst>
              <a:ext uri="{FF2B5EF4-FFF2-40B4-BE49-F238E27FC236}">
                <a16:creationId xmlns:a16="http://schemas.microsoft.com/office/drawing/2014/main" id="{D792CDEB-82DA-997F-E7A3-67969D8F9F26}"/>
              </a:ext>
            </a:extLst>
          </p:cNvPr>
          <p:cNvCxnSpPr>
            <a:cxnSpLocks/>
          </p:cNvCxnSpPr>
          <p:nvPr/>
        </p:nvCxnSpPr>
        <p:spPr>
          <a:xfrm flipV="1">
            <a:off x="8428647" y="3786097"/>
            <a:ext cx="390331" cy="85874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Arrow Connector 595">
            <a:extLst>
              <a:ext uri="{FF2B5EF4-FFF2-40B4-BE49-F238E27FC236}">
                <a16:creationId xmlns:a16="http://schemas.microsoft.com/office/drawing/2014/main" id="{DCF2D981-C96A-6526-5E41-E04A1443EC56}"/>
              </a:ext>
            </a:extLst>
          </p:cNvPr>
          <p:cNvCxnSpPr>
            <a:cxnSpLocks/>
          </p:cNvCxnSpPr>
          <p:nvPr/>
        </p:nvCxnSpPr>
        <p:spPr>
          <a:xfrm flipV="1">
            <a:off x="8428647" y="3786097"/>
            <a:ext cx="390331" cy="257506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Arrow Connector 596">
            <a:extLst>
              <a:ext uri="{FF2B5EF4-FFF2-40B4-BE49-F238E27FC236}">
                <a16:creationId xmlns:a16="http://schemas.microsoft.com/office/drawing/2014/main" id="{4D4AE8C5-0173-4FA5-7BA9-18380ADF8392}"/>
              </a:ext>
            </a:extLst>
          </p:cNvPr>
          <p:cNvCxnSpPr>
            <a:cxnSpLocks/>
          </p:cNvCxnSpPr>
          <p:nvPr/>
        </p:nvCxnSpPr>
        <p:spPr>
          <a:xfrm>
            <a:off x="8431759" y="1209868"/>
            <a:ext cx="387219" cy="3434971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Arrow Connector 597">
            <a:extLst>
              <a:ext uri="{FF2B5EF4-FFF2-40B4-BE49-F238E27FC236}">
                <a16:creationId xmlns:a16="http://schemas.microsoft.com/office/drawing/2014/main" id="{E85FDBFB-F8B2-1480-1130-759F3417C2A0}"/>
              </a:ext>
            </a:extLst>
          </p:cNvPr>
          <p:cNvCxnSpPr>
            <a:cxnSpLocks/>
          </p:cNvCxnSpPr>
          <p:nvPr/>
        </p:nvCxnSpPr>
        <p:spPr>
          <a:xfrm>
            <a:off x="8431759" y="2068612"/>
            <a:ext cx="387219" cy="2576227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Arrow Connector 598">
            <a:extLst>
              <a:ext uri="{FF2B5EF4-FFF2-40B4-BE49-F238E27FC236}">
                <a16:creationId xmlns:a16="http://schemas.microsoft.com/office/drawing/2014/main" id="{0AE29BB4-0111-0042-CCD4-2657390CC0EE}"/>
              </a:ext>
            </a:extLst>
          </p:cNvPr>
          <p:cNvCxnSpPr>
            <a:cxnSpLocks/>
          </p:cNvCxnSpPr>
          <p:nvPr/>
        </p:nvCxnSpPr>
        <p:spPr>
          <a:xfrm>
            <a:off x="8431759" y="2927355"/>
            <a:ext cx="387219" cy="171748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Arrow Connector 599">
            <a:extLst>
              <a:ext uri="{FF2B5EF4-FFF2-40B4-BE49-F238E27FC236}">
                <a16:creationId xmlns:a16="http://schemas.microsoft.com/office/drawing/2014/main" id="{0292178E-7F20-E2EF-0383-C5BFF1D51C99}"/>
              </a:ext>
            </a:extLst>
          </p:cNvPr>
          <p:cNvCxnSpPr>
            <a:cxnSpLocks/>
          </p:cNvCxnSpPr>
          <p:nvPr/>
        </p:nvCxnSpPr>
        <p:spPr>
          <a:xfrm>
            <a:off x="8428647" y="3786097"/>
            <a:ext cx="390331" cy="85874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Arrow Connector 600">
            <a:extLst>
              <a:ext uri="{FF2B5EF4-FFF2-40B4-BE49-F238E27FC236}">
                <a16:creationId xmlns:a16="http://schemas.microsoft.com/office/drawing/2014/main" id="{3779ECAD-D0D6-8971-2784-BFC6067650E8}"/>
              </a:ext>
            </a:extLst>
          </p:cNvPr>
          <p:cNvCxnSpPr>
            <a:cxnSpLocks/>
          </p:cNvCxnSpPr>
          <p:nvPr/>
        </p:nvCxnSpPr>
        <p:spPr>
          <a:xfrm>
            <a:off x="8428647" y="4644839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Arrow Connector 601">
            <a:extLst>
              <a:ext uri="{FF2B5EF4-FFF2-40B4-BE49-F238E27FC236}">
                <a16:creationId xmlns:a16="http://schemas.microsoft.com/office/drawing/2014/main" id="{A0BBAC50-0602-D723-EEE0-5E21E3E90F46}"/>
              </a:ext>
            </a:extLst>
          </p:cNvPr>
          <p:cNvCxnSpPr>
            <a:cxnSpLocks/>
          </p:cNvCxnSpPr>
          <p:nvPr/>
        </p:nvCxnSpPr>
        <p:spPr>
          <a:xfrm flipV="1">
            <a:off x="8428647" y="4644839"/>
            <a:ext cx="390331" cy="171632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Arrow Connector 602">
            <a:extLst>
              <a:ext uri="{FF2B5EF4-FFF2-40B4-BE49-F238E27FC236}">
                <a16:creationId xmlns:a16="http://schemas.microsoft.com/office/drawing/2014/main" id="{40FF4B89-0B80-B767-900F-E7D3C162F318}"/>
              </a:ext>
            </a:extLst>
          </p:cNvPr>
          <p:cNvCxnSpPr>
            <a:cxnSpLocks/>
          </p:cNvCxnSpPr>
          <p:nvPr/>
        </p:nvCxnSpPr>
        <p:spPr>
          <a:xfrm>
            <a:off x="8431759" y="1209868"/>
            <a:ext cx="387219" cy="515129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Arrow Connector 603">
            <a:extLst>
              <a:ext uri="{FF2B5EF4-FFF2-40B4-BE49-F238E27FC236}">
                <a16:creationId xmlns:a16="http://schemas.microsoft.com/office/drawing/2014/main" id="{85DDD56F-C6AD-D563-2239-8471D8437363}"/>
              </a:ext>
            </a:extLst>
          </p:cNvPr>
          <p:cNvCxnSpPr>
            <a:cxnSpLocks/>
          </p:cNvCxnSpPr>
          <p:nvPr/>
        </p:nvCxnSpPr>
        <p:spPr>
          <a:xfrm>
            <a:off x="8431759" y="2068612"/>
            <a:ext cx="387219" cy="429254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Arrow Connector 604">
            <a:extLst>
              <a:ext uri="{FF2B5EF4-FFF2-40B4-BE49-F238E27FC236}">
                <a16:creationId xmlns:a16="http://schemas.microsoft.com/office/drawing/2014/main" id="{1B19C1FE-3D30-D45C-EA5D-97633BCE2A74}"/>
              </a:ext>
            </a:extLst>
          </p:cNvPr>
          <p:cNvCxnSpPr>
            <a:cxnSpLocks/>
          </p:cNvCxnSpPr>
          <p:nvPr/>
        </p:nvCxnSpPr>
        <p:spPr>
          <a:xfrm>
            <a:off x="8431759" y="2927355"/>
            <a:ext cx="387219" cy="3433806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6" name="Straight Arrow Connector 605">
            <a:extLst>
              <a:ext uri="{FF2B5EF4-FFF2-40B4-BE49-F238E27FC236}">
                <a16:creationId xmlns:a16="http://schemas.microsoft.com/office/drawing/2014/main" id="{0E3582B7-2E14-E310-A288-97B8647CF065}"/>
              </a:ext>
            </a:extLst>
          </p:cNvPr>
          <p:cNvCxnSpPr>
            <a:cxnSpLocks/>
          </p:cNvCxnSpPr>
          <p:nvPr/>
        </p:nvCxnSpPr>
        <p:spPr>
          <a:xfrm>
            <a:off x="8428647" y="3786097"/>
            <a:ext cx="390331" cy="257506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7" name="Straight Arrow Connector 606">
            <a:extLst>
              <a:ext uri="{FF2B5EF4-FFF2-40B4-BE49-F238E27FC236}">
                <a16:creationId xmlns:a16="http://schemas.microsoft.com/office/drawing/2014/main" id="{39D27725-A268-9714-8FCB-A918CA586B75}"/>
              </a:ext>
            </a:extLst>
          </p:cNvPr>
          <p:cNvCxnSpPr>
            <a:cxnSpLocks/>
          </p:cNvCxnSpPr>
          <p:nvPr/>
        </p:nvCxnSpPr>
        <p:spPr>
          <a:xfrm>
            <a:off x="8428647" y="4644839"/>
            <a:ext cx="390331" cy="171632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Straight Arrow Connector 607">
            <a:extLst>
              <a:ext uri="{FF2B5EF4-FFF2-40B4-BE49-F238E27FC236}">
                <a16:creationId xmlns:a16="http://schemas.microsoft.com/office/drawing/2014/main" id="{210201CB-0BD2-86A2-7EED-3CA781AFDC89}"/>
              </a:ext>
            </a:extLst>
          </p:cNvPr>
          <p:cNvCxnSpPr>
            <a:cxnSpLocks/>
          </p:cNvCxnSpPr>
          <p:nvPr/>
        </p:nvCxnSpPr>
        <p:spPr>
          <a:xfrm>
            <a:off x="8428647" y="6361161"/>
            <a:ext cx="406918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Arrow Connector 608">
            <a:extLst>
              <a:ext uri="{FF2B5EF4-FFF2-40B4-BE49-F238E27FC236}">
                <a16:creationId xmlns:a16="http://schemas.microsoft.com/office/drawing/2014/main" id="{D851A183-D294-960B-49EE-39FC7730180F}"/>
              </a:ext>
            </a:extLst>
          </p:cNvPr>
          <p:cNvCxnSpPr>
            <a:cxnSpLocks/>
          </p:cNvCxnSpPr>
          <p:nvPr/>
        </p:nvCxnSpPr>
        <p:spPr>
          <a:xfrm>
            <a:off x="9559689" y="1209868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Arrow Connector 609">
            <a:extLst>
              <a:ext uri="{FF2B5EF4-FFF2-40B4-BE49-F238E27FC236}">
                <a16:creationId xmlns:a16="http://schemas.microsoft.com/office/drawing/2014/main" id="{F5E6F42D-AC7B-4444-F24E-0E9DF66F3B6E}"/>
              </a:ext>
            </a:extLst>
          </p:cNvPr>
          <p:cNvCxnSpPr>
            <a:cxnSpLocks/>
          </p:cNvCxnSpPr>
          <p:nvPr/>
        </p:nvCxnSpPr>
        <p:spPr>
          <a:xfrm flipV="1">
            <a:off x="9559689" y="1209868"/>
            <a:ext cx="390331" cy="85874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Straight Arrow Connector 610">
            <a:extLst>
              <a:ext uri="{FF2B5EF4-FFF2-40B4-BE49-F238E27FC236}">
                <a16:creationId xmlns:a16="http://schemas.microsoft.com/office/drawing/2014/main" id="{216C9F35-37BB-6095-99F4-DFF69A28288C}"/>
              </a:ext>
            </a:extLst>
          </p:cNvPr>
          <p:cNvCxnSpPr>
            <a:cxnSpLocks/>
          </p:cNvCxnSpPr>
          <p:nvPr/>
        </p:nvCxnSpPr>
        <p:spPr>
          <a:xfrm flipV="1">
            <a:off x="9559689" y="1209868"/>
            <a:ext cx="390331" cy="1717487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Arrow Connector 611">
            <a:extLst>
              <a:ext uri="{FF2B5EF4-FFF2-40B4-BE49-F238E27FC236}">
                <a16:creationId xmlns:a16="http://schemas.microsoft.com/office/drawing/2014/main" id="{01632C2E-86FF-8E8D-B08E-142C0B2B94C1}"/>
              </a:ext>
            </a:extLst>
          </p:cNvPr>
          <p:cNvCxnSpPr>
            <a:cxnSpLocks/>
          </p:cNvCxnSpPr>
          <p:nvPr/>
        </p:nvCxnSpPr>
        <p:spPr>
          <a:xfrm flipV="1">
            <a:off x="9556577" y="1209868"/>
            <a:ext cx="393443" cy="257622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3" name="Straight Arrow Connector 612">
            <a:extLst>
              <a:ext uri="{FF2B5EF4-FFF2-40B4-BE49-F238E27FC236}">
                <a16:creationId xmlns:a16="http://schemas.microsoft.com/office/drawing/2014/main" id="{08D69F81-B26E-478E-870D-CEE799DC8420}"/>
              </a:ext>
            </a:extLst>
          </p:cNvPr>
          <p:cNvCxnSpPr>
            <a:cxnSpLocks/>
          </p:cNvCxnSpPr>
          <p:nvPr/>
        </p:nvCxnSpPr>
        <p:spPr>
          <a:xfrm flipV="1">
            <a:off x="9556577" y="1209868"/>
            <a:ext cx="393443" cy="3434971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Arrow Connector 613">
            <a:extLst>
              <a:ext uri="{FF2B5EF4-FFF2-40B4-BE49-F238E27FC236}">
                <a16:creationId xmlns:a16="http://schemas.microsoft.com/office/drawing/2014/main" id="{F1E517A2-5662-BB28-9ADC-4F2D92FA38F9}"/>
              </a:ext>
            </a:extLst>
          </p:cNvPr>
          <p:cNvCxnSpPr>
            <a:cxnSpLocks/>
          </p:cNvCxnSpPr>
          <p:nvPr/>
        </p:nvCxnSpPr>
        <p:spPr>
          <a:xfrm flipV="1">
            <a:off x="9556577" y="1209868"/>
            <a:ext cx="393443" cy="515129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Straight Arrow Connector 614">
            <a:extLst>
              <a:ext uri="{FF2B5EF4-FFF2-40B4-BE49-F238E27FC236}">
                <a16:creationId xmlns:a16="http://schemas.microsoft.com/office/drawing/2014/main" id="{128977C6-521C-AFB4-10A4-9D09BBEC13B9}"/>
              </a:ext>
            </a:extLst>
          </p:cNvPr>
          <p:cNvCxnSpPr>
            <a:cxnSpLocks/>
          </p:cNvCxnSpPr>
          <p:nvPr/>
        </p:nvCxnSpPr>
        <p:spPr>
          <a:xfrm>
            <a:off x="9559689" y="1209868"/>
            <a:ext cx="390331" cy="85874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" name="Straight Arrow Connector 615">
            <a:extLst>
              <a:ext uri="{FF2B5EF4-FFF2-40B4-BE49-F238E27FC236}">
                <a16:creationId xmlns:a16="http://schemas.microsoft.com/office/drawing/2014/main" id="{F386FABB-6E06-C0AD-E76B-9429C460ACD2}"/>
              </a:ext>
            </a:extLst>
          </p:cNvPr>
          <p:cNvCxnSpPr>
            <a:cxnSpLocks/>
          </p:cNvCxnSpPr>
          <p:nvPr/>
        </p:nvCxnSpPr>
        <p:spPr>
          <a:xfrm>
            <a:off x="9559689" y="2068612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" name="Straight Arrow Connector 616">
            <a:extLst>
              <a:ext uri="{FF2B5EF4-FFF2-40B4-BE49-F238E27FC236}">
                <a16:creationId xmlns:a16="http://schemas.microsoft.com/office/drawing/2014/main" id="{52466EE5-EF67-DBB0-7D8A-0F2462469F63}"/>
              </a:ext>
            </a:extLst>
          </p:cNvPr>
          <p:cNvCxnSpPr>
            <a:cxnSpLocks/>
          </p:cNvCxnSpPr>
          <p:nvPr/>
        </p:nvCxnSpPr>
        <p:spPr>
          <a:xfrm flipV="1">
            <a:off x="9559689" y="2068612"/>
            <a:ext cx="390331" cy="85874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Straight Arrow Connector 617">
            <a:extLst>
              <a:ext uri="{FF2B5EF4-FFF2-40B4-BE49-F238E27FC236}">
                <a16:creationId xmlns:a16="http://schemas.microsoft.com/office/drawing/2014/main" id="{A971539F-D349-E5E0-4D46-13FDC47877C8}"/>
              </a:ext>
            </a:extLst>
          </p:cNvPr>
          <p:cNvCxnSpPr>
            <a:cxnSpLocks/>
          </p:cNvCxnSpPr>
          <p:nvPr/>
        </p:nvCxnSpPr>
        <p:spPr>
          <a:xfrm flipV="1">
            <a:off x="9559689" y="2068612"/>
            <a:ext cx="390331" cy="85874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Straight Arrow Connector 618">
            <a:extLst>
              <a:ext uri="{FF2B5EF4-FFF2-40B4-BE49-F238E27FC236}">
                <a16:creationId xmlns:a16="http://schemas.microsoft.com/office/drawing/2014/main" id="{7502DEC9-374D-33E7-E3CC-CBCD70EF5790}"/>
              </a:ext>
            </a:extLst>
          </p:cNvPr>
          <p:cNvCxnSpPr>
            <a:cxnSpLocks/>
          </p:cNvCxnSpPr>
          <p:nvPr/>
        </p:nvCxnSpPr>
        <p:spPr>
          <a:xfrm flipV="1">
            <a:off x="9556577" y="2068612"/>
            <a:ext cx="393443" cy="1717485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Straight Arrow Connector 619">
            <a:extLst>
              <a:ext uri="{FF2B5EF4-FFF2-40B4-BE49-F238E27FC236}">
                <a16:creationId xmlns:a16="http://schemas.microsoft.com/office/drawing/2014/main" id="{7EBD67CF-A3FB-6465-F541-3781580A35CD}"/>
              </a:ext>
            </a:extLst>
          </p:cNvPr>
          <p:cNvCxnSpPr>
            <a:cxnSpLocks/>
          </p:cNvCxnSpPr>
          <p:nvPr/>
        </p:nvCxnSpPr>
        <p:spPr>
          <a:xfrm flipV="1">
            <a:off x="9556577" y="2068612"/>
            <a:ext cx="393443" cy="2576227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Straight Arrow Connector 620">
            <a:extLst>
              <a:ext uri="{FF2B5EF4-FFF2-40B4-BE49-F238E27FC236}">
                <a16:creationId xmlns:a16="http://schemas.microsoft.com/office/drawing/2014/main" id="{E7AB16E5-C206-BD2E-EB1D-7406006DF022}"/>
              </a:ext>
            </a:extLst>
          </p:cNvPr>
          <p:cNvCxnSpPr>
            <a:cxnSpLocks/>
          </p:cNvCxnSpPr>
          <p:nvPr/>
        </p:nvCxnSpPr>
        <p:spPr>
          <a:xfrm flipV="1">
            <a:off x="9556577" y="2068612"/>
            <a:ext cx="393443" cy="429254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Straight Arrow Connector 621">
            <a:extLst>
              <a:ext uri="{FF2B5EF4-FFF2-40B4-BE49-F238E27FC236}">
                <a16:creationId xmlns:a16="http://schemas.microsoft.com/office/drawing/2014/main" id="{E856DD7D-1314-671C-68F1-A756E14F6F4F}"/>
              </a:ext>
            </a:extLst>
          </p:cNvPr>
          <p:cNvCxnSpPr>
            <a:cxnSpLocks/>
          </p:cNvCxnSpPr>
          <p:nvPr/>
        </p:nvCxnSpPr>
        <p:spPr>
          <a:xfrm>
            <a:off x="9559689" y="1209868"/>
            <a:ext cx="390331" cy="1717487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Arrow Connector 622">
            <a:extLst>
              <a:ext uri="{FF2B5EF4-FFF2-40B4-BE49-F238E27FC236}">
                <a16:creationId xmlns:a16="http://schemas.microsoft.com/office/drawing/2014/main" id="{F149A5C3-0B85-B3C1-6E8F-82B04A0FDF14}"/>
              </a:ext>
            </a:extLst>
          </p:cNvPr>
          <p:cNvCxnSpPr>
            <a:cxnSpLocks/>
          </p:cNvCxnSpPr>
          <p:nvPr/>
        </p:nvCxnSpPr>
        <p:spPr>
          <a:xfrm>
            <a:off x="9559689" y="2068612"/>
            <a:ext cx="390331" cy="85874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Arrow Connector 623">
            <a:extLst>
              <a:ext uri="{FF2B5EF4-FFF2-40B4-BE49-F238E27FC236}">
                <a16:creationId xmlns:a16="http://schemas.microsoft.com/office/drawing/2014/main" id="{9C0622F8-7338-F7B4-299F-57A29AACF2D2}"/>
              </a:ext>
            </a:extLst>
          </p:cNvPr>
          <p:cNvCxnSpPr>
            <a:cxnSpLocks/>
          </p:cNvCxnSpPr>
          <p:nvPr/>
        </p:nvCxnSpPr>
        <p:spPr>
          <a:xfrm>
            <a:off x="9559689" y="2927355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Arrow Connector 624">
            <a:extLst>
              <a:ext uri="{FF2B5EF4-FFF2-40B4-BE49-F238E27FC236}">
                <a16:creationId xmlns:a16="http://schemas.microsoft.com/office/drawing/2014/main" id="{28E530D3-4144-667D-B53D-63C561734AE3}"/>
              </a:ext>
            </a:extLst>
          </p:cNvPr>
          <p:cNvCxnSpPr>
            <a:cxnSpLocks/>
          </p:cNvCxnSpPr>
          <p:nvPr/>
        </p:nvCxnSpPr>
        <p:spPr>
          <a:xfrm flipV="1">
            <a:off x="9556577" y="2927355"/>
            <a:ext cx="393443" cy="85874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Arrow Connector 625">
            <a:extLst>
              <a:ext uri="{FF2B5EF4-FFF2-40B4-BE49-F238E27FC236}">
                <a16:creationId xmlns:a16="http://schemas.microsoft.com/office/drawing/2014/main" id="{863B5917-57BB-8970-A2CA-35A80AE6D4EE}"/>
              </a:ext>
            </a:extLst>
          </p:cNvPr>
          <p:cNvCxnSpPr>
            <a:cxnSpLocks/>
          </p:cNvCxnSpPr>
          <p:nvPr/>
        </p:nvCxnSpPr>
        <p:spPr>
          <a:xfrm flipV="1">
            <a:off x="9556577" y="2927355"/>
            <a:ext cx="393443" cy="171748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Arrow Connector 626">
            <a:extLst>
              <a:ext uri="{FF2B5EF4-FFF2-40B4-BE49-F238E27FC236}">
                <a16:creationId xmlns:a16="http://schemas.microsoft.com/office/drawing/2014/main" id="{9374124B-16A6-E39A-24C9-20B960F4FB21}"/>
              </a:ext>
            </a:extLst>
          </p:cNvPr>
          <p:cNvCxnSpPr>
            <a:cxnSpLocks/>
          </p:cNvCxnSpPr>
          <p:nvPr/>
        </p:nvCxnSpPr>
        <p:spPr>
          <a:xfrm flipV="1">
            <a:off x="9556577" y="2927355"/>
            <a:ext cx="393443" cy="3433806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Arrow Connector 627">
            <a:extLst>
              <a:ext uri="{FF2B5EF4-FFF2-40B4-BE49-F238E27FC236}">
                <a16:creationId xmlns:a16="http://schemas.microsoft.com/office/drawing/2014/main" id="{D9DCC751-F9FD-F74A-2039-020582178FBB}"/>
              </a:ext>
            </a:extLst>
          </p:cNvPr>
          <p:cNvCxnSpPr>
            <a:cxnSpLocks/>
          </p:cNvCxnSpPr>
          <p:nvPr/>
        </p:nvCxnSpPr>
        <p:spPr>
          <a:xfrm>
            <a:off x="9559689" y="1209868"/>
            <a:ext cx="387219" cy="257622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Straight Arrow Connector 628">
            <a:extLst>
              <a:ext uri="{FF2B5EF4-FFF2-40B4-BE49-F238E27FC236}">
                <a16:creationId xmlns:a16="http://schemas.microsoft.com/office/drawing/2014/main" id="{0A2925E7-F112-3CCA-F5FB-7E55AF16A2D7}"/>
              </a:ext>
            </a:extLst>
          </p:cNvPr>
          <p:cNvCxnSpPr>
            <a:cxnSpLocks/>
          </p:cNvCxnSpPr>
          <p:nvPr/>
        </p:nvCxnSpPr>
        <p:spPr>
          <a:xfrm>
            <a:off x="9559689" y="2068612"/>
            <a:ext cx="387219" cy="1717485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Arrow Connector 629">
            <a:extLst>
              <a:ext uri="{FF2B5EF4-FFF2-40B4-BE49-F238E27FC236}">
                <a16:creationId xmlns:a16="http://schemas.microsoft.com/office/drawing/2014/main" id="{266D0C44-49E5-F065-5201-AEC1C294C929}"/>
              </a:ext>
            </a:extLst>
          </p:cNvPr>
          <p:cNvCxnSpPr>
            <a:cxnSpLocks/>
          </p:cNvCxnSpPr>
          <p:nvPr/>
        </p:nvCxnSpPr>
        <p:spPr>
          <a:xfrm>
            <a:off x="9559689" y="2927355"/>
            <a:ext cx="387219" cy="85874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Arrow Connector 630">
            <a:extLst>
              <a:ext uri="{FF2B5EF4-FFF2-40B4-BE49-F238E27FC236}">
                <a16:creationId xmlns:a16="http://schemas.microsoft.com/office/drawing/2014/main" id="{F13AEA2B-C3D2-A339-9F4E-1529B7A86E5E}"/>
              </a:ext>
            </a:extLst>
          </p:cNvPr>
          <p:cNvCxnSpPr>
            <a:cxnSpLocks/>
          </p:cNvCxnSpPr>
          <p:nvPr/>
        </p:nvCxnSpPr>
        <p:spPr>
          <a:xfrm>
            <a:off x="9556577" y="3786097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Arrow Connector 631">
            <a:extLst>
              <a:ext uri="{FF2B5EF4-FFF2-40B4-BE49-F238E27FC236}">
                <a16:creationId xmlns:a16="http://schemas.microsoft.com/office/drawing/2014/main" id="{D3141AE0-5BAB-11EE-E891-28F762B4598F}"/>
              </a:ext>
            </a:extLst>
          </p:cNvPr>
          <p:cNvCxnSpPr>
            <a:cxnSpLocks/>
          </p:cNvCxnSpPr>
          <p:nvPr/>
        </p:nvCxnSpPr>
        <p:spPr>
          <a:xfrm flipV="1">
            <a:off x="9556577" y="3786097"/>
            <a:ext cx="390331" cy="85874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Arrow Connector 632">
            <a:extLst>
              <a:ext uri="{FF2B5EF4-FFF2-40B4-BE49-F238E27FC236}">
                <a16:creationId xmlns:a16="http://schemas.microsoft.com/office/drawing/2014/main" id="{0856EE22-0A8E-9560-9342-C344A22456FF}"/>
              </a:ext>
            </a:extLst>
          </p:cNvPr>
          <p:cNvCxnSpPr>
            <a:cxnSpLocks/>
          </p:cNvCxnSpPr>
          <p:nvPr/>
        </p:nvCxnSpPr>
        <p:spPr>
          <a:xfrm flipV="1">
            <a:off x="9556577" y="3786097"/>
            <a:ext cx="390331" cy="257506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Arrow Connector 633">
            <a:extLst>
              <a:ext uri="{FF2B5EF4-FFF2-40B4-BE49-F238E27FC236}">
                <a16:creationId xmlns:a16="http://schemas.microsoft.com/office/drawing/2014/main" id="{A6D71790-C1C4-4390-B066-73F47A07F4FD}"/>
              </a:ext>
            </a:extLst>
          </p:cNvPr>
          <p:cNvCxnSpPr>
            <a:cxnSpLocks/>
          </p:cNvCxnSpPr>
          <p:nvPr/>
        </p:nvCxnSpPr>
        <p:spPr>
          <a:xfrm>
            <a:off x="9559689" y="1209868"/>
            <a:ext cx="387219" cy="3434971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Straight Arrow Connector 634">
            <a:extLst>
              <a:ext uri="{FF2B5EF4-FFF2-40B4-BE49-F238E27FC236}">
                <a16:creationId xmlns:a16="http://schemas.microsoft.com/office/drawing/2014/main" id="{DC6C6B17-85B6-3315-50E2-A7AB13F1A177}"/>
              </a:ext>
            </a:extLst>
          </p:cNvPr>
          <p:cNvCxnSpPr>
            <a:cxnSpLocks/>
          </p:cNvCxnSpPr>
          <p:nvPr/>
        </p:nvCxnSpPr>
        <p:spPr>
          <a:xfrm>
            <a:off x="9559689" y="2068612"/>
            <a:ext cx="387219" cy="2576227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Arrow Connector 635">
            <a:extLst>
              <a:ext uri="{FF2B5EF4-FFF2-40B4-BE49-F238E27FC236}">
                <a16:creationId xmlns:a16="http://schemas.microsoft.com/office/drawing/2014/main" id="{1302D66E-2597-EFC0-A37A-3D909E4223AC}"/>
              </a:ext>
            </a:extLst>
          </p:cNvPr>
          <p:cNvCxnSpPr>
            <a:cxnSpLocks/>
          </p:cNvCxnSpPr>
          <p:nvPr/>
        </p:nvCxnSpPr>
        <p:spPr>
          <a:xfrm>
            <a:off x="9559689" y="2927355"/>
            <a:ext cx="387219" cy="171748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Straight Arrow Connector 636">
            <a:extLst>
              <a:ext uri="{FF2B5EF4-FFF2-40B4-BE49-F238E27FC236}">
                <a16:creationId xmlns:a16="http://schemas.microsoft.com/office/drawing/2014/main" id="{12CAAF5D-22F0-7FFF-1AE1-3C24DF1BF131}"/>
              </a:ext>
            </a:extLst>
          </p:cNvPr>
          <p:cNvCxnSpPr>
            <a:cxnSpLocks/>
          </p:cNvCxnSpPr>
          <p:nvPr/>
        </p:nvCxnSpPr>
        <p:spPr>
          <a:xfrm>
            <a:off x="9556577" y="3786097"/>
            <a:ext cx="390331" cy="85874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Arrow Connector 637">
            <a:extLst>
              <a:ext uri="{FF2B5EF4-FFF2-40B4-BE49-F238E27FC236}">
                <a16:creationId xmlns:a16="http://schemas.microsoft.com/office/drawing/2014/main" id="{6F58B685-95F7-BDE2-8E6E-7741DDA43207}"/>
              </a:ext>
            </a:extLst>
          </p:cNvPr>
          <p:cNvCxnSpPr>
            <a:cxnSpLocks/>
          </p:cNvCxnSpPr>
          <p:nvPr/>
        </p:nvCxnSpPr>
        <p:spPr>
          <a:xfrm>
            <a:off x="9556577" y="4644839"/>
            <a:ext cx="390331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Straight Arrow Connector 638">
            <a:extLst>
              <a:ext uri="{FF2B5EF4-FFF2-40B4-BE49-F238E27FC236}">
                <a16:creationId xmlns:a16="http://schemas.microsoft.com/office/drawing/2014/main" id="{E5010594-B455-6FE4-4D87-FF2BC624D4BD}"/>
              </a:ext>
            </a:extLst>
          </p:cNvPr>
          <p:cNvCxnSpPr>
            <a:cxnSpLocks/>
          </p:cNvCxnSpPr>
          <p:nvPr/>
        </p:nvCxnSpPr>
        <p:spPr>
          <a:xfrm flipV="1">
            <a:off x="9556577" y="4644839"/>
            <a:ext cx="390331" cy="171632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Straight Arrow Connector 639">
            <a:extLst>
              <a:ext uri="{FF2B5EF4-FFF2-40B4-BE49-F238E27FC236}">
                <a16:creationId xmlns:a16="http://schemas.microsoft.com/office/drawing/2014/main" id="{1C3E0FCA-16B5-9A12-8F2E-2C267EC9F6BF}"/>
              </a:ext>
            </a:extLst>
          </p:cNvPr>
          <p:cNvCxnSpPr>
            <a:cxnSpLocks/>
          </p:cNvCxnSpPr>
          <p:nvPr/>
        </p:nvCxnSpPr>
        <p:spPr>
          <a:xfrm>
            <a:off x="9559689" y="1209868"/>
            <a:ext cx="387219" cy="5151293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Arrow Connector 640">
            <a:extLst>
              <a:ext uri="{FF2B5EF4-FFF2-40B4-BE49-F238E27FC236}">
                <a16:creationId xmlns:a16="http://schemas.microsoft.com/office/drawing/2014/main" id="{2F20006D-09BA-7FDF-7479-9BBEBC0638D1}"/>
              </a:ext>
            </a:extLst>
          </p:cNvPr>
          <p:cNvCxnSpPr>
            <a:cxnSpLocks/>
          </p:cNvCxnSpPr>
          <p:nvPr/>
        </p:nvCxnSpPr>
        <p:spPr>
          <a:xfrm>
            <a:off x="9559689" y="2068612"/>
            <a:ext cx="387219" cy="429254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Arrow Connector 641">
            <a:extLst>
              <a:ext uri="{FF2B5EF4-FFF2-40B4-BE49-F238E27FC236}">
                <a16:creationId xmlns:a16="http://schemas.microsoft.com/office/drawing/2014/main" id="{0F676102-75EF-A0A5-2DEB-83ABD88F9112}"/>
              </a:ext>
            </a:extLst>
          </p:cNvPr>
          <p:cNvCxnSpPr>
            <a:cxnSpLocks/>
          </p:cNvCxnSpPr>
          <p:nvPr/>
        </p:nvCxnSpPr>
        <p:spPr>
          <a:xfrm>
            <a:off x="9559689" y="2927355"/>
            <a:ext cx="387219" cy="3433806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Arrow Connector 642">
            <a:extLst>
              <a:ext uri="{FF2B5EF4-FFF2-40B4-BE49-F238E27FC236}">
                <a16:creationId xmlns:a16="http://schemas.microsoft.com/office/drawing/2014/main" id="{F18ACA27-3DF0-AE24-5D64-029F61D045C8}"/>
              </a:ext>
            </a:extLst>
          </p:cNvPr>
          <p:cNvCxnSpPr>
            <a:cxnSpLocks/>
          </p:cNvCxnSpPr>
          <p:nvPr/>
        </p:nvCxnSpPr>
        <p:spPr>
          <a:xfrm>
            <a:off x="9556577" y="3786097"/>
            <a:ext cx="390331" cy="257506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Arrow Connector 643">
            <a:extLst>
              <a:ext uri="{FF2B5EF4-FFF2-40B4-BE49-F238E27FC236}">
                <a16:creationId xmlns:a16="http://schemas.microsoft.com/office/drawing/2014/main" id="{270D16D5-CDA8-799A-20A5-66044E713126}"/>
              </a:ext>
            </a:extLst>
          </p:cNvPr>
          <p:cNvCxnSpPr>
            <a:cxnSpLocks/>
          </p:cNvCxnSpPr>
          <p:nvPr/>
        </p:nvCxnSpPr>
        <p:spPr>
          <a:xfrm>
            <a:off x="9556577" y="4644839"/>
            <a:ext cx="390331" cy="171632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Arrow Connector 644">
            <a:extLst>
              <a:ext uri="{FF2B5EF4-FFF2-40B4-BE49-F238E27FC236}">
                <a16:creationId xmlns:a16="http://schemas.microsoft.com/office/drawing/2014/main" id="{6197163D-BABA-9573-B347-5AE91D871515}"/>
              </a:ext>
            </a:extLst>
          </p:cNvPr>
          <p:cNvCxnSpPr>
            <a:cxnSpLocks/>
          </p:cNvCxnSpPr>
          <p:nvPr/>
        </p:nvCxnSpPr>
        <p:spPr>
          <a:xfrm>
            <a:off x="9556577" y="6361161"/>
            <a:ext cx="406918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Straight Arrow Connector 645">
            <a:extLst>
              <a:ext uri="{FF2B5EF4-FFF2-40B4-BE49-F238E27FC236}">
                <a16:creationId xmlns:a16="http://schemas.microsoft.com/office/drawing/2014/main" id="{82B00FD0-01BC-09ED-0BCA-D1C763C7483D}"/>
              </a:ext>
            </a:extLst>
          </p:cNvPr>
          <p:cNvCxnSpPr>
            <a:cxnSpLocks/>
            <a:endCxn id="150" idx="2"/>
          </p:cNvCxnSpPr>
          <p:nvPr/>
        </p:nvCxnSpPr>
        <p:spPr>
          <a:xfrm>
            <a:off x="10677330" y="1209868"/>
            <a:ext cx="676470" cy="2576229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Arrow Connector 647">
            <a:extLst>
              <a:ext uri="{FF2B5EF4-FFF2-40B4-BE49-F238E27FC236}">
                <a16:creationId xmlns:a16="http://schemas.microsoft.com/office/drawing/2014/main" id="{B2AAB7E2-35A0-4DC3-F77D-1BE5B0915557}"/>
              </a:ext>
            </a:extLst>
          </p:cNvPr>
          <p:cNvCxnSpPr>
            <a:cxnSpLocks/>
            <a:stCxn id="165" idx="6"/>
            <a:endCxn id="150" idx="2"/>
          </p:cNvCxnSpPr>
          <p:nvPr/>
        </p:nvCxnSpPr>
        <p:spPr>
          <a:xfrm>
            <a:off x="10680442" y="2068612"/>
            <a:ext cx="673358" cy="1717485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1" name="Straight Arrow Connector 650">
            <a:extLst>
              <a:ext uri="{FF2B5EF4-FFF2-40B4-BE49-F238E27FC236}">
                <a16:creationId xmlns:a16="http://schemas.microsoft.com/office/drawing/2014/main" id="{B6D5751A-DB80-F827-E351-50AB4AF7EF2D}"/>
              </a:ext>
            </a:extLst>
          </p:cNvPr>
          <p:cNvCxnSpPr>
            <a:cxnSpLocks/>
            <a:stCxn id="215" idx="6"/>
            <a:endCxn id="150" idx="2"/>
          </p:cNvCxnSpPr>
          <p:nvPr/>
        </p:nvCxnSpPr>
        <p:spPr>
          <a:xfrm>
            <a:off x="10680442" y="2927355"/>
            <a:ext cx="673358" cy="85874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Arrow Connector 653">
            <a:extLst>
              <a:ext uri="{FF2B5EF4-FFF2-40B4-BE49-F238E27FC236}">
                <a16:creationId xmlns:a16="http://schemas.microsoft.com/office/drawing/2014/main" id="{2901ACF4-8AEA-17DA-5F8B-25E67BCA0895}"/>
              </a:ext>
            </a:extLst>
          </p:cNvPr>
          <p:cNvCxnSpPr>
            <a:cxnSpLocks/>
            <a:stCxn id="225" idx="6"/>
            <a:endCxn id="150" idx="2"/>
          </p:cNvCxnSpPr>
          <p:nvPr/>
        </p:nvCxnSpPr>
        <p:spPr>
          <a:xfrm>
            <a:off x="10677330" y="3786097"/>
            <a:ext cx="676470" cy="0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Arrow Connector 656">
            <a:extLst>
              <a:ext uri="{FF2B5EF4-FFF2-40B4-BE49-F238E27FC236}">
                <a16:creationId xmlns:a16="http://schemas.microsoft.com/office/drawing/2014/main" id="{76D113B4-188A-888E-B5C5-22B5AB0B12AA}"/>
              </a:ext>
            </a:extLst>
          </p:cNvPr>
          <p:cNvCxnSpPr>
            <a:cxnSpLocks/>
            <a:stCxn id="235" idx="6"/>
            <a:endCxn id="150" idx="2"/>
          </p:cNvCxnSpPr>
          <p:nvPr/>
        </p:nvCxnSpPr>
        <p:spPr>
          <a:xfrm flipV="1">
            <a:off x="10677330" y="3786097"/>
            <a:ext cx="676470" cy="858742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Arrow Connector 659">
            <a:extLst>
              <a:ext uri="{FF2B5EF4-FFF2-40B4-BE49-F238E27FC236}">
                <a16:creationId xmlns:a16="http://schemas.microsoft.com/office/drawing/2014/main" id="{FB556B37-BE67-2B09-4286-2EE0548CA1AE}"/>
              </a:ext>
            </a:extLst>
          </p:cNvPr>
          <p:cNvCxnSpPr>
            <a:cxnSpLocks/>
            <a:stCxn id="245" idx="6"/>
            <a:endCxn id="150" idx="2"/>
          </p:cNvCxnSpPr>
          <p:nvPr/>
        </p:nvCxnSpPr>
        <p:spPr>
          <a:xfrm flipV="1">
            <a:off x="10677330" y="3786097"/>
            <a:ext cx="676470" cy="2575064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" name="Content Placeholder 2">
            <a:extLst>
              <a:ext uri="{FF2B5EF4-FFF2-40B4-BE49-F238E27FC236}">
                <a16:creationId xmlns:a16="http://schemas.microsoft.com/office/drawing/2014/main" id="{16FB9DBE-8255-7BEF-9F89-6293E4CFB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1" y="845974"/>
            <a:ext cx="3914853" cy="59387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Input Layer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Reanalysis 2-m Air Temp (</a:t>
            </a:r>
            <a:r>
              <a:rPr lang="en-US" b="1" dirty="0" err="1">
                <a:solidFill>
                  <a:srgbClr val="002060"/>
                </a:solidFill>
              </a:rPr>
              <a:t>T</a:t>
            </a:r>
            <a:r>
              <a:rPr lang="en-US" b="1" baseline="-25000" dirty="0" err="1">
                <a:solidFill>
                  <a:srgbClr val="002060"/>
                </a:solidFill>
              </a:rPr>
              <a:t>air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Latitude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Longitude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Day of Year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Local Time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Solar Zenith Angle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IGBP Scene Type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Hidden Layers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5 Layers</a:t>
            </a:r>
          </a:p>
          <a:p>
            <a:pPr lvl="1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200 Neurons</a:t>
            </a:r>
          </a:p>
          <a:p>
            <a:pPr lvl="1"/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ReLU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Output Layer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Predicted Observed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b="1" baseline="-25000" dirty="0" err="1">
                <a:solidFill>
                  <a:schemeClr val="accent5">
                    <a:lumMod val="75000"/>
                  </a:schemeClr>
                </a:solidFill>
              </a:rPr>
              <a:t>skin</a:t>
            </a:r>
            <a:endParaRPr lang="en-US" b="1" baseline="-25000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Regression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cxnSp>
        <p:nvCxnSpPr>
          <p:cNvPr id="677" name="Straight Arrow Connector 676">
            <a:extLst>
              <a:ext uri="{FF2B5EF4-FFF2-40B4-BE49-F238E27FC236}">
                <a16:creationId xmlns:a16="http://schemas.microsoft.com/office/drawing/2014/main" id="{B8146227-5E79-0113-74DC-36BAC99E8095}"/>
              </a:ext>
            </a:extLst>
          </p:cNvPr>
          <p:cNvCxnSpPr>
            <a:cxnSpLocks/>
            <a:stCxn id="123" idx="6"/>
            <a:endCxn id="138" idx="2"/>
          </p:cNvCxnSpPr>
          <p:nvPr/>
        </p:nvCxnSpPr>
        <p:spPr>
          <a:xfrm flipV="1">
            <a:off x="4776060" y="1209868"/>
            <a:ext cx="668693" cy="1"/>
          </a:xfrm>
          <a:prstGeom prst="straightConnector1">
            <a:avLst/>
          </a:prstGeom>
          <a:ln w="6350" cap="flat">
            <a:solidFill>
              <a:schemeClr val="tx1"/>
            </a:solidFill>
            <a:round/>
            <a:headEnd w="lg" len="lg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34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69"/>
    </mc:Choice>
    <mc:Fallback xmlns="">
      <p:transition spd="slow" advTm="10176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7BA088B-5FBE-2C44-817C-E11457E26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" y="0"/>
            <a:ext cx="715020" cy="715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8EE5CE-C203-F549-B07B-AD4F8CA2D1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7028" y="-9830"/>
            <a:ext cx="791924" cy="6532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FB5FDA-3333-2F4F-8B37-59DC4B33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90" y="-30938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Training Results and Input Sensitivity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8214A8-D044-6953-5CFC-A12F78AAF8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-3048" y="715020"/>
            <a:ext cx="6491415" cy="343400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F3F541-3582-6D8B-AE80-E9D58E0BC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971" y="4149026"/>
            <a:ext cx="5194367" cy="2500590"/>
          </a:xfrm>
        </p:spPr>
        <p:txBody>
          <a:bodyPr>
            <a:normAutofit/>
          </a:bodyPr>
          <a:lstStyle/>
          <a:p>
            <a:r>
              <a:rPr lang="en-US" dirty="0"/>
              <a:t>Minimizes Mean Square Error (MSE) between Prediction and Truth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D45E9D05-BD68-238A-2C24-18D4609D2BA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9879" y="715020"/>
            <a:ext cx="3107032" cy="2822699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B61A46-F561-91DD-E809-97C9D4C5F492}"/>
              </a:ext>
            </a:extLst>
          </p:cNvPr>
          <p:cNvSpPr txBox="1">
            <a:spLocks/>
          </p:cNvSpPr>
          <p:nvPr/>
        </p:nvSpPr>
        <p:spPr>
          <a:xfrm>
            <a:off x="8944584" y="933061"/>
            <a:ext cx="3107032" cy="2495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Validation set results exhibit good linearity 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33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69"/>
    </mc:Choice>
    <mc:Fallback xmlns="">
      <p:transition spd="slow" advTm="6346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7BA088B-5FBE-2C44-817C-E11457E26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" y="0"/>
            <a:ext cx="715020" cy="715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8EE5CE-C203-F549-B07B-AD4F8CA2D1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7028" y="-9830"/>
            <a:ext cx="791924" cy="6532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FB5FDA-3333-2F4F-8B37-59DC4B33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90" y="-30938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Training Results and Input Sensitivity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8214A8-D044-6953-5CFC-A12F78AAF8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-3048" y="715020"/>
            <a:ext cx="6491415" cy="3434005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B35D7C5C-2DB0-2907-E80D-6FEAE070734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9879" y="715020"/>
            <a:ext cx="3107032" cy="282269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F3F541-3582-6D8B-AE80-E9D58E0BC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971" y="4149026"/>
            <a:ext cx="5194367" cy="2500590"/>
          </a:xfrm>
        </p:spPr>
        <p:txBody>
          <a:bodyPr>
            <a:normAutofit/>
          </a:bodyPr>
          <a:lstStyle/>
          <a:p>
            <a:r>
              <a:rPr lang="en-US" dirty="0"/>
              <a:t>Minimizes Mean Square Error (MSE) between Prediction and Truth</a:t>
            </a:r>
          </a:p>
          <a:p>
            <a:r>
              <a:rPr lang="en-US" dirty="0">
                <a:solidFill>
                  <a:srgbClr val="FF0000"/>
                </a:solidFill>
              </a:rPr>
              <a:t>Model generalization sensitive to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baseline="-25000" dirty="0">
                <a:solidFill>
                  <a:srgbClr val="FF0000"/>
                </a:solidFill>
              </a:rPr>
              <a:t>air</a:t>
            </a:r>
            <a:r>
              <a:rPr lang="en-US" dirty="0">
                <a:solidFill>
                  <a:srgbClr val="FF0000"/>
                </a:solidFill>
              </a:rPr>
              <a:t> input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3E53B-009B-A626-F1F5-2110B1CA056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949879" y="3718593"/>
            <a:ext cx="3107032" cy="28226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B61A46-F561-91DD-E809-97C9D4C5F492}"/>
              </a:ext>
            </a:extLst>
          </p:cNvPr>
          <p:cNvSpPr txBox="1">
            <a:spLocks/>
          </p:cNvSpPr>
          <p:nvPr/>
        </p:nvSpPr>
        <p:spPr>
          <a:xfrm>
            <a:off x="8944584" y="933061"/>
            <a:ext cx="3107032" cy="2495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Validation set results exhibit good linearity</a:t>
            </a:r>
          </a:p>
          <a:p>
            <a:r>
              <a:rPr lang="en-US" dirty="0">
                <a:solidFill>
                  <a:srgbClr val="FF0000"/>
                </a:solidFill>
              </a:rPr>
              <a:t>Higher uncertainty without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baseline="-25000" dirty="0">
                <a:solidFill>
                  <a:srgbClr val="FF0000"/>
                </a:solidFill>
              </a:rPr>
              <a:t>air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1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69"/>
    </mc:Choice>
    <mc:Fallback xmlns="">
      <p:transition spd="slow" advTm="6346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7BA088B-5FBE-2C44-817C-E11457E26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" y="0"/>
            <a:ext cx="715020" cy="715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8EE5CE-C203-F549-B07B-AD4F8CA2D1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7028" y="-9830"/>
            <a:ext cx="791924" cy="6532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FB5FDA-3333-2F4F-8B37-59DC4B33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90" y="-30938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Training Results and Input Sensitivity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8214A8-D044-6953-5CFC-A12F78AAF8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-3047" y="715020"/>
            <a:ext cx="6491413" cy="3434005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B35D7C5C-2DB0-2907-E80D-6FEAE070734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9879" y="715020"/>
            <a:ext cx="3107032" cy="282269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F3F541-3582-6D8B-AE80-E9D58E0BC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971" y="4149026"/>
            <a:ext cx="5194367" cy="2500590"/>
          </a:xfrm>
        </p:spPr>
        <p:txBody>
          <a:bodyPr>
            <a:normAutofit/>
          </a:bodyPr>
          <a:lstStyle/>
          <a:p>
            <a:r>
              <a:rPr lang="en-US" dirty="0"/>
              <a:t>Minimizes Mean Square Error (MSE) between Prediction and Truth</a:t>
            </a:r>
          </a:p>
          <a:p>
            <a:r>
              <a:rPr lang="en-US" dirty="0">
                <a:solidFill>
                  <a:srgbClr val="FF0000"/>
                </a:solidFill>
              </a:rPr>
              <a:t>Model generalization sensitive to T</a:t>
            </a:r>
            <a:r>
              <a:rPr lang="en-US" baseline="-25000" dirty="0">
                <a:solidFill>
                  <a:srgbClr val="FF0000"/>
                </a:solidFill>
              </a:rPr>
              <a:t>air</a:t>
            </a:r>
            <a:r>
              <a:rPr lang="en-US" dirty="0">
                <a:solidFill>
                  <a:srgbClr val="FF0000"/>
                </a:solidFill>
              </a:rPr>
              <a:t> input</a:t>
            </a:r>
          </a:p>
          <a:p>
            <a:r>
              <a:rPr lang="en-US" dirty="0">
                <a:solidFill>
                  <a:srgbClr val="2526FF"/>
                </a:solidFill>
              </a:rPr>
              <a:t>High sensitivity to auxiliary inputs (location, time, surface type)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3E53B-009B-A626-F1F5-2110B1CA056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949879" y="3718593"/>
            <a:ext cx="3107032" cy="282269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B61A46-F561-91DD-E809-97C9D4C5F492}"/>
              </a:ext>
            </a:extLst>
          </p:cNvPr>
          <p:cNvSpPr txBox="1">
            <a:spLocks/>
          </p:cNvSpPr>
          <p:nvPr/>
        </p:nvSpPr>
        <p:spPr>
          <a:xfrm>
            <a:off x="8944584" y="933061"/>
            <a:ext cx="3107032" cy="2495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Validation set results exhibit good linearity</a:t>
            </a:r>
          </a:p>
          <a:p>
            <a:r>
              <a:rPr lang="en-US" dirty="0">
                <a:solidFill>
                  <a:srgbClr val="FF0000"/>
                </a:solidFill>
              </a:rPr>
              <a:t>Higher uncertainty without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baseline="-25000" dirty="0">
                <a:solidFill>
                  <a:srgbClr val="FF0000"/>
                </a:solidFill>
              </a:rPr>
              <a:t>air</a:t>
            </a:r>
          </a:p>
          <a:p>
            <a:r>
              <a:rPr lang="en-US" dirty="0">
                <a:solidFill>
                  <a:srgbClr val="2526FF"/>
                </a:solidFill>
              </a:rPr>
              <a:t>Loses cohesion without regional/diurnal information</a:t>
            </a:r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79848-E4BF-BA1D-DAD7-272C6846354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944584" y="3718593"/>
            <a:ext cx="3107032" cy="28226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456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69"/>
    </mc:Choice>
    <mc:Fallback xmlns="">
      <p:transition spd="slow" advTm="6346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7BA088B-5FBE-2C44-817C-E11457E26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" y="0"/>
            <a:ext cx="715020" cy="715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8EE5CE-C203-F549-B07B-AD4F8CA2D1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7028" y="-9830"/>
            <a:ext cx="791924" cy="6532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FB5FDA-3333-2F4F-8B37-59DC4B33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90" y="-30938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GEOS5.41 or MERRA-2: DNN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8214A8-D044-6953-5CFC-A12F78AAF8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-3048" y="1091338"/>
            <a:ext cx="9383422" cy="496389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CE44F6B-3710-1B00-E807-FBD789E00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6109" y="1655317"/>
            <a:ext cx="3635891" cy="41113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Train two DNNs with same Auxiliary inputs</a:t>
            </a:r>
          </a:p>
          <a:p>
            <a:endParaRPr lang="en-US" dirty="0"/>
          </a:p>
          <a:p>
            <a:r>
              <a:rPr lang="en-US" dirty="0"/>
              <a:t>Use either GEOS5.4.1 or MERRA-2 </a:t>
            </a:r>
            <a:r>
              <a:rPr lang="en-US" b="1" dirty="0" err="1"/>
              <a:t>T</a:t>
            </a:r>
            <a:r>
              <a:rPr lang="en-US" b="1" baseline="-25000" dirty="0" err="1"/>
              <a:t>air</a:t>
            </a:r>
            <a:endParaRPr lang="en-US" b="1" baseline="-25000" dirty="0"/>
          </a:p>
          <a:p>
            <a:endParaRPr lang="en-US" dirty="0"/>
          </a:p>
          <a:p>
            <a:r>
              <a:rPr lang="en-US" dirty="0"/>
              <a:t>Training/Validation sets split by whole weeks (85% / 15%)</a:t>
            </a:r>
          </a:p>
          <a:p>
            <a:endParaRPr lang="en-US" dirty="0"/>
          </a:p>
          <a:p>
            <a:r>
              <a:rPr lang="en-US" dirty="0"/>
              <a:t>How does the predicted </a:t>
            </a:r>
            <a:r>
              <a:rPr lang="en-US" b="1" dirty="0" err="1"/>
              <a:t>T</a:t>
            </a:r>
            <a:r>
              <a:rPr lang="en-US" b="1" baseline="-25000" dirty="0" err="1"/>
              <a:t>skin</a:t>
            </a:r>
            <a:r>
              <a:rPr lang="en-US" dirty="0"/>
              <a:t> compare to the observed truth?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13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69"/>
    </mc:Choice>
    <mc:Fallback xmlns="">
      <p:transition spd="slow" advTm="6346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3E143D4E-35D3-57BC-64FE-29CA14F8FC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28666" y="3639312"/>
            <a:ext cx="3545431" cy="32209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BA088B-5FBE-2C44-817C-E11457E26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" y="0"/>
            <a:ext cx="715020" cy="715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8EE5CE-C203-F549-B07B-AD4F8CA2D1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7028" y="-9830"/>
            <a:ext cx="791924" cy="6532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ADCD753-CA1A-4E12-4A5A-6A419B6D311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853477" y="3639312"/>
            <a:ext cx="3545431" cy="3220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507D25-5E60-D164-D56D-2AEB23D0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733965" y="532046"/>
            <a:ext cx="3542910" cy="3218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338070-F27A-C57F-6EF9-6EF1A1A0239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853478" y="526645"/>
            <a:ext cx="3545431" cy="322097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FB5FDA-3333-2F4F-8B37-59DC4B33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90" y="-30938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Reanalysis LST vs. Truth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4FC801-87CB-DF39-C4EE-47379B16B825}"/>
              </a:ext>
            </a:extLst>
          </p:cNvPr>
          <p:cNvSpPr txBox="1"/>
          <p:nvPr/>
        </p:nvSpPr>
        <p:spPr>
          <a:xfrm>
            <a:off x="5885161" y="2460091"/>
            <a:ext cx="18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GEOS5.4.1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BE5820-BD33-6AEE-A7A8-E4738AE02BA7}"/>
              </a:ext>
            </a:extLst>
          </p:cNvPr>
          <p:cNvSpPr txBox="1"/>
          <p:nvPr/>
        </p:nvSpPr>
        <p:spPr>
          <a:xfrm>
            <a:off x="9004674" y="2460090"/>
            <a:ext cx="18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MERRA-2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Day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45B5B8-7EAF-4511-042E-2606299F924B}"/>
              </a:ext>
            </a:extLst>
          </p:cNvPr>
          <p:cNvSpPr txBox="1"/>
          <p:nvPr/>
        </p:nvSpPr>
        <p:spPr>
          <a:xfrm>
            <a:off x="5885161" y="5582000"/>
            <a:ext cx="18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GEOS5.4.1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Night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4CAD06-EE5C-2BD0-A50B-51886D86E4BA}"/>
              </a:ext>
            </a:extLst>
          </p:cNvPr>
          <p:cNvSpPr txBox="1"/>
          <p:nvPr/>
        </p:nvSpPr>
        <p:spPr>
          <a:xfrm>
            <a:off x="9004673" y="5582000"/>
            <a:ext cx="1866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MERRA-2</a:t>
            </a:r>
          </a:p>
          <a:p>
            <a:pPr algn="ctr"/>
            <a:r>
              <a:rPr lang="en-US" sz="1100" dirty="0">
                <a:solidFill>
                  <a:srgbClr val="FF0000"/>
                </a:solidFill>
              </a:rPr>
              <a:t>Night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D4DBE2-9354-94C0-4B06-61FEC2523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62" y="1529533"/>
            <a:ext cx="4374304" cy="3798933"/>
          </a:xfrm>
        </p:spPr>
        <p:txBody>
          <a:bodyPr>
            <a:normAutofit/>
          </a:bodyPr>
          <a:lstStyle/>
          <a:p>
            <a:r>
              <a:rPr lang="en-US" dirty="0"/>
              <a:t>GEOS5 and MERRA-2 </a:t>
            </a:r>
            <a:r>
              <a:rPr lang="en-US" b="1" dirty="0"/>
              <a:t>LST</a:t>
            </a:r>
            <a:r>
              <a:rPr lang="en-US" dirty="0"/>
              <a:t> reanalyses are poor estimates of observed values</a:t>
            </a:r>
          </a:p>
          <a:p>
            <a:endParaRPr lang="en-US" dirty="0"/>
          </a:p>
          <a:p>
            <a:r>
              <a:rPr lang="en-US" dirty="0"/>
              <a:t>Relative uncertainties (SDDs) of each reanalysis compared to truth are large, biases are significant and distinct</a:t>
            </a:r>
          </a:p>
          <a:p>
            <a:endParaRPr lang="en-US" dirty="0"/>
          </a:p>
          <a:p>
            <a:r>
              <a:rPr lang="en-US" dirty="0"/>
              <a:t>Cloud retrievals are sensitive to such differences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31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69"/>
    </mc:Choice>
    <mc:Fallback xmlns="">
      <p:transition spd="slow" advTm="6346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9.1|14.7|5.1|28.1|8|2.5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3.7|1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3.7|1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3.7|1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3.7|1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3.7|1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3.7|1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9.1|14.7|5.1|28.1|8|2.5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9.1|14.7|5.1|28.1|8|2.5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3.7|1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3.7|1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3.7|1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3.7|1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3.7|1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3.7|10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{7FC6CE7B-62FA-B44F-A0D2-EA537467D9D3}tf10001070</Template>
  <TotalTime>5504</TotalTime>
  <Words>900</Words>
  <Application>Microsoft Macintosh PowerPoint</Application>
  <PresentationFormat>Widescreen</PresentationFormat>
  <Paragraphs>210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Georgia</vt:lpstr>
      <vt:lpstr>Rockwell Extra Bold</vt:lpstr>
      <vt:lpstr>Trebuchet MS</vt:lpstr>
      <vt:lpstr>Wingdings</vt:lpstr>
      <vt:lpstr>Wood Type</vt:lpstr>
      <vt:lpstr>Application of a Deep Neural Network to Improve Clear-sky Temperatures in Support of Satellite Cloud Retrievals  </vt:lpstr>
      <vt:lpstr>Background</vt:lpstr>
      <vt:lpstr>Goal</vt:lpstr>
      <vt:lpstr>DNN Architecture</vt:lpstr>
      <vt:lpstr>Training Results and Input Sensitivity</vt:lpstr>
      <vt:lpstr>Training Results and Input Sensitivity</vt:lpstr>
      <vt:lpstr>Training Results and Input Sensitivity</vt:lpstr>
      <vt:lpstr>GEOS5.41 or MERRA-2: DNN Results</vt:lpstr>
      <vt:lpstr>Reanalysis LST vs. Truth</vt:lpstr>
      <vt:lpstr>DNN LST vs. Truth</vt:lpstr>
      <vt:lpstr>GEOS5.4.1 Diurnal Analysis</vt:lpstr>
      <vt:lpstr>DNN vs. GEOS5.4.1 Diurnal Analysis</vt:lpstr>
      <vt:lpstr>Conclusions</vt:lpstr>
      <vt:lpstr>Backup Slides</vt:lpstr>
      <vt:lpstr>DNN and GEOS5.4.1 Regional Differences</vt:lpstr>
      <vt:lpstr>DNN and MERRA-2 Regional Differences</vt:lpstr>
      <vt:lpstr>Reanalysis SST vs. Truth</vt:lpstr>
      <vt:lpstr>DNN SST vs. Truth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Convolutional Neural Network Approach to Bad Scanline Cleaning</dc:title>
  <dc:creator>Scarino, Benjamin R. (LARC-E302)[Science Systems &amp; Applications, Inc.]</dc:creator>
  <cp:lastModifiedBy>Scarino, Benjamin R. (LARC-E302)[Science Systems &amp; Applications, Inc.]</cp:lastModifiedBy>
  <cp:revision>464</cp:revision>
  <dcterms:created xsi:type="dcterms:W3CDTF">2021-02-01T20:14:54Z</dcterms:created>
  <dcterms:modified xsi:type="dcterms:W3CDTF">2022-07-28T19:17:15Z</dcterms:modified>
</cp:coreProperties>
</file>