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58" r:id="rId1"/>
    <p:sldMasterId id="2147485785" r:id="rId2"/>
    <p:sldMasterId id="2147486126" r:id="rId3"/>
    <p:sldMasterId id="2147486138" r:id="rId4"/>
    <p:sldMasterId id="2147486280" r:id="rId5"/>
    <p:sldMasterId id="2147486293" r:id="rId6"/>
    <p:sldMasterId id="2147486375" r:id="rId7"/>
  </p:sldMasterIdLst>
  <p:notesMasterIdLst>
    <p:notesMasterId r:id="rId27"/>
  </p:notesMasterIdLst>
  <p:handoutMasterIdLst>
    <p:handoutMasterId r:id="rId28"/>
  </p:handoutMasterIdLst>
  <p:sldIdLst>
    <p:sldId id="794" r:id="rId8"/>
    <p:sldId id="1150" r:id="rId9"/>
    <p:sldId id="818" r:id="rId10"/>
    <p:sldId id="1375" r:id="rId11"/>
    <p:sldId id="1166" r:id="rId12"/>
    <p:sldId id="1376" r:id="rId13"/>
    <p:sldId id="1337" r:id="rId14"/>
    <p:sldId id="264" r:id="rId15"/>
    <p:sldId id="1338" r:id="rId16"/>
    <p:sldId id="1371" r:id="rId17"/>
    <p:sldId id="1342" r:id="rId18"/>
    <p:sldId id="1163" r:id="rId19"/>
    <p:sldId id="1341" r:id="rId20"/>
    <p:sldId id="1368" r:id="rId21"/>
    <p:sldId id="1369" r:id="rId22"/>
    <p:sldId id="1370" r:id="rId23"/>
    <p:sldId id="1020" r:id="rId24"/>
    <p:sldId id="1343" r:id="rId25"/>
    <p:sldId id="608" r:id="rId26"/>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48">
          <p15:clr>
            <a:srgbClr val="A4A3A4"/>
          </p15:clr>
        </p15:guide>
        <p15:guide id="2" pos="73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3"/>
    <p:restoredTop sz="93454"/>
  </p:normalViewPr>
  <p:slideViewPr>
    <p:cSldViewPr snapToGrid="0">
      <p:cViewPr>
        <p:scale>
          <a:sx n="86" d="100"/>
          <a:sy n="86" d="100"/>
        </p:scale>
        <p:origin x="1928" y="752"/>
      </p:cViewPr>
      <p:guideLst>
        <p:guide orient="horz" pos="2148"/>
        <p:guide pos="734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A3D7AE-6B86-A08E-AC58-0D8949EBE6A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atin typeface="Arial"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03E827CA-E8B8-B077-4A7B-8EC967CBDA6E}"/>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atin typeface="Arial" charset="0"/>
                <a:ea typeface="ＭＳ Ｐゴシック" charset="-128"/>
              </a:defRPr>
            </a:lvl1pPr>
          </a:lstStyle>
          <a:p>
            <a:pPr>
              <a:defRPr/>
            </a:pPr>
            <a:fld id="{FBFAD838-B629-BC4E-91A2-D744B4578D30}" type="datetimeFigureOut">
              <a:rPr lang="en-US"/>
              <a:pPr>
                <a:defRPr/>
              </a:pPr>
              <a:t>7/15/22</a:t>
            </a:fld>
            <a:endParaRPr lang="en-US"/>
          </a:p>
        </p:txBody>
      </p:sp>
      <p:sp>
        <p:nvSpPr>
          <p:cNvPr id="4" name="Footer Placeholder 3">
            <a:extLst>
              <a:ext uri="{FF2B5EF4-FFF2-40B4-BE49-F238E27FC236}">
                <a16:creationId xmlns:a16="http://schemas.microsoft.com/office/drawing/2014/main" id="{F22D22A1-A127-49A6-5CC8-0B5BDA8D57DF}"/>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atin typeface="Arial" charset="0"/>
                <a:ea typeface="ＭＳ Ｐゴシック" charset="-128"/>
              </a:defRPr>
            </a:lvl1pPr>
          </a:lstStyle>
          <a:p>
            <a:pPr>
              <a:defRPr/>
            </a:pPr>
            <a:endParaRPr lang="en-US"/>
          </a:p>
        </p:txBody>
      </p:sp>
      <p:sp>
        <p:nvSpPr>
          <p:cNvPr id="5" name="Slide Number Placeholder 4">
            <a:extLst>
              <a:ext uri="{FF2B5EF4-FFF2-40B4-BE49-F238E27FC236}">
                <a16:creationId xmlns:a16="http://schemas.microsoft.com/office/drawing/2014/main" id="{74B20C2C-4FA6-31BA-7524-9C068E003089}"/>
              </a:ext>
            </a:extLst>
          </p:cNvPr>
          <p:cNvSpPr>
            <a:spLocks noGrp="1"/>
          </p:cNvSpPr>
          <p:nvPr>
            <p:ph type="sldNum" sz="quarter" idx="3"/>
          </p:nvPr>
        </p:nvSpPr>
        <p:spPr>
          <a:xfrm>
            <a:off x="3970338" y="8829675"/>
            <a:ext cx="3038475" cy="46672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E646B24-1CFB-1644-90A9-EA4FCD3CF61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488D3A7-EE9C-BF74-3AD2-23B89F3FF0D0}"/>
              </a:ext>
            </a:extLst>
          </p:cNvPr>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0566" tIns="45283" rIns="90566" bIns="45283" numCol="1" anchor="t" anchorCtr="0" compatLnSpc="1">
            <a:prstTxWarp prst="textNoShape">
              <a:avLst/>
            </a:prstTxWarp>
          </a:bodyPr>
          <a:lstStyle>
            <a:lvl1pPr defTabSz="904875" eaLnBrk="1" hangingPunct="1">
              <a:lnSpc>
                <a:spcPct val="100000"/>
              </a:lnSpc>
              <a:spcBef>
                <a:spcPct val="0"/>
              </a:spcBef>
              <a:buClrTx/>
              <a:buSzTx/>
              <a:buFontTx/>
              <a:buNone/>
              <a:defRPr sz="1100">
                <a:latin typeface="Arial" pitchFamily="-110" charset="0"/>
                <a:ea typeface="+mn-ea"/>
                <a:cs typeface="+mn-cs"/>
              </a:defRPr>
            </a:lvl1pPr>
          </a:lstStyle>
          <a:p>
            <a:pPr>
              <a:defRPr/>
            </a:pPr>
            <a:endParaRPr lang="en-US"/>
          </a:p>
        </p:txBody>
      </p:sp>
      <p:sp>
        <p:nvSpPr>
          <p:cNvPr id="26627" name="Rectangle 3">
            <a:extLst>
              <a:ext uri="{FF2B5EF4-FFF2-40B4-BE49-F238E27FC236}">
                <a16:creationId xmlns:a16="http://schemas.microsoft.com/office/drawing/2014/main" id="{2E91DEDA-1A0E-9374-65D1-18E4B13CA948}"/>
              </a:ext>
            </a:extLst>
          </p:cNvPr>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0566" tIns="45283" rIns="90566" bIns="45283" numCol="1" anchor="t" anchorCtr="0" compatLnSpc="1">
            <a:prstTxWarp prst="textNoShape">
              <a:avLst/>
            </a:prstTxWarp>
          </a:bodyPr>
          <a:lstStyle>
            <a:lvl1pPr algn="r" defTabSz="904875" eaLnBrk="1" hangingPunct="1">
              <a:lnSpc>
                <a:spcPct val="100000"/>
              </a:lnSpc>
              <a:spcBef>
                <a:spcPct val="0"/>
              </a:spcBef>
              <a:buClrTx/>
              <a:buSzTx/>
              <a:buFontTx/>
              <a:buNone/>
              <a:defRPr sz="1100">
                <a:latin typeface="Arial" pitchFamily="-110" charset="0"/>
                <a:ea typeface="+mn-ea"/>
                <a:cs typeface="+mn-cs"/>
              </a:defRPr>
            </a:lvl1pPr>
          </a:lstStyle>
          <a:p>
            <a:pPr>
              <a:defRPr/>
            </a:pPr>
            <a:endParaRPr lang="en-US"/>
          </a:p>
        </p:txBody>
      </p:sp>
      <p:sp>
        <p:nvSpPr>
          <p:cNvPr id="77828" name="Rectangle 4">
            <a:extLst>
              <a:ext uri="{FF2B5EF4-FFF2-40B4-BE49-F238E27FC236}">
                <a16:creationId xmlns:a16="http://schemas.microsoft.com/office/drawing/2014/main" id="{586760D9-A41E-D97D-1A5B-3F8EE32CF607}"/>
              </a:ext>
            </a:extLst>
          </p:cNvPr>
          <p:cNvSpPr>
            <a:spLocks noRot="1" noChangeArrowheads="1" noTextEdit="1"/>
          </p:cNvSpPr>
          <p:nvPr>
            <p:ph type="sldImg" idx="2"/>
          </p:nvPr>
        </p:nvSpPr>
        <p:spPr bwMode="auto">
          <a:xfrm>
            <a:off x="407988"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CB067FF8-6606-7705-EFC0-4A327760A359}"/>
              </a:ext>
            </a:extLst>
          </p:cNvPr>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0566" tIns="45283" rIns="90566" bIns="4528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a:extLst>
              <a:ext uri="{FF2B5EF4-FFF2-40B4-BE49-F238E27FC236}">
                <a16:creationId xmlns:a16="http://schemas.microsoft.com/office/drawing/2014/main" id="{2873507A-470E-2574-60A6-37C7CB3F157A}"/>
              </a:ext>
            </a:extLst>
          </p:cNvPr>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0566" tIns="45283" rIns="90566" bIns="45283" numCol="1" anchor="b" anchorCtr="0" compatLnSpc="1">
            <a:prstTxWarp prst="textNoShape">
              <a:avLst/>
            </a:prstTxWarp>
          </a:bodyPr>
          <a:lstStyle>
            <a:lvl1pPr defTabSz="904875" eaLnBrk="1" hangingPunct="1">
              <a:lnSpc>
                <a:spcPct val="100000"/>
              </a:lnSpc>
              <a:spcBef>
                <a:spcPct val="0"/>
              </a:spcBef>
              <a:buClrTx/>
              <a:buSzTx/>
              <a:buFontTx/>
              <a:buNone/>
              <a:defRPr sz="1100">
                <a:latin typeface="Arial" pitchFamily="-110" charset="0"/>
                <a:ea typeface="+mn-ea"/>
                <a:cs typeface="+mn-cs"/>
              </a:defRPr>
            </a:lvl1pPr>
          </a:lstStyle>
          <a:p>
            <a:pPr>
              <a:defRPr/>
            </a:pPr>
            <a:endParaRPr lang="en-US"/>
          </a:p>
        </p:txBody>
      </p:sp>
      <p:sp>
        <p:nvSpPr>
          <p:cNvPr id="26631" name="Rectangle 7">
            <a:extLst>
              <a:ext uri="{FF2B5EF4-FFF2-40B4-BE49-F238E27FC236}">
                <a16:creationId xmlns:a16="http://schemas.microsoft.com/office/drawing/2014/main" id="{487809A6-259A-4A57-1C7A-9895192EF790}"/>
              </a:ext>
            </a:extLst>
          </p:cNvPr>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0566" tIns="45283" rIns="90566" bIns="45283" numCol="1" anchor="b" anchorCtr="0" compatLnSpc="1">
            <a:prstTxWarp prst="textNoShape">
              <a:avLst/>
            </a:prstTxWarp>
          </a:bodyPr>
          <a:lstStyle>
            <a:lvl1pPr algn="r" defTabSz="904875" eaLnBrk="1" hangingPunct="1">
              <a:defRPr sz="1100"/>
            </a:lvl1pPr>
          </a:lstStyle>
          <a:p>
            <a:pPr>
              <a:defRPr/>
            </a:pPr>
            <a:fld id="{161EC925-E341-1F42-A613-8507DC2947C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9"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3pPr>
    <a:lvl4pPr marL="13716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4pPr>
    <a:lvl5pPr marL="18288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a:extLst>
              <a:ext uri="{FF2B5EF4-FFF2-40B4-BE49-F238E27FC236}">
                <a16:creationId xmlns:a16="http://schemas.microsoft.com/office/drawing/2014/main" id="{5479DD8B-66B6-8A6B-0822-48B922251BA9}"/>
              </a:ext>
            </a:extLst>
          </p:cNvPr>
          <p:cNvSpPr>
            <a:spLocks noGrp="1" noRot="1" noChangeAspect="1" noChangeArrowheads="1" noTextEdit="1"/>
          </p:cNvSpPr>
          <p:nvPr>
            <p:ph type="sldImg"/>
          </p:nvPr>
        </p:nvSpPr>
        <p:spPr>
          <a:ln/>
        </p:spPr>
      </p:sp>
      <p:sp>
        <p:nvSpPr>
          <p:cNvPr id="80898" name="Notes Placeholder 2">
            <a:extLst>
              <a:ext uri="{FF2B5EF4-FFF2-40B4-BE49-F238E27FC236}">
                <a16:creationId xmlns:a16="http://schemas.microsoft.com/office/drawing/2014/main" id="{783B37D9-6DDB-CC0F-20EB-1F10393EB7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80899" name="Slide Number Placeholder 3">
            <a:extLst>
              <a:ext uri="{FF2B5EF4-FFF2-40B4-BE49-F238E27FC236}">
                <a16:creationId xmlns:a16="http://schemas.microsoft.com/office/drawing/2014/main" id="{A2A0616D-EC40-1110-A18D-05FB6062153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75">
              <a:defRPr>
                <a:solidFill>
                  <a:schemeClr val="tx1"/>
                </a:solidFill>
                <a:latin typeface="Arial" panose="020B0604020202020204" pitchFamily="34" charset="0"/>
                <a:ea typeface="ＭＳ Ｐゴシック" panose="020B0600070205080204" pitchFamily="34" charset="-128"/>
              </a:defRPr>
            </a:lvl1pPr>
            <a:lvl2pPr marL="742950" indent="-285750" defTabSz="904875">
              <a:defRPr>
                <a:solidFill>
                  <a:schemeClr val="tx1"/>
                </a:solidFill>
                <a:latin typeface="Arial" panose="020B0604020202020204" pitchFamily="34" charset="0"/>
                <a:ea typeface="ＭＳ Ｐゴシック" panose="020B0600070205080204" pitchFamily="34" charset="-128"/>
              </a:defRPr>
            </a:lvl2pPr>
            <a:lvl3pPr marL="1143000" indent="-228600" defTabSz="904875">
              <a:defRPr>
                <a:solidFill>
                  <a:schemeClr val="tx1"/>
                </a:solidFill>
                <a:latin typeface="Arial" panose="020B0604020202020204" pitchFamily="34" charset="0"/>
                <a:ea typeface="ＭＳ Ｐゴシック" panose="020B0600070205080204" pitchFamily="34" charset="-128"/>
              </a:defRPr>
            </a:lvl3pPr>
            <a:lvl4pPr marL="1600200" indent="-228600" defTabSz="904875">
              <a:defRPr>
                <a:solidFill>
                  <a:schemeClr val="tx1"/>
                </a:solidFill>
                <a:latin typeface="Arial" panose="020B0604020202020204" pitchFamily="34" charset="0"/>
                <a:ea typeface="ＭＳ Ｐゴシック" panose="020B0600070205080204" pitchFamily="34" charset="-128"/>
              </a:defRPr>
            </a:lvl4pPr>
            <a:lvl5pPr marL="2057400" indent="-228600" defTabSz="904875">
              <a:defRPr>
                <a:solidFill>
                  <a:schemeClr val="tx1"/>
                </a:solidFill>
                <a:latin typeface="Arial" panose="020B0604020202020204" pitchFamily="34" charset="0"/>
                <a:ea typeface="ＭＳ Ｐゴシック" panose="020B0600070205080204" pitchFamily="34" charset="-128"/>
              </a:defRPr>
            </a:lvl5pPr>
            <a:lvl6pPr marL="25146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7FF8FB8-0701-7748-A78D-215E3148A8CF}" type="slidenum">
              <a:rPr lang="en-US" altLang="en-US" smtClean="0"/>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a:extLst>
              <a:ext uri="{FF2B5EF4-FFF2-40B4-BE49-F238E27FC236}">
                <a16:creationId xmlns:a16="http://schemas.microsoft.com/office/drawing/2014/main" id="{66B22CDA-FC8F-AA16-B304-9935DD68E60D}"/>
              </a:ext>
            </a:extLst>
          </p:cNvPr>
          <p:cNvSpPr>
            <a:spLocks noGrp="1" noRot="1" noChangeAspect="1" noChangeArrowheads="1" noTextEdit="1"/>
          </p:cNvSpPr>
          <p:nvPr>
            <p:ph type="sldImg"/>
          </p:nvPr>
        </p:nvSpPr>
        <p:spPr>
          <a:ln/>
        </p:spPr>
      </p:sp>
      <p:sp>
        <p:nvSpPr>
          <p:cNvPr id="83970" name="Notes Placeholder 2">
            <a:extLst>
              <a:ext uri="{FF2B5EF4-FFF2-40B4-BE49-F238E27FC236}">
                <a16:creationId xmlns:a16="http://schemas.microsoft.com/office/drawing/2014/main" id="{3474F2A3-E800-CB8F-8A80-E3A8A782D0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83971" name="Slide Number Placeholder 3">
            <a:extLst>
              <a:ext uri="{FF2B5EF4-FFF2-40B4-BE49-F238E27FC236}">
                <a16:creationId xmlns:a16="http://schemas.microsoft.com/office/drawing/2014/main" id="{CA416D3B-7240-9063-DEAF-5D652655E1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75">
              <a:defRPr>
                <a:solidFill>
                  <a:schemeClr val="tx1"/>
                </a:solidFill>
                <a:latin typeface="Arial" panose="020B0604020202020204" pitchFamily="34" charset="0"/>
                <a:ea typeface="ＭＳ Ｐゴシック" panose="020B0600070205080204" pitchFamily="34" charset="-128"/>
              </a:defRPr>
            </a:lvl1pPr>
            <a:lvl2pPr marL="742950" indent="-285750" defTabSz="904875">
              <a:defRPr>
                <a:solidFill>
                  <a:schemeClr val="tx1"/>
                </a:solidFill>
                <a:latin typeface="Arial" panose="020B0604020202020204" pitchFamily="34" charset="0"/>
                <a:ea typeface="ＭＳ Ｐゴシック" panose="020B0600070205080204" pitchFamily="34" charset="-128"/>
              </a:defRPr>
            </a:lvl2pPr>
            <a:lvl3pPr marL="1143000" indent="-228600" defTabSz="904875">
              <a:defRPr>
                <a:solidFill>
                  <a:schemeClr val="tx1"/>
                </a:solidFill>
                <a:latin typeface="Arial" panose="020B0604020202020204" pitchFamily="34" charset="0"/>
                <a:ea typeface="ＭＳ Ｐゴシック" panose="020B0600070205080204" pitchFamily="34" charset="-128"/>
              </a:defRPr>
            </a:lvl3pPr>
            <a:lvl4pPr marL="1600200" indent="-228600" defTabSz="904875">
              <a:defRPr>
                <a:solidFill>
                  <a:schemeClr val="tx1"/>
                </a:solidFill>
                <a:latin typeface="Arial" panose="020B0604020202020204" pitchFamily="34" charset="0"/>
                <a:ea typeface="ＭＳ Ｐゴシック" panose="020B0600070205080204" pitchFamily="34" charset="-128"/>
              </a:defRPr>
            </a:lvl4pPr>
            <a:lvl5pPr marL="2057400" indent="-228600" defTabSz="904875">
              <a:defRPr>
                <a:solidFill>
                  <a:schemeClr val="tx1"/>
                </a:solidFill>
                <a:latin typeface="Arial" panose="020B0604020202020204" pitchFamily="34" charset="0"/>
                <a:ea typeface="ＭＳ Ｐゴシック" panose="020B0600070205080204" pitchFamily="34" charset="-128"/>
              </a:defRPr>
            </a:lvl5pPr>
            <a:lvl6pPr marL="25146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BF8C652-5979-EA48-A318-B33A086744DD}" type="slidenum">
              <a:rPr lang="en-US" altLang="en-US" smtClean="0"/>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a:extLst>
              <a:ext uri="{FF2B5EF4-FFF2-40B4-BE49-F238E27FC236}">
                <a16:creationId xmlns:a16="http://schemas.microsoft.com/office/drawing/2014/main" id="{E3241482-DAA4-3ED1-60DE-C1C8E5DA8CA0}"/>
              </a:ext>
            </a:extLst>
          </p:cNvPr>
          <p:cNvSpPr>
            <a:spLocks noGrp="1" noRot="1" noChangeAspect="1" noChangeArrowheads="1" noTextEdit="1"/>
          </p:cNvSpPr>
          <p:nvPr>
            <p:ph type="sldImg"/>
          </p:nvPr>
        </p:nvSpPr>
        <p:spPr>
          <a:ln/>
        </p:spPr>
      </p:sp>
      <p:sp>
        <p:nvSpPr>
          <p:cNvPr id="90114" name="Notes Placeholder 2">
            <a:extLst>
              <a:ext uri="{FF2B5EF4-FFF2-40B4-BE49-F238E27FC236}">
                <a16:creationId xmlns:a16="http://schemas.microsoft.com/office/drawing/2014/main" id="{3667CDC0-8693-DC1A-FE79-0C4129F943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solidFill>
                <a:srgbClr val="FF0000"/>
              </a:solidFill>
              <a:latin typeface="Arial" panose="020B0604020202020204" pitchFamily="34" charset="0"/>
              <a:ea typeface="ＭＳ Ｐゴシック" panose="020B0600070205080204" pitchFamily="34" charset="-128"/>
            </a:endParaRPr>
          </a:p>
        </p:txBody>
      </p:sp>
      <p:sp>
        <p:nvSpPr>
          <p:cNvPr id="90115" name="Slide Number Placeholder 3">
            <a:extLst>
              <a:ext uri="{FF2B5EF4-FFF2-40B4-BE49-F238E27FC236}">
                <a16:creationId xmlns:a16="http://schemas.microsoft.com/office/drawing/2014/main" id="{B81FA7F3-E8DF-628F-110E-38D7CA99D9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75">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0487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04875">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0487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04875">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048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048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048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048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A4AC9DC-767B-1B40-9E7E-F934C8D429C6}" type="slidenum">
              <a:rPr lang="en-US" altLang="en-US" sz="1100" smtClean="0">
                <a:solidFill>
                  <a:srgbClr val="000000"/>
                </a:solidFill>
              </a:rPr>
              <a:pPr>
                <a:spcBef>
                  <a:spcPct val="0"/>
                </a:spcBef>
              </a:pPr>
              <a:t>10</a:t>
            </a:fld>
            <a:endParaRPr lang="en-US" altLang="en-US" sz="11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a:extLst>
              <a:ext uri="{FF2B5EF4-FFF2-40B4-BE49-F238E27FC236}">
                <a16:creationId xmlns:a16="http://schemas.microsoft.com/office/drawing/2014/main" id="{D48BDF4C-6D1C-9F5E-F5FD-721818FAC25D}"/>
              </a:ext>
            </a:extLst>
          </p:cNvPr>
          <p:cNvSpPr>
            <a:spLocks noGrp="1" noRot="1" noChangeAspect="1" noChangeArrowheads="1" noTextEdit="1"/>
          </p:cNvSpPr>
          <p:nvPr>
            <p:ph type="sldImg"/>
          </p:nvPr>
        </p:nvSpPr>
        <p:spPr>
          <a:ln/>
        </p:spPr>
      </p:sp>
      <p:sp>
        <p:nvSpPr>
          <p:cNvPr id="93186" name="Notes Placeholder 2">
            <a:extLst>
              <a:ext uri="{FF2B5EF4-FFF2-40B4-BE49-F238E27FC236}">
                <a16:creationId xmlns:a16="http://schemas.microsoft.com/office/drawing/2014/main" id="{90639B81-07E2-A259-F8C2-7B5380ED60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solidFill>
                <a:srgbClr val="FF0000"/>
              </a:solidFill>
              <a:latin typeface="Arial" panose="020B0604020202020204" pitchFamily="34" charset="0"/>
              <a:ea typeface="ＭＳ Ｐゴシック" panose="020B0600070205080204" pitchFamily="34" charset="-128"/>
            </a:endParaRPr>
          </a:p>
        </p:txBody>
      </p:sp>
      <p:sp>
        <p:nvSpPr>
          <p:cNvPr id="93187" name="Slide Number Placeholder 3">
            <a:extLst>
              <a:ext uri="{FF2B5EF4-FFF2-40B4-BE49-F238E27FC236}">
                <a16:creationId xmlns:a16="http://schemas.microsoft.com/office/drawing/2014/main" id="{D94DE0F3-2426-FA2D-ACA7-1BCD7FE930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75">
              <a:defRPr>
                <a:solidFill>
                  <a:schemeClr val="tx1"/>
                </a:solidFill>
                <a:latin typeface="Arial" panose="020B0604020202020204" pitchFamily="34" charset="0"/>
                <a:ea typeface="ＭＳ Ｐゴシック" panose="020B0600070205080204" pitchFamily="34" charset="-128"/>
              </a:defRPr>
            </a:lvl1pPr>
            <a:lvl2pPr marL="742950" indent="-285750" defTabSz="904875">
              <a:defRPr>
                <a:solidFill>
                  <a:schemeClr val="tx1"/>
                </a:solidFill>
                <a:latin typeface="Arial" panose="020B0604020202020204" pitchFamily="34" charset="0"/>
                <a:ea typeface="ＭＳ Ｐゴシック" panose="020B0600070205080204" pitchFamily="34" charset="-128"/>
              </a:defRPr>
            </a:lvl2pPr>
            <a:lvl3pPr marL="1143000" indent="-228600" defTabSz="904875">
              <a:defRPr>
                <a:solidFill>
                  <a:schemeClr val="tx1"/>
                </a:solidFill>
                <a:latin typeface="Arial" panose="020B0604020202020204" pitchFamily="34" charset="0"/>
                <a:ea typeface="ＭＳ Ｐゴシック" panose="020B0600070205080204" pitchFamily="34" charset="-128"/>
              </a:defRPr>
            </a:lvl3pPr>
            <a:lvl4pPr marL="1600200" indent="-228600" defTabSz="904875">
              <a:defRPr>
                <a:solidFill>
                  <a:schemeClr val="tx1"/>
                </a:solidFill>
                <a:latin typeface="Arial" panose="020B0604020202020204" pitchFamily="34" charset="0"/>
                <a:ea typeface="ＭＳ Ｐゴシック" panose="020B0600070205080204" pitchFamily="34" charset="-128"/>
              </a:defRPr>
            </a:lvl4pPr>
            <a:lvl5pPr marL="2057400" indent="-228600" defTabSz="904875">
              <a:defRPr>
                <a:solidFill>
                  <a:schemeClr val="tx1"/>
                </a:solidFill>
                <a:latin typeface="Arial" panose="020B0604020202020204" pitchFamily="34" charset="0"/>
                <a:ea typeface="ＭＳ Ｐゴシック" panose="020B0600070205080204" pitchFamily="34" charset="-128"/>
              </a:defRPr>
            </a:lvl5pPr>
            <a:lvl6pPr marL="25146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F3768D5-F53F-824C-9709-E3E23877B38E}" type="slidenum">
              <a:rPr lang="en-US" altLang="en-US" smtClean="0">
                <a:solidFill>
                  <a:srgbClr val="000000"/>
                </a:solidFill>
              </a:rPr>
              <a:pPr/>
              <a:t>12</a:t>
            </a:fld>
            <a:endParaRPr lang="en-US" altLang="en-US">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a:extLst>
              <a:ext uri="{FF2B5EF4-FFF2-40B4-BE49-F238E27FC236}">
                <a16:creationId xmlns:a16="http://schemas.microsoft.com/office/drawing/2014/main" id="{29CB537E-00BE-86B0-8347-A9B9813B6EF0}"/>
              </a:ext>
            </a:extLst>
          </p:cNvPr>
          <p:cNvSpPr>
            <a:spLocks noGrp="1" noRot="1" noChangeAspect="1" noChangeArrowheads="1" noTextEdit="1"/>
          </p:cNvSpPr>
          <p:nvPr>
            <p:ph type="sldImg"/>
          </p:nvPr>
        </p:nvSpPr>
        <p:spPr>
          <a:ln/>
        </p:spPr>
      </p:sp>
      <p:sp>
        <p:nvSpPr>
          <p:cNvPr id="99330" name="Notes Placeholder 2">
            <a:extLst>
              <a:ext uri="{FF2B5EF4-FFF2-40B4-BE49-F238E27FC236}">
                <a16:creationId xmlns:a16="http://schemas.microsoft.com/office/drawing/2014/main" id="{3D14A4BB-5100-A4D4-8B03-93CBE13922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a typeface="ＭＳ Ｐゴシック" panose="020B0600070205080204" pitchFamily="34" charset="-128"/>
            </a:endParaRPr>
          </a:p>
        </p:txBody>
      </p:sp>
      <p:sp>
        <p:nvSpPr>
          <p:cNvPr id="99331" name="Slide Number Placeholder 3">
            <a:extLst>
              <a:ext uri="{FF2B5EF4-FFF2-40B4-BE49-F238E27FC236}">
                <a16:creationId xmlns:a16="http://schemas.microsoft.com/office/drawing/2014/main" id="{6AB2C834-6C53-6D4F-5F1D-DA44EF7BD1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75">
              <a:defRPr>
                <a:solidFill>
                  <a:schemeClr val="tx1"/>
                </a:solidFill>
                <a:latin typeface="Arial" panose="020B0604020202020204" pitchFamily="34" charset="0"/>
                <a:ea typeface="ＭＳ Ｐゴシック" panose="020B0600070205080204" pitchFamily="34" charset="-128"/>
              </a:defRPr>
            </a:lvl1pPr>
            <a:lvl2pPr marL="742950" indent="-285750" defTabSz="904875">
              <a:defRPr>
                <a:solidFill>
                  <a:schemeClr val="tx1"/>
                </a:solidFill>
                <a:latin typeface="Arial" panose="020B0604020202020204" pitchFamily="34" charset="0"/>
                <a:ea typeface="ＭＳ Ｐゴシック" panose="020B0600070205080204" pitchFamily="34" charset="-128"/>
              </a:defRPr>
            </a:lvl2pPr>
            <a:lvl3pPr marL="1143000" indent="-228600" defTabSz="904875">
              <a:defRPr>
                <a:solidFill>
                  <a:schemeClr val="tx1"/>
                </a:solidFill>
                <a:latin typeface="Arial" panose="020B0604020202020204" pitchFamily="34" charset="0"/>
                <a:ea typeface="ＭＳ Ｐゴシック" panose="020B0600070205080204" pitchFamily="34" charset="-128"/>
              </a:defRPr>
            </a:lvl3pPr>
            <a:lvl4pPr marL="1600200" indent="-228600" defTabSz="904875">
              <a:defRPr>
                <a:solidFill>
                  <a:schemeClr val="tx1"/>
                </a:solidFill>
                <a:latin typeface="Arial" panose="020B0604020202020204" pitchFamily="34" charset="0"/>
                <a:ea typeface="ＭＳ Ｐゴシック" panose="020B0600070205080204" pitchFamily="34" charset="-128"/>
              </a:defRPr>
            </a:lvl4pPr>
            <a:lvl5pPr marL="2057400" indent="-228600" defTabSz="904875">
              <a:defRPr>
                <a:solidFill>
                  <a:schemeClr val="tx1"/>
                </a:solidFill>
                <a:latin typeface="Arial" panose="020B0604020202020204" pitchFamily="34" charset="0"/>
                <a:ea typeface="ＭＳ Ｐゴシック" panose="020B0600070205080204" pitchFamily="34" charset="-128"/>
              </a:defRPr>
            </a:lvl5pPr>
            <a:lvl6pPr marL="25146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04875"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CC4F761-3BA1-494B-9A5B-D90DFB4D0A3E}" type="slidenum">
              <a:rPr lang="en-US" altLang="en-US" smtClean="0">
                <a:solidFill>
                  <a:srgbClr val="000000"/>
                </a:solidFill>
              </a:rPr>
              <a:pPr/>
              <a:t>17</a:t>
            </a:fld>
            <a:endParaRPr lang="en-US" altLang="en-US">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F6ABC8F4-8EE6-B251-0745-3251DD4559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75">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04875">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04875">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0487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04875">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048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048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048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0487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9DF2AA-AC97-D843-969C-A258FBDF1AE5}" type="slidenum">
              <a:rPr lang="en-US" altLang="en-US" sz="1100" smtClean="0"/>
              <a:pPr>
                <a:spcBef>
                  <a:spcPct val="0"/>
                </a:spcBef>
              </a:pPr>
              <a:t>19</a:t>
            </a:fld>
            <a:endParaRPr lang="en-US" altLang="en-US" sz="1100"/>
          </a:p>
        </p:txBody>
      </p:sp>
      <p:sp>
        <p:nvSpPr>
          <p:cNvPr id="102402" name="Rectangle 2">
            <a:extLst>
              <a:ext uri="{FF2B5EF4-FFF2-40B4-BE49-F238E27FC236}">
                <a16:creationId xmlns:a16="http://schemas.microsoft.com/office/drawing/2014/main" id="{B37108C5-3CEB-DDB0-4AE0-A222DEB9456F}"/>
              </a:ext>
            </a:extLst>
          </p:cNvPr>
          <p:cNvSpPr>
            <a:spLocks noChangeArrowheads="1" noTextEdit="1"/>
          </p:cNvSpPr>
          <p:nvPr>
            <p:ph type="sldImg"/>
          </p:nvPr>
        </p:nvSpPr>
        <p:spPr>
          <a:ln/>
        </p:spPr>
      </p:sp>
      <p:sp>
        <p:nvSpPr>
          <p:cNvPr id="102403" name="Rectangle 3">
            <a:extLst>
              <a:ext uri="{FF2B5EF4-FFF2-40B4-BE49-F238E27FC236}">
                <a16:creationId xmlns:a16="http://schemas.microsoft.com/office/drawing/2014/main" id="{3A15055D-4A6D-FD7E-9924-470B74F9A8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8178" name="Rectangle 2"/>
          <p:cNvSpPr>
            <a:spLocks noGrp="1" noChangeArrowheads="1"/>
          </p:cNvSpPr>
          <p:nvPr>
            <p:ph type="ctrTitle" sz="quarter"/>
          </p:nvPr>
        </p:nvSpPr>
        <p:spPr>
          <a:xfrm>
            <a:off x="914400" y="1676400"/>
            <a:ext cx="10363200" cy="1828800"/>
          </a:xfrm>
          <a:effectLst>
            <a:outerShdw blurRad="63500" dist="35915" dir="16979978" algn="ctr" rotWithShape="0">
              <a:srgbClr val="000000">
                <a:alpha val="75000"/>
              </a:srgbClr>
            </a:outerShdw>
          </a:effectLst>
        </p:spPr>
        <p:txBody>
          <a:bodyPr/>
          <a:lstStyle>
            <a:lvl1pPr>
              <a:defRPr/>
            </a:lvl1pPr>
          </a:lstStyle>
          <a:p>
            <a:r>
              <a:rPr lang="en-US"/>
              <a:t>Click to edit Master title style</a:t>
            </a:r>
          </a:p>
        </p:txBody>
      </p:sp>
      <p:sp>
        <p:nvSpPr>
          <p:cNvPr id="178179" name="Rectangle 3"/>
          <p:cNvSpPr>
            <a:spLocks noGrp="1" noChangeArrowheads="1"/>
          </p:cNvSpPr>
          <p:nvPr>
            <p:ph type="subTitle" sz="quarter" idx="1"/>
          </p:nvPr>
        </p:nvSpPr>
        <p:spPr>
          <a:xfrm>
            <a:off x="1828800" y="3886200"/>
            <a:ext cx="8534400" cy="1752600"/>
          </a:xfrm>
          <a:effectLst>
            <a:outerShdw blurRad="63500" dist="25399" dir="16979931" algn="ctr" rotWithShape="0">
              <a:srgbClr val="000000">
                <a:alpha val="75000"/>
              </a:srgbClr>
            </a:outerShdw>
          </a:effectLst>
        </p:spPr>
        <p:txBody>
          <a:bodyPr/>
          <a:lstStyle>
            <a:lvl1pPr marL="0" indent="0" algn="ctr">
              <a:buFont typeface="Wingdings" pitchFamily="-65" charset="2"/>
              <a:buNone/>
              <a:defRPr/>
            </a:lvl1pPr>
          </a:lstStyle>
          <a:p>
            <a:r>
              <a:rPr lang="en-US"/>
              <a:t>Click to edit Master subtitle style</a:t>
            </a:r>
          </a:p>
        </p:txBody>
      </p:sp>
      <p:sp>
        <p:nvSpPr>
          <p:cNvPr id="4" name="Rectangle 4">
            <a:extLst>
              <a:ext uri="{FF2B5EF4-FFF2-40B4-BE49-F238E27FC236}">
                <a16:creationId xmlns:a16="http://schemas.microsoft.com/office/drawing/2014/main" id="{3AEEE376-42A4-BC1F-0B36-D5A05EA5CE46}"/>
              </a:ext>
            </a:extLst>
          </p:cNvPr>
          <p:cNvSpPr>
            <a:spLocks noGrp="1" noChangeArrowheads="1"/>
          </p:cNvSpPr>
          <p:nvPr>
            <p:ph type="dt" sz="half" idx="10"/>
          </p:nvPr>
        </p:nvSpPr>
        <p:spPr>
          <a:ln/>
        </p:spPr>
        <p:txBody>
          <a:bodyPr/>
          <a:lstStyle>
            <a:lvl1pPr>
              <a:defRPr/>
            </a:lvl1pPr>
          </a:lstStyle>
          <a:p>
            <a:pPr>
              <a:defRPr/>
            </a:pPr>
            <a:fld id="{6A14FB57-3F60-0149-B614-830803BE1BA3}" type="datetime1">
              <a:rPr lang="en-US" altLang="en-US"/>
              <a:pPr>
                <a:defRPr/>
              </a:pPr>
              <a:t>7/15/22</a:t>
            </a:fld>
            <a:endParaRPr lang="en-US" altLang="en-US"/>
          </a:p>
        </p:txBody>
      </p:sp>
      <p:sp>
        <p:nvSpPr>
          <p:cNvPr id="5" name="Rectangle 5">
            <a:extLst>
              <a:ext uri="{FF2B5EF4-FFF2-40B4-BE49-F238E27FC236}">
                <a16:creationId xmlns:a16="http://schemas.microsoft.com/office/drawing/2014/main" id="{8B538807-2920-6D62-29F7-61D7274F15C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C86C804-A19B-8B9D-5190-105B1DCCA70D}"/>
              </a:ext>
            </a:extLst>
          </p:cNvPr>
          <p:cNvSpPr>
            <a:spLocks noGrp="1" noChangeArrowheads="1"/>
          </p:cNvSpPr>
          <p:nvPr>
            <p:ph type="sldNum" sz="quarter" idx="12"/>
          </p:nvPr>
        </p:nvSpPr>
        <p:spPr>
          <a:ln/>
        </p:spPr>
        <p:txBody>
          <a:bodyPr/>
          <a:lstStyle>
            <a:lvl1pPr>
              <a:defRPr/>
            </a:lvl1pPr>
          </a:lstStyle>
          <a:p>
            <a:pPr>
              <a:defRPr/>
            </a:pPr>
            <a:fld id="{05827316-1CD5-8047-B722-C07975D61C63}" type="slidenum">
              <a:rPr lang="en-US" altLang="en-US"/>
              <a:pPr>
                <a:defRPr/>
              </a:pPr>
              <a:t>‹#›</a:t>
            </a:fld>
            <a:endParaRPr lang="en-US" altLang="en-US"/>
          </a:p>
        </p:txBody>
      </p:sp>
    </p:spTree>
    <p:extLst>
      <p:ext uri="{BB962C8B-B14F-4D97-AF65-F5344CB8AC3E}">
        <p14:creationId xmlns:p14="http://schemas.microsoft.com/office/powerpoint/2010/main" val="27837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5ADF748-12BC-49AA-DBD3-5D26501DC29C}"/>
              </a:ext>
            </a:extLst>
          </p:cNvPr>
          <p:cNvSpPr>
            <a:spLocks noGrp="1" noChangeArrowheads="1"/>
          </p:cNvSpPr>
          <p:nvPr>
            <p:ph type="dt" sz="half" idx="10"/>
          </p:nvPr>
        </p:nvSpPr>
        <p:spPr>
          <a:ln/>
        </p:spPr>
        <p:txBody>
          <a:bodyPr/>
          <a:lstStyle>
            <a:lvl1pPr>
              <a:defRPr/>
            </a:lvl1pPr>
          </a:lstStyle>
          <a:p>
            <a:pPr>
              <a:defRPr/>
            </a:pPr>
            <a:fld id="{1A29525F-4A49-614D-BE5F-686C96D13C4D}" type="datetime1">
              <a:rPr lang="en-US" altLang="en-US"/>
              <a:pPr>
                <a:defRPr/>
              </a:pPr>
              <a:t>7/15/22</a:t>
            </a:fld>
            <a:endParaRPr lang="en-US" altLang="en-US"/>
          </a:p>
        </p:txBody>
      </p:sp>
      <p:sp>
        <p:nvSpPr>
          <p:cNvPr id="5" name="Rectangle 5">
            <a:extLst>
              <a:ext uri="{FF2B5EF4-FFF2-40B4-BE49-F238E27FC236}">
                <a16:creationId xmlns:a16="http://schemas.microsoft.com/office/drawing/2014/main" id="{12BF4728-78C5-1D86-8DC4-3870AF5DA5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6FBF4AA-A282-5D89-3750-DD280D408692}"/>
              </a:ext>
            </a:extLst>
          </p:cNvPr>
          <p:cNvSpPr>
            <a:spLocks noGrp="1" noChangeArrowheads="1"/>
          </p:cNvSpPr>
          <p:nvPr>
            <p:ph type="sldNum" sz="quarter" idx="12"/>
          </p:nvPr>
        </p:nvSpPr>
        <p:spPr>
          <a:ln/>
        </p:spPr>
        <p:txBody>
          <a:bodyPr/>
          <a:lstStyle>
            <a:lvl1pPr>
              <a:defRPr/>
            </a:lvl1pPr>
          </a:lstStyle>
          <a:p>
            <a:pPr>
              <a:defRPr/>
            </a:pPr>
            <a:fld id="{7CC33A6F-7500-0D48-9C7F-57C0E164208D}" type="slidenum">
              <a:rPr lang="en-US" altLang="en-US"/>
              <a:pPr>
                <a:defRPr/>
              </a:pPr>
              <a:t>‹#›</a:t>
            </a:fld>
            <a:endParaRPr lang="en-US" altLang="en-US"/>
          </a:p>
        </p:txBody>
      </p:sp>
    </p:spTree>
    <p:extLst>
      <p:ext uri="{BB962C8B-B14F-4D97-AF65-F5344CB8AC3E}">
        <p14:creationId xmlns:p14="http://schemas.microsoft.com/office/powerpoint/2010/main" val="523712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3E382E1-4A36-4553-2953-C31CD5BE8E80}"/>
              </a:ext>
            </a:extLst>
          </p:cNvPr>
          <p:cNvSpPr>
            <a:spLocks noGrp="1" noChangeArrowheads="1"/>
          </p:cNvSpPr>
          <p:nvPr>
            <p:ph type="dt" sz="half" idx="10"/>
          </p:nvPr>
        </p:nvSpPr>
        <p:spPr>
          <a:ln/>
        </p:spPr>
        <p:txBody>
          <a:bodyPr/>
          <a:lstStyle>
            <a:lvl1pPr>
              <a:defRPr/>
            </a:lvl1pPr>
          </a:lstStyle>
          <a:p>
            <a:pPr>
              <a:defRPr/>
            </a:pPr>
            <a:fld id="{85C7DEBF-61EA-CF47-8E92-6818AC0982D9}" type="datetime1">
              <a:rPr lang="en-US" altLang="en-US"/>
              <a:pPr>
                <a:defRPr/>
              </a:pPr>
              <a:t>7/15/22</a:t>
            </a:fld>
            <a:endParaRPr lang="en-US" altLang="en-US"/>
          </a:p>
        </p:txBody>
      </p:sp>
      <p:sp>
        <p:nvSpPr>
          <p:cNvPr id="5" name="Rectangle 5">
            <a:extLst>
              <a:ext uri="{FF2B5EF4-FFF2-40B4-BE49-F238E27FC236}">
                <a16:creationId xmlns:a16="http://schemas.microsoft.com/office/drawing/2014/main" id="{4C8126C2-3050-9F12-3246-D6887A91DD4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E649816-F84C-57D4-BE67-CFADA8AD958C}"/>
              </a:ext>
            </a:extLst>
          </p:cNvPr>
          <p:cNvSpPr>
            <a:spLocks noGrp="1" noChangeArrowheads="1"/>
          </p:cNvSpPr>
          <p:nvPr>
            <p:ph type="sldNum" sz="quarter" idx="12"/>
          </p:nvPr>
        </p:nvSpPr>
        <p:spPr>
          <a:ln/>
        </p:spPr>
        <p:txBody>
          <a:bodyPr/>
          <a:lstStyle>
            <a:lvl1pPr>
              <a:defRPr/>
            </a:lvl1pPr>
          </a:lstStyle>
          <a:p>
            <a:pPr>
              <a:defRPr/>
            </a:pPr>
            <a:fld id="{DEFCA97B-0637-FB40-ADEB-D6FD868B6A07}" type="slidenum">
              <a:rPr lang="en-US" altLang="en-US"/>
              <a:pPr>
                <a:defRPr/>
              </a:pPr>
              <a:t>‹#›</a:t>
            </a:fld>
            <a:endParaRPr lang="en-US" altLang="en-US"/>
          </a:p>
        </p:txBody>
      </p:sp>
    </p:spTree>
    <p:extLst>
      <p:ext uri="{BB962C8B-B14F-4D97-AF65-F5344CB8AC3E}">
        <p14:creationId xmlns:p14="http://schemas.microsoft.com/office/powerpoint/2010/main" val="1277383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93EB807-32BD-FA9C-EA32-95F618F1D745}"/>
              </a:ext>
            </a:extLst>
          </p:cNvPr>
          <p:cNvSpPr>
            <a:spLocks noGrp="1" noChangeArrowheads="1"/>
          </p:cNvSpPr>
          <p:nvPr>
            <p:ph type="dt" sz="half" idx="10"/>
          </p:nvPr>
        </p:nvSpPr>
        <p:spPr>
          <a:ln/>
        </p:spPr>
        <p:txBody>
          <a:bodyPr/>
          <a:lstStyle>
            <a:lvl1pPr>
              <a:defRPr/>
            </a:lvl1pPr>
          </a:lstStyle>
          <a:p>
            <a:pPr>
              <a:defRPr/>
            </a:pPr>
            <a:fld id="{8D73092F-608F-3848-B93F-330EAF24CCEC}" type="datetime1">
              <a:rPr lang="en-US" altLang="en-US"/>
              <a:pPr>
                <a:defRPr/>
              </a:pPr>
              <a:t>7/15/22</a:t>
            </a:fld>
            <a:endParaRPr lang="en-US" altLang="en-US"/>
          </a:p>
        </p:txBody>
      </p:sp>
      <p:sp>
        <p:nvSpPr>
          <p:cNvPr id="6" name="Rectangle 5">
            <a:extLst>
              <a:ext uri="{FF2B5EF4-FFF2-40B4-BE49-F238E27FC236}">
                <a16:creationId xmlns:a16="http://schemas.microsoft.com/office/drawing/2014/main" id="{9599FFD7-578C-079D-0201-0CDB24C83D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B57775F-9B15-FE2F-2C74-03FFA6DE03EF}"/>
              </a:ext>
            </a:extLst>
          </p:cNvPr>
          <p:cNvSpPr>
            <a:spLocks noGrp="1" noChangeArrowheads="1"/>
          </p:cNvSpPr>
          <p:nvPr>
            <p:ph type="sldNum" sz="quarter" idx="12"/>
          </p:nvPr>
        </p:nvSpPr>
        <p:spPr>
          <a:ln/>
        </p:spPr>
        <p:txBody>
          <a:bodyPr/>
          <a:lstStyle>
            <a:lvl1pPr>
              <a:defRPr/>
            </a:lvl1pPr>
          </a:lstStyle>
          <a:p>
            <a:pPr>
              <a:defRPr/>
            </a:pPr>
            <a:fld id="{4B850155-6C71-B948-AA01-28224D18DA78}" type="slidenum">
              <a:rPr lang="en-US" altLang="en-US"/>
              <a:pPr>
                <a:defRPr/>
              </a:pPr>
              <a:t>‹#›</a:t>
            </a:fld>
            <a:endParaRPr lang="en-US" altLang="en-US"/>
          </a:p>
        </p:txBody>
      </p:sp>
    </p:spTree>
    <p:extLst>
      <p:ext uri="{BB962C8B-B14F-4D97-AF65-F5344CB8AC3E}">
        <p14:creationId xmlns:p14="http://schemas.microsoft.com/office/powerpoint/2010/main" val="1633699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5D18637-CA1D-5365-229B-BF12B6E23D62}"/>
              </a:ext>
            </a:extLst>
          </p:cNvPr>
          <p:cNvSpPr>
            <a:spLocks noGrp="1" noChangeArrowheads="1"/>
          </p:cNvSpPr>
          <p:nvPr>
            <p:ph type="dt" sz="half" idx="10"/>
          </p:nvPr>
        </p:nvSpPr>
        <p:spPr>
          <a:ln/>
        </p:spPr>
        <p:txBody>
          <a:bodyPr/>
          <a:lstStyle>
            <a:lvl1pPr>
              <a:defRPr/>
            </a:lvl1pPr>
          </a:lstStyle>
          <a:p>
            <a:pPr>
              <a:defRPr/>
            </a:pPr>
            <a:fld id="{16754651-F2DF-4546-BFB4-AE5E935F729E}" type="datetime1">
              <a:rPr lang="en-US" altLang="en-US"/>
              <a:pPr>
                <a:defRPr/>
              </a:pPr>
              <a:t>7/15/22</a:t>
            </a:fld>
            <a:endParaRPr lang="en-US" altLang="en-US"/>
          </a:p>
        </p:txBody>
      </p:sp>
      <p:sp>
        <p:nvSpPr>
          <p:cNvPr id="8" name="Rectangle 5">
            <a:extLst>
              <a:ext uri="{FF2B5EF4-FFF2-40B4-BE49-F238E27FC236}">
                <a16:creationId xmlns:a16="http://schemas.microsoft.com/office/drawing/2014/main" id="{A017E09C-BF62-E652-51A6-AF0869E828D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6C0BA48-8E4B-8656-E3B6-030703071485}"/>
              </a:ext>
            </a:extLst>
          </p:cNvPr>
          <p:cNvSpPr>
            <a:spLocks noGrp="1" noChangeArrowheads="1"/>
          </p:cNvSpPr>
          <p:nvPr>
            <p:ph type="sldNum" sz="quarter" idx="12"/>
          </p:nvPr>
        </p:nvSpPr>
        <p:spPr>
          <a:ln/>
        </p:spPr>
        <p:txBody>
          <a:bodyPr/>
          <a:lstStyle>
            <a:lvl1pPr>
              <a:defRPr/>
            </a:lvl1pPr>
          </a:lstStyle>
          <a:p>
            <a:pPr>
              <a:defRPr/>
            </a:pPr>
            <a:fld id="{0E3B4A09-08B6-6740-843E-D77B8DC36E92}" type="slidenum">
              <a:rPr lang="en-US" altLang="en-US"/>
              <a:pPr>
                <a:defRPr/>
              </a:pPr>
              <a:t>‹#›</a:t>
            </a:fld>
            <a:endParaRPr lang="en-US" altLang="en-US"/>
          </a:p>
        </p:txBody>
      </p:sp>
    </p:spTree>
    <p:extLst>
      <p:ext uri="{BB962C8B-B14F-4D97-AF65-F5344CB8AC3E}">
        <p14:creationId xmlns:p14="http://schemas.microsoft.com/office/powerpoint/2010/main" val="3700715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2B59EEA-834E-922A-F5D4-9EA88A3A93C6}"/>
              </a:ext>
            </a:extLst>
          </p:cNvPr>
          <p:cNvSpPr>
            <a:spLocks noGrp="1" noChangeArrowheads="1"/>
          </p:cNvSpPr>
          <p:nvPr>
            <p:ph type="dt" sz="half" idx="10"/>
          </p:nvPr>
        </p:nvSpPr>
        <p:spPr>
          <a:ln/>
        </p:spPr>
        <p:txBody>
          <a:bodyPr/>
          <a:lstStyle>
            <a:lvl1pPr>
              <a:defRPr/>
            </a:lvl1pPr>
          </a:lstStyle>
          <a:p>
            <a:pPr>
              <a:defRPr/>
            </a:pPr>
            <a:fld id="{7939FE17-4DA0-4E4D-B423-AA6BF1F2C4C0}" type="datetime1">
              <a:rPr lang="en-US" altLang="en-US"/>
              <a:pPr>
                <a:defRPr/>
              </a:pPr>
              <a:t>7/15/22</a:t>
            </a:fld>
            <a:endParaRPr lang="en-US" altLang="en-US"/>
          </a:p>
        </p:txBody>
      </p:sp>
      <p:sp>
        <p:nvSpPr>
          <p:cNvPr id="4" name="Rectangle 5">
            <a:extLst>
              <a:ext uri="{FF2B5EF4-FFF2-40B4-BE49-F238E27FC236}">
                <a16:creationId xmlns:a16="http://schemas.microsoft.com/office/drawing/2014/main" id="{95E8E5B6-22FD-7981-3BC1-1CFDCAD1FA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2859EAE7-D60D-EA1F-164A-6FF9C64893A4}"/>
              </a:ext>
            </a:extLst>
          </p:cNvPr>
          <p:cNvSpPr>
            <a:spLocks noGrp="1" noChangeArrowheads="1"/>
          </p:cNvSpPr>
          <p:nvPr>
            <p:ph type="sldNum" sz="quarter" idx="12"/>
          </p:nvPr>
        </p:nvSpPr>
        <p:spPr>
          <a:ln/>
        </p:spPr>
        <p:txBody>
          <a:bodyPr/>
          <a:lstStyle>
            <a:lvl1pPr>
              <a:defRPr/>
            </a:lvl1pPr>
          </a:lstStyle>
          <a:p>
            <a:pPr>
              <a:defRPr/>
            </a:pPr>
            <a:fld id="{E2FC16E0-8384-6A48-8A7A-281AE7CAF67F}" type="slidenum">
              <a:rPr lang="en-US" altLang="en-US"/>
              <a:pPr>
                <a:defRPr/>
              </a:pPr>
              <a:t>‹#›</a:t>
            </a:fld>
            <a:endParaRPr lang="en-US" altLang="en-US"/>
          </a:p>
        </p:txBody>
      </p:sp>
    </p:spTree>
    <p:extLst>
      <p:ext uri="{BB962C8B-B14F-4D97-AF65-F5344CB8AC3E}">
        <p14:creationId xmlns:p14="http://schemas.microsoft.com/office/powerpoint/2010/main" val="316841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0E974DE-078D-745E-82AB-877ACDDEB6F3}"/>
              </a:ext>
            </a:extLst>
          </p:cNvPr>
          <p:cNvSpPr>
            <a:spLocks noGrp="1" noChangeArrowheads="1"/>
          </p:cNvSpPr>
          <p:nvPr>
            <p:ph type="dt" sz="half" idx="10"/>
          </p:nvPr>
        </p:nvSpPr>
        <p:spPr>
          <a:ln/>
        </p:spPr>
        <p:txBody>
          <a:bodyPr/>
          <a:lstStyle>
            <a:lvl1pPr>
              <a:defRPr/>
            </a:lvl1pPr>
          </a:lstStyle>
          <a:p>
            <a:pPr>
              <a:defRPr/>
            </a:pPr>
            <a:fld id="{F82CCFB1-2CF7-5746-90BC-59EAEB341AF1}" type="datetime1">
              <a:rPr lang="en-US" altLang="en-US"/>
              <a:pPr>
                <a:defRPr/>
              </a:pPr>
              <a:t>7/15/22</a:t>
            </a:fld>
            <a:endParaRPr lang="en-US" altLang="en-US"/>
          </a:p>
        </p:txBody>
      </p:sp>
      <p:sp>
        <p:nvSpPr>
          <p:cNvPr id="3" name="Rectangle 5">
            <a:extLst>
              <a:ext uri="{FF2B5EF4-FFF2-40B4-BE49-F238E27FC236}">
                <a16:creationId xmlns:a16="http://schemas.microsoft.com/office/drawing/2014/main" id="{42028F65-1BAA-66BC-2ABE-CFE091A7C7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3D09DAB-5677-76B9-15C4-A32AD36A00EE}"/>
              </a:ext>
            </a:extLst>
          </p:cNvPr>
          <p:cNvSpPr>
            <a:spLocks noGrp="1" noChangeArrowheads="1"/>
          </p:cNvSpPr>
          <p:nvPr>
            <p:ph type="sldNum" sz="quarter" idx="12"/>
          </p:nvPr>
        </p:nvSpPr>
        <p:spPr>
          <a:ln/>
        </p:spPr>
        <p:txBody>
          <a:bodyPr/>
          <a:lstStyle>
            <a:lvl1pPr>
              <a:defRPr/>
            </a:lvl1pPr>
          </a:lstStyle>
          <a:p>
            <a:pPr>
              <a:defRPr/>
            </a:pPr>
            <a:fld id="{29DBDD11-3D83-964B-87FE-E2C904FB66CF}" type="slidenum">
              <a:rPr lang="en-US" altLang="en-US"/>
              <a:pPr>
                <a:defRPr/>
              </a:pPr>
              <a:t>‹#›</a:t>
            </a:fld>
            <a:endParaRPr lang="en-US" altLang="en-US"/>
          </a:p>
        </p:txBody>
      </p:sp>
    </p:spTree>
    <p:extLst>
      <p:ext uri="{BB962C8B-B14F-4D97-AF65-F5344CB8AC3E}">
        <p14:creationId xmlns:p14="http://schemas.microsoft.com/office/powerpoint/2010/main" val="3337438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29A1908-15A3-2EEF-7CFC-5836B76CF8D7}"/>
              </a:ext>
            </a:extLst>
          </p:cNvPr>
          <p:cNvSpPr>
            <a:spLocks noGrp="1" noChangeArrowheads="1"/>
          </p:cNvSpPr>
          <p:nvPr>
            <p:ph type="dt" sz="half" idx="10"/>
          </p:nvPr>
        </p:nvSpPr>
        <p:spPr>
          <a:ln/>
        </p:spPr>
        <p:txBody>
          <a:bodyPr/>
          <a:lstStyle>
            <a:lvl1pPr>
              <a:defRPr/>
            </a:lvl1pPr>
          </a:lstStyle>
          <a:p>
            <a:pPr>
              <a:defRPr/>
            </a:pPr>
            <a:fld id="{AF301248-2389-7545-A262-CED27B14C455}" type="datetime1">
              <a:rPr lang="en-US" altLang="en-US"/>
              <a:pPr>
                <a:defRPr/>
              </a:pPr>
              <a:t>7/15/22</a:t>
            </a:fld>
            <a:endParaRPr lang="en-US" altLang="en-US"/>
          </a:p>
        </p:txBody>
      </p:sp>
      <p:sp>
        <p:nvSpPr>
          <p:cNvPr id="6" name="Rectangle 5">
            <a:extLst>
              <a:ext uri="{FF2B5EF4-FFF2-40B4-BE49-F238E27FC236}">
                <a16:creationId xmlns:a16="http://schemas.microsoft.com/office/drawing/2014/main" id="{6B37F243-ACE2-C349-DC73-5600AB62B9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9FC95D6-A09F-87EE-4FB3-111BB237EACE}"/>
              </a:ext>
            </a:extLst>
          </p:cNvPr>
          <p:cNvSpPr>
            <a:spLocks noGrp="1" noChangeArrowheads="1"/>
          </p:cNvSpPr>
          <p:nvPr>
            <p:ph type="sldNum" sz="quarter" idx="12"/>
          </p:nvPr>
        </p:nvSpPr>
        <p:spPr>
          <a:ln/>
        </p:spPr>
        <p:txBody>
          <a:bodyPr/>
          <a:lstStyle>
            <a:lvl1pPr>
              <a:defRPr/>
            </a:lvl1pPr>
          </a:lstStyle>
          <a:p>
            <a:pPr>
              <a:defRPr/>
            </a:pPr>
            <a:fld id="{06A475D5-E2BC-9D41-AC6C-B03F39D6DB5B}" type="slidenum">
              <a:rPr lang="en-US" altLang="en-US"/>
              <a:pPr>
                <a:defRPr/>
              </a:pPr>
              <a:t>‹#›</a:t>
            </a:fld>
            <a:endParaRPr lang="en-US" altLang="en-US"/>
          </a:p>
        </p:txBody>
      </p:sp>
    </p:spTree>
    <p:extLst>
      <p:ext uri="{BB962C8B-B14F-4D97-AF65-F5344CB8AC3E}">
        <p14:creationId xmlns:p14="http://schemas.microsoft.com/office/powerpoint/2010/main" val="47324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57EFDB7-4E69-F52D-071E-1A1718D33E7E}"/>
              </a:ext>
            </a:extLst>
          </p:cNvPr>
          <p:cNvSpPr>
            <a:spLocks noGrp="1" noChangeArrowheads="1"/>
          </p:cNvSpPr>
          <p:nvPr>
            <p:ph type="dt" sz="half" idx="10"/>
          </p:nvPr>
        </p:nvSpPr>
        <p:spPr>
          <a:ln/>
        </p:spPr>
        <p:txBody>
          <a:bodyPr/>
          <a:lstStyle>
            <a:lvl1pPr>
              <a:defRPr/>
            </a:lvl1pPr>
          </a:lstStyle>
          <a:p>
            <a:pPr>
              <a:defRPr/>
            </a:pPr>
            <a:fld id="{A41251C2-380F-BB4E-A821-FF45FEB3AAFC}" type="datetime1">
              <a:rPr lang="en-US" altLang="en-US"/>
              <a:pPr>
                <a:defRPr/>
              </a:pPr>
              <a:t>7/15/22</a:t>
            </a:fld>
            <a:endParaRPr lang="en-US" altLang="en-US"/>
          </a:p>
        </p:txBody>
      </p:sp>
      <p:sp>
        <p:nvSpPr>
          <p:cNvPr id="6" name="Rectangle 5">
            <a:extLst>
              <a:ext uri="{FF2B5EF4-FFF2-40B4-BE49-F238E27FC236}">
                <a16:creationId xmlns:a16="http://schemas.microsoft.com/office/drawing/2014/main" id="{5AE63A8A-7ADB-2064-B0B1-952D775597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A217FEC-B211-7F5B-A622-797AFF982357}"/>
              </a:ext>
            </a:extLst>
          </p:cNvPr>
          <p:cNvSpPr>
            <a:spLocks noGrp="1" noChangeArrowheads="1"/>
          </p:cNvSpPr>
          <p:nvPr>
            <p:ph type="sldNum" sz="quarter" idx="12"/>
          </p:nvPr>
        </p:nvSpPr>
        <p:spPr>
          <a:ln/>
        </p:spPr>
        <p:txBody>
          <a:bodyPr/>
          <a:lstStyle>
            <a:lvl1pPr>
              <a:defRPr/>
            </a:lvl1pPr>
          </a:lstStyle>
          <a:p>
            <a:pPr>
              <a:defRPr/>
            </a:pPr>
            <a:fld id="{94EBA576-FAF4-9741-8EDA-2F0C629D8A42}" type="slidenum">
              <a:rPr lang="en-US" altLang="en-US"/>
              <a:pPr>
                <a:defRPr/>
              </a:pPr>
              <a:t>‹#›</a:t>
            </a:fld>
            <a:endParaRPr lang="en-US" altLang="en-US"/>
          </a:p>
        </p:txBody>
      </p:sp>
    </p:spTree>
    <p:extLst>
      <p:ext uri="{BB962C8B-B14F-4D97-AF65-F5344CB8AC3E}">
        <p14:creationId xmlns:p14="http://schemas.microsoft.com/office/powerpoint/2010/main" val="3404335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75A6F52-3C93-FE17-F8A7-A9E1B777B603}"/>
              </a:ext>
            </a:extLst>
          </p:cNvPr>
          <p:cNvSpPr>
            <a:spLocks noGrp="1" noChangeArrowheads="1"/>
          </p:cNvSpPr>
          <p:nvPr>
            <p:ph type="dt" sz="half" idx="10"/>
          </p:nvPr>
        </p:nvSpPr>
        <p:spPr>
          <a:ln/>
        </p:spPr>
        <p:txBody>
          <a:bodyPr/>
          <a:lstStyle>
            <a:lvl1pPr>
              <a:defRPr/>
            </a:lvl1pPr>
          </a:lstStyle>
          <a:p>
            <a:pPr>
              <a:defRPr/>
            </a:pPr>
            <a:fld id="{5429C5E6-8957-5A45-B1D1-787AD6EFEE63}" type="datetime1">
              <a:rPr lang="en-US" altLang="en-US"/>
              <a:pPr>
                <a:defRPr/>
              </a:pPr>
              <a:t>7/15/22</a:t>
            </a:fld>
            <a:endParaRPr lang="en-US" altLang="en-US"/>
          </a:p>
        </p:txBody>
      </p:sp>
      <p:sp>
        <p:nvSpPr>
          <p:cNvPr id="5" name="Rectangle 5">
            <a:extLst>
              <a:ext uri="{FF2B5EF4-FFF2-40B4-BE49-F238E27FC236}">
                <a16:creationId xmlns:a16="http://schemas.microsoft.com/office/drawing/2014/main" id="{4FECBFD3-3218-A02D-25A9-99A57779E7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F075162-9A5D-FE80-5BA0-4406DB5A7F5C}"/>
              </a:ext>
            </a:extLst>
          </p:cNvPr>
          <p:cNvSpPr>
            <a:spLocks noGrp="1" noChangeArrowheads="1"/>
          </p:cNvSpPr>
          <p:nvPr>
            <p:ph type="sldNum" sz="quarter" idx="12"/>
          </p:nvPr>
        </p:nvSpPr>
        <p:spPr>
          <a:ln/>
        </p:spPr>
        <p:txBody>
          <a:bodyPr/>
          <a:lstStyle>
            <a:lvl1pPr>
              <a:defRPr/>
            </a:lvl1pPr>
          </a:lstStyle>
          <a:p>
            <a:pPr>
              <a:defRPr/>
            </a:pPr>
            <a:fld id="{CB13A480-9591-9D4D-B09F-AFB6056B2134}" type="slidenum">
              <a:rPr lang="en-US" altLang="en-US"/>
              <a:pPr>
                <a:defRPr/>
              </a:pPr>
              <a:t>‹#›</a:t>
            </a:fld>
            <a:endParaRPr lang="en-US" altLang="en-US"/>
          </a:p>
        </p:txBody>
      </p:sp>
    </p:spTree>
    <p:extLst>
      <p:ext uri="{BB962C8B-B14F-4D97-AF65-F5344CB8AC3E}">
        <p14:creationId xmlns:p14="http://schemas.microsoft.com/office/powerpoint/2010/main" val="1900920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A98E78F-C461-C592-EE03-1C3F39EE1135}"/>
              </a:ext>
            </a:extLst>
          </p:cNvPr>
          <p:cNvSpPr>
            <a:spLocks noGrp="1" noChangeArrowheads="1"/>
          </p:cNvSpPr>
          <p:nvPr>
            <p:ph type="dt" sz="half" idx="10"/>
          </p:nvPr>
        </p:nvSpPr>
        <p:spPr>
          <a:ln/>
        </p:spPr>
        <p:txBody>
          <a:bodyPr/>
          <a:lstStyle>
            <a:lvl1pPr>
              <a:defRPr/>
            </a:lvl1pPr>
          </a:lstStyle>
          <a:p>
            <a:pPr>
              <a:defRPr/>
            </a:pPr>
            <a:fld id="{D601F9BE-4204-474B-82A6-85D1C7B988F7}" type="datetime1">
              <a:rPr lang="en-US" altLang="en-US"/>
              <a:pPr>
                <a:defRPr/>
              </a:pPr>
              <a:t>7/15/22</a:t>
            </a:fld>
            <a:endParaRPr lang="en-US" altLang="en-US"/>
          </a:p>
        </p:txBody>
      </p:sp>
      <p:sp>
        <p:nvSpPr>
          <p:cNvPr id="5" name="Rectangle 5">
            <a:extLst>
              <a:ext uri="{FF2B5EF4-FFF2-40B4-BE49-F238E27FC236}">
                <a16:creationId xmlns:a16="http://schemas.microsoft.com/office/drawing/2014/main" id="{3B5E9F71-E108-7C3E-A9A1-C64E61D5E5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853A928-3C99-09C9-9609-C5F462EDAB59}"/>
              </a:ext>
            </a:extLst>
          </p:cNvPr>
          <p:cNvSpPr>
            <a:spLocks noGrp="1" noChangeArrowheads="1"/>
          </p:cNvSpPr>
          <p:nvPr>
            <p:ph type="sldNum" sz="quarter" idx="12"/>
          </p:nvPr>
        </p:nvSpPr>
        <p:spPr>
          <a:ln/>
        </p:spPr>
        <p:txBody>
          <a:bodyPr/>
          <a:lstStyle>
            <a:lvl1pPr>
              <a:defRPr/>
            </a:lvl1pPr>
          </a:lstStyle>
          <a:p>
            <a:pPr>
              <a:defRPr/>
            </a:pPr>
            <a:fld id="{65F8768B-9B56-9D47-B9AD-1DCB92804D02}" type="slidenum">
              <a:rPr lang="en-US" altLang="en-US"/>
              <a:pPr>
                <a:defRPr/>
              </a:pPr>
              <a:t>‹#›</a:t>
            </a:fld>
            <a:endParaRPr lang="en-US" altLang="en-US"/>
          </a:p>
        </p:txBody>
      </p:sp>
    </p:spTree>
    <p:extLst>
      <p:ext uri="{BB962C8B-B14F-4D97-AF65-F5344CB8AC3E}">
        <p14:creationId xmlns:p14="http://schemas.microsoft.com/office/powerpoint/2010/main" val="1251288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Table Placeholder 2"/>
          <p:cNvSpPr>
            <a:spLocks noGrp="1"/>
          </p:cNvSpPr>
          <p:nvPr>
            <p:ph type="tbl" idx="1"/>
          </p:nvPr>
        </p:nvSpPr>
        <p:spPr>
          <a:xfrm>
            <a:off x="609600" y="1981200"/>
            <a:ext cx="10972800" cy="4114800"/>
          </a:xfrm>
        </p:spPr>
        <p:txBody>
          <a:bodyPr/>
          <a:lstStyle/>
          <a:p>
            <a:pPr lvl="0"/>
            <a:endParaRPr lang="en-US" noProof="0"/>
          </a:p>
        </p:txBody>
      </p:sp>
      <p:sp>
        <p:nvSpPr>
          <p:cNvPr id="4" name="Rectangle 4">
            <a:extLst>
              <a:ext uri="{FF2B5EF4-FFF2-40B4-BE49-F238E27FC236}">
                <a16:creationId xmlns:a16="http://schemas.microsoft.com/office/drawing/2014/main" id="{41279585-8C81-68F0-7E9F-EF863A3FDE7F}"/>
              </a:ext>
            </a:extLst>
          </p:cNvPr>
          <p:cNvSpPr>
            <a:spLocks noGrp="1" noChangeArrowheads="1"/>
          </p:cNvSpPr>
          <p:nvPr>
            <p:ph type="dt" sz="half" idx="10"/>
          </p:nvPr>
        </p:nvSpPr>
        <p:spPr>
          <a:ln/>
        </p:spPr>
        <p:txBody>
          <a:bodyPr/>
          <a:lstStyle>
            <a:lvl1pPr>
              <a:defRPr/>
            </a:lvl1pPr>
          </a:lstStyle>
          <a:p>
            <a:pPr>
              <a:defRPr/>
            </a:pPr>
            <a:fld id="{CE4E8D35-7092-9C44-931B-8D8510550F22}" type="datetime1">
              <a:rPr lang="en-US" altLang="en-US"/>
              <a:pPr>
                <a:defRPr/>
              </a:pPr>
              <a:t>7/15/22</a:t>
            </a:fld>
            <a:endParaRPr lang="en-US" altLang="en-US"/>
          </a:p>
        </p:txBody>
      </p:sp>
      <p:sp>
        <p:nvSpPr>
          <p:cNvPr id="5" name="Rectangle 5">
            <a:extLst>
              <a:ext uri="{FF2B5EF4-FFF2-40B4-BE49-F238E27FC236}">
                <a16:creationId xmlns:a16="http://schemas.microsoft.com/office/drawing/2014/main" id="{62807362-A3E6-D32E-909B-8FBD6D343A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A211A04-72D6-4FB7-CD76-936085E1D7BD}"/>
              </a:ext>
            </a:extLst>
          </p:cNvPr>
          <p:cNvSpPr>
            <a:spLocks noGrp="1" noChangeArrowheads="1"/>
          </p:cNvSpPr>
          <p:nvPr>
            <p:ph type="sldNum" sz="quarter" idx="12"/>
          </p:nvPr>
        </p:nvSpPr>
        <p:spPr>
          <a:ln/>
        </p:spPr>
        <p:txBody>
          <a:bodyPr/>
          <a:lstStyle>
            <a:lvl1pPr>
              <a:defRPr/>
            </a:lvl1pPr>
          </a:lstStyle>
          <a:p>
            <a:pPr>
              <a:defRPr/>
            </a:pPr>
            <a:fld id="{0E276206-C9C0-8544-B474-F19F06AFFE8C}" type="slidenum">
              <a:rPr lang="en-US" altLang="en-US"/>
              <a:pPr>
                <a:defRPr/>
              </a:pPr>
              <a:t>‹#›</a:t>
            </a:fld>
            <a:endParaRPr lang="en-US" altLang="en-US"/>
          </a:p>
        </p:txBody>
      </p:sp>
    </p:spTree>
    <p:extLst>
      <p:ext uri="{BB962C8B-B14F-4D97-AF65-F5344CB8AC3E}">
        <p14:creationId xmlns:p14="http://schemas.microsoft.com/office/powerpoint/2010/main" val="7352997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532241774_2880x1920.jpg"/>
          <p:cNvSpPr>
            <a:spLocks noGrp="1"/>
          </p:cNvSpPr>
          <p:nvPr>
            <p:ph type="pic" idx="21"/>
          </p:nvPr>
        </p:nvSpPr>
        <p:spPr>
          <a:xfrm>
            <a:off x="1562984" y="-196850"/>
            <a:ext cx="9067800" cy="6045200"/>
          </a:xfrm>
          <a:prstGeom prst="rect">
            <a:avLst/>
          </a:prstGeom>
        </p:spPr>
        <p:txBody>
          <a:bodyPr lIns="91439" tIns="45719" rIns="91439" bIns="45719" anchor="t">
            <a:noAutofit/>
          </a:bodyPr>
          <a:lstStyle/>
          <a:p>
            <a:pPr lvl="0"/>
            <a:endParaRPr noProof="0">
              <a:sym typeface="Helvetica Neue"/>
            </a:endParaRPr>
          </a:p>
        </p:txBody>
      </p:sp>
      <p:sp>
        <p:nvSpPr>
          <p:cNvPr id="21" name="Title Text"/>
          <p:cNvSpPr txBox="1">
            <a:spLocks noGrp="1"/>
          </p:cNvSpPr>
          <p:nvPr>
            <p:ph type="title"/>
          </p:nvPr>
        </p:nvSpPr>
        <p:spPr>
          <a:xfrm>
            <a:off x="317500" y="4756150"/>
            <a:ext cx="11557000" cy="1003300"/>
          </a:xfrm>
          <a:prstGeom prst="rect">
            <a:avLst/>
          </a:prstGeom>
        </p:spPr>
        <p:txBody>
          <a:bodyPr anchor="b"/>
          <a:lstStyle/>
          <a:p>
            <a:r>
              <a:t>Title Text</a:t>
            </a:r>
          </a:p>
        </p:txBody>
      </p:sp>
      <p:sp>
        <p:nvSpPr>
          <p:cNvPr id="22" name="Body Level One…"/>
          <p:cNvSpPr txBox="1">
            <a:spLocks noGrp="1"/>
          </p:cNvSpPr>
          <p:nvPr>
            <p:ph type="body" sz="quarter" idx="1"/>
          </p:nvPr>
        </p:nvSpPr>
        <p:spPr>
          <a:xfrm>
            <a:off x="317500" y="5721350"/>
            <a:ext cx="11557000" cy="793750"/>
          </a:xfrm>
          <a:prstGeom prst="rect">
            <a:avLst/>
          </a:prstGeom>
        </p:spPr>
        <p:txBody>
          <a:bodyPr anchor="t"/>
          <a:lstStyle>
            <a:lvl1pPr marL="0" indent="0" algn="ctr">
              <a:spcBef>
                <a:spcPts val="0"/>
              </a:spcBef>
              <a:buSzTx/>
              <a:buNone/>
              <a:defRPr sz="2025"/>
            </a:lvl1pPr>
            <a:lvl2pPr marL="0" indent="0" algn="ctr">
              <a:spcBef>
                <a:spcPts val="0"/>
              </a:spcBef>
              <a:buSzTx/>
              <a:buNone/>
              <a:defRPr sz="2025"/>
            </a:lvl2pPr>
            <a:lvl3pPr marL="0" indent="0" algn="ctr">
              <a:spcBef>
                <a:spcPts val="0"/>
              </a:spcBef>
              <a:buSzTx/>
              <a:buNone/>
              <a:defRPr sz="2025"/>
            </a:lvl3pPr>
            <a:lvl4pPr marL="0" indent="0" algn="ctr">
              <a:spcBef>
                <a:spcPts val="0"/>
              </a:spcBef>
              <a:buSzTx/>
              <a:buNone/>
              <a:defRPr sz="2025"/>
            </a:lvl4pPr>
            <a:lvl5pPr marL="0" indent="0" algn="ctr">
              <a:spcBef>
                <a:spcPts val="0"/>
              </a:spcBef>
              <a:buSzTx/>
              <a:buNone/>
              <a:defRPr sz="2025"/>
            </a:lvl5pPr>
          </a:lstStyle>
          <a:p>
            <a:r>
              <a:t>Body Level One</a:t>
            </a:r>
          </a:p>
          <a:p>
            <a:pPr lvl="1"/>
            <a:r>
              <a:t>Body Level Two</a:t>
            </a:r>
          </a:p>
          <a:p>
            <a:pPr lvl="2"/>
            <a:r>
              <a:t>Body Level Three</a:t>
            </a:r>
          </a:p>
          <a:p>
            <a:pPr lvl="3"/>
            <a:r>
              <a:t>Body Level Four</a:t>
            </a:r>
          </a:p>
          <a:p>
            <a:pPr lvl="4"/>
            <a:r>
              <a:t>Body Level Five</a:t>
            </a:r>
          </a:p>
        </p:txBody>
      </p:sp>
      <p:sp>
        <p:nvSpPr>
          <p:cNvPr id="5" name="Slide Number">
            <a:extLst>
              <a:ext uri="{FF2B5EF4-FFF2-40B4-BE49-F238E27FC236}">
                <a16:creationId xmlns:a16="http://schemas.microsoft.com/office/drawing/2014/main" id="{A5303A9C-54F1-448B-9AC3-E027D90B8E43}"/>
              </a:ext>
            </a:extLst>
          </p:cNvPr>
          <p:cNvSpPr txBox="1">
            <a:spLocks noGrp="1"/>
          </p:cNvSpPr>
          <p:nvPr>
            <p:ph type="sldNum" sz="quarter" idx="22"/>
          </p:nvPr>
        </p:nvSpPr>
        <p:spPr>
          <a:ln/>
        </p:spPr>
        <p:txBody>
          <a:bodyPr/>
          <a:lstStyle>
            <a:lvl1pPr>
              <a:defRPr/>
            </a:lvl1pPr>
          </a:lstStyle>
          <a:p>
            <a:pPr>
              <a:defRPr/>
            </a:pPr>
            <a:fld id="{F11E6A63-F102-C14B-BD59-8F2D4A0DA07F}" type="slidenum">
              <a:rPr/>
              <a:pPr>
                <a:defRPr/>
              </a:pPr>
              <a:t>‹#›</a:t>
            </a:fld>
            <a:endParaRPr/>
          </a:p>
        </p:txBody>
      </p:sp>
    </p:spTree>
    <p:extLst>
      <p:ext uri="{BB962C8B-B14F-4D97-AF65-F5344CB8AC3E}">
        <p14:creationId xmlns:p14="http://schemas.microsoft.com/office/powerpoint/2010/main" val="55368436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889000" y="2266950"/>
            <a:ext cx="10414000" cy="2324100"/>
          </a:xfrm>
          <a:prstGeom prst="rect">
            <a:avLst/>
          </a:prstGeom>
        </p:spPr>
        <p:txBody>
          <a:bodyPr/>
          <a:lstStyle/>
          <a:p>
            <a:r>
              <a:t>Title Text</a:t>
            </a:r>
          </a:p>
        </p:txBody>
      </p:sp>
      <p:sp>
        <p:nvSpPr>
          <p:cNvPr id="3" name="Slide Number">
            <a:extLst>
              <a:ext uri="{FF2B5EF4-FFF2-40B4-BE49-F238E27FC236}">
                <a16:creationId xmlns:a16="http://schemas.microsoft.com/office/drawing/2014/main" id="{FB2DBF45-E874-F39C-EBA2-F8325C17ACC0}"/>
              </a:ext>
            </a:extLst>
          </p:cNvPr>
          <p:cNvSpPr txBox="1">
            <a:spLocks noGrp="1"/>
          </p:cNvSpPr>
          <p:nvPr>
            <p:ph type="sldNum" sz="quarter" idx="10"/>
          </p:nvPr>
        </p:nvSpPr>
        <p:spPr>
          <a:ln/>
        </p:spPr>
        <p:txBody>
          <a:bodyPr/>
          <a:lstStyle>
            <a:lvl1pPr>
              <a:defRPr/>
            </a:lvl1pPr>
          </a:lstStyle>
          <a:p>
            <a:pPr>
              <a:defRPr/>
            </a:pPr>
            <a:fld id="{E153B2C8-0818-E648-BF55-16CB0860A816}" type="slidenum">
              <a:rPr/>
              <a:pPr>
                <a:defRPr/>
              </a:pPr>
              <a:t>‹#›</a:t>
            </a:fld>
            <a:endParaRPr/>
          </a:p>
        </p:txBody>
      </p:sp>
    </p:spTree>
    <p:extLst>
      <p:ext uri="{BB962C8B-B14F-4D97-AF65-F5344CB8AC3E}">
        <p14:creationId xmlns:p14="http://schemas.microsoft.com/office/powerpoint/2010/main" val="2987562879"/>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532204087_1355x1355.jpg"/>
          <p:cNvSpPr>
            <a:spLocks noGrp="1"/>
          </p:cNvSpPr>
          <p:nvPr>
            <p:ph type="pic" sz="half" idx="21"/>
          </p:nvPr>
        </p:nvSpPr>
        <p:spPr>
          <a:xfrm>
            <a:off x="6413500" y="476250"/>
            <a:ext cx="5734051" cy="5734050"/>
          </a:xfrm>
          <a:prstGeom prst="rect">
            <a:avLst/>
          </a:prstGeom>
        </p:spPr>
        <p:txBody>
          <a:bodyPr lIns="91439" tIns="45719" rIns="91439" bIns="45719" anchor="t">
            <a:noAutofit/>
          </a:bodyPr>
          <a:lstStyle/>
          <a:p>
            <a:pPr lvl="0"/>
            <a:endParaRPr noProof="0">
              <a:sym typeface="Helvetica Neue"/>
            </a:endParaRPr>
          </a:p>
        </p:txBody>
      </p:sp>
      <p:sp>
        <p:nvSpPr>
          <p:cNvPr id="39" name="Title Text"/>
          <p:cNvSpPr txBox="1">
            <a:spLocks noGrp="1"/>
          </p:cNvSpPr>
          <p:nvPr>
            <p:ph type="title"/>
          </p:nvPr>
        </p:nvSpPr>
        <p:spPr>
          <a:xfrm>
            <a:off x="825501" y="476250"/>
            <a:ext cx="5111751" cy="2774950"/>
          </a:xfrm>
          <a:prstGeom prst="rect">
            <a:avLst/>
          </a:prstGeom>
        </p:spPr>
        <p:txBody>
          <a:bodyPr anchor="b"/>
          <a:lstStyle>
            <a:lvl1pPr>
              <a:defRPr sz="3150"/>
            </a:lvl1pPr>
          </a:lstStyle>
          <a:p>
            <a:r>
              <a:t>Title Text</a:t>
            </a:r>
          </a:p>
        </p:txBody>
      </p:sp>
      <p:sp>
        <p:nvSpPr>
          <p:cNvPr id="40" name="Body Level One…"/>
          <p:cNvSpPr txBox="1">
            <a:spLocks noGrp="1"/>
          </p:cNvSpPr>
          <p:nvPr>
            <p:ph type="body" sz="quarter" idx="1"/>
          </p:nvPr>
        </p:nvSpPr>
        <p:spPr>
          <a:xfrm>
            <a:off x="825501" y="3263900"/>
            <a:ext cx="5111751" cy="2863850"/>
          </a:xfrm>
          <a:prstGeom prst="rect">
            <a:avLst/>
          </a:prstGeom>
        </p:spPr>
        <p:txBody>
          <a:bodyPr anchor="t"/>
          <a:lstStyle>
            <a:lvl1pPr marL="0" indent="0" algn="ctr">
              <a:spcBef>
                <a:spcPts val="0"/>
              </a:spcBef>
              <a:buSzTx/>
              <a:buNone/>
              <a:defRPr sz="2025"/>
            </a:lvl1pPr>
            <a:lvl2pPr marL="0" indent="0" algn="ctr">
              <a:spcBef>
                <a:spcPts val="0"/>
              </a:spcBef>
              <a:buSzTx/>
              <a:buNone/>
              <a:defRPr sz="2025"/>
            </a:lvl2pPr>
            <a:lvl3pPr marL="0" indent="0" algn="ctr">
              <a:spcBef>
                <a:spcPts val="0"/>
              </a:spcBef>
              <a:buSzTx/>
              <a:buNone/>
              <a:defRPr sz="2025"/>
            </a:lvl3pPr>
            <a:lvl4pPr marL="0" indent="0" algn="ctr">
              <a:spcBef>
                <a:spcPts val="0"/>
              </a:spcBef>
              <a:buSzTx/>
              <a:buNone/>
              <a:defRPr sz="2025"/>
            </a:lvl4pPr>
            <a:lvl5pPr marL="0" indent="0" algn="ctr">
              <a:spcBef>
                <a:spcPts val="0"/>
              </a:spcBef>
              <a:buSzTx/>
              <a:buNone/>
              <a:defRPr sz="2025"/>
            </a:lvl5pPr>
          </a:lstStyle>
          <a:p>
            <a:r>
              <a:t>Body Level One</a:t>
            </a:r>
          </a:p>
          <a:p>
            <a:pPr lvl="1"/>
            <a:r>
              <a:t>Body Level Two</a:t>
            </a:r>
          </a:p>
          <a:p>
            <a:pPr lvl="2"/>
            <a:r>
              <a:t>Body Level Three</a:t>
            </a:r>
          </a:p>
          <a:p>
            <a:pPr lvl="3"/>
            <a:r>
              <a:t>Body Level Four</a:t>
            </a:r>
          </a:p>
          <a:p>
            <a:pPr lvl="4"/>
            <a:r>
              <a:t>Body Level Five</a:t>
            </a:r>
          </a:p>
        </p:txBody>
      </p:sp>
      <p:sp>
        <p:nvSpPr>
          <p:cNvPr id="5" name="Slide Number">
            <a:extLst>
              <a:ext uri="{FF2B5EF4-FFF2-40B4-BE49-F238E27FC236}">
                <a16:creationId xmlns:a16="http://schemas.microsoft.com/office/drawing/2014/main" id="{AD1424FE-B2B8-2C68-3464-3D4C48BC57A9}"/>
              </a:ext>
            </a:extLst>
          </p:cNvPr>
          <p:cNvSpPr txBox="1">
            <a:spLocks noGrp="1"/>
          </p:cNvSpPr>
          <p:nvPr>
            <p:ph type="sldNum" sz="quarter" idx="22"/>
          </p:nvPr>
        </p:nvSpPr>
        <p:spPr>
          <a:ln/>
        </p:spPr>
        <p:txBody>
          <a:bodyPr/>
          <a:lstStyle>
            <a:lvl1pPr>
              <a:defRPr/>
            </a:lvl1pPr>
          </a:lstStyle>
          <a:p>
            <a:pPr>
              <a:defRPr/>
            </a:pPr>
            <a:fld id="{9D887809-0462-4F48-A38C-E3E36B14A94E}" type="slidenum">
              <a:rPr/>
              <a:pPr>
                <a:defRPr/>
              </a:pPr>
              <a:t>‹#›</a:t>
            </a:fld>
            <a:endParaRPr/>
          </a:p>
        </p:txBody>
      </p:sp>
    </p:spTree>
    <p:extLst>
      <p:ext uri="{BB962C8B-B14F-4D97-AF65-F5344CB8AC3E}">
        <p14:creationId xmlns:p14="http://schemas.microsoft.com/office/powerpoint/2010/main" val="3259747688"/>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3" name="Slide Number">
            <a:extLst>
              <a:ext uri="{FF2B5EF4-FFF2-40B4-BE49-F238E27FC236}">
                <a16:creationId xmlns:a16="http://schemas.microsoft.com/office/drawing/2014/main" id="{49B6C3EB-6B77-3A6A-4F94-7E460762CB73}"/>
              </a:ext>
            </a:extLst>
          </p:cNvPr>
          <p:cNvSpPr txBox="1">
            <a:spLocks noGrp="1"/>
          </p:cNvSpPr>
          <p:nvPr>
            <p:ph type="sldNum" sz="quarter" idx="10"/>
          </p:nvPr>
        </p:nvSpPr>
        <p:spPr>
          <a:ln/>
        </p:spPr>
        <p:txBody>
          <a:bodyPr/>
          <a:lstStyle>
            <a:lvl1pPr>
              <a:defRPr/>
            </a:lvl1pPr>
          </a:lstStyle>
          <a:p>
            <a:pPr>
              <a:defRPr/>
            </a:pPr>
            <a:fld id="{D5CF89D5-C14A-B24D-B195-87BD29C1BB52}" type="slidenum">
              <a:rPr/>
              <a:pPr>
                <a:defRPr/>
              </a:pPr>
              <a:t>‹#›</a:t>
            </a:fld>
            <a:endParaRPr/>
          </a:p>
        </p:txBody>
      </p:sp>
    </p:spTree>
    <p:extLst>
      <p:ext uri="{BB962C8B-B14F-4D97-AF65-F5344CB8AC3E}">
        <p14:creationId xmlns:p14="http://schemas.microsoft.com/office/powerpoint/2010/main" val="1616565832"/>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1800"/>
            </a:lvl1pPr>
            <a:lvl2pPr>
              <a:defRPr sz="1800"/>
            </a:lvl2pPr>
            <a:lvl3pPr>
              <a:defRPr sz="1800"/>
            </a:lvl3pPr>
            <a:lvl4pPr>
              <a:defRPr sz="1800"/>
            </a:lvl4pPr>
            <a:lvl5pPr>
              <a:defRPr sz="1800"/>
            </a:lvl5pPr>
          </a:lstStyle>
          <a:p>
            <a:r>
              <a:t>Body Level One</a:t>
            </a:r>
          </a:p>
          <a:p>
            <a:pPr lvl="1"/>
            <a:r>
              <a:t>Body Level Two</a:t>
            </a:r>
          </a:p>
          <a:p>
            <a:pPr lvl="2"/>
            <a:r>
              <a:t>Body Level Three</a:t>
            </a:r>
          </a:p>
          <a:p>
            <a:pPr lvl="3"/>
            <a:r>
              <a:t>Body Level Four</a:t>
            </a:r>
          </a:p>
          <a:p>
            <a:pPr lvl="4"/>
            <a:r>
              <a:t>Body Level Five</a:t>
            </a:r>
          </a:p>
        </p:txBody>
      </p:sp>
      <p:sp>
        <p:nvSpPr>
          <p:cNvPr id="4" name="Slide Number">
            <a:extLst>
              <a:ext uri="{FF2B5EF4-FFF2-40B4-BE49-F238E27FC236}">
                <a16:creationId xmlns:a16="http://schemas.microsoft.com/office/drawing/2014/main" id="{26410313-54C8-E28B-C1BE-6450A9304981}"/>
              </a:ext>
            </a:extLst>
          </p:cNvPr>
          <p:cNvSpPr txBox="1">
            <a:spLocks noGrp="1"/>
          </p:cNvSpPr>
          <p:nvPr>
            <p:ph type="sldNum" sz="quarter" idx="10"/>
          </p:nvPr>
        </p:nvSpPr>
        <p:spPr>
          <a:ln/>
        </p:spPr>
        <p:txBody>
          <a:bodyPr/>
          <a:lstStyle>
            <a:lvl1pPr>
              <a:defRPr/>
            </a:lvl1pPr>
          </a:lstStyle>
          <a:p>
            <a:pPr>
              <a:defRPr/>
            </a:pPr>
            <a:fld id="{98764B47-689B-1B47-9A68-460FA2FFBBE3}" type="slidenum">
              <a:rPr/>
              <a:pPr>
                <a:defRPr/>
              </a:pPr>
              <a:t>‹#›</a:t>
            </a:fld>
            <a:endParaRPr/>
          </a:p>
        </p:txBody>
      </p:sp>
    </p:spTree>
    <p:extLst>
      <p:ext uri="{BB962C8B-B14F-4D97-AF65-F5344CB8AC3E}">
        <p14:creationId xmlns:p14="http://schemas.microsoft.com/office/powerpoint/2010/main" val="1329670672"/>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532205080_1647x1098.jpg"/>
          <p:cNvSpPr>
            <a:spLocks noGrp="1"/>
          </p:cNvSpPr>
          <p:nvPr>
            <p:ph type="pic" sz="half" idx="21"/>
          </p:nvPr>
        </p:nvSpPr>
        <p:spPr>
          <a:xfrm>
            <a:off x="5480051" y="1574800"/>
            <a:ext cx="6972300" cy="4648200"/>
          </a:xfrm>
          <a:prstGeom prst="rect">
            <a:avLst/>
          </a:prstGeom>
        </p:spPr>
        <p:txBody>
          <a:bodyPr lIns="91439" tIns="45719" rIns="91439" bIns="45719" anchor="t">
            <a:noAutofit/>
          </a:bodyPr>
          <a:lstStyle/>
          <a:p>
            <a:pPr lvl="0"/>
            <a:endParaRPr noProof="0">
              <a:sym typeface="Helvetica Neue"/>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844550" y="1574800"/>
            <a:ext cx="5111751" cy="4648200"/>
          </a:xfrm>
          <a:prstGeom prst="rect">
            <a:avLst/>
          </a:prstGeom>
        </p:spPr>
        <p:txBody>
          <a:bodyPr/>
          <a:lstStyle>
            <a:lvl1pPr marL="209550" indent="-209550">
              <a:spcBef>
                <a:spcPts val="1688"/>
              </a:spcBef>
              <a:defRPr sz="1425"/>
            </a:lvl1pPr>
            <a:lvl2pPr marL="419100" indent="-209550">
              <a:spcBef>
                <a:spcPts val="1688"/>
              </a:spcBef>
              <a:defRPr sz="1425"/>
            </a:lvl2pPr>
            <a:lvl3pPr marL="628650" indent="-209550">
              <a:spcBef>
                <a:spcPts val="1688"/>
              </a:spcBef>
              <a:defRPr sz="1425"/>
            </a:lvl3pPr>
            <a:lvl4pPr marL="838200" indent="-209550">
              <a:spcBef>
                <a:spcPts val="1688"/>
              </a:spcBef>
              <a:defRPr sz="1425"/>
            </a:lvl4pPr>
            <a:lvl5pPr marL="1047750" indent="-209550">
              <a:spcBef>
                <a:spcPts val="1688"/>
              </a:spcBef>
              <a:defRPr sz="1425"/>
            </a:lvl5pPr>
          </a:lstStyle>
          <a:p>
            <a:r>
              <a:t>Body Level One</a:t>
            </a:r>
          </a:p>
          <a:p>
            <a:pPr lvl="1"/>
            <a:r>
              <a:t>Body Level Two</a:t>
            </a:r>
          </a:p>
          <a:p>
            <a:pPr lvl="2"/>
            <a:r>
              <a:t>Body Level Three</a:t>
            </a:r>
          </a:p>
          <a:p>
            <a:pPr lvl="3"/>
            <a:r>
              <a:t>Body Level Four</a:t>
            </a:r>
          </a:p>
          <a:p>
            <a:pPr lvl="4"/>
            <a:r>
              <a:t>Body Level Five</a:t>
            </a:r>
          </a:p>
        </p:txBody>
      </p:sp>
      <p:sp>
        <p:nvSpPr>
          <p:cNvPr id="5" name="Slide Number">
            <a:extLst>
              <a:ext uri="{FF2B5EF4-FFF2-40B4-BE49-F238E27FC236}">
                <a16:creationId xmlns:a16="http://schemas.microsoft.com/office/drawing/2014/main" id="{AAC4C060-0509-C06A-F3BC-9D70DA7EDAF2}"/>
              </a:ext>
            </a:extLst>
          </p:cNvPr>
          <p:cNvSpPr txBox="1">
            <a:spLocks noGrp="1"/>
          </p:cNvSpPr>
          <p:nvPr>
            <p:ph type="sldNum" sz="quarter" idx="22"/>
          </p:nvPr>
        </p:nvSpPr>
        <p:spPr>
          <a:ln/>
        </p:spPr>
        <p:txBody>
          <a:bodyPr/>
          <a:lstStyle>
            <a:lvl1pPr>
              <a:defRPr/>
            </a:lvl1pPr>
          </a:lstStyle>
          <a:p>
            <a:pPr>
              <a:defRPr/>
            </a:pPr>
            <a:fld id="{FB3C9E8E-B41A-7249-908E-E07846F30A4E}" type="slidenum">
              <a:rPr/>
              <a:pPr>
                <a:defRPr/>
              </a:pPr>
              <a:t>‹#›</a:t>
            </a:fld>
            <a:endParaRPr/>
          </a:p>
        </p:txBody>
      </p:sp>
    </p:spTree>
    <p:extLst>
      <p:ext uri="{BB962C8B-B14F-4D97-AF65-F5344CB8AC3E}">
        <p14:creationId xmlns:p14="http://schemas.microsoft.com/office/powerpoint/2010/main" val="627247808"/>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844551" y="889000"/>
            <a:ext cx="10502900" cy="5080000"/>
          </a:xfrm>
          <a:prstGeom prst="rect">
            <a:avLst/>
          </a:prstGeom>
        </p:spPr>
        <p:txBody>
          <a:bodyPr/>
          <a:lstStyle>
            <a:lvl1pPr>
              <a:defRPr sz="1800"/>
            </a:lvl1pPr>
            <a:lvl2pPr>
              <a:defRPr sz="1800"/>
            </a:lvl2pPr>
            <a:lvl3pPr>
              <a:defRPr sz="1800"/>
            </a:lvl3pPr>
            <a:lvl4pPr>
              <a:defRPr sz="1800"/>
            </a:lvl4pPr>
            <a:lvl5pPr>
              <a:defRPr sz="1800"/>
            </a:lvl5pPr>
          </a:lstStyle>
          <a:p>
            <a:r>
              <a:t>Body Level One</a:t>
            </a:r>
          </a:p>
          <a:p>
            <a:pPr lvl="1"/>
            <a:r>
              <a:t>Body Level Two</a:t>
            </a:r>
          </a:p>
          <a:p>
            <a:pPr lvl="2"/>
            <a:r>
              <a:t>Body Level Three</a:t>
            </a:r>
          </a:p>
          <a:p>
            <a:pPr lvl="3"/>
            <a:r>
              <a:t>Body Level Four</a:t>
            </a:r>
          </a:p>
          <a:p>
            <a:pPr lvl="4"/>
            <a:r>
              <a:t>Body Level Five</a:t>
            </a:r>
          </a:p>
        </p:txBody>
      </p:sp>
      <p:sp>
        <p:nvSpPr>
          <p:cNvPr id="3" name="Slide Number">
            <a:extLst>
              <a:ext uri="{FF2B5EF4-FFF2-40B4-BE49-F238E27FC236}">
                <a16:creationId xmlns:a16="http://schemas.microsoft.com/office/drawing/2014/main" id="{6248CC47-8DC5-0B8C-45AE-4E0B9895E44F}"/>
              </a:ext>
            </a:extLst>
          </p:cNvPr>
          <p:cNvSpPr txBox="1">
            <a:spLocks noGrp="1"/>
          </p:cNvSpPr>
          <p:nvPr>
            <p:ph type="sldNum" sz="quarter" idx="10"/>
          </p:nvPr>
        </p:nvSpPr>
        <p:spPr>
          <a:ln/>
        </p:spPr>
        <p:txBody>
          <a:bodyPr/>
          <a:lstStyle>
            <a:lvl1pPr>
              <a:defRPr/>
            </a:lvl1pPr>
          </a:lstStyle>
          <a:p>
            <a:pPr>
              <a:defRPr/>
            </a:pPr>
            <a:fld id="{1D75BCC3-2029-6C42-8E57-D5664EAFC5E6}" type="slidenum">
              <a:rPr/>
              <a:pPr>
                <a:defRPr/>
              </a:pPr>
              <a:t>‹#›</a:t>
            </a:fld>
            <a:endParaRPr/>
          </a:p>
        </p:txBody>
      </p:sp>
    </p:spTree>
    <p:extLst>
      <p:ext uri="{BB962C8B-B14F-4D97-AF65-F5344CB8AC3E}">
        <p14:creationId xmlns:p14="http://schemas.microsoft.com/office/powerpoint/2010/main" val="1863355553"/>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532205080_1647x1098.jpg"/>
          <p:cNvSpPr>
            <a:spLocks noGrp="1"/>
          </p:cNvSpPr>
          <p:nvPr>
            <p:ph type="pic" sz="quarter" idx="21"/>
          </p:nvPr>
        </p:nvSpPr>
        <p:spPr>
          <a:xfrm>
            <a:off x="7650164" y="3524250"/>
            <a:ext cx="4162425" cy="2774950"/>
          </a:xfrm>
          <a:prstGeom prst="rect">
            <a:avLst/>
          </a:prstGeom>
        </p:spPr>
        <p:txBody>
          <a:bodyPr lIns="91439" tIns="45719" rIns="91439" bIns="45719" anchor="t">
            <a:noAutofit/>
          </a:bodyPr>
          <a:lstStyle/>
          <a:p>
            <a:pPr lvl="0"/>
            <a:endParaRPr noProof="0">
              <a:sym typeface="Helvetica Neue"/>
            </a:endParaRPr>
          </a:p>
        </p:txBody>
      </p:sp>
      <p:sp>
        <p:nvSpPr>
          <p:cNvPr id="84" name="532204087_1355x1355.jpg"/>
          <p:cNvSpPr>
            <a:spLocks noGrp="1"/>
          </p:cNvSpPr>
          <p:nvPr>
            <p:ph type="pic" sz="quarter" idx="22"/>
          </p:nvPr>
        </p:nvSpPr>
        <p:spPr>
          <a:xfrm>
            <a:off x="7880349" y="431800"/>
            <a:ext cx="3702051" cy="3702050"/>
          </a:xfrm>
          <a:prstGeom prst="rect">
            <a:avLst/>
          </a:prstGeom>
        </p:spPr>
        <p:txBody>
          <a:bodyPr lIns="91439" tIns="45719" rIns="91439" bIns="45719" anchor="t">
            <a:noAutofit/>
          </a:bodyPr>
          <a:lstStyle/>
          <a:p>
            <a:pPr lvl="0"/>
            <a:endParaRPr noProof="0">
              <a:sym typeface="Helvetica Neue"/>
            </a:endParaRPr>
          </a:p>
        </p:txBody>
      </p:sp>
      <p:sp>
        <p:nvSpPr>
          <p:cNvPr id="85" name="532241774_2880x1920.jpg"/>
          <p:cNvSpPr>
            <a:spLocks noGrp="1"/>
          </p:cNvSpPr>
          <p:nvPr>
            <p:ph type="pic" idx="23"/>
          </p:nvPr>
        </p:nvSpPr>
        <p:spPr>
          <a:xfrm>
            <a:off x="-495300" y="565150"/>
            <a:ext cx="8601075" cy="5734050"/>
          </a:xfrm>
          <a:prstGeom prst="rect">
            <a:avLst/>
          </a:prstGeom>
        </p:spPr>
        <p:txBody>
          <a:bodyPr lIns="91439" tIns="45719" rIns="91439" bIns="45719" anchor="t">
            <a:noAutofit/>
          </a:bodyPr>
          <a:lstStyle/>
          <a:p>
            <a:pPr lvl="0"/>
            <a:endParaRPr noProof="0">
              <a:sym typeface="Helvetica Neue"/>
            </a:endParaRPr>
          </a:p>
        </p:txBody>
      </p:sp>
      <p:sp>
        <p:nvSpPr>
          <p:cNvPr id="5" name="Slide Number">
            <a:extLst>
              <a:ext uri="{FF2B5EF4-FFF2-40B4-BE49-F238E27FC236}">
                <a16:creationId xmlns:a16="http://schemas.microsoft.com/office/drawing/2014/main" id="{FA2D81AF-A394-7F6A-6435-2FDA626AB6B4}"/>
              </a:ext>
            </a:extLst>
          </p:cNvPr>
          <p:cNvSpPr txBox="1">
            <a:spLocks noGrp="1"/>
          </p:cNvSpPr>
          <p:nvPr>
            <p:ph type="sldNum" sz="quarter" idx="24"/>
          </p:nvPr>
        </p:nvSpPr>
        <p:spPr>
          <a:ln/>
        </p:spPr>
        <p:txBody>
          <a:bodyPr/>
          <a:lstStyle>
            <a:lvl1pPr>
              <a:defRPr/>
            </a:lvl1pPr>
          </a:lstStyle>
          <a:p>
            <a:pPr>
              <a:defRPr/>
            </a:pPr>
            <a:fld id="{29170EC1-2FFD-984E-A57A-149CDF3A6071}" type="slidenum">
              <a:rPr/>
              <a:pPr>
                <a:defRPr/>
              </a:pPr>
              <a:t>‹#›</a:t>
            </a:fld>
            <a:endParaRPr/>
          </a:p>
        </p:txBody>
      </p:sp>
    </p:spTree>
    <p:extLst>
      <p:ext uri="{BB962C8B-B14F-4D97-AF65-F5344CB8AC3E}">
        <p14:creationId xmlns:p14="http://schemas.microsoft.com/office/powerpoint/2010/main" val="2730670789"/>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1193801" y="4476751"/>
            <a:ext cx="9810751" cy="292761"/>
          </a:xfrm>
          <a:prstGeom prst="rect">
            <a:avLst/>
          </a:prstGeom>
        </p:spPr>
        <p:txBody>
          <a:bodyPr anchor="t">
            <a:spAutoFit/>
          </a:bodyPr>
          <a:lstStyle>
            <a:lvl1pPr marL="0" indent="0" algn="ctr">
              <a:spcBef>
                <a:spcPts val="0"/>
              </a:spcBef>
              <a:buSzTx/>
              <a:buNone/>
              <a:defRPr sz="1200" i="1"/>
            </a:lvl1pPr>
          </a:lstStyle>
          <a:p>
            <a:r>
              <a:t>–Johnny Appleseed</a:t>
            </a:r>
          </a:p>
        </p:txBody>
      </p:sp>
      <p:sp>
        <p:nvSpPr>
          <p:cNvPr id="94" name="“Type a quote here.”"/>
          <p:cNvSpPr txBox="1">
            <a:spLocks noGrp="1"/>
          </p:cNvSpPr>
          <p:nvPr>
            <p:ph type="body" sz="quarter" idx="22"/>
          </p:nvPr>
        </p:nvSpPr>
        <p:spPr>
          <a:xfrm>
            <a:off x="1193801" y="3055055"/>
            <a:ext cx="9810751" cy="379591"/>
          </a:xfrm>
          <a:prstGeom prst="rect">
            <a:avLst/>
          </a:prstGeom>
        </p:spPr>
        <p:txBody>
          <a:bodyPr>
            <a:spAutoFit/>
          </a:bodyPr>
          <a:lstStyle>
            <a:lvl1pPr marL="0" indent="0" algn="ctr">
              <a:spcBef>
                <a:spcPts val="0"/>
              </a:spcBef>
              <a:buSzTx/>
              <a:buNone/>
              <a:defRPr sz="1800">
                <a:latin typeface="+mn-lt"/>
                <a:ea typeface="+mn-ea"/>
                <a:cs typeface="+mn-cs"/>
                <a:sym typeface="Helvetica Neue Medium"/>
              </a:defRPr>
            </a:lvl1pPr>
          </a:lstStyle>
          <a:p>
            <a:r>
              <a:t>“Type a quote here.” </a:t>
            </a:r>
          </a:p>
        </p:txBody>
      </p:sp>
      <p:sp>
        <p:nvSpPr>
          <p:cNvPr id="4" name="Slide Number">
            <a:extLst>
              <a:ext uri="{FF2B5EF4-FFF2-40B4-BE49-F238E27FC236}">
                <a16:creationId xmlns:a16="http://schemas.microsoft.com/office/drawing/2014/main" id="{EFBE2F8F-9F3D-5166-199F-826E4A912095}"/>
              </a:ext>
            </a:extLst>
          </p:cNvPr>
          <p:cNvSpPr txBox="1">
            <a:spLocks noGrp="1"/>
          </p:cNvSpPr>
          <p:nvPr>
            <p:ph type="sldNum" sz="quarter" idx="23"/>
          </p:nvPr>
        </p:nvSpPr>
        <p:spPr>
          <a:ln/>
        </p:spPr>
        <p:txBody>
          <a:bodyPr/>
          <a:lstStyle>
            <a:lvl1pPr>
              <a:defRPr/>
            </a:lvl1pPr>
          </a:lstStyle>
          <a:p>
            <a:pPr>
              <a:defRPr/>
            </a:pPr>
            <a:fld id="{3126F1A4-5B25-9341-9ABE-845632D8A6E7}" type="slidenum">
              <a:rPr/>
              <a:pPr>
                <a:defRPr/>
              </a:pPr>
              <a:t>‹#›</a:t>
            </a:fld>
            <a:endParaRPr/>
          </a:p>
        </p:txBody>
      </p:sp>
    </p:spTree>
    <p:extLst>
      <p:ext uri="{BB962C8B-B14F-4D97-AF65-F5344CB8AC3E}">
        <p14:creationId xmlns:p14="http://schemas.microsoft.com/office/powerpoint/2010/main" val="15731436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532241774_2880x1920.jpg"/>
          <p:cNvSpPr>
            <a:spLocks noGrp="1"/>
          </p:cNvSpPr>
          <p:nvPr>
            <p:ph type="pic" idx="21"/>
          </p:nvPr>
        </p:nvSpPr>
        <p:spPr>
          <a:xfrm>
            <a:off x="-25400" y="-635000"/>
            <a:ext cx="12242800" cy="8161867"/>
          </a:xfrm>
          <a:prstGeom prst="rect">
            <a:avLst/>
          </a:prstGeom>
        </p:spPr>
        <p:txBody>
          <a:bodyPr lIns="91439" tIns="45719" rIns="91439" bIns="45719" anchor="t">
            <a:noAutofit/>
          </a:bodyPr>
          <a:lstStyle/>
          <a:p>
            <a:pPr lvl="0"/>
            <a:endParaRPr noProof="0">
              <a:sym typeface="Helvetica Neue"/>
            </a:endParaRPr>
          </a:p>
        </p:txBody>
      </p:sp>
      <p:sp>
        <p:nvSpPr>
          <p:cNvPr id="3" name="Slide Number">
            <a:extLst>
              <a:ext uri="{FF2B5EF4-FFF2-40B4-BE49-F238E27FC236}">
                <a16:creationId xmlns:a16="http://schemas.microsoft.com/office/drawing/2014/main" id="{86B854B5-FE83-7E79-B51C-30E29FD4079B}"/>
              </a:ext>
            </a:extLst>
          </p:cNvPr>
          <p:cNvSpPr txBox="1">
            <a:spLocks noGrp="1"/>
          </p:cNvSpPr>
          <p:nvPr>
            <p:ph type="sldNum" sz="quarter" idx="22"/>
          </p:nvPr>
        </p:nvSpPr>
        <p:spPr>
          <a:ln/>
        </p:spPr>
        <p:txBody>
          <a:bodyPr/>
          <a:lstStyle>
            <a:lvl1pPr>
              <a:defRPr/>
            </a:lvl1pPr>
          </a:lstStyle>
          <a:p>
            <a:pPr>
              <a:defRPr/>
            </a:pPr>
            <a:fld id="{2E4B42AC-48FB-9440-B846-D4F466D35949}" type="slidenum">
              <a:rPr/>
              <a:pPr>
                <a:defRPr/>
              </a:pPr>
              <a:t>‹#›</a:t>
            </a:fld>
            <a:endParaRPr/>
          </a:p>
        </p:txBody>
      </p:sp>
    </p:spTree>
    <p:extLst>
      <p:ext uri="{BB962C8B-B14F-4D97-AF65-F5344CB8AC3E}">
        <p14:creationId xmlns:p14="http://schemas.microsoft.com/office/powerpoint/2010/main" val="204967737"/>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FEE13A53-73C3-863F-0FBA-21F1B048D8B1}"/>
              </a:ext>
            </a:extLst>
          </p:cNvPr>
          <p:cNvSpPr txBox="1">
            <a:spLocks noGrp="1"/>
          </p:cNvSpPr>
          <p:nvPr>
            <p:ph type="sldNum" sz="quarter" idx="10"/>
          </p:nvPr>
        </p:nvSpPr>
        <p:spPr>
          <a:ln/>
        </p:spPr>
        <p:txBody>
          <a:bodyPr/>
          <a:lstStyle>
            <a:lvl1pPr>
              <a:defRPr/>
            </a:lvl1pPr>
          </a:lstStyle>
          <a:p>
            <a:pPr>
              <a:defRPr/>
            </a:pPr>
            <a:fld id="{A16987AF-6F90-9446-BFF2-6E3040492D38}" type="slidenum">
              <a:rPr/>
              <a:pPr>
                <a:defRPr/>
              </a:pPr>
              <a:t>‹#›</a:t>
            </a:fld>
            <a:endParaRPr/>
          </a:p>
        </p:txBody>
      </p:sp>
    </p:spTree>
    <p:extLst>
      <p:ext uri="{BB962C8B-B14F-4D97-AF65-F5344CB8AC3E}">
        <p14:creationId xmlns:p14="http://schemas.microsoft.com/office/powerpoint/2010/main" val="2454530258"/>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CE76B05-9D52-091C-56C5-66669DF15F77}"/>
              </a:ext>
            </a:extLst>
          </p:cNvPr>
          <p:cNvSpPr>
            <a:spLocks noGrp="1" noChangeArrowheads="1"/>
          </p:cNvSpPr>
          <p:nvPr>
            <p:ph type="dt" sz="half" idx="10"/>
          </p:nvPr>
        </p:nvSpPr>
        <p:spPr>
          <a:xfrm>
            <a:off x="0" y="0"/>
            <a:ext cx="0" cy="0"/>
          </a:xfrm>
        </p:spPr>
        <p:txBody>
          <a:bodyPr/>
          <a:lstStyle>
            <a:lvl1pPr>
              <a:defRPr/>
            </a:lvl1pPr>
          </a:lstStyle>
          <a:p>
            <a:pPr>
              <a:defRPr/>
            </a:pPr>
            <a:fld id="{162513C6-ED70-BC40-95F9-B1303E3C0321}" type="datetime1">
              <a:rPr lang="en-US" altLang="en-US"/>
              <a:pPr>
                <a:defRPr/>
              </a:pPr>
              <a:t>7/15/22</a:t>
            </a:fld>
            <a:endParaRPr lang="en-US" altLang="en-US"/>
          </a:p>
        </p:txBody>
      </p:sp>
      <p:sp>
        <p:nvSpPr>
          <p:cNvPr id="5" name="Rectangle 5">
            <a:extLst>
              <a:ext uri="{FF2B5EF4-FFF2-40B4-BE49-F238E27FC236}">
                <a16:creationId xmlns:a16="http://schemas.microsoft.com/office/drawing/2014/main" id="{EAB341F5-023C-8F5D-A208-71477BD29D68}"/>
              </a:ext>
            </a:extLst>
          </p:cNvPr>
          <p:cNvSpPr>
            <a:spLocks noGrp="1" noChangeArrowheads="1"/>
          </p:cNvSpPr>
          <p:nvPr>
            <p:ph type="ftr" sz="quarter" idx="11"/>
          </p:nvPr>
        </p:nvSpPr>
        <p:spPr>
          <a:xfrm>
            <a:off x="0" y="0"/>
            <a:ext cx="0" cy="0"/>
          </a:xfrm>
        </p:spPr>
        <p:txBody>
          <a:bodyPr/>
          <a:lstStyle>
            <a:lvl1pPr>
              <a:defRPr/>
            </a:lvl1pPr>
          </a:lstStyle>
          <a:p>
            <a:pPr>
              <a:defRPr/>
            </a:pPr>
            <a:endParaRPr lang="en-US"/>
          </a:p>
        </p:txBody>
      </p:sp>
      <p:sp>
        <p:nvSpPr>
          <p:cNvPr id="6" name="Slide Number Placeholder 6">
            <a:extLst>
              <a:ext uri="{FF2B5EF4-FFF2-40B4-BE49-F238E27FC236}">
                <a16:creationId xmlns:a16="http://schemas.microsoft.com/office/drawing/2014/main" id="{27E613CB-4F56-C29B-5A4B-F4E203B5C745}"/>
              </a:ext>
            </a:extLst>
          </p:cNvPr>
          <p:cNvSpPr>
            <a:spLocks noGrp="1" noChangeArrowheads="1"/>
          </p:cNvSpPr>
          <p:nvPr>
            <p:ph type="sldNum" sz="quarter" idx="12"/>
          </p:nvPr>
        </p:nvSpPr>
        <p:spPr/>
        <p:txBody>
          <a:bodyPr/>
          <a:lstStyle>
            <a:lvl1pPr>
              <a:defRPr/>
            </a:lvl1pPr>
          </a:lstStyle>
          <a:p>
            <a:pPr>
              <a:defRPr/>
            </a:pPr>
            <a:fld id="{CA066555-8F92-5643-97CF-81080E199BF4}" type="slidenum">
              <a:rPr lang="en-US" altLang="en-US"/>
              <a:pPr>
                <a:defRPr/>
              </a:pPr>
              <a:t>‹#›</a:t>
            </a:fld>
            <a:endParaRPr lang="en-US" altLang="en-US"/>
          </a:p>
        </p:txBody>
      </p:sp>
    </p:spTree>
    <p:extLst>
      <p:ext uri="{BB962C8B-B14F-4D97-AF65-F5344CB8AC3E}">
        <p14:creationId xmlns:p14="http://schemas.microsoft.com/office/powerpoint/2010/main" val="11714573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5BF8D0-D7A3-AFD4-A6C5-24D2EE0DDBB0}"/>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5" name="Footer Placeholder 4">
            <a:extLst>
              <a:ext uri="{FF2B5EF4-FFF2-40B4-BE49-F238E27FC236}">
                <a16:creationId xmlns:a16="http://schemas.microsoft.com/office/drawing/2014/main" id="{7244F396-0729-1EFE-566C-6795D6759C6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A52169D-34C6-7373-0C12-697180CB0DDD}"/>
              </a:ext>
            </a:extLst>
          </p:cNvPr>
          <p:cNvSpPr>
            <a:spLocks noGrp="1"/>
          </p:cNvSpPr>
          <p:nvPr>
            <p:ph type="sldNum" sz="quarter" idx="12"/>
          </p:nvPr>
        </p:nvSpPr>
        <p:spPr/>
        <p:txBody>
          <a:bodyPr/>
          <a:lstStyle>
            <a:lvl1pPr>
              <a:defRPr/>
            </a:lvl1pPr>
          </a:lstStyle>
          <a:p>
            <a:pPr>
              <a:defRPr/>
            </a:pPr>
            <a:fld id="{FC8895FC-C690-C041-9130-D82A8B47ACA7}" type="slidenum">
              <a:rPr lang="en-US"/>
              <a:pPr>
                <a:defRPr/>
              </a:pPr>
              <a:t>‹#›</a:t>
            </a:fld>
            <a:endParaRPr lang="en-US"/>
          </a:p>
        </p:txBody>
      </p:sp>
    </p:spTree>
    <p:extLst>
      <p:ext uri="{BB962C8B-B14F-4D97-AF65-F5344CB8AC3E}">
        <p14:creationId xmlns:p14="http://schemas.microsoft.com/office/powerpoint/2010/main" val="505128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5D462-0BB3-4235-2D34-7A446EB281E6}"/>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5" name="Footer Placeholder 4">
            <a:extLst>
              <a:ext uri="{FF2B5EF4-FFF2-40B4-BE49-F238E27FC236}">
                <a16:creationId xmlns:a16="http://schemas.microsoft.com/office/drawing/2014/main" id="{EC3B4C94-020B-E2DB-409C-5EF4C164D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343FC25-F9DE-28D6-5239-11C99580A1A7}"/>
              </a:ext>
            </a:extLst>
          </p:cNvPr>
          <p:cNvSpPr>
            <a:spLocks noGrp="1"/>
          </p:cNvSpPr>
          <p:nvPr>
            <p:ph type="sldNum" sz="quarter" idx="12"/>
          </p:nvPr>
        </p:nvSpPr>
        <p:spPr/>
        <p:txBody>
          <a:bodyPr/>
          <a:lstStyle>
            <a:lvl1pPr>
              <a:defRPr/>
            </a:lvl1pPr>
          </a:lstStyle>
          <a:p>
            <a:pPr>
              <a:defRPr/>
            </a:pPr>
            <a:fld id="{682855BE-1DCB-194B-8519-FA508C480254}" type="slidenum">
              <a:rPr lang="en-US"/>
              <a:pPr>
                <a:defRPr/>
              </a:pPr>
              <a:t>‹#›</a:t>
            </a:fld>
            <a:endParaRPr lang="en-US"/>
          </a:p>
        </p:txBody>
      </p:sp>
    </p:spTree>
    <p:extLst>
      <p:ext uri="{BB962C8B-B14F-4D97-AF65-F5344CB8AC3E}">
        <p14:creationId xmlns:p14="http://schemas.microsoft.com/office/powerpoint/2010/main" val="40814646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86F73A-94E4-A8EA-1EB0-D683A6D83D6A}"/>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5" name="Footer Placeholder 4">
            <a:extLst>
              <a:ext uri="{FF2B5EF4-FFF2-40B4-BE49-F238E27FC236}">
                <a16:creationId xmlns:a16="http://schemas.microsoft.com/office/drawing/2014/main" id="{A5D3ADC8-3A98-8313-5771-E53DC1921C2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30897AE-7FEC-016B-F45F-FDF0462E0C35}"/>
              </a:ext>
            </a:extLst>
          </p:cNvPr>
          <p:cNvSpPr>
            <a:spLocks noGrp="1"/>
          </p:cNvSpPr>
          <p:nvPr>
            <p:ph type="sldNum" sz="quarter" idx="12"/>
          </p:nvPr>
        </p:nvSpPr>
        <p:spPr/>
        <p:txBody>
          <a:bodyPr/>
          <a:lstStyle>
            <a:lvl1pPr>
              <a:defRPr/>
            </a:lvl1pPr>
          </a:lstStyle>
          <a:p>
            <a:pPr>
              <a:defRPr/>
            </a:pPr>
            <a:fld id="{0F19C4D3-93C5-C547-99FB-0F955407A5B7}" type="slidenum">
              <a:rPr lang="en-US"/>
              <a:pPr>
                <a:defRPr/>
              </a:pPr>
              <a:t>‹#›</a:t>
            </a:fld>
            <a:endParaRPr lang="en-US"/>
          </a:p>
        </p:txBody>
      </p:sp>
    </p:spTree>
    <p:extLst>
      <p:ext uri="{BB962C8B-B14F-4D97-AF65-F5344CB8AC3E}">
        <p14:creationId xmlns:p14="http://schemas.microsoft.com/office/powerpoint/2010/main" val="37652572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8940126-8F2E-2B3B-3548-636CCADBC756}"/>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6" name="Footer Placeholder 4">
            <a:extLst>
              <a:ext uri="{FF2B5EF4-FFF2-40B4-BE49-F238E27FC236}">
                <a16:creationId xmlns:a16="http://schemas.microsoft.com/office/drawing/2014/main" id="{799C2DA6-E55A-0BDF-B258-C831F6FCE40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EFA4B48-41B2-BE1C-804A-3EAFFFEBBC2D}"/>
              </a:ext>
            </a:extLst>
          </p:cNvPr>
          <p:cNvSpPr>
            <a:spLocks noGrp="1"/>
          </p:cNvSpPr>
          <p:nvPr>
            <p:ph type="sldNum" sz="quarter" idx="12"/>
          </p:nvPr>
        </p:nvSpPr>
        <p:spPr/>
        <p:txBody>
          <a:bodyPr/>
          <a:lstStyle>
            <a:lvl1pPr>
              <a:defRPr/>
            </a:lvl1pPr>
          </a:lstStyle>
          <a:p>
            <a:pPr>
              <a:defRPr/>
            </a:pPr>
            <a:fld id="{0F5F9F65-8474-2944-9C1D-CE7A0E45AB2F}" type="slidenum">
              <a:rPr lang="en-US"/>
              <a:pPr>
                <a:defRPr/>
              </a:pPr>
              <a:t>‹#›</a:t>
            </a:fld>
            <a:endParaRPr lang="en-US"/>
          </a:p>
        </p:txBody>
      </p:sp>
    </p:spTree>
    <p:extLst>
      <p:ext uri="{BB962C8B-B14F-4D97-AF65-F5344CB8AC3E}">
        <p14:creationId xmlns:p14="http://schemas.microsoft.com/office/powerpoint/2010/main" val="3647521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6DEE90C-723A-00F3-01E9-B1EF8FFC1693}"/>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8" name="Footer Placeholder 4">
            <a:extLst>
              <a:ext uri="{FF2B5EF4-FFF2-40B4-BE49-F238E27FC236}">
                <a16:creationId xmlns:a16="http://schemas.microsoft.com/office/drawing/2014/main" id="{786EDC52-1DD2-0F73-66F8-CDD81AF6689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BE2AE83-D67D-BFA3-CFDF-EEB4C9A10B40}"/>
              </a:ext>
            </a:extLst>
          </p:cNvPr>
          <p:cNvSpPr>
            <a:spLocks noGrp="1"/>
          </p:cNvSpPr>
          <p:nvPr>
            <p:ph type="sldNum" sz="quarter" idx="12"/>
          </p:nvPr>
        </p:nvSpPr>
        <p:spPr/>
        <p:txBody>
          <a:bodyPr/>
          <a:lstStyle>
            <a:lvl1pPr>
              <a:defRPr/>
            </a:lvl1pPr>
          </a:lstStyle>
          <a:p>
            <a:pPr>
              <a:defRPr/>
            </a:pPr>
            <a:fld id="{59950F06-737F-EF47-B49B-31476E8330F6}" type="slidenum">
              <a:rPr lang="en-US"/>
              <a:pPr>
                <a:defRPr/>
              </a:pPr>
              <a:t>‹#›</a:t>
            </a:fld>
            <a:endParaRPr lang="en-US"/>
          </a:p>
        </p:txBody>
      </p:sp>
    </p:spTree>
    <p:extLst>
      <p:ext uri="{BB962C8B-B14F-4D97-AF65-F5344CB8AC3E}">
        <p14:creationId xmlns:p14="http://schemas.microsoft.com/office/powerpoint/2010/main" val="38587934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0E867478-5E60-99C3-4CAE-AC9431621572}"/>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4" name="Footer Placeholder 4">
            <a:extLst>
              <a:ext uri="{FF2B5EF4-FFF2-40B4-BE49-F238E27FC236}">
                <a16:creationId xmlns:a16="http://schemas.microsoft.com/office/drawing/2014/main" id="{44475ECE-E75E-A17E-EEB6-FEC55AB857AA}"/>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5649DA9A-6966-2DA7-B15B-20E555C13397}"/>
              </a:ext>
            </a:extLst>
          </p:cNvPr>
          <p:cNvSpPr>
            <a:spLocks noGrp="1"/>
          </p:cNvSpPr>
          <p:nvPr>
            <p:ph type="sldNum" sz="quarter" idx="12"/>
          </p:nvPr>
        </p:nvSpPr>
        <p:spPr/>
        <p:txBody>
          <a:bodyPr/>
          <a:lstStyle>
            <a:lvl1pPr>
              <a:defRPr/>
            </a:lvl1pPr>
          </a:lstStyle>
          <a:p>
            <a:pPr>
              <a:defRPr/>
            </a:pPr>
            <a:fld id="{43D2BF9B-A89E-414F-A1E0-41A72996193C}" type="slidenum">
              <a:rPr lang="en-US"/>
              <a:pPr>
                <a:defRPr/>
              </a:pPr>
              <a:t>‹#›</a:t>
            </a:fld>
            <a:endParaRPr lang="en-US"/>
          </a:p>
        </p:txBody>
      </p:sp>
    </p:spTree>
    <p:extLst>
      <p:ext uri="{BB962C8B-B14F-4D97-AF65-F5344CB8AC3E}">
        <p14:creationId xmlns:p14="http://schemas.microsoft.com/office/powerpoint/2010/main" val="140359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37B00D3-311D-AB05-9AA1-AFE577F52957}"/>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3" name="Footer Placeholder 4">
            <a:extLst>
              <a:ext uri="{FF2B5EF4-FFF2-40B4-BE49-F238E27FC236}">
                <a16:creationId xmlns:a16="http://schemas.microsoft.com/office/drawing/2014/main" id="{691779DA-968A-06B0-51E3-20DB77AB860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571BB821-0A6E-4172-33D5-302F269ADB33}"/>
              </a:ext>
            </a:extLst>
          </p:cNvPr>
          <p:cNvSpPr>
            <a:spLocks noGrp="1"/>
          </p:cNvSpPr>
          <p:nvPr>
            <p:ph type="sldNum" sz="quarter" idx="12"/>
          </p:nvPr>
        </p:nvSpPr>
        <p:spPr/>
        <p:txBody>
          <a:bodyPr/>
          <a:lstStyle>
            <a:lvl1pPr>
              <a:defRPr/>
            </a:lvl1pPr>
          </a:lstStyle>
          <a:p>
            <a:pPr>
              <a:defRPr/>
            </a:pPr>
            <a:fld id="{FB93B7FD-0FFF-6A4E-996B-D4C7BD304135}" type="slidenum">
              <a:rPr lang="en-US"/>
              <a:pPr>
                <a:defRPr/>
              </a:pPr>
              <a:t>‹#›</a:t>
            </a:fld>
            <a:endParaRPr lang="en-US"/>
          </a:p>
        </p:txBody>
      </p:sp>
    </p:spTree>
    <p:extLst>
      <p:ext uri="{BB962C8B-B14F-4D97-AF65-F5344CB8AC3E}">
        <p14:creationId xmlns:p14="http://schemas.microsoft.com/office/powerpoint/2010/main" val="3810737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636C776-6876-50F3-D53E-F2C14CB47BE1}"/>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6" name="Footer Placeholder 4">
            <a:extLst>
              <a:ext uri="{FF2B5EF4-FFF2-40B4-BE49-F238E27FC236}">
                <a16:creationId xmlns:a16="http://schemas.microsoft.com/office/drawing/2014/main" id="{4A39FA98-D0AB-52FD-8202-332E24BD1B0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CF052FD-B051-FDE9-D145-9D77C1396EEA}"/>
              </a:ext>
            </a:extLst>
          </p:cNvPr>
          <p:cNvSpPr>
            <a:spLocks noGrp="1"/>
          </p:cNvSpPr>
          <p:nvPr>
            <p:ph type="sldNum" sz="quarter" idx="12"/>
          </p:nvPr>
        </p:nvSpPr>
        <p:spPr/>
        <p:txBody>
          <a:bodyPr/>
          <a:lstStyle>
            <a:lvl1pPr>
              <a:defRPr/>
            </a:lvl1pPr>
          </a:lstStyle>
          <a:p>
            <a:pPr>
              <a:defRPr/>
            </a:pPr>
            <a:fld id="{56F7411E-2671-9E47-BE06-6514AE06DEBD}" type="slidenum">
              <a:rPr lang="en-US"/>
              <a:pPr>
                <a:defRPr/>
              </a:pPr>
              <a:t>‹#›</a:t>
            </a:fld>
            <a:endParaRPr lang="en-US"/>
          </a:p>
        </p:txBody>
      </p:sp>
    </p:spTree>
    <p:extLst>
      <p:ext uri="{BB962C8B-B14F-4D97-AF65-F5344CB8AC3E}">
        <p14:creationId xmlns:p14="http://schemas.microsoft.com/office/powerpoint/2010/main" val="39917102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25468ED-E27A-71EB-4E57-104C9C78FB2C}"/>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6" name="Footer Placeholder 4">
            <a:extLst>
              <a:ext uri="{FF2B5EF4-FFF2-40B4-BE49-F238E27FC236}">
                <a16:creationId xmlns:a16="http://schemas.microsoft.com/office/drawing/2014/main" id="{3F316CCC-02EB-1D8C-B40B-4C0ED56720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9569F5B-4742-803E-3625-C5B746827256}"/>
              </a:ext>
            </a:extLst>
          </p:cNvPr>
          <p:cNvSpPr>
            <a:spLocks noGrp="1"/>
          </p:cNvSpPr>
          <p:nvPr>
            <p:ph type="sldNum" sz="quarter" idx="12"/>
          </p:nvPr>
        </p:nvSpPr>
        <p:spPr/>
        <p:txBody>
          <a:bodyPr/>
          <a:lstStyle>
            <a:lvl1pPr>
              <a:defRPr/>
            </a:lvl1pPr>
          </a:lstStyle>
          <a:p>
            <a:pPr>
              <a:defRPr/>
            </a:pPr>
            <a:fld id="{89B79CE0-8B0A-CE48-A1C2-2AFB524EDFA7}" type="slidenum">
              <a:rPr lang="en-US"/>
              <a:pPr>
                <a:defRPr/>
              </a:pPr>
              <a:t>‹#›</a:t>
            </a:fld>
            <a:endParaRPr lang="en-US"/>
          </a:p>
        </p:txBody>
      </p:sp>
    </p:spTree>
    <p:extLst>
      <p:ext uri="{BB962C8B-B14F-4D97-AF65-F5344CB8AC3E}">
        <p14:creationId xmlns:p14="http://schemas.microsoft.com/office/powerpoint/2010/main" val="32352997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40D10C-8C5B-3AFC-EDB9-84FCE1EA796D}"/>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5" name="Footer Placeholder 4">
            <a:extLst>
              <a:ext uri="{FF2B5EF4-FFF2-40B4-BE49-F238E27FC236}">
                <a16:creationId xmlns:a16="http://schemas.microsoft.com/office/drawing/2014/main" id="{911E3618-33E2-93A7-6FEC-4CAFF157D2A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303D486-F217-308E-71E1-73937AB1E921}"/>
              </a:ext>
            </a:extLst>
          </p:cNvPr>
          <p:cNvSpPr>
            <a:spLocks noGrp="1"/>
          </p:cNvSpPr>
          <p:nvPr>
            <p:ph type="sldNum" sz="quarter" idx="12"/>
          </p:nvPr>
        </p:nvSpPr>
        <p:spPr/>
        <p:txBody>
          <a:bodyPr/>
          <a:lstStyle>
            <a:lvl1pPr>
              <a:defRPr/>
            </a:lvl1pPr>
          </a:lstStyle>
          <a:p>
            <a:pPr>
              <a:defRPr/>
            </a:pPr>
            <a:fld id="{BDAFD08C-3333-7C49-ACB8-A1D2B33A3928}" type="slidenum">
              <a:rPr lang="en-US"/>
              <a:pPr>
                <a:defRPr/>
              </a:pPr>
              <a:t>‹#›</a:t>
            </a:fld>
            <a:endParaRPr lang="en-US"/>
          </a:p>
        </p:txBody>
      </p:sp>
    </p:spTree>
    <p:extLst>
      <p:ext uri="{BB962C8B-B14F-4D97-AF65-F5344CB8AC3E}">
        <p14:creationId xmlns:p14="http://schemas.microsoft.com/office/powerpoint/2010/main" val="5123185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8CD53C-0A6E-F146-D1F3-6ACAEA791258}"/>
              </a:ext>
            </a:extLst>
          </p:cNvPr>
          <p:cNvSpPr>
            <a:spLocks noGrp="1"/>
          </p:cNvSpPr>
          <p:nvPr>
            <p:ph type="dt" sz="half" idx="10"/>
          </p:nvPr>
        </p:nvSpPr>
        <p:spPr/>
        <p:txBody>
          <a:bodyPr/>
          <a:lstStyle>
            <a:lvl1pPr>
              <a:defRPr/>
            </a:lvl1pPr>
          </a:lstStyle>
          <a:p>
            <a:pPr>
              <a:defRPr/>
            </a:pPr>
            <a:fld id="{ABAF2FFA-9472-2A48-802B-A764DA86AD30}" type="datetimeFigureOut">
              <a:rPr lang="en-US"/>
              <a:pPr>
                <a:defRPr/>
              </a:pPr>
              <a:t>7/15/22</a:t>
            </a:fld>
            <a:endParaRPr lang="en-US"/>
          </a:p>
        </p:txBody>
      </p:sp>
      <p:sp>
        <p:nvSpPr>
          <p:cNvPr id="5" name="Footer Placeholder 4">
            <a:extLst>
              <a:ext uri="{FF2B5EF4-FFF2-40B4-BE49-F238E27FC236}">
                <a16:creationId xmlns:a16="http://schemas.microsoft.com/office/drawing/2014/main" id="{F871D53D-C004-E8AC-604D-F2012D1D46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67922B7-F10C-DE57-527C-3D66BAF2F532}"/>
              </a:ext>
            </a:extLst>
          </p:cNvPr>
          <p:cNvSpPr>
            <a:spLocks noGrp="1"/>
          </p:cNvSpPr>
          <p:nvPr>
            <p:ph type="sldNum" sz="quarter" idx="12"/>
          </p:nvPr>
        </p:nvSpPr>
        <p:spPr/>
        <p:txBody>
          <a:bodyPr/>
          <a:lstStyle>
            <a:lvl1pPr>
              <a:defRPr/>
            </a:lvl1pPr>
          </a:lstStyle>
          <a:p>
            <a:pPr>
              <a:defRPr/>
            </a:pPr>
            <a:fld id="{E5F76324-C9BF-7947-87BE-2985086C4E7B}" type="slidenum">
              <a:rPr lang="en-US"/>
              <a:pPr>
                <a:defRPr/>
              </a:pPr>
              <a:t>‹#›</a:t>
            </a:fld>
            <a:endParaRPr lang="en-US"/>
          </a:p>
        </p:txBody>
      </p:sp>
    </p:spTree>
    <p:extLst>
      <p:ext uri="{BB962C8B-B14F-4D97-AF65-F5344CB8AC3E}">
        <p14:creationId xmlns:p14="http://schemas.microsoft.com/office/powerpoint/2010/main" val="3890105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B81A31-9482-B3FB-1045-4982E7F2B1C3}"/>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5" name="Footer Placeholder 4">
            <a:extLst>
              <a:ext uri="{FF2B5EF4-FFF2-40B4-BE49-F238E27FC236}">
                <a16:creationId xmlns:a16="http://schemas.microsoft.com/office/drawing/2014/main" id="{DB4B3AB7-1D4D-F3F6-109C-DAD52E729DA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A0669D9-0B18-8113-1F8E-CB7BCCF776E0}"/>
              </a:ext>
            </a:extLst>
          </p:cNvPr>
          <p:cNvSpPr>
            <a:spLocks noGrp="1"/>
          </p:cNvSpPr>
          <p:nvPr>
            <p:ph type="sldNum" sz="quarter" idx="12"/>
          </p:nvPr>
        </p:nvSpPr>
        <p:spPr/>
        <p:txBody>
          <a:bodyPr/>
          <a:lstStyle>
            <a:lvl1pPr>
              <a:defRPr/>
            </a:lvl1pPr>
          </a:lstStyle>
          <a:p>
            <a:pPr>
              <a:defRPr/>
            </a:pPr>
            <a:fld id="{083FD694-06A2-CC4C-87A5-B69AE5A7A552}" type="slidenum">
              <a:rPr lang="en-US"/>
              <a:pPr>
                <a:defRPr/>
              </a:pPr>
              <a:t>‹#›</a:t>
            </a:fld>
            <a:endParaRPr lang="en-US"/>
          </a:p>
        </p:txBody>
      </p:sp>
    </p:spTree>
    <p:extLst>
      <p:ext uri="{BB962C8B-B14F-4D97-AF65-F5344CB8AC3E}">
        <p14:creationId xmlns:p14="http://schemas.microsoft.com/office/powerpoint/2010/main" val="2902153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329D09-6E67-94ED-75FD-CE8B9C2ABF56}"/>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5" name="Footer Placeholder 4">
            <a:extLst>
              <a:ext uri="{FF2B5EF4-FFF2-40B4-BE49-F238E27FC236}">
                <a16:creationId xmlns:a16="http://schemas.microsoft.com/office/drawing/2014/main" id="{5B92607E-583D-1609-EDFE-911D7E1AC9B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64B3EA9-1560-E503-58C8-ECC15D0BEE86}"/>
              </a:ext>
            </a:extLst>
          </p:cNvPr>
          <p:cNvSpPr>
            <a:spLocks noGrp="1"/>
          </p:cNvSpPr>
          <p:nvPr>
            <p:ph type="sldNum" sz="quarter" idx="12"/>
          </p:nvPr>
        </p:nvSpPr>
        <p:spPr/>
        <p:txBody>
          <a:bodyPr/>
          <a:lstStyle>
            <a:lvl1pPr>
              <a:defRPr/>
            </a:lvl1pPr>
          </a:lstStyle>
          <a:p>
            <a:pPr>
              <a:defRPr/>
            </a:pPr>
            <a:fld id="{F77A9ACB-5ED9-3F48-B251-D7009EA3B6C3}" type="slidenum">
              <a:rPr lang="en-US"/>
              <a:pPr>
                <a:defRPr/>
              </a:pPr>
              <a:t>‹#›</a:t>
            </a:fld>
            <a:endParaRPr lang="en-US"/>
          </a:p>
        </p:txBody>
      </p:sp>
    </p:spTree>
    <p:extLst>
      <p:ext uri="{BB962C8B-B14F-4D97-AF65-F5344CB8AC3E}">
        <p14:creationId xmlns:p14="http://schemas.microsoft.com/office/powerpoint/2010/main" val="2271527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70242A-0D74-FAB4-57B9-C6BB5E1FB486}"/>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5" name="Footer Placeholder 4">
            <a:extLst>
              <a:ext uri="{FF2B5EF4-FFF2-40B4-BE49-F238E27FC236}">
                <a16:creationId xmlns:a16="http://schemas.microsoft.com/office/drawing/2014/main" id="{C14253EA-0BFE-4BBE-0005-BBDE2F8D1B4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02B95CF-F19F-B256-AA6D-9E973C0A283F}"/>
              </a:ext>
            </a:extLst>
          </p:cNvPr>
          <p:cNvSpPr>
            <a:spLocks noGrp="1"/>
          </p:cNvSpPr>
          <p:nvPr>
            <p:ph type="sldNum" sz="quarter" idx="12"/>
          </p:nvPr>
        </p:nvSpPr>
        <p:spPr/>
        <p:txBody>
          <a:bodyPr/>
          <a:lstStyle>
            <a:lvl1pPr>
              <a:defRPr/>
            </a:lvl1pPr>
          </a:lstStyle>
          <a:p>
            <a:pPr>
              <a:defRPr/>
            </a:pPr>
            <a:fld id="{948EBD64-93D8-264C-9836-82375ABD3DD3}" type="slidenum">
              <a:rPr lang="en-US"/>
              <a:pPr>
                <a:defRPr/>
              </a:pPr>
              <a:t>‹#›</a:t>
            </a:fld>
            <a:endParaRPr lang="en-US"/>
          </a:p>
        </p:txBody>
      </p:sp>
    </p:spTree>
    <p:extLst>
      <p:ext uri="{BB962C8B-B14F-4D97-AF65-F5344CB8AC3E}">
        <p14:creationId xmlns:p14="http://schemas.microsoft.com/office/powerpoint/2010/main" val="1076602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D741288-2B2F-D4B2-DF75-B6066F446C5D}"/>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6" name="Footer Placeholder 4">
            <a:extLst>
              <a:ext uri="{FF2B5EF4-FFF2-40B4-BE49-F238E27FC236}">
                <a16:creationId xmlns:a16="http://schemas.microsoft.com/office/drawing/2014/main" id="{327B79C0-4AD2-9DF2-271A-E2F2CD86582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BCE90CC-F4B2-7680-F4F8-587072B126DA}"/>
              </a:ext>
            </a:extLst>
          </p:cNvPr>
          <p:cNvSpPr>
            <a:spLocks noGrp="1"/>
          </p:cNvSpPr>
          <p:nvPr>
            <p:ph type="sldNum" sz="quarter" idx="12"/>
          </p:nvPr>
        </p:nvSpPr>
        <p:spPr/>
        <p:txBody>
          <a:bodyPr/>
          <a:lstStyle>
            <a:lvl1pPr>
              <a:defRPr/>
            </a:lvl1pPr>
          </a:lstStyle>
          <a:p>
            <a:pPr>
              <a:defRPr/>
            </a:pPr>
            <a:fld id="{FC6F0EB9-CA2E-F046-A2BF-837A4EA7BC06}" type="slidenum">
              <a:rPr lang="en-US"/>
              <a:pPr>
                <a:defRPr/>
              </a:pPr>
              <a:t>‹#›</a:t>
            </a:fld>
            <a:endParaRPr lang="en-US"/>
          </a:p>
        </p:txBody>
      </p:sp>
    </p:spTree>
    <p:extLst>
      <p:ext uri="{BB962C8B-B14F-4D97-AF65-F5344CB8AC3E}">
        <p14:creationId xmlns:p14="http://schemas.microsoft.com/office/powerpoint/2010/main" val="29574409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C17ADC8-28CC-2237-8507-E6F84A2956F6}"/>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8" name="Footer Placeholder 4">
            <a:extLst>
              <a:ext uri="{FF2B5EF4-FFF2-40B4-BE49-F238E27FC236}">
                <a16:creationId xmlns:a16="http://schemas.microsoft.com/office/drawing/2014/main" id="{78D5CC91-EBAC-74E6-E31D-5CA7F26F13E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278C214-AD27-E1C2-A6F2-3820E7C15359}"/>
              </a:ext>
            </a:extLst>
          </p:cNvPr>
          <p:cNvSpPr>
            <a:spLocks noGrp="1"/>
          </p:cNvSpPr>
          <p:nvPr>
            <p:ph type="sldNum" sz="quarter" idx="12"/>
          </p:nvPr>
        </p:nvSpPr>
        <p:spPr/>
        <p:txBody>
          <a:bodyPr/>
          <a:lstStyle>
            <a:lvl1pPr>
              <a:defRPr/>
            </a:lvl1pPr>
          </a:lstStyle>
          <a:p>
            <a:pPr>
              <a:defRPr/>
            </a:pPr>
            <a:fld id="{C3CDB385-74DB-C24B-854C-0D5619ABC431}" type="slidenum">
              <a:rPr lang="en-US"/>
              <a:pPr>
                <a:defRPr/>
              </a:pPr>
              <a:t>‹#›</a:t>
            </a:fld>
            <a:endParaRPr lang="en-US"/>
          </a:p>
        </p:txBody>
      </p:sp>
    </p:spTree>
    <p:extLst>
      <p:ext uri="{BB962C8B-B14F-4D97-AF65-F5344CB8AC3E}">
        <p14:creationId xmlns:p14="http://schemas.microsoft.com/office/powerpoint/2010/main" val="7136318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385AB4C-89AC-0B59-DACC-E0C13138293F}"/>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4" name="Footer Placeholder 4">
            <a:extLst>
              <a:ext uri="{FF2B5EF4-FFF2-40B4-BE49-F238E27FC236}">
                <a16:creationId xmlns:a16="http://schemas.microsoft.com/office/drawing/2014/main" id="{4CA98B9D-DD8C-FC30-E325-F8DDF37C584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5B869500-3124-88E6-5859-48175921D80B}"/>
              </a:ext>
            </a:extLst>
          </p:cNvPr>
          <p:cNvSpPr>
            <a:spLocks noGrp="1"/>
          </p:cNvSpPr>
          <p:nvPr>
            <p:ph type="sldNum" sz="quarter" idx="12"/>
          </p:nvPr>
        </p:nvSpPr>
        <p:spPr/>
        <p:txBody>
          <a:bodyPr/>
          <a:lstStyle>
            <a:lvl1pPr>
              <a:defRPr/>
            </a:lvl1pPr>
          </a:lstStyle>
          <a:p>
            <a:pPr>
              <a:defRPr/>
            </a:pPr>
            <a:fld id="{3D53DC5A-2AB2-2347-8D48-D3F6BB8D886A}" type="slidenum">
              <a:rPr lang="en-US"/>
              <a:pPr>
                <a:defRPr/>
              </a:pPr>
              <a:t>‹#›</a:t>
            </a:fld>
            <a:endParaRPr lang="en-US"/>
          </a:p>
        </p:txBody>
      </p:sp>
    </p:spTree>
    <p:extLst>
      <p:ext uri="{BB962C8B-B14F-4D97-AF65-F5344CB8AC3E}">
        <p14:creationId xmlns:p14="http://schemas.microsoft.com/office/powerpoint/2010/main" val="1008304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F337310-13F7-2D40-84FA-8AD5035968DE}"/>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3" name="Footer Placeholder 4">
            <a:extLst>
              <a:ext uri="{FF2B5EF4-FFF2-40B4-BE49-F238E27FC236}">
                <a16:creationId xmlns:a16="http://schemas.microsoft.com/office/drawing/2014/main" id="{E14873CC-C6B0-4361-3044-1C76C012F9F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F22ABE2-D464-E233-727B-213EEBA54D16}"/>
              </a:ext>
            </a:extLst>
          </p:cNvPr>
          <p:cNvSpPr>
            <a:spLocks noGrp="1"/>
          </p:cNvSpPr>
          <p:nvPr>
            <p:ph type="sldNum" sz="quarter" idx="12"/>
          </p:nvPr>
        </p:nvSpPr>
        <p:spPr/>
        <p:txBody>
          <a:bodyPr/>
          <a:lstStyle>
            <a:lvl1pPr>
              <a:defRPr/>
            </a:lvl1pPr>
          </a:lstStyle>
          <a:p>
            <a:pPr>
              <a:defRPr/>
            </a:pPr>
            <a:fld id="{33C589A1-448B-3840-B4B2-C755ADCBCDE9}" type="slidenum">
              <a:rPr lang="en-US"/>
              <a:pPr>
                <a:defRPr/>
              </a:pPr>
              <a:t>‹#›</a:t>
            </a:fld>
            <a:endParaRPr lang="en-US"/>
          </a:p>
        </p:txBody>
      </p:sp>
    </p:spTree>
    <p:extLst>
      <p:ext uri="{BB962C8B-B14F-4D97-AF65-F5344CB8AC3E}">
        <p14:creationId xmlns:p14="http://schemas.microsoft.com/office/powerpoint/2010/main" val="25615637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3EC830B7-E334-BFB1-AF20-C6342D65026E}"/>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6" name="Footer Placeholder 4">
            <a:extLst>
              <a:ext uri="{FF2B5EF4-FFF2-40B4-BE49-F238E27FC236}">
                <a16:creationId xmlns:a16="http://schemas.microsoft.com/office/drawing/2014/main" id="{0F644032-BE0E-3317-D3C3-DC3A1D9395D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0AA4FD-201A-EA48-BAB8-11E5907FB8D4}"/>
              </a:ext>
            </a:extLst>
          </p:cNvPr>
          <p:cNvSpPr>
            <a:spLocks noGrp="1"/>
          </p:cNvSpPr>
          <p:nvPr>
            <p:ph type="sldNum" sz="quarter" idx="12"/>
          </p:nvPr>
        </p:nvSpPr>
        <p:spPr/>
        <p:txBody>
          <a:bodyPr/>
          <a:lstStyle>
            <a:lvl1pPr>
              <a:defRPr/>
            </a:lvl1pPr>
          </a:lstStyle>
          <a:p>
            <a:pPr>
              <a:defRPr/>
            </a:pPr>
            <a:fld id="{E24C9F59-C268-194D-BE86-2A425DD42F3C}" type="slidenum">
              <a:rPr lang="en-US"/>
              <a:pPr>
                <a:defRPr/>
              </a:pPr>
              <a:t>‹#›</a:t>
            </a:fld>
            <a:endParaRPr lang="en-US"/>
          </a:p>
        </p:txBody>
      </p:sp>
    </p:spTree>
    <p:extLst>
      <p:ext uri="{BB962C8B-B14F-4D97-AF65-F5344CB8AC3E}">
        <p14:creationId xmlns:p14="http://schemas.microsoft.com/office/powerpoint/2010/main" val="10026540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DA9C3665-520C-CDC0-73B8-F30E93C86FCE}"/>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6" name="Footer Placeholder 4">
            <a:extLst>
              <a:ext uri="{FF2B5EF4-FFF2-40B4-BE49-F238E27FC236}">
                <a16:creationId xmlns:a16="http://schemas.microsoft.com/office/drawing/2014/main" id="{7BB05DB0-F675-22AB-30F9-82C22587FBC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827A43B-2CB5-962E-0681-E0FE59D0DE22}"/>
              </a:ext>
            </a:extLst>
          </p:cNvPr>
          <p:cNvSpPr>
            <a:spLocks noGrp="1"/>
          </p:cNvSpPr>
          <p:nvPr>
            <p:ph type="sldNum" sz="quarter" idx="12"/>
          </p:nvPr>
        </p:nvSpPr>
        <p:spPr/>
        <p:txBody>
          <a:bodyPr/>
          <a:lstStyle>
            <a:lvl1pPr>
              <a:defRPr/>
            </a:lvl1pPr>
          </a:lstStyle>
          <a:p>
            <a:pPr>
              <a:defRPr/>
            </a:pPr>
            <a:fld id="{749C8780-4D19-0642-9987-2FF27A9A9919}" type="slidenum">
              <a:rPr lang="en-US"/>
              <a:pPr>
                <a:defRPr/>
              </a:pPr>
              <a:t>‹#›</a:t>
            </a:fld>
            <a:endParaRPr lang="en-US"/>
          </a:p>
        </p:txBody>
      </p:sp>
    </p:spTree>
    <p:extLst>
      <p:ext uri="{BB962C8B-B14F-4D97-AF65-F5344CB8AC3E}">
        <p14:creationId xmlns:p14="http://schemas.microsoft.com/office/powerpoint/2010/main" val="38277743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807208-CCAB-0A7B-6027-4D07A3057F31}"/>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5" name="Footer Placeholder 4">
            <a:extLst>
              <a:ext uri="{FF2B5EF4-FFF2-40B4-BE49-F238E27FC236}">
                <a16:creationId xmlns:a16="http://schemas.microsoft.com/office/drawing/2014/main" id="{B349666E-AEA1-305A-A8AA-DBBC13009B9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2F6E259-156A-DB66-B573-A77417510DBF}"/>
              </a:ext>
            </a:extLst>
          </p:cNvPr>
          <p:cNvSpPr>
            <a:spLocks noGrp="1"/>
          </p:cNvSpPr>
          <p:nvPr>
            <p:ph type="sldNum" sz="quarter" idx="12"/>
          </p:nvPr>
        </p:nvSpPr>
        <p:spPr/>
        <p:txBody>
          <a:bodyPr/>
          <a:lstStyle>
            <a:lvl1pPr>
              <a:defRPr/>
            </a:lvl1pPr>
          </a:lstStyle>
          <a:p>
            <a:pPr>
              <a:defRPr/>
            </a:pPr>
            <a:fld id="{AA182BB7-365F-0C45-8FD9-CEFA488160D5}" type="slidenum">
              <a:rPr lang="en-US"/>
              <a:pPr>
                <a:defRPr/>
              </a:pPr>
              <a:t>‹#›</a:t>
            </a:fld>
            <a:endParaRPr lang="en-US"/>
          </a:p>
        </p:txBody>
      </p:sp>
    </p:spTree>
    <p:extLst>
      <p:ext uri="{BB962C8B-B14F-4D97-AF65-F5344CB8AC3E}">
        <p14:creationId xmlns:p14="http://schemas.microsoft.com/office/powerpoint/2010/main" val="19101067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2CAD11-02BD-72CB-769D-C6415B7F7DA6}"/>
              </a:ext>
            </a:extLst>
          </p:cNvPr>
          <p:cNvSpPr>
            <a:spLocks noGrp="1"/>
          </p:cNvSpPr>
          <p:nvPr>
            <p:ph type="dt" sz="half" idx="10"/>
          </p:nvPr>
        </p:nvSpPr>
        <p:spPr/>
        <p:txBody>
          <a:bodyPr/>
          <a:lstStyle>
            <a:lvl1pPr>
              <a:defRPr/>
            </a:lvl1pPr>
          </a:lstStyle>
          <a:p>
            <a:pPr>
              <a:defRPr/>
            </a:pPr>
            <a:fld id="{DD58F7AB-D651-4FEE-9D87-B7CD4918EE6C}" type="datetimeFigureOut">
              <a:rPr lang="en-US"/>
              <a:pPr>
                <a:defRPr/>
              </a:pPr>
              <a:t>7/15/22</a:t>
            </a:fld>
            <a:endParaRPr lang="en-US"/>
          </a:p>
        </p:txBody>
      </p:sp>
      <p:sp>
        <p:nvSpPr>
          <p:cNvPr id="5" name="Footer Placeholder 4">
            <a:extLst>
              <a:ext uri="{FF2B5EF4-FFF2-40B4-BE49-F238E27FC236}">
                <a16:creationId xmlns:a16="http://schemas.microsoft.com/office/drawing/2014/main" id="{04D2D9D8-6B8D-3BBF-CAD5-6AC14D66129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E6A0208-1B89-3956-AD9D-000C2F139F44}"/>
              </a:ext>
            </a:extLst>
          </p:cNvPr>
          <p:cNvSpPr>
            <a:spLocks noGrp="1"/>
          </p:cNvSpPr>
          <p:nvPr>
            <p:ph type="sldNum" sz="quarter" idx="12"/>
          </p:nvPr>
        </p:nvSpPr>
        <p:spPr/>
        <p:txBody>
          <a:bodyPr/>
          <a:lstStyle>
            <a:lvl1pPr>
              <a:defRPr/>
            </a:lvl1pPr>
          </a:lstStyle>
          <a:p>
            <a:pPr>
              <a:defRPr/>
            </a:pPr>
            <a:fld id="{6C52750F-2AC8-E54A-9D8A-158FEF9CC6D9}" type="slidenum">
              <a:rPr lang="en-US"/>
              <a:pPr>
                <a:defRPr/>
              </a:pPr>
              <a:t>‹#›</a:t>
            </a:fld>
            <a:endParaRPr lang="en-US"/>
          </a:p>
        </p:txBody>
      </p:sp>
    </p:spTree>
    <p:extLst>
      <p:ext uri="{BB962C8B-B14F-4D97-AF65-F5344CB8AC3E}">
        <p14:creationId xmlns:p14="http://schemas.microsoft.com/office/powerpoint/2010/main" val="27982002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8178" name="Rectangle 2"/>
          <p:cNvSpPr>
            <a:spLocks noGrp="1" noChangeArrowheads="1"/>
          </p:cNvSpPr>
          <p:nvPr>
            <p:ph type="ctrTitle" sz="quarter"/>
          </p:nvPr>
        </p:nvSpPr>
        <p:spPr>
          <a:xfrm>
            <a:off x="914400" y="1676400"/>
            <a:ext cx="10363200" cy="1828800"/>
          </a:xfrm>
          <a:effectLst>
            <a:outerShdw blurRad="63500" dist="35915" dir="16979978" algn="ctr" rotWithShape="0">
              <a:srgbClr val="000000">
                <a:alpha val="75000"/>
              </a:srgbClr>
            </a:outerShdw>
          </a:effectLst>
        </p:spPr>
        <p:txBody>
          <a:bodyPr/>
          <a:lstStyle>
            <a:lvl1pPr>
              <a:defRPr/>
            </a:lvl1pPr>
          </a:lstStyle>
          <a:p>
            <a:r>
              <a:rPr lang="en-US"/>
              <a:t>Click to edit Master title style</a:t>
            </a:r>
          </a:p>
        </p:txBody>
      </p:sp>
      <p:sp>
        <p:nvSpPr>
          <p:cNvPr id="178179" name="Rectangle 3"/>
          <p:cNvSpPr>
            <a:spLocks noGrp="1" noChangeArrowheads="1"/>
          </p:cNvSpPr>
          <p:nvPr>
            <p:ph type="subTitle" sz="quarter" idx="1"/>
          </p:nvPr>
        </p:nvSpPr>
        <p:spPr>
          <a:xfrm>
            <a:off x="1828800" y="3886200"/>
            <a:ext cx="8534400" cy="1752600"/>
          </a:xfrm>
          <a:effectLst>
            <a:outerShdw blurRad="63500" dist="25399" dir="16979931" algn="ctr" rotWithShape="0">
              <a:srgbClr val="000000">
                <a:alpha val="75000"/>
              </a:srgbClr>
            </a:outerShdw>
          </a:effectLst>
        </p:spPr>
        <p:txBody>
          <a:bodyPr/>
          <a:lstStyle>
            <a:lvl1pPr marL="0" indent="0" algn="ctr">
              <a:buFont typeface="Wingdings" pitchFamily="-65" charset="2"/>
              <a:buNone/>
              <a:defRPr/>
            </a:lvl1pPr>
          </a:lstStyle>
          <a:p>
            <a:r>
              <a:rPr lang="en-US"/>
              <a:t>Click to edit Master subtitle style</a:t>
            </a:r>
          </a:p>
        </p:txBody>
      </p:sp>
      <p:sp>
        <p:nvSpPr>
          <p:cNvPr id="4" name="Rectangle 4">
            <a:extLst>
              <a:ext uri="{FF2B5EF4-FFF2-40B4-BE49-F238E27FC236}">
                <a16:creationId xmlns:a16="http://schemas.microsoft.com/office/drawing/2014/main" id="{1654D155-753D-338B-60DD-2F20CAC36660}"/>
              </a:ext>
            </a:extLst>
          </p:cNvPr>
          <p:cNvSpPr>
            <a:spLocks noGrp="1" noChangeArrowheads="1"/>
          </p:cNvSpPr>
          <p:nvPr>
            <p:ph type="dt" sz="half" idx="10"/>
          </p:nvPr>
        </p:nvSpPr>
        <p:spPr>
          <a:ln/>
        </p:spPr>
        <p:txBody>
          <a:bodyPr/>
          <a:lstStyle>
            <a:lvl1pPr>
              <a:defRPr/>
            </a:lvl1pPr>
          </a:lstStyle>
          <a:p>
            <a:pPr>
              <a:defRPr/>
            </a:pPr>
            <a:fld id="{BF3FD821-A2A5-9648-8B92-BD5B2FF473DC}" type="datetime1">
              <a:rPr lang="en-US"/>
              <a:pPr>
                <a:defRPr/>
              </a:pPr>
              <a:t>7/15/22</a:t>
            </a:fld>
            <a:endParaRPr lang="en-US"/>
          </a:p>
        </p:txBody>
      </p:sp>
      <p:sp>
        <p:nvSpPr>
          <p:cNvPr id="5" name="Rectangle 5">
            <a:extLst>
              <a:ext uri="{FF2B5EF4-FFF2-40B4-BE49-F238E27FC236}">
                <a16:creationId xmlns:a16="http://schemas.microsoft.com/office/drawing/2014/main" id="{458816C2-8387-C8A4-277F-C9E9F1769C4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9F4F299-5E5A-CA87-D845-0224577FF27D}"/>
              </a:ext>
            </a:extLst>
          </p:cNvPr>
          <p:cNvSpPr>
            <a:spLocks noGrp="1" noChangeArrowheads="1"/>
          </p:cNvSpPr>
          <p:nvPr>
            <p:ph type="sldNum" sz="quarter" idx="12"/>
          </p:nvPr>
        </p:nvSpPr>
        <p:spPr>
          <a:ln/>
        </p:spPr>
        <p:txBody>
          <a:bodyPr/>
          <a:lstStyle>
            <a:lvl1pPr>
              <a:defRPr/>
            </a:lvl1pPr>
          </a:lstStyle>
          <a:p>
            <a:pPr>
              <a:defRPr/>
            </a:pPr>
            <a:fld id="{C122502B-D113-7944-B290-1EB96785017E}" type="slidenum">
              <a:rPr lang="en-US"/>
              <a:pPr>
                <a:defRPr/>
              </a:pPr>
              <a:t>‹#›</a:t>
            </a:fld>
            <a:endParaRPr lang="en-US"/>
          </a:p>
        </p:txBody>
      </p:sp>
    </p:spTree>
    <p:extLst>
      <p:ext uri="{BB962C8B-B14F-4D97-AF65-F5344CB8AC3E}">
        <p14:creationId xmlns:p14="http://schemas.microsoft.com/office/powerpoint/2010/main" val="27079708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63732C4-25BE-2D5F-CA5D-DC5FD4A9DFB1}"/>
              </a:ext>
            </a:extLst>
          </p:cNvPr>
          <p:cNvSpPr>
            <a:spLocks noGrp="1" noChangeArrowheads="1"/>
          </p:cNvSpPr>
          <p:nvPr>
            <p:ph type="dt" sz="half" idx="10"/>
          </p:nvPr>
        </p:nvSpPr>
        <p:spPr>
          <a:ln/>
        </p:spPr>
        <p:txBody>
          <a:bodyPr/>
          <a:lstStyle>
            <a:lvl1pPr>
              <a:defRPr/>
            </a:lvl1pPr>
          </a:lstStyle>
          <a:p>
            <a:pPr>
              <a:defRPr/>
            </a:pPr>
            <a:fld id="{2DA59AAA-3870-C74B-B803-6318F3ED797B}" type="datetime1">
              <a:rPr lang="en-US"/>
              <a:pPr>
                <a:defRPr/>
              </a:pPr>
              <a:t>7/15/22</a:t>
            </a:fld>
            <a:endParaRPr lang="en-US"/>
          </a:p>
        </p:txBody>
      </p:sp>
      <p:sp>
        <p:nvSpPr>
          <p:cNvPr id="5" name="Rectangle 5">
            <a:extLst>
              <a:ext uri="{FF2B5EF4-FFF2-40B4-BE49-F238E27FC236}">
                <a16:creationId xmlns:a16="http://schemas.microsoft.com/office/drawing/2014/main" id="{E5842FC6-D33B-03CD-782C-39341F1548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248531B-E662-CC55-78EE-2607B2BC6926}"/>
              </a:ext>
            </a:extLst>
          </p:cNvPr>
          <p:cNvSpPr>
            <a:spLocks noGrp="1" noChangeArrowheads="1"/>
          </p:cNvSpPr>
          <p:nvPr>
            <p:ph type="sldNum" sz="quarter" idx="12"/>
          </p:nvPr>
        </p:nvSpPr>
        <p:spPr>
          <a:ln/>
        </p:spPr>
        <p:txBody>
          <a:bodyPr/>
          <a:lstStyle>
            <a:lvl1pPr>
              <a:defRPr/>
            </a:lvl1pPr>
          </a:lstStyle>
          <a:p>
            <a:pPr>
              <a:defRPr/>
            </a:pPr>
            <a:fld id="{19F6792F-53EA-4B41-AD51-BB5935110224}" type="slidenum">
              <a:rPr lang="en-US"/>
              <a:pPr>
                <a:defRPr/>
              </a:pPr>
              <a:t>‹#›</a:t>
            </a:fld>
            <a:endParaRPr lang="en-US"/>
          </a:p>
        </p:txBody>
      </p:sp>
    </p:spTree>
    <p:extLst>
      <p:ext uri="{BB962C8B-B14F-4D97-AF65-F5344CB8AC3E}">
        <p14:creationId xmlns:p14="http://schemas.microsoft.com/office/powerpoint/2010/main" val="16819241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067A95A-7A04-9FE5-491F-95BF0EF78C94}"/>
              </a:ext>
            </a:extLst>
          </p:cNvPr>
          <p:cNvSpPr>
            <a:spLocks noGrp="1" noChangeArrowheads="1"/>
          </p:cNvSpPr>
          <p:nvPr>
            <p:ph type="dt" sz="half" idx="10"/>
          </p:nvPr>
        </p:nvSpPr>
        <p:spPr>
          <a:ln/>
        </p:spPr>
        <p:txBody>
          <a:bodyPr/>
          <a:lstStyle>
            <a:lvl1pPr>
              <a:defRPr/>
            </a:lvl1pPr>
          </a:lstStyle>
          <a:p>
            <a:pPr>
              <a:defRPr/>
            </a:pPr>
            <a:fld id="{628CBAE1-6CC1-5944-83C1-3019355E2DFF}" type="datetime1">
              <a:rPr lang="en-US"/>
              <a:pPr>
                <a:defRPr/>
              </a:pPr>
              <a:t>7/15/22</a:t>
            </a:fld>
            <a:endParaRPr lang="en-US"/>
          </a:p>
        </p:txBody>
      </p:sp>
      <p:sp>
        <p:nvSpPr>
          <p:cNvPr id="5" name="Rectangle 5">
            <a:extLst>
              <a:ext uri="{FF2B5EF4-FFF2-40B4-BE49-F238E27FC236}">
                <a16:creationId xmlns:a16="http://schemas.microsoft.com/office/drawing/2014/main" id="{CBF38851-E266-83A9-7C7E-F9569020E6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DB1406C-7E95-7D7B-5646-9015F18BB804}"/>
              </a:ext>
            </a:extLst>
          </p:cNvPr>
          <p:cNvSpPr>
            <a:spLocks noGrp="1" noChangeArrowheads="1"/>
          </p:cNvSpPr>
          <p:nvPr>
            <p:ph type="sldNum" sz="quarter" idx="12"/>
          </p:nvPr>
        </p:nvSpPr>
        <p:spPr>
          <a:ln/>
        </p:spPr>
        <p:txBody>
          <a:bodyPr/>
          <a:lstStyle>
            <a:lvl1pPr>
              <a:defRPr/>
            </a:lvl1pPr>
          </a:lstStyle>
          <a:p>
            <a:pPr>
              <a:defRPr/>
            </a:pPr>
            <a:fld id="{0BB66761-0981-9B45-87D6-A247484D043C}" type="slidenum">
              <a:rPr lang="en-US"/>
              <a:pPr>
                <a:defRPr/>
              </a:pPr>
              <a:t>‹#›</a:t>
            </a:fld>
            <a:endParaRPr lang="en-US"/>
          </a:p>
        </p:txBody>
      </p:sp>
    </p:spTree>
    <p:extLst>
      <p:ext uri="{BB962C8B-B14F-4D97-AF65-F5344CB8AC3E}">
        <p14:creationId xmlns:p14="http://schemas.microsoft.com/office/powerpoint/2010/main" val="34861912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384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E6F5AE3-BA98-7EB7-2B2E-98336480DBFC}"/>
              </a:ext>
            </a:extLst>
          </p:cNvPr>
          <p:cNvSpPr>
            <a:spLocks noGrp="1" noChangeArrowheads="1"/>
          </p:cNvSpPr>
          <p:nvPr>
            <p:ph type="dt" sz="half" idx="10"/>
          </p:nvPr>
        </p:nvSpPr>
        <p:spPr>
          <a:ln/>
        </p:spPr>
        <p:txBody>
          <a:bodyPr/>
          <a:lstStyle>
            <a:lvl1pPr>
              <a:defRPr/>
            </a:lvl1pPr>
          </a:lstStyle>
          <a:p>
            <a:pPr>
              <a:defRPr/>
            </a:pPr>
            <a:fld id="{E20E123D-F51F-F046-B322-01F6E36AE6D6}" type="datetime1">
              <a:rPr lang="en-US"/>
              <a:pPr>
                <a:defRPr/>
              </a:pPr>
              <a:t>7/15/22</a:t>
            </a:fld>
            <a:endParaRPr lang="en-US"/>
          </a:p>
        </p:txBody>
      </p:sp>
      <p:sp>
        <p:nvSpPr>
          <p:cNvPr id="6" name="Rectangle 5">
            <a:extLst>
              <a:ext uri="{FF2B5EF4-FFF2-40B4-BE49-F238E27FC236}">
                <a16:creationId xmlns:a16="http://schemas.microsoft.com/office/drawing/2014/main" id="{B997B9AE-607F-8B0F-E950-8D85F15896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EC230EB-8539-BCA7-BF0E-A814903E6377}"/>
              </a:ext>
            </a:extLst>
          </p:cNvPr>
          <p:cNvSpPr>
            <a:spLocks noGrp="1" noChangeArrowheads="1"/>
          </p:cNvSpPr>
          <p:nvPr>
            <p:ph type="sldNum" sz="quarter" idx="12"/>
          </p:nvPr>
        </p:nvSpPr>
        <p:spPr>
          <a:ln/>
        </p:spPr>
        <p:txBody>
          <a:bodyPr/>
          <a:lstStyle>
            <a:lvl1pPr>
              <a:defRPr/>
            </a:lvl1pPr>
          </a:lstStyle>
          <a:p>
            <a:pPr>
              <a:defRPr/>
            </a:pPr>
            <a:fld id="{9F693707-F5B6-9B42-A19A-AE83DF70AF11}" type="slidenum">
              <a:rPr lang="en-US"/>
              <a:pPr>
                <a:defRPr/>
              </a:pPr>
              <a:t>‹#›</a:t>
            </a:fld>
            <a:endParaRPr lang="en-US"/>
          </a:p>
        </p:txBody>
      </p:sp>
    </p:spTree>
    <p:extLst>
      <p:ext uri="{BB962C8B-B14F-4D97-AF65-F5344CB8AC3E}">
        <p14:creationId xmlns:p14="http://schemas.microsoft.com/office/powerpoint/2010/main" val="30879130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EDD3FC3-0A72-70EB-6A3A-C2264316474D}"/>
              </a:ext>
            </a:extLst>
          </p:cNvPr>
          <p:cNvSpPr>
            <a:spLocks noGrp="1" noChangeArrowheads="1"/>
          </p:cNvSpPr>
          <p:nvPr>
            <p:ph type="dt" sz="half" idx="10"/>
          </p:nvPr>
        </p:nvSpPr>
        <p:spPr>
          <a:ln/>
        </p:spPr>
        <p:txBody>
          <a:bodyPr/>
          <a:lstStyle>
            <a:lvl1pPr>
              <a:defRPr/>
            </a:lvl1pPr>
          </a:lstStyle>
          <a:p>
            <a:pPr>
              <a:defRPr/>
            </a:pPr>
            <a:fld id="{0C3405B8-C460-F749-9465-93702FA5347C}" type="datetime1">
              <a:rPr lang="en-US"/>
              <a:pPr>
                <a:defRPr/>
              </a:pPr>
              <a:t>7/15/22</a:t>
            </a:fld>
            <a:endParaRPr lang="en-US"/>
          </a:p>
        </p:txBody>
      </p:sp>
      <p:sp>
        <p:nvSpPr>
          <p:cNvPr id="8" name="Rectangle 5">
            <a:extLst>
              <a:ext uri="{FF2B5EF4-FFF2-40B4-BE49-F238E27FC236}">
                <a16:creationId xmlns:a16="http://schemas.microsoft.com/office/drawing/2014/main" id="{027E9139-E888-131B-B8CD-8EE85B069EE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F38CC7D-24C0-E9F4-724A-97F95EF369D0}"/>
              </a:ext>
            </a:extLst>
          </p:cNvPr>
          <p:cNvSpPr>
            <a:spLocks noGrp="1" noChangeArrowheads="1"/>
          </p:cNvSpPr>
          <p:nvPr>
            <p:ph type="sldNum" sz="quarter" idx="12"/>
          </p:nvPr>
        </p:nvSpPr>
        <p:spPr>
          <a:ln/>
        </p:spPr>
        <p:txBody>
          <a:bodyPr/>
          <a:lstStyle>
            <a:lvl1pPr>
              <a:defRPr/>
            </a:lvl1pPr>
          </a:lstStyle>
          <a:p>
            <a:pPr>
              <a:defRPr/>
            </a:pPr>
            <a:fld id="{9DDF8F1A-0B6E-5C40-BBA0-FA2FA8C45A3B}" type="slidenum">
              <a:rPr lang="en-US"/>
              <a:pPr>
                <a:defRPr/>
              </a:pPr>
              <a:t>‹#›</a:t>
            </a:fld>
            <a:endParaRPr lang="en-US"/>
          </a:p>
        </p:txBody>
      </p:sp>
    </p:spTree>
    <p:extLst>
      <p:ext uri="{BB962C8B-B14F-4D97-AF65-F5344CB8AC3E}">
        <p14:creationId xmlns:p14="http://schemas.microsoft.com/office/powerpoint/2010/main" val="6954764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74FFF72-8A19-D36A-F16A-E55BDCF22C65}"/>
              </a:ext>
            </a:extLst>
          </p:cNvPr>
          <p:cNvSpPr>
            <a:spLocks noGrp="1" noChangeArrowheads="1"/>
          </p:cNvSpPr>
          <p:nvPr>
            <p:ph type="dt" sz="half" idx="10"/>
          </p:nvPr>
        </p:nvSpPr>
        <p:spPr>
          <a:ln/>
        </p:spPr>
        <p:txBody>
          <a:bodyPr/>
          <a:lstStyle>
            <a:lvl1pPr>
              <a:defRPr/>
            </a:lvl1pPr>
          </a:lstStyle>
          <a:p>
            <a:pPr>
              <a:defRPr/>
            </a:pPr>
            <a:fld id="{D52C3FB4-11E5-704A-B7D8-FCE0D505C18C}" type="datetime1">
              <a:rPr lang="en-US"/>
              <a:pPr>
                <a:defRPr/>
              </a:pPr>
              <a:t>7/15/22</a:t>
            </a:fld>
            <a:endParaRPr lang="en-US"/>
          </a:p>
        </p:txBody>
      </p:sp>
      <p:sp>
        <p:nvSpPr>
          <p:cNvPr id="4" name="Rectangle 5">
            <a:extLst>
              <a:ext uri="{FF2B5EF4-FFF2-40B4-BE49-F238E27FC236}">
                <a16:creationId xmlns:a16="http://schemas.microsoft.com/office/drawing/2014/main" id="{B01A5BD2-AEAD-4353-555F-6D86A2B0566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350485DB-1DD9-9A69-80D7-000E38CE7D50}"/>
              </a:ext>
            </a:extLst>
          </p:cNvPr>
          <p:cNvSpPr>
            <a:spLocks noGrp="1" noChangeArrowheads="1"/>
          </p:cNvSpPr>
          <p:nvPr>
            <p:ph type="sldNum" sz="quarter" idx="12"/>
          </p:nvPr>
        </p:nvSpPr>
        <p:spPr>
          <a:ln/>
        </p:spPr>
        <p:txBody>
          <a:bodyPr/>
          <a:lstStyle>
            <a:lvl1pPr>
              <a:defRPr/>
            </a:lvl1pPr>
          </a:lstStyle>
          <a:p>
            <a:pPr>
              <a:defRPr/>
            </a:pPr>
            <a:fld id="{7A2002BC-6987-B546-9ADB-887711251881}" type="slidenum">
              <a:rPr lang="en-US"/>
              <a:pPr>
                <a:defRPr/>
              </a:pPr>
              <a:t>‹#›</a:t>
            </a:fld>
            <a:endParaRPr lang="en-US"/>
          </a:p>
        </p:txBody>
      </p:sp>
    </p:spTree>
    <p:extLst>
      <p:ext uri="{BB962C8B-B14F-4D97-AF65-F5344CB8AC3E}">
        <p14:creationId xmlns:p14="http://schemas.microsoft.com/office/powerpoint/2010/main" val="12927696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45790EC-D044-678C-967B-4D68A02BF1F8}"/>
              </a:ext>
            </a:extLst>
          </p:cNvPr>
          <p:cNvSpPr>
            <a:spLocks noGrp="1" noChangeArrowheads="1"/>
          </p:cNvSpPr>
          <p:nvPr>
            <p:ph type="dt" sz="half" idx="10"/>
          </p:nvPr>
        </p:nvSpPr>
        <p:spPr>
          <a:ln/>
        </p:spPr>
        <p:txBody>
          <a:bodyPr/>
          <a:lstStyle>
            <a:lvl1pPr>
              <a:defRPr/>
            </a:lvl1pPr>
          </a:lstStyle>
          <a:p>
            <a:pPr>
              <a:defRPr/>
            </a:pPr>
            <a:fld id="{EBC0C62D-E4FD-C043-BFA9-7CD79DB95E70}" type="datetime1">
              <a:rPr lang="en-US"/>
              <a:pPr>
                <a:defRPr/>
              </a:pPr>
              <a:t>7/15/22</a:t>
            </a:fld>
            <a:endParaRPr lang="en-US"/>
          </a:p>
        </p:txBody>
      </p:sp>
      <p:sp>
        <p:nvSpPr>
          <p:cNvPr id="3" name="Rectangle 5">
            <a:extLst>
              <a:ext uri="{FF2B5EF4-FFF2-40B4-BE49-F238E27FC236}">
                <a16:creationId xmlns:a16="http://schemas.microsoft.com/office/drawing/2014/main" id="{49AE6DA4-C146-5F11-6AB2-787D01AF52E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65CEECE-6A2E-433C-C2AC-8BE3FD3C1ECD}"/>
              </a:ext>
            </a:extLst>
          </p:cNvPr>
          <p:cNvSpPr>
            <a:spLocks noGrp="1" noChangeArrowheads="1"/>
          </p:cNvSpPr>
          <p:nvPr>
            <p:ph type="sldNum" sz="quarter" idx="12"/>
          </p:nvPr>
        </p:nvSpPr>
        <p:spPr>
          <a:ln/>
        </p:spPr>
        <p:txBody>
          <a:bodyPr/>
          <a:lstStyle>
            <a:lvl1pPr>
              <a:defRPr/>
            </a:lvl1pPr>
          </a:lstStyle>
          <a:p>
            <a:pPr>
              <a:defRPr/>
            </a:pPr>
            <a:fld id="{1A8CA8BA-C637-5E40-917C-27002020975A}" type="slidenum">
              <a:rPr lang="en-US"/>
              <a:pPr>
                <a:defRPr/>
              </a:pPr>
              <a:t>‹#›</a:t>
            </a:fld>
            <a:endParaRPr lang="en-US"/>
          </a:p>
        </p:txBody>
      </p:sp>
    </p:spTree>
    <p:extLst>
      <p:ext uri="{BB962C8B-B14F-4D97-AF65-F5344CB8AC3E}">
        <p14:creationId xmlns:p14="http://schemas.microsoft.com/office/powerpoint/2010/main" val="496913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EFF548C-FEBD-8510-5C55-2463DD918F49}"/>
              </a:ext>
            </a:extLst>
          </p:cNvPr>
          <p:cNvSpPr>
            <a:spLocks noGrp="1" noChangeArrowheads="1"/>
          </p:cNvSpPr>
          <p:nvPr>
            <p:ph type="dt" sz="half" idx="10"/>
          </p:nvPr>
        </p:nvSpPr>
        <p:spPr>
          <a:ln/>
        </p:spPr>
        <p:txBody>
          <a:bodyPr/>
          <a:lstStyle>
            <a:lvl1pPr>
              <a:defRPr/>
            </a:lvl1pPr>
          </a:lstStyle>
          <a:p>
            <a:pPr>
              <a:defRPr/>
            </a:pPr>
            <a:fld id="{46B12465-5FB5-AD4E-827D-D90B58089847}" type="datetime1">
              <a:rPr lang="en-US"/>
              <a:pPr>
                <a:defRPr/>
              </a:pPr>
              <a:t>7/15/22</a:t>
            </a:fld>
            <a:endParaRPr lang="en-US"/>
          </a:p>
        </p:txBody>
      </p:sp>
      <p:sp>
        <p:nvSpPr>
          <p:cNvPr id="6" name="Rectangle 5">
            <a:extLst>
              <a:ext uri="{FF2B5EF4-FFF2-40B4-BE49-F238E27FC236}">
                <a16:creationId xmlns:a16="http://schemas.microsoft.com/office/drawing/2014/main" id="{850CB4C1-7733-4A7C-1828-3F33F3AEE5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42117CD-6EA5-3606-B6E8-72B118B08DF4}"/>
              </a:ext>
            </a:extLst>
          </p:cNvPr>
          <p:cNvSpPr>
            <a:spLocks noGrp="1" noChangeArrowheads="1"/>
          </p:cNvSpPr>
          <p:nvPr>
            <p:ph type="sldNum" sz="quarter" idx="12"/>
          </p:nvPr>
        </p:nvSpPr>
        <p:spPr>
          <a:ln/>
        </p:spPr>
        <p:txBody>
          <a:bodyPr/>
          <a:lstStyle>
            <a:lvl1pPr>
              <a:defRPr/>
            </a:lvl1pPr>
          </a:lstStyle>
          <a:p>
            <a:pPr>
              <a:defRPr/>
            </a:pPr>
            <a:fld id="{2895DF0A-7037-034E-8B65-DAAAA421EA9E}" type="slidenum">
              <a:rPr lang="en-US"/>
              <a:pPr>
                <a:defRPr/>
              </a:pPr>
              <a:t>‹#›</a:t>
            </a:fld>
            <a:endParaRPr lang="en-US"/>
          </a:p>
        </p:txBody>
      </p:sp>
    </p:spTree>
    <p:extLst>
      <p:ext uri="{BB962C8B-B14F-4D97-AF65-F5344CB8AC3E}">
        <p14:creationId xmlns:p14="http://schemas.microsoft.com/office/powerpoint/2010/main" val="29753851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19FBD15-F815-3EFF-2E7C-7D4F7DF62592}"/>
              </a:ext>
            </a:extLst>
          </p:cNvPr>
          <p:cNvSpPr>
            <a:spLocks noGrp="1" noChangeArrowheads="1"/>
          </p:cNvSpPr>
          <p:nvPr>
            <p:ph type="dt" sz="half" idx="10"/>
          </p:nvPr>
        </p:nvSpPr>
        <p:spPr>
          <a:ln/>
        </p:spPr>
        <p:txBody>
          <a:bodyPr/>
          <a:lstStyle>
            <a:lvl1pPr>
              <a:defRPr/>
            </a:lvl1pPr>
          </a:lstStyle>
          <a:p>
            <a:pPr>
              <a:defRPr/>
            </a:pPr>
            <a:fld id="{D719A6DC-0E1A-C14E-AA1F-010A4ABA38AB}" type="datetime1">
              <a:rPr lang="en-US"/>
              <a:pPr>
                <a:defRPr/>
              </a:pPr>
              <a:t>7/15/22</a:t>
            </a:fld>
            <a:endParaRPr lang="en-US"/>
          </a:p>
        </p:txBody>
      </p:sp>
      <p:sp>
        <p:nvSpPr>
          <p:cNvPr id="6" name="Rectangle 5">
            <a:extLst>
              <a:ext uri="{FF2B5EF4-FFF2-40B4-BE49-F238E27FC236}">
                <a16:creationId xmlns:a16="http://schemas.microsoft.com/office/drawing/2014/main" id="{9F5235A0-9F54-8772-217C-070740A5C8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D015C6C-6E23-5D25-9614-1456FF5431BF}"/>
              </a:ext>
            </a:extLst>
          </p:cNvPr>
          <p:cNvSpPr>
            <a:spLocks noGrp="1" noChangeArrowheads="1"/>
          </p:cNvSpPr>
          <p:nvPr>
            <p:ph type="sldNum" sz="quarter" idx="12"/>
          </p:nvPr>
        </p:nvSpPr>
        <p:spPr>
          <a:ln/>
        </p:spPr>
        <p:txBody>
          <a:bodyPr/>
          <a:lstStyle>
            <a:lvl1pPr>
              <a:defRPr/>
            </a:lvl1pPr>
          </a:lstStyle>
          <a:p>
            <a:pPr>
              <a:defRPr/>
            </a:pPr>
            <a:fld id="{1F28F7F9-D97A-6F4C-8997-3D7635453DDD}" type="slidenum">
              <a:rPr lang="en-US"/>
              <a:pPr>
                <a:defRPr/>
              </a:pPr>
              <a:t>‹#›</a:t>
            </a:fld>
            <a:endParaRPr lang="en-US"/>
          </a:p>
        </p:txBody>
      </p:sp>
    </p:spTree>
    <p:extLst>
      <p:ext uri="{BB962C8B-B14F-4D97-AF65-F5344CB8AC3E}">
        <p14:creationId xmlns:p14="http://schemas.microsoft.com/office/powerpoint/2010/main" val="35167298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569334E-C36B-02F7-7A9A-5E34E46A5D88}"/>
              </a:ext>
            </a:extLst>
          </p:cNvPr>
          <p:cNvSpPr>
            <a:spLocks noGrp="1" noChangeArrowheads="1"/>
          </p:cNvSpPr>
          <p:nvPr>
            <p:ph type="dt" sz="half" idx="10"/>
          </p:nvPr>
        </p:nvSpPr>
        <p:spPr>
          <a:ln/>
        </p:spPr>
        <p:txBody>
          <a:bodyPr/>
          <a:lstStyle>
            <a:lvl1pPr>
              <a:defRPr/>
            </a:lvl1pPr>
          </a:lstStyle>
          <a:p>
            <a:pPr>
              <a:defRPr/>
            </a:pPr>
            <a:fld id="{23BF97B4-4829-FE42-96E8-EEA64837A41F}" type="datetime1">
              <a:rPr lang="en-US"/>
              <a:pPr>
                <a:defRPr/>
              </a:pPr>
              <a:t>7/15/22</a:t>
            </a:fld>
            <a:endParaRPr lang="en-US"/>
          </a:p>
        </p:txBody>
      </p:sp>
      <p:sp>
        <p:nvSpPr>
          <p:cNvPr id="5" name="Rectangle 5">
            <a:extLst>
              <a:ext uri="{FF2B5EF4-FFF2-40B4-BE49-F238E27FC236}">
                <a16:creationId xmlns:a16="http://schemas.microsoft.com/office/drawing/2014/main" id="{D2E62F88-3CA5-B47D-FA9D-43F1885DAF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EA1E582-0192-7021-7509-D282F463E143}"/>
              </a:ext>
            </a:extLst>
          </p:cNvPr>
          <p:cNvSpPr>
            <a:spLocks noGrp="1" noChangeArrowheads="1"/>
          </p:cNvSpPr>
          <p:nvPr>
            <p:ph type="sldNum" sz="quarter" idx="12"/>
          </p:nvPr>
        </p:nvSpPr>
        <p:spPr>
          <a:ln/>
        </p:spPr>
        <p:txBody>
          <a:bodyPr/>
          <a:lstStyle>
            <a:lvl1pPr>
              <a:defRPr/>
            </a:lvl1pPr>
          </a:lstStyle>
          <a:p>
            <a:pPr>
              <a:defRPr/>
            </a:pPr>
            <a:fld id="{1E056758-320C-DB48-A314-C06C43CA98D0}" type="slidenum">
              <a:rPr lang="en-US"/>
              <a:pPr>
                <a:defRPr/>
              </a:pPr>
              <a:t>‹#›</a:t>
            </a:fld>
            <a:endParaRPr lang="en-US"/>
          </a:p>
        </p:txBody>
      </p:sp>
    </p:spTree>
    <p:extLst>
      <p:ext uri="{BB962C8B-B14F-4D97-AF65-F5344CB8AC3E}">
        <p14:creationId xmlns:p14="http://schemas.microsoft.com/office/powerpoint/2010/main" val="24038897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81000"/>
            <a:ext cx="27432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81000"/>
            <a:ext cx="80264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137EBC7-D0E7-3F4E-EBC5-311C938DF721}"/>
              </a:ext>
            </a:extLst>
          </p:cNvPr>
          <p:cNvSpPr>
            <a:spLocks noGrp="1" noChangeArrowheads="1"/>
          </p:cNvSpPr>
          <p:nvPr>
            <p:ph type="dt" sz="half" idx="10"/>
          </p:nvPr>
        </p:nvSpPr>
        <p:spPr>
          <a:ln/>
        </p:spPr>
        <p:txBody>
          <a:bodyPr/>
          <a:lstStyle>
            <a:lvl1pPr>
              <a:defRPr/>
            </a:lvl1pPr>
          </a:lstStyle>
          <a:p>
            <a:pPr>
              <a:defRPr/>
            </a:pPr>
            <a:fld id="{DD7AD41D-3D49-C347-B9BC-59A87347D615}" type="datetime1">
              <a:rPr lang="en-US"/>
              <a:pPr>
                <a:defRPr/>
              </a:pPr>
              <a:t>7/15/22</a:t>
            </a:fld>
            <a:endParaRPr lang="en-US"/>
          </a:p>
        </p:txBody>
      </p:sp>
      <p:sp>
        <p:nvSpPr>
          <p:cNvPr id="5" name="Rectangle 5">
            <a:extLst>
              <a:ext uri="{FF2B5EF4-FFF2-40B4-BE49-F238E27FC236}">
                <a16:creationId xmlns:a16="http://schemas.microsoft.com/office/drawing/2014/main" id="{9E45AE2A-CA3A-2718-5921-3B01D253709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5500DBF-0A4A-AF13-9C35-C8552D39962C}"/>
              </a:ext>
            </a:extLst>
          </p:cNvPr>
          <p:cNvSpPr>
            <a:spLocks noGrp="1" noChangeArrowheads="1"/>
          </p:cNvSpPr>
          <p:nvPr>
            <p:ph type="sldNum" sz="quarter" idx="12"/>
          </p:nvPr>
        </p:nvSpPr>
        <p:spPr>
          <a:ln/>
        </p:spPr>
        <p:txBody>
          <a:bodyPr/>
          <a:lstStyle>
            <a:lvl1pPr>
              <a:defRPr/>
            </a:lvl1pPr>
          </a:lstStyle>
          <a:p>
            <a:pPr>
              <a:defRPr/>
            </a:pPr>
            <a:fld id="{1EF60BCF-10D1-FC4C-B476-A113BC5933A9}" type="slidenum">
              <a:rPr lang="en-US"/>
              <a:pPr>
                <a:defRPr/>
              </a:pPr>
              <a:t>‹#›</a:t>
            </a:fld>
            <a:endParaRPr lang="en-US"/>
          </a:p>
        </p:txBody>
      </p:sp>
    </p:spTree>
    <p:extLst>
      <p:ext uri="{BB962C8B-B14F-4D97-AF65-F5344CB8AC3E}">
        <p14:creationId xmlns:p14="http://schemas.microsoft.com/office/powerpoint/2010/main" val="814314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10972800" cy="1371600"/>
          </a:xfrm>
        </p:spPr>
        <p:txBody>
          <a:bodyPr/>
          <a:lstStyle/>
          <a:p>
            <a:r>
              <a:rPr lang="en-US"/>
              <a:t>Click to edit Master title style</a:t>
            </a:r>
          </a:p>
        </p:txBody>
      </p:sp>
      <p:sp>
        <p:nvSpPr>
          <p:cNvPr id="3" name="Table Placeholder 2"/>
          <p:cNvSpPr>
            <a:spLocks noGrp="1"/>
          </p:cNvSpPr>
          <p:nvPr>
            <p:ph type="tbl" idx="1"/>
          </p:nvPr>
        </p:nvSpPr>
        <p:spPr>
          <a:xfrm>
            <a:off x="609600" y="1981200"/>
            <a:ext cx="10972800" cy="4114800"/>
          </a:xfrm>
        </p:spPr>
        <p:txBody>
          <a:bodyPr/>
          <a:lstStyle/>
          <a:p>
            <a:pPr lvl="0"/>
            <a:endParaRPr lang="en-US" noProof="0"/>
          </a:p>
        </p:txBody>
      </p:sp>
      <p:sp>
        <p:nvSpPr>
          <p:cNvPr id="4" name="Rectangle 4">
            <a:extLst>
              <a:ext uri="{FF2B5EF4-FFF2-40B4-BE49-F238E27FC236}">
                <a16:creationId xmlns:a16="http://schemas.microsoft.com/office/drawing/2014/main" id="{2B5918FC-8B84-003D-7BBB-161660E5D456}"/>
              </a:ext>
            </a:extLst>
          </p:cNvPr>
          <p:cNvSpPr>
            <a:spLocks noGrp="1" noChangeArrowheads="1"/>
          </p:cNvSpPr>
          <p:nvPr>
            <p:ph type="dt" sz="half" idx="10"/>
          </p:nvPr>
        </p:nvSpPr>
        <p:spPr>
          <a:ln/>
        </p:spPr>
        <p:txBody>
          <a:bodyPr/>
          <a:lstStyle>
            <a:lvl1pPr>
              <a:defRPr/>
            </a:lvl1pPr>
          </a:lstStyle>
          <a:p>
            <a:pPr>
              <a:defRPr/>
            </a:pPr>
            <a:fld id="{1BA5AD41-84F5-F648-B685-2729B797353A}" type="datetime1">
              <a:rPr lang="en-US"/>
              <a:pPr>
                <a:defRPr/>
              </a:pPr>
              <a:t>7/15/22</a:t>
            </a:fld>
            <a:endParaRPr lang="en-US"/>
          </a:p>
        </p:txBody>
      </p:sp>
      <p:sp>
        <p:nvSpPr>
          <p:cNvPr id="5" name="Rectangle 5">
            <a:extLst>
              <a:ext uri="{FF2B5EF4-FFF2-40B4-BE49-F238E27FC236}">
                <a16:creationId xmlns:a16="http://schemas.microsoft.com/office/drawing/2014/main" id="{67159F0A-A66B-0E69-AC3A-866571A9EE1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A3BFC84-0561-472D-EBF1-530C36D52CCE}"/>
              </a:ext>
            </a:extLst>
          </p:cNvPr>
          <p:cNvSpPr>
            <a:spLocks noGrp="1" noChangeArrowheads="1"/>
          </p:cNvSpPr>
          <p:nvPr>
            <p:ph type="sldNum" sz="quarter" idx="12"/>
          </p:nvPr>
        </p:nvSpPr>
        <p:spPr>
          <a:ln/>
        </p:spPr>
        <p:txBody>
          <a:bodyPr/>
          <a:lstStyle>
            <a:lvl1pPr>
              <a:defRPr/>
            </a:lvl1pPr>
          </a:lstStyle>
          <a:p>
            <a:pPr>
              <a:defRPr/>
            </a:pPr>
            <a:fld id="{AF369A2C-716E-B548-B95D-E685F3028C34}" type="slidenum">
              <a:rPr lang="en-US"/>
              <a:pPr>
                <a:defRPr/>
              </a:pPr>
              <a:t>‹#›</a:t>
            </a:fld>
            <a:endParaRPr lang="en-US"/>
          </a:p>
        </p:txBody>
      </p:sp>
    </p:spTree>
    <p:extLst>
      <p:ext uri="{BB962C8B-B14F-4D97-AF65-F5344CB8AC3E}">
        <p14:creationId xmlns:p14="http://schemas.microsoft.com/office/powerpoint/2010/main" val="37736179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786995E9-3980-3009-7E62-53B038050B76}"/>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5" name="Footer Placeholder 4">
            <a:extLst>
              <a:ext uri="{FF2B5EF4-FFF2-40B4-BE49-F238E27FC236}">
                <a16:creationId xmlns:a16="http://schemas.microsoft.com/office/drawing/2014/main" id="{DA64787C-15BF-2566-1323-C4C1FDE8D04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BA6FB0B-869C-529A-78BF-9C8287EC3E59}"/>
              </a:ext>
            </a:extLst>
          </p:cNvPr>
          <p:cNvSpPr>
            <a:spLocks noGrp="1"/>
          </p:cNvSpPr>
          <p:nvPr>
            <p:ph type="sldNum" sz="quarter" idx="12"/>
          </p:nvPr>
        </p:nvSpPr>
        <p:spPr/>
        <p:txBody>
          <a:bodyPr/>
          <a:lstStyle>
            <a:lvl1pPr>
              <a:defRPr/>
            </a:lvl1pPr>
          </a:lstStyle>
          <a:p>
            <a:pPr>
              <a:defRPr/>
            </a:pPr>
            <a:fld id="{1BB48748-5251-364E-A613-132A469BDDA0}" type="slidenum">
              <a:rPr lang="en-US" altLang="en-US"/>
              <a:pPr>
                <a:defRPr/>
              </a:pPr>
              <a:t>‹#›</a:t>
            </a:fld>
            <a:endParaRPr lang="en-US" altLang="en-US"/>
          </a:p>
        </p:txBody>
      </p:sp>
    </p:spTree>
    <p:extLst>
      <p:ext uri="{BB962C8B-B14F-4D97-AF65-F5344CB8AC3E}">
        <p14:creationId xmlns:p14="http://schemas.microsoft.com/office/powerpoint/2010/main" val="23784453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0B5EDF-5763-E7E8-CE39-C36A99C1A365}"/>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5" name="Footer Placeholder 4">
            <a:extLst>
              <a:ext uri="{FF2B5EF4-FFF2-40B4-BE49-F238E27FC236}">
                <a16:creationId xmlns:a16="http://schemas.microsoft.com/office/drawing/2014/main" id="{5E3F1842-1C1C-7BD6-E8CE-80EB72A085D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887D7CF-14CE-D17E-4BE1-852AD56735B7}"/>
              </a:ext>
            </a:extLst>
          </p:cNvPr>
          <p:cNvSpPr>
            <a:spLocks noGrp="1"/>
          </p:cNvSpPr>
          <p:nvPr>
            <p:ph type="sldNum" sz="quarter" idx="12"/>
          </p:nvPr>
        </p:nvSpPr>
        <p:spPr/>
        <p:txBody>
          <a:bodyPr/>
          <a:lstStyle>
            <a:lvl1pPr>
              <a:defRPr/>
            </a:lvl1pPr>
          </a:lstStyle>
          <a:p>
            <a:pPr>
              <a:defRPr/>
            </a:pPr>
            <a:fld id="{B4109E12-9459-9947-A10E-843CD05A8081}" type="slidenum">
              <a:rPr lang="en-US" altLang="en-US"/>
              <a:pPr>
                <a:defRPr/>
              </a:pPr>
              <a:t>‹#›</a:t>
            </a:fld>
            <a:endParaRPr lang="en-US" altLang="en-US"/>
          </a:p>
        </p:txBody>
      </p:sp>
    </p:spTree>
    <p:extLst>
      <p:ext uri="{BB962C8B-B14F-4D97-AF65-F5344CB8AC3E}">
        <p14:creationId xmlns:p14="http://schemas.microsoft.com/office/powerpoint/2010/main" val="14975135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2D6A88-AF40-0621-36B9-96F55857C5F0}"/>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5" name="Footer Placeholder 4">
            <a:extLst>
              <a:ext uri="{FF2B5EF4-FFF2-40B4-BE49-F238E27FC236}">
                <a16:creationId xmlns:a16="http://schemas.microsoft.com/office/drawing/2014/main" id="{C8A97DE2-7B7E-4F82-7CA6-FF36648C06C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C390F1F-4F21-EF1F-D002-E16BF64C2FCB}"/>
              </a:ext>
            </a:extLst>
          </p:cNvPr>
          <p:cNvSpPr>
            <a:spLocks noGrp="1"/>
          </p:cNvSpPr>
          <p:nvPr>
            <p:ph type="sldNum" sz="quarter" idx="12"/>
          </p:nvPr>
        </p:nvSpPr>
        <p:spPr/>
        <p:txBody>
          <a:bodyPr/>
          <a:lstStyle>
            <a:lvl1pPr>
              <a:defRPr/>
            </a:lvl1pPr>
          </a:lstStyle>
          <a:p>
            <a:pPr>
              <a:defRPr/>
            </a:pPr>
            <a:fld id="{AD7D3B35-B64F-F042-8BFA-07CE7A03169F}" type="slidenum">
              <a:rPr lang="en-US" altLang="en-US"/>
              <a:pPr>
                <a:defRPr/>
              </a:pPr>
              <a:t>‹#›</a:t>
            </a:fld>
            <a:endParaRPr lang="en-US" altLang="en-US"/>
          </a:p>
        </p:txBody>
      </p:sp>
    </p:spTree>
    <p:extLst>
      <p:ext uri="{BB962C8B-B14F-4D97-AF65-F5344CB8AC3E}">
        <p14:creationId xmlns:p14="http://schemas.microsoft.com/office/powerpoint/2010/main" val="39005027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1A46BDA-ED07-6758-6A95-1D53B9B37BBF}"/>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6" name="Footer Placeholder 4">
            <a:extLst>
              <a:ext uri="{FF2B5EF4-FFF2-40B4-BE49-F238E27FC236}">
                <a16:creationId xmlns:a16="http://schemas.microsoft.com/office/drawing/2014/main" id="{298A9C5E-4C0B-DE4D-5108-73E0701FCF8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52CF0E8-52DE-02BD-DC5F-AA7366D84C0F}"/>
              </a:ext>
            </a:extLst>
          </p:cNvPr>
          <p:cNvSpPr>
            <a:spLocks noGrp="1"/>
          </p:cNvSpPr>
          <p:nvPr>
            <p:ph type="sldNum" sz="quarter" idx="12"/>
          </p:nvPr>
        </p:nvSpPr>
        <p:spPr/>
        <p:txBody>
          <a:bodyPr/>
          <a:lstStyle>
            <a:lvl1pPr>
              <a:defRPr/>
            </a:lvl1pPr>
          </a:lstStyle>
          <a:p>
            <a:pPr>
              <a:defRPr/>
            </a:pPr>
            <a:fld id="{CE9DA3EC-9268-CB47-A184-052832027563}" type="slidenum">
              <a:rPr lang="en-US" altLang="en-US"/>
              <a:pPr>
                <a:defRPr/>
              </a:pPr>
              <a:t>‹#›</a:t>
            </a:fld>
            <a:endParaRPr lang="en-US" altLang="en-US"/>
          </a:p>
        </p:txBody>
      </p:sp>
    </p:spTree>
    <p:extLst>
      <p:ext uri="{BB962C8B-B14F-4D97-AF65-F5344CB8AC3E}">
        <p14:creationId xmlns:p14="http://schemas.microsoft.com/office/powerpoint/2010/main" val="2260740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B7C2A43-8FFD-1BF4-35E6-766BFE2F9C99}"/>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8" name="Footer Placeholder 4">
            <a:extLst>
              <a:ext uri="{FF2B5EF4-FFF2-40B4-BE49-F238E27FC236}">
                <a16:creationId xmlns:a16="http://schemas.microsoft.com/office/drawing/2014/main" id="{039ED66E-6D95-D393-6C47-91DCE159372A}"/>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1AB610-CFFC-ED87-45B9-B9D14303819F}"/>
              </a:ext>
            </a:extLst>
          </p:cNvPr>
          <p:cNvSpPr>
            <a:spLocks noGrp="1"/>
          </p:cNvSpPr>
          <p:nvPr>
            <p:ph type="sldNum" sz="quarter" idx="12"/>
          </p:nvPr>
        </p:nvSpPr>
        <p:spPr/>
        <p:txBody>
          <a:bodyPr/>
          <a:lstStyle>
            <a:lvl1pPr>
              <a:defRPr/>
            </a:lvl1pPr>
          </a:lstStyle>
          <a:p>
            <a:pPr>
              <a:defRPr/>
            </a:pPr>
            <a:fld id="{0BAD7C18-051C-FA45-8F5A-96D36200D808}" type="slidenum">
              <a:rPr lang="en-US" altLang="en-US"/>
              <a:pPr>
                <a:defRPr/>
              </a:pPr>
              <a:t>‹#›</a:t>
            </a:fld>
            <a:endParaRPr lang="en-US" altLang="en-US"/>
          </a:p>
        </p:txBody>
      </p:sp>
    </p:spTree>
    <p:extLst>
      <p:ext uri="{BB962C8B-B14F-4D97-AF65-F5344CB8AC3E}">
        <p14:creationId xmlns:p14="http://schemas.microsoft.com/office/powerpoint/2010/main" val="2956263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5D839CE2-D462-EA2F-463D-6475354EFCBD}"/>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4" name="Footer Placeholder 4">
            <a:extLst>
              <a:ext uri="{FF2B5EF4-FFF2-40B4-BE49-F238E27FC236}">
                <a16:creationId xmlns:a16="http://schemas.microsoft.com/office/drawing/2014/main" id="{068A0AA0-BA91-86BA-F3B4-2AAF5E383E4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C9EA4E8-7699-A256-BD96-5954103C46C0}"/>
              </a:ext>
            </a:extLst>
          </p:cNvPr>
          <p:cNvSpPr>
            <a:spLocks noGrp="1"/>
          </p:cNvSpPr>
          <p:nvPr>
            <p:ph type="sldNum" sz="quarter" idx="12"/>
          </p:nvPr>
        </p:nvSpPr>
        <p:spPr/>
        <p:txBody>
          <a:bodyPr/>
          <a:lstStyle>
            <a:lvl1pPr>
              <a:defRPr/>
            </a:lvl1pPr>
          </a:lstStyle>
          <a:p>
            <a:pPr>
              <a:defRPr/>
            </a:pPr>
            <a:fld id="{4D21F67C-277C-014D-B3DF-1994DD9F564F}" type="slidenum">
              <a:rPr lang="en-US" altLang="en-US"/>
              <a:pPr>
                <a:defRPr/>
              </a:pPr>
              <a:t>‹#›</a:t>
            </a:fld>
            <a:endParaRPr lang="en-US" altLang="en-US"/>
          </a:p>
        </p:txBody>
      </p:sp>
    </p:spTree>
    <p:extLst>
      <p:ext uri="{BB962C8B-B14F-4D97-AF65-F5344CB8AC3E}">
        <p14:creationId xmlns:p14="http://schemas.microsoft.com/office/powerpoint/2010/main" val="30502628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00D910A-DC89-F437-17F9-66E26FA43132}"/>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3" name="Footer Placeholder 4">
            <a:extLst>
              <a:ext uri="{FF2B5EF4-FFF2-40B4-BE49-F238E27FC236}">
                <a16:creationId xmlns:a16="http://schemas.microsoft.com/office/drawing/2014/main" id="{E6D966C6-3871-2405-0213-EE7A7FDDED98}"/>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5BBCA80-65A5-819B-DD76-45EED96D440B}"/>
              </a:ext>
            </a:extLst>
          </p:cNvPr>
          <p:cNvSpPr>
            <a:spLocks noGrp="1"/>
          </p:cNvSpPr>
          <p:nvPr>
            <p:ph type="sldNum" sz="quarter" idx="12"/>
          </p:nvPr>
        </p:nvSpPr>
        <p:spPr/>
        <p:txBody>
          <a:bodyPr/>
          <a:lstStyle>
            <a:lvl1pPr>
              <a:defRPr/>
            </a:lvl1pPr>
          </a:lstStyle>
          <a:p>
            <a:pPr>
              <a:defRPr/>
            </a:pPr>
            <a:fld id="{29B61E3C-EB51-F841-B14C-921E60D83761}" type="slidenum">
              <a:rPr lang="en-US" altLang="en-US"/>
              <a:pPr>
                <a:defRPr/>
              </a:pPr>
              <a:t>‹#›</a:t>
            </a:fld>
            <a:endParaRPr lang="en-US" altLang="en-US"/>
          </a:p>
        </p:txBody>
      </p:sp>
    </p:spTree>
    <p:extLst>
      <p:ext uri="{BB962C8B-B14F-4D97-AF65-F5344CB8AC3E}">
        <p14:creationId xmlns:p14="http://schemas.microsoft.com/office/powerpoint/2010/main" val="18878199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51190F4-774E-BC5D-567A-668AFD552E48}"/>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6" name="Footer Placeholder 4">
            <a:extLst>
              <a:ext uri="{FF2B5EF4-FFF2-40B4-BE49-F238E27FC236}">
                <a16:creationId xmlns:a16="http://schemas.microsoft.com/office/drawing/2014/main" id="{782FFEF6-2FA4-6680-005E-9BB810E4E3C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BFAAF6C-C4F6-C624-C082-7E64D7787B9B}"/>
              </a:ext>
            </a:extLst>
          </p:cNvPr>
          <p:cNvSpPr>
            <a:spLocks noGrp="1"/>
          </p:cNvSpPr>
          <p:nvPr>
            <p:ph type="sldNum" sz="quarter" idx="12"/>
          </p:nvPr>
        </p:nvSpPr>
        <p:spPr/>
        <p:txBody>
          <a:bodyPr/>
          <a:lstStyle>
            <a:lvl1pPr>
              <a:defRPr/>
            </a:lvl1pPr>
          </a:lstStyle>
          <a:p>
            <a:pPr>
              <a:defRPr/>
            </a:pPr>
            <a:fld id="{8401860B-5D77-7B46-A3E6-8E1360B20E9E}" type="slidenum">
              <a:rPr lang="en-US" altLang="en-US"/>
              <a:pPr>
                <a:defRPr/>
              </a:pPr>
              <a:t>‹#›</a:t>
            </a:fld>
            <a:endParaRPr lang="en-US" altLang="en-US"/>
          </a:p>
        </p:txBody>
      </p:sp>
    </p:spTree>
    <p:extLst>
      <p:ext uri="{BB962C8B-B14F-4D97-AF65-F5344CB8AC3E}">
        <p14:creationId xmlns:p14="http://schemas.microsoft.com/office/powerpoint/2010/main" val="32891697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2800789B-5A08-BFB2-5888-043EB5244777}"/>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6" name="Footer Placeholder 4">
            <a:extLst>
              <a:ext uri="{FF2B5EF4-FFF2-40B4-BE49-F238E27FC236}">
                <a16:creationId xmlns:a16="http://schemas.microsoft.com/office/drawing/2014/main" id="{7F1D6C06-0D06-F4A5-F020-D82A5A7C8F2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8B118D-2858-F8FE-AFE7-0CED75F224DD}"/>
              </a:ext>
            </a:extLst>
          </p:cNvPr>
          <p:cNvSpPr>
            <a:spLocks noGrp="1"/>
          </p:cNvSpPr>
          <p:nvPr>
            <p:ph type="sldNum" sz="quarter" idx="12"/>
          </p:nvPr>
        </p:nvSpPr>
        <p:spPr/>
        <p:txBody>
          <a:bodyPr/>
          <a:lstStyle>
            <a:lvl1pPr>
              <a:defRPr/>
            </a:lvl1pPr>
          </a:lstStyle>
          <a:p>
            <a:pPr>
              <a:defRPr/>
            </a:pPr>
            <a:fld id="{825C05E7-D4E1-ED40-844A-93329E702C6F}" type="slidenum">
              <a:rPr lang="en-US" altLang="en-US"/>
              <a:pPr>
                <a:defRPr/>
              </a:pPr>
              <a:t>‹#›</a:t>
            </a:fld>
            <a:endParaRPr lang="en-US" altLang="en-US"/>
          </a:p>
        </p:txBody>
      </p:sp>
    </p:spTree>
    <p:extLst>
      <p:ext uri="{BB962C8B-B14F-4D97-AF65-F5344CB8AC3E}">
        <p14:creationId xmlns:p14="http://schemas.microsoft.com/office/powerpoint/2010/main" val="1630921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F1B7B-B9F2-BB29-A9AB-9409955543C8}"/>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5" name="Footer Placeholder 4">
            <a:extLst>
              <a:ext uri="{FF2B5EF4-FFF2-40B4-BE49-F238E27FC236}">
                <a16:creationId xmlns:a16="http://schemas.microsoft.com/office/drawing/2014/main" id="{F63386F2-C54F-AF84-26E4-81069FAF058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7690211-4147-6BF7-40E4-F803C44C8E49}"/>
              </a:ext>
            </a:extLst>
          </p:cNvPr>
          <p:cNvSpPr>
            <a:spLocks noGrp="1"/>
          </p:cNvSpPr>
          <p:nvPr>
            <p:ph type="sldNum" sz="quarter" idx="12"/>
          </p:nvPr>
        </p:nvSpPr>
        <p:spPr/>
        <p:txBody>
          <a:bodyPr/>
          <a:lstStyle>
            <a:lvl1pPr>
              <a:defRPr/>
            </a:lvl1pPr>
          </a:lstStyle>
          <a:p>
            <a:pPr>
              <a:defRPr/>
            </a:pPr>
            <a:fld id="{E7B75DA3-0F3C-3346-BCB4-BC9A0B36DD8C}" type="slidenum">
              <a:rPr lang="en-US" altLang="en-US"/>
              <a:pPr>
                <a:defRPr/>
              </a:pPr>
              <a:t>‹#›</a:t>
            </a:fld>
            <a:endParaRPr lang="en-US" altLang="en-US"/>
          </a:p>
        </p:txBody>
      </p:sp>
    </p:spTree>
    <p:extLst>
      <p:ext uri="{BB962C8B-B14F-4D97-AF65-F5344CB8AC3E}">
        <p14:creationId xmlns:p14="http://schemas.microsoft.com/office/powerpoint/2010/main" val="32485272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C6E8A6-EED6-346A-B683-236D177E5843}"/>
              </a:ext>
            </a:extLst>
          </p:cNvPr>
          <p:cNvSpPr>
            <a:spLocks noGrp="1"/>
          </p:cNvSpPr>
          <p:nvPr>
            <p:ph type="dt" sz="half" idx="10"/>
          </p:nvPr>
        </p:nvSpPr>
        <p:spPr/>
        <p:txBody>
          <a:bodyPr/>
          <a:lstStyle>
            <a:lvl1pPr>
              <a:defRPr/>
            </a:lvl1pPr>
          </a:lstStyle>
          <a:p>
            <a:pPr>
              <a:defRPr/>
            </a:pPr>
            <a:fld id="{75323483-72A6-5F43-BF21-468A08A6B5FC}" type="datetimeFigureOut">
              <a:rPr lang="en-US"/>
              <a:pPr>
                <a:defRPr/>
              </a:pPr>
              <a:t>7/15/22</a:t>
            </a:fld>
            <a:endParaRPr lang="en-US"/>
          </a:p>
        </p:txBody>
      </p:sp>
      <p:sp>
        <p:nvSpPr>
          <p:cNvPr id="5" name="Footer Placeholder 4">
            <a:extLst>
              <a:ext uri="{FF2B5EF4-FFF2-40B4-BE49-F238E27FC236}">
                <a16:creationId xmlns:a16="http://schemas.microsoft.com/office/drawing/2014/main" id="{7057BF6B-5516-A1E9-4C92-AD9D1A948CB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0BA4892-D5A6-EA1C-4503-49B19A9FAAFC}"/>
              </a:ext>
            </a:extLst>
          </p:cNvPr>
          <p:cNvSpPr>
            <a:spLocks noGrp="1"/>
          </p:cNvSpPr>
          <p:nvPr>
            <p:ph type="sldNum" sz="quarter" idx="12"/>
          </p:nvPr>
        </p:nvSpPr>
        <p:spPr/>
        <p:txBody>
          <a:bodyPr/>
          <a:lstStyle>
            <a:lvl1pPr>
              <a:defRPr/>
            </a:lvl1pPr>
          </a:lstStyle>
          <a:p>
            <a:pPr>
              <a:defRPr/>
            </a:pPr>
            <a:fld id="{B896E926-3224-F942-84A7-3FD7D9878C27}" type="slidenum">
              <a:rPr lang="en-US" altLang="en-US"/>
              <a:pPr>
                <a:defRPr/>
              </a:pPr>
              <a:t>‹#›</a:t>
            </a:fld>
            <a:endParaRPr lang="en-US" altLang="en-US"/>
          </a:p>
        </p:txBody>
      </p:sp>
    </p:spTree>
    <p:extLst>
      <p:ext uri="{BB962C8B-B14F-4D97-AF65-F5344CB8AC3E}">
        <p14:creationId xmlns:p14="http://schemas.microsoft.com/office/powerpoint/2010/main" val="56057338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542E4B-3C5D-9712-C664-4497D9270A21}"/>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5" name="Footer Placeholder 4">
            <a:extLst>
              <a:ext uri="{FF2B5EF4-FFF2-40B4-BE49-F238E27FC236}">
                <a16:creationId xmlns:a16="http://schemas.microsoft.com/office/drawing/2014/main" id="{320E5040-9A84-45B3-865F-E9C514929FB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695B084-BFF6-92A4-E5E3-98794F72B245}"/>
              </a:ext>
            </a:extLst>
          </p:cNvPr>
          <p:cNvSpPr>
            <a:spLocks noGrp="1"/>
          </p:cNvSpPr>
          <p:nvPr>
            <p:ph type="sldNum" sz="quarter" idx="12"/>
          </p:nvPr>
        </p:nvSpPr>
        <p:spPr/>
        <p:txBody>
          <a:bodyPr/>
          <a:lstStyle>
            <a:lvl1pPr>
              <a:defRPr/>
            </a:lvl1pPr>
          </a:lstStyle>
          <a:p>
            <a:pPr>
              <a:defRPr/>
            </a:pPr>
            <a:fld id="{66208C97-C68C-1C4C-9EE4-E973650715C8}" type="slidenum">
              <a:rPr lang="en-US"/>
              <a:pPr>
                <a:defRPr/>
              </a:pPr>
              <a:t>‹#›</a:t>
            </a:fld>
            <a:endParaRPr lang="en-US"/>
          </a:p>
        </p:txBody>
      </p:sp>
    </p:spTree>
    <p:extLst>
      <p:ext uri="{BB962C8B-B14F-4D97-AF65-F5344CB8AC3E}">
        <p14:creationId xmlns:p14="http://schemas.microsoft.com/office/powerpoint/2010/main" val="21597410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7652A-B23F-0819-14CE-1D40DC693D7F}"/>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5" name="Footer Placeholder 4">
            <a:extLst>
              <a:ext uri="{FF2B5EF4-FFF2-40B4-BE49-F238E27FC236}">
                <a16:creationId xmlns:a16="http://schemas.microsoft.com/office/drawing/2014/main" id="{F7952893-9914-1CB4-2C59-83C39756DE6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F474492-C2A1-12C1-C76C-6621F324DEF3}"/>
              </a:ext>
            </a:extLst>
          </p:cNvPr>
          <p:cNvSpPr>
            <a:spLocks noGrp="1"/>
          </p:cNvSpPr>
          <p:nvPr>
            <p:ph type="sldNum" sz="quarter" idx="12"/>
          </p:nvPr>
        </p:nvSpPr>
        <p:spPr/>
        <p:txBody>
          <a:bodyPr/>
          <a:lstStyle>
            <a:lvl1pPr>
              <a:defRPr/>
            </a:lvl1pPr>
          </a:lstStyle>
          <a:p>
            <a:pPr>
              <a:defRPr/>
            </a:pPr>
            <a:fld id="{498C0FD8-13C0-E34C-B810-F0726A74CBBA}" type="slidenum">
              <a:rPr lang="en-US"/>
              <a:pPr>
                <a:defRPr/>
              </a:pPr>
              <a:t>‹#›</a:t>
            </a:fld>
            <a:endParaRPr lang="en-US"/>
          </a:p>
        </p:txBody>
      </p:sp>
    </p:spTree>
    <p:extLst>
      <p:ext uri="{BB962C8B-B14F-4D97-AF65-F5344CB8AC3E}">
        <p14:creationId xmlns:p14="http://schemas.microsoft.com/office/powerpoint/2010/main" val="29257949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FB7B12-ACAF-991B-12E5-7F783840E4FE}"/>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5" name="Footer Placeholder 4">
            <a:extLst>
              <a:ext uri="{FF2B5EF4-FFF2-40B4-BE49-F238E27FC236}">
                <a16:creationId xmlns:a16="http://schemas.microsoft.com/office/drawing/2014/main" id="{4B076B7E-2645-E9AD-126F-6DD6326A1B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D284323-6090-A539-65A9-2D0004D31DEC}"/>
              </a:ext>
            </a:extLst>
          </p:cNvPr>
          <p:cNvSpPr>
            <a:spLocks noGrp="1"/>
          </p:cNvSpPr>
          <p:nvPr>
            <p:ph type="sldNum" sz="quarter" idx="12"/>
          </p:nvPr>
        </p:nvSpPr>
        <p:spPr/>
        <p:txBody>
          <a:bodyPr/>
          <a:lstStyle>
            <a:lvl1pPr>
              <a:defRPr/>
            </a:lvl1pPr>
          </a:lstStyle>
          <a:p>
            <a:pPr>
              <a:defRPr/>
            </a:pPr>
            <a:fld id="{275AE16D-3545-A847-9B51-24DACBB75018}" type="slidenum">
              <a:rPr lang="en-US"/>
              <a:pPr>
                <a:defRPr/>
              </a:pPr>
              <a:t>‹#›</a:t>
            </a:fld>
            <a:endParaRPr lang="en-US"/>
          </a:p>
        </p:txBody>
      </p:sp>
    </p:spTree>
    <p:extLst>
      <p:ext uri="{BB962C8B-B14F-4D97-AF65-F5344CB8AC3E}">
        <p14:creationId xmlns:p14="http://schemas.microsoft.com/office/powerpoint/2010/main" val="27923417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ED23D7C1-7FA8-E49A-823A-E46289BC13D4}"/>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6" name="Footer Placeholder 4">
            <a:extLst>
              <a:ext uri="{FF2B5EF4-FFF2-40B4-BE49-F238E27FC236}">
                <a16:creationId xmlns:a16="http://schemas.microsoft.com/office/drawing/2014/main" id="{5EC11AC2-4C50-B139-5EA9-BCAFE4D6319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388886-56AF-B1F4-EC74-405F444F8857}"/>
              </a:ext>
            </a:extLst>
          </p:cNvPr>
          <p:cNvSpPr>
            <a:spLocks noGrp="1"/>
          </p:cNvSpPr>
          <p:nvPr>
            <p:ph type="sldNum" sz="quarter" idx="12"/>
          </p:nvPr>
        </p:nvSpPr>
        <p:spPr/>
        <p:txBody>
          <a:bodyPr/>
          <a:lstStyle>
            <a:lvl1pPr>
              <a:defRPr/>
            </a:lvl1pPr>
          </a:lstStyle>
          <a:p>
            <a:pPr>
              <a:defRPr/>
            </a:pPr>
            <a:fld id="{96E1D9B5-A9AC-EE4C-8E23-C67A350ACEA0}" type="slidenum">
              <a:rPr lang="en-US"/>
              <a:pPr>
                <a:defRPr/>
              </a:pPr>
              <a:t>‹#›</a:t>
            </a:fld>
            <a:endParaRPr lang="en-US"/>
          </a:p>
        </p:txBody>
      </p:sp>
    </p:spTree>
    <p:extLst>
      <p:ext uri="{BB962C8B-B14F-4D97-AF65-F5344CB8AC3E}">
        <p14:creationId xmlns:p14="http://schemas.microsoft.com/office/powerpoint/2010/main" val="38295204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585D45C-CB14-23ED-2676-44E4F2257720}"/>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8" name="Footer Placeholder 4">
            <a:extLst>
              <a:ext uri="{FF2B5EF4-FFF2-40B4-BE49-F238E27FC236}">
                <a16:creationId xmlns:a16="http://schemas.microsoft.com/office/drawing/2014/main" id="{CC66DBFE-3649-E20F-DD42-E962992E814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358A449-51B3-E8A7-489A-500269245796}"/>
              </a:ext>
            </a:extLst>
          </p:cNvPr>
          <p:cNvSpPr>
            <a:spLocks noGrp="1"/>
          </p:cNvSpPr>
          <p:nvPr>
            <p:ph type="sldNum" sz="quarter" idx="12"/>
          </p:nvPr>
        </p:nvSpPr>
        <p:spPr/>
        <p:txBody>
          <a:bodyPr/>
          <a:lstStyle>
            <a:lvl1pPr>
              <a:defRPr/>
            </a:lvl1pPr>
          </a:lstStyle>
          <a:p>
            <a:pPr>
              <a:defRPr/>
            </a:pPr>
            <a:fld id="{6965DBB8-A379-4844-BE7D-5314E59F332C}" type="slidenum">
              <a:rPr lang="en-US"/>
              <a:pPr>
                <a:defRPr/>
              </a:pPr>
              <a:t>‹#›</a:t>
            </a:fld>
            <a:endParaRPr lang="en-US"/>
          </a:p>
        </p:txBody>
      </p:sp>
    </p:spTree>
    <p:extLst>
      <p:ext uri="{BB962C8B-B14F-4D97-AF65-F5344CB8AC3E}">
        <p14:creationId xmlns:p14="http://schemas.microsoft.com/office/powerpoint/2010/main" val="14988668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E29E62C-E026-D31D-153D-08BC47B3D062}"/>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4" name="Footer Placeholder 4">
            <a:extLst>
              <a:ext uri="{FF2B5EF4-FFF2-40B4-BE49-F238E27FC236}">
                <a16:creationId xmlns:a16="http://schemas.microsoft.com/office/drawing/2014/main" id="{C1FF6C53-9D89-93CB-8444-E40F613A7E9B}"/>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82086A75-0E91-3980-7B27-D1BAF5539C19}"/>
              </a:ext>
            </a:extLst>
          </p:cNvPr>
          <p:cNvSpPr>
            <a:spLocks noGrp="1"/>
          </p:cNvSpPr>
          <p:nvPr>
            <p:ph type="sldNum" sz="quarter" idx="12"/>
          </p:nvPr>
        </p:nvSpPr>
        <p:spPr/>
        <p:txBody>
          <a:bodyPr/>
          <a:lstStyle>
            <a:lvl1pPr>
              <a:defRPr/>
            </a:lvl1pPr>
          </a:lstStyle>
          <a:p>
            <a:pPr>
              <a:defRPr/>
            </a:pPr>
            <a:fld id="{041B1B5A-D66D-454F-B459-4F83FCA3B8E7}" type="slidenum">
              <a:rPr lang="en-US"/>
              <a:pPr>
                <a:defRPr/>
              </a:pPr>
              <a:t>‹#›</a:t>
            </a:fld>
            <a:endParaRPr lang="en-US"/>
          </a:p>
        </p:txBody>
      </p:sp>
    </p:spTree>
    <p:extLst>
      <p:ext uri="{BB962C8B-B14F-4D97-AF65-F5344CB8AC3E}">
        <p14:creationId xmlns:p14="http://schemas.microsoft.com/office/powerpoint/2010/main" val="5396450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7187816-E4F7-4B6E-601D-BE68EBD0E44A}"/>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3" name="Footer Placeholder 4">
            <a:extLst>
              <a:ext uri="{FF2B5EF4-FFF2-40B4-BE49-F238E27FC236}">
                <a16:creationId xmlns:a16="http://schemas.microsoft.com/office/drawing/2014/main" id="{32192455-0FD3-F47A-0D79-6A8E012FAFC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097DCE0-DD71-22A9-B559-391B004CE796}"/>
              </a:ext>
            </a:extLst>
          </p:cNvPr>
          <p:cNvSpPr>
            <a:spLocks noGrp="1"/>
          </p:cNvSpPr>
          <p:nvPr>
            <p:ph type="sldNum" sz="quarter" idx="12"/>
          </p:nvPr>
        </p:nvSpPr>
        <p:spPr/>
        <p:txBody>
          <a:bodyPr/>
          <a:lstStyle>
            <a:lvl1pPr>
              <a:defRPr/>
            </a:lvl1pPr>
          </a:lstStyle>
          <a:p>
            <a:pPr>
              <a:defRPr/>
            </a:pPr>
            <a:fld id="{93DAE679-CCE5-F545-935F-D00D1DA9F6D0}" type="slidenum">
              <a:rPr lang="en-US"/>
              <a:pPr>
                <a:defRPr/>
              </a:pPr>
              <a:t>‹#›</a:t>
            </a:fld>
            <a:endParaRPr lang="en-US"/>
          </a:p>
        </p:txBody>
      </p:sp>
    </p:spTree>
    <p:extLst>
      <p:ext uri="{BB962C8B-B14F-4D97-AF65-F5344CB8AC3E}">
        <p14:creationId xmlns:p14="http://schemas.microsoft.com/office/powerpoint/2010/main" val="42687771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CB706E1-0690-0EA2-2E48-F9A06649BFA2}"/>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6" name="Footer Placeholder 4">
            <a:extLst>
              <a:ext uri="{FF2B5EF4-FFF2-40B4-BE49-F238E27FC236}">
                <a16:creationId xmlns:a16="http://schemas.microsoft.com/office/drawing/2014/main" id="{2F2C08B2-130B-959A-7A5F-78054CD87D2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90DF9FB-B1AA-3E28-BAAA-101A67904579}"/>
              </a:ext>
            </a:extLst>
          </p:cNvPr>
          <p:cNvSpPr>
            <a:spLocks noGrp="1"/>
          </p:cNvSpPr>
          <p:nvPr>
            <p:ph type="sldNum" sz="quarter" idx="12"/>
          </p:nvPr>
        </p:nvSpPr>
        <p:spPr/>
        <p:txBody>
          <a:bodyPr/>
          <a:lstStyle>
            <a:lvl1pPr>
              <a:defRPr/>
            </a:lvl1pPr>
          </a:lstStyle>
          <a:p>
            <a:pPr>
              <a:defRPr/>
            </a:pPr>
            <a:fld id="{C6AFDF9E-05AD-2443-991A-73EC8E1FC169}" type="slidenum">
              <a:rPr lang="en-US"/>
              <a:pPr>
                <a:defRPr/>
              </a:pPr>
              <a:t>‹#›</a:t>
            </a:fld>
            <a:endParaRPr lang="en-US"/>
          </a:p>
        </p:txBody>
      </p:sp>
    </p:spTree>
    <p:extLst>
      <p:ext uri="{BB962C8B-B14F-4D97-AF65-F5344CB8AC3E}">
        <p14:creationId xmlns:p14="http://schemas.microsoft.com/office/powerpoint/2010/main" val="37316998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0E9BF94D-BA58-D86D-5F65-2118F1AD2F78}"/>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6" name="Footer Placeholder 4">
            <a:extLst>
              <a:ext uri="{FF2B5EF4-FFF2-40B4-BE49-F238E27FC236}">
                <a16:creationId xmlns:a16="http://schemas.microsoft.com/office/drawing/2014/main" id="{386BB593-028A-E441-31A1-6E2F43E6C8B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54D1713-C7BF-F41A-AE40-341593180C2A}"/>
              </a:ext>
            </a:extLst>
          </p:cNvPr>
          <p:cNvSpPr>
            <a:spLocks noGrp="1"/>
          </p:cNvSpPr>
          <p:nvPr>
            <p:ph type="sldNum" sz="quarter" idx="12"/>
          </p:nvPr>
        </p:nvSpPr>
        <p:spPr/>
        <p:txBody>
          <a:bodyPr/>
          <a:lstStyle>
            <a:lvl1pPr>
              <a:defRPr/>
            </a:lvl1pPr>
          </a:lstStyle>
          <a:p>
            <a:pPr>
              <a:defRPr/>
            </a:pPr>
            <a:fld id="{094D4808-2B1E-8948-A846-261DD5B59729}" type="slidenum">
              <a:rPr lang="en-US"/>
              <a:pPr>
                <a:defRPr/>
              </a:pPr>
              <a:t>‹#›</a:t>
            </a:fld>
            <a:endParaRPr lang="en-US"/>
          </a:p>
        </p:txBody>
      </p:sp>
    </p:spTree>
    <p:extLst>
      <p:ext uri="{BB962C8B-B14F-4D97-AF65-F5344CB8AC3E}">
        <p14:creationId xmlns:p14="http://schemas.microsoft.com/office/powerpoint/2010/main" val="293938522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1FD9C6-2CED-6976-5042-33703868B214}"/>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5" name="Footer Placeholder 4">
            <a:extLst>
              <a:ext uri="{FF2B5EF4-FFF2-40B4-BE49-F238E27FC236}">
                <a16:creationId xmlns:a16="http://schemas.microsoft.com/office/drawing/2014/main" id="{8B0B4621-3F5A-D1BD-5125-A1670000CF9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DA7E4ED-AB7F-C092-645A-77ED81FD9D62}"/>
              </a:ext>
            </a:extLst>
          </p:cNvPr>
          <p:cNvSpPr>
            <a:spLocks noGrp="1"/>
          </p:cNvSpPr>
          <p:nvPr>
            <p:ph type="sldNum" sz="quarter" idx="12"/>
          </p:nvPr>
        </p:nvSpPr>
        <p:spPr/>
        <p:txBody>
          <a:bodyPr/>
          <a:lstStyle>
            <a:lvl1pPr>
              <a:defRPr/>
            </a:lvl1pPr>
          </a:lstStyle>
          <a:p>
            <a:pPr>
              <a:defRPr/>
            </a:pPr>
            <a:fld id="{727F5AFE-47B2-7A40-B50A-E76C3EC5C8A2}" type="slidenum">
              <a:rPr lang="en-US"/>
              <a:pPr>
                <a:defRPr/>
              </a:pPr>
              <a:t>‹#›</a:t>
            </a:fld>
            <a:endParaRPr lang="en-US"/>
          </a:p>
        </p:txBody>
      </p:sp>
    </p:spTree>
    <p:extLst>
      <p:ext uri="{BB962C8B-B14F-4D97-AF65-F5344CB8AC3E}">
        <p14:creationId xmlns:p14="http://schemas.microsoft.com/office/powerpoint/2010/main" val="27692998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D55468-A04D-1E73-EB02-81A0B443C819}"/>
              </a:ext>
            </a:extLst>
          </p:cNvPr>
          <p:cNvSpPr>
            <a:spLocks noGrp="1"/>
          </p:cNvSpPr>
          <p:nvPr>
            <p:ph type="dt" sz="half" idx="10"/>
          </p:nvPr>
        </p:nvSpPr>
        <p:spPr/>
        <p:txBody>
          <a:bodyPr/>
          <a:lstStyle>
            <a:lvl1pPr>
              <a:defRPr/>
            </a:lvl1pPr>
          </a:lstStyle>
          <a:p>
            <a:pPr>
              <a:defRPr/>
            </a:pPr>
            <a:fld id="{96090198-4470-5C45-8CC7-04F1D9871D9D}" type="datetimeFigureOut">
              <a:rPr lang="en-US"/>
              <a:pPr>
                <a:defRPr/>
              </a:pPr>
              <a:t>7/15/22</a:t>
            </a:fld>
            <a:endParaRPr lang="en-US"/>
          </a:p>
        </p:txBody>
      </p:sp>
      <p:sp>
        <p:nvSpPr>
          <p:cNvPr id="5" name="Footer Placeholder 4">
            <a:extLst>
              <a:ext uri="{FF2B5EF4-FFF2-40B4-BE49-F238E27FC236}">
                <a16:creationId xmlns:a16="http://schemas.microsoft.com/office/drawing/2014/main" id="{4684E4E9-0378-E831-30CD-6735E8931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F956D91-BED3-28B8-2CFE-0CB7B96B4F01}"/>
              </a:ext>
            </a:extLst>
          </p:cNvPr>
          <p:cNvSpPr>
            <a:spLocks noGrp="1"/>
          </p:cNvSpPr>
          <p:nvPr>
            <p:ph type="sldNum" sz="quarter" idx="12"/>
          </p:nvPr>
        </p:nvSpPr>
        <p:spPr/>
        <p:txBody>
          <a:bodyPr/>
          <a:lstStyle>
            <a:lvl1pPr>
              <a:defRPr/>
            </a:lvl1pPr>
          </a:lstStyle>
          <a:p>
            <a:pPr>
              <a:defRPr/>
            </a:pPr>
            <a:fld id="{573EC689-64B5-144B-A762-47CC1243091C}" type="slidenum">
              <a:rPr lang="en-US"/>
              <a:pPr>
                <a:defRPr/>
              </a:pPr>
              <a:t>‹#›</a:t>
            </a:fld>
            <a:endParaRPr lang="en-US"/>
          </a:p>
        </p:txBody>
      </p:sp>
    </p:spTree>
    <p:extLst>
      <p:ext uri="{BB962C8B-B14F-4D97-AF65-F5344CB8AC3E}">
        <p14:creationId xmlns:p14="http://schemas.microsoft.com/office/powerpoint/2010/main" val="3703779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D7A2DD1E-4F08-BABD-EDAE-E80965CADC5B}"/>
              </a:ext>
            </a:extLst>
          </p:cNvPr>
          <p:cNvSpPr>
            <a:spLocks noGrp="1" noChangeArrowheads="1"/>
          </p:cNvSpPr>
          <p:nvPr>
            <p:ph type="title"/>
          </p:nvPr>
        </p:nvSpPr>
        <p:spPr bwMode="auto">
          <a:xfrm>
            <a:off x="609600" y="381000"/>
            <a:ext cx="10972800" cy="1371600"/>
          </a:xfrm>
          <a:prstGeom prst="rect">
            <a:avLst/>
          </a:prstGeom>
          <a:noFill/>
          <a:ln>
            <a:noFill/>
          </a:ln>
          <a:effectLst>
            <a:outerShdw blurRad="63500" dist="35907" dir="16979964" algn="ctr" rotWithShape="0">
              <a:srgbClr val="000000">
                <a:alpha val="75000"/>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7155" name="Rectangle 3">
            <a:extLst>
              <a:ext uri="{FF2B5EF4-FFF2-40B4-BE49-F238E27FC236}">
                <a16:creationId xmlns:a16="http://schemas.microsoft.com/office/drawing/2014/main" id="{2D70A300-2281-BE3E-D329-DC0690168283}"/>
              </a:ext>
            </a:extLst>
          </p:cNvPr>
          <p:cNvSpPr>
            <a:spLocks noGrp="1" noChangeArrowheads="1"/>
          </p:cNvSpPr>
          <p:nvPr>
            <p:ph type="body" idx="1"/>
          </p:nvPr>
        </p:nvSpPr>
        <p:spPr bwMode="auto">
          <a:xfrm>
            <a:off x="609600" y="1981200"/>
            <a:ext cx="10972800" cy="4114800"/>
          </a:xfrm>
          <a:prstGeom prst="rect">
            <a:avLst/>
          </a:prstGeom>
          <a:noFill/>
          <a:ln>
            <a:noFill/>
          </a:ln>
          <a:effectLst>
            <a:outerShdw blurRad="63500" dist="25400" dir="16979900" algn="ctr" rotWithShape="0">
              <a:srgbClr val="000000">
                <a:alpha val="75000"/>
              </a:srgbClr>
            </a:outerShdw>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7156" name="Rectangle 4">
            <a:extLst>
              <a:ext uri="{FF2B5EF4-FFF2-40B4-BE49-F238E27FC236}">
                <a16:creationId xmlns:a16="http://schemas.microsoft.com/office/drawing/2014/main" id="{EADB74FC-DE63-5DD1-5D70-F18476BAFB6D}"/>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ClrTx/>
              <a:buSzTx/>
              <a:buFontTx/>
              <a:buNone/>
              <a:defRPr sz="1400">
                <a:latin typeface="Arial" charset="0"/>
                <a:ea typeface="ＭＳ Ｐゴシック" charset="-128"/>
              </a:defRPr>
            </a:lvl1pPr>
          </a:lstStyle>
          <a:p>
            <a:pPr>
              <a:defRPr/>
            </a:pPr>
            <a:fld id="{33508073-CB7D-0C4E-953B-8C074F6A74FE}" type="datetime1">
              <a:rPr lang="en-US" altLang="en-US"/>
              <a:pPr>
                <a:defRPr/>
              </a:pPr>
              <a:t>7/15/22</a:t>
            </a:fld>
            <a:endParaRPr lang="en-US" altLang="en-US"/>
          </a:p>
        </p:txBody>
      </p:sp>
      <p:sp>
        <p:nvSpPr>
          <p:cNvPr id="177157" name="Rectangle 5">
            <a:extLst>
              <a:ext uri="{FF2B5EF4-FFF2-40B4-BE49-F238E27FC236}">
                <a16:creationId xmlns:a16="http://schemas.microsoft.com/office/drawing/2014/main" id="{F788A8E1-2835-C2A6-E8DC-5582DF6A1F12}"/>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lnSpc>
                <a:spcPct val="100000"/>
              </a:lnSpc>
              <a:spcBef>
                <a:spcPct val="0"/>
              </a:spcBef>
              <a:buClrTx/>
              <a:buSzTx/>
              <a:buFontTx/>
              <a:buNone/>
              <a:defRPr sz="1400">
                <a:latin typeface="Arial" pitchFamily="-110" charset="0"/>
                <a:ea typeface="+mn-ea"/>
                <a:cs typeface="+mn-cs"/>
              </a:defRPr>
            </a:lvl1pPr>
          </a:lstStyle>
          <a:p>
            <a:pPr>
              <a:defRPr/>
            </a:pPr>
            <a:endParaRPr lang="en-US"/>
          </a:p>
        </p:txBody>
      </p:sp>
      <p:sp>
        <p:nvSpPr>
          <p:cNvPr id="177158" name="Rectangle 6">
            <a:extLst>
              <a:ext uri="{FF2B5EF4-FFF2-40B4-BE49-F238E27FC236}">
                <a16:creationId xmlns:a16="http://schemas.microsoft.com/office/drawing/2014/main" id="{35E3803F-FCC1-149C-F835-4CCF80EF92EE}"/>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fld id="{E8CB0864-AAED-F444-A20F-74C19D2C2BBE}"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6388" r:id="rId1"/>
    <p:sldLayoutId id="2147486389" r:id="rId2"/>
    <p:sldLayoutId id="2147486390" r:id="rId3"/>
    <p:sldLayoutId id="2147486391" r:id="rId4"/>
    <p:sldLayoutId id="2147486392" r:id="rId5"/>
    <p:sldLayoutId id="2147486393" r:id="rId6"/>
    <p:sldLayoutId id="2147486394" r:id="rId7"/>
    <p:sldLayoutId id="2147486395" r:id="rId8"/>
    <p:sldLayoutId id="2147486396" r:id="rId9"/>
    <p:sldLayoutId id="2147486397" r:id="rId10"/>
    <p:sldLayoutId id="2147486398" r:id="rId11"/>
    <p:sldLayoutId id="2147486399" r:id="rId12"/>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Arial" pitchFamily="-65"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Arial" pitchFamily="-65"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Arial" pitchFamily="-65"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Arial" pitchFamily="-65" charset="0"/>
          <a:ea typeface="ＭＳ Ｐゴシック" pitchFamily="-107" charset="-128"/>
          <a:cs typeface="ＭＳ Ｐゴシック" pitchFamily="-107" charset="-128"/>
        </a:defRPr>
      </a:lvl5pPr>
      <a:lvl6pPr marL="457200" algn="ctr" rtl="0" fontAlgn="base">
        <a:spcBef>
          <a:spcPct val="0"/>
        </a:spcBef>
        <a:spcAft>
          <a:spcPct val="0"/>
        </a:spcAft>
        <a:defRPr sz="4400">
          <a:solidFill>
            <a:schemeClr val="tx2"/>
          </a:solidFill>
          <a:latin typeface="Arial" pitchFamily="-65" charset="0"/>
        </a:defRPr>
      </a:lvl6pPr>
      <a:lvl7pPr marL="914400" algn="ctr" rtl="0" fontAlgn="base">
        <a:spcBef>
          <a:spcPct val="0"/>
        </a:spcBef>
        <a:spcAft>
          <a:spcPct val="0"/>
        </a:spcAft>
        <a:defRPr sz="4400">
          <a:solidFill>
            <a:schemeClr val="tx2"/>
          </a:solidFill>
          <a:latin typeface="Arial" pitchFamily="-65" charset="0"/>
        </a:defRPr>
      </a:lvl7pPr>
      <a:lvl8pPr marL="1371600" algn="ctr" rtl="0" fontAlgn="base">
        <a:spcBef>
          <a:spcPct val="0"/>
        </a:spcBef>
        <a:spcAft>
          <a:spcPct val="0"/>
        </a:spcAft>
        <a:defRPr sz="4400">
          <a:solidFill>
            <a:schemeClr val="tx2"/>
          </a:solidFill>
          <a:latin typeface="Arial" pitchFamily="-65" charset="0"/>
        </a:defRPr>
      </a:lvl8pPr>
      <a:lvl9pPr marL="1828800" algn="ctr" rtl="0" fontAlgn="base">
        <a:spcBef>
          <a:spcPct val="0"/>
        </a:spcBef>
        <a:spcAft>
          <a:spcPct val="0"/>
        </a:spcAft>
        <a:defRPr sz="4400">
          <a:solidFill>
            <a:schemeClr val="tx2"/>
          </a:solidFill>
          <a:latin typeface="Arial" pitchFamily="-65"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mn-lt"/>
          <a:ea typeface="ＭＳ Ｐゴシック" pitchFamily="-65" charset="-128"/>
        </a:defRPr>
      </a:lvl5pPr>
      <a:lvl6pPr marL="2514600" indent="-228600" algn="l" rtl="0" fontAlgn="base">
        <a:spcBef>
          <a:spcPct val="20000"/>
        </a:spcBef>
        <a:spcAft>
          <a:spcPct val="0"/>
        </a:spcAft>
        <a:buClr>
          <a:schemeClr val="hlink"/>
        </a:buClr>
        <a:buSzPct val="65000"/>
        <a:buFont typeface="Wingdings" pitchFamily="-65" charset="2"/>
        <a:buChar char="n"/>
        <a:defRPr sz="2000">
          <a:solidFill>
            <a:schemeClr val="tx1"/>
          </a:solidFill>
          <a:latin typeface="+mn-lt"/>
          <a:ea typeface="ＭＳ Ｐゴシック" pitchFamily="-65" charset="-128"/>
        </a:defRPr>
      </a:lvl6pPr>
      <a:lvl7pPr marL="2971800" indent="-228600" algn="l" rtl="0" fontAlgn="base">
        <a:spcBef>
          <a:spcPct val="20000"/>
        </a:spcBef>
        <a:spcAft>
          <a:spcPct val="0"/>
        </a:spcAft>
        <a:buClr>
          <a:schemeClr val="hlink"/>
        </a:buClr>
        <a:buSzPct val="65000"/>
        <a:buFont typeface="Wingdings" pitchFamily="-65" charset="2"/>
        <a:buChar char="n"/>
        <a:defRPr sz="2000">
          <a:solidFill>
            <a:schemeClr val="tx1"/>
          </a:solidFill>
          <a:latin typeface="+mn-lt"/>
          <a:ea typeface="ＭＳ Ｐゴシック" pitchFamily="-65" charset="-128"/>
        </a:defRPr>
      </a:lvl7pPr>
      <a:lvl8pPr marL="3429000" indent="-228600" algn="l" rtl="0" fontAlgn="base">
        <a:spcBef>
          <a:spcPct val="20000"/>
        </a:spcBef>
        <a:spcAft>
          <a:spcPct val="0"/>
        </a:spcAft>
        <a:buClr>
          <a:schemeClr val="hlink"/>
        </a:buClr>
        <a:buSzPct val="65000"/>
        <a:buFont typeface="Wingdings" pitchFamily="-65" charset="2"/>
        <a:buChar char="n"/>
        <a:defRPr sz="2000">
          <a:solidFill>
            <a:schemeClr val="tx1"/>
          </a:solidFill>
          <a:latin typeface="+mn-lt"/>
          <a:ea typeface="ＭＳ Ｐゴシック" pitchFamily="-65" charset="-128"/>
        </a:defRPr>
      </a:lvl8pPr>
      <a:lvl9pPr marL="3886200" indent="-228600" algn="l" rtl="0" fontAlgn="base">
        <a:spcBef>
          <a:spcPct val="20000"/>
        </a:spcBef>
        <a:spcAft>
          <a:spcPct val="0"/>
        </a:spcAft>
        <a:buClr>
          <a:schemeClr val="hlink"/>
        </a:buClr>
        <a:buSzPct val="65000"/>
        <a:buFont typeface="Wingdings" pitchFamily="-65" charset="2"/>
        <a:buChar char="n"/>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Title Text">
            <a:extLst>
              <a:ext uri="{FF2B5EF4-FFF2-40B4-BE49-F238E27FC236}">
                <a16:creationId xmlns:a16="http://schemas.microsoft.com/office/drawing/2014/main" id="{2D77F6F6-24AF-49D3-E4D2-C8A5B065903C}"/>
              </a:ext>
            </a:extLst>
          </p:cNvPr>
          <p:cNvSpPr txBox="1">
            <a:spLocks noGrp="1" noChangeArrowheads="1"/>
          </p:cNvSpPr>
          <p:nvPr>
            <p:ph type="title"/>
          </p:nvPr>
        </p:nvSpPr>
        <p:spPr bwMode="auto">
          <a:xfrm>
            <a:off x="844550" y="177800"/>
            <a:ext cx="105029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ctr" anchorCtr="0" compatLnSpc="1">
            <a:prstTxWarp prst="textNoShape">
              <a:avLst/>
            </a:prstTxWarp>
          </a:bodyPr>
          <a:lstStyle/>
          <a:p>
            <a:pPr lvl="0"/>
            <a:r>
              <a:rPr lang="en-US" altLang="en-US">
                <a:sym typeface="Helvetica Neue Medium" panose="02000503000000020004" pitchFamily="2" charset="0"/>
              </a:rPr>
              <a:t>Title Text</a:t>
            </a:r>
          </a:p>
        </p:txBody>
      </p:sp>
      <p:sp>
        <p:nvSpPr>
          <p:cNvPr id="14339" name="Body Level One…">
            <a:extLst>
              <a:ext uri="{FF2B5EF4-FFF2-40B4-BE49-F238E27FC236}">
                <a16:creationId xmlns:a16="http://schemas.microsoft.com/office/drawing/2014/main" id="{4E929DB8-E3D9-3072-A3E1-7514F61507B0}"/>
              </a:ext>
            </a:extLst>
          </p:cNvPr>
          <p:cNvSpPr txBox="1">
            <a:spLocks noGrp="1" noChangeArrowheads="1"/>
          </p:cNvSpPr>
          <p:nvPr>
            <p:ph type="body" idx="1"/>
          </p:nvPr>
        </p:nvSpPr>
        <p:spPr bwMode="auto">
          <a:xfrm>
            <a:off x="844550" y="1574800"/>
            <a:ext cx="105029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50800" tIns="50800" rIns="50800" bIns="50800" numCol="1" anchor="ctr" anchorCtr="0" compatLnSpc="1">
            <a:prstTxWarp prst="textNoShape">
              <a:avLst/>
            </a:prstTxWarp>
          </a:bodyPr>
          <a:lstStyle/>
          <a:p>
            <a:pPr lvl="0"/>
            <a:r>
              <a:rPr lang="en-US" altLang="en-US">
                <a:sym typeface="Helvetica Neue" panose="02000503000000020004" pitchFamily="2" charset="0"/>
              </a:rPr>
              <a:t>Body Level One</a:t>
            </a:r>
          </a:p>
          <a:p>
            <a:pPr lvl="1"/>
            <a:r>
              <a:rPr lang="en-US" altLang="en-US">
                <a:sym typeface="Helvetica Neue" panose="02000503000000020004" pitchFamily="2" charset="0"/>
              </a:rPr>
              <a:t>Body Level Two</a:t>
            </a:r>
          </a:p>
          <a:p>
            <a:pPr lvl="2"/>
            <a:r>
              <a:rPr lang="en-US" altLang="en-US">
                <a:sym typeface="Helvetica Neue" panose="02000503000000020004" pitchFamily="2" charset="0"/>
              </a:rPr>
              <a:t>Body Level Three</a:t>
            </a:r>
          </a:p>
          <a:p>
            <a:pPr lvl="3"/>
            <a:r>
              <a:rPr lang="en-US" altLang="en-US">
                <a:sym typeface="Helvetica Neue" panose="02000503000000020004" pitchFamily="2" charset="0"/>
              </a:rPr>
              <a:t>Body Level Four</a:t>
            </a:r>
          </a:p>
          <a:p>
            <a:pPr lvl="4"/>
            <a:r>
              <a:rPr lang="en-US" altLang="en-US">
                <a:sym typeface="Helvetica Neue" panose="02000503000000020004" pitchFamily="2" charset="0"/>
              </a:rPr>
              <a:t>Body Level Five</a:t>
            </a:r>
          </a:p>
        </p:txBody>
      </p:sp>
      <p:sp>
        <p:nvSpPr>
          <p:cNvPr id="4" name="Slide Number">
            <a:extLst>
              <a:ext uri="{FF2B5EF4-FFF2-40B4-BE49-F238E27FC236}">
                <a16:creationId xmlns:a16="http://schemas.microsoft.com/office/drawing/2014/main" id="{73922406-81B2-3099-DDC6-D7A6747E7FC6}"/>
              </a:ext>
            </a:extLst>
          </p:cNvPr>
          <p:cNvSpPr txBox="1">
            <a:spLocks noGrp="1"/>
          </p:cNvSpPr>
          <p:nvPr>
            <p:ph type="sldNum" sz="quarter" idx="2"/>
          </p:nvPr>
        </p:nvSpPr>
        <p:spPr>
          <a:xfrm>
            <a:off x="5980113" y="6540500"/>
            <a:ext cx="227012" cy="241300"/>
          </a:xfrm>
          <a:prstGeom prst="rect">
            <a:avLst/>
          </a:prstGeom>
          <a:ln w="12700">
            <a:miter lim="400000"/>
          </a:ln>
        </p:spPr>
        <p:txBody>
          <a:bodyPr wrap="none" lIns="50800" tIns="50800" rIns="50800" bIns="50800">
            <a:spAutoFit/>
          </a:bodyPr>
          <a:lstStyle>
            <a:lvl1pPr>
              <a:defRPr sz="900" b="0">
                <a:latin typeface="Helvetica Neue Light"/>
                <a:ea typeface="Helvetica Neue Light"/>
                <a:cs typeface="Helvetica Neue Light"/>
                <a:sym typeface="Helvetica Neue Light"/>
              </a:defRPr>
            </a:lvl1pPr>
          </a:lstStyle>
          <a:p>
            <a:pPr>
              <a:defRPr/>
            </a:pPr>
            <a:fld id="{F8B1891E-BAC6-024B-9036-16710186EE49}" type="slidenum">
              <a:rPr/>
              <a:pPr>
                <a:defRPr/>
              </a:pPr>
              <a:t>‹#›</a:t>
            </a:fld>
            <a:endParaRPr/>
          </a:p>
        </p:txBody>
      </p:sp>
    </p:spTree>
  </p:cSld>
  <p:clrMap bg1="lt1" tx1="dk1" bg2="lt2" tx2="dk2" accent1="accent1" accent2="accent2" accent3="accent3" accent4="accent4" accent5="accent5" accent6="accent6" hlink="hlink" folHlink="folHlink"/>
  <p:sldLayoutIdLst>
    <p:sldLayoutId id="2147486400" r:id="rId1"/>
    <p:sldLayoutId id="2147486401" r:id="rId2"/>
    <p:sldLayoutId id="2147486402" r:id="rId3"/>
    <p:sldLayoutId id="2147486403" r:id="rId4"/>
    <p:sldLayoutId id="2147486404" r:id="rId5"/>
    <p:sldLayoutId id="2147486405" r:id="rId6"/>
    <p:sldLayoutId id="2147486406" r:id="rId7"/>
    <p:sldLayoutId id="2147486407" r:id="rId8"/>
    <p:sldLayoutId id="2147486408" r:id="rId9"/>
    <p:sldLayoutId id="2147486409" r:id="rId10"/>
    <p:sldLayoutId id="2147486410" r:id="rId11"/>
    <p:sldLayoutId id="2147486467" r:id="rId12"/>
  </p:sldLayoutIdLst>
  <p:transition spd="med"/>
  <p:txStyles>
    <p:titleStyle>
      <a:lvl1pPr algn="ctr" defTabSz="309563" rtl="0" eaLnBrk="0" fontAlgn="base" hangingPunct="0">
        <a:spcBef>
          <a:spcPct val="0"/>
        </a:spcBef>
        <a:spcAft>
          <a:spcPct val="0"/>
        </a:spcAft>
        <a:defRPr sz="4200">
          <a:solidFill>
            <a:srgbClr val="000000"/>
          </a:solidFill>
          <a:latin typeface="+mn-lt"/>
          <a:ea typeface="+mn-ea"/>
          <a:cs typeface="+mn-cs"/>
          <a:sym typeface="Helvetica Neue Medium" panose="02000503000000020004" pitchFamily="2" charset="0"/>
        </a:defRPr>
      </a:lvl1pPr>
      <a:lvl2pPr algn="ctr" defTabSz="309563" rtl="0" eaLnBrk="0" fontAlgn="base" hangingPunct="0">
        <a:spcBef>
          <a:spcPct val="0"/>
        </a:spcBef>
        <a:spcAft>
          <a:spcPct val="0"/>
        </a:spcAft>
        <a:defRPr sz="4200">
          <a:solidFill>
            <a:srgbClr val="000000"/>
          </a:solidFill>
          <a:latin typeface="+mn-lt"/>
          <a:ea typeface="+mn-ea"/>
          <a:cs typeface="+mn-cs"/>
          <a:sym typeface="Helvetica Neue Medium" panose="02000503000000020004" pitchFamily="2" charset="0"/>
        </a:defRPr>
      </a:lvl2pPr>
      <a:lvl3pPr algn="ctr" defTabSz="309563" rtl="0" eaLnBrk="0" fontAlgn="base" hangingPunct="0">
        <a:spcBef>
          <a:spcPct val="0"/>
        </a:spcBef>
        <a:spcAft>
          <a:spcPct val="0"/>
        </a:spcAft>
        <a:defRPr sz="4200">
          <a:solidFill>
            <a:srgbClr val="000000"/>
          </a:solidFill>
          <a:latin typeface="+mn-lt"/>
          <a:ea typeface="+mn-ea"/>
          <a:cs typeface="+mn-cs"/>
          <a:sym typeface="Helvetica Neue Medium" panose="02000503000000020004" pitchFamily="2" charset="0"/>
        </a:defRPr>
      </a:lvl3pPr>
      <a:lvl4pPr algn="ctr" defTabSz="309563" rtl="0" eaLnBrk="0" fontAlgn="base" hangingPunct="0">
        <a:spcBef>
          <a:spcPct val="0"/>
        </a:spcBef>
        <a:spcAft>
          <a:spcPct val="0"/>
        </a:spcAft>
        <a:defRPr sz="4200">
          <a:solidFill>
            <a:srgbClr val="000000"/>
          </a:solidFill>
          <a:latin typeface="+mn-lt"/>
          <a:ea typeface="+mn-ea"/>
          <a:cs typeface="+mn-cs"/>
          <a:sym typeface="Helvetica Neue Medium" panose="02000503000000020004" pitchFamily="2" charset="0"/>
        </a:defRPr>
      </a:lvl4pPr>
      <a:lvl5pPr algn="ctr" defTabSz="309563" rtl="0" eaLnBrk="0" fontAlgn="base" hangingPunct="0">
        <a:spcBef>
          <a:spcPct val="0"/>
        </a:spcBef>
        <a:spcAft>
          <a:spcPct val="0"/>
        </a:spcAft>
        <a:defRPr sz="4200">
          <a:solidFill>
            <a:srgbClr val="000000"/>
          </a:solidFill>
          <a:latin typeface="+mn-lt"/>
          <a:ea typeface="+mn-ea"/>
          <a:cs typeface="+mn-cs"/>
          <a:sym typeface="Helvetica Neue Medium" panose="02000503000000020004" pitchFamily="2" charset="0"/>
        </a:defRPr>
      </a:lvl5pPr>
      <a:lvl6pPr marL="0" marR="0" indent="85725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6pPr>
      <a:lvl7pPr marL="0" marR="0" indent="102870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7pPr>
      <a:lvl8pPr marL="0" marR="0" indent="120015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8pPr>
      <a:lvl9pPr marL="0" marR="0" indent="1371600" algn="ctr" defTabSz="309563"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9pPr>
    </p:titleStyle>
    <p:bodyStyle>
      <a:lvl1pPr marL="238125" indent="-238125" algn="l" defTabSz="309563" rtl="0" eaLnBrk="0" fontAlgn="base" hangingPunct="0">
        <a:spcBef>
          <a:spcPts val="2213"/>
        </a:spcBef>
        <a:spcAft>
          <a:spcPct val="0"/>
        </a:spcAft>
        <a:buSzPct val="125000"/>
        <a:buChar char="•"/>
        <a:defRPr sz="1900">
          <a:solidFill>
            <a:srgbClr val="000000"/>
          </a:solidFill>
          <a:latin typeface="Helvetica Neue"/>
          <a:ea typeface="Helvetica Neue"/>
          <a:cs typeface="Helvetica Neue"/>
          <a:sym typeface="Helvetica Neue" panose="02000503000000020004" pitchFamily="2" charset="0"/>
        </a:defRPr>
      </a:lvl1pPr>
      <a:lvl2pPr marL="476250" indent="-238125" algn="l" defTabSz="309563" rtl="0" eaLnBrk="0" fontAlgn="base" hangingPunct="0">
        <a:spcBef>
          <a:spcPts val="2213"/>
        </a:spcBef>
        <a:spcAft>
          <a:spcPct val="0"/>
        </a:spcAft>
        <a:buSzPct val="125000"/>
        <a:buChar char="•"/>
        <a:defRPr sz="1900">
          <a:solidFill>
            <a:srgbClr val="000000"/>
          </a:solidFill>
          <a:latin typeface="Helvetica Neue"/>
          <a:ea typeface="Helvetica Neue"/>
          <a:cs typeface="Helvetica Neue"/>
          <a:sym typeface="Helvetica Neue" panose="02000503000000020004" pitchFamily="2" charset="0"/>
        </a:defRPr>
      </a:lvl2pPr>
      <a:lvl3pPr marL="714375" indent="-238125" algn="l" defTabSz="309563" rtl="0" eaLnBrk="0" fontAlgn="base" hangingPunct="0">
        <a:spcBef>
          <a:spcPts val="2213"/>
        </a:spcBef>
        <a:spcAft>
          <a:spcPct val="0"/>
        </a:spcAft>
        <a:buSzPct val="125000"/>
        <a:buChar char="•"/>
        <a:defRPr sz="1900">
          <a:solidFill>
            <a:srgbClr val="000000"/>
          </a:solidFill>
          <a:latin typeface="Helvetica Neue"/>
          <a:ea typeface="Helvetica Neue"/>
          <a:cs typeface="Helvetica Neue"/>
          <a:sym typeface="Helvetica Neue" panose="02000503000000020004" pitchFamily="2" charset="0"/>
        </a:defRPr>
      </a:lvl3pPr>
      <a:lvl4pPr marL="952500" indent="-238125" algn="l" defTabSz="309563" rtl="0" eaLnBrk="0" fontAlgn="base" hangingPunct="0">
        <a:spcBef>
          <a:spcPts val="2213"/>
        </a:spcBef>
        <a:spcAft>
          <a:spcPct val="0"/>
        </a:spcAft>
        <a:buSzPct val="125000"/>
        <a:buChar char="•"/>
        <a:defRPr sz="1900">
          <a:solidFill>
            <a:srgbClr val="000000"/>
          </a:solidFill>
          <a:latin typeface="Helvetica Neue"/>
          <a:ea typeface="Helvetica Neue"/>
          <a:cs typeface="Helvetica Neue"/>
          <a:sym typeface="Helvetica Neue" panose="02000503000000020004" pitchFamily="2" charset="0"/>
        </a:defRPr>
      </a:lvl4pPr>
      <a:lvl5pPr marL="1190625" indent="-238125" algn="l" defTabSz="309563" rtl="0" eaLnBrk="0" fontAlgn="base" hangingPunct="0">
        <a:spcBef>
          <a:spcPts val="2213"/>
        </a:spcBef>
        <a:spcAft>
          <a:spcPct val="0"/>
        </a:spcAft>
        <a:buSzPct val="125000"/>
        <a:buChar char="•"/>
        <a:defRPr sz="1900">
          <a:solidFill>
            <a:srgbClr val="000000"/>
          </a:solidFill>
          <a:latin typeface="Helvetica Neue"/>
          <a:ea typeface="Helvetica Neue"/>
          <a:cs typeface="Helvetica Neue"/>
          <a:sym typeface="Helvetica Neue" panose="02000503000000020004" pitchFamily="2" charset="0"/>
        </a:defRPr>
      </a:lvl5pPr>
      <a:lvl6pPr marL="1428750" marR="0" indent="-238125" algn="l" defTabSz="309563" latinLnBrk="0">
        <a:lnSpc>
          <a:spcPct val="100000"/>
        </a:lnSpc>
        <a:spcBef>
          <a:spcPts val="2213"/>
        </a:spcBef>
        <a:spcAft>
          <a:spcPts val="0"/>
        </a:spcAft>
        <a:buClrTx/>
        <a:buSzPct val="125000"/>
        <a:buFontTx/>
        <a:buChar char="•"/>
        <a:tabLst/>
        <a:defRPr sz="1950" b="0" i="0" u="none" strike="noStrike" cap="none" spc="0" baseline="0">
          <a:solidFill>
            <a:srgbClr val="000000"/>
          </a:solidFill>
          <a:uFillTx/>
          <a:latin typeface="Helvetica Neue"/>
          <a:ea typeface="Helvetica Neue"/>
          <a:cs typeface="Helvetica Neue"/>
          <a:sym typeface="Helvetica Neue"/>
        </a:defRPr>
      </a:lvl6pPr>
      <a:lvl7pPr marL="1666875" marR="0" indent="-238125" algn="l" defTabSz="309563" latinLnBrk="0">
        <a:lnSpc>
          <a:spcPct val="100000"/>
        </a:lnSpc>
        <a:spcBef>
          <a:spcPts val="2213"/>
        </a:spcBef>
        <a:spcAft>
          <a:spcPts val="0"/>
        </a:spcAft>
        <a:buClrTx/>
        <a:buSzPct val="125000"/>
        <a:buFontTx/>
        <a:buChar char="•"/>
        <a:tabLst/>
        <a:defRPr sz="1950" b="0" i="0" u="none" strike="noStrike" cap="none" spc="0" baseline="0">
          <a:solidFill>
            <a:srgbClr val="000000"/>
          </a:solidFill>
          <a:uFillTx/>
          <a:latin typeface="Helvetica Neue"/>
          <a:ea typeface="Helvetica Neue"/>
          <a:cs typeface="Helvetica Neue"/>
          <a:sym typeface="Helvetica Neue"/>
        </a:defRPr>
      </a:lvl7pPr>
      <a:lvl8pPr marL="1905000" marR="0" indent="-238125" algn="l" defTabSz="309563" latinLnBrk="0">
        <a:lnSpc>
          <a:spcPct val="100000"/>
        </a:lnSpc>
        <a:spcBef>
          <a:spcPts val="2213"/>
        </a:spcBef>
        <a:spcAft>
          <a:spcPts val="0"/>
        </a:spcAft>
        <a:buClrTx/>
        <a:buSzPct val="125000"/>
        <a:buFontTx/>
        <a:buChar char="•"/>
        <a:tabLst/>
        <a:defRPr sz="1950" b="0" i="0" u="none" strike="noStrike" cap="none" spc="0" baseline="0">
          <a:solidFill>
            <a:srgbClr val="000000"/>
          </a:solidFill>
          <a:uFillTx/>
          <a:latin typeface="Helvetica Neue"/>
          <a:ea typeface="Helvetica Neue"/>
          <a:cs typeface="Helvetica Neue"/>
          <a:sym typeface="Helvetica Neue"/>
        </a:defRPr>
      </a:lvl8pPr>
      <a:lvl9pPr marL="2143125" marR="0" indent="-238125" algn="l" defTabSz="309563" latinLnBrk="0">
        <a:lnSpc>
          <a:spcPct val="100000"/>
        </a:lnSpc>
        <a:spcBef>
          <a:spcPts val="2213"/>
        </a:spcBef>
        <a:spcAft>
          <a:spcPts val="0"/>
        </a:spcAft>
        <a:buClrTx/>
        <a:buSzPct val="125000"/>
        <a:buFontTx/>
        <a:buChar char="•"/>
        <a:tabLst/>
        <a:defRPr sz="195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1pPr>
      <a:lvl2pPr marL="0" marR="0" indent="17145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2pPr>
      <a:lvl3pPr marL="0" marR="0" indent="34290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3pPr>
      <a:lvl4pPr marL="0" marR="0" indent="51435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4pPr>
      <a:lvl5pPr marL="0" marR="0" indent="68580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5pPr>
      <a:lvl6pPr marL="0" marR="0" indent="85725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6pPr>
      <a:lvl7pPr marL="0" marR="0" indent="102870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7pPr>
      <a:lvl8pPr marL="0" marR="0" indent="120015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8pPr>
      <a:lvl9pPr marL="0" marR="0" indent="1371600" algn="ctr" defTabSz="309563"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Ligh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Title Placeholder 1">
            <a:extLst>
              <a:ext uri="{FF2B5EF4-FFF2-40B4-BE49-F238E27FC236}">
                <a16:creationId xmlns:a16="http://schemas.microsoft.com/office/drawing/2014/main" id="{16ABCCA3-02C3-3D80-2357-D6176A2EE21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7651" name="Text Placeholder 2">
            <a:extLst>
              <a:ext uri="{FF2B5EF4-FFF2-40B4-BE49-F238E27FC236}">
                <a16:creationId xmlns:a16="http://schemas.microsoft.com/office/drawing/2014/main" id="{DEB29D57-30D4-F2C2-7C34-B53430F3156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E7C38EA-F7F3-7B0A-461E-242085BB45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BAF2FFA-9472-2A48-802B-A764DA86AD30}" type="datetimeFigureOut">
              <a:rPr lang="en-US"/>
              <a:pPr>
                <a:defRPr/>
              </a:pPr>
              <a:t>7/15/22</a:t>
            </a:fld>
            <a:endParaRPr lang="en-US"/>
          </a:p>
        </p:txBody>
      </p:sp>
      <p:sp>
        <p:nvSpPr>
          <p:cNvPr id="5" name="Footer Placeholder 4">
            <a:extLst>
              <a:ext uri="{FF2B5EF4-FFF2-40B4-BE49-F238E27FC236}">
                <a16:creationId xmlns:a16="http://schemas.microsoft.com/office/drawing/2014/main" id="{60B4558D-2B16-E006-F3E5-DF1A52EB66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C32FDE26-1DE0-B24E-2D28-38F5195E2F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D5298EB-46E8-5440-80FC-D263C17B77E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411" r:id="rId1"/>
    <p:sldLayoutId id="2147486412" r:id="rId2"/>
    <p:sldLayoutId id="2147486413" r:id="rId3"/>
    <p:sldLayoutId id="2147486414" r:id="rId4"/>
    <p:sldLayoutId id="2147486415" r:id="rId5"/>
    <p:sldLayoutId id="2147486416" r:id="rId6"/>
    <p:sldLayoutId id="2147486417" r:id="rId7"/>
    <p:sldLayoutId id="2147486418" r:id="rId8"/>
    <p:sldLayoutId id="2147486419" r:id="rId9"/>
    <p:sldLayoutId id="2147486420" r:id="rId10"/>
    <p:sldLayoutId id="214748642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Title Placeholder 1">
            <a:extLst>
              <a:ext uri="{FF2B5EF4-FFF2-40B4-BE49-F238E27FC236}">
                <a16:creationId xmlns:a16="http://schemas.microsoft.com/office/drawing/2014/main" id="{210E3016-D72D-1007-18A7-85FC33B05DF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9939" name="Text Placeholder 2">
            <a:extLst>
              <a:ext uri="{FF2B5EF4-FFF2-40B4-BE49-F238E27FC236}">
                <a16:creationId xmlns:a16="http://schemas.microsoft.com/office/drawing/2014/main" id="{987F7EC8-5CAE-E754-9363-E8F94A36268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7779A8C3-0E2B-77EA-58D0-044CF842B1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D58F7AB-D651-4FEE-9D87-B7CD4918EE6C}" type="datetimeFigureOut">
              <a:rPr lang="en-US"/>
              <a:pPr>
                <a:defRPr/>
              </a:pPr>
              <a:t>7/15/22</a:t>
            </a:fld>
            <a:endParaRPr lang="en-US"/>
          </a:p>
        </p:txBody>
      </p:sp>
      <p:sp>
        <p:nvSpPr>
          <p:cNvPr id="5" name="Footer Placeholder 4">
            <a:extLst>
              <a:ext uri="{FF2B5EF4-FFF2-40B4-BE49-F238E27FC236}">
                <a16:creationId xmlns:a16="http://schemas.microsoft.com/office/drawing/2014/main" id="{292BC88C-0A33-CDCF-E246-9D8D01351C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EF74FA6F-A0B0-071B-9A39-BD7C67B21D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4DF520A-0464-2342-8987-CC82E8498B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422" r:id="rId1"/>
    <p:sldLayoutId id="2147486423" r:id="rId2"/>
    <p:sldLayoutId id="2147486424" r:id="rId3"/>
    <p:sldLayoutId id="2147486425" r:id="rId4"/>
    <p:sldLayoutId id="2147486426" r:id="rId5"/>
    <p:sldLayoutId id="2147486427" r:id="rId6"/>
    <p:sldLayoutId id="2147486428" r:id="rId7"/>
    <p:sldLayoutId id="2147486429" r:id="rId8"/>
    <p:sldLayoutId id="2147486430" r:id="rId9"/>
    <p:sldLayoutId id="2147486431" r:id="rId10"/>
    <p:sldLayoutId id="2147486432"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F3FA2635-3E82-C07E-BFA1-10DAFC76EE53}"/>
              </a:ext>
            </a:extLst>
          </p:cNvPr>
          <p:cNvSpPr>
            <a:spLocks noGrp="1" noChangeArrowheads="1"/>
          </p:cNvSpPr>
          <p:nvPr>
            <p:ph type="title"/>
          </p:nvPr>
        </p:nvSpPr>
        <p:spPr bwMode="auto">
          <a:xfrm>
            <a:off x="609600" y="381000"/>
            <a:ext cx="10972800" cy="1371600"/>
          </a:xfrm>
          <a:prstGeom prst="rect">
            <a:avLst/>
          </a:prstGeom>
          <a:noFill/>
          <a:ln w="9525">
            <a:noFill/>
            <a:miter lim="800000"/>
            <a:headEnd/>
            <a:tailEnd/>
          </a:ln>
          <a:effectLst>
            <a:outerShdw blurRad="63500" dist="35907" dir="16979964" algn="ctr" rotWithShape="0">
              <a:srgbClr val="000000">
                <a:alpha val="75000"/>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7155" name="Rectangle 3">
            <a:extLst>
              <a:ext uri="{FF2B5EF4-FFF2-40B4-BE49-F238E27FC236}">
                <a16:creationId xmlns:a16="http://schemas.microsoft.com/office/drawing/2014/main" id="{2D52D31B-57E5-3DB3-6DFC-57B9D35B70F7}"/>
              </a:ext>
            </a:extLst>
          </p:cNvPr>
          <p:cNvSpPr>
            <a:spLocks noGrp="1" noChangeArrowheads="1"/>
          </p:cNvSpPr>
          <p:nvPr>
            <p:ph type="body" idx="1"/>
          </p:nvPr>
        </p:nvSpPr>
        <p:spPr bwMode="auto">
          <a:xfrm>
            <a:off x="609600" y="1981200"/>
            <a:ext cx="10972800" cy="4114800"/>
          </a:xfrm>
          <a:prstGeom prst="rect">
            <a:avLst/>
          </a:prstGeom>
          <a:noFill/>
          <a:ln w="9525">
            <a:noFill/>
            <a:miter lim="800000"/>
            <a:headEnd/>
            <a:tailEnd/>
          </a:ln>
          <a:effectLst>
            <a:outerShdw blurRad="63500" dist="25400" dir="16979900" algn="ctr" rotWithShape="0">
              <a:srgbClr val="000000">
                <a:alpha val="75000"/>
              </a:srgbClr>
            </a:outerShdw>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7156" name="Rectangle 4">
            <a:extLst>
              <a:ext uri="{FF2B5EF4-FFF2-40B4-BE49-F238E27FC236}">
                <a16:creationId xmlns:a16="http://schemas.microsoft.com/office/drawing/2014/main" id="{282B32FD-1DD4-B01D-215C-BFE75B8D2C35}"/>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ClrTx/>
              <a:buSzTx/>
              <a:buFontTx/>
              <a:buNone/>
              <a:defRPr sz="1400"/>
            </a:lvl1pPr>
          </a:lstStyle>
          <a:p>
            <a:pPr>
              <a:defRPr/>
            </a:pPr>
            <a:fld id="{2A204669-756C-D04F-B0D4-36AD9A0C156D}" type="datetime1">
              <a:rPr lang="en-US"/>
              <a:pPr>
                <a:defRPr/>
              </a:pPr>
              <a:t>7/15/22</a:t>
            </a:fld>
            <a:endParaRPr lang="en-US"/>
          </a:p>
        </p:txBody>
      </p:sp>
      <p:sp>
        <p:nvSpPr>
          <p:cNvPr id="177157" name="Rectangle 5">
            <a:extLst>
              <a:ext uri="{FF2B5EF4-FFF2-40B4-BE49-F238E27FC236}">
                <a16:creationId xmlns:a16="http://schemas.microsoft.com/office/drawing/2014/main" id="{42A3FA9D-95E7-58C5-2782-1F1E94B11A8B}"/>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lnSpc>
                <a:spcPct val="100000"/>
              </a:lnSpc>
              <a:spcBef>
                <a:spcPct val="0"/>
              </a:spcBef>
              <a:buClrTx/>
              <a:buSzTx/>
              <a:buFontTx/>
              <a:buNone/>
              <a:defRPr sz="1400">
                <a:latin typeface="Arial" pitchFamily="-110" charset="0"/>
                <a:ea typeface="+mn-ea"/>
                <a:cs typeface="+mn-cs"/>
              </a:defRPr>
            </a:lvl1pPr>
          </a:lstStyle>
          <a:p>
            <a:pPr>
              <a:defRPr/>
            </a:pPr>
            <a:endParaRPr lang="en-US"/>
          </a:p>
        </p:txBody>
      </p:sp>
      <p:sp>
        <p:nvSpPr>
          <p:cNvPr id="177158" name="Rectangle 6">
            <a:extLst>
              <a:ext uri="{FF2B5EF4-FFF2-40B4-BE49-F238E27FC236}">
                <a16:creationId xmlns:a16="http://schemas.microsoft.com/office/drawing/2014/main" id="{EEC43681-05ED-BC58-81BA-1E82B0C2C9AC}"/>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sz="1400"/>
            </a:lvl1pPr>
          </a:lstStyle>
          <a:p>
            <a:pPr>
              <a:defRPr/>
            </a:pPr>
            <a:fld id="{582C0D54-2C45-9840-81D9-3EBBCB4AE8C6}"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6433" r:id="rId1"/>
    <p:sldLayoutId id="2147486434" r:id="rId2"/>
    <p:sldLayoutId id="2147486435" r:id="rId3"/>
    <p:sldLayoutId id="2147486436" r:id="rId4"/>
    <p:sldLayoutId id="2147486437" r:id="rId5"/>
    <p:sldLayoutId id="2147486438" r:id="rId6"/>
    <p:sldLayoutId id="2147486439" r:id="rId7"/>
    <p:sldLayoutId id="2147486440" r:id="rId8"/>
    <p:sldLayoutId id="2147486441" r:id="rId9"/>
    <p:sldLayoutId id="2147486442" r:id="rId10"/>
    <p:sldLayoutId id="2147486443" r:id="rId11"/>
    <p:sldLayoutId id="2147486444" r:id="rId12"/>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Arial" pitchFamily="-65"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Arial" pitchFamily="-65"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Arial" pitchFamily="-65"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Arial" pitchFamily="-65" charset="0"/>
          <a:ea typeface="ＭＳ Ｐゴシック" pitchFamily="-107" charset="-128"/>
          <a:cs typeface="ＭＳ Ｐゴシック" pitchFamily="-107" charset="-128"/>
        </a:defRPr>
      </a:lvl5pPr>
      <a:lvl6pPr marL="457200" algn="ctr" rtl="0" fontAlgn="base">
        <a:spcBef>
          <a:spcPct val="0"/>
        </a:spcBef>
        <a:spcAft>
          <a:spcPct val="0"/>
        </a:spcAft>
        <a:defRPr sz="4400">
          <a:solidFill>
            <a:schemeClr val="tx2"/>
          </a:solidFill>
          <a:latin typeface="Arial" pitchFamily="-65" charset="0"/>
        </a:defRPr>
      </a:lvl6pPr>
      <a:lvl7pPr marL="914400" algn="ctr" rtl="0" fontAlgn="base">
        <a:spcBef>
          <a:spcPct val="0"/>
        </a:spcBef>
        <a:spcAft>
          <a:spcPct val="0"/>
        </a:spcAft>
        <a:defRPr sz="4400">
          <a:solidFill>
            <a:schemeClr val="tx2"/>
          </a:solidFill>
          <a:latin typeface="Arial" pitchFamily="-65" charset="0"/>
        </a:defRPr>
      </a:lvl7pPr>
      <a:lvl8pPr marL="1371600" algn="ctr" rtl="0" fontAlgn="base">
        <a:spcBef>
          <a:spcPct val="0"/>
        </a:spcBef>
        <a:spcAft>
          <a:spcPct val="0"/>
        </a:spcAft>
        <a:defRPr sz="4400">
          <a:solidFill>
            <a:schemeClr val="tx2"/>
          </a:solidFill>
          <a:latin typeface="Arial" pitchFamily="-65" charset="0"/>
        </a:defRPr>
      </a:lvl8pPr>
      <a:lvl9pPr marL="1828800" algn="ctr" rtl="0" fontAlgn="base">
        <a:spcBef>
          <a:spcPct val="0"/>
        </a:spcBef>
        <a:spcAft>
          <a:spcPct val="0"/>
        </a:spcAft>
        <a:defRPr sz="4400">
          <a:solidFill>
            <a:schemeClr val="tx2"/>
          </a:solidFill>
          <a:latin typeface="Arial" pitchFamily="-65"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latin typeface="+mn-lt"/>
          <a:ea typeface="ＭＳ Ｐゴシック" pitchFamily="-65" charset="-128"/>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latin typeface="+mn-lt"/>
          <a:ea typeface="ＭＳ Ｐゴシック" pitchFamily="-65" charset="-128"/>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latin typeface="+mn-lt"/>
          <a:ea typeface="ＭＳ Ｐゴシック" pitchFamily="-65" charset="-128"/>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mn-lt"/>
          <a:ea typeface="ＭＳ Ｐゴシック" pitchFamily="-65" charset="-128"/>
        </a:defRPr>
      </a:lvl5pPr>
      <a:lvl6pPr marL="2514600" indent="-228600" algn="l" rtl="0" fontAlgn="base">
        <a:spcBef>
          <a:spcPct val="20000"/>
        </a:spcBef>
        <a:spcAft>
          <a:spcPct val="0"/>
        </a:spcAft>
        <a:buClr>
          <a:schemeClr val="hlink"/>
        </a:buClr>
        <a:buSzPct val="65000"/>
        <a:buFont typeface="Wingdings" pitchFamily="-65" charset="2"/>
        <a:buChar char="n"/>
        <a:defRPr sz="2000">
          <a:solidFill>
            <a:schemeClr val="tx1"/>
          </a:solidFill>
          <a:latin typeface="+mn-lt"/>
          <a:ea typeface="ＭＳ Ｐゴシック" pitchFamily="-65" charset="-128"/>
        </a:defRPr>
      </a:lvl6pPr>
      <a:lvl7pPr marL="2971800" indent="-228600" algn="l" rtl="0" fontAlgn="base">
        <a:spcBef>
          <a:spcPct val="20000"/>
        </a:spcBef>
        <a:spcAft>
          <a:spcPct val="0"/>
        </a:spcAft>
        <a:buClr>
          <a:schemeClr val="hlink"/>
        </a:buClr>
        <a:buSzPct val="65000"/>
        <a:buFont typeface="Wingdings" pitchFamily="-65" charset="2"/>
        <a:buChar char="n"/>
        <a:defRPr sz="2000">
          <a:solidFill>
            <a:schemeClr val="tx1"/>
          </a:solidFill>
          <a:latin typeface="+mn-lt"/>
          <a:ea typeface="ＭＳ Ｐゴシック" pitchFamily="-65" charset="-128"/>
        </a:defRPr>
      </a:lvl7pPr>
      <a:lvl8pPr marL="3429000" indent="-228600" algn="l" rtl="0" fontAlgn="base">
        <a:spcBef>
          <a:spcPct val="20000"/>
        </a:spcBef>
        <a:spcAft>
          <a:spcPct val="0"/>
        </a:spcAft>
        <a:buClr>
          <a:schemeClr val="hlink"/>
        </a:buClr>
        <a:buSzPct val="65000"/>
        <a:buFont typeface="Wingdings" pitchFamily="-65" charset="2"/>
        <a:buChar char="n"/>
        <a:defRPr sz="2000">
          <a:solidFill>
            <a:schemeClr val="tx1"/>
          </a:solidFill>
          <a:latin typeface="+mn-lt"/>
          <a:ea typeface="ＭＳ Ｐゴシック" pitchFamily="-65" charset="-128"/>
        </a:defRPr>
      </a:lvl8pPr>
      <a:lvl9pPr marL="3886200" indent="-228600" algn="l" rtl="0" fontAlgn="base">
        <a:spcBef>
          <a:spcPct val="20000"/>
        </a:spcBef>
        <a:spcAft>
          <a:spcPct val="0"/>
        </a:spcAft>
        <a:buClr>
          <a:schemeClr val="hlink"/>
        </a:buClr>
        <a:buSzPct val="65000"/>
        <a:buFont typeface="Wingdings" pitchFamily="-65" charset="2"/>
        <a:buChar char="n"/>
        <a:defRPr sz="2000">
          <a:solidFill>
            <a:schemeClr val="tx1"/>
          </a:solidFill>
          <a:latin typeface="+mn-lt"/>
          <a:ea typeface="ＭＳ Ｐゴシック" pitchFamily="-6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5538" name="Title Placeholder 1">
            <a:extLst>
              <a:ext uri="{FF2B5EF4-FFF2-40B4-BE49-F238E27FC236}">
                <a16:creationId xmlns:a16="http://schemas.microsoft.com/office/drawing/2014/main" id="{FCDEB437-3154-420F-27A4-6EEEE4F76C06}"/>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5539" name="Text Placeholder 2">
            <a:extLst>
              <a:ext uri="{FF2B5EF4-FFF2-40B4-BE49-F238E27FC236}">
                <a16:creationId xmlns:a16="http://schemas.microsoft.com/office/drawing/2014/main" id="{A211ADC2-35FC-E483-A3BB-5FE5EDC7D487}"/>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51D0991-C6D1-8853-EBAC-14A0543D8950}"/>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5323483-72A6-5F43-BF21-468A08A6B5FC}" type="datetimeFigureOut">
              <a:rPr lang="en-US"/>
              <a:pPr>
                <a:defRPr/>
              </a:pPr>
              <a:t>7/15/22</a:t>
            </a:fld>
            <a:endParaRPr lang="en-US"/>
          </a:p>
        </p:txBody>
      </p:sp>
      <p:sp>
        <p:nvSpPr>
          <p:cNvPr id="5" name="Footer Placeholder 4">
            <a:extLst>
              <a:ext uri="{FF2B5EF4-FFF2-40B4-BE49-F238E27FC236}">
                <a16:creationId xmlns:a16="http://schemas.microsoft.com/office/drawing/2014/main" id="{C9C1DEEE-322D-20C8-86C9-E5956308DE91}"/>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161CE813-F367-3EDD-76F6-6B33396C3CD0}"/>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EC9566F0-D44A-154D-93ED-E16276E661B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6445" r:id="rId1"/>
    <p:sldLayoutId id="2147486446" r:id="rId2"/>
    <p:sldLayoutId id="2147486447" r:id="rId3"/>
    <p:sldLayoutId id="2147486448" r:id="rId4"/>
    <p:sldLayoutId id="2147486449" r:id="rId5"/>
    <p:sldLayoutId id="2147486450" r:id="rId6"/>
    <p:sldLayoutId id="2147486451" r:id="rId7"/>
    <p:sldLayoutId id="2147486452" r:id="rId8"/>
    <p:sldLayoutId id="2147486453" r:id="rId9"/>
    <p:sldLayoutId id="2147486454" r:id="rId10"/>
    <p:sldLayoutId id="2147486455"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Title Placeholder 1">
            <a:extLst>
              <a:ext uri="{FF2B5EF4-FFF2-40B4-BE49-F238E27FC236}">
                <a16:creationId xmlns:a16="http://schemas.microsoft.com/office/drawing/2014/main" id="{6E122992-C7A2-3224-8D05-5CB9B6A6A6BE}"/>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4451" name="Text Placeholder 2">
            <a:extLst>
              <a:ext uri="{FF2B5EF4-FFF2-40B4-BE49-F238E27FC236}">
                <a16:creationId xmlns:a16="http://schemas.microsoft.com/office/drawing/2014/main" id="{73FC11D7-2DD3-1753-2135-00B99FEC865B}"/>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6BE5098-D17F-9C1E-C990-CF1B28EBC7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96090198-4470-5C45-8CC7-04F1D9871D9D}" type="datetimeFigureOut">
              <a:rPr lang="en-US"/>
              <a:pPr>
                <a:defRPr/>
              </a:pPr>
              <a:t>7/15/22</a:t>
            </a:fld>
            <a:endParaRPr lang="en-US"/>
          </a:p>
        </p:txBody>
      </p:sp>
      <p:sp>
        <p:nvSpPr>
          <p:cNvPr id="5" name="Footer Placeholder 4">
            <a:extLst>
              <a:ext uri="{FF2B5EF4-FFF2-40B4-BE49-F238E27FC236}">
                <a16:creationId xmlns:a16="http://schemas.microsoft.com/office/drawing/2014/main" id="{FE15F3D6-B3F0-E977-4FC4-545D42BD75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AD55FAA2-EB8F-53B0-B240-CA1FE94AEC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A2033C2D-7FC1-6E43-8617-71878636156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456" r:id="rId1"/>
    <p:sldLayoutId id="2147486457" r:id="rId2"/>
    <p:sldLayoutId id="2147486458" r:id="rId3"/>
    <p:sldLayoutId id="2147486459" r:id="rId4"/>
    <p:sldLayoutId id="2147486460" r:id="rId5"/>
    <p:sldLayoutId id="2147486461" r:id="rId6"/>
    <p:sldLayoutId id="2147486462" r:id="rId7"/>
    <p:sldLayoutId id="2147486463" r:id="rId8"/>
    <p:sldLayoutId id="2147486464" r:id="rId9"/>
    <p:sldLayoutId id="2147486465" r:id="rId10"/>
    <p:sldLayoutId id="2147486466"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79874" name="Picture 3">
            <a:extLst>
              <a:ext uri="{FF2B5EF4-FFF2-40B4-BE49-F238E27FC236}">
                <a16:creationId xmlns:a16="http://schemas.microsoft.com/office/drawing/2014/main" id="{592D012D-9327-0915-9ECE-77149DCE65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09600"/>
            <a:ext cx="9055100" cy="617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03314F92-921E-C76E-93F6-5BCEA40B9AC2}"/>
              </a:ext>
            </a:extLst>
          </p:cNvPr>
          <p:cNvSpPr txBox="1">
            <a:spLocks noChangeArrowheads="1"/>
          </p:cNvSpPr>
          <p:nvPr/>
        </p:nvSpPr>
        <p:spPr>
          <a:xfrm>
            <a:off x="1524000" y="9525"/>
            <a:ext cx="9055100" cy="1325563"/>
          </a:xfrm>
          <a:prstGeom prst="rect">
            <a:avLst/>
          </a:prstGeom>
        </p:spPr>
        <p:txBody>
          <a:bodyPr lIns="0" tIns="0" rIns="0" bIns="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90000"/>
              </a:lnSpc>
              <a:spcBef>
                <a:spcPts val="1200"/>
              </a:spcBef>
              <a:spcAft>
                <a:spcPts val="1200"/>
              </a:spcAft>
              <a:buClr>
                <a:srgbClr val="FFCC00"/>
              </a:buClr>
              <a:buSzPct val="150000"/>
              <a:defRPr/>
            </a:pPr>
            <a:r>
              <a:rPr lang="en-US" sz="3700" b="1" dirty="0">
                <a:solidFill>
                  <a:srgbClr val="FFFF00"/>
                </a:solidFill>
                <a:ea typeface="ＭＳ Ｐゴシック" charset="-128"/>
                <a:cs typeface="ＭＳ Ｐゴシック" charset="-128"/>
              </a:rPr>
              <a:t>State of CERES </a:t>
            </a:r>
            <a:br>
              <a:rPr lang="en-US" sz="3000" b="1" dirty="0">
                <a:solidFill>
                  <a:srgbClr val="FFFF00"/>
                </a:solidFill>
                <a:ea typeface="ＭＳ Ｐゴシック" charset="-128"/>
                <a:cs typeface="ＭＳ Ｐゴシック" charset="-128"/>
              </a:rPr>
            </a:br>
            <a:endParaRPr lang="en-US" sz="3000" b="1" dirty="0">
              <a:solidFill>
                <a:srgbClr val="FFFF00"/>
              </a:solidFill>
              <a:effectLst>
                <a:outerShdw blurRad="38100" dist="38100" dir="2700000" algn="tl">
                  <a:srgbClr val="000000"/>
                </a:outerShdw>
              </a:effectLst>
              <a:ea typeface="ＭＳ Ｐゴシック" charset="-128"/>
              <a:cs typeface="ＭＳ Ｐゴシック" charset="-128"/>
            </a:endParaRPr>
          </a:p>
        </p:txBody>
      </p:sp>
      <p:sp>
        <p:nvSpPr>
          <p:cNvPr id="79876" name="TextBox 8">
            <a:extLst>
              <a:ext uri="{FF2B5EF4-FFF2-40B4-BE49-F238E27FC236}">
                <a16:creationId xmlns:a16="http://schemas.microsoft.com/office/drawing/2014/main" id="{8C50296B-AA1A-58D9-7E5C-C17B225ABC6E}"/>
              </a:ext>
            </a:extLst>
          </p:cNvPr>
          <p:cNvSpPr txBox="1">
            <a:spLocks noChangeArrowheads="1"/>
          </p:cNvSpPr>
          <p:nvPr/>
        </p:nvSpPr>
        <p:spPr bwMode="auto">
          <a:xfrm>
            <a:off x="1524000" y="901700"/>
            <a:ext cx="89662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buClr>
                <a:srgbClr val="FFCC00"/>
              </a:buClr>
              <a:buSzPct val="150000"/>
              <a:buFontTx/>
              <a:buNone/>
            </a:pPr>
            <a:r>
              <a:rPr lang="en-US" altLang="en-US" sz="2400">
                <a:solidFill>
                  <a:srgbClr val="FFFFFF"/>
                </a:solidFill>
              </a:rPr>
              <a:t>Norman G. Loeb</a:t>
            </a:r>
            <a:endParaRPr lang="en-US" altLang="en-US" sz="2200">
              <a:solidFill>
                <a:srgbClr val="FFFFFF"/>
              </a:solidFill>
            </a:endParaRPr>
          </a:p>
          <a:p>
            <a:pPr algn="ctr" eaLnBrk="1" hangingPunct="1">
              <a:lnSpc>
                <a:spcPct val="90000"/>
              </a:lnSpc>
              <a:buClr>
                <a:srgbClr val="FFCC00"/>
              </a:buClr>
              <a:buSzPct val="150000"/>
              <a:buFontTx/>
              <a:buNone/>
            </a:pPr>
            <a:r>
              <a:rPr lang="en-US" altLang="en-US" sz="2000">
                <a:solidFill>
                  <a:srgbClr val="FFFFFF"/>
                </a:solidFill>
              </a:rPr>
              <a:t>NASA Langley Research Center, Hampton, VA</a:t>
            </a:r>
            <a:endParaRPr lang="en-US" altLang="en-US" sz="2200">
              <a:solidFill>
                <a:srgbClr val="FFFFFF"/>
              </a:solidFill>
            </a:endParaRPr>
          </a:p>
        </p:txBody>
      </p:sp>
      <p:pic>
        <p:nvPicPr>
          <p:cNvPr id="79877" name="Picture 5">
            <a:extLst>
              <a:ext uri="{FF2B5EF4-FFF2-40B4-BE49-F238E27FC236}">
                <a16:creationId xmlns:a16="http://schemas.microsoft.com/office/drawing/2014/main" id="{7748BEA4-5EC4-0DB7-A482-780CA09419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1066800" cy="9144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79878" name="Picture 6" descr="cereslogo">
            <a:extLst>
              <a:ext uri="{FF2B5EF4-FFF2-40B4-BE49-F238E27FC236}">
                <a16:creationId xmlns:a16="http://schemas.microsoft.com/office/drawing/2014/main" id="{1564CE7A-5571-A072-31BE-0325DA02F2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82138" y="0"/>
            <a:ext cx="11096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9" name="Rectangle 4">
            <a:extLst>
              <a:ext uri="{FF2B5EF4-FFF2-40B4-BE49-F238E27FC236}">
                <a16:creationId xmlns:a16="http://schemas.microsoft.com/office/drawing/2014/main" id="{4830A48F-5C36-938C-600F-3056B77E1EEC}"/>
              </a:ext>
            </a:extLst>
          </p:cNvPr>
          <p:cNvSpPr>
            <a:spLocks noChangeArrowheads="1"/>
          </p:cNvSpPr>
          <p:nvPr/>
        </p:nvSpPr>
        <p:spPr bwMode="auto">
          <a:xfrm>
            <a:off x="1549400" y="6162675"/>
            <a:ext cx="91440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buClr>
                <a:srgbClr val="FFCC00"/>
              </a:buClr>
              <a:buSzPct val="150000"/>
              <a:buFontTx/>
              <a:buNone/>
            </a:pPr>
            <a:r>
              <a:rPr lang="en-US" altLang="en-US" sz="2000" dirty="0">
                <a:solidFill>
                  <a:srgbClr val="FFFF00"/>
                </a:solidFill>
              </a:rPr>
              <a:t>CERES Science Team Meeting, October 12-14, 2022</a:t>
            </a:r>
          </a:p>
          <a:p>
            <a:pPr algn="ctr" eaLnBrk="1" hangingPunct="1">
              <a:lnSpc>
                <a:spcPct val="90000"/>
              </a:lnSpc>
              <a:buClr>
                <a:srgbClr val="FFCC00"/>
              </a:buClr>
              <a:buSzPct val="150000"/>
              <a:buFontTx/>
              <a:buNone/>
            </a:pPr>
            <a:r>
              <a:rPr lang="en-US" altLang="en-US" sz="2000" dirty="0">
                <a:solidFill>
                  <a:srgbClr val="FFFF00"/>
                </a:solidFill>
              </a:rPr>
              <a:t>Max Planck Institute, Hamburg, Germany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F7F490-5C66-CE06-E38B-3AE550C8971E}"/>
              </a:ext>
            </a:extLst>
          </p:cNvPr>
          <p:cNvSpPr/>
          <p:nvPr/>
        </p:nvSpPr>
        <p:spPr>
          <a:xfrm>
            <a:off x="300038" y="1446213"/>
            <a:ext cx="11342687" cy="2308225"/>
          </a:xfrm>
          <a:prstGeom prst="rect">
            <a:avLst/>
          </a:prstGeom>
        </p:spPr>
        <p:txBody>
          <a:bodyPr>
            <a:spAutoFit/>
          </a:bodyPr>
          <a:lstStyle/>
          <a:p>
            <a:pPr marL="177800" indent="-177800">
              <a:spcBef>
                <a:spcPts val="0"/>
              </a:spcBef>
              <a:spcAft>
                <a:spcPts val="0"/>
              </a:spcAft>
              <a:buFont typeface="Arial" panose="020B0604020202020204" pitchFamily="34" charset="0"/>
              <a:buChar char="•"/>
              <a:defRPr/>
            </a:pPr>
            <a:r>
              <a:rPr lang="en-US" sz="2400" dirty="0">
                <a:latin typeface="+mn-lt"/>
                <a:ea typeface="Times New Roman" panose="02020603050405020304" pitchFamily="18" charset="0"/>
              </a:rPr>
              <a:t>Review status of CERES Instruments and Data Products</a:t>
            </a:r>
          </a:p>
          <a:p>
            <a:pPr marL="177800" indent="-177800">
              <a:spcBef>
                <a:spcPts val="0"/>
              </a:spcBef>
              <a:spcAft>
                <a:spcPts val="0"/>
              </a:spcAft>
              <a:buFont typeface="Arial" panose="020B0604020202020204" pitchFamily="34" charset="0"/>
              <a:buChar char="•"/>
              <a:defRPr/>
            </a:pPr>
            <a:endParaRPr lang="en-US" sz="2400" dirty="0">
              <a:latin typeface="+mn-lt"/>
              <a:ea typeface="Times New Roman" panose="02020603050405020304" pitchFamily="18" charset="0"/>
            </a:endParaRPr>
          </a:p>
          <a:p>
            <a:pPr marL="177800" indent="-177800">
              <a:spcBef>
                <a:spcPts val="0"/>
              </a:spcBef>
              <a:spcAft>
                <a:spcPts val="0"/>
              </a:spcAft>
              <a:buFont typeface="Arial" panose="020B0604020202020204" pitchFamily="34" charset="0"/>
              <a:buChar char="•"/>
              <a:defRPr/>
            </a:pPr>
            <a:r>
              <a:rPr lang="en-US" sz="2400" dirty="0">
                <a:latin typeface="+mn-lt"/>
                <a:ea typeface="Times New Roman" panose="02020603050405020304" pitchFamily="18" charset="0"/>
              </a:rPr>
              <a:t>Invited Presentations Session. Each presentation is 45 min including time for questions.</a:t>
            </a:r>
          </a:p>
          <a:p>
            <a:pPr>
              <a:spcBef>
                <a:spcPts val="0"/>
              </a:spcBef>
              <a:spcAft>
                <a:spcPts val="0"/>
              </a:spcAft>
              <a:defRPr/>
            </a:pPr>
            <a:endParaRPr lang="en-US" sz="2400" dirty="0">
              <a:latin typeface="+mn-lt"/>
              <a:ea typeface="Times New Roman" panose="02020603050405020304" pitchFamily="18" charset="0"/>
            </a:endParaRPr>
          </a:p>
          <a:p>
            <a:pPr marL="177800" indent="-177800">
              <a:spcBef>
                <a:spcPts val="0"/>
              </a:spcBef>
              <a:spcAft>
                <a:spcPts val="0"/>
              </a:spcAft>
              <a:buFont typeface="Arial" panose="020B0604020202020204" pitchFamily="34" charset="0"/>
              <a:buChar char="•"/>
              <a:defRPr/>
            </a:pPr>
            <a:r>
              <a:rPr lang="en-US" sz="2400" dirty="0">
                <a:latin typeface="+mn-lt"/>
                <a:ea typeface="Times New Roman" panose="02020603050405020304" pitchFamily="18" charset="0"/>
              </a:rPr>
              <a:t>Contributed Science Reports.  Each report is 20 min including time for questions.</a:t>
            </a:r>
          </a:p>
        </p:txBody>
      </p:sp>
      <p:sp>
        <p:nvSpPr>
          <p:cNvPr id="5" name="Rectangle 4">
            <a:extLst>
              <a:ext uri="{FF2B5EF4-FFF2-40B4-BE49-F238E27FC236}">
                <a16:creationId xmlns:a16="http://schemas.microsoft.com/office/drawing/2014/main" id="{D617CF6B-F9FF-8676-DDE8-E9D258F324AF}"/>
              </a:ext>
            </a:extLst>
          </p:cNvPr>
          <p:cNvSpPr/>
          <p:nvPr/>
        </p:nvSpPr>
        <p:spPr>
          <a:xfrm>
            <a:off x="1524000" y="298450"/>
            <a:ext cx="9144000" cy="461963"/>
          </a:xfrm>
          <a:prstGeom prst="rect">
            <a:avLst/>
          </a:prstGeom>
        </p:spPr>
        <p:txBody>
          <a:bodyPr>
            <a:spAutoFit/>
          </a:bodyPr>
          <a:lstStyle/>
          <a:p>
            <a:pPr algn="ctr">
              <a:defRPr/>
            </a:pPr>
            <a:r>
              <a:rPr lang="en-US" sz="2400" b="1" dirty="0">
                <a:solidFill>
                  <a:srgbClr val="FFFF00"/>
                </a:solidFill>
                <a:latin typeface="+mn-lt"/>
                <a:ea typeface="Times New Roman" panose="02020603050405020304" pitchFamily="18" charset="0"/>
              </a:rPr>
              <a:t>CERES Science Team Meeting</a:t>
            </a:r>
            <a:endParaRPr lang="en-US" sz="2400" dirty="0">
              <a:solidFill>
                <a:srgbClr val="FFFF00"/>
              </a:solidFill>
              <a:latin typeface="+mn-lt"/>
            </a:endParaRPr>
          </a:p>
        </p:txBody>
      </p:sp>
      <p:pic>
        <p:nvPicPr>
          <p:cNvPr id="81923" name="Picture 6" descr="Text&#10;&#10;Description automatically generated">
            <a:extLst>
              <a:ext uri="{FF2B5EF4-FFF2-40B4-BE49-F238E27FC236}">
                <a16:creationId xmlns:a16="http://schemas.microsoft.com/office/drawing/2014/main" id="{9085ED61-09BB-E24B-4127-B616E4D1A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51" t="19231" r="2039" b="15610"/>
          <a:stretch>
            <a:fillRect/>
          </a:stretch>
        </p:blipFill>
        <p:spPr bwMode="auto">
          <a:xfrm>
            <a:off x="2643188" y="5251450"/>
            <a:ext cx="6656387"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9FCE71E4-FE95-4E4B-6896-3B5E5590B171}"/>
              </a:ext>
            </a:extLst>
          </p:cNvPr>
          <p:cNvSpPr>
            <a:spLocks noChangeArrowheads="1"/>
          </p:cNvSpPr>
          <p:nvPr/>
        </p:nvSpPr>
        <p:spPr bwMode="auto">
          <a:xfrm>
            <a:off x="296863" y="995363"/>
            <a:ext cx="11598275" cy="3606800"/>
          </a:xfrm>
          <a:prstGeom prst="rect">
            <a:avLst/>
          </a:prstGeom>
          <a:noFill/>
          <a:ln>
            <a:noFill/>
          </a:ln>
        </p:spPr>
        <p:txBody>
          <a:bodyPr>
            <a:spAutoFit/>
          </a:bodyPr>
          <a:lstStyle/>
          <a:p>
            <a:pPr eaLnBrk="1" hangingPunct="1">
              <a:lnSpc>
                <a:spcPct val="90000"/>
              </a:lnSpc>
              <a:spcBef>
                <a:spcPts val="1200"/>
              </a:spcBef>
              <a:buClr>
                <a:srgbClr val="FFCC00"/>
              </a:buClr>
              <a:buSzPct val="150000"/>
              <a:defRPr/>
            </a:pPr>
            <a:r>
              <a:rPr lang="en-US" sz="2200" b="1" dirty="0">
                <a:latin typeface="+mn-lt"/>
                <a:ea typeface="ＭＳ Ｐゴシック" charset="0"/>
                <a:cs typeface="ＭＳ Ｐゴシック" charset="0"/>
              </a:rPr>
              <a:t>Review Status of CERES Instruments and Data Products:</a:t>
            </a:r>
          </a:p>
          <a:p>
            <a:pPr marL="173038" indent="-173038" eaLnBrk="1" hangingPunct="1">
              <a:lnSpc>
                <a:spcPct val="90000"/>
              </a:lnSpc>
              <a:spcBef>
                <a:spcPts val="1200"/>
              </a:spcBef>
              <a:buClr>
                <a:schemeClr val="tx1"/>
              </a:buClr>
              <a:buSzPct val="150000"/>
              <a:buFontTx/>
              <a:buChar char="-"/>
              <a:defRPr/>
            </a:pPr>
            <a:r>
              <a:rPr lang="en-US" sz="2200" dirty="0">
                <a:latin typeface="+mn-lt"/>
                <a:ea typeface="ＭＳ Ｐゴシック" charset="0"/>
                <a:cs typeface="ＭＳ Ｐゴシック" charset="0"/>
              </a:rPr>
              <a:t>State of CERES</a:t>
            </a:r>
          </a:p>
          <a:p>
            <a:pPr marL="173038" indent="-173038" eaLnBrk="1" hangingPunct="1">
              <a:lnSpc>
                <a:spcPct val="90000"/>
              </a:lnSpc>
              <a:spcBef>
                <a:spcPts val="1200"/>
              </a:spcBef>
              <a:buClr>
                <a:schemeClr val="tx1"/>
              </a:buClr>
              <a:buSzPct val="150000"/>
              <a:buFontTx/>
              <a:buChar char="-"/>
              <a:defRPr/>
            </a:pPr>
            <a:r>
              <a:rPr lang="en-US" sz="2200" dirty="0">
                <a:latin typeface="+mn-lt"/>
                <a:ea typeface="ＭＳ Ｐゴシック" charset="0"/>
                <a:cs typeface="ＭＳ Ｐゴシック" charset="0"/>
              </a:rPr>
              <a:t>CERES Terra, Aqua, S-NPP, NOAA-20 Instrument Calibration Update  </a:t>
            </a:r>
          </a:p>
          <a:p>
            <a:pPr marL="173038" indent="-173038" eaLnBrk="1" hangingPunct="1">
              <a:lnSpc>
                <a:spcPct val="90000"/>
              </a:lnSpc>
              <a:spcBef>
                <a:spcPts val="1200"/>
              </a:spcBef>
              <a:buClr>
                <a:schemeClr val="tx1"/>
              </a:buClr>
              <a:buSzPct val="150000"/>
              <a:buFontTx/>
              <a:buChar char="-"/>
              <a:defRPr/>
            </a:pPr>
            <a:r>
              <a:rPr lang="en-US" sz="2200" dirty="0">
                <a:latin typeface="+mn-lt"/>
                <a:ea typeface="ＭＳ Ｐゴシック" charset="0"/>
                <a:cs typeface="ＭＳ Ｐゴシック" charset="0"/>
              </a:rPr>
              <a:t>MODIS &amp; VIIRS Cloud Algorithm &amp; Validation Status</a:t>
            </a:r>
          </a:p>
          <a:p>
            <a:pPr marL="173038" indent="-173038" eaLnBrk="1" hangingPunct="1">
              <a:lnSpc>
                <a:spcPct val="90000"/>
              </a:lnSpc>
              <a:spcBef>
                <a:spcPts val="1200"/>
              </a:spcBef>
              <a:buClr>
                <a:schemeClr val="tx1"/>
              </a:buClr>
              <a:buSzPct val="150000"/>
              <a:buFontTx/>
              <a:buChar char="-"/>
              <a:defRPr/>
            </a:pPr>
            <a:r>
              <a:rPr lang="en-US" sz="2200" dirty="0">
                <a:latin typeface="+mn-lt"/>
                <a:ea typeface="ＭＳ Ｐゴシック" charset="0"/>
                <a:cs typeface="ＭＳ Ｐゴシック" charset="0"/>
              </a:rPr>
              <a:t>ADM, SARB and TISA Working Group Reports</a:t>
            </a:r>
          </a:p>
          <a:p>
            <a:pPr marL="173038" indent="-173038" eaLnBrk="1" hangingPunct="1">
              <a:lnSpc>
                <a:spcPct val="90000"/>
              </a:lnSpc>
              <a:spcBef>
                <a:spcPts val="1200"/>
              </a:spcBef>
              <a:buClr>
                <a:schemeClr val="tx1"/>
              </a:buClr>
              <a:buSzPct val="150000"/>
              <a:buFontTx/>
              <a:buChar char="-"/>
              <a:defRPr/>
            </a:pPr>
            <a:r>
              <a:rPr lang="en-US" sz="2200" dirty="0">
                <a:latin typeface="+mn-lt"/>
                <a:ea typeface="ＭＳ Ｐゴシック" charset="0"/>
                <a:cs typeface="ＭＳ Ｐゴシック" charset="0"/>
              </a:rPr>
              <a:t>EBAF Update</a:t>
            </a:r>
          </a:p>
          <a:p>
            <a:pPr marL="173038" indent="-173038" eaLnBrk="1" hangingPunct="1">
              <a:lnSpc>
                <a:spcPct val="90000"/>
              </a:lnSpc>
              <a:spcBef>
                <a:spcPts val="1200"/>
              </a:spcBef>
              <a:buClr>
                <a:schemeClr val="tx1"/>
              </a:buClr>
              <a:buSzPct val="150000"/>
              <a:buFontTx/>
              <a:buChar char="-"/>
              <a:defRPr/>
            </a:pPr>
            <a:r>
              <a:rPr lang="en-US" sz="2200" dirty="0" err="1">
                <a:latin typeface="+mn-lt"/>
                <a:ea typeface="ＭＳ Ｐゴシック" charset="0"/>
                <a:cs typeface="ＭＳ Ｐゴシック" charset="0"/>
              </a:rPr>
              <a:t>FLASHFlux</a:t>
            </a:r>
            <a:r>
              <a:rPr lang="en-US" sz="2200" dirty="0">
                <a:latin typeface="+mn-lt"/>
                <a:ea typeface="ＭＳ Ｐゴシック" charset="0"/>
                <a:cs typeface="ＭＳ Ｐゴシック" charset="0"/>
              </a:rPr>
              <a:t> Update</a:t>
            </a:r>
          </a:p>
          <a:p>
            <a:pPr marL="173038" indent="-173038" eaLnBrk="1" hangingPunct="1">
              <a:lnSpc>
                <a:spcPct val="90000"/>
              </a:lnSpc>
              <a:spcBef>
                <a:spcPts val="1200"/>
              </a:spcBef>
              <a:buClr>
                <a:schemeClr val="tx1"/>
              </a:buClr>
              <a:buSzPct val="150000"/>
              <a:buFontTx/>
              <a:buChar char="-"/>
              <a:defRPr/>
            </a:pPr>
            <a:r>
              <a:rPr lang="en-US" sz="2200" dirty="0">
                <a:latin typeface="+mn-lt"/>
                <a:ea typeface="ＭＳ Ｐゴシック" charset="0"/>
                <a:cs typeface="ＭＳ Ｐゴシック" charset="0"/>
              </a:rPr>
              <a:t>Data Management Team Update</a:t>
            </a:r>
          </a:p>
        </p:txBody>
      </p:sp>
      <p:sp>
        <p:nvSpPr>
          <p:cNvPr id="82946" name="Rectangle 2">
            <a:extLst>
              <a:ext uri="{FF2B5EF4-FFF2-40B4-BE49-F238E27FC236}">
                <a16:creationId xmlns:a16="http://schemas.microsoft.com/office/drawing/2014/main" id="{E0AEAD0A-E9D3-1C52-5D77-8CDF6995B77F}"/>
              </a:ext>
            </a:extLst>
          </p:cNvPr>
          <p:cNvSpPr>
            <a:spLocks noChangeArrowheads="1"/>
          </p:cNvSpPr>
          <p:nvPr/>
        </p:nvSpPr>
        <p:spPr bwMode="auto">
          <a:xfrm>
            <a:off x="1524000" y="139700"/>
            <a:ext cx="9144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9863" indent="-169863">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buClrTx/>
              <a:buSzTx/>
              <a:buFontTx/>
              <a:buNone/>
            </a:pPr>
            <a:r>
              <a:rPr lang="en-US" altLang="en-US" sz="2400" b="1">
                <a:solidFill>
                  <a:srgbClr val="FFFF00"/>
                </a:solidFill>
              </a:rPr>
              <a:t>CERES Technical Meeting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473" name="Group 6">
            <a:extLst>
              <a:ext uri="{FF2B5EF4-FFF2-40B4-BE49-F238E27FC236}">
                <a16:creationId xmlns:a16="http://schemas.microsoft.com/office/drawing/2014/main" id="{DCA72426-F6B8-79D6-CB85-492E730F8E91}"/>
              </a:ext>
            </a:extLst>
          </p:cNvPr>
          <p:cNvGrpSpPr>
            <a:grpSpLocks noChangeAspect="1"/>
          </p:cNvGrpSpPr>
          <p:nvPr/>
        </p:nvGrpSpPr>
        <p:grpSpPr bwMode="auto">
          <a:xfrm>
            <a:off x="1308100" y="747713"/>
            <a:ext cx="9575800" cy="5172075"/>
            <a:chOff x="5138064" y="2046513"/>
            <a:chExt cx="6691163" cy="3191774"/>
          </a:xfrm>
        </p:grpSpPr>
        <p:pic>
          <p:nvPicPr>
            <p:cNvPr id="105492" name="Picture 4" descr="Chart, line chart&#10;&#10;Description automatically generated">
              <a:extLst>
                <a:ext uri="{FF2B5EF4-FFF2-40B4-BE49-F238E27FC236}">
                  <a16:creationId xmlns:a16="http://schemas.microsoft.com/office/drawing/2014/main" id="{DD4643B9-E043-ACA0-ADE6-7086E5945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071" t="15453" r="2975" b="4787"/>
            <a:stretch>
              <a:fillRect/>
            </a:stretch>
          </p:blipFill>
          <p:spPr bwMode="auto">
            <a:xfrm>
              <a:off x="5617030" y="2046513"/>
              <a:ext cx="6212197" cy="319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93" name="Picture 5" descr="Chart, line chart&#10;&#10;Description automatically generated">
              <a:extLst>
                <a:ext uri="{FF2B5EF4-FFF2-40B4-BE49-F238E27FC236}">
                  <a16:creationId xmlns:a16="http://schemas.microsoft.com/office/drawing/2014/main" id="{BDC7A698-DB22-DC24-15EA-07EA707E9B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839" t="15453" r="92143" b="8379"/>
            <a:stretch>
              <a:fillRect/>
            </a:stretch>
          </p:blipFill>
          <p:spPr bwMode="auto">
            <a:xfrm>
              <a:off x="5138064" y="2046514"/>
              <a:ext cx="48985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a:extLst>
              <a:ext uri="{FF2B5EF4-FFF2-40B4-BE49-F238E27FC236}">
                <a16:creationId xmlns:a16="http://schemas.microsoft.com/office/drawing/2014/main" id="{DDE41481-CC9C-B9A2-C5AE-0CB9A921D24A}"/>
              </a:ext>
            </a:extLst>
          </p:cNvPr>
          <p:cNvSpPr txBox="1"/>
          <p:nvPr/>
        </p:nvSpPr>
        <p:spPr>
          <a:xfrm>
            <a:off x="1585913" y="5597525"/>
            <a:ext cx="919162" cy="338138"/>
          </a:xfrm>
          <a:prstGeom prst="rect">
            <a:avLst/>
          </a:prstGeom>
          <a:noFill/>
        </p:spPr>
        <p:txBody>
          <a:bodyPr wrap="none">
            <a:spAutoFit/>
          </a:bodyPr>
          <a:lstStyle/>
          <a:p>
            <a:pPr eaLnBrk="1" fontAlgn="auto" hangingPunct="1">
              <a:spcBef>
                <a:spcPts val="0"/>
              </a:spcBef>
              <a:spcAft>
                <a:spcPts val="0"/>
              </a:spcAft>
              <a:defRPr/>
            </a:pPr>
            <a:r>
              <a:rPr lang="en-US" sz="1600" dirty="0">
                <a:solidFill>
                  <a:srgbClr val="A5A5A5"/>
                </a:solidFill>
                <a:latin typeface="Calibri" panose="020F0502020204030204"/>
                <a:ea typeface="+mn-ea"/>
              </a:rPr>
              <a:t>Jan 2000</a:t>
            </a:r>
          </a:p>
        </p:txBody>
      </p:sp>
      <p:sp>
        <p:nvSpPr>
          <p:cNvPr id="9" name="TextBox 8">
            <a:extLst>
              <a:ext uri="{FF2B5EF4-FFF2-40B4-BE49-F238E27FC236}">
                <a16:creationId xmlns:a16="http://schemas.microsoft.com/office/drawing/2014/main" id="{E995D72E-B924-1BDA-3395-C7B075D22B46}"/>
              </a:ext>
            </a:extLst>
          </p:cNvPr>
          <p:cNvSpPr txBox="1"/>
          <p:nvPr/>
        </p:nvSpPr>
        <p:spPr>
          <a:xfrm>
            <a:off x="0" y="225425"/>
            <a:ext cx="12192000" cy="522288"/>
          </a:xfrm>
          <a:prstGeom prst="rect">
            <a:avLst/>
          </a:prstGeom>
          <a:noFill/>
        </p:spPr>
        <p:txBody>
          <a:bodyPr>
            <a:spAutoFit/>
          </a:bodyPr>
          <a:lstStyle/>
          <a:p>
            <a:pPr algn="ctr" eaLnBrk="1" fontAlgn="auto" hangingPunct="1">
              <a:spcBef>
                <a:spcPts val="0"/>
              </a:spcBef>
              <a:spcAft>
                <a:spcPts val="0"/>
              </a:spcAft>
              <a:defRPr/>
            </a:pPr>
            <a:r>
              <a:rPr lang="en-US" sz="2800" b="1" dirty="0">
                <a:solidFill>
                  <a:srgbClr val="0432FF"/>
                </a:solidFill>
                <a:latin typeface="Calibri" panose="020F0502020204030204"/>
                <a:ea typeface="+mn-ea"/>
              </a:rPr>
              <a:t>Niño 3.4 Index (ONI) Anomaly &amp; PDO Index (01/2000 – 03/2022)</a:t>
            </a:r>
          </a:p>
        </p:txBody>
      </p:sp>
      <p:sp>
        <p:nvSpPr>
          <p:cNvPr id="15" name="TextBox 14">
            <a:extLst>
              <a:ext uri="{FF2B5EF4-FFF2-40B4-BE49-F238E27FC236}">
                <a16:creationId xmlns:a16="http://schemas.microsoft.com/office/drawing/2014/main" id="{2C33B427-BC8D-D905-C22C-3194BD37BAA5}"/>
              </a:ext>
            </a:extLst>
          </p:cNvPr>
          <p:cNvSpPr txBox="1"/>
          <p:nvPr/>
        </p:nvSpPr>
        <p:spPr>
          <a:xfrm>
            <a:off x="7253288" y="785813"/>
            <a:ext cx="1190625" cy="368300"/>
          </a:xfrm>
          <a:prstGeom prst="rect">
            <a:avLst/>
          </a:prstGeom>
          <a:noFill/>
        </p:spPr>
        <p:txBody>
          <a:bodyPr wrap="none">
            <a:spAutoFit/>
          </a:bodyPr>
          <a:lstStyle/>
          <a:p>
            <a:pPr eaLnBrk="1" fontAlgn="auto" hangingPunct="1">
              <a:spcBef>
                <a:spcPts val="0"/>
              </a:spcBef>
              <a:spcAft>
                <a:spcPts val="0"/>
              </a:spcAft>
              <a:defRPr/>
            </a:pPr>
            <a:r>
              <a:rPr lang="en-US" dirty="0">
                <a:solidFill>
                  <a:srgbClr val="FF0000"/>
                </a:solidFill>
                <a:latin typeface="Calibri" panose="020F0502020204030204"/>
                <a:ea typeface="+mn-ea"/>
              </a:rPr>
              <a:t>2015-2016</a:t>
            </a:r>
          </a:p>
        </p:txBody>
      </p:sp>
      <p:sp>
        <p:nvSpPr>
          <p:cNvPr id="16" name="TextBox 15">
            <a:extLst>
              <a:ext uri="{FF2B5EF4-FFF2-40B4-BE49-F238E27FC236}">
                <a16:creationId xmlns:a16="http://schemas.microsoft.com/office/drawing/2014/main" id="{A28F7C6F-00E0-4D0C-EAF9-C6744AC6099D}"/>
              </a:ext>
            </a:extLst>
          </p:cNvPr>
          <p:cNvSpPr txBox="1"/>
          <p:nvPr/>
        </p:nvSpPr>
        <p:spPr>
          <a:xfrm>
            <a:off x="5500688" y="4319588"/>
            <a:ext cx="1190625" cy="369887"/>
          </a:xfrm>
          <a:prstGeom prst="rect">
            <a:avLst/>
          </a:prstGeom>
          <a:noFill/>
        </p:spPr>
        <p:txBody>
          <a:bodyPr wrap="none">
            <a:spAutoFit/>
          </a:bodyPr>
          <a:lstStyle/>
          <a:p>
            <a:pPr eaLnBrk="1" fontAlgn="auto" hangingPunct="1">
              <a:spcBef>
                <a:spcPts val="0"/>
              </a:spcBef>
              <a:spcAft>
                <a:spcPts val="0"/>
              </a:spcAft>
              <a:defRPr/>
            </a:pPr>
            <a:r>
              <a:rPr lang="en-US" dirty="0">
                <a:solidFill>
                  <a:srgbClr val="0432FF"/>
                </a:solidFill>
                <a:latin typeface="Calibri" panose="020F0502020204030204"/>
                <a:ea typeface="+mn-ea"/>
              </a:rPr>
              <a:t>2010-2012</a:t>
            </a:r>
          </a:p>
        </p:txBody>
      </p:sp>
      <p:sp>
        <p:nvSpPr>
          <p:cNvPr id="17" name="TextBox 16">
            <a:extLst>
              <a:ext uri="{FF2B5EF4-FFF2-40B4-BE49-F238E27FC236}">
                <a16:creationId xmlns:a16="http://schemas.microsoft.com/office/drawing/2014/main" id="{BD9D7178-9315-6F40-DFDB-9260F9899BA3}"/>
              </a:ext>
            </a:extLst>
          </p:cNvPr>
          <p:cNvSpPr txBox="1"/>
          <p:nvPr/>
        </p:nvSpPr>
        <p:spPr>
          <a:xfrm>
            <a:off x="5127625" y="1560513"/>
            <a:ext cx="1192213" cy="369887"/>
          </a:xfrm>
          <a:prstGeom prst="rect">
            <a:avLst/>
          </a:prstGeom>
          <a:noFill/>
        </p:spPr>
        <p:txBody>
          <a:bodyPr wrap="none">
            <a:spAutoFit/>
          </a:bodyPr>
          <a:lstStyle/>
          <a:p>
            <a:pPr eaLnBrk="1" fontAlgn="auto" hangingPunct="1">
              <a:spcBef>
                <a:spcPts val="0"/>
              </a:spcBef>
              <a:spcAft>
                <a:spcPts val="0"/>
              </a:spcAft>
              <a:defRPr/>
            </a:pPr>
            <a:r>
              <a:rPr lang="en-US" dirty="0">
                <a:solidFill>
                  <a:srgbClr val="FF0000"/>
                </a:solidFill>
                <a:latin typeface="Calibri" panose="020F0502020204030204"/>
                <a:ea typeface="+mn-ea"/>
              </a:rPr>
              <a:t>2009-2010</a:t>
            </a:r>
          </a:p>
        </p:txBody>
      </p:sp>
      <p:sp>
        <p:nvSpPr>
          <p:cNvPr id="18" name="TextBox 17">
            <a:extLst>
              <a:ext uri="{FF2B5EF4-FFF2-40B4-BE49-F238E27FC236}">
                <a16:creationId xmlns:a16="http://schemas.microsoft.com/office/drawing/2014/main" id="{7ECB50C9-FBC2-BAF3-57FD-328B4734BCA6}"/>
              </a:ext>
            </a:extLst>
          </p:cNvPr>
          <p:cNvSpPr txBox="1"/>
          <p:nvPr/>
        </p:nvSpPr>
        <p:spPr>
          <a:xfrm>
            <a:off x="4192588" y="4402138"/>
            <a:ext cx="1192212" cy="369887"/>
          </a:xfrm>
          <a:prstGeom prst="rect">
            <a:avLst/>
          </a:prstGeom>
          <a:noFill/>
        </p:spPr>
        <p:txBody>
          <a:bodyPr wrap="none">
            <a:spAutoFit/>
          </a:bodyPr>
          <a:lstStyle/>
          <a:p>
            <a:pPr eaLnBrk="1" fontAlgn="auto" hangingPunct="1">
              <a:spcBef>
                <a:spcPts val="0"/>
              </a:spcBef>
              <a:spcAft>
                <a:spcPts val="0"/>
              </a:spcAft>
              <a:defRPr/>
            </a:pPr>
            <a:r>
              <a:rPr lang="en-US" dirty="0">
                <a:solidFill>
                  <a:srgbClr val="0432FF"/>
                </a:solidFill>
                <a:latin typeface="Calibri" panose="020F0502020204030204"/>
                <a:ea typeface="+mn-ea"/>
              </a:rPr>
              <a:t>2007-2008</a:t>
            </a:r>
          </a:p>
        </p:txBody>
      </p:sp>
      <p:sp>
        <p:nvSpPr>
          <p:cNvPr id="19" name="TextBox 18">
            <a:extLst>
              <a:ext uri="{FF2B5EF4-FFF2-40B4-BE49-F238E27FC236}">
                <a16:creationId xmlns:a16="http://schemas.microsoft.com/office/drawing/2014/main" id="{C061507E-727C-5097-AEC9-17C5828E1073}"/>
              </a:ext>
            </a:extLst>
          </p:cNvPr>
          <p:cNvSpPr txBox="1"/>
          <p:nvPr/>
        </p:nvSpPr>
        <p:spPr>
          <a:xfrm>
            <a:off x="2489200" y="1930400"/>
            <a:ext cx="1192213" cy="368300"/>
          </a:xfrm>
          <a:prstGeom prst="rect">
            <a:avLst/>
          </a:prstGeom>
          <a:noFill/>
        </p:spPr>
        <p:txBody>
          <a:bodyPr wrap="none">
            <a:spAutoFit/>
          </a:bodyPr>
          <a:lstStyle/>
          <a:p>
            <a:pPr eaLnBrk="1" fontAlgn="auto" hangingPunct="1">
              <a:spcBef>
                <a:spcPts val="0"/>
              </a:spcBef>
              <a:spcAft>
                <a:spcPts val="0"/>
              </a:spcAft>
              <a:defRPr/>
            </a:pPr>
            <a:r>
              <a:rPr lang="en-US" dirty="0">
                <a:solidFill>
                  <a:srgbClr val="FF0000"/>
                </a:solidFill>
                <a:latin typeface="Calibri" panose="020F0502020204030204"/>
                <a:ea typeface="+mn-ea"/>
              </a:rPr>
              <a:t>2002-2003</a:t>
            </a:r>
          </a:p>
        </p:txBody>
      </p:sp>
      <p:sp>
        <p:nvSpPr>
          <p:cNvPr id="20" name="TextBox 19">
            <a:extLst>
              <a:ext uri="{FF2B5EF4-FFF2-40B4-BE49-F238E27FC236}">
                <a16:creationId xmlns:a16="http://schemas.microsoft.com/office/drawing/2014/main" id="{349174F9-101B-74AF-E2E3-F5ABBF788D40}"/>
              </a:ext>
            </a:extLst>
          </p:cNvPr>
          <p:cNvSpPr txBox="1"/>
          <p:nvPr/>
        </p:nvSpPr>
        <p:spPr>
          <a:xfrm>
            <a:off x="1449388" y="4319588"/>
            <a:ext cx="1190625" cy="369887"/>
          </a:xfrm>
          <a:prstGeom prst="rect">
            <a:avLst/>
          </a:prstGeom>
          <a:noFill/>
        </p:spPr>
        <p:txBody>
          <a:bodyPr wrap="none">
            <a:spAutoFit/>
          </a:bodyPr>
          <a:lstStyle/>
          <a:p>
            <a:pPr eaLnBrk="1" fontAlgn="auto" hangingPunct="1">
              <a:spcBef>
                <a:spcPts val="0"/>
              </a:spcBef>
              <a:spcAft>
                <a:spcPts val="0"/>
              </a:spcAft>
              <a:defRPr/>
            </a:pPr>
            <a:r>
              <a:rPr lang="en-US" dirty="0">
                <a:solidFill>
                  <a:srgbClr val="0432FF"/>
                </a:solidFill>
                <a:latin typeface="Calibri" panose="020F0502020204030204"/>
                <a:ea typeface="+mn-ea"/>
              </a:rPr>
              <a:t>1998-2001</a:t>
            </a:r>
          </a:p>
        </p:txBody>
      </p:sp>
      <p:sp>
        <p:nvSpPr>
          <p:cNvPr id="21" name="TextBox 20">
            <a:extLst>
              <a:ext uri="{FF2B5EF4-FFF2-40B4-BE49-F238E27FC236}">
                <a16:creationId xmlns:a16="http://schemas.microsoft.com/office/drawing/2014/main" id="{97F1B436-5CED-C10B-2F8A-AAD011315346}"/>
              </a:ext>
            </a:extLst>
          </p:cNvPr>
          <p:cNvSpPr txBox="1"/>
          <p:nvPr/>
        </p:nvSpPr>
        <p:spPr>
          <a:xfrm>
            <a:off x="4002088" y="2084388"/>
            <a:ext cx="1190625" cy="368300"/>
          </a:xfrm>
          <a:prstGeom prst="rect">
            <a:avLst/>
          </a:prstGeom>
          <a:noFill/>
        </p:spPr>
        <p:txBody>
          <a:bodyPr wrap="none">
            <a:spAutoFit/>
          </a:bodyPr>
          <a:lstStyle/>
          <a:p>
            <a:pPr eaLnBrk="1" fontAlgn="auto" hangingPunct="1">
              <a:spcBef>
                <a:spcPts val="0"/>
              </a:spcBef>
              <a:spcAft>
                <a:spcPts val="0"/>
              </a:spcAft>
              <a:defRPr/>
            </a:pPr>
            <a:r>
              <a:rPr lang="en-US" dirty="0">
                <a:solidFill>
                  <a:srgbClr val="FF0000"/>
                </a:solidFill>
                <a:latin typeface="Calibri" panose="020F0502020204030204"/>
                <a:ea typeface="+mn-ea"/>
              </a:rPr>
              <a:t>2006-2007</a:t>
            </a:r>
          </a:p>
        </p:txBody>
      </p:sp>
      <p:sp>
        <p:nvSpPr>
          <p:cNvPr id="22" name="TextBox 21">
            <a:extLst>
              <a:ext uri="{FF2B5EF4-FFF2-40B4-BE49-F238E27FC236}">
                <a16:creationId xmlns:a16="http://schemas.microsoft.com/office/drawing/2014/main" id="{A1661054-08DA-D327-6B2E-5E906B03459B}"/>
              </a:ext>
            </a:extLst>
          </p:cNvPr>
          <p:cNvSpPr txBox="1"/>
          <p:nvPr/>
        </p:nvSpPr>
        <p:spPr>
          <a:xfrm>
            <a:off x="8510588" y="2165350"/>
            <a:ext cx="1192212" cy="368300"/>
          </a:xfrm>
          <a:prstGeom prst="rect">
            <a:avLst/>
          </a:prstGeom>
          <a:noFill/>
        </p:spPr>
        <p:txBody>
          <a:bodyPr wrap="none">
            <a:spAutoFit/>
          </a:bodyPr>
          <a:lstStyle/>
          <a:p>
            <a:pPr eaLnBrk="1" fontAlgn="auto" hangingPunct="1">
              <a:spcBef>
                <a:spcPts val="0"/>
              </a:spcBef>
              <a:spcAft>
                <a:spcPts val="0"/>
              </a:spcAft>
              <a:defRPr/>
            </a:pPr>
            <a:r>
              <a:rPr lang="en-US" dirty="0">
                <a:solidFill>
                  <a:srgbClr val="FF0000"/>
                </a:solidFill>
                <a:latin typeface="Calibri" panose="020F0502020204030204"/>
                <a:ea typeface="+mn-ea"/>
              </a:rPr>
              <a:t>2018-2019</a:t>
            </a:r>
          </a:p>
        </p:txBody>
      </p:sp>
      <p:sp>
        <p:nvSpPr>
          <p:cNvPr id="23" name="TextBox 22">
            <a:extLst>
              <a:ext uri="{FF2B5EF4-FFF2-40B4-BE49-F238E27FC236}">
                <a16:creationId xmlns:a16="http://schemas.microsoft.com/office/drawing/2014/main" id="{7C29CC83-70A7-6D9B-401A-7F7905247A60}"/>
              </a:ext>
            </a:extLst>
          </p:cNvPr>
          <p:cNvSpPr txBox="1"/>
          <p:nvPr/>
        </p:nvSpPr>
        <p:spPr>
          <a:xfrm>
            <a:off x="9388475" y="4135438"/>
            <a:ext cx="1190625" cy="368300"/>
          </a:xfrm>
          <a:prstGeom prst="rect">
            <a:avLst/>
          </a:prstGeom>
          <a:noFill/>
        </p:spPr>
        <p:txBody>
          <a:bodyPr wrap="none">
            <a:spAutoFit/>
          </a:bodyPr>
          <a:lstStyle/>
          <a:p>
            <a:pPr eaLnBrk="1" fontAlgn="auto" hangingPunct="1">
              <a:spcBef>
                <a:spcPts val="0"/>
              </a:spcBef>
              <a:spcAft>
                <a:spcPts val="0"/>
              </a:spcAft>
              <a:defRPr/>
            </a:pPr>
            <a:r>
              <a:rPr lang="en-US" dirty="0">
                <a:solidFill>
                  <a:srgbClr val="0432FF"/>
                </a:solidFill>
                <a:latin typeface="Calibri" panose="020F0502020204030204"/>
                <a:ea typeface="+mn-ea"/>
              </a:rPr>
              <a:t>2020-2022</a:t>
            </a:r>
          </a:p>
        </p:txBody>
      </p:sp>
      <p:sp>
        <p:nvSpPr>
          <p:cNvPr id="37" name="Rectangle 36">
            <a:extLst>
              <a:ext uri="{FF2B5EF4-FFF2-40B4-BE49-F238E27FC236}">
                <a16:creationId xmlns:a16="http://schemas.microsoft.com/office/drawing/2014/main" id="{7F130B76-E3F8-C781-AA2B-35FA201590F8}"/>
              </a:ext>
            </a:extLst>
          </p:cNvPr>
          <p:cNvSpPr/>
          <p:nvPr/>
        </p:nvSpPr>
        <p:spPr>
          <a:xfrm>
            <a:off x="1992313" y="4881563"/>
            <a:ext cx="5183187" cy="63023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38" name="TextBox 37">
            <a:extLst>
              <a:ext uri="{FF2B5EF4-FFF2-40B4-BE49-F238E27FC236}">
                <a16:creationId xmlns:a16="http://schemas.microsoft.com/office/drawing/2014/main" id="{751C8F11-17AE-529F-2178-8EA56A0BD7C1}"/>
              </a:ext>
            </a:extLst>
          </p:cNvPr>
          <p:cNvSpPr txBox="1"/>
          <p:nvPr/>
        </p:nvSpPr>
        <p:spPr>
          <a:xfrm>
            <a:off x="3968750" y="4903788"/>
            <a:ext cx="1584325" cy="584200"/>
          </a:xfrm>
          <a:prstGeom prst="rect">
            <a:avLst/>
          </a:prstGeom>
          <a:noFill/>
        </p:spPr>
        <p:txBody>
          <a:bodyPr wrap="none">
            <a:spAutoFit/>
          </a:bodyPr>
          <a:lstStyle/>
          <a:p>
            <a:pPr algn="ctr" eaLnBrk="1" fontAlgn="auto" hangingPunct="1">
              <a:spcBef>
                <a:spcPts val="0"/>
              </a:spcBef>
              <a:spcAft>
                <a:spcPts val="0"/>
              </a:spcAft>
              <a:defRPr/>
            </a:pPr>
            <a:r>
              <a:rPr lang="en-US" dirty="0">
                <a:solidFill>
                  <a:prstClr val="black"/>
                </a:solidFill>
                <a:latin typeface="Calibri" panose="020F0502020204030204"/>
                <a:ea typeface="+mn-ea"/>
              </a:rPr>
              <a:t>&lt;PDO&gt; = </a:t>
            </a:r>
            <a:r>
              <a:rPr lang="en-US" dirty="0">
                <a:solidFill>
                  <a:prstClr val="black"/>
                </a:solidFill>
                <a:latin typeface="Symbol" pitchFamily="2" charset="2"/>
                <a:ea typeface="+mn-ea"/>
              </a:rPr>
              <a:t>-</a:t>
            </a:r>
            <a:r>
              <a:rPr lang="en-US" dirty="0">
                <a:solidFill>
                  <a:prstClr val="black"/>
                </a:solidFill>
                <a:latin typeface="Calibri" panose="020F0502020204030204"/>
                <a:ea typeface="+mn-ea"/>
              </a:rPr>
              <a:t>0.87</a:t>
            </a:r>
          </a:p>
          <a:p>
            <a:pPr algn="ctr" eaLnBrk="1" fontAlgn="auto" hangingPunct="1">
              <a:spcBef>
                <a:spcPts val="0"/>
              </a:spcBef>
              <a:spcAft>
                <a:spcPts val="0"/>
              </a:spcAft>
              <a:defRPr/>
            </a:pPr>
            <a:r>
              <a:rPr lang="en-US" sz="1400" dirty="0">
                <a:solidFill>
                  <a:prstClr val="black"/>
                </a:solidFill>
                <a:latin typeface="Calibri" panose="020F0502020204030204"/>
                <a:ea typeface="+mn-ea"/>
              </a:rPr>
              <a:t>(Jan 00 – Feb 14)</a:t>
            </a:r>
          </a:p>
        </p:txBody>
      </p:sp>
      <p:sp>
        <p:nvSpPr>
          <p:cNvPr id="39" name="Rectangle 38">
            <a:extLst>
              <a:ext uri="{FF2B5EF4-FFF2-40B4-BE49-F238E27FC236}">
                <a16:creationId xmlns:a16="http://schemas.microsoft.com/office/drawing/2014/main" id="{BC52BFE1-7BC3-B9DE-D427-7FFDF0ECA45A}"/>
              </a:ext>
            </a:extLst>
          </p:cNvPr>
          <p:cNvSpPr/>
          <p:nvPr/>
        </p:nvSpPr>
        <p:spPr>
          <a:xfrm>
            <a:off x="7072313" y="4886325"/>
            <a:ext cx="1371600" cy="630238"/>
          </a:xfrm>
          <a:prstGeom prst="rect">
            <a:avLst/>
          </a:prstGeom>
          <a:solidFill>
            <a:srgbClr val="FFB9B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42" name="TextBox 41">
            <a:extLst>
              <a:ext uri="{FF2B5EF4-FFF2-40B4-BE49-F238E27FC236}">
                <a16:creationId xmlns:a16="http://schemas.microsoft.com/office/drawing/2014/main" id="{5CF36689-082D-1EC9-B58C-8C86BDE0AAC5}"/>
              </a:ext>
            </a:extLst>
          </p:cNvPr>
          <p:cNvSpPr txBox="1"/>
          <p:nvPr/>
        </p:nvSpPr>
        <p:spPr>
          <a:xfrm>
            <a:off x="6923088" y="4903788"/>
            <a:ext cx="1717675" cy="862012"/>
          </a:xfrm>
          <a:prstGeom prst="rect">
            <a:avLst/>
          </a:prstGeom>
          <a:noFill/>
        </p:spPr>
        <p:txBody>
          <a:bodyPr>
            <a:spAutoFit/>
          </a:bodyPr>
          <a:lstStyle/>
          <a:p>
            <a:pPr algn="ctr" eaLnBrk="1" fontAlgn="auto" hangingPunct="1">
              <a:spcBef>
                <a:spcPts val="0"/>
              </a:spcBef>
              <a:spcAft>
                <a:spcPts val="0"/>
              </a:spcAft>
              <a:defRPr/>
            </a:pPr>
            <a:r>
              <a:rPr lang="en-US" dirty="0">
                <a:solidFill>
                  <a:prstClr val="black"/>
                </a:solidFill>
                <a:latin typeface="Calibri" panose="020F0502020204030204"/>
                <a:ea typeface="+mn-ea"/>
              </a:rPr>
              <a:t>&lt;PDO&gt; = 0.7</a:t>
            </a:r>
          </a:p>
          <a:p>
            <a:pPr algn="ctr" eaLnBrk="1" fontAlgn="auto" hangingPunct="1">
              <a:spcBef>
                <a:spcPts val="0"/>
              </a:spcBef>
              <a:spcAft>
                <a:spcPts val="0"/>
              </a:spcAft>
              <a:defRPr/>
            </a:pPr>
            <a:r>
              <a:rPr lang="en-US" sz="1400" dirty="0">
                <a:solidFill>
                  <a:prstClr val="black"/>
                </a:solidFill>
                <a:latin typeface="Calibri" panose="020F0502020204030204"/>
                <a:ea typeface="+mn-ea"/>
              </a:rPr>
              <a:t>(Mar 14 – Jun 17)</a:t>
            </a:r>
          </a:p>
          <a:p>
            <a:pPr eaLnBrk="1" fontAlgn="auto" hangingPunct="1">
              <a:spcBef>
                <a:spcPts val="0"/>
              </a:spcBef>
              <a:spcAft>
                <a:spcPts val="0"/>
              </a:spcAft>
              <a:defRPr/>
            </a:pPr>
            <a:endParaRPr lang="en-US" dirty="0">
              <a:solidFill>
                <a:prstClr val="black"/>
              </a:solidFill>
              <a:latin typeface="Calibri" panose="020F0502020204030204"/>
              <a:ea typeface="+mn-ea"/>
            </a:endParaRPr>
          </a:p>
        </p:txBody>
      </p:sp>
      <p:sp>
        <p:nvSpPr>
          <p:cNvPr id="43" name="Rectangle 42">
            <a:extLst>
              <a:ext uri="{FF2B5EF4-FFF2-40B4-BE49-F238E27FC236}">
                <a16:creationId xmlns:a16="http://schemas.microsoft.com/office/drawing/2014/main" id="{366001C0-B3BD-6BF6-B027-37445826762C}"/>
              </a:ext>
            </a:extLst>
          </p:cNvPr>
          <p:cNvSpPr/>
          <p:nvPr/>
        </p:nvSpPr>
        <p:spPr>
          <a:xfrm>
            <a:off x="8442325" y="4881563"/>
            <a:ext cx="1717675" cy="63023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prstClr val="white"/>
              </a:solidFill>
            </a:endParaRPr>
          </a:p>
        </p:txBody>
      </p:sp>
      <p:sp>
        <p:nvSpPr>
          <p:cNvPr id="44" name="TextBox 43">
            <a:extLst>
              <a:ext uri="{FF2B5EF4-FFF2-40B4-BE49-F238E27FC236}">
                <a16:creationId xmlns:a16="http://schemas.microsoft.com/office/drawing/2014/main" id="{07064A86-F25E-EB71-A3F0-3A38806671B7}"/>
              </a:ext>
            </a:extLst>
          </p:cNvPr>
          <p:cNvSpPr txBox="1"/>
          <p:nvPr/>
        </p:nvSpPr>
        <p:spPr>
          <a:xfrm>
            <a:off x="8548688" y="4903788"/>
            <a:ext cx="1585912" cy="585787"/>
          </a:xfrm>
          <a:prstGeom prst="rect">
            <a:avLst/>
          </a:prstGeom>
          <a:noFill/>
        </p:spPr>
        <p:txBody>
          <a:bodyPr wrap="none">
            <a:spAutoFit/>
          </a:bodyPr>
          <a:lstStyle/>
          <a:p>
            <a:pPr algn="ctr" eaLnBrk="1" fontAlgn="auto" hangingPunct="1">
              <a:spcBef>
                <a:spcPts val="0"/>
              </a:spcBef>
              <a:spcAft>
                <a:spcPts val="0"/>
              </a:spcAft>
              <a:defRPr/>
            </a:pPr>
            <a:r>
              <a:rPr lang="en-US" dirty="0">
                <a:solidFill>
                  <a:prstClr val="black"/>
                </a:solidFill>
                <a:latin typeface="Calibri" panose="020F0502020204030204"/>
                <a:ea typeface="+mn-ea"/>
              </a:rPr>
              <a:t>&lt;PDO&gt; = </a:t>
            </a:r>
            <a:r>
              <a:rPr lang="en-US" dirty="0">
                <a:solidFill>
                  <a:prstClr val="black"/>
                </a:solidFill>
                <a:latin typeface="Symbol" pitchFamily="2" charset="2"/>
                <a:ea typeface="+mn-ea"/>
              </a:rPr>
              <a:t>-</a:t>
            </a:r>
            <a:r>
              <a:rPr lang="en-US" dirty="0">
                <a:solidFill>
                  <a:prstClr val="black"/>
                </a:solidFill>
                <a:latin typeface="Calibri" panose="020F0502020204030204"/>
                <a:ea typeface="+mn-ea"/>
              </a:rPr>
              <a:t>0.89</a:t>
            </a:r>
          </a:p>
          <a:p>
            <a:pPr algn="ctr" eaLnBrk="1" fontAlgn="auto" hangingPunct="1">
              <a:spcBef>
                <a:spcPts val="0"/>
              </a:spcBef>
              <a:spcAft>
                <a:spcPts val="0"/>
              </a:spcAft>
              <a:defRPr/>
            </a:pPr>
            <a:r>
              <a:rPr lang="en-US" sz="1400" dirty="0">
                <a:solidFill>
                  <a:prstClr val="black"/>
                </a:solidFill>
                <a:latin typeface="Calibri" panose="020F0502020204030204"/>
                <a:ea typeface="+mn-ea"/>
              </a:rPr>
              <a:t>(Jul 17 – Mar 22)</a:t>
            </a:r>
          </a:p>
        </p:txBody>
      </p:sp>
      <p:sp>
        <p:nvSpPr>
          <p:cNvPr id="47" name="TextBox 46">
            <a:extLst>
              <a:ext uri="{FF2B5EF4-FFF2-40B4-BE49-F238E27FC236}">
                <a16:creationId xmlns:a16="http://schemas.microsoft.com/office/drawing/2014/main" id="{F2C0E55D-7E7A-1946-DFF2-CF534E3F4273}"/>
              </a:ext>
            </a:extLst>
          </p:cNvPr>
          <p:cNvSpPr txBox="1"/>
          <p:nvPr/>
        </p:nvSpPr>
        <p:spPr>
          <a:xfrm rot="16200000">
            <a:off x="-459581" y="2699544"/>
            <a:ext cx="2778125" cy="461963"/>
          </a:xfrm>
          <a:prstGeom prst="rect">
            <a:avLst/>
          </a:prstGeom>
          <a:noFill/>
        </p:spPr>
        <p:txBody>
          <a:bodyPr>
            <a:spAutoFit/>
          </a:bodyPr>
          <a:lstStyle/>
          <a:p>
            <a:pPr eaLnBrk="1" fontAlgn="auto" hangingPunct="1">
              <a:spcBef>
                <a:spcPts val="0"/>
              </a:spcBef>
              <a:spcAft>
                <a:spcPts val="0"/>
              </a:spcAft>
              <a:defRPr/>
            </a:pPr>
            <a:r>
              <a:rPr lang="en-US" sz="2400" dirty="0">
                <a:solidFill>
                  <a:srgbClr val="0432FF"/>
                </a:solidFill>
                <a:latin typeface="Calibri" panose="020F0502020204030204"/>
                <a:ea typeface="+mn-ea"/>
              </a:rPr>
              <a:t>Niño 3.4 Index (</a:t>
            </a:r>
            <a:r>
              <a:rPr lang="en-US" sz="2400" baseline="30000" dirty="0" err="1">
                <a:solidFill>
                  <a:srgbClr val="0432FF"/>
                </a:solidFill>
                <a:latin typeface="Calibri" panose="020F0502020204030204"/>
                <a:ea typeface="+mn-ea"/>
              </a:rPr>
              <a:t>o</a:t>
            </a:r>
            <a:r>
              <a:rPr lang="en-US" sz="2400" dirty="0" err="1">
                <a:solidFill>
                  <a:srgbClr val="0432FF"/>
                </a:solidFill>
                <a:latin typeface="Calibri" panose="020F0502020204030204"/>
                <a:ea typeface="+mn-ea"/>
              </a:rPr>
              <a:t>C</a:t>
            </a:r>
            <a:r>
              <a:rPr lang="en-US" sz="2400" dirty="0">
                <a:solidFill>
                  <a:srgbClr val="0432FF"/>
                </a:solidFill>
                <a:latin typeface="Calibri" panose="020F0502020204030204"/>
                <a:ea typeface="+mn-ea"/>
              </a:rPr>
              <a:t>) </a:t>
            </a:r>
            <a:endParaRPr lang="en-US" sz="2400" dirty="0">
              <a:solidFill>
                <a:prstClr val="black"/>
              </a:solidFill>
              <a:latin typeface="Calibri" panose="020F0502020204030204"/>
              <a:ea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4994" name="Picture 2" descr="A picture containing graphical user interface&#10;&#10;Description automatically generated">
            <a:extLst>
              <a:ext uri="{FF2B5EF4-FFF2-40B4-BE49-F238E27FC236}">
                <a16:creationId xmlns:a16="http://schemas.microsoft.com/office/drawing/2014/main" id="{A0C69DE2-AA91-C248-742F-EAD20AD04F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521" r="5695"/>
          <a:stretch>
            <a:fillRect/>
          </a:stretch>
        </p:blipFill>
        <p:spPr bwMode="auto">
          <a:xfrm>
            <a:off x="123825" y="639763"/>
            <a:ext cx="6875463" cy="615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TextBox 4">
            <a:extLst>
              <a:ext uri="{FF2B5EF4-FFF2-40B4-BE49-F238E27FC236}">
                <a16:creationId xmlns:a16="http://schemas.microsoft.com/office/drawing/2014/main" id="{208099C7-FA12-0FFB-C19E-552240B2C905}"/>
              </a:ext>
            </a:extLst>
          </p:cNvPr>
          <p:cNvSpPr txBox="1">
            <a:spLocks noChangeArrowheads="1"/>
          </p:cNvSpPr>
          <p:nvPr/>
        </p:nvSpPr>
        <p:spPr bwMode="auto">
          <a:xfrm>
            <a:off x="0" y="136525"/>
            <a:ext cx="76263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Tx/>
              <a:buNone/>
            </a:pPr>
            <a:r>
              <a:rPr lang="en-US" altLang="en-US" sz="1800" b="1">
                <a:solidFill>
                  <a:srgbClr val="000000"/>
                </a:solidFill>
              </a:rPr>
              <a:t>Global Mean All-Sky TOA Flux Anomalies &amp; Multivariate ENSO Index (CERES EBAF Ed4.1; 03/2000 – 01/2022)</a:t>
            </a:r>
          </a:p>
        </p:txBody>
      </p:sp>
      <p:sp>
        <p:nvSpPr>
          <p:cNvPr id="4" name="TextBox 3">
            <a:extLst>
              <a:ext uri="{FF2B5EF4-FFF2-40B4-BE49-F238E27FC236}">
                <a16:creationId xmlns:a16="http://schemas.microsoft.com/office/drawing/2014/main" id="{2C5FCFB1-A697-C9DA-A3AA-A3FE3BB9F417}"/>
              </a:ext>
            </a:extLst>
          </p:cNvPr>
          <p:cNvSpPr txBox="1"/>
          <p:nvPr/>
        </p:nvSpPr>
        <p:spPr>
          <a:xfrm>
            <a:off x="7626350" y="939800"/>
            <a:ext cx="4311650" cy="2584450"/>
          </a:xfrm>
          <a:prstGeom prst="rect">
            <a:avLst/>
          </a:prstGeom>
          <a:noFill/>
          <a:ln>
            <a:solidFill>
              <a:srgbClr val="0432FF"/>
            </a:solidFill>
          </a:ln>
        </p:spPr>
        <p:txBody>
          <a:bodyPr>
            <a:spAutoFit/>
          </a:bodyPr>
          <a:lstStyle/>
          <a:p>
            <a:pPr algn="ctr" eaLnBrk="1" fontAlgn="auto" hangingPunct="1">
              <a:spcBef>
                <a:spcPts val="0"/>
              </a:spcBef>
              <a:spcAft>
                <a:spcPts val="0"/>
              </a:spcAft>
              <a:defRPr/>
            </a:pPr>
            <a:r>
              <a:rPr lang="en-US" b="1" u="sng" dirty="0">
                <a:solidFill>
                  <a:prstClr val="black"/>
                </a:solidFill>
                <a:latin typeface="Calibri" panose="020F0502020204030204"/>
                <a:ea typeface="+mn-ea"/>
              </a:rPr>
              <a:t>EBAF Trends (03/2000-01/2022)</a:t>
            </a:r>
          </a:p>
          <a:p>
            <a:pPr algn="ctr" eaLnBrk="1" fontAlgn="auto" hangingPunct="1">
              <a:spcBef>
                <a:spcPts val="0"/>
              </a:spcBef>
              <a:spcAft>
                <a:spcPts val="0"/>
              </a:spcAft>
              <a:defRPr/>
            </a:pPr>
            <a:endParaRPr lang="en-US" dirty="0">
              <a:solidFill>
                <a:prstClr val="black"/>
              </a:solidFill>
              <a:latin typeface="Calibri" panose="020F0502020204030204"/>
              <a:ea typeface="+mn-ea"/>
            </a:endParaRPr>
          </a:p>
          <a:p>
            <a:pPr algn="ctr" eaLnBrk="1" fontAlgn="auto" hangingPunct="1">
              <a:spcBef>
                <a:spcPts val="0"/>
              </a:spcBef>
              <a:spcAft>
                <a:spcPts val="0"/>
              </a:spcAft>
              <a:defRPr/>
            </a:pPr>
            <a:r>
              <a:rPr lang="en-US" b="1" dirty="0">
                <a:solidFill>
                  <a:srgbClr val="0432FF"/>
                </a:solidFill>
                <a:latin typeface="Calibri" panose="020F0502020204030204"/>
                <a:ea typeface="+mn-ea"/>
              </a:rPr>
              <a:t>ASR: 0.69 </a:t>
            </a:r>
            <a:r>
              <a:rPr lang="en-US" b="1" u="sng" dirty="0">
                <a:solidFill>
                  <a:srgbClr val="0432FF"/>
                </a:solidFill>
                <a:latin typeface="Calibri" panose="020F0502020204030204"/>
                <a:ea typeface="+mn-ea"/>
              </a:rPr>
              <a:t>+</a:t>
            </a:r>
            <a:r>
              <a:rPr lang="en-US" b="1" dirty="0">
                <a:solidFill>
                  <a:srgbClr val="0432FF"/>
                </a:solidFill>
                <a:latin typeface="Calibri" panose="020F0502020204030204"/>
                <a:ea typeface="+mn-ea"/>
              </a:rPr>
              <a:t> 0.20 Wm</a:t>
            </a:r>
            <a:r>
              <a:rPr lang="en-US" b="1" baseline="30000" dirty="0">
                <a:solidFill>
                  <a:srgbClr val="0432FF"/>
                </a:solidFill>
                <a:latin typeface="Calibri" panose="020F0502020204030204"/>
                <a:ea typeface="+mn-ea"/>
              </a:rPr>
              <a:t>-2</a:t>
            </a:r>
            <a:r>
              <a:rPr lang="en-US" b="1" dirty="0">
                <a:solidFill>
                  <a:srgbClr val="0432FF"/>
                </a:solidFill>
                <a:latin typeface="Calibri" panose="020F0502020204030204"/>
                <a:ea typeface="+mn-ea"/>
              </a:rPr>
              <a:t> per decade</a:t>
            </a:r>
          </a:p>
          <a:p>
            <a:pPr algn="ctr" eaLnBrk="1" fontAlgn="auto" hangingPunct="1">
              <a:spcBef>
                <a:spcPts val="0"/>
              </a:spcBef>
              <a:spcAft>
                <a:spcPts val="0"/>
              </a:spcAft>
              <a:defRPr/>
            </a:pPr>
            <a:endParaRPr lang="en-US" b="1" dirty="0">
              <a:solidFill>
                <a:prstClr val="black"/>
              </a:solidFill>
              <a:latin typeface="Calibri" panose="020F0502020204030204"/>
              <a:ea typeface="+mn-ea"/>
            </a:endParaRPr>
          </a:p>
          <a:p>
            <a:pPr algn="ctr" eaLnBrk="1" fontAlgn="auto" hangingPunct="1">
              <a:spcBef>
                <a:spcPts val="0"/>
              </a:spcBef>
              <a:spcAft>
                <a:spcPts val="0"/>
              </a:spcAft>
              <a:defRPr/>
            </a:pPr>
            <a:endParaRPr lang="en-US" b="1" dirty="0">
              <a:solidFill>
                <a:prstClr val="black"/>
              </a:solidFill>
              <a:latin typeface="Calibri" panose="020F0502020204030204"/>
              <a:ea typeface="+mn-ea"/>
            </a:endParaRPr>
          </a:p>
          <a:p>
            <a:pPr algn="ctr" eaLnBrk="1" fontAlgn="auto" hangingPunct="1">
              <a:spcBef>
                <a:spcPts val="0"/>
              </a:spcBef>
              <a:spcAft>
                <a:spcPts val="0"/>
              </a:spcAft>
              <a:defRPr/>
            </a:pPr>
            <a:r>
              <a:rPr lang="en-US" b="1" dirty="0">
                <a:solidFill>
                  <a:srgbClr val="FF0000"/>
                </a:solidFill>
                <a:latin typeface="Calibri" panose="020F0502020204030204"/>
                <a:ea typeface="+mn-ea"/>
              </a:rPr>
              <a:t>LW: -0.27 </a:t>
            </a:r>
            <a:r>
              <a:rPr lang="en-US" b="1" u="sng" dirty="0">
                <a:solidFill>
                  <a:srgbClr val="FF0000"/>
                </a:solidFill>
                <a:latin typeface="Calibri" panose="020F0502020204030204"/>
                <a:ea typeface="+mn-ea"/>
              </a:rPr>
              <a:t>+</a:t>
            </a:r>
            <a:r>
              <a:rPr lang="en-US" b="1" dirty="0">
                <a:solidFill>
                  <a:srgbClr val="FF0000"/>
                </a:solidFill>
                <a:latin typeface="Calibri" panose="020F0502020204030204"/>
                <a:ea typeface="+mn-ea"/>
              </a:rPr>
              <a:t> 0.21 Wm</a:t>
            </a:r>
            <a:r>
              <a:rPr lang="en-US" b="1" baseline="30000" dirty="0">
                <a:solidFill>
                  <a:srgbClr val="FF0000"/>
                </a:solidFill>
                <a:latin typeface="Calibri" panose="020F0502020204030204"/>
                <a:ea typeface="+mn-ea"/>
              </a:rPr>
              <a:t>-2</a:t>
            </a:r>
            <a:r>
              <a:rPr lang="en-US" b="1" dirty="0">
                <a:solidFill>
                  <a:srgbClr val="FF0000"/>
                </a:solidFill>
                <a:latin typeface="Calibri" panose="020F0502020204030204"/>
                <a:ea typeface="+mn-ea"/>
              </a:rPr>
              <a:t> per decade</a:t>
            </a:r>
          </a:p>
          <a:p>
            <a:pPr algn="ctr" eaLnBrk="1" fontAlgn="auto" hangingPunct="1">
              <a:spcBef>
                <a:spcPts val="0"/>
              </a:spcBef>
              <a:spcAft>
                <a:spcPts val="0"/>
              </a:spcAft>
              <a:defRPr/>
            </a:pPr>
            <a:endParaRPr lang="en-US" b="1" dirty="0">
              <a:solidFill>
                <a:srgbClr val="FF0000"/>
              </a:solidFill>
              <a:latin typeface="Calibri" panose="020F0502020204030204"/>
              <a:ea typeface="+mn-ea"/>
            </a:endParaRPr>
          </a:p>
          <a:p>
            <a:pPr algn="ctr" eaLnBrk="1" fontAlgn="auto" hangingPunct="1">
              <a:spcBef>
                <a:spcPts val="0"/>
              </a:spcBef>
              <a:spcAft>
                <a:spcPts val="0"/>
              </a:spcAft>
              <a:defRPr/>
            </a:pPr>
            <a:endParaRPr lang="en-US" b="1" dirty="0">
              <a:solidFill>
                <a:prstClr val="black"/>
              </a:solidFill>
              <a:latin typeface="Calibri" panose="020F0502020204030204"/>
              <a:ea typeface="+mn-ea"/>
            </a:endParaRPr>
          </a:p>
          <a:p>
            <a:pPr algn="ctr" eaLnBrk="1" fontAlgn="auto" hangingPunct="1">
              <a:spcBef>
                <a:spcPts val="0"/>
              </a:spcBef>
              <a:spcAft>
                <a:spcPts val="0"/>
              </a:spcAft>
              <a:defRPr/>
            </a:pPr>
            <a:r>
              <a:rPr lang="en-US" b="1" dirty="0">
                <a:solidFill>
                  <a:srgbClr val="008F00"/>
                </a:solidFill>
                <a:latin typeface="Calibri" panose="020F0502020204030204"/>
                <a:ea typeface="+mn-ea"/>
              </a:rPr>
              <a:t>NET: 0.42 </a:t>
            </a:r>
            <a:r>
              <a:rPr lang="en-US" b="1" u="sng" dirty="0">
                <a:solidFill>
                  <a:srgbClr val="008F00"/>
                </a:solidFill>
                <a:latin typeface="Calibri" panose="020F0502020204030204"/>
                <a:ea typeface="+mn-ea"/>
              </a:rPr>
              <a:t>+</a:t>
            </a:r>
            <a:r>
              <a:rPr lang="en-US" b="1" dirty="0">
                <a:solidFill>
                  <a:srgbClr val="008F00"/>
                </a:solidFill>
                <a:latin typeface="Calibri" panose="020F0502020204030204"/>
                <a:ea typeface="+mn-ea"/>
              </a:rPr>
              <a:t> 0.20 Wm</a:t>
            </a:r>
            <a:r>
              <a:rPr lang="en-US" b="1" baseline="30000" dirty="0">
                <a:solidFill>
                  <a:srgbClr val="008F00"/>
                </a:solidFill>
                <a:latin typeface="Calibri" panose="020F0502020204030204"/>
                <a:ea typeface="+mn-ea"/>
              </a:rPr>
              <a:t>-2</a:t>
            </a:r>
            <a:r>
              <a:rPr lang="en-US" b="1" dirty="0">
                <a:solidFill>
                  <a:srgbClr val="008F00"/>
                </a:solidFill>
                <a:latin typeface="Calibri" panose="020F0502020204030204"/>
                <a:ea typeface="+mn-ea"/>
              </a:rPr>
              <a:t> per decade</a:t>
            </a:r>
          </a:p>
        </p:txBody>
      </p:sp>
      <p:sp>
        <p:nvSpPr>
          <p:cNvPr id="5" name="TextBox 4">
            <a:extLst>
              <a:ext uri="{FF2B5EF4-FFF2-40B4-BE49-F238E27FC236}">
                <a16:creationId xmlns:a16="http://schemas.microsoft.com/office/drawing/2014/main" id="{06AC6B49-0A84-C854-A99A-575FB13739F2}"/>
              </a:ext>
            </a:extLst>
          </p:cNvPr>
          <p:cNvSpPr txBox="1"/>
          <p:nvPr/>
        </p:nvSpPr>
        <p:spPr>
          <a:xfrm>
            <a:off x="7539038" y="3878263"/>
            <a:ext cx="4398962" cy="1476375"/>
          </a:xfrm>
          <a:prstGeom prst="rect">
            <a:avLst/>
          </a:prstGeom>
          <a:solidFill>
            <a:srgbClr val="0432FF"/>
          </a:solidFill>
        </p:spPr>
        <p:txBody>
          <a:bodyPr>
            <a:spAutoFit/>
          </a:bodyPr>
          <a:lstStyle/>
          <a:p>
            <a:pPr algn="ctr" eaLnBrk="1" fontAlgn="auto" hangingPunct="1">
              <a:spcBef>
                <a:spcPts val="0"/>
              </a:spcBef>
              <a:spcAft>
                <a:spcPts val="0"/>
              </a:spcAft>
              <a:defRPr/>
            </a:pPr>
            <a:r>
              <a:rPr lang="en-US" b="1" u="sng" dirty="0">
                <a:solidFill>
                  <a:srgbClr val="FFFF00"/>
                </a:solidFill>
                <a:latin typeface="Calibri" panose="020F0502020204030204"/>
                <a:ea typeface="+mn-ea"/>
              </a:rPr>
              <a:t>EEI Changes: First and Last 5 years</a:t>
            </a:r>
          </a:p>
          <a:p>
            <a:pPr marL="290513" lvl="1" indent="-117475" eaLnBrk="1" fontAlgn="auto" hangingPunct="1">
              <a:spcBef>
                <a:spcPts val="0"/>
              </a:spcBef>
              <a:spcAft>
                <a:spcPts val="0"/>
              </a:spcAft>
              <a:buFont typeface="Arial" panose="020B0604020202020204" pitchFamily="34" charset="0"/>
              <a:buChar char="•"/>
              <a:defRPr/>
            </a:pPr>
            <a:r>
              <a:rPr lang="en-US" b="1" dirty="0">
                <a:solidFill>
                  <a:srgbClr val="FFFF00"/>
                </a:solidFill>
                <a:latin typeface="Calibri" panose="020F0502020204030204"/>
                <a:ea typeface="+mn-ea"/>
              </a:rPr>
              <a:t>EEI (03/2000—02/2005): 0.44 Wm</a:t>
            </a:r>
            <a:r>
              <a:rPr lang="en-US" b="1" baseline="30000" dirty="0">
                <a:solidFill>
                  <a:srgbClr val="FFFF00"/>
                </a:solidFill>
                <a:latin typeface="Calibri" panose="020F0502020204030204"/>
                <a:ea typeface="+mn-ea"/>
              </a:rPr>
              <a:t>-2</a:t>
            </a:r>
          </a:p>
          <a:p>
            <a:pPr marL="290513" lvl="1" indent="-117475" eaLnBrk="1" fontAlgn="auto" hangingPunct="1">
              <a:spcBef>
                <a:spcPts val="0"/>
              </a:spcBef>
              <a:spcAft>
                <a:spcPts val="0"/>
              </a:spcAft>
              <a:buFont typeface="Arial" panose="020B0604020202020204" pitchFamily="34" charset="0"/>
              <a:buChar char="•"/>
              <a:defRPr/>
            </a:pPr>
            <a:r>
              <a:rPr lang="en-US" b="1" dirty="0">
                <a:solidFill>
                  <a:srgbClr val="FFFF00"/>
                </a:solidFill>
                <a:latin typeface="Calibri" panose="020F0502020204030204"/>
                <a:ea typeface="+mn-ea"/>
              </a:rPr>
              <a:t>EEI (02/2017</a:t>
            </a:r>
            <a:r>
              <a:rPr lang="en-US" b="1" dirty="0">
                <a:solidFill>
                  <a:srgbClr val="FFFF00"/>
                </a:solidFill>
                <a:latin typeface="Calibri" panose="020F0502020204030204"/>
              </a:rPr>
              <a:t>—</a:t>
            </a:r>
            <a:r>
              <a:rPr lang="en-US" b="1" dirty="0">
                <a:solidFill>
                  <a:srgbClr val="FFFF00"/>
                </a:solidFill>
                <a:latin typeface="Calibri" panose="020F0502020204030204"/>
                <a:ea typeface="+mn-ea"/>
              </a:rPr>
              <a:t>01/2022): 1.14 Wm</a:t>
            </a:r>
            <a:r>
              <a:rPr lang="en-US" b="1" baseline="30000" dirty="0">
                <a:solidFill>
                  <a:srgbClr val="FFFF00"/>
                </a:solidFill>
                <a:latin typeface="Calibri" panose="020F0502020204030204"/>
                <a:ea typeface="+mn-ea"/>
              </a:rPr>
              <a:t>-2</a:t>
            </a:r>
          </a:p>
          <a:p>
            <a:pPr marL="290513" lvl="1" indent="-117475" eaLnBrk="1" fontAlgn="auto" hangingPunct="1">
              <a:spcBef>
                <a:spcPts val="0"/>
              </a:spcBef>
              <a:spcAft>
                <a:spcPts val="0"/>
              </a:spcAft>
              <a:buFont typeface="Arial" panose="020B0604020202020204" pitchFamily="34" charset="0"/>
              <a:buChar char="•"/>
              <a:defRPr/>
            </a:pPr>
            <a:r>
              <a:rPr lang="en-US" b="1" dirty="0">
                <a:solidFill>
                  <a:srgbClr val="FFFF00"/>
                </a:solidFill>
                <a:latin typeface="Symbol" pitchFamily="2" charset="2"/>
                <a:ea typeface="+mn-ea"/>
              </a:rPr>
              <a:t>D</a:t>
            </a:r>
            <a:r>
              <a:rPr lang="en-US" b="1" dirty="0">
                <a:solidFill>
                  <a:srgbClr val="FFFF00"/>
                </a:solidFill>
                <a:latin typeface="Calibri" panose="020F0502020204030204"/>
                <a:ea typeface="+mn-ea"/>
              </a:rPr>
              <a:t>EEI: 0.7 Wm</a:t>
            </a:r>
            <a:r>
              <a:rPr lang="en-US" b="1" baseline="30000" dirty="0">
                <a:solidFill>
                  <a:srgbClr val="FFFF00"/>
                </a:solidFill>
                <a:latin typeface="Calibri" panose="020F0502020204030204"/>
                <a:ea typeface="+mn-ea"/>
              </a:rPr>
              <a:t>-2</a:t>
            </a:r>
          </a:p>
          <a:p>
            <a:pPr marL="173038" lvl="1" algn="ctr" eaLnBrk="1" fontAlgn="auto" hangingPunct="1">
              <a:spcBef>
                <a:spcPts val="0"/>
              </a:spcBef>
              <a:spcAft>
                <a:spcPts val="0"/>
              </a:spcAft>
              <a:defRPr/>
            </a:pPr>
            <a:r>
              <a:rPr lang="en-US" b="1" dirty="0">
                <a:solidFill>
                  <a:srgbClr val="FFFF00"/>
                </a:solidFill>
                <a:latin typeface="Calibri" panose="020F0502020204030204"/>
                <a:ea typeface="+mn-ea"/>
              </a:rPr>
              <a:t>=&gt; Approximate doubling of EEI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4" descr="Chart, histogram&#10;&#10;Description automatically generated">
            <a:extLst>
              <a:ext uri="{FF2B5EF4-FFF2-40B4-BE49-F238E27FC236}">
                <a16:creationId xmlns:a16="http://schemas.microsoft.com/office/drawing/2014/main" id="{6BAB28C1-39D1-CD5C-2876-B6FB3FD6B1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834" r="23000" b="1889"/>
          <a:stretch>
            <a:fillRect/>
          </a:stretch>
        </p:blipFill>
        <p:spPr bwMode="auto">
          <a:xfrm>
            <a:off x="420688" y="365125"/>
            <a:ext cx="5548312" cy="646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8" name="TextBox 5">
            <a:extLst>
              <a:ext uri="{FF2B5EF4-FFF2-40B4-BE49-F238E27FC236}">
                <a16:creationId xmlns:a16="http://schemas.microsoft.com/office/drawing/2014/main" id="{EA4B9872-B666-98FB-C0EC-E1F4960DF749}"/>
              </a:ext>
            </a:extLst>
          </p:cNvPr>
          <p:cNvSpPr txBox="1">
            <a:spLocks noChangeArrowheads="1"/>
          </p:cNvSpPr>
          <p:nvPr/>
        </p:nvSpPr>
        <p:spPr bwMode="auto">
          <a:xfrm>
            <a:off x="0" y="30163"/>
            <a:ext cx="1219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2000" b="1">
                <a:solidFill>
                  <a:srgbClr val="000000"/>
                </a:solidFill>
                <a:latin typeface="Calibri" panose="020F0502020204030204" pitchFamily="34" charset="0"/>
              </a:rPr>
              <a:t>Global Mean All-Sky TOA Flux Monthly Anomalies (03/2000-01/2022; Climatology: 05/2018—06/2019 )</a:t>
            </a:r>
          </a:p>
        </p:txBody>
      </p:sp>
      <p:sp>
        <p:nvSpPr>
          <p:cNvPr id="2" name="TextBox 1">
            <a:extLst>
              <a:ext uri="{FF2B5EF4-FFF2-40B4-BE49-F238E27FC236}">
                <a16:creationId xmlns:a16="http://schemas.microsoft.com/office/drawing/2014/main" id="{E7374F20-D812-2F98-397E-4BD3DE3D7B75}"/>
              </a:ext>
            </a:extLst>
          </p:cNvPr>
          <p:cNvSpPr txBox="1"/>
          <p:nvPr/>
        </p:nvSpPr>
        <p:spPr>
          <a:xfrm>
            <a:off x="6223000" y="1577975"/>
            <a:ext cx="5192713" cy="1077913"/>
          </a:xfrm>
          <a:prstGeom prst="rect">
            <a:avLst/>
          </a:prstGeom>
          <a:noFill/>
        </p:spPr>
        <p:txBody>
          <a:bodyPr wrap="none">
            <a:spAutoFit/>
          </a:bodyPr>
          <a:lstStyle/>
          <a:p>
            <a:pPr marL="171450" indent="-171450" eaLnBrk="1" fontAlgn="auto" hangingPunct="1">
              <a:spcBef>
                <a:spcPts val="600"/>
              </a:spcBef>
              <a:spcAft>
                <a:spcPts val="0"/>
              </a:spcAft>
              <a:buFont typeface="Arial" panose="020B0604020202020204" pitchFamily="34" charset="0"/>
              <a:buChar char="•"/>
              <a:defRPr/>
            </a:pPr>
            <a:r>
              <a:rPr lang="en-US" dirty="0">
                <a:solidFill>
                  <a:prstClr val="black"/>
                </a:solidFill>
                <a:latin typeface="Calibri" panose="020F0502020204030204"/>
                <a:ea typeface="+mn-ea"/>
              </a:rPr>
              <a:t>Based upon CERES SSF1deg products (no GEO)</a:t>
            </a:r>
          </a:p>
          <a:p>
            <a:pPr marL="171450" indent="-171450" eaLnBrk="1" fontAlgn="auto" hangingPunct="1">
              <a:spcBef>
                <a:spcPts val="600"/>
              </a:spcBef>
              <a:spcAft>
                <a:spcPts val="0"/>
              </a:spcAft>
              <a:buFont typeface="Arial" panose="020B0604020202020204" pitchFamily="34" charset="0"/>
              <a:buChar char="•"/>
              <a:defRPr/>
            </a:pPr>
            <a:r>
              <a:rPr lang="en-US" dirty="0">
                <a:solidFill>
                  <a:prstClr val="black"/>
                </a:solidFill>
                <a:latin typeface="Calibri" panose="020F0502020204030204"/>
                <a:ea typeface="+mn-ea"/>
              </a:rPr>
              <a:t>NET monthly anomalies consistent to 0.3 Wm</a:t>
            </a:r>
            <a:r>
              <a:rPr lang="en-US" baseline="30000" dirty="0">
                <a:solidFill>
                  <a:prstClr val="black"/>
                </a:solidFill>
                <a:latin typeface="Calibri" panose="020F0502020204030204"/>
                <a:ea typeface="+mn-ea"/>
              </a:rPr>
              <a:t>-2</a:t>
            </a:r>
            <a:r>
              <a:rPr lang="en-US" dirty="0">
                <a:solidFill>
                  <a:prstClr val="black"/>
                </a:solidFill>
                <a:latin typeface="Calibri" panose="020F0502020204030204"/>
                <a:ea typeface="+mn-ea"/>
              </a:rPr>
              <a:t> (1</a:t>
            </a:r>
            <a:r>
              <a:rPr lang="en-US" dirty="0">
                <a:solidFill>
                  <a:prstClr val="black"/>
                </a:solidFill>
                <a:latin typeface="Symbol" pitchFamily="2" charset="2"/>
                <a:ea typeface="+mn-ea"/>
              </a:rPr>
              <a:t>s</a:t>
            </a:r>
            <a:r>
              <a:rPr lang="en-US" dirty="0">
                <a:solidFill>
                  <a:prstClr val="black"/>
                </a:solidFill>
                <a:latin typeface="Calibri" panose="020F0502020204030204"/>
                <a:ea typeface="+mn-ea"/>
              </a:rPr>
              <a:t>)</a:t>
            </a:r>
          </a:p>
          <a:p>
            <a:pPr marL="171450" indent="-171450" eaLnBrk="1" fontAlgn="auto" hangingPunct="1">
              <a:spcBef>
                <a:spcPts val="600"/>
              </a:spcBef>
              <a:spcAft>
                <a:spcPts val="0"/>
              </a:spcAft>
              <a:buFont typeface="Arial" panose="020B0604020202020204" pitchFamily="34" charset="0"/>
              <a:buChar char="•"/>
              <a:defRPr/>
            </a:pPr>
            <a:r>
              <a:rPr lang="en-US" dirty="0">
                <a:solidFill>
                  <a:prstClr val="black"/>
                </a:solidFill>
                <a:latin typeface="Calibri" panose="020F0502020204030204"/>
                <a:ea typeface="+mn-ea"/>
              </a:rPr>
              <a:t>No evidence of CERES instrument drift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6018" name="Picture 2" descr="Chart&#10;&#10;Description automatically generated">
            <a:extLst>
              <a:ext uri="{FF2B5EF4-FFF2-40B4-BE49-F238E27FC236}">
                <a16:creationId xmlns:a16="http://schemas.microsoft.com/office/drawing/2014/main" id="{770B7B12-A592-9976-28DC-2D41AB3A87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19" name="Picture 2" descr="Chart&#10;&#10;Description automatically generated">
            <a:extLst>
              <a:ext uri="{FF2B5EF4-FFF2-40B4-BE49-F238E27FC236}">
                <a16:creationId xmlns:a16="http://schemas.microsoft.com/office/drawing/2014/main" id="{42955D71-D3AA-34C4-BAD5-290ECDB79B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4" descr="Calendar&#10;&#10;Description automatically generated">
            <a:extLst>
              <a:ext uri="{FF2B5EF4-FFF2-40B4-BE49-F238E27FC236}">
                <a16:creationId xmlns:a16="http://schemas.microsoft.com/office/drawing/2014/main" id="{D8F988BF-A637-1BD7-52FA-626CEA0D4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24" t="11647" r="1610" b="31648"/>
          <a:stretch>
            <a:fillRect/>
          </a:stretch>
        </p:blipFill>
        <p:spPr bwMode="auto">
          <a:xfrm>
            <a:off x="104775" y="168275"/>
            <a:ext cx="11920538" cy="52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2" name="TextBox 1">
            <a:extLst>
              <a:ext uri="{FF2B5EF4-FFF2-40B4-BE49-F238E27FC236}">
                <a16:creationId xmlns:a16="http://schemas.microsoft.com/office/drawing/2014/main" id="{FA29632C-FC0A-0BDC-E5AA-30F6FECD60CF}"/>
              </a:ext>
            </a:extLst>
          </p:cNvPr>
          <p:cNvSpPr txBox="1">
            <a:spLocks noChangeArrowheads="1"/>
          </p:cNvSpPr>
          <p:nvPr/>
        </p:nvSpPr>
        <p:spPr bwMode="auto">
          <a:xfrm>
            <a:off x="123825" y="5511800"/>
            <a:ext cx="120681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5738" indent="-185738">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ts val="600"/>
              </a:spcBef>
            </a:pPr>
            <a:r>
              <a:rPr lang="en-US" altLang="en-US" sz="1800">
                <a:solidFill>
                  <a:srgbClr val="000000"/>
                </a:solidFill>
                <a:latin typeface="Arial" panose="020B0604020202020204" pitchFamily="34" charset="0"/>
              </a:rPr>
              <a:t>SST trend shows strong warming over Northern Hemisphere Eastern Pacific Ocean</a:t>
            </a:r>
          </a:p>
          <a:p>
            <a:pPr>
              <a:lnSpc>
                <a:spcPct val="100000"/>
              </a:lnSpc>
              <a:spcBef>
                <a:spcPts val="600"/>
              </a:spcBef>
            </a:pPr>
            <a:r>
              <a:rPr lang="en-US" altLang="en-US" sz="1800">
                <a:solidFill>
                  <a:srgbClr val="000000"/>
                </a:solidFill>
                <a:latin typeface="Arial" panose="020B0604020202020204" pitchFamily="34" charset="0"/>
              </a:rPr>
              <a:t>Northeast Pacific experienced marine heatwaves (“blobs”) in 2013-2015 and 2019-2020</a:t>
            </a:r>
          </a:p>
          <a:p>
            <a:pPr>
              <a:lnSpc>
                <a:spcPct val="100000"/>
              </a:lnSpc>
              <a:spcBef>
                <a:spcPts val="600"/>
              </a:spcBef>
            </a:pPr>
            <a:r>
              <a:rPr lang="en-US" altLang="en-US" sz="1800">
                <a:solidFill>
                  <a:srgbClr val="000000"/>
                </a:solidFill>
                <a:latin typeface="Arial" panose="020B0604020202020204" pitchFamily="34" charset="0"/>
              </a:rPr>
              <a:t>SW TOA flux trend pattern is closely linked to SST trend pattern (especially in regions with abundant low cloud)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E5DCAF28-233B-3458-70AD-354E86DD1746}"/>
              </a:ext>
            </a:extLst>
          </p:cNvPr>
          <p:cNvSpPr>
            <a:spLocks noChangeArrowheads="1"/>
          </p:cNvSpPr>
          <p:nvPr/>
        </p:nvSpPr>
        <p:spPr bwMode="auto">
          <a:xfrm>
            <a:off x="1955800" y="-4662488"/>
            <a:ext cx="13122275"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SzTx/>
              <a:buFontTx/>
              <a:buNone/>
            </a:pPr>
            <a:endParaRPr lang="en-US" altLang="en-US" sz="1800"/>
          </a:p>
        </p:txBody>
      </p:sp>
      <p:sp>
        <p:nvSpPr>
          <p:cNvPr id="88067" name="TextBox 8">
            <a:extLst>
              <a:ext uri="{FF2B5EF4-FFF2-40B4-BE49-F238E27FC236}">
                <a16:creationId xmlns:a16="http://schemas.microsoft.com/office/drawing/2014/main" id="{1EB104D1-7429-908D-40E6-A1F1D76E55E4}"/>
              </a:ext>
            </a:extLst>
          </p:cNvPr>
          <p:cNvSpPr txBox="1">
            <a:spLocks noChangeArrowheads="1"/>
          </p:cNvSpPr>
          <p:nvPr/>
        </p:nvSpPr>
        <p:spPr bwMode="auto">
          <a:xfrm>
            <a:off x="2432050" y="368300"/>
            <a:ext cx="77565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buClr>
                <a:srgbClr val="FFCC00"/>
              </a:buClr>
              <a:buSzPct val="150000"/>
              <a:buFontTx/>
              <a:buNone/>
            </a:pPr>
            <a:r>
              <a:rPr lang="en-US" altLang="en-US" sz="2200" b="1">
                <a:solidFill>
                  <a:srgbClr val="000000"/>
                </a:solidFill>
              </a:rPr>
              <a:t>CERES Journal Publications and Citation Counts</a:t>
            </a:r>
          </a:p>
          <a:p>
            <a:pPr algn="ctr" eaLnBrk="1" hangingPunct="1">
              <a:lnSpc>
                <a:spcPct val="90000"/>
              </a:lnSpc>
              <a:buClr>
                <a:srgbClr val="FFCC00"/>
              </a:buClr>
              <a:buSzPct val="150000"/>
              <a:buFontTx/>
              <a:buNone/>
            </a:pPr>
            <a:r>
              <a:rPr lang="en-US" altLang="en-US" sz="2200" b="1">
                <a:solidFill>
                  <a:srgbClr val="000000"/>
                </a:solidFill>
              </a:rPr>
              <a:t>(For Papers Between 1993-2022; Updated March 8, 2022)</a:t>
            </a:r>
          </a:p>
        </p:txBody>
      </p:sp>
      <p:sp>
        <p:nvSpPr>
          <p:cNvPr id="88068" name="TextBox 9">
            <a:extLst>
              <a:ext uri="{FF2B5EF4-FFF2-40B4-BE49-F238E27FC236}">
                <a16:creationId xmlns:a16="http://schemas.microsoft.com/office/drawing/2014/main" id="{EFA74DE6-7228-7931-05B9-06BF01BA102B}"/>
              </a:ext>
            </a:extLst>
          </p:cNvPr>
          <p:cNvSpPr txBox="1">
            <a:spLocks noChangeArrowheads="1"/>
          </p:cNvSpPr>
          <p:nvPr/>
        </p:nvSpPr>
        <p:spPr bwMode="auto">
          <a:xfrm>
            <a:off x="2832100" y="5727700"/>
            <a:ext cx="63039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buClr>
                <a:srgbClr val="FFCC00"/>
              </a:buClr>
              <a:buSzPct val="150000"/>
              <a:buFontTx/>
              <a:buNone/>
            </a:pPr>
            <a:r>
              <a:rPr lang="en-US" altLang="en-US" sz="2000">
                <a:solidFill>
                  <a:srgbClr val="000000"/>
                </a:solidFill>
              </a:rPr>
              <a:t>- Total number of peer-reviewed journal articles: 2,359</a:t>
            </a:r>
          </a:p>
          <a:p>
            <a:pPr eaLnBrk="1" hangingPunct="1">
              <a:lnSpc>
                <a:spcPct val="90000"/>
              </a:lnSpc>
              <a:buClr>
                <a:srgbClr val="FFCC00"/>
              </a:buClr>
              <a:buSzPct val="150000"/>
              <a:buFontTx/>
              <a:buNone/>
            </a:pPr>
            <a:r>
              <a:rPr lang="en-US" altLang="en-US" sz="2000">
                <a:solidFill>
                  <a:srgbClr val="000000"/>
                </a:solidFill>
              </a:rPr>
              <a:t>- Total number of citations to CERES papers: 96,853</a:t>
            </a:r>
          </a:p>
        </p:txBody>
      </p:sp>
      <p:sp>
        <p:nvSpPr>
          <p:cNvPr id="88069" name="Rectangle 10">
            <a:extLst>
              <a:ext uri="{FF2B5EF4-FFF2-40B4-BE49-F238E27FC236}">
                <a16:creationId xmlns:a16="http://schemas.microsoft.com/office/drawing/2014/main" id="{1247D7A2-BAEE-EB07-5705-D4BCA5FF61D1}"/>
              </a:ext>
            </a:extLst>
          </p:cNvPr>
          <p:cNvSpPr>
            <a:spLocks noChangeArrowheads="1"/>
          </p:cNvSpPr>
          <p:nvPr/>
        </p:nvSpPr>
        <p:spPr bwMode="auto">
          <a:xfrm>
            <a:off x="4802188" y="6461125"/>
            <a:ext cx="24542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buClr>
                <a:srgbClr val="FFCC00"/>
              </a:buClr>
              <a:buSzPct val="150000"/>
              <a:buFontTx/>
              <a:buNone/>
            </a:pPr>
            <a:r>
              <a:rPr lang="en-US" altLang="en-US" sz="1400">
                <a:solidFill>
                  <a:srgbClr val="000000"/>
                </a:solidFill>
              </a:rPr>
              <a:t>(Compiled by Dennis Keyes)</a:t>
            </a:r>
            <a:endParaRPr lang="en-US" altLang="en-US" sz="1400"/>
          </a:p>
        </p:txBody>
      </p:sp>
      <p:pic>
        <p:nvPicPr>
          <p:cNvPr id="88070" name="Picture 2">
            <a:extLst>
              <a:ext uri="{FF2B5EF4-FFF2-40B4-BE49-F238E27FC236}">
                <a16:creationId xmlns:a16="http://schemas.microsoft.com/office/drawing/2014/main" id="{87551935-D17E-674F-2886-5DD188BD31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838" y="1138238"/>
            <a:ext cx="7456487" cy="453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98FA3BC-ED22-43C5-D8E9-893258DF612B}"/>
              </a:ext>
            </a:extLst>
          </p:cNvPr>
          <p:cNvSpPr>
            <a:spLocks noGrp="1"/>
          </p:cNvSpPr>
          <p:nvPr>
            <p:ph type="title"/>
          </p:nvPr>
        </p:nvSpPr>
        <p:spPr>
          <a:xfrm>
            <a:off x="0" y="17463"/>
            <a:ext cx="12192000" cy="614362"/>
          </a:xfrm>
        </p:spPr>
        <p:txBody>
          <a:bodyPr>
            <a:noAutofit/>
          </a:bodyPr>
          <a:lstStyle/>
          <a:p>
            <a:pPr>
              <a:defRPr/>
            </a:pPr>
            <a:r>
              <a:rPr lang="en-US" sz="2400" b="1" dirty="0"/>
              <a:t>Number of Unique Users by CERES Data Product (through March 31, 2022)</a:t>
            </a:r>
          </a:p>
        </p:txBody>
      </p:sp>
      <p:graphicFrame>
        <p:nvGraphicFramePr>
          <p:cNvPr id="4" name="Table 3">
            <a:extLst>
              <a:ext uri="{FF2B5EF4-FFF2-40B4-BE49-F238E27FC236}">
                <a16:creationId xmlns:a16="http://schemas.microsoft.com/office/drawing/2014/main" id="{9F9A834E-06F8-945B-FEBC-84FC86DEEAD6}"/>
              </a:ext>
            </a:extLst>
          </p:cNvPr>
          <p:cNvGraphicFramePr>
            <a:graphicFrameLocks noGrp="1"/>
          </p:cNvGraphicFramePr>
          <p:nvPr/>
        </p:nvGraphicFramePr>
        <p:xfrm>
          <a:off x="1000125" y="558800"/>
          <a:ext cx="9686926" cy="5192712"/>
        </p:xfrm>
        <a:graphic>
          <a:graphicData uri="http://schemas.openxmlformats.org/drawingml/2006/table">
            <a:tbl>
              <a:tblPr firstRow="1" bandRow="1">
                <a:tableStyleId>{FABFCF23-3B69-468F-B69F-88F6DE6A72F2}</a:tableStyleId>
              </a:tblPr>
              <a:tblGrid>
                <a:gridCol w="697056">
                  <a:extLst>
                    <a:ext uri="{9D8B030D-6E8A-4147-A177-3AD203B41FA5}">
                      <a16:colId xmlns:a16="http://schemas.microsoft.com/office/drawing/2014/main" val="20000"/>
                    </a:ext>
                  </a:extLst>
                </a:gridCol>
                <a:gridCol w="1606398">
                  <a:extLst>
                    <a:ext uri="{9D8B030D-6E8A-4147-A177-3AD203B41FA5}">
                      <a16:colId xmlns:a16="http://schemas.microsoft.com/office/drawing/2014/main" val="20001"/>
                    </a:ext>
                  </a:extLst>
                </a:gridCol>
                <a:gridCol w="738347">
                  <a:extLst>
                    <a:ext uri="{9D8B030D-6E8A-4147-A177-3AD203B41FA5}">
                      <a16:colId xmlns:a16="http://schemas.microsoft.com/office/drawing/2014/main" val="20002"/>
                    </a:ext>
                  </a:extLst>
                </a:gridCol>
                <a:gridCol w="738347">
                  <a:extLst>
                    <a:ext uri="{9D8B030D-6E8A-4147-A177-3AD203B41FA5}">
                      <a16:colId xmlns:a16="http://schemas.microsoft.com/office/drawing/2014/main" val="20003"/>
                    </a:ext>
                  </a:extLst>
                </a:gridCol>
                <a:gridCol w="738347">
                  <a:extLst>
                    <a:ext uri="{9D8B030D-6E8A-4147-A177-3AD203B41FA5}">
                      <a16:colId xmlns:a16="http://schemas.microsoft.com/office/drawing/2014/main" val="20004"/>
                    </a:ext>
                  </a:extLst>
                </a:gridCol>
                <a:gridCol w="747503">
                  <a:extLst>
                    <a:ext uri="{9D8B030D-6E8A-4147-A177-3AD203B41FA5}">
                      <a16:colId xmlns:a16="http://schemas.microsoft.com/office/drawing/2014/main" val="20005"/>
                    </a:ext>
                  </a:extLst>
                </a:gridCol>
                <a:gridCol w="729191">
                  <a:extLst>
                    <a:ext uri="{9D8B030D-6E8A-4147-A177-3AD203B41FA5}">
                      <a16:colId xmlns:a16="http://schemas.microsoft.com/office/drawing/2014/main" val="20006"/>
                    </a:ext>
                  </a:extLst>
                </a:gridCol>
                <a:gridCol w="738347">
                  <a:extLst>
                    <a:ext uri="{9D8B030D-6E8A-4147-A177-3AD203B41FA5}">
                      <a16:colId xmlns:a16="http://schemas.microsoft.com/office/drawing/2014/main" val="20007"/>
                    </a:ext>
                  </a:extLst>
                </a:gridCol>
                <a:gridCol w="686587">
                  <a:extLst>
                    <a:ext uri="{9D8B030D-6E8A-4147-A177-3AD203B41FA5}">
                      <a16:colId xmlns:a16="http://schemas.microsoft.com/office/drawing/2014/main" val="20008"/>
                    </a:ext>
                  </a:extLst>
                </a:gridCol>
                <a:gridCol w="740729">
                  <a:extLst>
                    <a:ext uri="{9D8B030D-6E8A-4147-A177-3AD203B41FA5}">
                      <a16:colId xmlns:a16="http://schemas.microsoft.com/office/drawing/2014/main" val="20009"/>
                    </a:ext>
                  </a:extLst>
                </a:gridCol>
                <a:gridCol w="748063">
                  <a:extLst>
                    <a:ext uri="{9D8B030D-6E8A-4147-A177-3AD203B41FA5}">
                      <a16:colId xmlns:a16="http://schemas.microsoft.com/office/drawing/2014/main" val="20010"/>
                    </a:ext>
                  </a:extLst>
                </a:gridCol>
                <a:gridCol w="778011">
                  <a:extLst>
                    <a:ext uri="{9D8B030D-6E8A-4147-A177-3AD203B41FA5}">
                      <a16:colId xmlns:a16="http://schemas.microsoft.com/office/drawing/2014/main" val="20011"/>
                    </a:ext>
                  </a:extLst>
                </a:gridCol>
              </a:tblGrid>
              <a:tr h="331996">
                <a:tc>
                  <a:txBody>
                    <a:bodyPr/>
                    <a:lstStyle/>
                    <a:p>
                      <a:pPr algn="ctr"/>
                      <a:r>
                        <a:rPr lang="en-US" sz="1200" dirty="0"/>
                        <a:t>Level</a:t>
                      </a:r>
                    </a:p>
                  </a:txBody>
                  <a:tcPr marL="91448" marR="91448" marT="45725" marB="45725" anchor="ctr">
                    <a:solidFill>
                      <a:schemeClr val="accent5">
                        <a:lumMod val="50000"/>
                      </a:schemeClr>
                    </a:solidFill>
                  </a:tcPr>
                </a:tc>
                <a:tc>
                  <a:txBody>
                    <a:bodyPr/>
                    <a:lstStyle/>
                    <a:p>
                      <a:pPr algn="ctr"/>
                      <a:r>
                        <a:rPr lang="en-US" sz="1500" dirty="0"/>
                        <a:t>Product</a:t>
                      </a:r>
                    </a:p>
                  </a:txBody>
                  <a:tcPr marL="91448" marR="0" marT="45725" marB="45725" anchor="ctr">
                    <a:solidFill>
                      <a:schemeClr val="accent5">
                        <a:lumMod val="50000"/>
                      </a:schemeClr>
                    </a:solidFill>
                  </a:tcPr>
                </a:tc>
                <a:tc>
                  <a:txBody>
                    <a:bodyPr/>
                    <a:lstStyle/>
                    <a:p>
                      <a:pPr algn="ctr"/>
                      <a:r>
                        <a:rPr lang="en-US" sz="1500" dirty="0"/>
                        <a:t>2013</a:t>
                      </a:r>
                    </a:p>
                  </a:txBody>
                  <a:tcPr marL="91448" marR="91448" marT="45725" marB="45725" anchor="ctr">
                    <a:solidFill>
                      <a:schemeClr val="accent5">
                        <a:lumMod val="50000"/>
                      </a:schemeClr>
                    </a:solidFill>
                  </a:tcPr>
                </a:tc>
                <a:tc>
                  <a:txBody>
                    <a:bodyPr/>
                    <a:lstStyle/>
                    <a:p>
                      <a:pPr algn="ctr"/>
                      <a:r>
                        <a:rPr lang="en-US" sz="1500" dirty="0"/>
                        <a:t>2014</a:t>
                      </a:r>
                    </a:p>
                  </a:txBody>
                  <a:tcPr marL="91448" marR="91448" marT="45725" marB="45725" anchor="ctr">
                    <a:solidFill>
                      <a:schemeClr val="accent5">
                        <a:lumMod val="50000"/>
                      </a:schemeClr>
                    </a:solidFill>
                  </a:tcPr>
                </a:tc>
                <a:tc>
                  <a:txBody>
                    <a:bodyPr/>
                    <a:lstStyle/>
                    <a:p>
                      <a:pPr algn="ctr"/>
                      <a:r>
                        <a:rPr lang="en-US" sz="1500" dirty="0"/>
                        <a:t>2015</a:t>
                      </a:r>
                    </a:p>
                  </a:txBody>
                  <a:tcPr marL="91448" marR="91448" marT="45725" marB="45725" anchor="ctr">
                    <a:solidFill>
                      <a:schemeClr val="accent5">
                        <a:lumMod val="50000"/>
                      </a:schemeClr>
                    </a:solidFill>
                  </a:tcPr>
                </a:tc>
                <a:tc>
                  <a:txBody>
                    <a:bodyPr/>
                    <a:lstStyle/>
                    <a:p>
                      <a:pPr algn="ctr"/>
                      <a:r>
                        <a:rPr lang="en-US" sz="1500" dirty="0"/>
                        <a:t>2016</a:t>
                      </a:r>
                    </a:p>
                  </a:txBody>
                  <a:tcPr marL="91448" marR="91448" marT="45725" marB="45725" anchor="ctr">
                    <a:solidFill>
                      <a:schemeClr val="accent5">
                        <a:lumMod val="50000"/>
                      </a:schemeClr>
                    </a:solidFill>
                  </a:tcPr>
                </a:tc>
                <a:tc>
                  <a:txBody>
                    <a:bodyPr/>
                    <a:lstStyle/>
                    <a:p>
                      <a:pPr algn="ctr"/>
                      <a:r>
                        <a:rPr lang="en-US" sz="1500" dirty="0"/>
                        <a:t>2017</a:t>
                      </a:r>
                    </a:p>
                  </a:txBody>
                  <a:tcPr marL="91448" marR="91448" marT="45725" marB="45725" anchor="ctr">
                    <a:solidFill>
                      <a:schemeClr val="accent5">
                        <a:lumMod val="50000"/>
                      </a:schemeClr>
                    </a:solidFill>
                  </a:tcPr>
                </a:tc>
                <a:tc>
                  <a:txBody>
                    <a:bodyPr/>
                    <a:lstStyle/>
                    <a:p>
                      <a:pPr algn="ctr"/>
                      <a:r>
                        <a:rPr lang="en-US" sz="1500" dirty="0"/>
                        <a:t>2018</a:t>
                      </a:r>
                    </a:p>
                  </a:txBody>
                  <a:tcPr marL="91448" marR="91448" marT="45725" marB="45725" anchor="ctr">
                    <a:solidFill>
                      <a:schemeClr val="accent5">
                        <a:lumMod val="50000"/>
                      </a:schemeClr>
                    </a:solidFill>
                  </a:tcPr>
                </a:tc>
                <a:tc>
                  <a:txBody>
                    <a:bodyPr/>
                    <a:lstStyle/>
                    <a:p>
                      <a:pPr algn="ctr"/>
                      <a:r>
                        <a:rPr lang="en-US" sz="1500" dirty="0"/>
                        <a:t>2019</a:t>
                      </a:r>
                    </a:p>
                  </a:txBody>
                  <a:tcPr marL="91448" marR="91448" marT="45725" marB="45725" anchor="ctr">
                    <a:solidFill>
                      <a:schemeClr val="accent5">
                        <a:lumMod val="50000"/>
                      </a:schemeClr>
                    </a:solidFill>
                  </a:tcPr>
                </a:tc>
                <a:tc>
                  <a:txBody>
                    <a:bodyPr/>
                    <a:lstStyle/>
                    <a:p>
                      <a:pPr algn="ctr"/>
                      <a:r>
                        <a:rPr lang="en-US" sz="1500" dirty="0"/>
                        <a:t>2020</a:t>
                      </a:r>
                    </a:p>
                  </a:txBody>
                  <a:tcPr marL="91448" marR="91448" marT="45725" marB="45725" anchor="ctr">
                    <a:solidFill>
                      <a:schemeClr val="accent5">
                        <a:lumMod val="50000"/>
                      </a:schemeClr>
                    </a:solidFill>
                  </a:tcPr>
                </a:tc>
                <a:tc>
                  <a:txBody>
                    <a:bodyPr/>
                    <a:lstStyle/>
                    <a:p>
                      <a:pPr algn="ctr"/>
                      <a:r>
                        <a:rPr lang="en-US" sz="1500" dirty="0"/>
                        <a:t>2021</a:t>
                      </a:r>
                      <a:r>
                        <a:rPr lang="en-US" sz="1500" baseline="30000" dirty="0"/>
                        <a:t>*</a:t>
                      </a:r>
                    </a:p>
                  </a:txBody>
                  <a:tcPr marL="91448" marR="91448" marT="45725" marB="45725" anchor="ctr">
                    <a:solidFill>
                      <a:schemeClr val="accent5">
                        <a:lumMod val="50000"/>
                      </a:schemeClr>
                    </a:solidFill>
                  </a:tcPr>
                </a:tc>
                <a:tc>
                  <a:txBody>
                    <a:bodyPr/>
                    <a:lstStyle/>
                    <a:p>
                      <a:pPr algn="ctr"/>
                      <a:r>
                        <a:rPr lang="en-US" sz="1500" dirty="0"/>
                        <a:t>2022</a:t>
                      </a:r>
                      <a:r>
                        <a:rPr lang="en-US" sz="1500" baseline="30000" dirty="0"/>
                        <a:t>*</a:t>
                      </a:r>
                      <a:endParaRPr lang="en-US" sz="1500" dirty="0"/>
                    </a:p>
                  </a:txBody>
                  <a:tcPr marL="91448" marR="91448" marT="45725" marB="45725" anchor="ctr">
                    <a:solidFill>
                      <a:schemeClr val="accent5">
                        <a:lumMod val="50000"/>
                      </a:schemeClr>
                    </a:solidFill>
                  </a:tcPr>
                </a:tc>
                <a:extLst>
                  <a:ext uri="{0D108BD9-81ED-4DB2-BD59-A6C34878D82A}">
                    <a16:rowId xmlns:a16="http://schemas.microsoft.com/office/drawing/2014/main" val="10000"/>
                  </a:ext>
                </a:extLst>
              </a:tr>
              <a:tr h="347194">
                <a:tc>
                  <a:txBody>
                    <a:bodyPr/>
                    <a:lstStyle/>
                    <a:p>
                      <a:pPr algn="ctr"/>
                      <a:r>
                        <a:rPr lang="en-US" sz="1400" b="0" dirty="0">
                          <a:solidFill>
                            <a:schemeClr val="bg2"/>
                          </a:solidFill>
                        </a:rPr>
                        <a:t>1b</a:t>
                      </a:r>
                    </a:p>
                  </a:txBody>
                  <a:tcPr marL="91448" marR="91448" marT="45725" marB="45725" anchor="ctr">
                    <a:lnR w="12700" cap="flat" cmpd="sng" algn="ctr">
                      <a:solidFill>
                        <a:scrgbClr r="0" g="0" b="0"/>
                      </a:solidFill>
                      <a:prstDash val="solid"/>
                      <a:round/>
                      <a:headEnd type="none" w="med" len="med"/>
                      <a:tailEnd type="none" w="med" len="med"/>
                    </a:lnR>
                  </a:tcPr>
                </a:tc>
                <a:tc>
                  <a:txBody>
                    <a:bodyPr/>
                    <a:lstStyle/>
                    <a:p>
                      <a:r>
                        <a:rPr lang="en-US" sz="1400" dirty="0">
                          <a:solidFill>
                            <a:schemeClr val="bg2"/>
                          </a:solidFill>
                        </a:rPr>
                        <a:t>BDS</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19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14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11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13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14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10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12</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19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tcPr>
                </a:tc>
                <a:tc>
                  <a:txBody>
                    <a:bodyPr/>
                    <a:lstStyle/>
                    <a:p>
                      <a:pPr algn="ctr"/>
                      <a:r>
                        <a:rPr lang="en-US" sz="1400" dirty="0">
                          <a:solidFill>
                            <a:schemeClr val="bg2"/>
                          </a:solidFill>
                        </a:rPr>
                        <a:t>0</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347194">
                <a:tc rowSpan="5">
                  <a:txBody>
                    <a:bodyPr/>
                    <a:lstStyle/>
                    <a:p>
                      <a:pPr algn="ctr"/>
                      <a:r>
                        <a:rPr lang="en-US" sz="1400" b="0" dirty="0">
                          <a:solidFill>
                            <a:schemeClr val="bg2"/>
                          </a:solidFill>
                        </a:rPr>
                        <a:t>2</a:t>
                      </a:r>
                    </a:p>
                  </a:txBody>
                  <a:tcPr marL="91448" marR="91448" marT="45725" marB="45725" anchor="ctr">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r>
                        <a:rPr lang="en-US" sz="1400" dirty="0">
                          <a:solidFill>
                            <a:schemeClr val="bg2"/>
                          </a:solidFill>
                        </a:rPr>
                        <a:t>SSF</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223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247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253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278</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327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235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251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229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209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74</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10002"/>
                  </a:ext>
                </a:extLst>
              </a:tr>
              <a:tr h="347194">
                <a:tc vMerge="1">
                  <a:txBody>
                    <a:bodyPr/>
                    <a:lstStyle/>
                    <a:p>
                      <a:pPr algn="ctr"/>
                      <a:endParaRPr lang="en-US" sz="1600" b="1" dirty="0"/>
                    </a:p>
                  </a:txBody>
                  <a:tcPr anchor="ctr">
                    <a:solidFill>
                      <a:schemeClr val="accent3">
                        <a:lumMod val="60000"/>
                        <a:lumOff val="40000"/>
                      </a:schemeClr>
                    </a:solidFill>
                  </a:tcPr>
                </a:tc>
                <a:tc>
                  <a:txBody>
                    <a:bodyPr/>
                    <a:lstStyle/>
                    <a:p>
                      <a:r>
                        <a:rPr lang="en-US" sz="1400" dirty="0">
                          <a:solidFill>
                            <a:schemeClr val="bg2"/>
                          </a:solidFill>
                        </a:rPr>
                        <a:t>FLASH_SSF</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61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41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68</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101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92</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97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85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38</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10003"/>
                  </a:ext>
                </a:extLst>
              </a:tr>
              <a:tr h="347194">
                <a:tc vMerge="1">
                  <a:txBody>
                    <a:bodyPr/>
                    <a:lstStyle/>
                    <a:p>
                      <a:pPr algn="ctr"/>
                      <a:endParaRPr lang="en-US" sz="1600" b="1" dirty="0"/>
                    </a:p>
                  </a:txBody>
                  <a:tcPr anchor="ctr">
                    <a:solidFill>
                      <a:schemeClr val="accent3">
                        <a:lumMod val="60000"/>
                        <a:lumOff val="40000"/>
                      </a:schemeClr>
                    </a:solidFill>
                  </a:tcPr>
                </a:tc>
                <a:tc>
                  <a:txBody>
                    <a:bodyPr/>
                    <a:lstStyle/>
                    <a:p>
                      <a:r>
                        <a:rPr lang="en-US" sz="1400">
                          <a:solidFill>
                            <a:schemeClr val="bg2"/>
                          </a:solidFill>
                        </a:rPr>
                        <a:t>CCCM</a:t>
                      </a:r>
                      <a:endParaRPr lang="en-US" sz="1400" dirty="0">
                        <a:solidFill>
                          <a:schemeClr val="bg2"/>
                        </a:solidFill>
                      </a:endParaRP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28</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55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54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49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49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36</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10004"/>
                  </a:ext>
                </a:extLst>
              </a:tr>
              <a:tr h="347194">
                <a:tc vMerge="1">
                  <a:txBody>
                    <a:bodyPr/>
                    <a:lstStyle/>
                    <a:p>
                      <a:pPr algn="ctr"/>
                      <a:endParaRPr lang="en-US" sz="1600" b="1" dirty="0"/>
                    </a:p>
                  </a:txBody>
                  <a:tcPr anchor="ctr">
                    <a:solidFill>
                      <a:schemeClr val="accent3">
                        <a:lumMod val="60000"/>
                        <a:lumOff val="40000"/>
                      </a:schemeClr>
                    </a:solidFill>
                  </a:tcPr>
                </a:tc>
                <a:tc>
                  <a:txBody>
                    <a:bodyPr/>
                    <a:lstStyle/>
                    <a:p>
                      <a:r>
                        <a:rPr lang="en-US" sz="1400" dirty="0">
                          <a:solidFill>
                            <a:schemeClr val="bg2"/>
                          </a:solidFill>
                        </a:rPr>
                        <a:t>ES8</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16</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8</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8</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0</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10005"/>
                  </a:ext>
                </a:extLst>
              </a:tr>
              <a:tr h="347194">
                <a:tc vMerge="1">
                  <a:txBody>
                    <a:bodyPr/>
                    <a:lstStyle/>
                    <a:p>
                      <a:pPr algn="ctr"/>
                      <a:endParaRPr lang="en-US" sz="1600" b="1" dirty="0"/>
                    </a:p>
                  </a:txBody>
                  <a:tcPr anchor="ctr">
                    <a:solidFill>
                      <a:schemeClr val="accent3">
                        <a:lumMod val="60000"/>
                        <a:lumOff val="40000"/>
                      </a:schemeClr>
                    </a:solidFill>
                  </a:tcPr>
                </a:tc>
                <a:tc>
                  <a:txBody>
                    <a:bodyPr/>
                    <a:lstStyle/>
                    <a:p>
                      <a:r>
                        <a:rPr lang="en-US" sz="1400" dirty="0">
                          <a:solidFill>
                            <a:schemeClr val="bg2"/>
                          </a:solidFill>
                        </a:rPr>
                        <a:t>SSF-MISR</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2</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3">
                        <a:lumMod val="60000"/>
                        <a:lumOff val="40000"/>
                      </a:schemeClr>
                    </a:solidFill>
                  </a:tcPr>
                </a:tc>
                <a:tc>
                  <a:txBody>
                    <a:bodyPr/>
                    <a:lstStyle/>
                    <a:p>
                      <a:pPr algn="ctr"/>
                      <a:r>
                        <a:rPr lang="en-US" sz="1400" dirty="0">
                          <a:solidFill>
                            <a:schemeClr val="bg2"/>
                          </a:solidFill>
                        </a:rPr>
                        <a:t>0</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3">
                        <a:lumMod val="60000"/>
                        <a:lumOff val="40000"/>
                      </a:schemeClr>
                    </a:solidFill>
                  </a:tcPr>
                </a:tc>
                <a:extLst>
                  <a:ext uri="{0D108BD9-81ED-4DB2-BD59-A6C34878D82A}">
                    <a16:rowId xmlns:a16="http://schemas.microsoft.com/office/drawing/2014/main" val="10006"/>
                  </a:ext>
                </a:extLst>
              </a:tr>
              <a:tr h="347194">
                <a:tc rowSpan="8">
                  <a:txBody>
                    <a:bodyPr/>
                    <a:lstStyle/>
                    <a:p>
                      <a:pPr algn="ctr"/>
                      <a:r>
                        <a:rPr lang="en-US" sz="1400" b="0" dirty="0">
                          <a:solidFill>
                            <a:schemeClr val="bg2"/>
                          </a:solidFill>
                        </a:rPr>
                        <a:t>3 &amp; 3b</a:t>
                      </a:r>
                    </a:p>
                  </a:txBody>
                  <a:tcPr marL="91448" marR="91448" marT="45725" marB="45725" anchor="ctr">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r>
                        <a:rPr lang="en-US" sz="1400" dirty="0">
                          <a:solidFill>
                            <a:schemeClr val="bg2"/>
                          </a:solidFill>
                        </a:rPr>
                        <a:t>EBAF</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602</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731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787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783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935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928</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995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1010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921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310</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5">
                        <a:lumMod val="40000"/>
                        <a:lumOff val="60000"/>
                      </a:schemeClr>
                    </a:solidFill>
                  </a:tcPr>
                </a:tc>
                <a:extLst>
                  <a:ext uri="{0D108BD9-81ED-4DB2-BD59-A6C34878D82A}">
                    <a16:rowId xmlns:a16="http://schemas.microsoft.com/office/drawing/2014/main" val="10007"/>
                  </a:ext>
                </a:extLst>
              </a:tr>
              <a:tr h="347194">
                <a:tc vMerge="1">
                  <a:txBody>
                    <a:bodyPr/>
                    <a:lstStyle/>
                    <a:p>
                      <a:pPr algn="ctr"/>
                      <a:endParaRPr lang="en-US" sz="1600" b="0" dirty="0"/>
                    </a:p>
                  </a:txBody>
                  <a:tcPr marL="91442" marR="91442" marT="45724" marB="45724" anchor="ctr">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r>
                        <a:rPr lang="en-US" sz="1400" dirty="0">
                          <a:solidFill>
                            <a:schemeClr val="bg2"/>
                          </a:solidFill>
                        </a:rPr>
                        <a:t>SYN1deg</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353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382</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438</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494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607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639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754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827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765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285</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5">
                        <a:lumMod val="40000"/>
                        <a:lumOff val="60000"/>
                      </a:schemeClr>
                    </a:solidFill>
                  </a:tcPr>
                </a:tc>
                <a:extLst>
                  <a:ext uri="{0D108BD9-81ED-4DB2-BD59-A6C34878D82A}">
                    <a16:rowId xmlns:a16="http://schemas.microsoft.com/office/drawing/2014/main" val="10008"/>
                  </a:ext>
                </a:extLst>
              </a:tr>
              <a:tr h="347194">
                <a:tc vMerge="1">
                  <a:txBody>
                    <a:bodyPr/>
                    <a:lstStyle/>
                    <a:p>
                      <a:pPr algn="ctr"/>
                      <a:endParaRPr lang="en-US" sz="1600" b="0" dirty="0"/>
                    </a:p>
                  </a:txBody>
                  <a:tcPr marL="91442" marR="91442" marT="45724" marB="45724" anchor="ctr">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r>
                        <a:rPr lang="en-US" sz="1400" dirty="0">
                          <a:solidFill>
                            <a:schemeClr val="bg2"/>
                          </a:solidFill>
                        </a:rPr>
                        <a:t>SSF1deg</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157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166</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160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194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190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159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221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199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185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52</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5">
                        <a:lumMod val="40000"/>
                        <a:lumOff val="60000"/>
                      </a:schemeClr>
                    </a:solidFill>
                  </a:tcPr>
                </a:tc>
                <a:extLst>
                  <a:ext uri="{0D108BD9-81ED-4DB2-BD59-A6C34878D82A}">
                    <a16:rowId xmlns:a16="http://schemas.microsoft.com/office/drawing/2014/main" val="10009"/>
                  </a:ext>
                </a:extLst>
              </a:tr>
              <a:tr h="347194">
                <a:tc vMerge="1">
                  <a:txBody>
                    <a:bodyPr/>
                    <a:lstStyle/>
                    <a:p>
                      <a:pPr algn="ctr"/>
                      <a:endParaRPr lang="en-US" sz="1600" b="0" dirty="0"/>
                    </a:p>
                  </a:txBody>
                  <a:tcPr marL="91442" marR="91442" marT="45724" marB="45724" anchor="ctr">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r>
                        <a:rPr lang="en-US" sz="1400" dirty="0">
                          <a:solidFill>
                            <a:schemeClr val="bg2"/>
                          </a:solidFill>
                        </a:rPr>
                        <a:t>CldTypHist</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57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41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40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47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86</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87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79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84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74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20</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5">
                        <a:lumMod val="40000"/>
                        <a:lumOff val="60000"/>
                      </a:schemeClr>
                    </a:solidFill>
                  </a:tcPr>
                </a:tc>
                <a:extLst>
                  <a:ext uri="{0D108BD9-81ED-4DB2-BD59-A6C34878D82A}">
                    <a16:rowId xmlns:a16="http://schemas.microsoft.com/office/drawing/2014/main" val="10010"/>
                  </a:ext>
                </a:extLst>
              </a:tr>
              <a:tr h="347194">
                <a:tc vMerge="1">
                  <a:txBody>
                    <a:bodyPr/>
                    <a:lstStyle/>
                    <a:p>
                      <a:endParaRPr lang="en-US"/>
                    </a:p>
                  </a:txBody>
                  <a:tcPr/>
                </a:tc>
                <a:tc>
                  <a:txBody>
                    <a:bodyPr/>
                    <a:lstStyle/>
                    <a:p>
                      <a:r>
                        <a:rPr lang="en-US" sz="1400" dirty="0">
                          <a:solidFill>
                            <a:schemeClr val="bg2"/>
                          </a:solidFill>
                        </a:rPr>
                        <a:t>FluxByCldTyp</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endParaRPr lang="en-US" sz="1400" dirty="0">
                        <a:solidFill>
                          <a:schemeClr val="bg2"/>
                        </a:solidFill>
                      </a:endParaRP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endParaRPr lang="en-US" sz="1400" dirty="0">
                        <a:solidFill>
                          <a:schemeClr val="bg2"/>
                        </a:solidFill>
                      </a:endParaRP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endParaRPr lang="en-US" sz="1400" dirty="0">
                        <a:solidFill>
                          <a:schemeClr val="bg2"/>
                        </a:solidFill>
                      </a:endParaRP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endParaRPr lang="en-US" sz="1400" dirty="0">
                        <a:solidFill>
                          <a:schemeClr val="bg2"/>
                        </a:solidFill>
                      </a:endParaRP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endParaRPr lang="en-US" sz="1400" dirty="0">
                        <a:solidFill>
                          <a:schemeClr val="bg2"/>
                        </a:solidFill>
                      </a:endParaRP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endParaRPr lang="en-US" sz="1400" dirty="0">
                        <a:solidFill>
                          <a:schemeClr val="bg2"/>
                        </a:solidFill>
                      </a:endParaRP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endParaRPr lang="en-US" sz="1400" dirty="0">
                        <a:solidFill>
                          <a:schemeClr val="bg2"/>
                        </a:solidFill>
                      </a:endParaRP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44</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56</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12</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5">
                        <a:lumMod val="40000"/>
                        <a:lumOff val="60000"/>
                      </a:schemeClr>
                    </a:solidFill>
                  </a:tcPr>
                </a:tc>
                <a:extLst>
                  <a:ext uri="{0D108BD9-81ED-4DB2-BD59-A6C34878D82A}">
                    <a16:rowId xmlns:a16="http://schemas.microsoft.com/office/drawing/2014/main" val="10011"/>
                  </a:ext>
                </a:extLst>
              </a:tr>
              <a:tr h="347194">
                <a:tc vMerge="1">
                  <a:txBody>
                    <a:bodyPr/>
                    <a:lstStyle/>
                    <a:p>
                      <a:pPr algn="ctr"/>
                      <a:endParaRPr lang="en-US" sz="1600" b="0" dirty="0"/>
                    </a:p>
                  </a:txBody>
                  <a:tcPr marL="91442" marR="91442" marT="45724" marB="45724" anchor="ctr">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r>
                        <a:rPr lang="en-US" sz="1400" dirty="0">
                          <a:solidFill>
                            <a:schemeClr val="bg2"/>
                          </a:solidFill>
                        </a:rPr>
                        <a:t>ES4</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27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12</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10</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0</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5">
                        <a:lumMod val="40000"/>
                        <a:lumOff val="60000"/>
                      </a:schemeClr>
                    </a:solidFill>
                  </a:tcPr>
                </a:tc>
                <a:extLst>
                  <a:ext uri="{0D108BD9-81ED-4DB2-BD59-A6C34878D82A}">
                    <a16:rowId xmlns:a16="http://schemas.microsoft.com/office/drawing/2014/main" val="10012"/>
                  </a:ext>
                </a:extLst>
              </a:tr>
              <a:tr h="347194">
                <a:tc vMerge="1">
                  <a:txBody>
                    <a:bodyPr/>
                    <a:lstStyle/>
                    <a:p>
                      <a:pPr algn="ctr"/>
                      <a:endParaRPr lang="en-US" sz="1600" b="0" dirty="0"/>
                    </a:p>
                  </a:txBody>
                  <a:tcPr marL="91442" marR="91442" marT="45724" marB="45724" anchor="ctr">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r>
                        <a:rPr lang="en-US" sz="1400" dirty="0">
                          <a:solidFill>
                            <a:schemeClr val="bg2"/>
                          </a:solidFill>
                        </a:rPr>
                        <a:t>ES9</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9</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8</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6</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6</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2</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0</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5">
                        <a:lumMod val="40000"/>
                        <a:lumOff val="60000"/>
                      </a:schemeClr>
                    </a:solidFill>
                  </a:tcPr>
                </a:tc>
                <a:extLst>
                  <a:ext uri="{0D108BD9-81ED-4DB2-BD59-A6C34878D82A}">
                    <a16:rowId xmlns:a16="http://schemas.microsoft.com/office/drawing/2014/main" val="10013"/>
                  </a:ext>
                </a:extLst>
              </a:tr>
              <a:tr h="347194">
                <a:tc vMerge="1">
                  <a:txBody>
                    <a:bodyPr/>
                    <a:lstStyle/>
                    <a:p>
                      <a:pPr algn="ctr"/>
                      <a:endParaRPr lang="en-US" sz="1600" b="0" dirty="0"/>
                    </a:p>
                  </a:txBody>
                  <a:tcPr marL="91442" marR="91442" marT="45724" marB="45724" anchor="ctr">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r>
                        <a:rPr lang="en-US" sz="1400" dirty="0">
                          <a:solidFill>
                            <a:schemeClr val="bg2"/>
                          </a:solidFill>
                        </a:rPr>
                        <a:t>FLASH_TISA</a:t>
                      </a:r>
                    </a:p>
                  </a:txBody>
                  <a:tcPr marL="91448" marR="0"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36</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52</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65</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81</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127</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103</a:t>
                      </a:r>
                    </a:p>
                  </a:txBody>
                  <a:tcPr marL="91448" marR="91448" marT="45725" marB="45725"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solidFill>
                      <a:schemeClr val="accent5">
                        <a:lumMod val="40000"/>
                        <a:lumOff val="60000"/>
                      </a:schemeClr>
                    </a:solidFill>
                  </a:tcPr>
                </a:tc>
                <a:tc>
                  <a:txBody>
                    <a:bodyPr/>
                    <a:lstStyle/>
                    <a:p>
                      <a:pPr algn="ctr"/>
                      <a:r>
                        <a:rPr lang="en-US" sz="1400" dirty="0">
                          <a:solidFill>
                            <a:schemeClr val="bg2"/>
                          </a:solidFill>
                        </a:rPr>
                        <a:t>29</a:t>
                      </a:r>
                    </a:p>
                  </a:txBody>
                  <a:tcPr marL="91448" marR="91448" marT="45725" marB="45725" anchor="ctr">
                    <a:lnL w="12700" cap="flat" cmpd="sng" algn="ctr">
                      <a:solidFill>
                        <a:scrgbClr r="0" g="0" b="0"/>
                      </a:solidFill>
                      <a:prstDash val="solid"/>
                      <a:round/>
                      <a:headEnd type="none" w="med" len="med"/>
                      <a:tailEnd type="none" w="med" len="med"/>
                    </a:lnL>
                    <a:lnR w="12700" cap="flat" cmpd="sng" algn="ctr">
                      <a:noFill/>
                      <a:prstDash val="solid"/>
                      <a:round/>
                      <a:headEnd type="none" w="med" len="med"/>
                      <a:tailEnd type="none" w="med" len="med"/>
                    </a:lnR>
                    <a:solidFill>
                      <a:schemeClr val="accent5">
                        <a:lumMod val="40000"/>
                        <a:lumOff val="60000"/>
                      </a:schemeClr>
                    </a:solidFill>
                  </a:tcPr>
                </a:tc>
                <a:extLst>
                  <a:ext uri="{0D108BD9-81ED-4DB2-BD59-A6C34878D82A}">
                    <a16:rowId xmlns:a16="http://schemas.microsoft.com/office/drawing/2014/main" val="10014"/>
                  </a:ext>
                </a:extLst>
              </a:tr>
            </a:tbl>
          </a:graphicData>
        </a:graphic>
      </p:graphicFrame>
      <p:sp>
        <p:nvSpPr>
          <p:cNvPr id="89289" name="TextBox 1">
            <a:extLst>
              <a:ext uri="{FF2B5EF4-FFF2-40B4-BE49-F238E27FC236}">
                <a16:creationId xmlns:a16="http://schemas.microsoft.com/office/drawing/2014/main" id="{A5707BB2-FBFB-8BD2-133C-B164A176E0D5}"/>
              </a:ext>
            </a:extLst>
          </p:cNvPr>
          <p:cNvSpPr txBox="1">
            <a:spLocks noChangeArrowheads="1"/>
          </p:cNvSpPr>
          <p:nvPr/>
        </p:nvSpPr>
        <p:spPr bwMode="auto">
          <a:xfrm>
            <a:off x="1625600" y="5830888"/>
            <a:ext cx="5159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1800"/>
              <a:t>FLASHFlux via POWER since last year: </a:t>
            </a:r>
            <a:r>
              <a:rPr lang="en-US" altLang="en-US" sz="1800" b="1"/>
              <a:t>105,702</a:t>
            </a:r>
          </a:p>
        </p:txBody>
      </p:sp>
      <p:sp>
        <p:nvSpPr>
          <p:cNvPr id="89290" name="TextBox 1">
            <a:extLst>
              <a:ext uri="{FF2B5EF4-FFF2-40B4-BE49-F238E27FC236}">
                <a16:creationId xmlns:a16="http://schemas.microsoft.com/office/drawing/2014/main" id="{C77DEF22-FDB9-FADE-2909-16EABFC7D92A}"/>
              </a:ext>
            </a:extLst>
          </p:cNvPr>
          <p:cNvSpPr txBox="1">
            <a:spLocks noChangeArrowheads="1"/>
          </p:cNvSpPr>
          <p:nvPr/>
        </p:nvSpPr>
        <p:spPr bwMode="auto">
          <a:xfrm>
            <a:off x="95250" y="6211888"/>
            <a:ext cx="120967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9063" indent="-114300">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ClrTx/>
              <a:buSzTx/>
              <a:buFontTx/>
              <a:buNone/>
            </a:pPr>
            <a:r>
              <a:rPr lang="en-US" altLang="en-US" sz="1800" baseline="30000"/>
              <a:t>* </a:t>
            </a:r>
            <a:r>
              <a:rPr lang="en-US" altLang="en-US" sz="1800"/>
              <a:t>The numbers are lower because most orders through ASDC now come from Direct Data Download, which are not currently captured in the ESDIS Metrics System (EMS), although they are working on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3">
            <a:extLst>
              <a:ext uri="{FF2B5EF4-FFF2-40B4-BE49-F238E27FC236}">
                <a16:creationId xmlns:a16="http://schemas.microsoft.com/office/drawing/2014/main" id="{254EAE6E-04E1-A54F-D593-842DC2964F59}"/>
              </a:ext>
            </a:extLst>
          </p:cNvPr>
          <p:cNvSpPr>
            <a:spLocks noChangeArrowheads="1"/>
          </p:cNvSpPr>
          <p:nvPr/>
        </p:nvSpPr>
        <p:spPr bwMode="auto">
          <a:xfrm>
            <a:off x="1524000" y="177800"/>
            <a:ext cx="9144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 typeface="Wingdings" pitchFamily="2" charset="2"/>
              <a:buNone/>
            </a:pPr>
            <a:r>
              <a:rPr lang="en-US" altLang="en-US" sz="2400" b="1">
                <a:solidFill>
                  <a:srgbClr val="FFFF00"/>
                </a:solidFill>
              </a:rPr>
              <a:t>Aqua Status</a:t>
            </a:r>
          </a:p>
        </p:txBody>
      </p:sp>
      <p:sp>
        <p:nvSpPr>
          <p:cNvPr id="91138" name="TextBox 4">
            <a:extLst>
              <a:ext uri="{FF2B5EF4-FFF2-40B4-BE49-F238E27FC236}">
                <a16:creationId xmlns:a16="http://schemas.microsoft.com/office/drawing/2014/main" id="{4C06D202-3E2C-CBD9-489F-6758D5F19DB1}"/>
              </a:ext>
            </a:extLst>
          </p:cNvPr>
          <p:cNvSpPr txBox="1">
            <a:spLocks noChangeArrowheads="1"/>
          </p:cNvSpPr>
          <p:nvPr/>
        </p:nvSpPr>
        <p:spPr bwMode="auto">
          <a:xfrm>
            <a:off x="61913" y="787400"/>
            <a:ext cx="11979275"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228600" indent="-2222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lvl="1" eaLnBrk="1" hangingPunct="1">
              <a:spcBef>
                <a:spcPts val="1800"/>
              </a:spcBef>
              <a:buClrTx/>
              <a:buSzPct val="100000"/>
              <a:buFont typeface="Arial" panose="020B0604020202020204" pitchFamily="34" charset="0"/>
              <a:buChar char="•"/>
            </a:pPr>
            <a:r>
              <a:rPr lang="en-US" altLang="en-US" sz="2000">
                <a:solidFill>
                  <a:srgbClr val="FFFFFF"/>
                </a:solidFill>
              </a:rPr>
              <a:t>March 31, 2022: Fault in primary Power Controller (PC-A) was detected. Swap to redundant PC-B was automatically made.</a:t>
            </a:r>
          </a:p>
          <a:p>
            <a:pPr lvl="1" eaLnBrk="1" hangingPunct="1">
              <a:spcBef>
                <a:spcPts val="1800"/>
              </a:spcBef>
              <a:buClrTx/>
              <a:buSzPct val="100000"/>
              <a:buFont typeface="Arial" panose="020B0604020202020204" pitchFamily="34" charset="0"/>
              <a:buChar char="•"/>
            </a:pPr>
            <a:r>
              <a:rPr lang="en-US" altLang="en-US" sz="2000">
                <a:solidFill>
                  <a:srgbClr val="FFFFFF"/>
                </a:solidFill>
              </a:rPr>
              <a:t>Spacecraft was put into Earth Point Safe Mode</a:t>
            </a:r>
          </a:p>
          <a:p>
            <a:pPr lvl="1" eaLnBrk="1" hangingPunct="1">
              <a:spcBef>
                <a:spcPts val="1800"/>
              </a:spcBef>
              <a:buClrTx/>
              <a:buSzPct val="100000"/>
              <a:buFont typeface="Arial" panose="020B0604020202020204" pitchFamily="34" charset="0"/>
              <a:buChar char="•"/>
            </a:pPr>
            <a:r>
              <a:rPr lang="en-US" altLang="en-US" sz="2000" u="sng"/>
              <a:t>Root cause</a:t>
            </a:r>
            <a:r>
              <a:rPr lang="en-US" altLang="en-US" sz="2000"/>
              <a:t>: Likely a solar weather event while the Aqua was passing through the South Atlantic Anomaly, leading to one or more bit flips.</a:t>
            </a:r>
          </a:p>
          <a:p>
            <a:pPr lvl="1" eaLnBrk="1" hangingPunct="1">
              <a:spcBef>
                <a:spcPts val="1800"/>
              </a:spcBef>
              <a:buClrTx/>
              <a:buSzPct val="100000"/>
              <a:buFont typeface="Arial" panose="020B0604020202020204" pitchFamily="34" charset="0"/>
              <a:buChar char="•"/>
            </a:pPr>
            <a:r>
              <a:rPr lang="en-US" altLang="en-US" sz="2000" u="sng"/>
              <a:t>Current Status</a:t>
            </a:r>
            <a:r>
              <a:rPr lang="en-US" altLang="en-US" sz="2000"/>
              <a:t>: Aqua fully recovered and brought out of safe mode on April 14. FM3 and FM4 were brought out of safe mode April 15 and are nominal.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0E5AE4F8-FBF4-44CC-36C5-805605977467}"/>
              </a:ext>
            </a:extLst>
          </p:cNvPr>
          <p:cNvSpPr>
            <a:spLocks noChangeArrowheads="1"/>
          </p:cNvSpPr>
          <p:nvPr/>
        </p:nvSpPr>
        <p:spPr bwMode="auto">
          <a:xfrm>
            <a:off x="255588" y="858838"/>
            <a:ext cx="1181735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228600" indent="-2222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0"/>
              </a:spcBef>
              <a:buClrTx/>
              <a:buSzPct val="100000"/>
              <a:buFont typeface="Arial" panose="020B0604020202020204" pitchFamily="34" charset="0"/>
              <a:buChar char="•"/>
            </a:pPr>
            <a:r>
              <a:rPr lang="en-US" altLang="en-US" sz="2400">
                <a:solidFill>
                  <a:srgbClr val="FFFFFF"/>
                </a:solidFill>
              </a:rPr>
              <a:t>President’s in-guide budget for Terra, Aqua and Aura ends science data collection in 2023, even though the missions can last at least through 2026 (Terra &amp; Aqua), albeit with a drifting MLT. </a:t>
            </a:r>
          </a:p>
          <a:p>
            <a:pPr lvl="1" eaLnBrk="1" hangingPunct="1">
              <a:spcBef>
                <a:spcPts val="1200"/>
              </a:spcBef>
              <a:buClrTx/>
              <a:buSzPct val="100000"/>
              <a:buFont typeface="Arial" panose="020B0604020202020204" pitchFamily="34" charset="0"/>
              <a:buChar char="•"/>
            </a:pPr>
            <a:r>
              <a:rPr lang="en-US" altLang="en-US" sz="2400">
                <a:solidFill>
                  <a:srgbClr val="FFFFFF"/>
                </a:solidFill>
              </a:rPr>
              <a:t>Aqua, Terra and Aura Projects are investigating alternate scenarios that might enable the missions to continue operating beyond 2023 (e.g., cost savings) should there be an opportunity.</a:t>
            </a:r>
          </a:p>
          <a:p>
            <a:pPr lvl="1" eaLnBrk="1" hangingPunct="1">
              <a:spcBef>
                <a:spcPts val="1200"/>
              </a:spcBef>
              <a:buClrTx/>
              <a:buSzPct val="100000"/>
              <a:buFont typeface="Arial" panose="020B0604020202020204" pitchFamily="34" charset="0"/>
              <a:buChar char="•"/>
            </a:pPr>
            <a:r>
              <a:rPr lang="en-US" altLang="en-US" sz="2400">
                <a:solidFill>
                  <a:srgbClr val="FFFFFF"/>
                </a:solidFill>
              </a:rPr>
              <a:t>S-NPP (launched in 2011), will continue to operate at least through spring 2024, 1.5 years after JPSS-2 launches in September 2022. </a:t>
            </a:r>
          </a:p>
          <a:p>
            <a:pPr lvl="2" eaLnBrk="1" hangingPunct="1">
              <a:spcBef>
                <a:spcPts val="1200"/>
              </a:spcBef>
              <a:buClrTx/>
              <a:buSzPct val="100000"/>
              <a:buFont typeface="Arial" panose="020B0604020202020204" pitchFamily="34" charset="0"/>
              <a:buChar char="•"/>
            </a:pPr>
            <a:r>
              <a:rPr lang="en-US" altLang="en-US" sz="2000">
                <a:solidFill>
                  <a:srgbClr val="FFFFFF"/>
                </a:solidFill>
              </a:rPr>
              <a:t>S-NPP can last at least through 2027 based upon available consumables.</a:t>
            </a:r>
          </a:p>
          <a:p>
            <a:pPr lvl="1" eaLnBrk="1" hangingPunct="1">
              <a:spcBef>
                <a:spcPts val="1200"/>
              </a:spcBef>
              <a:buClrTx/>
              <a:buSzPct val="100000"/>
              <a:buFont typeface="Arial" panose="020B0604020202020204" pitchFamily="34" charset="0"/>
              <a:buChar char="•"/>
            </a:pPr>
            <a:r>
              <a:rPr lang="en-US" altLang="en-US" sz="2400">
                <a:solidFill>
                  <a:srgbClr val="FFFFFF"/>
                </a:solidFill>
              </a:rPr>
              <a:t>If S-NPP ends science data collection in 2024, that will leave only CERES FM6 (NOAA-20, L2017), to provide overlap with Libera, scheduled for launch in 2028.</a:t>
            </a:r>
          </a:p>
        </p:txBody>
      </p:sp>
      <p:sp>
        <p:nvSpPr>
          <p:cNvPr id="92162" name="Rectangle 3">
            <a:extLst>
              <a:ext uri="{FF2B5EF4-FFF2-40B4-BE49-F238E27FC236}">
                <a16:creationId xmlns:a16="http://schemas.microsoft.com/office/drawing/2014/main" id="{6A157837-29E7-EEEB-A934-25C4A7F36E31}"/>
              </a:ext>
            </a:extLst>
          </p:cNvPr>
          <p:cNvSpPr>
            <a:spLocks noChangeArrowheads="1"/>
          </p:cNvSpPr>
          <p:nvPr/>
        </p:nvSpPr>
        <p:spPr bwMode="auto">
          <a:xfrm>
            <a:off x="44450" y="177800"/>
            <a:ext cx="12147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ClrTx/>
              <a:buSzTx/>
              <a:buFont typeface="Wingdings" pitchFamily="2" charset="2"/>
              <a:buNone/>
            </a:pPr>
            <a:r>
              <a:rPr lang="en-US" altLang="en-US" sz="2400" b="1">
                <a:solidFill>
                  <a:srgbClr val="FFFF00"/>
                </a:solidFill>
              </a:rPr>
              <a:t>Future Operations of Terra, Aqua and S-NPP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3" descr="Timeline&#10;&#10;Description automatically generated">
            <a:extLst>
              <a:ext uri="{FF2B5EF4-FFF2-40B4-BE49-F238E27FC236}">
                <a16:creationId xmlns:a16="http://schemas.microsoft.com/office/drawing/2014/main" id="{497CF82A-903B-70BB-64CB-05091DB232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975"/>
            <a:ext cx="12192000" cy="598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0" name="Rectangle 3">
            <a:extLst>
              <a:ext uri="{FF2B5EF4-FFF2-40B4-BE49-F238E27FC236}">
                <a16:creationId xmlns:a16="http://schemas.microsoft.com/office/drawing/2014/main" id="{6FC178BF-46FB-FFAF-7C86-53564B85CF58}"/>
              </a:ext>
            </a:extLst>
          </p:cNvPr>
          <p:cNvSpPr>
            <a:spLocks noChangeArrowheads="1"/>
          </p:cNvSpPr>
          <p:nvPr/>
        </p:nvSpPr>
        <p:spPr bwMode="auto">
          <a:xfrm>
            <a:off x="274638" y="6040438"/>
            <a:ext cx="116427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14313" indent="-214313" defTabSz="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3429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3429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3429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3429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3429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Char char="-"/>
            </a:pPr>
            <a:r>
              <a:rPr lang="en-US" altLang="en-US" sz="1800">
                <a:solidFill>
                  <a:srgbClr val="000000"/>
                </a:solidFill>
              </a:rPr>
              <a:t>Currently, 6 CERES instruments fly on 4 satellites: Terra (L1999), Aqua (L2002), SNPP(L2011), NOAA-20 (L2017)</a:t>
            </a:r>
          </a:p>
          <a:p>
            <a:pPr eaLnBrk="1" hangingPunct="1">
              <a:lnSpc>
                <a:spcPct val="100000"/>
              </a:lnSpc>
              <a:spcBef>
                <a:spcPct val="0"/>
              </a:spcBef>
              <a:buFontTx/>
              <a:buChar char="-"/>
            </a:pPr>
            <a:r>
              <a:rPr lang="en-US" altLang="en-US" sz="1800">
                <a:solidFill>
                  <a:srgbClr val="000000"/>
                </a:solidFill>
              </a:rPr>
              <a:t>Libera scheduled for launch in 2027 on JPSS-3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5234" name="Picture 3" descr="Chart, line chart&#10;&#10;Description automatically generated">
            <a:extLst>
              <a:ext uri="{FF2B5EF4-FFF2-40B4-BE49-F238E27FC236}">
                <a16:creationId xmlns:a16="http://schemas.microsoft.com/office/drawing/2014/main" id="{33CBEA3A-6369-85F4-04F9-D1CF16B28F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65" b="1459"/>
          <a:stretch>
            <a:fillRect/>
          </a:stretch>
        </p:blipFill>
        <p:spPr bwMode="auto">
          <a:xfrm>
            <a:off x="1189038" y="123825"/>
            <a:ext cx="9507537"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16F67466-22F6-45AD-DD10-E495BB9EFA27}"/>
              </a:ext>
            </a:extLst>
          </p:cNvPr>
          <p:cNvSpPr txBox="1"/>
          <p:nvPr/>
        </p:nvSpPr>
        <p:spPr>
          <a:xfrm>
            <a:off x="185738" y="5380038"/>
            <a:ext cx="11763375" cy="646112"/>
          </a:xfrm>
          <a:prstGeom prst="rect">
            <a:avLst/>
          </a:prstGeom>
          <a:noFill/>
        </p:spPr>
        <p:txBody>
          <a:bodyPr>
            <a:spAutoFit/>
          </a:bodyPr>
          <a:lstStyle/>
          <a:p>
            <a:pPr marL="174625" indent="-174625" eaLnBrk="1" fontAlgn="auto" hangingPunct="1">
              <a:spcBef>
                <a:spcPts val="600"/>
              </a:spcBef>
              <a:spcAft>
                <a:spcPts val="0"/>
              </a:spcAft>
              <a:buFont typeface="Arial" panose="020B0604020202020204" pitchFamily="34" charset="0"/>
              <a:buChar char="•"/>
              <a:defRPr/>
            </a:pPr>
            <a:r>
              <a:rPr lang="en-US" dirty="0">
                <a:solidFill>
                  <a:srgbClr val="000000"/>
                </a:solidFill>
                <a:latin typeface="Arial"/>
                <a:ea typeface="+mn-ea"/>
              </a:rPr>
              <a:t>Gap risk in 2025 exceeds 20% if SNPP ends in 2024 and TER &amp; AQU end in 2023. Remains &lt;5% if either SNPP ends in 2027 or TER &amp; AQU end in 2026.</a:t>
            </a:r>
          </a:p>
        </p:txBody>
      </p:sp>
      <p:sp>
        <p:nvSpPr>
          <p:cNvPr id="7" name="Oval 6">
            <a:extLst>
              <a:ext uri="{FF2B5EF4-FFF2-40B4-BE49-F238E27FC236}">
                <a16:creationId xmlns:a16="http://schemas.microsoft.com/office/drawing/2014/main" id="{27354EE8-A095-728E-13F2-9C424A6B946D}"/>
              </a:ext>
            </a:extLst>
          </p:cNvPr>
          <p:cNvSpPr/>
          <p:nvPr/>
        </p:nvSpPr>
        <p:spPr bwMode="auto">
          <a:xfrm>
            <a:off x="3751263" y="3254375"/>
            <a:ext cx="425450" cy="1543050"/>
          </a:xfrm>
          <a:prstGeom prst="ellipse">
            <a:avLst/>
          </a:prstGeom>
          <a:noFill/>
          <a:ln w="9525" cap="flat" cmpd="sng" algn="ctr">
            <a:solidFill>
              <a:srgbClr val="FF0000"/>
            </a:solidFill>
            <a:prstDash val="solid"/>
            <a:round/>
            <a:headEnd type="none" w="med" len="med"/>
            <a:tailEnd type="none" w="med" len="med"/>
          </a:ln>
          <a:effectLst/>
        </p:spPr>
        <p:txBody>
          <a:bodyPr lIns="0" tIns="0" rIns="0" bIns="0"/>
          <a:lstStyle/>
          <a:p>
            <a:pPr marL="342900" indent="-342900" eaLnBrk="1" hangingPunct="1">
              <a:lnSpc>
                <a:spcPct val="90000"/>
              </a:lnSpc>
              <a:spcBef>
                <a:spcPct val="20000"/>
              </a:spcBef>
              <a:buClr>
                <a:srgbClr val="FFCC00"/>
              </a:buClr>
              <a:buSzPct val="150000"/>
              <a:buFontTx/>
              <a:buChar char="•"/>
              <a:defRPr/>
            </a:pPr>
            <a:endParaRPr lang="en-US">
              <a:solidFill>
                <a:srgbClr val="FFFFFF"/>
              </a:solidFill>
              <a:latin typeface="Arial" pitchFamily="-65" charset="0"/>
              <a:ea typeface="+mn-ea"/>
            </a:endParaRPr>
          </a:p>
        </p:txBody>
      </p:sp>
      <p:sp>
        <p:nvSpPr>
          <p:cNvPr id="9" name="TextBox 8">
            <a:extLst>
              <a:ext uri="{FF2B5EF4-FFF2-40B4-BE49-F238E27FC236}">
                <a16:creationId xmlns:a16="http://schemas.microsoft.com/office/drawing/2014/main" id="{18AB138A-551F-5F06-D8E4-6D7D795F75DF}"/>
              </a:ext>
            </a:extLst>
          </p:cNvPr>
          <p:cNvSpPr txBox="1"/>
          <p:nvPr/>
        </p:nvSpPr>
        <p:spPr>
          <a:xfrm>
            <a:off x="185738" y="5995988"/>
            <a:ext cx="10507662" cy="368300"/>
          </a:xfrm>
          <a:prstGeom prst="rect">
            <a:avLst/>
          </a:prstGeom>
          <a:noFill/>
        </p:spPr>
        <p:txBody>
          <a:bodyPr>
            <a:spAutoFit/>
          </a:bodyPr>
          <a:lstStyle/>
          <a:p>
            <a:pPr marL="174625" indent="-174625" eaLnBrk="1" fontAlgn="auto" hangingPunct="1">
              <a:spcBef>
                <a:spcPts val="600"/>
              </a:spcBef>
              <a:spcAft>
                <a:spcPts val="0"/>
              </a:spcAft>
              <a:buFont typeface="Arial" panose="020B0604020202020204" pitchFamily="34" charset="0"/>
              <a:buChar char="•"/>
              <a:defRPr/>
            </a:pPr>
            <a:r>
              <a:rPr lang="en-US" dirty="0">
                <a:solidFill>
                  <a:srgbClr val="000000"/>
                </a:solidFill>
                <a:latin typeface="Arial"/>
                <a:ea typeface="+mn-ea"/>
              </a:rPr>
              <a:t>Gap risk in 2026 reaches 27% if SNPP ends in 2024 but remains &lt;10% if SNPP ends in 2027.</a:t>
            </a:r>
          </a:p>
        </p:txBody>
      </p:sp>
      <p:sp>
        <p:nvSpPr>
          <p:cNvPr id="11" name="TextBox 10">
            <a:extLst>
              <a:ext uri="{FF2B5EF4-FFF2-40B4-BE49-F238E27FC236}">
                <a16:creationId xmlns:a16="http://schemas.microsoft.com/office/drawing/2014/main" id="{EC469C0C-2CF8-727A-6F65-DAFE1C3C0CBC}"/>
              </a:ext>
            </a:extLst>
          </p:cNvPr>
          <p:cNvSpPr txBox="1"/>
          <p:nvPr/>
        </p:nvSpPr>
        <p:spPr>
          <a:xfrm>
            <a:off x="185738" y="6364288"/>
            <a:ext cx="9493250" cy="369887"/>
          </a:xfrm>
          <a:prstGeom prst="rect">
            <a:avLst/>
          </a:prstGeom>
          <a:noFill/>
        </p:spPr>
        <p:txBody>
          <a:bodyPr>
            <a:spAutoFit/>
          </a:bodyPr>
          <a:lstStyle/>
          <a:p>
            <a:pPr marL="174625" indent="-174625" eaLnBrk="1" fontAlgn="auto" hangingPunct="1">
              <a:spcBef>
                <a:spcPts val="600"/>
              </a:spcBef>
              <a:spcAft>
                <a:spcPts val="0"/>
              </a:spcAft>
              <a:buFont typeface="Arial" panose="020B0604020202020204" pitchFamily="34" charset="0"/>
              <a:buChar char="•"/>
              <a:defRPr/>
            </a:pPr>
            <a:r>
              <a:rPr lang="en-US" dirty="0">
                <a:solidFill>
                  <a:srgbClr val="000000"/>
                </a:solidFill>
                <a:latin typeface="Arial"/>
                <a:ea typeface="+mn-ea"/>
              </a:rPr>
              <a:t>Gap risk reaches 38% when Libera launches in 2028 for all scenarios.</a:t>
            </a:r>
          </a:p>
        </p:txBody>
      </p:sp>
      <p:sp>
        <p:nvSpPr>
          <p:cNvPr id="12" name="Oval 11">
            <a:extLst>
              <a:ext uri="{FF2B5EF4-FFF2-40B4-BE49-F238E27FC236}">
                <a16:creationId xmlns:a16="http://schemas.microsoft.com/office/drawing/2014/main" id="{BB56F1D5-99D6-D434-E2AE-B87B0ED8FF19}"/>
              </a:ext>
            </a:extLst>
          </p:cNvPr>
          <p:cNvSpPr/>
          <p:nvPr/>
        </p:nvSpPr>
        <p:spPr bwMode="auto">
          <a:xfrm>
            <a:off x="4235450" y="3254375"/>
            <a:ext cx="427038" cy="1220788"/>
          </a:xfrm>
          <a:prstGeom prst="ellipse">
            <a:avLst/>
          </a:prstGeom>
          <a:noFill/>
          <a:ln w="9525" cap="flat" cmpd="sng" algn="ctr">
            <a:solidFill>
              <a:srgbClr val="FF0000"/>
            </a:solidFill>
            <a:prstDash val="solid"/>
            <a:round/>
            <a:headEnd type="none" w="med" len="med"/>
            <a:tailEnd type="none" w="med" len="med"/>
          </a:ln>
          <a:effectLst/>
        </p:spPr>
        <p:txBody>
          <a:bodyPr lIns="0" tIns="0" rIns="0" bIns="0"/>
          <a:lstStyle/>
          <a:p>
            <a:pPr marL="342900" indent="-342900" eaLnBrk="1" hangingPunct="1">
              <a:lnSpc>
                <a:spcPct val="90000"/>
              </a:lnSpc>
              <a:spcBef>
                <a:spcPct val="20000"/>
              </a:spcBef>
              <a:buClr>
                <a:srgbClr val="FFCC00"/>
              </a:buClr>
              <a:buSzPct val="150000"/>
              <a:buFontTx/>
              <a:buChar char="•"/>
              <a:defRPr/>
            </a:pPr>
            <a:endParaRPr lang="en-US">
              <a:solidFill>
                <a:srgbClr val="FFFFFF"/>
              </a:solidFill>
              <a:latin typeface="Arial" pitchFamily="-65" charset="0"/>
              <a:ea typeface="+mn-ea"/>
            </a:endParaRPr>
          </a:p>
        </p:txBody>
      </p:sp>
      <p:sp>
        <p:nvSpPr>
          <p:cNvPr id="13" name="Oval 12">
            <a:extLst>
              <a:ext uri="{FF2B5EF4-FFF2-40B4-BE49-F238E27FC236}">
                <a16:creationId xmlns:a16="http://schemas.microsoft.com/office/drawing/2014/main" id="{1FB18EA0-963B-2A36-8FCF-8A2BBBAC7AC1}"/>
              </a:ext>
            </a:extLst>
          </p:cNvPr>
          <p:cNvSpPr/>
          <p:nvPr/>
        </p:nvSpPr>
        <p:spPr bwMode="auto">
          <a:xfrm>
            <a:off x="5116513" y="2817813"/>
            <a:ext cx="427037" cy="436562"/>
          </a:xfrm>
          <a:prstGeom prst="ellipse">
            <a:avLst/>
          </a:prstGeom>
          <a:noFill/>
          <a:ln w="9525" cap="flat" cmpd="sng" algn="ctr">
            <a:solidFill>
              <a:srgbClr val="FF0000"/>
            </a:solidFill>
            <a:prstDash val="solid"/>
            <a:round/>
            <a:headEnd type="none" w="med" len="med"/>
            <a:tailEnd type="none" w="med" len="med"/>
          </a:ln>
          <a:effectLst/>
        </p:spPr>
        <p:txBody>
          <a:bodyPr lIns="0" tIns="0" rIns="0" bIns="0"/>
          <a:lstStyle/>
          <a:p>
            <a:pPr marL="342900" indent="-342900" eaLnBrk="1" hangingPunct="1">
              <a:lnSpc>
                <a:spcPct val="90000"/>
              </a:lnSpc>
              <a:spcBef>
                <a:spcPct val="20000"/>
              </a:spcBef>
              <a:buClr>
                <a:srgbClr val="FFCC00"/>
              </a:buClr>
              <a:buSzPct val="150000"/>
              <a:buFontTx/>
              <a:buChar char="•"/>
              <a:defRPr/>
            </a:pPr>
            <a:endParaRPr lang="en-US">
              <a:solidFill>
                <a:srgbClr val="FFFFFF"/>
              </a:solidFill>
              <a:latin typeface="Arial" pitchFamily="-65"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animClr clrSpc="rgb" dir="cw">
                                      <p:cBhvr override="childStyle">
                                        <p:cTn dur="1" fill="hold" display="0" masterRel="nextClick" afterEffect="1"/>
                                        <p:tgtEl>
                                          <p:spTgt spid="5"/>
                                        </p:tgtEl>
                                        <p:attrNameLst>
                                          <p:attrName>ppt_c</p:attrName>
                                        </p:attrNameLst>
                                      </p:cBhvr>
                                      <p:to>
                                        <a:srgbClr val="AAAAAA"/>
                                      </p:to>
                                    </p:animClr>
                                  </p:sub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subTnLst>
                                    <p:animClr clrSpc="rgb" dir="cw">
                                      <p:cBhvr override="childStyle">
                                        <p:cTn dur="1" fill="hold" display="0" masterRel="nextClick" afterEffect="1"/>
                                        <p:tgtEl>
                                          <p:spTgt spid="9"/>
                                        </p:tgtEl>
                                        <p:attrNameLst>
                                          <p:attrName>ppt_c</p:attrName>
                                        </p:attrNameLst>
                                      </p:cBhvr>
                                      <p:to>
                                        <a:srgbClr val="AAAAAA"/>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9" grpId="0"/>
      <p:bldP spid="11" grpId="0"/>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28EC96-F1C1-333A-F7F0-0582CD7AAD0F}"/>
              </a:ext>
            </a:extLst>
          </p:cNvPr>
          <p:cNvSpPr txBox="1"/>
          <p:nvPr/>
        </p:nvSpPr>
        <p:spPr>
          <a:xfrm>
            <a:off x="147638" y="777875"/>
            <a:ext cx="11896725" cy="830263"/>
          </a:xfrm>
          <a:prstGeom prst="rect">
            <a:avLst/>
          </a:prstGeom>
          <a:noFill/>
        </p:spPr>
        <p:txBody>
          <a:bodyPr>
            <a:spAutoFit/>
          </a:bodyPr>
          <a:lstStyle/>
          <a:p>
            <a:pPr marL="742950" indent="-742950" eaLnBrk="1" fontAlgn="auto" hangingPunct="1">
              <a:spcBef>
                <a:spcPts val="0"/>
              </a:spcBef>
              <a:spcAft>
                <a:spcPts val="0"/>
              </a:spcAft>
              <a:defRPr/>
            </a:pPr>
            <a:r>
              <a:rPr lang="en-US" sz="2400" u="sng" dirty="0">
                <a:solidFill>
                  <a:prstClr val="white"/>
                </a:solidFill>
                <a:latin typeface="Calibri"/>
                <a:ea typeface="+mn-ea"/>
              </a:rPr>
              <a:t>Goal</a:t>
            </a:r>
            <a:r>
              <a:rPr lang="en-US" sz="2400" dirty="0">
                <a:solidFill>
                  <a:prstClr val="white"/>
                </a:solidFill>
                <a:latin typeface="Calibri"/>
                <a:ea typeface="+mn-ea"/>
              </a:rPr>
              <a:t>: Examine the feasibility of using less-accurate imager retrievals to compute radiative fluxes and tie the time series before and after a data gap together.</a:t>
            </a:r>
          </a:p>
        </p:txBody>
      </p:sp>
      <p:sp>
        <p:nvSpPr>
          <p:cNvPr id="96258" name="TextBox 3">
            <a:extLst>
              <a:ext uri="{FF2B5EF4-FFF2-40B4-BE49-F238E27FC236}">
                <a16:creationId xmlns:a16="http://schemas.microsoft.com/office/drawing/2014/main" id="{7CB4E64A-A54D-DC58-5E69-1190354D79C2}"/>
              </a:ext>
            </a:extLst>
          </p:cNvPr>
          <p:cNvSpPr txBox="1">
            <a:spLocks noChangeArrowheads="1"/>
          </p:cNvSpPr>
          <p:nvPr/>
        </p:nvSpPr>
        <p:spPr bwMode="auto">
          <a:xfrm>
            <a:off x="0" y="206375"/>
            <a:ext cx="1219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b="1">
                <a:solidFill>
                  <a:srgbClr val="FFFF00"/>
                </a:solidFill>
              </a:rPr>
              <a:t>Bridging a Data Gap in the ERB CDR</a:t>
            </a:r>
          </a:p>
        </p:txBody>
      </p:sp>
      <p:grpSp>
        <p:nvGrpSpPr>
          <p:cNvPr id="96259" name="Group 6">
            <a:extLst>
              <a:ext uri="{FF2B5EF4-FFF2-40B4-BE49-F238E27FC236}">
                <a16:creationId xmlns:a16="http://schemas.microsoft.com/office/drawing/2014/main" id="{E019874C-64F6-4320-E35C-2B171B38D23A}"/>
              </a:ext>
            </a:extLst>
          </p:cNvPr>
          <p:cNvGrpSpPr>
            <a:grpSpLocks/>
          </p:cNvGrpSpPr>
          <p:nvPr/>
        </p:nvGrpSpPr>
        <p:grpSpPr bwMode="auto">
          <a:xfrm>
            <a:off x="2328863" y="1684338"/>
            <a:ext cx="7151687" cy="4967287"/>
            <a:chOff x="2342865" y="1807393"/>
            <a:chExt cx="7151427" cy="4967305"/>
          </a:xfrm>
        </p:grpSpPr>
        <p:pic>
          <p:nvPicPr>
            <p:cNvPr id="96260" name="Picture 4" descr="Graphical user interface, application, Word&#10;&#10;Description automatically generated">
              <a:extLst>
                <a:ext uri="{FF2B5EF4-FFF2-40B4-BE49-F238E27FC236}">
                  <a16:creationId xmlns:a16="http://schemas.microsoft.com/office/drawing/2014/main" id="{E2259660-787C-C9AC-F417-D0DCF4B50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181" t="5235" r="25755" b="56294"/>
            <a:stretch>
              <a:fillRect/>
            </a:stretch>
          </p:blipFill>
          <p:spPr bwMode="auto">
            <a:xfrm>
              <a:off x="2342865" y="1807393"/>
              <a:ext cx="7151427" cy="4967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242A0B2A-A88E-6DD2-3EE9-83DF8D962D24}"/>
                </a:ext>
              </a:extLst>
            </p:cNvPr>
            <p:cNvSpPr txBox="1"/>
            <p:nvPr/>
          </p:nvSpPr>
          <p:spPr>
            <a:xfrm>
              <a:off x="4493849" y="1855018"/>
              <a:ext cx="3411414" cy="368301"/>
            </a:xfrm>
            <a:prstGeom prst="rect">
              <a:avLst/>
            </a:prstGeom>
            <a:noFill/>
          </p:spPr>
          <p:txBody>
            <a:bodyPr wrap="none">
              <a:spAutoFit/>
            </a:bodyPr>
            <a:lstStyle/>
            <a:p>
              <a:pPr eaLnBrk="1" fontAlgn="auto" hangingPunct="1">
                <a:spcBef>
                  <a:spcPts val="0"/>
                </a:spcBef>
                <a:spcAft>
                  <a:spcPts val="0"/>
                </a:spcAft>
                <a:defRPr/>
              </a:pPr>
              <a:r>
                <a:rPr lang="en-US" b="1" dirty="0">
                  <a:solidFill>
                    <a:prstClr val="black"/>
                  </a:solidFill>
                  <a:latin typeface="Calibri"/>
                  <a:ea typeface="+mn-ea"/>
                </a:rPr>
                <a:t>Global Annual Mean SW TOA Flux</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TextBox 3">
            <a:extLst>
              <a:ext uri="{FF2B5EF4-FFF2-40B4-BE49-F238E27FC236}">
                <a16:creationId xmlns:a16="http://schemas.microsoft.com/office/drawing/2014/main" id="{E0A66F2D-2414-7C1A-ED14-6A1C4F9B4D34}"/>
              </a:ext>
            </a:extLst>
          </p:cNvPr>
          <p:cNvSpPr txBox="1">
            <a:spLocks noChangeArrowheads="1"/>
          </p:cNvSpPr>
          <p:nvPr/>
        </p:nvSpPr>
        <p:spPr bwMode="auto">
          <a:xfrm>
            <a:off x="0" y="206375"/>
            <a:ext cx="1219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800" b="1">
                <a:solidFill>
                  <a:srgbClr val="FFFF00"/>
                </a:solidFill>
              </a:rPr>
              <a:t>Bridging a Data Gap in the ERB CDR</a:t>
            </a:r>
          </a:p>
        </p:txBody>
      </p:sp>
      <p:sp>
        <p:nvSpPr>
          <p:cNvPr id="11" name="TextBox 10">
            <a:extLst>
              <a:ext uri="{FF2B5EF4-FFF2-40B4-BE49-F238E27FC236}">
                <a16:creationId xmlns:a16="http://schemas.microsoft.com/office/drawing/2014/main" id="{895790C4-C319-FF37-F50A-F2A4E473E594}"/>
              </a:ext>
            </a:extLst>
          </p:cNvPr>
          <p:cNvSpPr txBox="1"/>
          <p:nvPr/>
        </p:nvSpPr>
        <p:spPr>
          <a:xfrm>
            <a:off x="0" y="4876800"/>
            <a:ext cx="12192000" cy="1938338"/>
          </a:xfrm>
          <a:prstGeom prst="rect">
            <a:avLst/>
          </a:prstGeom>
          <a:noFill/>
        </p:spPr>
        <p:txBody>
          <a:bodyPr>
            <a:spAutoFit/>
          </a:bodyPr>
          <a:lstStyle/>
          <a:p>
            <a:pPr marL="174625" indent="-174625" eaLnBrk="1" fontAlgn="auto" hangingPunct="1">
              <a:spcBef>
                <a:spcPts val="0"/>
              </a:spcBef>
              <a:spcAft>
                <a:spcPts val="0"/>
              </a:spcAft>
              <a:buFont typeface="Arial" panose="020B0604020202020204" pitchFamily="34" charset="0"/>
              <a:buChar char="•"/>
              <a:defRPr/>
            </a:pPr>
            <a:r>
              <a:rPr lang="en-US" sz="2000" dirty="0">
                <a:solidFill>
                  <a:prstClr val="white"/>
                </a:solidFill>
                <a:latin typeface="Helvetica" pitchFamily="2" charset="0"/>
                <a:ea typeface="+mn-ea"/>
              </a:rPr>
              <a:t>Assumes imager remains healthy and perfectly stable across the data gap. The longer the gap, the greater the risk.</a:t>
            </a:r>
          </a:p>
          <a:p>
            <a:pPr marL="174625" indent="-174625" eaLnBrk="1" fontAlgn="auto" hangingPunct="1">
              <a:spcBef>
                <a:spcPts val="0"/>
              </a:spcBef>
              <a:spcAft>
                <a:spcPts val="0"/>
              </a:spcAft>
              <a:buFont typeface="Arial" panose="020B0604020202020204" pitchFamily="34" charset="0"/>
              <a:buChar char="•"/>
              <a:defRPr/>
            </a:pPr>
            <a:r>
              <a:rPr lang="en-US" sz="2000" dirty="0">
                <a:solidFill>
                  <a:prstClr val="white"/>
                </a:solidFill>
                <a:latin typeface="Helvetica" pitchFamily="2" charset="0"/>
                <a:ea typeface="+mn-ea"/>
              </a:rPr>
              <a:t>The resulting uncertainty is too large to enable decade-to-decade changes in EEI to be resolved. </a:t>
            </a:r>
          </a:p>
          <a:p>
            <a:pPr marL="174625" indent="-174625" eaLnBrk="1" fontAlgn="auto" hangingPunct="1">
              <a:spcBef>
                <a:spcPts val="0"/>
              </a:spcBef>
              <a:spcAft>
                <a:spcPts val="0"/>
              </a:spcAft>
              <a:buFont typeface="Arial" panose="020B0604020202020204" pitchFamily="34" charset="0"/>
              <a:buChar char="•"/>
              <a:defRPr/>
            </a:pPr>
            <a:r>
              <a:rPr lang="en-US" sz="2000" dirty="0">
                <a:solidFill>
                  <a:prstClr val="white"/>
                </a:solidFill>
                <a:latin typeface="Helvetica" pitchFamily="2" charset="0"/>
                <a:ea typeface="+mn-ea"/>
              </a:rPr>
              <a:t>Time to detect a real trend above uncertainty would increase substantially.</a:t>
            </a:r>
          </a:p>
          <a:p>
            <a:pPr marL="174625" indent="-174625" eaLnBrk="1" fontAlgn="auto" hangingPunct="1">
              <a:spcBef>
                <a:spcPts val="0"/>
              </a:spcBef>
              <a:spcAft>
                <a:spcPts val="0"/>
              </a:spcAft>
              <a:buFont typeface="Arial" panose="020B0604020202020204" pitchFamily="34" charset="0"/>
              <a:buChar char="•"/>
              <a:defRPr/>
            </a:pPr>
            <a:r>
              <a:rPr lang="en-US" sz="2000" dirty="0">
                <a:solidFill>
                  <a:prstClr val="white"/>
                </a:solidFill>
                <a:latin typeface="Helvetica" pitchFamily="2" charset="0"/>
                <a:ea typeface="+mn-ea"/>
              </a:rPr>
              <a:t>A gap would require considerable extra post-processing effort, thereby delaying release of the ERB data products.</a:t>
            </a:r>
          </a:p>
        </p:txBody>
      </p:sp>
      <p:pic>
        <p:nvPicPr>
          <p:cNvPr id="97283" name="Picture 2">
            <a:extLst>
              <a:ext uri="{FF2B5EF4-FFF2-40B4-BE49-F238E27FC236}">
                <a16:creationId xmlns:a16="http://schemas.microsoft.com/office/drawing/2014/main" id="{264C7925-19AF-7727-8530-E32A6EA4B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25" y="793750"/>
            <a:ext cx="11150600" cy="389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1CB8C6FE-96C1-8C6B-1055-6ED7258582E6}"/>
              </a:ext>
            </a:extLst>
          </p:cNvPr>
          <p:cNvSpPr>
            <a:spLocks noChangeArrowheads="1"/>
          </p:cNvSpPr>
          <p:nvPr/>
        </p:nvSpPr>
        <p:spPr bwMode="auto">
          <a:xfrm>
            <a:off x="1524000" y="77788"/>
            <a:ext cx="91440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buClr>
                <a:srgbClr val="FFCC00"/>
              </a:buClr>
              <a:buSzPct val="150000"/>
              <a:buFontTx/>
              <a:buNone/>
            </a:pPr>
            <a:r>
              <a:rPr lang="en-US" altLang="en-US" sz="2400" b="1">
                <a:solidFill>
                  <a:srgbClr val="FFFF00"/>
                </a:solidFill>
                <a:sym typeface="Times New Roman" panose="02020603050405020304" pitchFamily="18" charset="0"/>
              </a:rPr>
              <a:t>Planning for Terra &amp; Aqua Edition 5</a:t>
            </a:r>
            <a:endParaRPr lang="en-US" altLang="en-US" sz="2400" b="1">
              <a:solidFill>
                <a:srgbClr val="FFFF00"/>
              </a:solidFill>
            </a:endParaRPr>
          </a:p>
        </p:txBody>
      </p:sp>
      <p:sp>
        <p:nvSpPr>
          <p:cNvPr id="109570" name="TextBox 3">
            <a:extLst>
              <a:ext uri="{FF2B5EF4-FFF2-40B4-BE49-F238E27FC236}">
                <a16:creationId xmlns:a16="http://schemas.microsoft.com/office/drawing/2014/main" id="{B57188EC-C7A9-51AE-C016-6F93F40D421F}"/>
              </a:ext>
            </a:extLst>
          </p:cNvPr>
          <p:cNvSpPr txBox="1">
            <a:spLocks noChangeArrowheads="1"/>
          </p:cNvSpPr>
          <p:nvPr/>
        </p:nvSpPr>
        <p:spPr bwMode="auto">
          <a:xfrm>
            <a:off x="201613" y="874713"/>
            <a:ext cx="11788775" cy="5386387"/>
          </a:xfrm>
          <a:prstGeom prst="rect">
            <a:avLst/>
          </a:prstGeom>
          <a:noFill/>
          <a:ln>
            <a:noFill/>
          </a:ln>
        </p:spPr>
        <p:txBody>
          <a:bodyPr>
            <a:spAutoFit/>
          </a:bodyPr>
          <a:lstStyle>
            <a:lvl1pPr marL="285750" indent="-285750">
              <a:spcBef>
                <a:spcPct val="20000"/>
              </a:spcBef>
              <a:buClr>
                <a:schemeClr val="hlink"/>
              </a:buClr>
              <a:buSzPct val="65000"/>
              <a:buFont typeface="Wingdings" pitchFamily="2" charset="2"/>
              <a:buChar char="n"/>
              <a:defRPr sz="3200">
                <a:solidFill>
                  <a:schemeClr val="tx1"/>
                </a:solidFill>
                <a:latin typeface="Arial" panose="020B0604020202020204" pitchFamily="34" charset="0"/>
                <a:ea typeface="ＭＳ Ｐゴシック" panose="020B0600070205080204" pitchFamily="34" charset="-128"/>
              </a:defRPr>
            </a:lvl1pPr>
            <a:lvl2pPr marL="800100" indent="-342900">
              <a:spcBef>
                <a:spcPct val="20000"/>
              </a:spcBef>
              <a:buClr>
                <a:schemeClr val="folHlink"/>
              </a:buClr>
              <a:buSzPct val="65000"/>
              <a:buFont typeface="Wingdings" pitchFamily="2" charset="2"/>
              <a:buChar char="n"/>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Arial" panose="020B0604020202020204" pitchFamily="34" charset="0"/>
                <a:ea typeface="ＭＳ Ｐゴシック" panose="020B0600070205080204" pitchFamily="34" charset="-128"/>
              </a:defRPr>
            </a:lvl9pPr>
          </a:lstStyle>
          <a:p>
            <a:pPr marL="0" indent="0" eaLnBrk="1" hangingPunct="1">
              <a:spcBef>
                <a:spcPts val="600"/>
              </a:spcBef>
              <a:buClrTx/>
              <a:buSzPct val="150000"/>
              <a:buFont typeface="Wingdings" pitchFamily="2" charset="2"/>
              <a:buNone/>
              <a:defRPr/>
            </a:pPr>
            <a:r>
              <a:rPr lang="en-US" altLang="en-US" sz="2400" b="1" dirty="0">
                <a:solidFill>
                  <a:srgbClr val="FFFFFF"/>
                </a:solidFill>
              </a:rPr>
              <a:t>Main Considerations:</a:t>
            </a:r>
          </a:p>
          <a:p>
            <a:pPr marL="0" indent="0" eaLnBrk="1" hangingPunct="1">
              <a:spcBef>
                <a:spcPts val="600"/>
              </a:spcBef>
              <a:buClrTx/>
              <a:buSzPct val="100000"/>
              <a:buFont typeface="Wingdings" pitchFamily="2" charset="2"/>
              <a:buNone/>
              <a:defRPr/>
            </a:pPr>
            <a:r>
              <a:rPr lang="en-US" altLang="en-US" sz="2400" dirty="0">
                <a:solidFill>
                  <a:srgbClr val="FFFFFF"/>
                </a:solidFill>
              </a:rPr>
              <a:t>1) GMAO improvements to their atmospheric reanalysis system.</a:t>
            </a:r>
          </a:p>
          <a:p>
            <a:pPr marL="458788" lvl="1" indent="-168275" eaLnBrk="1" hangingPunct="1">
              <a:spcBef>
                <a:spcPts val="1800"/>
              </a:spcBef>
              <a:buClrTx/>
              <a:buSzPct val="100000"/>
              <a:buFont typeface="Arial" panose="020B0604020202020204" pitchFamily="34" charset="0"/>
              <a:buChar char="•"/>
              <a:defRPr/>
            </a:pPr>
            <a:r>
              <a:rPr lang="en-US" altLang="en-US" sz="2400" dirty="0">
                <a:solidFill>
                  <a:srgbClr val="FFFFFF"/>
                </a:solidFill>
              </a:rPr>
              <a:t>CERES and GMAO hold WebEx meetings every 3 weeks to gauge progress and provide ongoing validation results for the latest GEOS FP or FPIT version.</a:t>
            </a:r>
          </a:p>
          <a:p>
            <a:pPr marL="0" indent="0" eaLnBrk="1" hangingPunct="1">
              <a:spcBef>
                <a:spcPts val="1800"/>
              </a:spcBef>
              <a:buClrTx/>
              <a:buSzPct val="100000"/>
              <a:buFont typeface="Wingdings" pitchFamily="2" charset="2"/>
              <a:buNone/>
              <a:defRPr/>
            </a:pPr>
            <a:r>
              <a:rPr lang="en-US" altLang="en-US" sz="2400" dirty="0">
                <a:solidFill>
                  <a:srgbClr val="FFFFFF"/>
                </a:solidFill>
              </a:rPr>
              <a:t>2) MODIS Collection 7 schedule.</a:t>
            </a:r>
          </a:p>
          <a:p>
            <a:pPr marL="0" indent="0" eaLnBrk="1" hangingPunct="1">
              <a:spcBef>
                <a:spcPts val="1800"/>
              </a:spcBef>
              <a:buClrTx/>
              <a:buSzPct val="100000"/>
              <a:buFont typeface="Wingdings" pitchFamily="2" charset="2"/>
              <a:buNone/>
              <a:defRPr/>
            </a:pPr>
            <a:r>
              <a:rPr lang="en-US" altLang="en-US" sz="2400" dirty="0">
                <a:solidFill>
                  <a:srgbClr val="FFFFFF"/>
                </a:solidFill>
              </a:rPr>
              <a:t>4) CERES production code improvements.</a:t>
            </a:r>
          </a:p>
          <a:p>
            <a:pPr marL="342900" indent="-336550" eaLnBrk="1" hangingPunct="1">
              <a:spcBef>
                <a:spcPts val="1800"/>
              </a:spcBef>
              <a:buClrTx/>
              <a:buSzPct val="100000"/>
              <a:buFont typeface="Wingdings" pitchFamily="2" charset="2"/>
              <a:buNone/>
              <a:defRPr/>
            </a:pPr>
            <a:r>
              <a:rPr lang="en-US" altLang="en-US" sz="2400" dirty="0">
                <a:solidFill>
                  <a:srgbClr val="FFFFFF"/>
                </a:solidFill>
              </a:rPr>
              <a:t>5) CERES algorithm improvements (particularly those enabling a seamless transition across satellite platforms).</a:t>
            </a:r>
          </a:p>
          <a:p>
            <a:pPr marL="871538" indent="-865188" eaLnBrk="1" hangingPunct="1">
              <a:spcBef>
                <a:spcPts val="1800"/>
              </a:spcBef>
              <a:buClrTx/>
              <a:buSzPct val="100000"/>
              <a:buFont typeface="Wingdings" pitchFamily="2" charset="2"/>
              <a:buNone/>
              <a:defRPr/>
            </a:pPr>
            <a:r>
              <a:rPr lang="en-US" altLang="en-US" sz="2400" u="sng" dirty="0">
                <a:solidFill>
                  <a:srgbClr val="FFFFFF"/>
                </a:solidFill>
              </a:rPr>
              <a:t>Note</a:t>
            </a:r>
            <a:r>
              <a:rPr lang="en-US" altLang="en-US" sz="2400" dirty="0">
                <a:solidFill>
                  <a:srgbClr val="FFFFFF"/>
                </a:solidFill>
              </a:rPr>
              <a:t>: EBAF Ed4.2 will be released this year in order transition from </a:t>
            </a:r>
            <a:r>
              <a:rPr lang="en-US" altLang="en-US" sz="2400" dirty="0" err="1">
                <a:solidFill>
                  <a:srgbClr val="FFFFFF"/>
                </a:solidFill>
              </a:rPr>
              <a:t>Terra+Aqua</a:t>
            </a:r>
            <a:r>
              <a:rPr lang="en-US" altLang="en-US" sz="2400" dirty="0">
                <a:solidFill>
                  <a:srgbClr val="FFFFFF"/>
                </a:solidFill>
              </a:rPr>
              <a:t> to NOAA-20 and to mitigate discontinuities in EBAF-SFC associated with input reanalysis data and GEO artifacts.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0354" name="Picture 3" descr="Graphical user interface, text, application&#10;&#10;Description automatically generated">
            <a:extLst>
              <a:ext uri="{FF2B5EF4-FFF2-40B4-BE49-F238E27FC236}">
                <a16:creationId xmlns:a16="http://schemas.microsoft.com/office/drawing/2014/main" id="{06E78FF3-5AE4-1486-7BD4-76F42A2C70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50"/>
            <a:ext cx="121920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432FF"/>
        </a:solidFill>
        <a:effectLst/>
      </p:bgPr>
    </p:bg>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id="{ABF04366-8C73-97A8-0CB4-1B088A5BDE1B}"/>
              </a:ext>
            </a:extLst>
          </p:cNvPr>
          <p:cNvSpPr>
            <a:spLocks noChangeArrowheads="1"/>
          </p:cNvSpPr>
          <p:nvPr/>
        </p:nvSpPr>
        <p:spPr bwMode="auto">
          <a:xfrm>
            <a:off x="177800" y="192088"/>
            <a:ext cx="11885613" cy="3090077"/>
          </a:xfrm>
          <a:prstGeom prst="rect">
            <a:avLst/>
          </a:prstGeom>
          <a:noFill/>
          <a:ln>
            <a:noFill/>
          </a:ln>
        </p:spPr>
        <p:txBody>
          <a:bodyPr>
            <a:spAutoFit/>
          </a:bodyPr>
          <a:lstStyle>
            <a:lvl1pPr marL="230188" indent="-230188">
              <a:spcBef>
                <a:spcPct val="20000"/>
              </a:spcBef>
              <a:buClr>
                <a:schemeClr val="hlink"/>
              </a:buClr>
              <a:buSzPct val="65000"/>
              <a:buFont typeface="Wingdings" pitchFamily="2" charset="2"/>
              <a:buChar char="n"/>
              <a:tabLst>
                <a:tab pos="461963" algn="l"/>
              </a:tabLst>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Wingdings" pitchFamily="2" charset="2"/>
              <a:buChar char="n"/>
              <a:tabLst>
                <a:tab pos="461963" algn="l"/>
              </a:tabLst>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Wingdings" pitchFamily="2" charset="2"/>
              <a:buChar char="n"/>
              <a:tabLst>
                <a:tab pos="461963" algn="l"/>
              </a:tabLst>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Wingdings" pitchFamily="2" charset="2"/>
              <a:buChar char="n"/>
              <a:tabLst>
                <a:tab pos="461963" algn="l"/>
              </a:tabLst>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Wingdings" pitchFamily="2" charset="2"/>
              <a:buChar char="n"/>
              <a:tabLst>
                <a:tab pos="461963" algn="l"/>
              </a:tabLst>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Wingdings" pitchFamily="2" charset="2"/>
              <a:buChar char="n"/>
              <a:tabLst>
                <a:tab pos="461963" algn="l"/>
              </a:tabLs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Wingdings" pitchFamily="2" charset="2"/>
              <a:buChar char="n"/>
              <a:tabLst>
                <a:tab pos="461963" algn="l"/>
              </a:tabLs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Wingdings" pitchFamily="2" charset="2"/>
              <a:buChar char="n"/>
              <a:tabLst>
                <a:tab pos="461963" algn="l"/>
              </a:tabLs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Wingdings" pitchFamily="2" charset="2"/>
              <a:buChar char="n"/>
              <a:tabLst>
                <a:tab pos="461963" algn="l"/>
              </a:tabLst>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buClr>
                <a:srgbClr val="FFCC00"/>
              </a:buClr>
              <a:buSzPct val="150000"/>
              <a:buFontTx/>
              <a:buNone/>
              <a:defRPr/>
            </a:pPr>
            <a:r>
              <a:rPr lang="en-US" altLang="en-US" sz="2800" b="1" dirty="0">
                <a:solidFill>
                  <a:srgbClr val="FFFFFF"/>
                </a:solidFill>
              </a:rPr>
              <a:t>Upcoming Conferences &amp; Meetings of Interest</a:t>
            </a:r>
          </a:p>
          <a:p>
            <a:pPr algn="ctr" eaLnBrk="1" hangingPunct="1">
              <a:lnSpc>
                <a:spcPct val="90000"/>
              </a:lnSpc>
              <a:spcBef>
                <a:spcPts val="0"/>
              </a:spcBef>
              <a:buClr>
                <a:srgbClr val="FFCC00"/>
              </a:buClr>
              <a:buSzPct val="150000"/>
              <a:buFont typeface="Wingdings" pitchFamily="2" charset="2"/>
              <a:buNone/>
              <a:defRPr/>
            </a:pPr>
            <a:endParaRPr lang="en-US" altLang="en-US" sz="2400" b="1" dirty="0">
              <a:solidFill>
                <a:srgbClr val="FFFFFF"/>
              </a:solidFill>
            </a:endParaRPr>
          </a:p>
          <a:p>
            <a:pPr eaLnBrk="1" hangingPunct="1">
              <a:lnSpc>
                <a:spcPct val="90000"/>
              </a:lnSpc>
              <a:spcBef>
                <a:spcPts val="1800"/>
              </a:spcBef>
              <a:buClr>
                <a:srgbClr val="FFCC00"/>
              </a:buClr>
              <a:buSzPct val="150000"/>
              <a:buFont typeface="Wingdings" pitchFamily="2" charset="2"/>
              <a:buNone/>
              <a:defRPr/>
            </a:pPr>
            <a:r>
              <a:rPr lang="en-US" altLang="en-US" sz="2400" b="1" dirty="0">
                <a:solidFill>
                  <a:srgbClr val="FFFF00"/>
                </a:solidFill>
              </a:rPr>
              <a:t>Fall 2022 ERB Workshop (CERES/Libera/GERB/</a:t>
            </a:r>
            <a:r>
              <a:rPr lang="en-US" altLang="en-US" sz="2400" b="1" dirty="0" err="1">
                <a:solidFill>
                  <a:srgbClr val="FFFF00"/>
                </a:solidFill>
              </a:rPr>
              <a:t>ScaRaB</a:t>
            </a:r>
            <a:r>
              <a:rPr lang="en-US" altLang="en-US" sz="2400" b="1" dirty="0">
                <a:solidFill>
                  <a:srgbClr val="FFFF00"/>
                </a:solidFill>
              </a:rPr>
              <a:t>)+Science</a:t>
            </a:r>
          </a:p>
          <a:p>
            <a:pPr eaLnBrk="1" hangingPunct="1">
              <a:lnSpc>
                <a:spcPct val="90000"/>
              </a:lnSpc>
              <a:spcBef>
                <a:spcPct val="0"/>
              </a:spcBef>
              <a:buClr>
                <a:schemeClr val="bg1"/>
              </a:buClr>
              <a:buSzPct val="150000"/>
              <a:buFontTx/>
              <a:buChar char="-"/>
              <a:defRPr/>
            </a:pPr>
            <a:r>
              <a:rPr lang="en-US" altLang="en-US" sz="2400" b="1" dirty="0">
                <a:solidFill>
                  <a:schemeClr val="bg1"/>
                </a:solidFill>
              </a:rPr>
              <a:t>October 12-14, 2022, Hamburg, Germany.</a:t>
            </a:r>
            <a:endParaRPr lang="en-US" altLang="en-US" sz="2400" b="1" dirty="0">
              <a:solidFill>
                <a:srgbClr val="FFFF00"/>
              </a:solidFill>
            </a:endParaRPr>
          </a:p>
          <a:p>
            <a:pPr eaLnBrk="1" hangingPunct="1">
              <a:lnSpc>
                <a:spcPct val="90000"/>
              </a:lnSpc>
              <a:spcBef>
                <a:spcPts val="1800"/>
              </a:spcBef>
              <a:buClr>
                <a:srgbClr val="FFCC00"/>
              </a:buClr>
              <a:buSzPct val="150000"/>
              <a:buFont typeface="Wingdings" pitchFamily="2" charset="2"/>
              <a:buNone/>
              <a:defRPr/>
            </a:pPr>
            <a:r>
              <a:rPr lang="en-US" altLang="en-US" sz="2400" b="1" dirty="0">
                <a:solidFill>
                  <a:srgbClr val="FFFF00"/>
                </a:solidFill>
              </a:rPr>
              <a:t>Fall AGU</a:t>
            </a:r>
          </a:p>
          <a:p>
            <a:pPr eaLnBrk="1" hangingPunct="1">
              <a:lnSpc>
                <a:spcPct val="90000"/>
              </a:lnSpc>
              <a:spcBef>
                <a:spcPct val="0"/>
              </a:spcBef>
              <a:buClr>
                <a:schemeClr val="bg1"/>
              </a:buClr>
              <a:buSzPct val="150000"/>
              <a:buFontTx/>
              <a:buChar char="-"/>
              <a:defRPr/>
            </a:pPr>
            <a:r>
              <a:rPr lang="en-US" altLang="en-US" sz="2400" b="1" dirty="0">
                <a:solidFill>
                  <a:schemeClr val="bg1"/>
                </a:solidFill>
              </a:rPr>
              <a:t>December 12-16, 2022, Chicago, IL</a:t>
            </a:r>
            <a:endParaRPr lang="en-US" altLang="en-US" sz="2400" b="1" dirty="0">
              <a:solidFill>
                <a:srgbClr val="FFFF00"/>
              </a:solidFill>
            </a:endParaRPr>
          </a:p>
          <a:p>
            <a:pPr eaLnBrk="1" hangingPunct="1">
              <a:lnSpc>
                <a:spcPct val="90000"/>
              </a:lnSpc>
              <a:spcBef>
                <a:spcPts val="1200"/>
              </a:spcBef>
              <a:buClr>
                <a:srgbClr val="FFCC00"/>
              </a:buClr>
              <a:buSzPct val="150000"/>
              <a:buFont typeface="Wingdings" pitchFamily="2" charset="2"/>
              <a:buNone/>
              <a:defRPr/>
            </a:pPr>
            <a:endParaRPr lang="en-US" altLang="en-US" sz="2400" dirty="0"/>
          </a:p>
        </p:txBody>
      </p:sp>
    </p:spTree>
  </p:cSld>
  <p:clrMapOvr>
    <a:masterClrMapping/>
  </p:clrMapOvr>
  <p:transition spd="med"/>
</p:sld>
</file>

<file path=ppt/theme/theme1.xml><?xml version="1.0" encoding="utf-8"?>
<a:theme xmlns:a="http://schemas.openxmlformats.org/drawingml/2006/main" name="Textured">
  <a:themeElements>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
            <a:srgbClr val="FFCC00"/>
          </a:buClr>
          <a:buSzPct val="150000"/>
          <a:buFontTx/>
          <a:buChar char="•"/>
          <a:tabLst/>
          <a:defRPr kumimoji="0" lang="en-US" sz="1800" b="0"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
            <a:srgbClr val="FFCC00"/>
          </a:buClr>
          <a:buSzPct val="150000"/>
          <a:buFontTx/>
          <a:buChar char="•"/>
          <a:tabLst/>
          <a:defRPr kumimoji="0" lang="en-US" sz="1800" b="0" i="0" u="none" strike="noStrike" cap="none" normalizeH="0" baseline="0">
            <a:ln>
              <a:noFill/>
            </a:ln>
            <a:solidFill>
              <a:schemeClr val="tx1"/>
            </a:solidFill>
            <a:effectLst/>
            <a:latin typeface="Arial" pitchFamily="-65"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extured">
  <a:themeElements>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
            <a:srgbClr val="FFCC00"/>
          </a:buClr>
          <a:buSzPct val="150000"/>
          <a:buFontTx/>
          <a:buChar char="•"/>
          <a:tabLst/>
          <a:defRPr kumimoji="0" lang="en-US" sz="1800" b="0"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342900" marR="0" indent="-342900" algn="l" defTabSz="914400" rtl="0" eaLnBrk="1" fontAlgn="base" latinLnBrk="0" hangingPunct="1">
          <a:lnSpc>
            <a:spcPct val="90000"/>
          </a:lnSpc>
          <a:spcBef>
            <a:spcPct val="20000"/>
          </a:spcBef>
          <a:spcAft>
            <a:spcPct val="0"/>
          </a:spcAft>
          <a:buClr>
            <a:srgbClr val="FFCC00"/>
          </a:buClr>
          <a:buSzPct val="150000"/>
          <a:buFontTx/>
          <a:buChar char="•"/>
          <a:tabLst/>
          <a:defRPr kumimoji="0" lang="en-US" sz="1800" b="0" i="0" u="none" strike="noStrike" cap="none" normalizeH="0" baseline="0">
            <a:ln>
              <a:noFill/>
            </a:ln>
            <a:solidFill>
              <a:schemeClr val="tx1"/>
            </a:solidFill>
            <a:effectLst/>
            <a:latin typeface="Arial" pitchFamily="-65"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2004:Templates:Presentations:Designs:Textured</Template>
  <TotalTime>388181</TotalTime>
  <Words>1246</Words>
  <Application>Microsoft Macintosh PowerPoint</Application>
  <PresentationFormat>Widescreen</PresentationFormat>
  <Paragraphs>274</Paragraphs>
  <Slides>19</Slides>
  <Notes>6</Notes>
  <HiddenSlides>0</HiddenSlides>
  <MMClips>0</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19</vt:i4>
      </vt:variant>
    </vt:vector>
  </HeadingPairs>
  <TitlesOfParts>
    <vt:vector size="37" baseType="lpstr">
      <vt:lpstr>Arial</vt:lpstr>
      <vt:lpstr>ＭＳ Ｐゴシック</vt:lpstr>
      <vt:lpstr>Wingdings</vt:lpstr>
      <vt:lpstr>Helvetica Neue Medium</vt:lpstr>
      <vt:lpstr>Helvetica Neue</vt:lpstr>
      <vt:lpstr>Helvetica Neue Light</vt:lpstr>
      <vt:lpstr>Calibri Light</vt:lpstr>
      <vt:lpstr>Calibri</vt:lpstr>
      <vt:lpstr>Times New Roman</vt:lpstr>
      <vt:lpstr>Symbol</vt:lpstr>
      <vt:lpstr>Helvetica</vt:lpstr>
      <vt:lpstr>Textured</vt:lpstr>
      <vt:lpstr>White</vt:lpstr>
      <vt:lpstr>2_Office Theme</vt:lpstr>
      <vt:lpstr>1_Office Theme</vt:lpstr>
      <vt:lpstr>1_Textured</vt:lpstr>
      <vt:lpstr>12_Office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Number of Unique Users by CERES Data Product (through March 31,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Lockheed Martin Information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barlebl</dc:creator>
  <cp:lastModifiedBy>Loeb, Norman G. (LARC-E302)</cp:lastModifiedBy>
  <cp:revision>3421</cp:revision>
  <cp:lastPrinted>2021-09-30T20:17:14Z</cp:lastPrinted>
  <dcterms:created xsi:type="dcterms:W3CDTF">2011-10-04T05:12:37Z</dcterms:created>
  <dcterms:modified xsi:type="dcterms:W3CDTF">2022-08-02T17:37:30Z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