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handoutMasterIdLst>
    <p:handoutMasterId r:id="rId12"/>
  </p:handoutMasterIdLst>
  <p:sldIdLst>
    <p:sldId id="258" r:id="rId5"/>
    <p:sldId id="262" r:id="rId6"/>
    <p:sldId id="263" r:id="rId7"/>
    <p:sldId id="259"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513F92-6B24-4769-91F2-F7853E2348E7}" v="94" dt="2022-08-03T15:01:02.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32" y="276"/>
      </p:cViewPr>
      <p:guideLst/>
    </p:cSldViewPr>
  </p:slideViewPr>
  <p:notesTextViewPr>
    <p:cViewPr>
      <p:scale>
        <a:sx n="1" d="1"/>
        <a:sy n="1" d="1"/>
      </p:scale>
      <p:origin x="0" y="0"/>
    </p:cViewPr>
  </p:notesTextViewPr>
  <p:notesViewPr>
    <p:cSldViewPr snapToGrid="0">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Owens" userId="f2666c66-c4b4-4efb-865f-092d038720d9" providerId="ADAL" clId="{7CACC6FD-A1A0-4A12-89F1-6242DB4913F4}"/>
    <pc:docChg chg="undo custSel modMainMaster">
      <pc:chgData name="Andrew Owens" userId="f2666c66-c4b4-4efb-865f-092d038720d9" providerId="ADAL" clId="{7CACC6FD-A1A0-4A12-89F1-6242DB4913F4}" dt="2022-06-30T14:40:27.160" v="98" actId="1036"/>
      <pc:docMkLst>
        <pc:docMk/>
      </pc:docMkLst>
      <pc:sldMasterChg chg="modSldLayout">
        <pc:chgData name="Andrew Owens" userId="f2666c66-c4b4-4efb-865f-092d038720d9" providerId="ADAL" clId="{7CACC6FD-A1A0-4A12-89F1-6242DB4913F4}" dt="2022-06-30T14:40:27.160" v="98" actId="1036"/>
        <pc:sldMasterMkLst>
          <pc:docMk/>
          <pc:sldMasterMk cId="1708760270" sldId="2147483648"/>
        </pc:sldMasterMkLst>
        <pc:sldLayoutChg chg="addSp delSp modSp mod setBg">
          <pc:chgData name="Andrew Owens" userId="f2666c66-c4b4-4efb-865f-092d038720d9" providerId="ADAL" clId="{7CACC6FD-A1A0-4A12-89F1-6242DB4913F4}" dt="2022-06-30T14:40:27.160" v="98" actId="1036"/>
          <pc:sldLayoutMkLst>
            <pc:docMk/>
            <pc:sldMasterMk cId="1708760270" sldId="2147483648"/>
            <pc:sldLayoutMk cId="1580638954" sldId="2147483649"/>
          </pc:sldLayoutMkLst>
          <pc:spChg chg="mod">
            <ac:chgData name="Andrew Owens" userId="f2666c66-c4b4-4efb-865f-092d038720d9" providerId="ADAL" clId="{7CACC6FD-A1A0-4A12-89F1-6242DB4913F4}" dt="2022-06-30T14:38:50.497" v="54" actId="122"/>
            <ac:spMkLst>
              <pc:docMk/>
              <pc:sldMasterMk cId="1708760270" sldId="2147483648"/>
              <pc:sldLayoutMk cId="1580638954" sldId="2147483649"/>
              <ac:spMk id="2" creationId="{CA3FD4F0-6266-4CC0-894C-96C10F17521D}"/>
            </ac:spMkLst>
          </pc:spChg>
          <pc:spChg chg="del mod">
            <ac:chgData name="Andrew Owens" userId="f2666c66-c4b4-4efb-865f-092d038720d9" providerId="ADAL" clId="{7CACC6FD-A1A0-4A12-89F1-6242DB4913F4}" dt="2022-06-30T14:38:45.502" v="53" actId="478"/>
            <ac:spMkLst>
              <pc:docMk/>
              <pc:sldMasterMk cId="1708760270" sldId="2147483648"/>
              <pc:sldLayoutMk cId="1580638954" sldId="2147483649"/>
              <ac:spMk id="3" creationId="{30F69A7B-F889-4ACF-8D8A-8B7AB8908592}"/>
            </ac:spMkLst>
          </pc:spChg>
          <pc:spChg chg="add del">
            <ac:chgData name="Andrew Owens" userId="f2666c66-c4b4-4efb-865f-092d038720d9" providerId="ADAL" clId="{7CACC6FD-A1A0-4A12-89F1-6242DB4913F4}" dt="2022-06-30T14:40:05.865" v="93" actId="478"/>
            <ac:spMkLst>
              <pc:docMk/>
              <pc:sldMasterMk cId="1708760270" sldId="2147483648"/>
              <pc:sldLayoutMk cId="1580638954" sldId="2147483649"/>
              <ac:spMk id="7" creationId="{172EF789-1C94-42CA-8050-6D11D62E373E}"/>
            </ac:spMkLst>
          </pc:spChg>
          <pc:picChg chg="mod">
            <ac:chgData name="Andrew Owens" userId="f2666c66-c4b4-4efb-865f-092d038720d9" providerId="ADAL" clId="{7CACC6FD-A1A0-4A12-89F1-6242DB4913F4}" dt="2022-06-30T14:40:27.160" v="98" actId="1036"/>
            <ac:picMkLst>
              <pc:docMk/>
              <pc:sldMasterMk cId="1708760270" sldId="2147483648"/>
              <pc:sldLayoutMk cId="1580638954" sldId="2147483649"/>
              <ac:picMk id="8" creationId="{8C04DA78-E661-4D00-86DC-6D52EECFBA3A}"/>
            </ac:picMkLst>
          </pc:picChg>
        </pc:sldLayoutChg>
      </pc:sldMasterChg>
    </pc:docChg>
  </pc:docChgLst>
  <pc:docChgLst>
    <pc:chgData name="Owens, Andrew C. (LARC-E402)" userId="f2666c66-c4b4-4efb-865f-092d038720d9" providerId="ADAL" clId="{27E5816E-C347-4A1C-849A-DB93F6DCC19A}"/>
    <pc:docChg chg="undo custSel addSld delSld modMainMaster">
      <pc:chgData name="Owens, Andrew C. (LARC-E402)" userId="f2666c66-c4b4-4efb-865f-092d038720d9" providerId="ADAL" clId="{27E5816E-C347-4A1C-849A-DB93F6DCC19A}" dt="2022-04-26T14:57:13.148" v="200" actId="478"/>
      <pc:docMkLst>
        <pc:docMk/>
      </pc:docMkLst>
      <pc:sldChg chg="del">
        <pc:chgData name="Owens, Andrew C. (LARC-E402)" userId="f2666c66-c4b4-4efb-865f-092d038720d9" providerId="ADAL" clId="{27E5816E-C347-4A1C-849A-DB93F6DCC19A}" dt="2022-04-26T14:54:09.822" v="68" actId="47"/>
        <pc:sldMkLst>
          <pc:docMk/>
          <pc:sldMk cId="3257023020" sldId="256"/>
        </pc:sldMkLst>
      </pc:sldChg>
      <pc:sldChg chg="new">
        <pc:chgData name="Owens, Andrew C. (LARC-E402)" userId="f2666c66-c4b4-4efb-865f-092d038720d9" providerId="ADAL" clId="{27E5816E-C347-4A1C-849A-DB93F6DCC19A}" dt="2022-04-26T14:54:07.854" v="67" actId="680"/>
        <pc:sldMkLst>
          <pc:docMk/>
          <pc:sldMk cId="359130896" sldId="258"/>
        </pc:sldMkLst>
      </pc:sldChg>
      <pc:sldChg chg="new del">
        <pc:chgData name="Owens, Andrew C. (LARC-E402)" userId="f2666c66-c4b4-4efb-865f-092d038720d9" providerId="ADAL" clId="{27E5816E-C347-4A1C-849A-DB93F6DCC19A}" dt="2022-04-26T14:53:48.246" v="64" actId="680"/>
        <pc:sldMkLst>
          <pc:docMk/>
          <pc:sldMk cId="434896598" sldId="258"/>
        </pc:sldMkLst>
      </pc:sldChg>
      <pc:sldMasterChg chg="modSp modSldLayout">
        <pc:chgData name="Owens, Andrew C. (LARC-E402)" userId="f2666c66-c4b4-4efb-865f-092d038720d9" providerId="ADAL" clId="{27E5816E-C347-4A1C-849A-DB93F6DCC19A}" dt="2022-04-26T14:57:13.148" v="200" actId="478"/>
        <pc:sldMasterMkLst>
          <pc:docMk/>
          <pc:sldMasterMk cId="1708760270" sldId="2147483648"/>
        </pc:sldMasterMkLst>
        <pc:spChg chg="mod">
          <ac:chgData name="Owens, Andrew C. (LARC-E402)" userId="f2666c66-c4b4-4efb-865f-092d038720d9" providerId="ADAL" clId="{27E5816E-C347-4A1C-849A-DB93F6DCC19A}" dt="2022-04-26T14:50:46.363" v="7" actId="404"/>
          <ac:spMkLst>
            <pc:docMk/>
            <pc:sldMasterMk cId="1708760270" sldId="2147483648"/>
            <ac:spMk id="3" creationId="{F6672F31-6EC1-4E08-9930-0223A39CD2CC}"/>
          </ac:spMkLst>
        </pc:spChg>
        <pc:sldLayoutChg chg="addSp delSp modSp mod">
          <pc:chgData name="Owens, Andrew C. (LARC-E402)" userId="f2666c66-c4b4-4efb-865f-092d038720d9" providerId="ADAL" clId="{27E5816E-C347-4A1C-849A-DB93F6DCC19A}" dt="2022-04-26T14:57:06.717" v="199" actId="478"/>
          <pc:sldLayoutMkLst>
            <pc:docMk/>
            <pc:sldMasterMk cId="1708760270" sldId="2147483648"/>
            <pc:sldLayoutMk cId="1580638954" sldId="2147483649"/>
          </pc:sldLayoutMkLst>
          <pc:spChg chg="add del mod">
            <ac:chgData name="Owens, Andrew C. (LARC-E402)" userId="f2666c66-c4b4-4efb-865f-092d038720d9" providerId="ADAL" clId="{27E5816E-C347-4A1C-849A-DB93F6DCC19A}" dt="2022-04-26T14:51:36.311" v="9" actId="478"/>
            <ac:spMkLst>
              <pc:docMk/>
              <pc:sldMasterMk cId="1708760270" sldId="2147483648"/>
              <pc:sldLayoutMk cId="1580638954" sldId="2147483649"/>
              <ac:spMk id="4" creationId="{8DB613DE-B51F-4926-8172-FDD0305BC1A3}"/>
            </ac:spMkLst>
          </pc:spChg>
          <pc:spChg chg="add del mod">
            <ac:chgData name="Owens, Andrew C. (LARC-E402)" userId="f2666c66-c4b4-4efb-865f-092d038720d9" providerId="ADAL" clId="{27E5816E-C347-4A1C-849A-DB93F6DCC19A}" dt="2022-04-26T14:52:33.303" v="21" actId="478"/>
            <ac:spMkLst>
              <pc:docMk/>
              <pc:sldMasterMk cId="1708760270" sldId="2147483648"/>
              <pc:sldLayoutMk cId="1580638954" sldId="2147483649"/>
              <ac:spMk id="5" creationId="{F5C005E2-B810-4701-B12B-50174AB75940}"/>
            </ac:spMkLst>
          </pc:spChg>
          <pc:spChg chg="add del">
            <ac:chgData name="Owens, Andrew C. (LARC-E402)" userId="f2666c66-c4b4-4efb-865f-092d038720d9" providerId="ADAL" clId="{27E5816E-C347-4A1C-849A-DB93F6DCC19A}" dt="2022-04-26T14:52:47.563" v="22" actId="11529"/>
            <ac:spMkLst>
              <pc:docMk/>
              <pc:sldMasterMk cId="1708760270" sldId="2147483648"/>
              <pc:sldLayoutMk cId="1580638954" sldId="2147483649"/>
              <ac:spMk id="6" creationId="{1BE413D2-A33E-4E83-8F04-1A3EFC8B0B4B}"/>
            </ac:spMkLst>
          </pc:spChg>
          <pc:spChg chg="add mod">
            <ac:chgData name="Owens, Andrew C. (LARC-E402)" userId="f2666c66-c4b4-4efb-865f-092d038720d9" providerId="ADAL" clId="{27E5816E-C347-4A1C-849A-DB93F6DCC19A}" dt="2022-04-26T14:54:24.553" v="69" actId="1076"/>
            <ac:spMkLst>
              <pc:docMk/>
              <pc:sldMasterMk cId="1708760270" sldId="2147483648"/>
              <pc:sldLayoutMk cId="1580638954" sldId="2147483649"/>
              <ac:spMk id="7" creationId="{172EF789-1C94-42CA-8050-6D11D62E373E}"/>
            </ac:spMkLst>
          </pc:spChg>
          <pc:picChg chg="add mod">
            <ac:chgData name="Owens, Andrew C. (LARC-E402)" userId="f2666c66-c4b4-4efb-865f-092d038720d9" providerId="ADAL" clId="{27E5816E-C347-4A1C-849A-DB93F6DCC19A}" dt="2022-04-26T14:56:58.442" v="172" actId="1038"/>
            <ac:picMkLst>
              <pc:docMk/>
              <pc:sldMasterMk cId="1708760270" sldId="2147483648"/>
              <pc:sldLayoutMk cId="1580638954" sldId="2147483649"/>
              <ac:picMk id="8" creationId="{8C04DA78-E661-4D00-86DC-6D52EECFBA3A}"/>
            </ac:picMkLst>
          </pc:picChg>
          <pc:cxnChg chg="add del mod">
            <ac:chgData name="Owens, Andrew C. (LARC-E402)" userId="f2666c66-c4b4-4efb-865f-092d038720d9" providerId="ADAL" clId="{27E5816E-C347-4A1C-849A-DB93F6DCC19A}" dt="2022-04-26T14:57:06.717" v="199" actId="478"/>
            <ac:cxnSpMkLst>
              <pc:docMk/>
              <pc:sldMasterMk cId="1708760270" sldId="2147483648"/>
              <pc:sldLayoutMk cId="1580638954" sldId="2147483649"/>
              <ac:cxnSpMk id="9" creationId="{4F8BD6EA-3000-4225-AA1B-40CE3C3C0949}"/>
            </ac:cxnSpMkLst>
          </pc:cxnChg>
          <pc:cxnChg chg="add del mod">
            <ac:chgData name="Owens, Andrew C. (LARC-E402)" userId="f2666c66-c4b4-4efb-865f-092d038720d9" providerId="ADAL" clId="{27E5816E-C347-4A1C-849A-DB93F6DCC19A}" dt="2022-04-26T14:57:06.717" v="199" actId="478"/>
            <ac:cxnSpMkLst>
              <pc:docMk/>
              <pc:sldMasterMk cId="1708760270" sldId="2147483648"/>
              <pc:sldLayoutMk cId="1580638954" sldId="2147483649"/>
              <ac:cxnSpMk id="10" creationId="{10A441B1-59DB-469D-93AD-B2141C43B676}"/>
            </ac:cxnSpMkLst>
          </pc:cxnChg>
        </pc:sldLayoutChg>
        <pc:sldLayoutChg chg="addSp delSp modSp mod">
          <pc:chgData name="Owens, Andrew C. (LARC-E402)" userId="f2666c66-c4b4-4efb-865f-092d038720d9" providerId="ADAL" clId="{27E5816E-C347-4A1C-849A-DB93F6DCC19A}" dt="2022-04-26T14:57:13.148" v="200" actId="478"/>
          <pc:sldLayoutMkLst>
            <pc:docMk/>
            <pc:sldMasterMk cId="1708760270" sldId="2147483648"/>
            <pc:sldLayoutMk cId="335621675" sldId="2147483650"/>
          </pc:sldLayoutMkLst>
          <pc:spChg chg="mod">
            <ac:chgData name="Owens, Andrew C. (LARC-E402)" userId="f2666c66-c4b4-4efb-865f-092d038720d9" providerId="ADAL" clId="{27E5816E-C347-4A1C-849A-DB93F6DCC19A}" dt="2022-04-26T14:50:19.786" v="0" actId="14100"/>
            <ac:spMkLst>
              <pc:docMk/>
              <pc:sldMasterMk cId="1708760270" sldId="2147483648"/>
              <pc:sldLayoutMk cId="335621675" sldId="2147483650"/>
              <ac:spMk id="2" creationId="{36A14888-689E-45AB-9958-CA1C42731754}"/>
            </ac:spMkLst>
          </pc:spChg>
          <pc:cxnChg chg="add del mod">
            <ac:chgData name="Owens, Andrew C. (LARC-E402)" userId="f2666c66-c4b4-4efb-865f-092d038720d9" providerId="ADAL" clId="{27E5816E-C347-4A1C-849A-DB93F6DCC19A}" dt="2022-04-26T14:57:13.148" v="200" actId="478"/>
            <ac:cxnSpMkLst>
              <pc:docMk/>
              <pc:sldMasterMk cId="1708760270" sldId="2147483648"/>
              <pc:sldLayoutMk cId="335621675" sldId="2147483650"/>
              <ac:cxnSpMk id="10" creationId="{E9033E20-0732-4FEF-82CB-42CD2A7C06A0}"/>
            </ac:cxnSpMkLst>
          </pc:cxnChg>
          <pc:cxnChg chg="add del mod">
            <ac:chgData name="Owens, Andrew C. (LARC-E402)" userId="f2666c66-c4b4-4efb-865f-092d038720d9" providerId="ADAL" clId="{27E5816E-C347-4A1C-849A-DB93F6DCC19A}" dt="2022-04-26T14:57:13.148" v="200" actId="478"/>
            <ac:cxnSpMkLst>
              <pc:docMk/>
              <pc:sldMasterMk cId="1708760270" sldId="2147483648"/>
              <pc:sldLayoutMk cId="335621675" sldId="2147483650"/>
              <ac:cxnSpMk id="12" creationId="{776A532D-47F9-4B17-97BC-65F7024FB834}"/>
            </ac:cxnSpMkLst>
          </pc:cxnChg>
        </pc:sldLayoutChg>
      </pc:sldMasterChg>
    </pc:docChg>
  </pc:docChgLst>
  <pc:docChgLst>
    <pc:chgData name="Owens, Andrew C. (LARC-E402)" userId="f2666c66-c4b4-4efb-865f-092d038720d9" providerId="ADAL" clId="{E4A4513E-13FF-490F-A974-5359C852A11D}"/>
    <pc:docChg chg="undo custSel addSld delSld modSld modMainMaster">
      <pc:chgData name="Owens, Andrew C. (LARC-E402)" userId="f2666c66-c4b4-4efb-865f-092d038720d9" providerId="ADAL" clId="{E4A4513E-13FF-490F-A974-5359C852A11D}" dt="2022-03-03T20:23:19.969" v="420" actId="680"/>
      <pc:docMkLst>
        <pc:docMk/>
      </pc:docMkLst>
      <pc:sldChg chg="new">
        <pc:chgData name="Owens, Andrew C. (LARC-E402)" userId="f2666c66-c4b4-4efb-865f-092d038720d9" providerId="ADAL" clId="{E4A4513E-13FF-490F-A974-5359C852A11D}" dt="2022-03-03T20:23:16.961" v="419" actId="680"/>
        <pc:sldMkLst>
          <pc:docMk/>
          <pc:sldMk cId="3257023020" sldId="256"/>
        </pc:sldMkLst>
      </pc:sldChg>
      <pc:sldChg chg="addSp delSp modSp new del mod">
        <pc:chgData name="Owens, Andrew C. (LARC-E402)" userId="f2666c66-c4b4-4efb-865f-092d038720d9" providerId="ADAL" clId="{E4A4513E-13FF-490F-A974-5359C852A11D}" dt="2022-03-03T20:22:15.498" v="416" actId="47"/>
        <pc:sldMkLst>
          <pc:docMk/>
          <pc:sldMk cId="3511557436" sldId="256"/>
        </pc:sldMkLst>
        <pc:spChg chg="del">
          <ac:chgData name="Owens, Andrew C. (LARC-E402)" userId="f2666c66-c4b4-4efb-865f-092d038720d9" providerId="ADAL" clId="{E4A4513E-13FF-490F-A974-5359C852A11D}" dt="2022-03-03T16:29:14.068" v="1" actId="478"/>
          <ac:spMkLst>
            <pc:docMk/>
            <pc:sldMk cId="3511557436" sldId="256"/>
            <ac:spMk id="2" creationId="{D0CC0351-7C64-4BE1-A3E3-44086F2201C5}"/>
          </ac:spMkLst>
        </pc:spChg>
        <pc:spChg chg="del">
          <ac:chgData name="Owens, Andrew C. (LARC-E402)" userId="f2666c66-c4b4-4efb-865f-092d038720d9" providerId="ADAL" clId="{E4A4513E-13FF-490F-A974-5359C852A11D}" dt="2022-03-03T16:29:14.068" v="1" actId="478"/>
          <ac:spMkLst>
            <pc:docMk/>
            <pc:sldMk cId="3511557436" sldId="256"/>
            <ac:spMk id="3" creationId="{96375D1A-AC29-4190-B4CD-D528B93DEB62}"/>
          </ac:spMkLst>
        </pc:spChg>
        <pc:picChg chg="add del mod">
          <ac:chgData name="Owens, Andrew C. (LARC-E402)" userId="f2666c66-c4b4-4efb-865f-092d038720d9" providerId="ADAL" clId="{E4A4513E-13FF-490F-A974-5359C852A11D}" dt="2022-03-03T16:52:04.331" v="3" actId="478"/>
          <ac:picMkLst>
            <pc:docMk/>
            <pc:sldMk cId="3511557436" sldId="256"/>
            <ac:picMk id="3" creationId="{2BAA5CCA-3BC4-4D2D-A66A-EF80997E8F94}"/>
          </ac:picMkLst>
        </pc:picChg>
        <pc:picChg chg="add del mod">
          <ac:chgData name="Owens, Andrew C. (LARC-E402)" userId="f2666c66-c4b4-4efb-865f-092d038720d9" providerId="ADAL" clId="{E4A4513E-13FF-490F-A974-5359C852A11D}" dt="2022-03-03T17:05:01.620" v="7" actId="478"/>
          <ac:picMkLst>
            <pc:docMk/>
            <pc:sldMk cId="3511557436" sldId="256"/>
            <ac:picMk id="5" creationId="{F41CF34F-F5AB-4286-A6D0-F46D80B71901}"/>
          </ac:picMkLst>
        </pc:picChg>
        <pc:picChg chg="add del mod">
          <ac:chgData name="Owens, Andrew C. (LARC-E402)" userId="f2666c66-c4b4-4efb-865f-092d038720d9" providerId="ADAL" clId="{E4A4513E-13FF-490F-A974-5359C852A11D}" dt="2022-03-03T17:11:54.437" v="11" actId="478"/>
          <ac:picMkLst>
            <pc:docMk/>
            <pc:sldMk cId="3511557436" sldId="256"/>
            <ac:picMk id="7" creationId="{FC1D493D-4B69-4A52-914E-9D5AD099CE5D}"/>
          </ac:picMkLst>
        </pc:picChg>
      </pc:sldChg>
      <pc:sldChg chg="new del">
        <pc:chgData name="Owens, Andrew C. (LARC-E402)" userId="f2666c66-c4b4-4efb-865f-092d038720d9" providerId="ADAL" clId="{E4A4513E-13FF-490F-A974-5359C852A11D}" dt="2022-03-03T20:22:29.214" v="418" actId="47"/>
        <pc:sldMkLst>
          <pc:docMk/>
          <pc:sldMk cId="564716680" sldId="257"/>
        </pc:sldMkLst>
      </pc:sldChg>
      <pc:sldChg chg="new">
        <pc:chgData name="Owens, Andrew C. (LARC-E402)" userId="f2666c66-c4b4-4efb-865f-092d038720d9" providerId="ADAL" clId="{E4A4513E-13FF-490F-A974-5359C852A11D}" dt="2022-03-03T20:23:19.969" v="420" actId="680"/>
        <pc:sldMkLst>
          <pc:docMk/>
          <pc:sldMk cId="2235868371" sldId="257"/>
        </pc:sldMkLst>
      </pc:sldChg>
      <pc:sldChg chg="new del">
        <pc:chgData name="Owens, Andrew C. (LARC-E402)" userId="f2666c66-c4b4-4efb-865f-092d038720d9" providerId="ADAL" clId="{E4A4513E-13FF-490F-A974-5359C852A11D}" dt="2022-03-03T20:22:28.825" v="417" actId="47"/>
        <pc:sldMkLst>
          <pc:docMk/>
          <pc:sldMk cId="3814221026" sldId="258"/>
        </pc:sldMkLst>
      </pc:sldChg>
      <pc:sldMasterChg chg="addSp delSp modSp mod addSldLayout delSldLayout modSldLayout">
        <pc:chgData name="Owens, Andrew C. (LARC-E402)" userId="f2666c66-c4b4-4efb-865f-092d038720d9" providerId="ADAL" clId="{E4A4513E-13FF-490F-A974-5359C852A11D}" dt="2022-03-03T20:18:58.524" v="413" actId="478"/>
        <pc:sldMasterMkLst>
          <pc:docMk/>
          <pc:sldMasterMk cId="1708760270" sldId="2147483648"/>
        </pc:sldMasterMkLst>
        <pc:spChg chg="mod">
          <ac:chgData name="Owens, Andrew C. (LARC-E402)" userId="f2666c66-c4b4-4efb-865f-092d038720d9" providerId="ADAL" clId="{E4A4513E-13FF-490F-A974-5359C852A11D}" dt="2022-03-03T17:44:53.386" v="314" actId="14100"/>
          <ac:spMkLst>
            <pc:docMk/>
            <pc:sldMasterMk cId="1708760270" sldId="2147483648"/>
            <ac:spMk id="2" creationId="{3B3C8643-272A-41FF-9968-2BA20C11A8FE}"/>
          </ac:spMkLst>
        </pc:spChg>
        <pc:spChg chg="mod">
          <ac:chgData name="Owens, Andrew C. (LARC-E402)" userId="f2666c66-c4b4-4efb-865f-092d038720d9" providerId="ADAL" clId="{E4A4513E-13FF-490F-A974-5359C852A11D}" dt="2022-03-03T17:58:41.008" v="348" actId="14100"/>
          <ac:spMkLst>
            <pc:docMk/>
            <pc:sldMasterMk cId="1708760270" sldId="2147483648"/>
            <ac:spMk id="3" creationId="{F6672F31-6EC1-4E08-9930-0223A39CD2CC}"/>
          </ac:spMkLst>
        </pc:spChg>
        <pc:spChg chg="mod">
          <ac:chgData name="Owens, Andrew C. (LARC-E402)" userId="f2666c66-c4b4-4efb-865f-092d038720d9" providerId="ADAL" clId="{E4A4513E-13FF-490F-A974-5359C852A11D}" dt="2022-03-03T17:59:02.363" v="351" actId="14100"/>
          <ac:spMkLst>
            <pc:docMk/>
            <pc:sldMasterMk cId="1708760270" sldId="2147483648"/>
            <ac:spMk id="4" creationId="{A0B0A627-DBE2-46FE-A4A5-E8A05988E5B0}"/>
          </ac:spMkLst>
        </pc:spChg>
        <pc:spChg chg="mod">
          <ac:chgData name="Owens, Andrew C. (LARC-E402)" userId="f2666c66-c4b4-4efb-865f-092d038720d9" providerId="ADAL" clId="{E4A4513E-13FF-490F-A974-5359C852A11D}" dt="2022-03-03T17:46:15.503" v="321" actId="555"/>
          <ac:spMkLst>
            <pc:docMk/>
            <pc:sldMasterMk cId="1708760270" sldId="2147483648"/>
            <ac:spMk id="5" creationId="{7424D50E-18F3-41B9-A84A-62D054A78C29}"/>
          </ac:spMkLst>
        </pc:spChg>
        <pc:spChg chg="mod">
          <ac:chgData name="Owens, Andrew C. (LARC-E402)" userId="f2666c66-c4b4-4efb-865f-092d038720d9" providerId="ADAL" clId="{E4A4513E-13FF-490F-A974-5359C852A11D}" dt="2022-03-03T17:59:09.877" v="352" actId="553"/>
          <ac:spMkLst>
            <pc:docMk/>
            <pc:sldMasterMk cId="1708760270" sldId="2147483648"/>
            <ac:spMk id="6" creationId="{AF3DB306-E231-4724-BAB1-F6916257185A}"/>
          </ac:spMkLst>
        </pc:spChg>
        <pc:spChg chg="add del mod ord">
          <ac:chgData name="Owens, Andrew C. (LARC-E402)" userId="f2666c66-c4b4-4efb-865f-092d038720d9" providerId="ADAL" clId="{E4A4513E-13FF-490F-A974-5359C852A11D}" dt="2022-03-03T20:13:18.510" v="353" actId="21"/>
          <ac:spMkLst>
            <pc:docMk/>
            <pc:sldMasterMk cId="1708760270" sldId="2147483648"/>
            <ac:spMk id="13" creationId="{DFC4EE74-5F70-4CC7-8E60-267187FB7879}"/>
          </ac:spMkLst>
        </pc:spChg>
        <pc:picChg chg="add del mod">
          <ac:chgData name="Owens, Andrew C. (LARC-E402)" userId="f2666c66-c4b4-4efb-865f-092d038720d9" providerId="ADAL" clId="{E4A4513E-13FF-490F-A974-5359C852A11D}" dt="2022-03-03T20:13:18.510" v="353" actId="21"/>
          <ac:picMkLst>
            <pc:docMk/>
            <pc:sldMasterMk cId="1708760270" sldId="2147483648"/>
            <ac:picMk id="8" creationId="{AAC36811-9B6A-4A24-ADC2-FA18F1F3C837}"/>
          </ac:picMkLst>
        </pc:picChg>
        <pc:cxnChg chg="add del mod">
          <ac:chgData name="Owens, Andrew C. (LARC-E402)" userId="f2666c66-c4b4-4efb-865f-092d038720d9" providerId="ADAL" clId="{E4A4513E-13FF-490F-A974-5359C852A11D}" dt="2022-03-03T17:20:05.067" v="130" actId="478"/>
          <ac:cxnSpMkLst>
            <pc:docMk/>
            <pc:sldMasterMk cId="1708760270" sldId="2147483648"/>
            <ac:cxnSpMk id="10" creationId="{38D2B80C-A9A7-48F2-B441-6B5D5DBE7744}"/>
          </ac:cxnSpMkLst>
        </pc:cxnChg>
        <pc:cxnChg chg="add del mod">
          <ac:chgData name="Owens, Andrew C. (LARC-E402)" userId="f2666c66-c4b4-4efb-865f-092d038720d9" providerId="ADAL" clId="{E4A4513E-13FF-490F-A974-5359C852A11D}" dt="2022-03-03T17:20:05.067" v="130" actId="478"/>
          <ac:cxnSpMkLst>
            <pc:docMk/>
            <pc:sldMasterMk cId="1708760270" sldId="2147483648"/>
            <ac:cxnSpMk id="12" creationId="{BFCF21AD-47D0-47BB-B754-01E857003772}"/>
          </ac:cxnSpMkLst>
        </pc:cxnChg>
        <pc:cxnChg chg="add del mod">
          <ac:chgData name="Owens, Andrew C. (LARC-E402)" userId="f2666c66-c4b4-4efb-865f-092d038720d9" providerId="ADAL" clId="{E4A4513E-13FF-490F-A974-5359C852A11D}" dt="2022-03-03T17:20:05.067" v="130" actId="478"/>
          <ac:cxnSpMkLst>
            <pc:docMk/>
            <pc:sldMasterMk cId="1708760270" sldId="2147483648"/>
            <ac:cxnSpMk id="14" creationId="{0126BEC9-472C-4128-B90E-1F58F9BC819E}"/>
          </ac:cxnSpMkLst>
        </pc:cxnChg>
        <pc:cxnChg chg="add del mod">
          <ac:chgData name="Owens, Andrew C. (LARC-E402)" userId="f2666c66-c4b4-4efb-865f-092d038720d9" providerId="ADAL" clId="{E4A4513E-13FF-490F-A974-5359C852A11D}" dt="2022-03-03T17:20:05.067" v="130" actId="478"/>
          <ac:cxnSpMkLst>
            <pc:docMk/>
            <pc:sldMasterMk cId="1708760270" sldId="2147483648"/>
            <ac:cxnSpMk id="15" creationId="{DE201657-9A9A-4E3B-927A-6ED277A7AD8D}"/>
          </ac:cxnSpMkLst>
        </pc:cxnChg>
        <pc:cxnChg chg="add del mod">
          <ac:chgData name="Owens, Andrew C. (LARC-E402)" userId="f2666c66-c4b4-4efb-865f-092d038720d9" providerId="ADAL" clId="{E4A4513E-13FF-490F-A974-5359C852A11D}" dt="2022-03-03T17:41:30.743" v="300" actId="478"/>
          <ac:cxnSpMkLst>
            <pc:docMk/>
            <pc:sldMasterMk cId="1708760270" sldId="2147483648"/>
            <ac:cxnSpMk id="17" creationId="{31A24628-10B0-4274-97EF-9C50808740A4}"/>
          </ac:cxnSpMkLst>
        </pc:cxnChg>
        <pc:sldLayoutChg chg="delSp modSp mod setBg">
          <pc:chgData name="Owens, Andrew C. (LARC-E402)" userId="f2666c66-c4b4-4efb-865f-092d038720d9" providerId="ADAL" clId="{E4A4513E-13FF-490F-A974-5359C852A11D}" dt="2022-03-03T20:16:22.210" v="391" actId="1035"/>
          <pc:sldLayoutMkLst>
            <pc:docMk/>
            <pc:sldMasterMk cId="1708760270" sldId="2147483648"/>
            <pc:sldLayoutMk cId="1580638954" sldId="2147483649"/>
          </pc:sldLayoutMkLst>
          <pc:spChg chg="mod">
            <ac:chgData name="Owens, Andrew C. (LARC-E402)" userId="f2666c66-c4b4-4efb-865f-092d038720d9" providerId="ADAL" clId="{E4A4513E-13FF-490F-A974-5359C852A11D}" dt="2022-03-03T20:16:22.210" v="391" actId="1035"/>
            <ac:spMkLst>
              <pc:docMk/>
              <pc:sldMasterMk cId="1708760270" sldId="2147483648"/>
              <pc:sldLayoutMk cId="1580638954" sldId="2147483649"/>
              <ac:spMk id="2" creationId="{CA3FD4F0-6266-4CC0-894C-96C10F17521D}"/>
            </ac:spMkLst>
          </pc:spChg>
          <pc:spChg chg="mod">
            <ac:chgData name="Owens, Andrew C. (LARC-E402)" userId="f2666c66-c4b4-4efb-865f-092d038720d9" providerId="ADAL" clId="{E4A4513E-13FF-490F-A974-5359C852A11D}" dt="2022-03-03T20:15:41.496" v="375" actId="14100"/>
            <ac:spMkLst>
              <pc:docMk/>
              <pc:sldMasterMk cId="1708760270" sldId="2147483648"/>
              <pc:sldLayoutMk cId="1580638954" sldId="2147483649"/>
              <ac:spMk id="3" creationId="{30F69A7B-F889-4ACF-8D8A-8B7AB8908592}"/>
            </ac:spMkLst>
          </pc:spChg>
          <pc:spChg chg="del">
            <ac:chgData name="Owens, Andrew C. (LARC-E402)" userId="f2666c66-c4b4-4efb-865f-092d038720d9" providerId="ADAL" clId="{E4A4513E-13FF-490F-A974-5359C852A11D}" dt="2022-03-03T20:15:08.902" v="367" actId="478"/>
            <ac:spMkLst>
              <pc:docMk/>
              <pc:sldMasterMk cId="1708760270" sldId="2147483648"/>
              <pc:sldLayoutMk cId="1580638954" sldId="2147483649"/>
              <ac:spMk id="4" creationId="{E07BF971-DFCD-4B68-B446-54A6380DC2AE}"/>
            </ac:spMkLst>
          </pc:spChg>
          <pc:spChg chg="del">
            <ac:chgData name="Owens, Andrew C. (LARC-E402)" userId="f2666c66-c4b4-4efb-865f-092d038720d9" providerId="ADAL" clId="{E4A4513E-13FF-490F-A974-5359C852A11D}" dt="2022-03-03T20:15:11.138" v="368" actId="478"/>
            <ac:spMkLst>
              <pc:docMk/>
              <pc:sldMasterMk cId="1708760270" sldId="2147483648"/>
              <pc:sldLayoutMk cId="1580638954" sldId="2147483649"/>
              <ac:spMk id="5" creationId="{B818D874-BAD6-40FE-A2CE-4AC2FC511063}"/>
            </ac:spMkLst>
          </pc:spChg>
          <pc:spChg chg="del">
            <ac:chgData name="Owens, Andrew C. (LARC-E402)" userId="f2666c66-c4b4-4efb-865f-092d038720d9" providerId="ADAL" clId="{E4A4513E-13FF-490F-A974-5359C852A11D}" dt="2022-03-03T20:15:12.125" v="369" actId="478"/>
            <ac:spMkLst>
              <pc:docMk/>
              <pc:sldMasterMk cId="1708760270" sldId="2147483648"/>
              <pc:sldLayoutMk cId="1580638954" sldId="2147483649"/>
              <ac:spMk id="6" creationId="{39A4F2BC-DFF8-46BC-8233-A5301D275833}"/>
            </ac:spMkLst>
          </pc:spChg>
        </pc:sldLayoutChg>
        <pc:sldLayoutChg chg="addSp modSp mod">
          <pc:chgData name="Owens, Andrew C. (LARC-E402)" userId="f2666c66-c4b4-4efb-865f-092d038720d9" providerId="ADAL" clId="{E4A4513E-13FF-490F-A974-5359C852A11D}" dt="2022-03-03T20:17:41.648" v="397" actId="167"/>
          <pc:sldLayoutMkLst>
            <pc:docMk/>
            <pc:sldMasterMk cId="1708760270" sldId="2147483648"/>
            <pc:sldLayoutMk cId="335621675" sldId="2147483650"/>
          </pc:sldLayoutMkLst>
          <pc:spChg chg="add mod ord">
            <ac:chgData name="Owens, Andrew C. (LARC-E402)" userId="f2666c66-c4b4-4efb-865f-092d038720d9" providerId="ADAL" clId="{E4A4513E-13FF-490F-A974-5359C852A11D}" dt="2022-03-03T20:17:41.648" v="397" actId="167"/>
            <ac:spMkLst>
              <pc:docMk/>
              <pc:sldMasterMk cId="1708760270" sldId="2147483648"/>
              <pc:sldLayoutMk cId="335621675" sldId="2147483650"/>
              <ac:spMk id="7" creationId="{2175427F-6510-46DB-8A2B-D611B9056C61}"/>
            </ac:spMkLst>
          </pc:spChg>
          <pc:picChg chg="add mod ord">
            <ac:chgData name="Owens, Andrew C. (LARC-E402)" userId="f2666c66-c4b4-4efb-865f-092d038720d9" providerId="ADAL" clId="{E4A4513E-13FF-490F-A974-5359C852A11D}" dt="2022-03-03T20:17:41.648" v="397" actId="167"/>
            <ac:picMkLst>
              <pc:docMk/>
              <pc:sldMasterMk cId="1708760270" sldId="2147483648"/>
              <pc:sldLayoutMk cId="335621675" sldId="2147483650"/>
              <ac:picMk id="8" creationId="{4EB4E904-31DB-4D00-8C21-BFF7FA5B0D1A}"/>
            </ac:picMkLst>
          </pc:picChg>
        </pc:sldLayoutChg>
        <pc:sldLayoutChg chg="addSp modSp del">
          <pc:chgData name="Owens, Andrew C. (LARC-E402)" userId="f2666c66-c4b4-4efb-865f-092d038720d9" providerId="ADAL" clId="{E4A4513E-13FF-490F-A974-5359C852A11D}" dt="2022-03-03T20:16:46.456" v="392" actId="2696"/>
          <pc:sldLayoutMkLst>
            <pc:docMk/>
            <pc:sldMasterMk cId="1708760270" sldId="2147483648"/>
            <pc:sldLayoutMk cId="868767965" sldId="2147483651"/>
          </pc:sldLayoutMkLst>
          <pc:spChg chg="add mod">
            <ac:chgData name="Owens, Andrew C. (LARC-E402)" userId="f2666c66-c4b4-4efb-865f-092d038720d9" providerId="ADAL" clId="{E4A4513E-13FF-490F-A974-5359C852A11D}" dt="2022-03-03T20:13:24.672" v="355"/>
            <ac:spMkLst>
              <pc:docMk/>
              <pc:sldMasterMk cId="1708760270" sldId="2147483648"/>
              <pc:sldLayoutMk cId="868767965" sldId="2147483651"/>
              <ac:spMk id="7" creationId="{50EC4022-F202-4D8A-8D6A-CA6504688678}"/>
            </ac:spMkLst>
          </pc:spChg>
          <pc:picChg chg="add mod">
            <ac:chgData name="Owens, Andrew C. (LARC-E402)" userId="f2666c66-c4b4-4efb-865f-092d038720d9" providerId="ADAL" clId="{E4A4513E-13FF-490F-A974-5359C852A11D}" dt="2022-03-03T20:13:24.672" v="355"/>
            <ac:picMkLst>
              <pc:docMk/>
              <pc:sldMasterMk cId="1708760270" sldId="2147483648"/>
              <pc:sldLayoutMk cId="868767965" sldId="2147483651"/>
              <ac:picMk id="8" creationId="{C00702B6-2400-45BA-A332-6C642C947F2B}"/>
            </ac:picMkLst>
          </pc:picChg>
        </pc:sldLayoutChg>
        <pc:sldLayoutChg chg="addSp delSp modSp mod">
          <pc:chgData name="Owens, Andrew C. (LARC-E402)" userId="f2666c66-c4b4-4efb-865f-092d038720d9" providerId="ADAL" clId="{E4A4513E-13FF-490F-A974-5359C852A11D}" dt="2022-03-03T20:18:58.524" v="413" actId="478"/>
          <pc:sldLayoutMkLst>
            <pc:docMk/>
            <pc:sldMasterMk cId="1708760270" sldId="2147483648"/>
            <pc:sldLayoutMk cId="1011838163" sldId="2147483652"/>
          </pc:sldLayoutMkLst>
          <pc:spChg chg="del">
            <ac:chgData name="Owens, Andrew C. (LARC-E402)" userId="f2666c66-c4b4-4efb-865f-092d038720d9" providerId="ADAL" clId="{E4A4513E-13FF-490F-A974-5359C852A11D}" dt="2022-03-03T20:18:57.195" v="412" actId="478"/>
            <ac:spMkLst>
              <pc:docMk/>
              <pc:sldMasterMk cId="1708760270" sldId="2147483648"/>
              <pc:sldLayoutMk cId="1011838163" sldId="2147483652"/>
              <ac:spMk id="3" creationId="{79EB24CE-7981-4971-AB2B-B4FD67A7994A}"/>
            </ac:spMkLst>
          </pc:spChg>
          <pc:spChg chg="del">
            <ac:chgData name="Owens, Andrew C. (LARC-E402)" userId="f2666c66-c4b4-4efb-865f-092d038720d9" providerId="ADAL" clId="{E4A4513E-13FF-490F-A974-5359C852A11D}" dt="2022-03-03T20:18:58.524" v="413" actId="478"/>
            <ac:spMkLst>
              <pc:docMk/>
              <pc:sldMasterMk cId="1708760270" sldId="2147483648"/>
              <pc:sldLayoutMk cId="1011838163" sldId="2147483652"/>
              <ac:spMk id="4" creationId="{BB020531-F686-440D-92C6-973D8DF206D4}"/>
            </ac:spMkLst>
          </pc:spChg>
          <pc:spChg chg="add mod ord">
            <ac:chgData name="Owens, Andrew C. (LARC-E402)" userId="f2666c66-c4b4-4efb-865f-092d038720d9" providerId="ADAL" clId="{E4A4513E-13FF-490F-A974-5359C852A11D}" dt="2022-03-03T20:17:47.776" v="398" actId="167"/>
            <ac:spMkLst>
              <pc:docMk/>
              <pc:sldMasterMk cId="1708760270" sldId="2147483648"/>
              <pc:sldLayoutMk cId="1011838163" sldId="2147483652"/>
              <ac:spMk id="8" creationId="{DEBC7F2E-E60C-487D-A874-07CD6B5240DC}"/>
            </ac:spMkLst>
          </pc:spChg>
          <pc:spChg chg="add mod ord">
            <ac:chgData name="Owens, Andrew C. (LARC-E402)" userId="f2666c66-c4b4-4efb-865f-092d038720d9" providerId="ADAL" clId="{E4A4513E-13FF-490F-A974-5359C852A11D}" dt="2022-03-03T20:18:54.844" v="411" actId="167"/>
            <ac:spMkLst>
              <pc:docMk/>
              <pc:sldMasterMk cId="1708760270" sldId="2147483648"/>
              <pc:sldLayoutMk cId="1011838163" sldId="2147483652"/>
              <ac:spMk id="10" creationId="{666BF14C-9D10-46CD-9392-6A86EC5B9CE2}"/>
            </ac:spMkLst>
          </pc:spChg>
          <pc:spChg chg="add mod ord">
            <ac:chgData name="Owens, Andrew C. (LARC-E402)" userId="f2666c66-c4b4-4efb-865f-092d038720d9" providerId="ADAL" clId="{E4A4513E-13FF-490F-A974-5359C852A11D}" dt="2022-03-03T20:18:48.029" v="410" actId="167"/>
            <ac:spMkLst>
              <pc:docMk/>
              <pc:sldMasterMk cId="1708760270" sldId="2147483648"/>
              <pc:sldLayoutMk cId="1011838163" sldId="2147483652"/>
              <ac:spMk id="11" creationId="{5FAE41F4-8894-4DB2-A115-E1A61D50B690}"/>
            </ac:spMkLst>
          </pc:spChg>
          <pc:picChg chg="add mod ord">
            <ac:chgData name="Owens, Andrew C. (LARC-E402)" userId="f2666c66-c4b4-4efb-865f-092d038720d9" providerId="ADAL" clId="{E4A4513E-13FF-490F-A974-5359C852A11D}" dt="2022-03-03T20:17:47.776" v="398" actId="167"/>
            <ac:picMkLst>
              <pc:docMk/>
              <pc:sldMasterMk cId="1708760270" sldId="2147483648"/>
              <pc:sldLayoutMk cId="1011838163" sldId="2147483652"/>
              <ac:picMk id="9" creationId="{3736A6DE-1115-44B2-94BC-5750C07AA739}"/>
            </ac:picMkLst>
          </pc:picChg>
        </pc:sldLayoutChg>
        <pc:sldLayoutChg chg="addSp modSp del">
          <pc:chgData name="Owens, Andrew C. (LARC-E402)" userId="f2666c66-c4b4-4efb-865f-092d038720d9" providerId="ADAL" clId="{E4A4513E-13FF-490F-A974-5359C852A11D}" dt="2022-03-03T20:17:07.474" v="393" actId="2696"/>
          <pc:sldLayoutMkLst>
            <pc:docMk/>
            <pc:sldMasterMk cId="1708760270" sldId="2147483648"/>
            <pc:sldLayoutMk cId="2043654679" sldId="2147483653"/>
          </pc:sldLayoutMkLst>
          <pc:spChg chg="add mod">
            <ac:chgData name="Owens, Andrew C. (LARC-E402)" userId="f2666c66-c4b4-4efb-865f-092d038720d9" providerId="ADAL" clId="{E4A4513E-13FF-490F-A974-5359C852A11D}" dt="2022-03-03T20:13:28.461" v="357"/>
            <ac:spMkLst>
              <pc:docMk/>
              <pc:sldMasterMk cId="1708760270" sldId="2147483648"/>
              <pc:sldLayoutMk cId="2043654679" sldId="2147483653"/>
              <ac:spMk id="10" creationId="{E7C6CB34-58E8-484E-85FD-EC3891A658F5}"/>
            </ac:spMkLst>
          </pc:spChg>
          <pc:picChg chg="add mod">
            <ac:chgData name="Owens, Andrew C. (LARC-E402)" userId="f2666c66-c4b4-4efb-865f-092d038720d9" providerId="ADAL" clId="{E4A4513E-13FF-490F-A974-5359C852A11D}" dt="2022-03-03T20:13:28.461" v="357"/>
            <ac:picMkLst>
              <pc:docMk/>
              <pc:sldMasterMk cId="1708760270" sldId="2147483648"/>
              <pc:sldLayoutMk cId="2043654679" sldId="2147483653"/>
              <ac:picMk id="11" creationId="{A4AC153D-F4D0-4E6A-AF23-E2A7E80C1B93}"/>
            </ac:picMkLst>
          </pc:picChg>
        </pc:sldLayoutChg>
        <pc:sldLayoutChg chg="addSp modSp mod">
          <pc:chgData name="Owens, Andrew C. (LARC-E402)" userId="f2666c66-c4b4-4efb-865f-092d038720d9" providerId="ADAL" clId="{E4A4513E-13FF-490F-A974-5359C852A11D}" dt="2022-03-03T20:17:52.871" v="399" actId="167"/>
          <pc:sldLayoutMkLst>
            <pc:docMk/>
            <pc:sldMasterMk cId="1708760270" sldId="2147483648"/>
            <pc:sldLayoutMk cId="884878099" sldId="2147483654"/>
          </pc:sldLayoutMkLst>
          <pc:spChg chg="mod">
            <ac:chgData name="Owens, Andrew C. (LARC-E402)" userId="f2666c66-c4b4-4efb-865f-092d038720d9" providerId="ADAL" clId="{E4A4513E-13FF-490F-A974-5359C852A11D}" dt="2022-03-03T20:17:30.336" v="396" actId="207"/>
            <ac:spMkLst>
              <pc:docMk/>
              <pc:sldMasterMk cId="1708760270" sldId="2147483648"/>
              <pc:sldLayoutMk cId="884878099" sldId="2147483654"/>
              <ac:spMk id="2" creationId="{0F71E17D-F7D8-4888-B328-9A2E0C2C6CCD}"/>
            </ac:spMkLst>
          </pc:spChg>
          <pc:spChg chg="add mod ord">
            <ac:chgData name="Owens, Andrew C. (LARC-E402)" userId="f2666c66-c4b4-4efb-865f-092d038720d9" providerId="ADAL" clId="{E4A4513E-13FF-490F-A974-5359C852A11D}" dt="2022-03-03T20:17:52.871" v="399" actId="167"/>
            <ac:spMkLst>
              <pc:docMk/>
              <pc:sldMasterMk cId="1708760270" sldId="2147483648"/>
              <pc:sldLayoutMk cId="884878099" sldId="2147483654"/>
              <ac:spMk id="6" creationId="{5CB4C0B5-DEBF-4570-913C-FEED2F7BEDA3}"/>
            </ac:spMkLst>
          </pc:spChg>
          <pc:picChg chg="add mod">
            <ac:chgData name="Owens, Andrew C. (LARC-E402)" userId="f2666c66-c4b4-4efb-865f-092d038720d9" providerId="ADAL" clId="{E4A4513E-13FF-490F-A974-5359C852A11D}" dt="2022-03-03T20:13:29.659" v="358"/>
            <ac:picMkLst>
              <pc:docMk/>
              <pc:sldMasterMk cId="1708760270" sldId="2147483648"/>
              <pc:sldLayoutMk cId="884878099" sldId="2147483654"/>
              <ac:picMk id="7" creationId="{4B121341-4850-4A05-87E5-580333C9AC44}"/>
            </ac:picMkLst>
          </pc:picChg>
        </pc:sldLayoutChg>
        <pc:sldLayoutChg chg="addSp modSp del mod">
          <pc:chgData name="Owens, Andrew C. (LARC-E402)" userId="f2666c66-c4b4-4efb-865f-092d038720d9" providerId="ADAL" clId="{E4A4513E-13FF-490F-A974-5359C852A11D}" dt="2022-03-03T20:18:09.207" v="402" actId="2696"/>
          <pc:sldLayoutMkLst>
            <pc:docMk/>
            <pc:sldMasterMk cId="1708760270" sldId="2147483648"/>
            <pc:sldLayoutMk cId="2776422299" sldId="2147483655"/>
          </pc:sldLayoutMkLst>
          <pc:spChg chg="add mod ord">
            <ac:chgData name="Owens, Andrew C. (LARC-E402)" userId="f2666c66-c4b4-4efb-865f-092d038720d9" providerId="ADAL" clId="{E4A4513E-13FF-490F-A974-5359C852A11D}" dt="2022-03-03T20:18:03.143" v="401" actId="167"/>
            <ac:spMkLst>
              <pc:docMk/>
              <pc:sldMasterMk cId="1708760270" sldId="2147483648"/>
              <pc:sldLayoutMk cId="2776422299" sldId="2147483655"/>
              <ac:spMk id="5" creationId="{93D93E75-933A-49F5-B0A4-08659D172CFF}"/>
            </ac:spMkLst>
          </pc:spChg>
          <pc:picChg chg="add mod ord">
            <ac:chgData name="Owens, Andrew C. (LARC-E402)" userId="f2666c66-c4b4-4efb-865f-092d038720d9" providerId="ADAL" clId="{E4A4513E-13FF-490F-A974-5359C852A11D}" dt="2022-03-03T20:18:03.143" v="401" actId="167"/>
            <ac:picMkLst>
              <pc:docMk/>
              <pc:sldMasterMk cId="1708760270" sldId="2147483648"/>
              <pc:sldLayoutMk cId="2776422299" sldId="2147483655"/>
              <ac:picMk id="6" creationId="{36A013FC-76CE-49F3-9F28-D1D9BC89DE00}"/>
            </ac:picMkLst>
          </pc:picChg>
        </pc:sldLayoutChg>
        <pc:sldLayoutChg chg="addSp modSp del">
          <pc:chgData name="Owens, Andrew C. (LARC-E402)" userId="f2666c66-c4b4-4efb-865f-092d038720d9" providerId="ADAL" clId="{E4A4513E-13FF-490F-A974-5359C852A11D}" dt="2022-03-03T20:18:10.883" v="403" actId="2696"/>
          <pc:sldLayoutMkLst>
            <pc:docMk/>
            <pc:sldMasterMk cId="1708760270" sldId="2147483648"/>
            <pc:sldLayoutMk cId="1087771093" sldId="2147483656"/>
          </pc:sldLayoutMkLst>
          <pc:spChg chg="add mod">
            <ac:chgData name="Owens, Andrew C. (LARC-E402)" userId="f2666c66-c4b4-4efb-865f-092d038720d9" providerId="ADAL" clId="{E4A4513E-13FF-490F-A974-5359C852A11D}" dt="2022-03-03T20:13:34.002" v="360"/>
            <ac:spMkLst>
              <pc:docMk/>
              <pc:sldMasterMk cId="1708760270" sldId="2147483648"/>
              <pc:sldLayoutMk cId="1087771093" sldId="2147483656"/>
              <ac:spMk id="8" creationId="{F4431812-3AA5-4EAB-8D8F-7CE24EE2DFF9}"/>
            </ac:spMkLst>
          </pc:spChg>
          <pc:picChg chg="add mod">
            <ac:chgData name="Owens, Andrew C. (LARC-E402)" userId="f2666c66-c4b4-4efb-865f-092d038720d9" providerId="ADAL" clId="{E4A4513E-13FF-490F-A974-5359C852A11D}" dt="2022-03-03T20:13:34.002" v="360"/>
            <ac:picMkLst>
              <pc:docMk/>
              <pc:sldMasterMk cId="1708760270" sldId="2147483648"/>
              <pc:sldLayoutMk cId="1087771093" sldId="2147483656"/>
              <ac:picMk id="9" creationId="{06874A94-AD53-44F9-ABB6-916AC606EC22}"/>
            </ac:picMkLst>
          </pc:picChg>
        </pc:sldLayoutChg>
        <pc:sldLayoutChg chg="addSp modSp del">
          <pc:chgData name="Owens, Andrew C. (LARC-E402)" userId="f2666c66-c4b4-4efb-865f-092d038720d9" providerId="ADAL" clId="{E4A4513E-13FF-490F-A974-5359C852A11D}" dt="2022-03-03T20:18:11.887" v="404" actId="2696"/>
          <pc:sldLayoutMkLst>
            <pc:docMk/>
            <pc:sldMasterMk cId="1708760270" sldId="2147483648"/>
            <pc:sldLayoutMk cId="3644557069" sldId="2147483657"/>
          </pc:sldLayoutMkLst>
          <pc:spChg chg="add mod">
            <ac:chgData name="Owens, Andrew C. (LARC-E402)" userId="f2666c66-c4b4-4efb-865f-092d038720d9" providerId="ADAL" clId="{E4A4513E-13FF-490F-A974-5359C852A11D}" dt="2022-03-03T20:13:35.203" v="361"/>
            <ac:spMkLst>
              <pc:docMk/>
              <pc:sldMasterMk cId="1708760270" sldId="2147483648"/>
              <pc:sldLayoutMk cId="3644557069" sldId="2147483657"/>
              <ac:spMk id="8" creationId="{A6F1D649-27CF-4C6E-9CAF-7193F4F380C8}"/>
            </ac:spMkLst>
          </pc:spChg>
          <pc:picChg chg="add mod">
            <ac:chgData name="Owens, Andrew C. (LARC-E402)" userId="f2666c66-c4b4-4efb-865f-092d038720d9" providerId="ADAL" clId="{E4A4513E-13FF-490F-A974-5359C852A11D}" dt="2022-03-03T20:13:35.203" v="361"/>
            <ac:picMkLst>
              <pc:docMk/>
              <pc:sldMasterMk cId="1708760270" sldId="2147483648"/>
              <pc:sldLayoutMk cId="3644557069" sldId="2147483657"/>
              <ac:picMk id="9" creationId="{5C593234-9B7F-44A2-847F-6368E0CF790A}"/>
            </ac:picMkLst>
          </pc:picChg>
        </pc:sldLayoutChg>
        <pc:sldLayoutChg chg="addSp modSp del">
          <pc:chgData name="Owens, Andrew C. (LARC-E402)" userId="f2666c66-c4b4-4efb-865f-092d038720d9" providerId="ADAL" clId="{E4A4513E-13FF-490F-A974-5359C852A11D}" dt="2022-03-03T20:18:12.670" v="405" actId="2696"/>
          <pc:sldLayoutMkLst>
            <pc:docMk/>
            <pc:sldMasterMk cId="1708760270" sldId="2147483648"/>
            <pc:sldLayoutMk cId="4130772634" sldId="2147483658"/>
          </pc:sldLayoutMkLst>
          <pc:spChg chg="add mod">
            <ac:chgData name="Owens, Andrew C. (LARC-E402)" userId="f2666c66-c4b4-4efb-865f-092d038720d9" providerId="ADAL" clId="{E4A4513E-13FF-490F-A974-5359C852A11D}" dt="2022-03-03T20:13:35.892" v="362"/>
            <ac:spMkLst>
              <pc:docMk/>
              <pc:sldMasterMk cId="1708760270" sldId="2147483648"/>
              <pc:sldLayoutMk cId="4130772634" sldId="2147483658"/>
              <ac:spMk id="7" creationId="{4C653A9F-AD57-46DD-8913-5F2B868204C9}"/>
            </ac:spMkLst>
          </pc:spChg>
          <pc:picChg chg="add mod">
            <ac:chgData name="Owens, Andrew C. (LARC-E402)" userId="f2666c66-c4b4-4efb-865f-092d038720d9" providerId="ADAL" clId="{E4A4513E-13FF-490F-A974-5359C852A11D}" dt="2022-03-03T20:13:35.892" v="362"/>
            <ac:picMkLst>
              <pc:docMk/>
              <pc:sldMasterMk cId="1708760270" sldId="2147483648"/>
              <pc:sldLayoutMk cId="4130772634" sldId="2147483658"/>
              <ac:picMk id="8" creationId="{D6D90903-67B9-46D0-AEB5-9EAF77D7991D}"/>
            </ac:picMkLst>
          </pc:picChg>
        </pc:sldLayoutChg>
        <pc:sldLayoutChg chg="addSp modSp del">
          <pc:chgData name="Owens, Andrew C. (LARC-E402)" userId="f2666c66-c4b4-4efb-865f-092d038720d9" providerId="ADAL" clId="{E4A4513E-13FF-490F-A974-5359C852A11D}" dt="2022-03-03T20:18:13.166" v="406" actId="2696"/>
          <pc:sldLayoutMkLst>
            <pc:docMk/>
            <pc:sldMasterMk cId="1708760270" sldId="2147483648"/>
            <pc:sldLayoutMk cId="2683818360" sldId="2147483659"/>
          </pc:sldLayoutMkLst>
          <pc:spChg chg="add mod">
            <ac:chgData name="Owens, Andrew C. (LARC-E402)" userId="f2666c66-c4b4-4efb-865f-092d038720d9" providerId="ADAL" clId="{E4A4513E-13FF-490F-A974-5359C852A11D}" dt="2022-03-03T20:13:36.805" v="363"/>
            <ac:spMkLst>
              <pc:docMk/>
              <pc:sldMasterMk cId="1708760270" sldId="2147483648"/>
              <pc:sldLayoutMk cId="2683818360" sldId="2147483659"/>
              <ac:spMk id="7" creationId="{C032BAD7-D807-41ED-9E49-6EEA69BF6277}"/>
            </ac:spMkLst>
          </pc:spChg>
          <pc:picChg chg="add mod">
            <ac:chgData name="Owens, Andrew C. (LARC-E402)" userId="f2666c66-c4b4-4efb-865f-092d038720d9" providerId="ADAL" clId="{E4A4513E-13FF-490F-A974-5359C852A11D}" dt="2022-03-03T20:13:36.805" v="363"/>
            <ac:picMkLst>
              <pc:docMk/>
              <pc:sldMasterMk cId="1708760270" sldId="2147483648"/>
              <pc:sldLayoutMk cId="2683818360" sldId="2147483659"/>
              <ac:picMk id="8" creationId="{6FE42171-900A-4803-A92E-965650523E00}"/>
            </ac:picMkLst>
          </pc:picChg>
        </pc:sldLayoutChg>
        <pc:sldLayoutChg chg="new add del mod">
          <pc:chgData name="Owens, Andrew C. (LARC-E402)" userId="f2666c66-c4b4-4efb-865f-092d038720d9" providerId="ADAL" clId="{E4A4513E-13FF-490F-A974-5359C852A11D}" dt="2022-03-03T17:58:30.259" v="345" actId="11236"/>
          <pc:sldLayoutMkLst>
            <pc:docMk/>
            <pc:sldMasterMk cId="1708760270" sldId="2147483648"/>
            <pc:sldLayoutMk cId="3098526175" sldId="2147483660"/>
          </pc:sldLayoutMkLst>
        </pc:sldLayoutChg>
      </pc:sldMasterChg>
    </pc:docChg>
  </pc:docChgLst>
  <pc:docChgLst>
    <pc:chgData name="Owens, Andrew C. (LARC-E402)" userId="f2666c66-c4b4-4efb-865f-092d038720d9" providerId="ADAL" clId="{79513F92-6B24-4769-91F2-F7853E2348E7}"/>
    <pc:docChg chg="undo custSel addSld delSld modSld modMainMaster">
      <pc:chgData name="Owens, Andrew C. (LARC-E402)" userId="f2666c66-c4b4-4efb-865f-092d038720d9" providerId="ADAL" clId="{79513F92-6B24-4769-91F2-F7853E2348E7}" dt="2022-08-03T15:14:12.716" v="5330" actId="20577"/>
      <pc:docMkLst>
        <pc:docMk/>
      </pc:docMkLst>
      <pc:sldChg chg="addSp delSp modSp del mod">
        <pc:chgData name="Owens, Andrew C. (LARC-E402)" userId="f2666c66-c4b4-4efb-865f-092d038720d9" providerId="ADAL" clId="{79513F92-6B24-4769-91F2-F7853E2348E7}" dt="2022-08-03T13:27:53.926" v="2118" actId="47"/>
        <pc:sldMkLst>
          <pc:docMk/>
          <pc:sldMk cId="2235868371" sldId="257"/>
        </pc:sldMkLst>
        <pc:spChg chg="mod">
          <ac:chgData name="Owens, Andrew C. (LARC-E402)" userId="f2666c66-c4b4-4efb-865f-092d038720d9" providerId="ADAL" clId="{79513F92-6B24-4769-91F2-F7853E2348E7}" dt="2022-08-03T12:22:12.631" v="229" actId="20577"/>
          <ac:spMkLst>
            <pc:docMk/>
            <pc:sldMk cId="2235868371" sldId="257"/>
            <ac:spMk id="2" creationId="{D69178A7-A86B-42E5-A075-142D9AC192AB}"/>
          </ac:spMkLst>
        </pc:spChg>
        <pc:spChg chg="mod">
          <ac:chgData name="Owens, Andrew C. (LARC-E402)" userId="f2666c66-c4b4-4efb-865f-092d038720d9" providerId="ADAL" clId="{79513F92-6B24-4769-91F2-F7853E2348E7}" dt="2022-08-03T13:15:34.244" v="1545" actId="20577"/>
          <ac:spMkLst>
            <pc:docMk/>
            <pc:sldMk cId="2235868371" sldId="257"/>
            <ac:spMk id="3" creationId="{4DE12915-4FDE-45D0-B029-04CFE73EB85E}"/>
          </ac:spMkLst>
        </pc:spChg>
        <pc:spChg chg="mod">
          <ac:chgData name="Owens, Andrew C. (LARC-E402)" userId="f2666c66-c4b4-4efb-865f-092d038720d9" providerId="ADAL" clId="{79513F92-6B24-4769-91F2-F7853E2348E7}" dt="2022-08-03T13:11:38.644" v="1128" actId="20577"/>
          <ac:spMkLst>
            <pc:docMk/>
            <pc:sldMk cId="2235868371" sldId="257"/>
            <ac:spMk id="4" creationId="{76939E87-C8AB-42B0-8741-DADD8F7FDA83}"/>
          </ac:spMkLst>
        </pc:spChg>
        <pc:spChg chg="add del mod">
          <ac:chgData name="Owens, Andrew C. (LARC-E402)" userId="f2666c66-c4b4-4efb-865f-092d038720d9" providerId="ADAL" clId="{79513F92-6B24-4769-91F2-F7853E2348E7}" dt="2022-08-03T12:53:58.395" v="334" actId="21"/>
          <ac:spMkLst>
            <pc:docMk/>
            <pc:sldMk cId="2235868371" sldId="257"/>
            <ac:spMk id="8" creationId="{DAA21A9E-FCC3-46CA-BAEB-7F9692F73EF7}"/>
          </ac:spMkLst>
        </pc:spChg>
        <pc:spChg chg="add del mod">
          <ac:chgData name="Owens, Andrew C. (LARC-E402)" userId="f2666c66-c4b4-4efb-865f-092d038720d9" providerId="ADAL" clId="{79513F92-6B24-4769-91F2-F7853E2348E7}" dt="2022-08-03T12:53:58.395" v="334" actId="21"/>
          <ac:spMkLst>
            <pc:docMk/>
            <pc:sldMk cId="2235868371" sldId="257"/>
            <ac:spMk id="12" creationId="{AD06C92E-2E8F-4FCC-9DC9-263BB5BDAB91}"/>
          </ac:spMkLst>
        </pc:spChg>
        <pc:spChg chg="add del mod">
          <ac:chgData name="Owens, Andrew C. (LARC-E402)" userId="f2666c66-c4b4-4efb-865f-092d038720d9" providerId="ADAL" clId="{79513F92-6B24-4769-91F2-F7853E2348E7}" dt="2022-08-03T12:53:58.395" v="334" actId="21"/>
          <ac:spMkLst>
            <pc:docMk/>
            <pc:sldMk cId="2235868371" sldId="257"/>
            <ac:spMk id="13" creationId="{63351B61-1614-480C-99E7-5014D0D52349}"/>
          </ac:spMkLst>
        </pc:spChg>
        <pc:spChg chg="add del mod">
          <ac:chgData name="Owens, Andrew C. (LARC-E402)" userId="f2666c66-c4b4-4efb-865f-092d038720d9" providerId="ADAL" clId="{79513F92-6B24-4769-91F2-F7853E2348E7}" dt="2022-08-03T12:53:58.395" v="334" actId="21"/>
          <ac:spMkLst>
            <pc:docMk/>
            <pc:sldMk cId="2235868371" sldId="257"/>
            <ac:spMk id="14" creationId="{1EFA0B40-92E9-4494-A6F3-A4FDAFFCC8A7}"/>
          </ac:spMkLst>
        </pc:spChg>
        <pc:spChg chg="add del mod">
          <ac:chgData name="Owens, Andrew C. (LARC-E402)" userId="f2666c66-c4b4-4efb-865f-092d038720d9" providerId="ADAL" clId="{79513F92-6B24-4769-91F2-F7853E2348E7}" dt="2022-08-03T12:53:58.395" v="334" actId="21"/>
          <ac:spMkLst>
            <pc:docMk/>
            <pc:sldMk cId="2235868371" sldId="257"/>
            <ac:spMk id="15" creationId="{11CDB111-04FC-4462-B68D-48404348131B}"/>
          </ac:spMkLst>
        </pc:spChg>
        <pc:spChg chg="add del mod">
          <ac:chgData name="Owens, Andrew C. (LARC-E402)" userId="f2666c66-c4b4-4efb-865f-092d038720d9" providerId="ADAL" clId="{79513F92-6B24-4769-91F2-F7853E2348E7}" dt="2022-08-03T12:53:58.395" v="334" actId="21"/>
          <ac:spMkLst>
            <pc:docMk/>
            <pc:sldMk cId="2235868371" sldId="257"/>
            <ac:spMk id="19" creationId="{6DE5CF91-2A4B-41F5-AEB6-0E5480D8ADA2}"/>
          </ac:spMkLst>
        </pc:spChg>
        <pc:spChg chg="add del mod">
          <ac:chgData name="Owens, Andrew C. (LARC-E402)" userId="f2666c66-c4b4-4efb-865f-092d038720d9" providerId="ADAL" clId="{79513F92-6B24-4769-91F2-F7853E2348E7}" dt="2022-08-03T12:53:58.395" v="334" actId="21"/>
          <ac:spMkLst>
            <pc:docMk/>
            <pc:sldMk cId="2235868371" sldId="257"/>
            <ac:spMk id="20" creationId="{9DBF4E41-200B-4516-84A3-86F95CA914ED}"/>
          </ac:spMkLst>
        </pc:spChg>
        <pc:spChg chg="add del mod">
          <ac:chgData name="Owens, Andrew C. (LARC-E402)" userId="f2666c66-c4b4-4efb-865f-092d038720d9" providerId="ADAL" clId="{79513F92-6B24-4769-91F2-F7853E2348E7}" dt="2022-08-03T12:53:58.395" v="334" actId="21"/>
          <ac:spMkLst>
            <pc:docMk/>
            <pc:sldMk cId="2235868371" sldId="257"/>
            <ac:spMk id="21" creationId="{951831F2-42DA-4F87-B98C-E95E9E9570AF}"/>
          </ac:spMkLst>
        </pc:spChg>
        <pc:spChg chg="add del mod">
          <ac:chgData name="Owens, Andrew C. (LARC-E402)" userId="f2666c66-c4b4-4efb-865f-092d038720d9" providerId="ADAL" clId="{79513F92-6B24-4769-91F2-F7853E2348E7}" dt="2022-08-03T12:53:58.395" v="334" actId="21"/>
          <ac:spMkLst>
            <pc:docMk/>
            <pc:sldMk cId="2235868371" sldId="257"/>
            <ac:spMk id="23" creationId="{165B5448-9962-44BA-B73C-AB28A8E28A02}"/>
          </ac:spMkLst>
        </pc:spChg>
        <pc:spChg chg="add del mod">
          <ac:chgData name="Owens, Andrew C. (LARC-E402)" userId="f2666c66-c4b4-4efb-865f-092d038720d9" providerId="ADAL" clId="{79513F92-6B24-4769-91F2-F7853E2348E7}" dt="2022-08-03T12:53:58.395" v="334" actId="21"/>
          <ac:spMkLst>
            <pc:docMk/>
            <pc:sldMk cId="2235868371" sldId="257"/>
            <ac:spMk id="25" creationId="{D37B9331-3392-4873-9AD7-C40D8F031F61}"/>
          </ac:spMkLst>
        </pc:spChg>
        <pc:spChg chg="add del mod">
          <ac:chgData name="Owens, Andrew C. (LARC-E402)" userId="f2666c66-c4b4-4efb-865f-092d038720d9" providerId="ADAL" clId="{79513F92-6B24-4769-91F2-F7853E2348E7}" dt="2022-08-03T12:53:58.395" v="334" actId="21"/>
          <ac:spMkLst>
            <pc:docMk/>
            <pc:sldMk cId="2235868371" sldId="257"/>
            <ac:spMk id="29" creationId="{C97A010C-EBAE-45AC-ACA0-2615E97E9C07}"/>
          </ac:spMkLst>
        </pc:spChg>
        <pc:spChg chg="add del mod">
          <ac:chgData name="Owens, Andrew C. (LARC-E402)" userId="f2666c66-c4b4-4efb-865f-092d038720d9" providerId="ADAL" clId="{79513F92-6B24-4769-91F2-F7853E2348E7}" dt="2022-08-03T12:53:58.395" v="334" actId="21"/>
          <ac:spMkLst>
            <pc:docMk/>
            <pc:sldMk cId="2235868371" sldId="257"/>
            <ac:spMk id="30" creationId="{FEC27CC1-30DD-476E-A96E-9650A5664BBF}"/>
          </ac:spMkLst>
        </pc:spChg>
        <pc:spChg chg="add del mod">
          <ac:chgData name="Owens, Andrew C. (LARC-E402)" userId="f2666c66-c4b4-4efb-865f-092d038720d9" providerId="ADAL" clId="{79513F92-6B24-4769-91F2-F7853E2348E7}" dt="2022-08-03T12:53:58.395" v="334" actId="21"/>
          <ac:spMkLst>
            <pc:docMk/>
            <pc:sldMk cId="2235868371" sldId="257"/>
            <ac:spMk id="31" creationId="{9236E8DF-E32B-4D48-AA9C-065D282D0393}"/>
          </ac:spMkLst>
        </pc:spChg>
        <pc:spChg chg="add mod">
          <ac:chgData name="Owens, Andrew C. (LARC-E402)" userId="f2666c66-c4b4-4efb-865f-092d038720d9" providerId="ADAL" clId="{79513F92-6B24-4769-91F2-F7853E2348E7}" dt="2022-08-03T12:55:36.270" v="404" actId="1036"/>
          <ac:spMkLst>
            <pc:docMk/>
            <pc:sldMk cId="2235868371" sldId="257"/>
            <ac:spMk id="33" creationId="{EE9DE75C-16A6-4CB4-B2B8-A64545EC272C}"/>
          </ac:spMkLst>
        </pc:spChg>
        <pc:spChg chg="add mod">
          <ac:chgData name="Owens, Andrew C. (LARC-E402)" userId="f2666c66-c4b4-4efb-865f-092d038720d9" providerId="ADAL" clId="{79513F92-6B24-4769-91F2-F7853E2348E7}" dt="2022-08-03T12:55:14.456" v="385" actId="1076"/>
          <ac:spMkLst>
            <pc:docMk/>
            <pc:sldMk cId="2235868371" sldId="257"/>
            <ac:spMk id="34" creationId="{37DE05A8-5D0B-47CA-990C-132D43EF9911}"/>
          </ac:spMkLst>
        </pc:spChg>
        <pc:spChg chg="add mod">
          <ac:chgData name="Owens, Andrew C. (LARC-E402)" userId="f2666c66-c4b4-4efb-865f-092d038720d9" providerId="ADAL" clId="{79513F92-6B24-4769-91F2-F7853E2348E7}" dt="2022-08-03T12:57:04.680" v="433" actId="1038"/>
          <ac:spMkLst>
            <pc:docMk/>
            <pc:sldMk cId="2235868371" sldId="257"/>
            <ac:spMk id="38" creationId="{46DB7658-4452-43C8-97E0-582553D73285}"/>
          </ac:spMkLst>
        </pc:spChg>
        <pc:spChg chg="add mod">
          <ac:chgData name="Owens, Andrew C. (LARC-E402)" userId="f2666c66-c4b4-4efb-865f-092d038720d9" providerId="ADAL" clId="{79513F92-6B24-4769-91F2-F7853E2348E7}" dt="2022-08-03T12:59:51.501" v="657" actId="1036"/>
          <ac:spMkLst>
            <pc:docMk/>
            <pc:sldMk cId="2235868371" sldId="257"/>
            <ac:spMk id="39" creationId="{DF271F39-B8FB-4CFD-BA9C-71E0A9258EA0}"/>
          </ac:spMkLst>
        </pc:spChg>
        <pc:picChg chg="add mod">
          <ac:chgData name="Owens, Andrew C. (LARC-E402)" userId="f2666c66-c4b4-4efb-865f-092d038720d9" providerId="ADAL" clId="{79513F92-6B24-4769-91F2-F7853E2348E7}" dt="2022-08-03T12:54:29.147" v="355" actId="1038"/>
          <ac:picMkLst>
            <pc:docMk/>
            <pc:sldMk cId="2235868371" sldId="257"/>
            <ac:picMk id="7" creationId="{463A6836-EDA8-45EA-93BE-C3D1F5388364}"/>
          </ac:picMkLst>
        </pc:picChg>
        <pc:picChg chg="add mod">
          <ac:chgData name="Owens, Andrew C. (LARC-E402)" userId="f2666c66-c4b4-4efb-865f-092d038720d9" providerId="ADAL" clId="{79513F92-6B24-4769-91F2-F7853E2348E7}" dt="2022-08-03T12:54:40.564" v="378" actId="1037"/>
          <ac:picMkLst>
            <pc:docMk/>
            <pc:sldMk cId="2235868371" sldId="257"/>
            <ac:picMk id="32" creationId="{8AEDAB87-A538-493A-BF7A-398056EB32C6}"/>
          </ac:picMkLst>
        </pc:picChg>
        <pc:cxnChg chg="add del mod">
          <ac:chgData name="Owens, Andrew C. (LARC-E402)" userId="f2666c66-c4b4-4efb-865f-092d038720d9" providerId="ADAL" clId="{79513F92-6B24-4769-91F2-F7853E2348E7}" dt="2022-08-03T12:53:58.395" v="334" actId="21"/>
          <ac:cxnSpMkLst>
            <pc:docMk/>
            <pc:sldMk cId="2235868371" sldId="257"/>
            <ac:cxnSpMk id="9" creationId="{48414EEA-1370-46A4-A1B7-D9A47999D852}"/>
          </ac:cxnSpMkLst>
        </pc:cxnChg>
        <pc:cxnChg chg="add del mod">
          <ac:chgData name="Owens, Andrew C. (LARC-E402)" userId="f2666c66-c4b4-4efb-865f-092d038720d9" providerId="ADAL" clId="{79513F92-6B24-4769-91F2-F7853E2348E7}" dt="2022-08-03T12:53:58.395" v="334" actId="21"/>
          <ac:cxnSpMkLst>
            <pc:docMk/>
            <pc:sldMk cId="2235868371" sldId="257"/>
            <ac:cxnSpMk id="10" creationId="{51616D94-04CC-4C75-AA60-8034B132003B}"/>
          </ac:cxnSpMkLst>
        </pc:cxnChg>
        <pc:cxnChg chg="add del mod">
          <ac:chgData name="Owens, Andrew C. (LARC-E402)" userId="f2666c66-c4b4-4efb-865f-092d038720d9" providerId="ADAL" clId="{79513F92-6B24-4769-91F2-F7853E2348E7}" dt="2022-08-03T12:53:58.395" v="334" actId="21"/>
          <ac:cxnSpMkLst>
            <pc:docMk/>
            <pc:sldMk cId="2235868371" sldId="257"/>
            <ac:cxnSpMk id="11" creationId="{D321B690-B142-4A6C-A601-03B7B22CBCC1}"/>
          </ac:cxnSpMkLst>
        </pc:cxnChg>
        <pc:cxnChg chg="add del mod">
          <ac:chgData name="Owens, Andrew C. (LARC-E402)" userId="f2666c66-c4b4-4efb-865f-092d038720d9" providerId="ADAL" clId="{79513F92-6B24-4769-91F2-F7853E2348E7}" dt="2022-08-03T12:53:58.395" v="334" actId="21"/>
          <ac:cxnSpMkLst>
            <pc:docMk/>
            <pc:sldMk cId="2235868371" sldId="257"/>
            <ac:cxnSpMk id="16" creationId="{B3C9C43C-8F65-43A5-8BC1-659F3705DE01}"/>
          </ac:cxnSpMkLst>
        </pc:cxnChg>
        <pc:cxnChg chg="add del mod">
          <ac:chgData name="Owens, Andrew C. (LARC-E402)" userId="f2666c66-c4b4-4efb-865f-092d038720d9" providerId="ADAL" clId="{79513F92-6B24-4769-91F2-F7853E2348E7}" dt="2022-08-03T12:53:58.395" v="334" actId="21"/>
          <ac:cxnSpMkLst>
            <pc:docMk/>
            <pc:sldMk cId="2235868371" sldId="257"/>
            <ac:cxnSpMk id="17" creationId="{BFAB424F-6792-467D-830B-552AA97F3306}"/>
          </ac:cxnSpMkLst>
        </pc:cxnChg>
        <pc:cxnChg chg="add del mod">
          <ac:chgData name="Owens, Andrew C. (LARC-E402)" userId="f2666c66-c4b4-4efb-865f-092d038720d9" providerId="ADAL" clId="{79513F92-6B24-4769-91F2-F7853E2348E7}" dt="2022-08-03T12:53:58.395" v="334" actId="21"/>
          <ac:cxnSpMkLst>
            <pc:docMk/>
            <pc:sldMk cId="2235868371" sldId="257"/>
            <ac:cxnSpMk id="18" creationId="{E60F5C05-EAEB-4856-A6BA-A828A0B97506}"/>
          </ac:cxnSpMkLst>
        </pc:cxnChg>
        <pc:cxnChg chg="add del mod">
          <ac:chgData name="Owens, Andrew C. (LARC-E402)" userId="f2666c66-c4b4-4efb-865f-092d038720d9" providerId="ADAL" clId="{79513F92-6B24-4769-91F2-F7853E2348E7}" dt="2022-08-03T12:53:58.395" v="334" actId="21"/>
          <ac:cxnSpMkLst>
            <pc:docMk/>
            <pc:sldMk cId="2235868371" sldId="257"/>
            <ac:cxnSpMk id="22" creationId="{86673DF0-4FE5-44A6-B4E1-E17B486BDF85}"/>
          </ac:cxnSpMkLst>
        </pc:cxnChg>
        <pc:cxnChg chg="add del mod">
          <ac:chgData name="Owens, Andrew C. (LARC-E402)" userId="f2666c66-c4b4-4efb-865f-092d038720d9" providerId="ADAL" clId="{79513F92-6B24-4769-91F2-F7853E2348E7}" dt="2022-08-03T12:53:58.395" v="334" actId="21"/>
          <ac:cxnSpMkLst>
            <pc:docMk/>
            <pc:sldMk cId="2235868371" sldId="257"/>
            <ac:cxnSpMk id="24" creationId="{671DF153-C2A0-475A-9B63-72DD09679676}"/>
          </ac:cxnSpMkLst>
        </pc:cxnChg>
        <pc:cxnChg chg="add del mod">
          <ac:chgData name="Owens, Andrew C. (LARC-E402)" userId="f2666c66-c4b4-4efb-865f-092d038720d9" providerId="ADAL" clId="{79513F92-6B24-4769-91F2-F7853E2348E7}" dt="2022-08-03T12:53:58.395" v="334" actId="21"/>
          <ac:cxnSpMkLst>
            <pc:docMk/>
            <pc:sldMk cId="2235868371" sldId="257"/>
            <ac:cxnSpMk id="26" creationId="{B940E649-7BA5-447A-A36E-622353DC3B36}"/>
          </ac:cxnSpMkLst>
        </pc:cxnChg>
        <pc:cxnChg chg="add del mod">
          <ac:chgData name="Owens, Andrew C. (LARC-E402)" userId="f2666c66-c4b4-4efb-865f-092d038720d9" providerId="ADAL" clId="{79513F92-6B24-4769-91F2-F7853E2348E7}" dt="2022-08-03T12:53:58.395" v="334" actId="21"/>
          <ac:cxnSpMkLst>
            <pc:docMk/>
            <pc:sldMk cId="2235868371" sldId="257"/>
            <ac:cxnSpMk id="27" creationId="{41595AD6-8F10-4839-82D0-1A7CAB0D95A8}"/>
          </ac:cxnSpMkLst>
        </pc:cxnChg>
        <pc:cxnChg chg="add del mod">
          <ac:chgData name="Owens, Andrew C. (LARC-E402)" userId="f2666c66-c4b4-4efb-865f-092d038720d9" providerId="ADAL" clId="{79513F92-6B24-4769-91F2-F7853E2348E7}" dt="2022-08-03T12:53:58.395" v="334" actId="21"/>
          <ac:cxnSpMkLst>
            <pc:docMk/>
            <pc:sldMk cId="2235868371" sldId="257"/>
            <ac:cxnSpMk id="28" creationId="{3ACD5697-2F7A-4634-9355-CBC046D6ADB5}"/>
          </ac:cxnSpMkLst>
        </pc:cxnChg>
        <pc:cxnChg chg="add mod">
          <ac:chgData name="Owens, Andrew C. (LARC-E402)" userId="f2666c66-c4b4-4efb-865f-092d038720d9" providerId="ADAL" clId="{79513F92-6B24-4769-91F2-F7853E2348E7}" dt="2022-08-03T12:55:18.136" v="386" actId="14100"/>
          <ac:cxnSpMkLst>
            <pc:docMk/>
            <pc:sldMk cId="2235868371" sldId="257"/>
            <ac:cxnSpMk id="35" creationId="{332AF3D6-DDD8-4A31-982D-BCD4A5CE69D2}"/>
          </ac:cxnSpMkLst>
        </pc:cxnChg>
        <pc:cxnChg chg="add mod">
          <ac:chgData name="Owens, Andrew C. (LARC-E402)" userId="f2666c66-c4b4-4efb-865f-092d038720d9" providerId="ADAL" clId="{79513F92-6B24-4769-91F2-F7853E2348E7}" dt="2022-08-03T12:55:31.721" v="396" actId="1036"/>
          <ac:cxnSpMkLst>
            <pc:docMk/>
            <pc:sldMk cId="2235868371" sldId="257"/>
            <ac:cxnSpMk id="36" creationId="{DBA7BC81-A6CC-42A5-B720-C524FEA6A927}"/>
          </ac:cxnSpMkLst>
        </pc:cxnChg>
      </pc:sldChg>
      <pc:sldChg chg="delSp modSp mod">
        <pc:chgData name="Owens, Andrew C. (LARC-E402)" userId="f2666c66-c4b4-4efb-865f-092d038720d9" providerId="ADAL" clId="{79513F92-6B24-4769-91F2-F7853E2348E7}" dt="2022-08-03T15:12:09.147" v="5322" actId="403"/>
        <pc:sldMkLst>
          <pc:docMk/>
          <pc:sldMk cId="359130896" sldId="258"/>
        </pc:sldMkLst>
        <pc:spChg chg="mod">
          <ac:chgData name="Owens, Andrew C. (LARC-E402)" userId="f2666c66-c4b4-4efb-865f-092d038720d9" providerId="ADAL" clId="{79513F92-6B24-4769-91F2-F7853E2348E7}" dt="2022-08-03T15:12:09.147" v="5322" actId="403"/>
          <ac:spMkLst>
            <pc:docMk/>
            <pc:sldMk cId="359130896" sldId="258"/>
            <ac:spMk id="2" creationId="{80A83F67-D425-4042-92A4-0569D0BA5339}"/>
          </ac:spMkLst>
        </pc:spChg>
        <pc:spChg chg="del">
          <ac:chgData name="Owens, Andrew C. (LARC-E402)" userId="f2666c66-c4b4-4efb-865f-092d038720d9" providerId="ADAL" clId="{79513F92-6B24-4769-91F2-F7853E2348E7}" dt="2022-08-03T12:19:52.734" v="1" actId="478"/>
          <ac:spMkLst>
            <pc:docMk/>
            <pc:sldMk cId="359130896" sldId="258"/>
            <ac:spMk id="3" creationId="{92D74583-1AED-4A36-9BBE-8035B8E16F45}"/>
          </ac:spMkLst>
        </pc:spChg>
        <pc:spChg chg="del">
          <ac:chgData name="Owens, Andrew C. (LARC-E402)" userId="f2666c66-c4b4-4efb-865f-092d038720d9" providerId="ADAL" clId="{79513F92-6B24-4769-91F2-F7853E2348E7}" dt="2022-08-03T12:19:37.458" v="0" actId="478"/>
          <ac:spMkLst>
            <pc:docMk/>
            <pc:sldMk cId="359130896" sldId="258"/>
            <ac:spMk id="4" creationId="{A540DF2A-A6CC-423D-86B0-BBE8E84407A6}"/>
          </ac:spMkLst>
        </pc:spChg>
      </pc:sldChg>
      <pc:sldChg chg="modSp new del mod">
        <pc:chgData name="Owens, Andrew C. (LARC-E402)" userId="f2666c66-c4b4-4efb-865f-092d038720d9" providerId="ADAL" clId="{79513F92-6B24-4769-91F2-F7853E2348E7}" dt="2022-08-03T13:12:24.858" v="1167" actId="47"/>
        <pc:sldMkLst>
          <pc:docMk/>
          <pc:sldMk cId="1142772472" sldId="259"/>
        </pc:sldMkLst>
        <pc:spChg chg="mod">
          <ac:chgData name="Owens, Andrew C. (LARC-E402)" userId="f2666c66-c4b4-4efb-865f-092d038720d9" providerId="ADAL" clId="{79513F92-6B24-4769-91F2-F7853E2348E7}" dt="2022-08-03T12:22:16.404" v="234" actId="20577"/>
          <ac:spMkLst>
            <pc:docMk/>
            <pc:sldMk cId="1142772472" sldId="259"/>
            <ac:spMk id="2" creationId="{6A10AD3C-BA48-410D-8280-10FFEBD4CA77}"/>
          </ac:spMkLst>
        </pc:spChg>
      </pc:sldChg>
      <pc:sldChg chg="addSp delSp modSp new mod">
        <pc:chgData name="Owens, Andrew C. (LARC-E402)" userId="f2666c66-c4b4-4efb-865f-092d038720d9" providerId="ADAL" clId="{79513F92-6B24-4769-91F2-F7853E2348E7}" dt="2022-08-03T14:46:30.328" v="3896" actId="1035"/>
        <pc:sldMkLst>
          <pc:docMk/>
          <pc:sldMk cId="3351997624" sldId="259"/>
        </pc:sldMkLst>
        <pc:spChg chg="mod">
          <ac:chgData name="Owens, Andrew C. (LARC-E402)" userId="f2666c66-c4b4-4efb-865f-092d038720d9" providerId="ADAL" clId="{79513F92-6B24-4769-91F2-F7853E2348E7}" dt="2022-08-03T13:42:16.767" v="2678" actId="20577"/>
          <ac:spMkLst>
            <pc:docMk/>
            <pc:sldMk cId="3351997624" sldId="259"/>
            <ac:spMk id="2" creationId="{2503D738-8589-4F4C-961E-DDE71573A832}"/>
          </ac:spMkLst>
        </pc:spChg>
        <pc:spChg chg="del">
          <ac:chgData name="Owens, Andrew C. (LARC-E402)" userId="f2666c66-c4b4-4efb-865f-092d038720d9" providerId="ADAL" clId="{79513F92-6B24-4769-91F2-F7853E2348E7}" dt="2022-08-03T13:32:41.495" v="2125" actId="478"/>
          <ac:spMkLst>
            <pc:docMk/>
            <pc:sldMk cId="3351997624" sldId="259"/>
            <ac:spMk id="3" creationId="{B6C47BA9-0402-4C2E-8F82-C86CD9389314}"/>
          </ac:spMkLst>
        </pc:spChg>
        <pc:spChg chg="add mod">
          <ac:chgData name="Owens, Andrew C. (LARC-E402)" userId="f2666c66-c4b4-4efb-865f-092d038720d9" providerId="ADAL" clId="{79513F92-6B24-4769-91F2-F7853E2348E7}" dt="2022-08-03T14:04:53.554" v="2880" actId="12788"/>
          <ac:spMkLst>
            <pc:docMk/>
            <pc:sldMk cId="3351997624" sldId="259"/>
            <ac:spMk id="6" creationId="{92CC44EB-EBA6-4F67-9D92-84DEE95C7589}"/>
          </ac:spMkLst>
        </pc:spChg>
        <pc:spChg chg="add mod topLvl">
          <ac:chgData name="Owens, Andrew C. (LARC-E402)" userId="f2666c66-c4b4-4efb-865f-092d038720d9" providerId="ADAL" clId="{79513F92-6B24-4769-91F2-F7853E2348E7}" dt="2022-08-03T14:07:39.661" v="2907" actId="20577"/>
          <ac:spMkLst>
            <pc:docMk/>
            <pc:sldMk cId="3351997624" sldId="259"/>
            <ac:spMk id="7" creationId="{A677B489-8D0C-4980-9DFA-57CDBD7462D7}"/>
          </ac:spMkLst>
        </pc:spChg>
        <pc:spChg chg="add mod topLvl">
          <ac:chgData name="Owens, Andrew C. (LARC-E402)" userId="f2666c66-c4b4-4efb-865f-092d038720d9" providerId="ADAL" clId="{79513F92-6B24-4769-91F2-F7853E2348E7}" dt="2022-08-03T14:05:50.452" v="2891" actId="165"/>
          <ac:spMkLst>
            <pc:docMk/>
            <pc:sldMk cId="3351997624" sldId="259"/>
            <ac:spMk id="8" creationId="{31E81536-B324-4C6B-99C6-7A83570FEF28}"/>
          </ac:spMkLst>
        </pc:spChg>
        <pc:spChg chg="add mod topLvl">
          <ac:chgData name="Owens, Andrew C. (LARC-E402)" userId="f2666c66-c4b4-4efb-865f-092d038720d9" providerId="ADAL" clId="{79513F92-6B24-4769-91F2-F7853E2348E7}" dt="2022-08-03T14:05:52.952" v="2892" actId="165"/>
          <ac:spMkLst>
            <pc:docMk/>
            <pc:sldMk cId="3351997624" sldId="259"/>
            <ac:spMk id="9" creationId="{5DDE49C2-DDD0-4B13-B5E8-269D049C5899}"/>
          </ac:spMkLst>
        </pc:spChg>
        <pc:spChg chg="add del">
          <ac:chgData name="Owens, Andrew C. (LARC-E402)" userId="f2666c66-c4b4-4efb-865f-092d038720d9" providerId="ADAL" clId="{79513F92-6B24-4769-91F2-F7853E2348E7}" dt="2022-08-03T13:37:02.071" v="2354" actId="478"/>
          <ac:spMkLst>
            <pc:docMk/>
            <pc:sldMk cId="3351997624" sldId="259"/>
            <ac:spMk id="10" creationId="{CC0BA64B-63A0-4BE4-8230-EE0B6BAF10E8}"/>
          </ac:spMkLst>
        </pc:spChg>
        <pc:spChg chg="add mod topLvl">
          <ac:chgData name="Owens, Andrew C. (LARC-E402)" userId="f2666c66-c4b4-4efb-865f-092d038720d9" providerId="ADAL" clId="{79513F92-6B24-4769-91F2-F7853E2348E7}" dt="2022-08-03T14:07:10.784" v="2896" actId="208"/>
          <ac:spMkLst>
            <pc:docMk/>
            <pc:sldMk cId="3351997624" sldId="259"/>
            <ac:spMk id="11" creationId="{6AF9FB19-5FA7-465E-9C37-5B28A8D90D64}"/>
          </ac:spMkLst>
        </pc:spChg>
        <pc:spChg chg="add mod topLvl">
          <ac:chgData name="Owens, Andrew C. (LARC-E402)" userId="f2666c66-c4b4-4efb-865f-092d038720d9" providerId="ADAL" clId="{79513F92-6B24-4769-91F2-F7853E2348E7}" dt="2022-08-03T14:05:55.375" v="2893" actId="165"/>
          <ac:spMkLst>
            <pc:docMk/>
            <pc:sldMk cId="3351997624" sldId="259"/>
            <ac:spMk id="12" creationId="{B156B2CD-D7D7-4AA9-9595-496C46AACFDC}"/>
          </ac:spMkLst>
        </pc:spChg>
        <pc:spChg chg="add mod topLvl">
          <ac:chgData name="Owens, Andrew C. (LARC-E402)" userId="f2666c66-c4b4-4efb-865f-092d038720d9" providerId="ADAL" clId="{79513F92-6B24-4769-91F2-F7853E2348E7}" dt="2022-08-03T14:05:58.224" v="2894" actId="165"/>
          <ac:spMkLst>
            <pc:docMk/>
            <pc:sldMk cId="3351997624" sldId="259"/>
            <ac:spMk id="13" creationId="{6C79B881-191C-45B6-A4EE-531660A7F9DB}"/>
          </ac:spMkLst>
        </pc:spChg>
        <pc:spChg chg="add mod topLvl">
          <ac:chgData name="Owens, Andrew C. (LARC-E402)" userId="f2666c66-c4b4-4efb-865f-092d038720d9" providerId="ADAL" clId="{79513F92-6B24-4769-91F2-F7853E2348E7}" dt="2022-08-03T14:05:58.224" v="2894" actId="165"/>
          <ac:spMkLst>
            <pc:docMk/>
            <pc:sldMk cId="3351997624" sldId="259"/>
            <ac:spMk id="14" creationId="{4FB5F535-0327-4800-B2FC-B527958453FD}"/>
          </ac:spMkLst>
        </pc:spChg>
        <pc:spChg chg="add mod topLvl">
          <ac:chgData name="Owens, Andrew C. (LARC-E402)" userId="f2666c66-c4b4-4efb-865f-092d038720d9" providerId="ADAL" clId="{79513F92-6B24-4769-91F2-F7853E2348E7}" dt="2022-08-03T14:19:32.599" v="3296" actId="20577"/>
          <ac:spMkLst>
            <pc:docMk/>
            <pc:sldMk cId="3351997624" sldId="259"/>
            <ac:spMk id="15" creationId="{511DCC06-D2A3-4767-A5F2-34D6504B1F0A}"/>
          </ac:spMkLst>
        </pc:spChg>
        <pc:spChg chg="add mod topLvl">
          <ac:chgData name="Owens, Andrew C. (LARC-E402)" userId="f2666c66-c4b4-4efb-865f-092d038720d9" providerId="ADAL" clId="{79513F92-6B24-4769-91F2-F7853E2348E7}" dt="2022-08-03T14:07:10.784" v="2896" actId="208"/>
          <ac:spMkLst>
            <pc:docMk/>
            <pc:sldMk cId="3351997624" sldId="259"/>
            <ac:spMk id="17" creationId="{1FC147EB-642D-4EBE-8D66-60A391818A91}"/>
          </ac:spMkLst>
        </pc:spChg>
        <pc:spChg chg="add mod topLvl">
          <ac:chgData name="Owens, Andrew C. (LARC-E402)" userId="f2666c66-c4b4-4efb-865f-092d038720d9" providerId="ADAL" clId="{79513F92-6B24-4769-91F2-F7853E2348E7}" dt="2022-08-03T14:05:50.452" v="2891" actId="165"/>
          <ac:spMkLst>
            <pc:docMk/>
            <pc:sldMk cId="3351997624" sldId="259"/>
            <ac:spMk id="18" creationId="{B500D11D-EF2A-4459-A149-6C303D521787}"/>
          </ac:spMkLst>
        </pc:spChg>
        <pc:spChg chg="add del mod">
          <ac:chgData name="Owens, Andrew C. (LARC-E402)" userId="f2666c66-c4b4-4efb-865f-092d038720d9" providerId="ADAL" clId="{79513F92-6B24-4769-91F2-F7853E2348E7}" dt="2022-08-03T14:46:30.328" v="3896" actId="1035"/>
          <ac:spMkLst>
            <pc:docMk/>
            <pc:sldMk cId="3351997624" sldId="259"/>
            <ac:spMk id="67" creationId="{25ECB279-F72B-4480-949E-53DB80C67F53}"/>
          </ac:spMkLst>
        </pc:spChg>
        <pc:spChg chg="add mod">
          <ac:chgData name="Owens, Andrew C. (LARC-E402)" userId="f2666c66-c4b4-4efb-865f-092d038720d9" providerId="ADAL" clId="{79513F92-6B24-4769-91F2-F7853E2348E7}" dt="2022-08-03T14:46:30.328" v="3896" actId="1035"/>
          <ac:spMkLst>
            <pc:docMk/>
            <pc:sldMk cId="3351997624" sldId="259"/>
            <ac:spMk id="68" creationId="{2AA4B1FB-EA3D-4B89-B399-B6A9ED91AD03}"/>
          </ac:spMkLst>
        </pc:spChg>
        <pc:spChg chg="add mod">
          <ac:chgData name="Owens, Andrew C. (LARC-E402)" userId="f2666c66-c4b4-4efb-865f-092d038720d9" providerId="ADAL" clId="{79513F92-6B24-4769-91F2-F7853E2348E7}" dt="2022-08-03T14:46:30.328" v="3896" actId="1035"/>
          <ac:spMkLst>
            <pc:docMk/>
            <pc:sldMk cId="3351997624" sldId="259"/>
            <ac:spMk id="69" creationId="{4BC8A411-B3AB-4E60-8640-99A639F2E113}"/>
          </ac:spMkLst>
        </pc:spChg>
        <pc:spChg chg="add mod">
          <ac:chgData name="Owens, Andrew C. (LARC-E402)" userId="f2666c66-c4b4-4efb-865f-092d038720d9" providerId="ADAL" clId="{79513F92-6B24-4769-91F2-F7853E2348E7}" dt="2022-08-03T14:46:30.328" v="3896" actId="1035"/>
          <ac:spMkLst>
            <pc:docMk/>
            <pc:sldMk cId="3351997624" sldId="259"/>
            <ac:spMk id="70" creationId="{34D3D347-8EEE-414F-937F-793BC9C5BB24}"/>
          </ac:spMkLst>
        </pc:spChg>
        <pc:spChg chg="add mod">
          <ac:chgData name="Owens, Andrew C. (LARC-E402)" userId="f2666c66-c4b4-4efb-865f-092d038720d9" providerId="ADAL" clId="{79513F92-6B24-4769-91F2-F7853E2348E7}" dt="2022-08-03T14:46:30.328" v="3896" actId="1035"/>
          <ac:spMkLst>
            <pc:docMk/>
            <pc:sldMk cId="3351997624" sldId="259"/>
            <ac:spMk id="71" creationId="{FB29D4AB-0F8E-4867-AF22-5CF3B61110B5}"/>
          </ac:spMkLst>
        </pc:spChg>
        <pc:spChg chg="add mod">
          <ac:chgData name="Owens, Andrew C. (LARC-E402)" userId="f2666c66-c4b4-4efb-865f-092d038720d9" providerId="ADAL" clId="{79513F92-6B24-4769-91F2-F7853E2348E7}" dt="2022-08-03T14:46:30.328" v="3896" actId="1035"/>
          <ac:spMkLst>
            <pc:docMk/>
            <pc:sldMk cId="3351997624" sldId="259"/>
            <ac:spMk id="72" creationId="{E9FB0AA4-937A-4F87-A7AB-04BE73EEFB45}"/>
          </ac:spMkLst>
        </pc:spChg>
        <pc:spChg chg="add mod">
          <ac:chgData name="Owens, Andrew C. (LARC-E402)" userId="f2666c66-c4b4-4efb-865f-092d038720d9" providerId="ADAL" clId="{79513F92-6B24-4769-91F2-F7853E2348E7}" dt="2022-08-03T14:46:30.328" v="3896" actId="1035"/>
          <ac:spMkLst>
            <pc:docMk/>
            <pc:sldMk cId="3351997624" sldId="259"/>
            <ac:spMk id="73" creationId="{00FEBBD3-A96C-48E6-98D6-5CC38C80815E}"/>
          </ac:spMkLst>
        </pc:spChg>
        <pc:spChg chg="add mod">
          <ac:chgData name="Owens, Andrew C. (LARC-E402)" userId="f2666c66-c4b4-4efb-865f-092d038720d9" providerId="ADAL" clId="{79513F92-6B24-4769-91F2-F7853E2348E7}" dt="2022-08-03T14:46:30.328" v="3896" actId="1035"/>
          <ac:spMkLst>
            <pc:docMk/>
            <pc:sldMk cId="3351997624" sldId="259"/>
            <ac:spMk id="74" creationId="{44CE69D2-67D0-4048-AA56-F230110DC2C4}"/>
          </ac:spMkLst>
        </pc:spChg>
        <pc:spChg chg="add mod">
          <ac:chgData name="Owens, Andrew C. (LARC-E402)" userId="f2666c66-c4b4-4efb-865f-092d038720d9" providerId="ADAL" clId="{79513F92-6B24-4769-91F2-F7853E2348E7}" dt="2022-08-03T14:46:30.328" v="3896" actId="1035"/>
          <ac:spMkLst>
            <pc:docMk/>
            <pc:sldMk cId="3351997624" sldId="259"/>
            <ac:spMk id="75" creationId="{A01DD0B9-9AA7-44DF-91F2-F6FD5AEA54C3}"/>
          </ac:spMkLst>
        </pc:spChg>
        <pc:spChg chg="add mod">
          <ac:chgData name="Owens, Andrew C. (LARC-E402)" userId="f2666c66-c4b4-4efb-865f-092d038720d9" providerId="ADAL" clId="{79513F92-6B24-4769-91F2-F7853E2348E7}" dt="2022-08-03T14:46:30.328" v="3896" actId="1035"/>
          <ac:spMkLst>
            <pc:docMk/>
            <pc:sldMk cId="3351997624" sldId="259"/>
            <ac:spMk id="76" creationId="{625A590F-F40D-44FF-BAB9-4913B1716961}"/>
          </ac:spMkLst>
        </pc:spChg>
        <pc:spChg chg="add mod">
          <ac:chgData name="Owens, Andrew C. (LARC-E402)" userId="f2666c66-c4b4-4efb-865f-092d038720d9" providerId="ADAL" clId="{79513F92-6B24-4769-91F2-F7853E2348E7}" dt="2022-08-03T14:46:30.328" v="3896" actId="1035"/>
          <ac:spMkLst>
            <pc:docMk/>
            <pc:sldMk cId="3351997624" sldId="259"/>
            <ac:spMk id="77" creationId="{F4A27226-1E95-497E-B3AF-6B86DBECFE55}"/>
          </ac:spMkLst>
        </pc:spChg>
        <pc:spChg chg="add mod">
          <ac:chgData name="Owens, Andrew C. (LARC-E402)" userId="f2666c66-c4b4-4efb-865f-092d038720d9" providerId="ADAL" clId="{79513F92-6B24-4769-91F2-F7853E2348E7}" dt="2022-08-03T14:46:30.328" v="3896" actId="1035"/>
          <ac:spMkLst>
            <pc:docMk/>
            <pc:sldMk cId="3351997624" sldId="259"/>
            <ac:spMk id="78" creationId="{949DCA65-C6EB-48C3-8F47-6054E4374126}"/>
          </ac:spMkLst>
        </pc:spChg>
        <pc:spChg chg="add mod">
          <ac:chgData name="Owens, Andrew C. (LARC-E402)" userId="f2666c66-c4b4-4efb-865f-092d038720d9" providerId="ADAL" clId="{79513F92-6B24-4769-91F2-F7853E2348E7}" dt="2022-08-03T14:46:30.328" v="3896" actId="1035"/>
          <ac:spMkLst>
            <pc:docMk/>
            <pc:sldMk cId="3351997624" sldId="259"/>
            <ac:spMk id="79" creationId="{C87FC2B3-D61C-48D5-84EC-65AE07016137}"/>
          </ac:spMkLst>
        </pc:spChg>
        <pc:spChg chg="add mod">
          <ac:chgData name="Owens, Andrew C. (LARC-E402)" userId="f2666c66-c4b4-4efb-865f-092d038720d9" providerId="ADAL" clId="{79513F92-6B24-4769-91F2-F7853E2348E7}" dt="2022-08-03T14:46:30.328" v="3896" actId="1035"/>
          <ac:spMkLst>
            <pc:docMk/>
            <pc:sldMk cId="3351997624" sldId="259"/>
            <ac:spMk id="80" creationId="{2298B24D-65A0-4320-B52F-BB9944AB6088}"/>
          </ac:spMkLst>
        </pc:spChg>
        <pc:spChg chg="add mod">
          <ac:chgData name="Owens, Andrew C. (LARC-E402)" userId="f2666c66-c4b4-4efb-865f-092d038720d9" providerId="ADAL" clId="{79513F92-6B24-4769-91F2-F7853E2348E7}" dt="2022-08-03T14:46:30.328" v="3896" actId="1035"/>
          <ac:spMkLst>
            <pc:docMk/>
            <pc:sldMk cId="3351997624" sldId="259"/>
            <ac:spMk id="81" creationId="{45296CD9-08D5-4471-999D-28051973ECFC}"/>
          </ac:spMkLst>
        </pc:spChg>
        <pc:spChg chg="add mod">
          <ac:chgData name="Owens, Andrew C. (LARC-E402)" userId="f2666c66-c4b4-4efb-865f-092d038720d9" providerId="ADAL" clId="{79513F92-6B24-4769-91F2-F7853E2348E7}" dt="2022-08-03T14:46:30.328" v="3896" actId="1035"/>
          <ac:spMkLst>
            <pc:docMk/>
            <pc:sldMk cId="3351997624" sldId="259"/>
            <ac:spMk id="82" creationId="{A3D1CAC2-5E65-427C-95ED-52F874655A62}"/>
          </ac:spMkLst>
        </pc:spChg>
        <pc:spChg chg="add mod">
          <ac:chgData name="Owens, Andrew C. (LARC-E402)" userId="f2666c66-c4b4-4efb-865f-092d038720d9" providerId="ADAL" clId="{79513F92-6B24-4769-91F2-F7853E2348E7}" dt="2022-08-03T14:46:30.328" v="3896" actId="1035"/>
          <ac:spMkLst>
            <pc:docMk/>
            <pc:sldMk cId="3351997624" sldId="259"/>
            <ac:spMk id="83" creationId="{DFD5511C-851B-42FF-8A1E-34D4776FCB69}"/>
          </ac:spMkLst>
        </pc:spChg>
        <pc:spChg chg="add mod">
          <ac:chgData name="Owens, Andrew C. (LARC-E402)" userId="f2666c66-c4b4-4efb-865f-092d038720d9" providerId="ADAL" clId="{79513F92-6B24-4769-91F2-F7853E2348E7}" dt="2022-08-03T14:46:30.328" v="3896" actId="1035"/>
          <ac:spMkLst>
            <pc:docMk/>
            <pc:sldMk cId="3351997624" sldId="259"/>
            <ac:spMk id="84" creationId="{DF928ADE-461D-4662-8498-4092A71D9FFC}"/>
          </ac:spMkLst>
        </pc:spChg>
        <pc:spChg chg="add mod">
          <ac:chgData name="Owens, Andrew C. (LARC-E402)" userId="f2666c66-c4b4-4efb-865f-092d038720d9" providerId="ADAL" clId="{79513F92-6B24-4769-91F2-F7853E2348E7}" dt="2022-08-03T14:46:30.328" v="3896" actId="1035"/>
          <ac:spMkLst>
            <pc:docMk/>
            <pc:sldMk cId="3351997624" sldId="259"/>
            <ac:spMk id="85" creationId="{A6A82115-E763-4CD6-A491-2283A95F8848}"/>
          </ac:spMkLst>
        </pc:spChg>
        <pc:spChg chg="add mod">
          <ac:chgData name="Owens, Andrew C. (LARC-E402)" userId="f2666c66-c4b4-4efb-865f-092d038720d9" providerId="ADAL" clId="{79513F92-6B24-4769-91F2-F7853E2348E7}" dt="2022-08-03T14:18:08.371" v="3205" actId="20577"/>
          <ac:spMkLst>
            <pc:docMk/>
            <pc:sldMk cId="3351997624" sldId="259"/>
            <ac:spMk id="86" creationId="{779F80CC-A6A2-4998-B7C2-7F6E2CC00A9A}"/>
          </ac:spMkLst>
        </pc:spChg>
        <pc:spChg chg="add mod">
          <ac:chgData name="Owens, Andrew C. (LARC-E402)" userId="f2666c66-c4b4-4efb-865f-092d038720d9" providerId="ADAL" clId="{79513F92-6B24-4769-91F2-F7853E2348E7}" dt="2022-08-03T14:39:02.174" v="3636" actId="1076"/>
          <ac:spMkLst>
            <pc:docMk/>
            <pc:sldMk cId="3351997624" sldId="259"/>
            <ac:spMk id="87" creationId="{24F3CAED-384F-4374-8D6F-16391B088061}"/>
          </ac:spMkLst>
        </pc:spChg>
        <pc:spChg chg="add mod">
          <ac:chgData name="Owens, Andrew C. (LARC-E402)" userId="f2666c66-c4b4-4efb-865f-092d038720d9" providerId="ADAL" clId="{79513F92-6B24-4769-91F2-F7853E2348E7}" dt="2022-08-03T14:39:04.497" v="3637" actId="1076"/>
          <ac:spMkLst>
            <pc:docMk/>
            <pc:sldMk cId="3351997624" sldId="259"/>
            <ac:spMk id="88" creationId="{1619C366-FBE3-4C43-BC0E-D4704505E537}"/>
          </ac:spMkLst>
        </pc:spChg>
        <pc:spChg chg="add mod">
          <ac:chgData name="Owens, Andrew C. (LARC-E402)" userId="f2666c66-c4b4-4efb-865f-092d038720d9" providerId="ADAL" clId="{79513F92-6B24-4769-91F2-F7853E2348E7}" dt="2022-08-03T14:38:48.782" v="3629" actId="20577"/>
          <ac:spMkLst>
            <pc:docMk/>
            <pc:sldMk cId="3351997624" sldId="259"/>
            <ac:spMk id="89" creationId="{DBBAFB8A-0415-44E6-918E-E53F06326AA0}"/>
          </ac:spMkLst>
        </pc:spChg>
        <pc:spChg chg="add del mod">
          <ac:chgData name="Owens, Andrew C. (LARC-E402)" userId="f2666c66-c4b4-4efb-865f-092d038720d9" providerId="ADAL" clId="{79513F92-6B24-4769-91F2-F7853E2348E7}" dt="2022-08-03T14:44:43.251" v="3871" actId="478"/>
          <ac:spMkLst>
            <pc:docMk/>
            <pc:sldMk cId="3351997624" sldId="259"/>
            <ac:spMk id="91" creationId="{2A2DC627-8D8D-46D4-B894-F73D562C7412}"/>
          </ac:spMkLst>
        </pc:spChg>
        <pc:spChg chg="add mod">
          <ac:chgData name="Owens, Andrew C. (LARC-E402)" userId="f2666c66-c4b4-4efb-865f-092d038720d9" providerId="ADAL" clId="{79513F92-6B24-4769-91F2-F7853E2348E7}" dt="2022-08-03T14:46:30.328" v="3896" actId="1035"/>
          <ac:spMkLst>
            <pc:docMk/>
            <pc:sldMk cId="3351997624" sldId="259"/>
            <ac:spMk id="95" creationId="{DE08FB4D-4DA0-4345-B51D-C9AD260D6CFD}"/>
          </ac:spMkLst>
        </pc:spChg>
        <pc:spChg chg="add mod">
          <ac:chgData name="Owens, Andrew C. (LARC-E402)" userId="f2666c66-c4b4-4efb-865f-092d038720d9" providerId="ADAL" clId="{79513F92-6B24-4769-91F2-F7853E2348E7}" dt="2022-08-03T14:46:30.328" v="3896" actId="1035"/>
          <ac:spMkLst>
            <pc:docMk/>
            <pc:sldMk cId="3351997624" sldId="259"/>
            <ac:spMk id="96" creationId="{0B280AB3-3B27-44AC-8A24-0258C18AE3D1}"/>
          </ac:spMkLst>
        </pc:spChg>
        <pc:spChg chg="add mod">
          <ac:chgData name="Owens, Andrew C. (LARC-E402)" userId="f2666c66-c4b4-4efb-865f-092d038720d9" providerId="ADAL" clId="{79513F92-6B24-4769-91F2-F7853E2348E7}" dt="2022-08-03T14:46:30.328" v="3896" actId="1035"/>
          <ac:spMkLst>
            <pc:docMk/>
            <pc:sldMk cId="3351997624" sldId="259"/>
            <ac:spMk id="99" creationId="{9522557D-725D-49B6-965F-9CA3AA4989C6}"/>
          </ac:spMkLst>
        </pc:spChg>
        <pc:spChg chg="add mod">
          <ac:chgData name="Owens, Andrew C. (LARC-E402)" userId="f2666c66-c4b4-4efb-865f-092d038720d9" providerId="ADAL" clId="{79513F92-6B24-4769-91F2-F7853E2348E7}" dt="2022-08-03T14:46:30.328" v="3896" actId="1035"/>
          <ac:spMkLst>
            <pc:docMk/>
            <pc:sldMk cId="3351997624" sldId="259"/>
            <ac:spMk id="100" creationId="{ACCE7584-7A3E-4A22-9AC6-D23804A857A6}"/>
          </ac:spMkLst>
        </pc:spChg>
        <pc:spChg chg="add mod">
          <ac:chgData name="Owens, Andrew C. (LARC-E402)" userId="f2666c66-c4b4-4efb-865f-092d038720d9" providerId="ADAL" clId="{79513F92-6B24-4769-91F2-F7853E2348E7}" dt="2022-08-03T14:46:30.328" v="3896" actId="1035"/>
          <ac:spMkLst>
            <pc:docMk/>
            <pc:sldMk cId="3351997624" sldId="259"/>
            <ac:spMk id="101" creationId="{3007C547-5F33-4868-97A5-C8A517E54ACA}"/>
          </ac:spMkLst>
        </pc:spChg>
        <pc:spChg chg="add mod">
          <ac:chgData name="Owens, Andrew C. (LARC-E402)" userId="f2666c66-c4b4-4efb-865f-092d038720d9" providerId="ADAL" clId="{79513F92-6B24-4769-91F2-F7853E2348E7}" dt="2022-08-03T14:46:30.328" v="3896" actId="1035"/>
          <ac:spMkLst>
            <pc:docMk/>
            <pc:sldMk cId="3351997624" sldId="259"/>
            <ac:spMk id="102" creationId="{755A80AD-BACA-4AA7-AE43-20C43BDCA7BC}"/>
          </ac:spMkLst>
        </pc:spChg>
        <pc:spChg chg="add mod">
          <ac:chgData name="Owens, Andrew C. (LARC-E402)" userId="f2666c66-c4b4-4efb-865f-092d038720d9" providerId="ADAL" clId="{79513F92-6B24-4769-91F2-F7853E2348E7}" dt="2022-08-03T14:46:30.328" v="3896" actId="1035"/>
          <ac:spMkLst>
            <pc:docMk/>
            <pc:sldMk cId="3351997624" sldId="259"/>
            <ac:spMk id="103" creationId="{8754EF74-85DC-4A84-9F66-EF3848234F23}"/>
          </ac:spMkLst>
        </pc:spChg>
        <pc:spChg chg="add mod">
          <ac:chgData name="Owens, Andrew C. (LARC-E402)" userId="f2666c66-c4b4-4efb-865f-092d038720d9" providerId="ADAL" clId="{79513F92-6B24-4769-91F2-F7853E2348E7}" dt="2022-08-03T14:46:30.328" v="3896" actId="1035"/>
          <ac:spMkLst>
            <pc:docMk/>
            <pc:sldMk cId="3351997624" sldId="259"/>
            <ac:spMk id="105" creationId="{4493856A-4100-4F33-A5B4-49A247F3D70B}"/>
          </ac:spMkLst>
        </pc:spChg>
        <pc:spChg chg="add del">
          <ac:chgData name="Owens, Andrew C. (LARC-E402)" userId="f2666c66-c4b4-4efb-865f-092d038720d9" providerId="ADAL" clId="{79513F92-6B24-4769-91F2-F7853E2348E7}" dt="2022-08-03T14:24:18.537" v="3385" actId="478"/>
          <ac:spMkLst>
            <pc:docMk/>
            <pc:sldMk cId="3351997624" sldId="259"/>
            <ac:spMk id="110" creationId="{BE7A71E1-03BC-483B-A19D-619C72C38195}"/>
          </ac:spMkLst>
        </pc:spChg>
        <pc:spChg chg="add del mod">
          <ac:chgData name="Owens, Andrew C. (LARC-E402)" userId="f2666c66-c4b4-4efb-865f-092d038720d9" providerId="ADAL" clId="{79513F92-6B24-4769-91F2-F7853E2348E7}" dt="2022-08-03T14:44:43.251" v="3871" actId="478"/>
          <ac:spMkLst>
            <pc:docMk/>
            <pc:sldMk cId="3351997624" sldId="259"/>
            <ac:spMk id="111" creationId="{61572556-2E59-4B72-B93E-8F19644C8116}"/>
          </ac:spMkLst>
        </pc:spChg>
        <pc:spChg chg="add mod">
          <ac:chgData name="Owens, Andrew C. (LARC-E402)" userId="f2666c66-c4b4-4efb-865f-092d038720d9" providerId="ADAL" clId="{79513F92-6B24-4769-91F2-F7853E2348E7}" dt="2022-08-03T14:46:30.328" v="3896" actId="1035"/>
          <ac:spMkLst>
            <pc:docMk/>
            <pc:sldMk cId="3351997624" sldId="259"/>
            <ac:spMk id="114" creationId="{B2A05F70-97A3-41E6-8D1C-CAA9802EA725}"/>
          </ac:spMkLst>
        </pc:spChg>
        <pc:spChg chg="add del mod">
          <ac:chgData name="Owens, Andrew C. (LARC-E402)" userId="f2666c66-c4b4-4efb-865f-092d038720d9" providerId="ADAL" clId="{79513F92-6B24-4769-91F2-F7853E2348E7}" dt="2022-08-03T14:37:21.143" v="3433" actId="478"/>
          <ac:spMkLst>
            <pc:docMk/>
            <pc:sldMk cId="3351997624" sldId="259"/>
            <ac:spMk id="115" creationId="{44C4A262-514F-451F-A3BD-0A90F5EC2348}"/>
          </ac:spMkLst>
        </pc:spChg>
        <pc:spChg chg="add del mod">
          <ac:chgData name="Owens, Andrew C. (LARC-E402)" userId="f2666c66-c4b4-4efb-865f-092d038720d9" providerId="ADAL" clId="{79513F92-6B24-4769-91F2-F7853E2348E7}" dt="2022-08-03T14:37:28.765" v="3435"/>
          <ac:spMkLst>
            <pc:docMk/>
            <pc:sldMk cId="3351997624" sldId="259"/>
            <ac:spMk id="116" creationId="{3795FCED-EAD6-4437-9364-DF4F9A855B03}"/>
          </ac:spMkLst>
        </pc:spChg>
        <pc:spChg chg="add del mod">
          <ac:chgData name="Owens, Andrew C. (LARC-E402)" userId="f2666c66-c4b4-4efb-865f-092d038720d9" providerId="ADAL" clId="{79513F92-6B24-4769-91F2-F7853E2348E7}" dt="2022-08-03T14:41:02.637" v="3653" actId="478"/>
          <ac:spMkLst>
            <pc:docMk/>
            <pc:sldMk cId="3351997624" sldId="259"/>
            <ac:spMk id="117" creationId="{17613535-FAFC-4BF5-BA04-C4DAF70426E0}"/>
          </ac:spMkLst>
        </pc:spChg>
        <pc:spChg chg="add mod">
          <ac:chgData name="Owens, Andrew C. (LARC-E402)" userId="f2666c66-c4b4-4efb-865f-092d038720d9" providerId="ADAL" clId="{79513F92-6B24-4769-91F2-F7853E2348E7}" dt="2022-08-03T14:44:51.924" v="3872"/>
          <ac:spMkLst>
            <pc:docMk/>
            <pc:sldMk cId="3351997624" sldId="259"/>
            <ac:spMk id="119" creationId="{DBE142B9-EDC9-407D-BB8F-BE6B9387FE6E}"/>
          </ac:spMkLst>
        </pc:spChg>
        <pc:spChg chg="add mod">
          <ac:chgData name="Owens, Andrew C. (LARC-E402)" userId="f2666c66-c4b4-4efb-865f-092d038720d9" providerId="ADAL" clId="{79513F92-6B24-4769-91F2-F7853E2348E7}" dt="2022-08-03T14:44:51.924" v="3872"/>
          <ac:spMkLst>
            <pc:docMk/>
            <pc:sldMk cId="3351997624" sldId="259"/>
            <ac:spMk id="120" creationId="{24D988A0-E917-43BC-A816-FBF3E098AC45}"/>
          </ac:spMkLst>
        </pc:spChg>
        <pc:spChg chg="add mod">
          <ac:chgData name="Owens, Andrew C. (LARC-E402)" userId="f2666c66-c4b4-4efb-865f-092d038720d9" providerId="ADAL" clId="{79513F92-6B24-4769-91F2-F7853E2348E7}" dt="2022-08-03T14:44:51.924" v="3872"/>
          <ac:spMkLst>
            <pc:docMk/>
            <pc:sldMk cId="3351997624" sldId="259"/>
            <ac:spMk id="121" creationId="{6A1CA980-E811-4372-A7A4-CE245D299C08}"/>
          </ac:spMkLst>
        </pc:spChg>
        <pc:spChg chg="add mod">
          <ac:chgData name="Owens, Andrew C. (LARC-E402)" userId="f2666c66-c4b4-4efb-865f-092d038720d9" providerId="ADAL" clId="{79513F92-6B24-4769-91F2-F7853E2348E7}" dt="2022-08-03T14:44:51.924" v="3872"/>
          <ac:spMkLst>
            <pc:docMk/>
            <pc:sldMk cId="3351997624" sldId="259"/>
            <ac:spMk id="122" creationId="{C559904F-2C9F-4A51-A9F5-16297CD6A30D}"/>
          </ac:spMkLst>
        </pc:spChg>
        <pc:spChg chg="add mod">
          <ac:chgData name="Owens, Andrew C. (LARC-E402)" userId="f2666c66-c4b4-4efb-865f-092d038720d9" providerId="ADAL" clId="{79513F92-6B24-4769-91F2-F7853E2348E7}" dt="2022-08-03T14:44:51.924" v="3872"/>
          <ac:spMkLst>
            <pc:docMk/>
            <pc:sldMk cId="3351997624" sldId="259"/>
            <ac:spMk id="123" creationId="{76B70FC7-3843-430F-B083-C3796F312DF9}"/>
          </ac:spMkLst>
        </pc:spChg>
        <pc:grpChg chg="add del mod">
          <ac:chgData name="Owens, Andrew C. (LARC-E402)" userId="f2666c66-c4b4-4efb-865f-092d038720d9" providerId="ADAL" clId="{79513F92-6B24-4769-91F2-F7853E2348E7}" dt="2022-08-03T14:05:58.224" v="2894" actId="165"/>
          <ac:grpSpMkLst>
            <pc:docMk/>
            <pc:sldMk cId="3351997624" sldId="259"/>
            <ac:grpSpMk id="59" creationId="{9F9E4D3E-06A8-44E8-A0EA-5D4AA61D9E72}"/>
          </ac:grpSpMkLst>
        </pc:grpChg>
        <pc:grpChg chg="add del mod">
          <ac:chgData name="Owens, Andrew C. (LARC-E402)" userId="f2666c66-c4b4-4efb-865f-092d038720d9" providerId="ADAL" clId="{79513F92-6B24-4769-91F2-F7853E2348E7}" dt="2022-08-03T14:05:55.375" v="2893" actId="165"/>
          <ac:grpSpMkLst>
            <pc:docMk/>
            <pc:sldMk cId="3351997624" sldId="259"/>
            <ac:grpSpMk id="60" creationId="{0C61570E-1405-4CD2-BA90-FD153A77F20E}"/>
          </ac:grpSpMkLst>
        </pc:grpChg>
        <pc:grpChg chg="add del mod">
          <ac:chgData name="Owens, Andrew C. (LARC-E402)" userId="f2666c66-c4b4-4efb-865f-092d038720d9" providerId="ADAL" clId="{79513F92-6B24-4769-91F2-F7853E2348E7}" dt="2022-08-03T14:05:52.952" v="2892" actId="165"/>
          <ac:grpSpMkLst>
            <pc:docMk/>
            <pc:sldMk cId="3351997624" sldId="259"/>
            <ac:grpSpMk id="61" creationId="{1E097EC8-715E-4AC8-8B4F-B53CF50C972F}"/>
          </ac:grpSpMkLst>
        </pc:grpChg>
        <pc:grpChg chg="add del mod">
          <ac:chgData name="Owens, Andrew C. (LARC-E402)" userId="f2666c66-c4b4-4efb-865f-092d038720d9" providerId="ADAL" clId="{79513F92-6B24-4769-91F2-F7853E2348E7}" dt="2022-08-03T14:05:50.452" v="2891" actId="165"/>
          <ac:grpSpMkLst>
            <pc:docMk/>
            <pc:sldMk cId="3351997624" sldId="259"/>
            <ac:grpSpMk id="62" creationId="{3BCBB996-B138-4D0A-9F12-118A02E171DF}"/>
          </ac:grpSpMkLst>
        </pc:grpChg>
        <pc:picChg chg="add del mod modCrop">
          <ac:chgData name="Owens, Andrew C. (LARC-E402)" userId="f2666c66-c4b4-4efb-865f-092d038720d9" providerId="ADAL" clId="{79513F92-6B24-4769-91F2-F7853E2348E7}" dt="2022-08-03T14:08:15.846" v="2912" actId="21"/>
          <ac:picMkLst>
            <pc:docMk/>
            <pc:sldMk cId="3351997624" sldId="259"/>
            <ac:picMk id="16" creationId="{2C5D380E-F5B9-4992-BC94-766098DBEB08}"/>
          </ac:picMkLst>
        </pc:picChg>
        <pc:picChg chg="add mod">
          <ac:chgData name="Owens, Andrew C. (LARC-E402)" userId="f2666c66-c4b4-4efb-865f-092d038720d9" providerId="ADAL" clId="{79513F92-6B24-4769-91F2-F7853E2348E7}" dt="2022-08-03T14:46:30.328" v="3896" actId="1035"/>
          <ac:picMkLst>
            <pc:docMk/>
            <pc:sldMk cId="3351997624" sldId="259"/>
            <ac:picMk id="66" creationId="{76CF010C-0FEC-4CFC-9000-EE16291F2A8A}"/>
          </ac:picMkLst>
        </pc:picChg>
        <pc:cxnChg chg="add mod">
          <ac:chgData name="Owens, Andrew C. (LARC-E402)" userId="f2666c66-c4b4-4efb-865f-092d038720d9" providerId="ADAL" clId="{79513F92-6B24-4769-91F2-F7853E2348E7}" dt="2022-08-03T14:05:47.256" v="2890" actId="465"/>
          <ac:cxnSpMkLst>
            <pc:docMk/>
            <pc:sldMk cId="3351997624" sldId="259"/>
            <ac:cxnSpMk id="20" creationId="{61887E17-58C3-4F62-A3AC-4668E921CB9C}"/>
          </ac:cxnSpMkLst>
        </pc:cxnChg>
        <pc:cxnChg chg="add mod">
          <ac:chgData name="Owens, Andrew C. (LARC-E402)" userId="f2666c66-c4b4-4efb-865f-092d038720d9" providerId="ADAL" clId="{79513F92-6B24-4769-91F2-F7853E2348E7}" dt="2022-08-03T14:05:47.256" v="2890" actId="465"/>
          <ac:cxnSpMkLst>
            <pc:docMk/>
            <pc:sldMk cId="3351997624" sldId="259"/>
            <ac:cxnSpMk id="21" creationId="{DAD8E0A9-AD31-410B-B467-7B0088469BA7}"/>
          </ac:cxnSpMkLst>
        </pc:cxnChg>
        <pc:cxnChg chg="add mod">
          <ac:chgData name="Owens, Andrew C. (LARC-E402)" userId="f2666c66-c4b4-4efb-865f-092d038720d9" providerId="ADAL" clId="{79513F92-6B24-4769-91F2-F7853E2348E7}" dt="2022-08-03T14:05:47.256" v="2890" actId="465"/>
          <ac:cxnSpMkLst>
            <pc:docMk/>
            <pc:sldMk cId="3351997624" sldId="259"/>
            <ac:cxnSpMk id="24" creationId="{F4D407DC-DCC5-4F98-8C62-68C8516BBDC4}"/>
          </ac:cxnSpMkLst>
        </pc:cxnChg>
        <pc:cxnChg chg="add mod">
          <ac:chgData name="Owens, Andrew C. (LARC-E402)" userId="f2666c66-c4b4-4efb-865f-092d038720d9" providerId="ADAL" clId="{79513F92-6B24-4769-91F2-F7853E2348E7}" dt="2022-08-03T14:05:47.256" v="2890" actId="465"/>
          <ac:cxnSpMkLst>
            <pc:docMk/>
            <pc:sldMk cId="3351997624" sldId="259"/>
            <ac:cxnSpMk id="27" creationId="{CA1D5D65-8511-4173-A794-4B34CACF7218}"/>
          </ac:cxnSpMkLst>
        </pc:cxnChg>
        <pc:cxnChg chg="add mod">
          <ac:chgData name="Owens, Andrew C. (LARC-E402)" userId="f2666c66-c4b4-4efb-865f-092d038720d9" providerId="ADAL" clId="{79513F92-6B24-4769-91F2-F7853E2348E7}" dt="2022-08-03T14:05:47.256" v="2890" actId="465"/>
          <ac:cxnSpMkLst>
            <pc:docMk/>
            <pc:sldMk cId="3351997624" sldId="259"/>
            <ac:cxnSpMk id="30" creationId="{72B47B7E-CB3C-4C78-A5FB-71C01435A785}"/>
          </ac:cxnSpMkLst>
        </pc:cxnChg>
        <pc:cxnChg chg="add mod">
          <ac:chgData name="Owens, Andrew C. (LARC-E402)" userId="f2666c66-c4b4-4efb-865f-092d038720d9" providerId="ADAL" clId="{79513F92-6B24-4769-91F2-F7853E2348E7}" dt="2022-08-03T14:05:47.256" v="2890" actId="465"/>
          <ac:cxnSpMkLst>
            <pc:docMk/>
            <pc:sldMk cId="3351997624" sldId="259"/>
            <ac:cxnSpMk id="33" creationId="{2BB32FE4-BA2A-4AD0-94BA-5DAD9D959316}"/>
          </ac:cxnSpMkLst>
        </pc:cxnChg>
        <pc:cxnChg chg="add mod">
          <ac:chgData name="Owens, Andrew C. (LARC-E402)" userId="f2666c66-c4b4-4efb-865f-092d038720d9" providerId="ADAL" clId="{79513F92-6B24-4769-91F2-F7853E2348E7}" dt="2022-08-03T14:05:47.256" v="2890" actId="465"/>
          <ac:cxnSpMkLst>
            <pc:docMk/>
            <pc:sldMk cId="3351997624" sldId="259"/>
            <ac:cxnSpMk id="36" creationId="{88D3091E-14F9-497A-AA0F-B06487BD2F77}"/>
          </ac:cxnSpMkLst>
        </pc:cxnChg>
        <pc:cxnChg chg="add mod">
          <ac:chgData name="Owens, Andrew C. (LARC-E402)" userId="f2666c66-c4b4-4efb-865f-092d038720d9" providerId="ADAL" clId="{79513F92-6B24-4769-91F2-F7853E2348E7}" dt="2022-08-03T14:05:47.256" v="2890" actId="465"/>
          <ac:cxnSpMkLst>
            <pc:docMk/>
            <pc:sldMk cId="3351997624" sldId="259"/>
            <ac:cxnSpMk id="39" creationId="{0BC7DE5D-8E19-4552-BC77-DCC3826A3936}"/>
          </ac:cxnSpMkLst>
        </pc:cxnChg>
        <pc:cxnChg chg="add mod">
          <ac:chgData name="Owens, Andrew C. (LARC-E402)" userId="f2666c66-c4b4-4efb-865f-092d038720d9" providerId="ADAL" clId="{79513F92-6B24-4769-91F2-F7853E2348E7}" dt="2022-08-03T14:05:47.256" v="2890" actId="465"/>
          <ac:cxnSpMkLst>
            <pc:docMk/>
            <pc:sldMk cId="3351997624" sldId="259"/>
            <ac:cxnSpMk id="48" creationId="{F82465DE-C467-44AF-BD1B-79F576C625EE}"/>
          </ac:cxnSpMkLst>
        </pc:cxnChg>
        <pc:cxnChg chg="add mod">
          <ac:chgData name="Owens, Andrew C. (LARC-E402)" userId="f2666c66-c4b4-4efb-865f-092d038720d9" providerId="ADAL" clId="{79513F92-6B24-4769-91F2-F7853E2348E7}" dt="2022-08-03T14:05:47.256" v="2890" actId="465"/>
          <ac:cxnSpMkLst>
            <pc:docMk/>
            <pc:sldMk cId="3351997624" sldId="259"/>
            <ac:cxnSpMk id="51" creationId="{7E30758C-9969-47BE-9B12-687326095252}"/>
          </ac:cxnSpMkLst>
        </pc:cxnChg>
        <pc:cxnChg chg="add del mod">
          <ac:chgData name="Owens, Andrew C. (LARC-E402)" userId="f2666c66-c4b4-4efb-865f-092d038720d9" providerId="ADAL" clId="{79513F92-6B24-4769-91F2-F7853E2348E7}" dt="2022-08-03T14:44:43.251" v="3871" actId="478"/>
          <ac:cxnSpMkLst>
            <pc:docMk/>
            <pc:sldMk cId="3351997624" sldId="259"/>
            <ac:cxnSpMk id="63" creationId="{760C76B0-D5BC-4AD1-B416-022AB447F8A1}"/>
          </ac:cxnSpMkLst>
        </pc:cxnChg>
        <pc:cxnChg chg="add mod">
          <ac:chgData name="Owens, Andrew C. (LARC-E402)" userId="f2666c66-c4b4-4efb-865f-092d038720d9" providerId="ADAL" clId="{79513F92-6B24-4769-91F2-F7853E2348E7}" dt="2022-08-03T14:46:30.328" v="3896" actId="1035"/>
          <ac:cxnSpMkLst>
            <pc:docMk/>
            <pc:sldMk cId="3351997624" sldId="259"/>
            <ac:cxnSpMk id="94" creationId="{380708E0-9108-4E7A-925C-BE7E6914A76B}"/>
          </ac:cxnSpMkLst>
        </pc:cxnChg>
        <pc:cxnChg chg="add mod">
          <ac:chgData name="Owens, Andrew C. (LARC-E402)" userId="f2666c66-c4b4-4efb-865f-092d038720d9" providerId="ADAL" clId="{79513F92-6B24-4769-91F2-F7853E2348E7}" dt="2022-08-03T14:46:30.328" v="3896" actId="1035"/>
          <ac:cxnSpMkLst>
            <pc:docMk/>
            <pc:sldMk cId="3351997624" sldId="259"/>
            <ac:cxnSpMk id="97" creationId="{14C00ACE-82A9-465D-973C-183E54E7B503}"/>
          </ac:cxnSpMkLst>
        </pc:cxnChg>
        <pc:cxnChg chg="add mod">
          <ac:chgData name="Owens, Andrew C. (LARC-E402)" userId="f2666c66-c4b4-4efb-865f-092d038720d9" providerId="ADAL" clId="{79513F92-6B24-4769-91F2-F7853E2348E7}" dt="2022-08-03T14:46:30.328" v="3896" actId="1035"/>
          <ac:cxnSpMkLst>
            <pc:docMk/>
            <pc:sldMk cId="3351997624" sldId="259"/>
            <ac:cxnSpMk id="98" creationId="{D8D6B59F-3DE2-4B33-936A-8C9F28FCC506}"/>
          </ac:cxnSpMkLst>
        </pc:cxnChg>
        <pc:cxnChg chg="add del mod">
          <ac:chgData name="Owens, Andrew C. (LARC-E402)" userId="f2666c66-c4b4-4efb-865f-092d038720d9" providerId="ADAL" clId="{79513F92-6B24-4769-91F2-F7853E2348E7}" dt="2022-08-03T14:25:10.975" v="3394" actId="478"/>
          <ac:cxnSpMkLst>
            <pc:docMk/>
            <pc:sldMk cId="3351997624" sldId="259"/>
            <ac:cxnSpMk id="113" creationId="{E88C039D-752E-4649-95B3-11346AE8EB57}"/>
          </ac:cxnSpMkLst>
        </pc:cxnChg>
        <pc:cxnChg chg="add mod">
          <ac:chgData name="Owens, Andrew C. (LARC-E402)" userId="f2666c66-c4b4-4efb-865f-092d038720d9" providerId="ADAL" clId="{79513F92-6B24-4769-91F2-F7853E2348E7}" dt="2022-08-03T14:44:51.924" v="3872"/>
          <ac:cxnSpMkLst>
            <pc:docMk/>
            <pc:sldMk cId="3351997624" sldId="259"/>
            <ac:cxnSpMk id="118" creationId="{B6AC5D4F-2C53-4DC5-BA3F-2A669AA54ECD}"/>
          </ac:cxnSpMkLst>
        </pc:cxnChg>
        <pc:cxnChg chg="add mod">
          <ac:chgData name="Owens, Andrew C. (LARC-E402)" userId="f2666c66-c4b4-4efb-865f-092d038720d9" providerId="ADAL" clId="{79513F92-6B24-4769-91F2-F7853E2348E7}" dt="2022-08-03T14:44:51.924" v="3872"/>
          <ac:cxnSpMkLst>
            <pc:docMk/>
            <pc:sldMk cId="3351997624" sldId="259"/>
            <ac:cxnSpMk id="124" creationId="{0750A986-C711-4D53-9EFA-09B9F7218574}"/>
          </ac:cxnSpMkLst>
        </pc:cxnChg>
      </pc:sldChg>
      <pc:sldChg chg="addSp delSp modSp new mod">
        <pc:chgData name="Owens, Andrew C. (LARC-E402)" userId="f2666c66-c4b4-4efb-865f-092d038720d9" providerId="ADAL" clId="{79513F92-6B24-4769-91F2-F7853E2348E7}" dt="2022-08-03T15:14:12.716" v="5330" actId="20577"/>
        <pc:sldMkLst>
          <pc:docMk/>
          <pc:sldMk cId="3165867555" sldId="260"/>
        </pc:sldMkLst>
        <pc:spChg chg="mod">
          <ac:chgData name="Owens, Andrew C. (LARC-E402)" userId="f2666c66-c4b4-4efb-865f-092d038720d9" providerId="ADAL" clId="{79513F92-6B24-4769-91F2-F7853E2348E7}" dt="2022-08-03T14:58:23.543" v="4466" actId="20577"/>
          <ac:spMkLst>
            <pc:docMk/>
            <pc:sldMk cId="3165867555" sldId="260"/>
            <ac:spMk id="2" creationId="{74A8DEF6-1EE8-4E3B-9434-4B7F2978D3C1}"/>
          </ac:spMkLst>
        </pc:spChg>
        <pc:spChg chg="del">
          <ac:chgData name="Owens, Andrew C. (LARC-E402)" userId="f2666c66-c4b4-4efb-865f-092d038720d9" providerId="ADAL" clId="{79513F92-6B24-4769-91F2-F7853E2348E7}" dt="2022-08-03T14:47:29.457" v="3900" actId="478"/>
          <ac:spMkLst>
            <pc:docMk/>
            <pc:sldMk cId="3165867555" sldId="260"/>
            <ac:spMk id="3" creationId="{4CE97840-824E-41B8-878A-1AB137143A24}"/>
          </ac:spMkLst>
        </pc:spChg>
        <pc:spChg chg="add del mod">
          <ac:chgData name="Owens, Andrew C. (LARC-E402)" userId="f2666c66-c4b4-4efb-865f-092d038720d9" providerId="ADAL" clId="{79513F92-6B24-4769-91F2-F7853E2348E7}" dt="2022-08-03T14:51:35.512" v="3980" actId="478"/>
          <ac:spMkLst>
            <pc:docMk/>
            <pc:sldMk cId="3165867555" sldId="260"/>
            <ac:spMk id="7" creationId="{7ED56489-5EA1-411B-BBB0-11369533F016}"/>
          </ac:spMkLst>
        </pc:spChg>
        <pc:spChg chg="add mod">
          <ac:chgData name="Owens, Andrew C. (LARC-E402)" userId="f2666c66-c4b4-4efb-865f-092d038720d9" providerId="ADAL" clId="{79513F92-6B24-4769-91F2-F7853E2348E7}" dt="2022-08-03T14:51:41.848" v="3981" actId="1076"/>
          <ac:spMkLst>
            <pc:docMk/>
            <pc:sldMk cId="3165867555" sldId="260"/>
            <ac:spMk id="8" creationId="{70805F0D-0C01-4C96-8AAE-77FC04488E0D}"/>
          </ac:spMkLst>
        </pc:spChg>
        <pc:spChg chg="add mod">
          <ac:chgData name="Owens, Andrew C. (LARC-E402)" userId="f2666c66-c4b4-4efb-865f-092d038720d9" providerId="ADAL" clId="{79513F92-6B24-4769-91F2-F7853E2348E7}" dt="2022-08-03T14:51:41.848" v="3981" actId="1076"/>
          <ac:spMkLst>
            <pc:docMk/>
            <pc:sldMk cId="3165867555" sldId="260"/>
            <ac:spMk id="9" creationId="{2A559016-2807-4324-AC38-3607E1F33B05}"/>
          </ac:spMkLst>
        </pc:spChg>
        <pc:spChg chg="add mod">
          <ac:chgData name="Owens, Andrew C. (LARC-E402)" userId="f2666c66-c4b4-4efb-865f-092d038720d9" providerId="ADAL" clId="{79513F92-6B24-4769-91F2-F7853E2348E7}" dt="2022-08-03T14:51:41.848" v="3981" actId="1076"/>
          <ac:spMkLst>
            <pc:docMk/>
            <pc:sldMk cId="3165867555" sldId="260"/>
            <ac:spMk id="10" creationId="{5929EDE9-7A56-40F8-880C-BD02A4AC04C9}"/>
          </ac:spMkLst>
        </pc:spChg>
        <pc:spChg chg="add mod">
          <ac:chgData name="Owens, Andrew C. (LARC-E402)" userId="f2666c66-c4b4-4efb-865f-092d038720d9" providerId="ADAL" clId="{79513F92-6B24-4769-91F2-F7853E2348E7}" dt="2022-08-03T14:51:41.848" v="3981" actId="1076"/>
          <ac:spMkLst>
            <pc:docMk/>
            <pc:sldMk cId="3165867555" sldId="260"/>
            <ac:spMk id="11" creationId="{6E9E5D82-B91A-4258-80D1-C6EFB4733D95}"/>
          </ac:spMkLst>
        </pc:spChg>
        <pc:spChg chg="add mod">
          <ac:chgData name="Owens, Andrew C. (LARC-E402)" userId="f2666c66-c4b4-4efb-865f-092d038720d9" providerId="ADAL" clId="{79513F92-6B24-4769-91F2-F7853E2348E7}" dt="2022-08-03T14:59:57.323" v="4775" actId="1076"/>
          <ac:spMkLst>
            <pc:docMk/>
            <pc:sldMk cId="3165867555" sldId="260"/>
            <ac:spMk id="17" creationId="{0E8E63E3-CE73-499A-BAF0-5A9212C567F4}"/>
          </ac:spMkLst>
        </pc:spChg>
        <pc:spChg chg="add mod">
          <ac:chgData name="Owens, Andrew C. (LARC-E402)" userId="f2666c66-c4b4-4efb-865f-092d038720d9" providerId="ADAL" clId="{79513F92-6B24-4769-91F2-F7853E2348E7}" dt="2022-08-03T15:14:12.716" v="5330" actId="20577"/>
          <ac:spMkLst>
            <pc:docMk/>
            <pc:sldMk cId="3165867555" sldId="260"/>
            <ac:spMk id="18" creationId="{C1B040D5-BA5B-43D8-A3EC-D009447F0895}"/>
          </ac:spMkLst>
        </pc:spChg>
        <pc:picChg chg="add del mod">
          <ac:chgData name="Owens, Andrew C. (LARC-E402)" userId="f2666c66-c4b4-4efb-865f-092d038720d9" providerId="ADAL" clId="{79513F92-6B24-4769-91F2-F7853E2348E7}" dt="2022-08-03T14:51:35.512" v="3980" actId="478"/>
          <ac:picMkLst>
            <pc:docMk/>
            <pc:sldMk cId="3165867555" sldId="260"/>
            <ac:picMk id="6" creationId="{FEB7F6BF-12FD-465A-87E2-8E7479C06D98}"/>
          </ac:picMkLst>
        </pc:picChg>
        <pc:picChg chg="add mod">
          <ac:chgData name="Owens, Andrew C. (LARC-E402)" userId="f2666c66-c4b4-4efb-865f-092d038720d9" providerId="ADAL" clId="{79513F92-6B24-4769-91F2-F7853E2348E7}" dt="2022-08-03T14:53:08.990" v="3997" actId="1076"/>
          <ac:picMkLst>
            <pc:docMk/>
            <pc:sldMk cId="3165867555" sldId="260"/>
            <ac:picMk id="12" creationId="{44E3427D-2102-401C-B838-F0AA0411DBEF}"/>
          </ac:picMkLst>
        </pc:picChg>
        <pc:picChg chg="add mod">
          <ac:chgData name="Owens, Andrew C. (LARC-E402)" userId="f2666c66-c4b4-4efb-865f-092d038720d9" providerId="ADAL" clId="{79513F92-6B24-4769-91F2-F7853E2348E7}" dt="2022-08-03T14:56:02.941" v="4172" actId="1035"/>
          <ac:picMkLst>
            <pc:docMk/>
            <pc:sldMk cId="3165867555" sldId="260"/>
            <ac:picMk id="15" creationId="{B5EE67F6-C6EC-4389-8C6D-1A2E7D7CD963}"/>
          </ac:picMkLst>
        </pc:picChg>
        <pc:cxnChg chg="add mod ord">
          <ac:chgData name="Owens, Andrew C. (LARC-E402)" userId="f2666c66-c4b4-4efb-865f-092d038720d9" providerId="ADAL" clId="{79513F92-6B24-4769-91F2-F7853E2348E7}" dt="2022-08-03T14:53:15.264" v="4000" actId="14100"/>
          <ac:cxnSpMkLst>
            <pc:docMk/>
            <pc:sldMk cId="3165867555" sldId="260"/>
            <ac:cxnSpMk id="14" creationId="{775B10BA-9EE0-49E1-AB7A-413990628EF3}"/>
          </ac:cxnSpMkLst>
        </pc:cxnChg>
      </pc:sldChg>
      <pc:sldChg chg="modSp new del mod">
        <pc:chgData name="Owens, Andrew C. (LARC-E402)" userId="f2666c66-c4b4-4efb-865f-092d038720d9" providerId="ADAL" clId="{79513F92-6B24-4769-91F2-F7853E2348E7}" dt="2022-08-03T13:12:24.858" v="1167" actId="47"/>
        <pc:sldMkLst>
          <pc:docMk/>
          <pc:sldMk cId="3589762452" sldId="260"/>
        </pc:sldMkLst>
        <pc:spChg chg="mod">
          <ac:chgData name="Owens, Andrew C. (LARC-E402)" userId="f2666c66-c4b4-4efb-865f-092d038720d9" providerId="ADAL" clId="{79513F92-6B24-4769-91F2-F7853E2348E7}" dt="2022-08-03T12:22:21.203" v="241" actId="20577"/>
          <ac:spMkLst>
            <pc:docMk/>
            <pc:sldMk cId="3589762452" sldId="260"/>
            <ac:spMk id="2" creationId="{EB3A100D-60CE-46AC-B1AA-BCE4108CFEC7}"/>
          </ac:spMkLst>
        </pc:spChg>
      </pc:sldChg>
      <pc:sldChg chg="modSp new del mod">
        <pc:chgData name="Owens, Andrew C. (LARC-E402)" userId="f2666c66-c4b4-4efb-865f-092d038720d9" providerId="ADAL" clId="{79513F92-6B24-4769-91F2-F7853E2348E7}" dt="2022-08-03T13:12:24.858" v="1167" actId="47"/>
        <pc:sldMkLst>
          <pc:docMk/>
          <pc:sldMk cId="667235637" sldId="261"/>
        </pc:sldMkLst>
        <pc:spChg chg="mod">
          <ac:chgData name="Owens, Andrew C. (LARC-E402)" userId="f2666c66-c4b4-4efb-865f-092d038720d9" providerId="ADAL" clId="{79513F92-6B24-4769-91F2-F7853E2348E7}" dt="2022-08-03T12:22:24.627" v="249" actId="20577"/>
          <ac:spMkLst>
            <pc:docMk/>
            <pc:sldMk cId="667235637" sldId="261"/>
            <ac:spMk id="2" creationId="{EC7779C8-B758-43DD-9FD0-38E21A1EB6FC}"/>
          </ac:spMkLst>
        </pc:spChg>
      </pc:sldChg>
      <pc:sldChg chg="modSp new del mod">
        <pc:chgData name="Owens, Andrew C. (LARC-E402)" userId="f2666c66-c4b4-4efb-865f-092d038720d9" providerId="ADAL" clId="{79513F92-6B24-4769-91F2-F7853E2348E7}" dt="2022-08-03T14:53:52.707" v="4001" actId="47"/>
        <pc:sldMkLst>
          <pc:docMk/>
          <pc:sldMk cId="741394578" sldId="261"/>
        </pc:sldMkLst>
        <pc:spChg chg="mod">
          <ac:chgData name="Owens, Andrew C. (LARC-E402)" userId="f2666c66-c4b4-4efb-865f-092d038720d9" providerId="ADAL" clId="{79513F92-6B24-4769-91F2-F7853E2348E7}" dt="2022-08-03T13:12:37.175" v="1189" actId="20577"/>
          <ac:spMkLst>
            <pc:docMk/>
            <pc:sldMk cId="741394578" sldId="261"/>
            <ac:spMk id="2" creationId="{10364966-7794-4BED-B0DF-6CBC022E98EF}"/>
          </ac:spMkLst>
        </pc:spChg>
      </pc:sldChg>
      <pc:sldChg chg="addSp delSp modSp add mod">
        <pc:chgData name="Owens, Andrew C. (LARC-E402)" userId="f2666c66-c4b4-4efb-865f-092d038720d9" providerId="ADAL" clId="{79513F92-6B24-4769-91F2-F7853E2348E7}" dt="2022-08-03T13:28:16.192" v="2122" actId="20577"/>
        <pc:sldMkLst>
          <pc:docMk/>
          <pc:sldMk cId="3047881958" sldId="262"/>
        </pc:sldMkLst>
        <pc:spChg chg="mod">
          <ac:chgData name="Owens, Andrew C. (LARC-E402)" userId="f2666c66-c4b4-4efb-865f-092d038720d9" providerId="ADAL" clId="{79513F92-6B24-4769-91F2-F7853E2348E7}" dt="2022-08-03T13:28:16.192" v="2122" actId="20577"/>
          <ac:spMkLst>
            <pc:docMk/>
            <pc:sldMk cId="3047881958" sldId="262"/>
            <ac:spMk id="2" creationId="{D69178A7-A86B-42E5-A075-142D9AC192AB}"/>
          </ac:spMkLst>
        </pc:spChg>
        <pc:spChg chg="mod">
          <ac:chgData name="Owens, Andrew C. (LARC-E402)" userId="f2666c66-c4b4-4efb-865f-092d038720d9" providerId="ADAL" clId="{79513F92-6B24-4769-91F2-F7853E2348E7}" dt="2022-08-03T13:27:05.431" v="2101" actId="20578"/>
          <ac:spMkLst>
            <pc:docMk/>
            <pc:sldMk cId="3047881958" sldId="262"/>
            <ac:spMk id="3" creationId="{4DE12915-4FDE-45D0-B029-04CFE73EB85E}"/>
          </ac:spMkLst>
        </pc:spChg>
        <pc:spChg chg="add del mod">
          <ac:chgData name="Owens, Andrew C. (LARC-E402)" userId="f2666c66-c4b4-4efb-865f-092d038720d9" providerId="ADAL" clId="{79513F92-6B24-4769-91F2-F7853E2348E7}" dt="2022-08-03T13:27:51.951" v="2117" actId="478"/>
          <ac:spMkLst>
            <pc:docMk/>
            <pc:sldMk cId="3047881958" sldId="262"/>
            <ac:spMk id="12" creationId="{144B414D-DACE-4C79-BC47-CE5FD36B7AFD}"/>
          </ac:spMkLst>
        </pc:spChg>
        <pc:spChg chg="add del mod">
          <ac:chgData name="Owens, Andrew C. (LARC-E402)" userId="f2666c66-c4b4-4efb-865f-092d038720d9" providerId="ADAL" clId="{79513F92-6B24-4769-91F2-F7853E2348E7}" dt="2022-08-03T13:27:45.364" v="2115" actId="478"/>
          <ac:spMkLst>
            <pc:docMk/>
            <pc:sldMk cId="3047881958" sldId="262"/>
            <ac:spMk id="17" creationId="{8754DD3D-140A-4D29-BBD1-BDDFF456F0D7}"/>
          </ac:spMkLst>
        </pc:spChg>
        <pc:spChg chg="add mod">
          <ac:chgData name="Owens, Andrew C. (LARC-E402)" userId="f2666c66-c4b4-4efb-865f-092d038720d9" providerId="ADAL" clId="{79513F92-6B24-4769-91F2-F7853E2348E7}" dt="2022-08-03T13:27:45.880" v="2116"/>
          <ac:spMkLst>
            <pc:docMk/>
            <pc:sldMk cId="3047881958" sldId="262"/>
            <ac:spMk id="23" creationId="{FD93CEB3-9EE3-47F4-9324-EB3CA60B7C1A}"/>
          </ac:spMkLst>
        </pc:spChg>
        <pc:spChg chg="add mod">
          <ac:chgData name="Owens, Andrew C. (LARC-E402)" userId="f2666c66-c4b4-4efb-865f-092d038720d9" providerId="ADAL" clId="{79513F92-6B24-4769-91F2-F7853E2348E7}" dt="2022-08-03T13:27:45.880" v="2116"/>
          <ac:spMkLst>
            <pc:docMk/>
            <pc:sldMk cId="3047881958" sldId="262"/>
            <ac:spMk id="24" creationId="{8FC839B8-D95E-4BBA-8445-B73B6A31B67B}"/>
          </ac:spMkLst>
        </pc:spChg>
        <pc:spChg chg="del mod">
          <ac:chgData name="Owens, Andrew C. (LARC-E402)" userId="f2666c66-c4b4-4efb-865f-092d038720d9" providerId="ADAL" clId="{79513F92-6B24-4769-91F2-F7853E2348E7}" dt="2022-08-03T13:27:45.364" v="2115" actId="478"/>
          <ac:spMkLst>
            <pc:docMk/>
            <pc:sldMk cId="3047881958" sldId="262"/>
            <ac:spMk id="33" creationId="{EE9DE75C-16A6-4CB4-B2B8-A64545EC272C}"/>
          </ac:spMkLst>
        </pc:spChg>
        <pc:spChg chg="del mod">
          <ac:chgData name="Owens, Andrew C. (LARC-E402)" userId="f2666c66-c4b4-4efb-865f-092d038720d9" providerId="ADAL" clId="{79513F92-6B24-4769-91F2-F7853E2348E7}" dt="2022-08-03T13:27:45.364" v="2115" actId="478"/>
          <ac:spMkLst>
            <pc:docMk/>
            <pc:sldMk cId="3047881958" sldId="262"/>
            <ac:spMk id="34" creationId="{37DE05A8-5D0B-47CA-990C-132D43EF9911}"/>
          </ac:spMkLst>
        </pc:spChg>
        <pc:picChg chg="mod">
          <ac:chgData name="Owens, Andrew C. (LARC-E402)" userId="f2666c66-c4b4-4efb-865f-092d038720d9" providerId="ADAL" clId="{79513F92-6B24-4769-91F2-F7853E2348E7}" dt="2022-08-03T13:27:33.199" v="2114" actId="14826"/>
          <ac:picMkLst>
            <pc:docMk/>
            <pc:sldMk cId="3047881958" sldId="262"/>
            <ac:picMk id="7" creationId="{463A6836-EDA8-45EA-93BE-C3D1F5388364}"/>
          </ac:picMkLst>
        </pc:picChg>
        <pc:picChg chg="add mod">
          <ac:chgData name="Owens, Andrew C. (LARC-E402)" userId="f2666c66-c4b4-4efb-865f-092d038720d9" providerId="ADAL" clId="{79513F92-6B24-4769-91F2-F7853E2348E7}" dt="2022-08-03T13:27:18.573" v="2112"/>
          <ac:picMkLst>
            <pc:docMk/>
            <pc:sldMk cId="3047881958" sldId="262"/>
            <ac:picMk id="22" creationId="{7FADED5A-C6F2-4015-AA4A-1CB8824A85F9}"/>
          </ac:picMkLst>
        </pc:picChg>
        <pc:picChg chg="del">
          <ac:chgData name="Owens, Andrew C. (LARC-E402)" userId="f2666c66-c4b4-4efb-865f-092d038720d9" providerId="ADAL" clId="{79513F92-6B24-4769-91F2-F7853E2348E7}" dt="2022-08-03T13:18:34.592" v="1643" actId="478"/>
          <ac:picMkLst>
            <pc:docMk/>
            <pc:sldMk cId="3047881958" sldId="262"/>
            <ac:picMk id="32" creationId="{8AEDAB87-A538-493A-BF7A-398056EB32C6}"/>
          </ac:picMkLst>
        </pc:picChg>
        <pc:cxnChg chg="add del mod">
          <ac:chgData name="Owens, Andrew C. (LARC-E402)" userId="f2666c66-c4b4-4efb-865f-092d038720d9" providerId="ADAL" clId="{79513F92-6B24-4769-91F2-F7853E2348E7}" dt="2022-08-03T13:27:45.364" v="2115" actId="478"/>
          <ac:cxnSpMkLst>
            <pc:docMk/>
            <pc:sldMk cId="3047881958" sldId="262"/>
            <ac:cxnSpMk id="18" creationId="{2E46DD00-C077-4AD8-9875-D84AEEB6E8FC}"/>
          </ac:cxnSpMkLst>
        </pc:cxnChg>
        <pc:cxnChg chg="add mod">
          <ac:chgData name="Owens, Andrew C. (LARC-E402)" userId="f2666c66-c4b4-4efb-865f-092d038720d9" providerId="ADAL" clId="{79513F92-6B24-4769-91F2-F7853E2348E7}" dt="2022-08-03T13:27:45.880" v="2116"/>
          <ac:cxnSpMkLst>
            <pc:docMk/>
            <pc:sldMk cId="3047881958" sldId="262"/>
            <ac:cxnSpMk id="25" creationId="{59784AEB-BCD5-43E3-98F3-811065F6D886}"/>
          </ac:cxnSpMkLst>
        </pc:cxnChg>
        <pc:cxnChg chg="add mod">
          <ac:chgData name="Owens, Andrew C. (LARC-E402)" userId="f2666c66-c4b4-4efb-865f-092d038720d9" providerId="ADAL" clId="{79513F92-6B24-4769-91F2-F7853E2348E7}" dt="2022-08-03T13:27:45.880" v="2116"/>
          <ac:cxnSpMkLst>
            <pc:docMk/>
            <pc:sldMk cId="3047881958" sldId="262"/>
            <ac:cxnSpMk id="26" creationId="{5B8B66F2-6593-4E15-9E8E-4882C2A5EDA4}"/>
          </ac:cxnSpMkLst>
        </pc:cxnChg>
        <pc:cxnChg chg="del mod">
          <ac:chgData name="Owens, Andrew C. (LARC-E402)" userId="f2666c66-c4b4-4efb-865f-092d038720d9" providerId="ADAL" clId="{79513F92-6B24-4769-91F2-F7853E2348E7}" dt="2022-08-03T13:27:45.364" v="2115" actId="478"/>
          <ac:cxnSpMkLst>
            <pc:docMk/>
            <pc:sldMk cId="3047881958" sldId="262"/>
            <ac:cxnSpMk id="35" creationId="{332AF3D6-DDD8-4A31-982D-BCD4A5CE69D2}"/>
          </ac:cxnSpMkLst>
        </pc:cxnChg>
        <pc:cxnChg chg="del mod">
          <ac:chgData name="Owens, Andrew C. (LARC-E402)" userId="f2666c66-c4b4-4efb-865f-092d038720d9" providerId="ADAL" clId="{79513F92-6B24-4769-91F2-F7853E2348E7}" dt="2022-08-03T13:27:45.364" v="2115" actId="478"/>
          <ac:cxnSpMkLst>
            <pc:docMk/>
            <pc:sldMk cId="3047881958" sldId="262"/>
            <ac:cxnSpMk id="36" creationId="{DBA7BC81-A6CC-42A5-B720-C524FEA6A927}"/>
          </ac:cxnSpMkLst>
        </pc:cxnChg>
      </pc:sldChg>
      <pc:sldChg chg="modSp add mod">
        <pc:chgData name="Owens, Andrew C. (LARC-E402)" userId="f2666c66-c4b4-4efb-865f-092d038720d9" providerId="ADAL" clId="{79513F92-6B24-4769-91F2-F7853E2348E7}" dt="2022-08-03T13:28:19.850" v="2124" actId="20577"/>
        <pc:sldMkLst>
          <pc:docMk/>
          <pc:sldMk cId="2825215186" sldId="263"/>
        </pc:sldMkLst>
        <pc:spChg chg="mod">
          <ac:chgData name="Owens, Andrew C. (LARC-E402)" userId="f2666c66-c4b4-4efb-865f-092d038720d9" providerId="ADAL" clId="{79513F92-6B24-4769-91F2-F7853E2348E7}" dt="2022-08-03T13:28:19.850" v="2124" actId="20577"/>
          <ac:spMkLst>
            <pc:docMk/>
            <pc:sldMk cId="2825215186" sldId="263"/>
            <ac:spMk id="2" creationId="{D69178A7-A86B-42E5-A075-142D9AC192AB}"/>
          </ac:spMkLst>
        </pc:spChg>
      </pc:sldChg>
      <pc:sldChg chg="addSp delSp modSp add mod">
        <pc:chgData name="Owens, Andrew C. (LARC-E402)" userId="f2666c66-c4b4-4efb-865f-092d038720d9" providerId="ADAL" clId="{79513F92-6B24-4769-91F2-F7853E2348E7}" dt="2022-08-03T14:46:38.551" v="3898"/>
        <pc:sldMkLst>
          <pc:docMk/>
          <pc:sldMk cId="3005255817" sldId="264"/>
        </pc:sldMkLst>
        <pc:spChg chg="add mod">
          <ac:chgData name="Owens, Andrew C. (LARC-E402)" userId="f2666c66-c4b4-4efb-865f-092d038720d9" providerId="ADAL" clId="{79513F92-6B24-4769-91F2-F7853E2348E7}" dt="2022-08-03T14:40:34.005" v="3650" actId="1076"/>
          <ac:spMkLst>
            <pc:docMk/>
            <pc:sldMk cId="3005255817" sldId="264"/>
            <ac:spMk id="3" creationId="{CB09F171-D39B-43A5-A4F5-E266E471817B}"/>
          </ac:spMkLst>
        </pc:spChg>
        <pc:spChg chg="del">
          <ac:chgData name="Owens, Andrew C. (LARC-E402)" userId="f2666c66-c4b4-4efb-865f-092d038720d9" providerId="ADAL" clId="{79513F92-6B24-4769-91F2-F7853E2348E7}" dt="2022-08-03T14:46:38.005" v="3897" actId="478"/>
          <ac:spMkLst>
            <pc:docMk/>
            <pc:sldMk cId="3005255817" sldId="264"/>
            <ac:spMk id="67" creationId="{25ECB279-F72B-4480-949E-53DB80C67F53}"/>
          </ac:spMkLst>
        </pc:spChg>
        <pc:spChg chg="del">
          <ac:chgData name="Owens, Andrew C. (LARC-E402)" userId="f2666c66-c4b4-4efb-865f-092d038720d9" providerId="ADAL" clId="{79513F92-6B24-4769-91F2-F7853E2348E7}" dt="2022-08-03T14:46:38.005" v="3897" actId="478"/>
          <ac:spMkLst>
            <pc:docMk/>
            <pc:sldMk cId="3005255817" sldId="264"/>
            <ac:spMk id="68" creationId="{2AA4B1FB-EA3D-4B89-B399-B6A9ED91AD03}"/>
          </ac:spMkLst>
        </pc:spChg>
        <pc:spChg chg="del">
          <ac:chgData name="Owens, Andrew C. (LARC-E402)" userId="f2666c66-c4b4-4efb-865f-092d038720d9" providerId="ADAL" clId="{79513F92-6B24-4769-91F2-F7853E2348E7}" dt="2022-08-03T14:46:38.005" v="3897" actId="478"/>
          <ac:spMkLst>
            <pc:docMk/>
            <pc:sldMk cId="3005255817" sldId="264"/>
            <ac:spMk id="69" creationId="{4BC8A411-B3AB-4E60-8640-99A639F2E113}"/>
          </ac:spMkLst>
        </pc:spChg>
        <pc:spChg chg="del">
          <ac:chgData name="Owens, Andrew C. (LARC-E402)" userId="f2666c66-c4b4-4efb-865f-092d038720d9" providerId="ADAL" clId="{79513F92-6B24-4769-91F2-F7853E2348E7}" dt="2022-08-03T14:46:38.005" v="3897" actId="478"/>
          <ac:spMkLst>
            <pc:docMk/>
            <pc:sldMk cId="3005255817" sldId="264"/>
            <ac:spMk id="70" creationId="{34D3D347-8EEE-414F-937F-793BC9C5BB24}"/>
          </ac:spMkLst>
        </pc:spChg>
        <pc:spChg chg="del">
          <ac:chgData name="Owens, Andrew C. (LARC-E402)" userId="f2666c66-c4b4-4efb-865f-092d038720d9" providerId="ADAL" clId="{79513F92-6B24-4769-91F2-F7853E2348E7}" dt="2022-08-03T14:46:38.005" v="3897" actId="478"/>
          <ac:spMkLst>
            <pc:docMk/>
            <pc:sldMk cId="3005255817" sldId="264"/>
            <ac:spMk id="71" creationId="{FB29D4AB-0F8E-4867-AF22-5CF3B61110B5}"/>
          </ac:spMkLst>
        </pc:spChg>
        <pc:spChg chg="del">
          <ac:chgData name="Owens, Andrew C. (LARC-E402)" userId="f2666c66-c4b4-4efb-865f-092d038720d9" providerId="ADAL" clId="{79513F92-6B24-4769-91F2-F7853E2348E7}" dt="2022-08-03T14:46:38.005" v="3897" actId="478"/>
          <ac:spMkLst>
            <pc:docMk/>
            <pc:sldMk cId="3005255817" sldId="264"/>
            <ac:spMk id="72" creationId="{E9FB0AA4-937A-4F87-A7AB-04BE73EEFB45}"/>
          </ac:spMkLst>
        </pc:spChg>
        <pc:spChg chg="del">
          <ac:chgData name="Owens, Andrew C. (LARC-E402)" userId="f2666c66-c4b4-4efb-865f-092d038720d9" providerId="ADAL" clId="{79513F92-6B24-4769-91F2-F7853E2348E7}" dt="2022-08-03T14:46:38.005" v="3897" actId="478"/>
          <ac:spMkLst>
            <pc:docMk/>
            <pc:sldMk cId="3005255817" sldId="264"/>
            <ac:spMk id="73" creationId="{00FEBBD3-A96C-48E6-98D6-5CC38C80815E}"/>
          </ac:spMkLst>
        </pc:spChg>
        <pc:spChg chg="del">
          <ac:chgData name="Owens, Andrew C. (LARC-E402)" userId="f2666c66-c4b4-4efb-865f-092d038720d9" providerId="ADAL" clId="{79513F92-6B24-4769-91F2-F7853E2348E7}" dt="2022-08-03T14:46:38.005" v="3897" actId="478"/>
          <ac:spMkLst>
            <pc:docMk/>
            <pc:sldMk cId="3005255817" sldId="264"/>
            <ac:spMk id="74" creationId="{44CE69D2-67D0-4048-AA56-F230110DC2C4}"/>
          </ac:spMkLst>
        </pc:spChg>
        <pc:spChg chg="del">
          <ac:chgData name="Owens, Andrew C. (LARC-E402)" userId="f2666c66-c4b4-4efb-865f-092d038720d9" providerId="ADAL" clId="{79513F92-6B24-4769-91F2-F7853E2348E7}" dt="2022-08-03T14:46:38.005" v="3897" actId="478"/>
          <ac:spMkLst>
            <pc:docMk/>
            <pc:sldMk cId="3005255817" sldId="264"/>
            <ac:spMk id="75" creationId="{A01DD0B9-9AA7-44DF-91F2-F6FD5AEA54C3}"/>
          </ac:spMkLst>
        </pc:spChg>
        <pc:spChg chg="del">
          <ac:chgData name="Owens, Andrew C. (LARC-E402)" userId="f2666c66-c4b4-4efb-865f-092d038720d9" providerId="ADAL" clId="{79513F92-6B24-4769-91F2-F7853E2348E7}" dt="2022-08-03T14:46:38.005" v="3897" actId="478"/>
          <ac:spMkLst>
            <pc:docMk/>
            <pc:sldMk cId="3005255817" sldId="264"/>
            <ac:spMk id="76" creationId="{625A590F-F40D-44FF-BAB9-4913B1716961}"/>
          </ac:spMkLst>
        </pc:spChg>
        <pc:spChg chg="del">
          <ac:chgData name="Owens, Andrew C. (LARC-E402)" userId="f2666c66-c4b4-4efb-865f-092d038720d9" providerId="ADAL" clId="{79513F92-6B24-4769-91F2-F7853E2348E7}" dt="2022-08-03T14:46:38.005" v="3897" actId="478"/>
          <ac:spMkLst>
            <pc:docMk/>
            <pc:sldMk cId="3005255817" sldId="264"/>
            <ac:spMk id="77" creationId="{F4A27226-1E95-497E-B3AF-6B86DBECFE55}"/>
          </ac:spMkLst>
        </pc:spChg>
        <pc:spChg chg="del">
          <ac:chgData name="Owens, Andrew C. (LARC-E402)" userId="f2666c66-c4b4-4efb-865f-092d038720d9" providerId="ADAL" clId="{79513F92-6B24-4769-91F2-F7853E2348E7}" dt="2022-08-03T14:46:38.005" v="3897" actId="478"/>
          <ac:spMkLst>
            <pc:docMk/>
            <pc:sldMk cId="3005255817" sldId="264"/>
            <ac:spMk id="78" creationId="{949DCA65-C6EB-48C3-8F47-6054E4374126}"/>
          </ac:spMkLst>
        </pc:spChg>
        <pc:spChg chg="del">
          <ac:chgData name="Owens, Andrew C. (LARC-E402)" userId="f2666c66-c4b4-4efb-865f-092d038720d9" providerId="ADAL" clId="{79513F92-6B24-4769-91F2-F7853E2348E7}" dt="2022-08-03T14:46:38.005" v="3897" actId="478"/>
          <ac:spMkLst>
            <pc:docMk/>
            <pc:sldMk cId="3005255817" sldId="264"/>
            <ac:spMk id="79" creationId="{C87FC2B3-D61C-48D5-84EC-65AE07016137}"/>
          </ac:spMkLst>
        </pc:spChg>
        <pc:spChg chg="del">
          <ac:chgData name="Owens, Andrew C. (LARC-E402)" userId="f2666c66-c4b4-4efb-865f-092d038720d9" providerId="ADAL" clId="{79513F92-6B24-4769-91F2-F7853E2348E7}" dt="2022-08-03T14:46:38.005" v="3897" actId="478"/>
          <ac:spMkLst>
            <pc:docMk/>
            <pc:sldMk cId="3005255817" sldId="264"/>
            <ac:spMk id="80" creationId="{2298B24D-65A0-4320-B52F-BB9944AB6088}"/>
          </ac:spMkLst>
        </pc:spChg>
        <pc:spChg chg="del">
          <ac:chgData name="Owens, Andrew C. (LARC-E402)" userId="f2666c66-c4b4-4efb-865f-092d038720d9" providerId="ADAL" clId="{79513F92-6B24-4769-91F2-F7853E2348E7}" dt="2022-08-03T14:46:38.005" v="3897" actId="478"/>
          <ac:spMkLst>
            <pc:docMk/>
            <pc:sldMk cId="3005255817" sldId="264"/>
            <ac:spMk id="81" creationId="{45296CD9-08D5-4471-999D-28051973ECFC}"/>
          </ac:spMkLst>
        </pc:spChg>
        <pc:spChg chg="del">
          <ac:chgData name="Owens, Andrew C. (LARC-E402)" userId="f2666c66-c4b4-4efb-865f-092d038720d9" providerId="ADAL" clId="{79513F92-6B24-4769-91F2-F7853E2348E7}" dt="2022-08-03T14:46:38.005" v="3897" actId="478"/>
          <ac:spMkLst>
            <pc:docMk/>
            <pc:sldMk cId="3005255817" sldId="264"/>
            <ac:spMk id="82" creationId="{A3D1CAC2-5E65-427C-95ED-52F874655A62}"/>
          </ac:spMkLst>
        </pc:spChg>
        <pc:spChg chg="del">
          <ac:chgData name="Owens, Andrew C. (LARC-E402)" userId="f2666c66-c4b4-4efb-865f-092d038720d9" providerId="ADAL" clId="{79513F92-6B24-4769-91F2-F7853E2348E7}" dt="2022-08-03T14:46:38.005" v="3897" actId="478"/>
          <ac:spMkLst>
            <pc:docMk/>
            <pc:sldMk cId="3005255817" sldId="264"/>
            <ac:spMk id="83" creationId="{DFD5511C-851B-42FF-8A1E-34D4776FCB69}"/>
          </ac:spMkLst>
        </pc:spChg>
        <pc:spChg chg="del">
          <ac:chgData name="Owens, Andrew C. (LARC-E402)" userId="f2666c66-c4b4-4efb-865f-092d038720d9" providerId="ADAL" clId="{79513F92-6B24-4769-91F2-F7853E2348E7}" dt="2022-08-03T14:46:38.005" v="3897" actId="478"/>
          <ac:spMkLst>
            <pc:docMk/>
            <pc:sldMk cId="3005255817" sldId="264"/>
            <ac:spMk id="84" creationId="{DF928ADE-461D-4662-8498-4092A71D9FFC}"/>
          </ac:spMkLst>
        </pc:spChg>
        <pc:spChg chg="del">
          <ac:chgData name="Owens, Andrew C. (LARC-E402)" userId="f2666c66-c4b4-4efb-865f-092d038720d9" providerId="ADAL" clId="{79513F92-6B24-4769-91F2-F7853E2348E7}" dt="2022-08-03T14:46:38.005" v="3897" actId="478"/>
          <ac:spMkLst>
            <pc:docMk/>
            <pc:sldMk cId="3005255817" sldId="264"/>
            <ac:spMk id="85" creationId="{A6A82115-E763-4CD6-A491-2283A95F8848}"/>
          </ac:spMkLst>
        </pc:spChg>
        <pc:spChg chg="add mod">
          <ac:chgData name="Owens, Andrew C. (LARC-E402)" userId="f2666c66-c4b4-4efb-865f-092d038720d9" providerId="ADAL" clId="{79513F92-6B24-4769-91F2-F7853E2348E7}" dt="2022-08-03T14:40:36.717" v="3651" actId="571"/>
          <ac:spMkLst>
            <pc:docMk/>
            <pc:sldMk cId="3005255817" sldId="264"/>
            <ac:spMk id="90" creationId="{B7D864BE-3944-426B-B9C7-DD681AA3D612}"/>
          </ac:spMkLst>
        </pc:spChg>
        <pc:spChg chg="mod topLvl">
          <ac:chgData name="Owens, Andrew C. (LARC-E402)" userId="f2666c66-c4b4-4efb-865f-092d038720d9" providerId="ADAL" clId="{79513F92-6B24-4769-91F2-F7853E2348E7}" dt="2022-08-03T14:44:18.246" v="3868" actId="165"/>
          <ac:spMkLst>
            <pc:docMk/>
            <pc:sldMk cId="3005255817" sldId="264"/>
            <ac:spMk id="91" creationId="{2A2DC627-8D8D-46D4-B894-F73D562C7412}"/>
          </ac:spMkLst>
        </pc:spChg>
        <pc:spChg chg="add mod">
          <ac:chgData name="Owens, Andrew C. (LARC-E402)" userId="f2666c66-c4b4-4efb-865f-092d038720d9" providerId="ADAL" clId="{79513F92-6B24-4769-91F2-F7853E2348E7}" dt="2022-08-03T14:40:42.703" v="3652" actId="571"/>
          <ac:spMkLst>
            <pc:docMk/>
            <pc:sldMk cId="3005255817" sldId="264"/>
            <ac:spMk id="92" creationId="{8744B4C9-61A2-411F-99BC-11BA6F70A8D1}"/>
          </ac:spMkLst>
        </pc:spChg>
        <pc:spChg chg="add mod">
          <ac:chgData name="Owens, Andrew C. (LARC-E402)" userId="f2666c66-c4b4-4efb-865f-092d038720d9" providerId="ADAL" clId="{79513F92-6B24-4769-91F2-F7853E2348E7}" dt="2022-08-03T14:43:25.381" v="3811" actId="1037"/>
          <ac:spMkLst>
            <pc:docMk/>
            <pc:sldMk cId="3005255817" sldId="264"/>
            <ac:spMk id="93" creationId="{D99808A1-109B-4790-8594-C7318554C622}"/>
          </ac:spMkLst>
        </pc:spChg>
        <pc:spChg chg="del">
          <ac:chgData name="Owens, Andrew C. (LARC-E402)" userId="f2666c66-c4b4-4efb-865f-092d038720d9" providerId="ADAL" clId="{79513F92-6B24-4769-91F2-F7853E2348E7}" dt="2022-08-03T14:46:38.005" v="3897" actId="478"/>
          <ac:spMkLst>
            <pc:docMk/>
            <pc:sldMk cId="3005255817" sldId="264"/>
            <ac:spMk id="95" creationId="{DE08FB4D-4DA0-4345-B51D-C9AD260D6CFD}"/>
          </ac:spMkLst>
        </pc:spChg>
        <pc:spChg chg="del">
          <ac:chgData name="Owens, Andrew C. (LARC-E402)" userId="f2666c66-c4b4-4efb-865f-092d038720d9" providerId="ADAL" clId="{79513F92-6B24-4769-91F2-F7853E2348E7}" dt="2022-08-03T14:46:38.005" v="3897" actId="478"/>
          <ac:spMkLst>
            <pc:docMk/>
            <pc:sldMk cId="3005255817" sldId="264"/>
            <ac:spMk id="96" creationId="{0B280AB3-3B27-44AC-8A24-0258C18AE3D1}"/>
          </ac:spMkLst>
        </pc:spChg>
        <pc:spChg chg="del">
          <ac:chgData name="Owens, Andrew C. (LARC-E402)" userId="f2666c66-c4b4-4efb-865f-092d038720d9" providerId="ADAL" clId="{79513F92-6B24-4769-91F2-F7853E2348E7}" dt="2022-08-03T14:46:38.005" v="3897" actId="478"/>
          <ac:spMkLst>
            <pc:docMk/>
            <pc:sldMk cId="3005255817" sldId="264"/>
            <ac:spMk id="99" creationId="{9522557D-725D-49B6-965F-9CA3AA4989C6}"/>
          </ac:spMkLst>
        </pc:spChg>
        <pc:spChg chg="del">
          <ac:chgData name="Owens, Andrew C. (LARC-E402)" userId="f2666c66-c4b4-4efb-865f-092d038720d9" providerId="ADAL" clId="{79513F92-6B24-4769-91F2-F7853E2348E7}" dt="2022-08-03T14:46:38.005" v="3897" actId="478"/>
          <ac:spMkLst>
            <pc:docMk/>
            <pc:sldMk cId="3005255817" sldId="264"/>
            <ac:spMk id="100" creationId="{ACCE7584-7A3E-4A22-9AC6-D23804A857A6}"/>
          </ac:spMkLst>
        </pc:spChg>
        <pc:spChg chg="del">
          <ac:chgData name="Owens, Andrew C. (LARC-E402)" userId="f2666c66-c4b4-4efb-865f-092d038720d9" providerId="ADAL" clId="{79513F92-6B24-4769-91F2-F7853E2348E7}" dt="2022-08-03T14:46:38.005" v="3897" actId="478"/>
          <ac:spMkLst>
            <pc:docMk/>
            <pc:sldMk cId="3005255817" sldId="264"/>
            <ac:spMk id="101" creationId="{3007C547-5F33-4868-97A5-C8A517E54ACA}"/>
          </ac:spMkLst>
        </pc:spChg>
        <pc:spChg chg="del">
          <ac:chgData name="Owens, Andrew C. (LARC-E402)" userId="f2666c66-c4b4-4efb-865f-092d038720d9" providerId="ADAL" clId="{79513F92-6B24-4769-91F2-F7853E2348E7}" dt="2022-08-03T14:46:38.005" v="3897" actId="478"/>
          <ac:spMkLst>
            <pc:docMk/>
            <pc:sldMk cId="3005255817" sldId="264"/>
            <ac:spMk id="102" creationId="{755A80AD-BACA-4AA7-AE43-20C43BDCA7BC}"/>
          </ac:spMkLst>
        </pc:spChg>
        <pc:spChg chg="del">
          <ac:chgData name="Owens, Andrew C. (LARC-E402)" userId="f2666c66-c4b4-4efb-865f-092d038720d9" providerId="ADAL" clId="{79513F92-6B24-4769-91F2-F7853E2348E7}" dt="2022-08-03T14:46:38.005" v="3897" actId="478"/>
          <ac:spMkLst>
            <pc:docMk/>
            <pc:sldMk cId="3005255817" sldId="264"/>
            <ac:spMk id="103" creationId="{8754EF74-85DC-4A84-9F66-EF3848234F23}"/>
          </ac:spMkLst>
        </pc:spChg>
        <pc:spChg chg="add mod">
          <ac:chgData name="Owens, Andrew C. (LARC-E402)" userId="f2666c66-c4b4-4efb-865f-092d038720d9" providerId="ADAL" clId="{79513F92-6B24-4769-91F2-F7853E2348E7}" dt="2022-08-03T14:43:20.225" v="3808" actId="207"/>
          <ac:spMkLst>
            <pc:docMk/>
            <pc:sldMk cId="3005255817" sldId="264"/>
            <ac:spMk id="104" creationId="{189C145A-E63D-4A78-9A82-FCC35B49AD16}"/>
          </ac:spMkLst>
        </pc:spChg>
        <pc:spChg chg="del">
          <ac:chgData name="Owens, Andrew C. (LARC-E402)" userId="f2666c66-c4b4-4efb-865f-092d038720d9" providerId="ADAL" clId="{79513F92-6B24-4769-91F2-F7853E2348E7}" dt="2022-08-03T14:46:38.005" v="3897" actId="478"/>
          <ac:spMkLst>
            <pc:docMk/>
            <pc:sldMk cId="3005255817" sldId="264"/>
            <ac:spMk id="105" creationId="{4493856A-4100-4F33-A5B4-49A247F3D70B}"/>
          </ac:spMkLst>
        </pc:spChg>
        <pc:spChg chg="add mod topLvl">
          <ac:chgData name="Owens, Andrew C. (LARC-E402)" userId="f2666c66-c4b4-4efb-865f-092d038720d9" providerId="ADAL" clId="{79513F92-6B24-4769-91F2-F7853E2348E7}" dt="2022-08-03T14:44:18.246" v="3868" actId="165"/>
          <ac:spMkLst>
            <pc:docMk/>
            <pc:sldMk cId="3005255817" sldId="264"/>
            <ac:spMk id="106" creationId="{881F3830-37A8-4C1A-8448-967405A0BE3F}"/>
          </ac:spMkLst>
        </pc:spChg>
        <pc:spChg chg="add mod">
          <ac:chgData name="Owens, Andrew C. (LARC-E402)" userId="f2666c66-c4b4-4efb-865f-092d038720d9" providerId="ADAL" clId="{79513F92-6B24-4769-91F2-F7853E2348E7}" dt="2022-08-03T14:46:38.551" v="3898"/>
          <ac:spMkLst>
            <pc:docMk/>
            <pc:sldMk cId="3005255817" sldId="264"/>
            <ac:spMk id="109" creationId="{0D05C81E-700B-4EED-A679-058D269FD985}"/>
          </ac:spMkLst>
        </pc:spChg>
        <pc:spChg chg="add mod">
          <ac:chgData name="Owens, Andrew C. (LARC-E402)" userId="f2666c66-c4b4-4efb-865f-092d038720d9" providerId="ADAL" clId="{79513F92-6B24-4769-91F2-F7853E2348E7}" dt="2022-08-03T14:46:38.551" v="3898"/>
          <ac:spMkLst>
            <pc:docMk/>
            <pc:sldMk cId="3005255817" sldId="264"/>
            <ac:spMk id="110" creationId="{212EC05A-E899-46D7-BBDC-2470053A85E5}"/>
          </ac:spMkLst>
        </pc:spChg>
        <pc:spChg chg="mod">
          <ac:chgData name="Owens, Andrew C. (LARC-E402)" userId="f2666c66-c4b4-4efb-865f-092d038720d9" providerId="ADAL" clId="{79513F92-6B24-4769-91F2-F7853E2348E7}" dt="2022-08-03T14:44:27.784" v="3870" actId="208"/>
          <ac:spMkLst>
            <pc:docMk/>
            <pc:sldMk cId="3005255817" sldId="264"/>
            <ac:spMk id="111" creationId="{61572556-2E59-4B72-B93E-8F19644C8116}"/>
          </ac:spMkLst>
        </pc:spChg>
        <pc:spChg chg="add mod">
          <ac:chgData name="Owens, Andrew C. (LARC-E402)" userId="f2666c66-c4b4-4efb-865f-092d038720d9" providerId="ADAL" clId="{79513F92-6B24-4769-91F2-F7853E2348E7}" dt="2022-08-03T14:46:38.551" v="3898"/>
          <ac:spMkLst>
            <pc:docMk/>
            <pc:sldMk cId="3005255817" sldId="264"/>
            <ac:spMk id="112" creationId="{5191F771-C452-48D9-BB44-10C1A783E542}"/>
          </ac:spMkLst>
        </pc:spChg>
        <pc:spChg chg="add mod">
          <ac:chgData name="Owens, Andrew C. (LARC-E402)" userId="f2666c66-c4b4-4efb-865f-092d038720d9" providerId="ADAL" clId="{79513F92-6B24-4769-91F2-F7853E2348E7}" dt="2022-08-03T14:46:38.551" v="3898"/>
          <ac:spMkLst>
            <pc:docMk/>
            <pc:sldMk cId="3005255817" sldId="264"/>
            <ac:spMk id="113" creationId="{05709EDD-E664-4657-A03E-D86EFBB288E5}"/>
          </ac:spMkLst>
        </pc:spChg>
        <pc:spChg chg="del">
          <ac:chgData name="Owens, Andrew C. (LARC-E402)" userId="f2666c66-c4b4-4efb-865f-092d038720d9" providerId="ADAL" clId="{79513F92-6B24-4769-91F2-F7853E2348E7}" dt="2022-08-03T14:46:38.005" v="3897" actId="478"/>
          <ac:spMkLst>
            <pc:docMk/>
            <pc:sldMk cId="3005255817" sldId="264"/>
            <ac:spMk id="114" creationId="{B2A05F70-97A3-41E6-8D1C-CAA9802EA725}"/>
          </ac:spMkLst>
        </pc:spChg>
        <pc:spChg chg="add mod">
          <ac:chgData name="Owens, Andrew C. (LARC-E402)" userId="f2666c66-c4b4-4efb-865f-092d038720d9" providerId="ADAL" clId="{79513F92-6B24-4769-91F2-F7853E2348E7}" dt="2022-08-03T14:46:38.551" v="3898"/>
          <ac:spMkLst>
            <pc:docMk/>
            <pc:sldMk cId="3005255817" sldId="264"/>
            <ac:spMk id="115" creationId="{5E06477E-FF14-41C4-AE03-C3197F2DD1F7}"/>
          </ac:spMkLst>
        </pc:spChg>
        <pc:spChg chg="add mod">
          <ac:chgData name="Owens, Andrew C. (LARC-E402)" userId="f2666c66-c4b4-4efb-865f-092d038720d9" providerId="ADAL" clId="{79513F92-6B24-4769-91F2-F7853E2348E7}" dt="2022-08-03T14:46:38.551" v="3898"/>
          <ac:spMkLst>
            <pc:docMk/>
            <pc:sldMk cId="3005255817" sldId="264"/>
            <ac:spMk id="116" creationId="{E3AABA59-7846-4F50-86A6-AD4829C190DC}"/>
          </ac:spMkLst>
        </pc:spChg>
        <pc:spChg chg="mod">
          <ac:chgData name="Owens, Andrew C. (LARC-E402)" userId="f2666c66-c4b4-4efb-865f-092d038720d9" providerId="ADAL" clId="{79513F92-6B24-4769-91F2-F7853E2348E7}" dt="2022-08-03T14:41:20.953" v="3658" actId="1076"/>
          <ac:spMkLst>
            <pc:docMk/>
            <pc:sldMk cId="3005255817" sldId="264"/>
            <ac:spMk id="117" creationId="{17613535-FAFC-4BF5-BA04-C4DAF70426E0}"/>
          </ac:spMkLst>
        </pc:spChg>
        <pc:spChg chg="add mod">
          <ac:chgData name="Owens, Andrew C. (LARC-E402)" userId="f2666c66-c4b4-4efb-865f-092d038720d9" providerId="ADAL" clId="{79513F92-6B24-4769-91F2-F7853E2348E7}" dt="2022-08-03T14:46:38.551" v="3898"/>
          <ac:spMkLst>
            <pc:docMk/>
            <pc:sldMk cId="3005255817" sldId="264"/>
            <ac:spMk id="118" creationId="{02F5526E-39BC-4103-A5C8-7D0B74264A1A}"/>
          </ac:spMkLst>
        </pc:spChg>
        <pc:spChg chg="add mod">
          <ac:chgData name="Owens, Andrew C. (LARC-E402)" userId="f2666c66-c4b4-4efb-865f-092d038720d9" providerId="ADAL" clId="{79513F92-6B24-4769-91F2-F7853E2348E7}" dt="2022-08-03T14:46:38.551" v="3898"/>
          <ac:spMkLst>
            <pc:docMk/>
            <pc:sldMk cId="3005255817" sldId="264"/>
            <ac:spMk id="119" creationId="{37ACB133-98CC-43D1-949E-450B132DE760}"/>
          </ac:spMkLst>
        </pc:spChg>
        <pc:spChg chg="add mod">
          <ac:chgData name="Owens, Andrew C. (LARC-E402)" userId="f2666c66-c4b4-4efb-865f-092d038720d9" providerId="ADAL" clId="{79513F92-6B24-4769-91F2-F7853E2348E7}" dt="2022-08-03T14:46:38.551" v="3898"/>
          <ac:spMkLst>
            <pc:docMk/>
            <pc:sldMk cId="3005255817" sldId="264"/>
            <ac:spMk id="120" creationId="{BFD38C56-8035-46C3-8743-2C61438C0474}"/>
          </ac:spMkLst>
        </pc:spChg>
        <pc:spChg chg="add mod">
          <ac:chgData name="Owens, Andrew C. (LARC-E402)" userId="f2666c66-c4b4-4efb-865f-092d038720d9" providerId="ADAL" clId="{79513F92-6B24-4769-91F2-F7853E2348E7}" dt="2022-08-03T14:46:38.551" v="3898"/>
          <ac:spMkLst>
            <pc:docMk/>
            <pc:sldMk cId="3005255817" sldId="264"/>
            <ac:spMk id="121" creationId="{7B9CB4D9-A8ED-49D6-BBF1-04BDBC3DFC79}"/>
          </ac:spMkLst>
        </pc:spChg>
        <pc:spChg chg="add mod">
          <ac:chgData name="Owens, Andrew C. (LARC-E402)" userId="f2666c66-c4b4-4efb-865f-092d038720d9" providerId="ADAL" clId="{79513F92-6B24-4769-91F2-F7853E2348E7}" dt="2022-08-03T14:46:38.551" v="3898"/>
          <ac:spMkLst>
            <pc:docMk/>
            <pc:sldMk cId="3005255817" sldId="264"/>
            <ac:spMk id="122" creationId="{24AE8004-9222-4995-BF50-69D6BFAB26FF}"/>
          </ac:spMkLst>
        </pc:spChg>
        <pc:spChg chg="add mod">
          <ac:chgData name="Owens, Andrew C. (LARC-E402)" userId="f2666c66-c4b4-4efb-865f-092d038720d9" providerId="ADAL" clId="{79513F92-6B24-4769-91F2-F7853E2348E7}" dt="2022-08-03T14:46:38.551" v="3898"/>
          <ac:spMkLst>
            <pc:docMk/>
            <pc:sldMk cId="3005255817" sldId="264"/>
            <ac:spMk id="123" creationId="{8B9A77F3-AC26-4037-8DFB-291CBF339FD4}"/>
          </ac:spMkLst>
        </pc:spChg>
        <pc:spChg chg="add mod">
          <ac:chgData name="Owens, Andrew C. (LARC-E402)" userId="f2666c66-c4b4-4efb-865f-092d038720d9" providerId="ADAL" clId="{79513F92-6B24-4769-91F2-F7853E2348E7}" dt="2022-08-03T14:46:38.551" v="3898"/>
          <ac:spMkLst>
            <pc:docMk/>
            <pc:sldMk cId="3005255817" sldId="264"/>
            <ac:spMk id="124" creationId="{29CAEBBF-4ECD-45B1-B5FC-98F873AC4489}"/>
          </ac:spMkLst>
        </pc:spChg>
        <pc:spChg chg="add mod">
          <ac:chgData name="Owens, Andrew C. (LARC-E402)" userId="f2666c66-c4b4-4efb-865f-092d038720d9" providerId="ADAL" clId="{79513F92-6B24-4769-91F2-F7853E2348E7}" dt="2022-08-03T14:46:38.551" v="3898"/>
          <ac:spMkLst>
            <pc:docMk/>
            <pc:sldMk cId="3005255817" sldId="264"/>
            <ac:spMk id="125" creationId="{DD5172E4-06F1-4F9E-A581-87D7B786E01C}"/>
          </ac:spMkLst>
        </pc:spChg>
        <pc:spChg chg="add mod">
          <ac:chgData name="Owens, Andrew C. (LARC-E402)" userId="f2666c66-c4b4-4efb-865f-092d038720d9" providerId="ADAL" clId="{79513F92-6B24-4769-91F2-F7853E2348E7}" dt="2022-08-03T14:46:38.551" v="3898"/>
          <ac:spMkLst>
            <pc:docMk/>
            <pc:sldMk cId="3005255817" sldId="264"/>
            <ac:spMk id="126" creationId="{FB35E9F7-91CC-4E91-A105-32A5A204B22A}"/>
          </ac:spMkLst>
        </pc:spChg>
        <pc:spChg chg="add mod">
          <ac:chgData name="Owens, Andrew C. (LARC-E402)" userId="f2666c66-c4b4-4efb-865f-092d038720d9" providerId="ADAL" clId="{79513F92-6B24-4769-91F2-F7853E2348E7}" dt="2022-08-03T14:46:38.551" v="3898"/>
          <ac:spMkLst>
            <pc:docMk/>
            <pc:sldMk cId="3005255817" sldId="264"/>
            <ac:spMk id="127" creationId="{020DFC4E-FDF8-46FF-9DF3-A8A7D1CDFBED}"/>
          </ac:spMkLst>
        </pc:spChg>
        <pc:spChg chg="add mod">
          <ac:chgData name="Owens, Andrew C. (LARC-E402)" userId="f2666c66-c4b4-4efb-865f-092d038720d9" providerId="ADAL" clId="{79513F92-6B24-4769-91F2-F7853E2348E7}" dt="2022-08-03T14:46:38.551" v="3898"/>
          <ac:spMkLst>
            <pc:docMk/>
            <pc:sldMk cId="3005255817" sldId="264"/>
            <ac:spMk id="128" creationId="{DF9791C0-2FCB-4AFE-BC63-A2F34414A3CE}"/>
          </ac:spMkLst>
        </pc:spChg>
        <pc:spChg chg="add mod">
          <ac:chgData name="Owens, Andrew C. (LARC-E402)" userId="f2666c66-c4b4-4efb-865f-092d038720d9" providerId="ADAL" clId="{79513F92-6B24-4769-91F2-F7853E2348E7}" dt="2022-08-03T14:46:38.551" v="3898"/>
          <ac:spMkLst>
            <pc:docMk/>
            <pc:sldMk cId="3005255817" sldId="264"/>
            <ac:spMk id="129" creationId="{3C94C048-9C6A-4968-A6BB-E284255891AA}"/>
          </ac:spMkLst>
        </pc:spChg>
        <pc:spChg chg="add mod">
          <ac:chgData name="Owens, Andrew C. (LARC-E402)" userId="f2666c66-c4b4-4efb-865f-092d038720d9" providerId="ADAL" clId="{79513F92-6B24-4769-91F2-F7853E2348E7}" dt="2022-08-03T14:46:38.551" v="3898"/>
          <ac:spMkLst>
            <pc:docMk/>
            <pc:sldMk cId="3005255817" sldId="264"/>
            <ac:spMk id="130" creationId="{DBA29DE4-0BF5-4E10-A234-5E29CF3565C1}"/>
          </ac:spMkLst>
        </pc:spChg>
        <pc:spChg chg="add mod">
          <ac:chgData name="Owens, Andrew C. (LARC-E402)" userId="f2666c66-c4b4-4efb-865f-092d038720d9" providerId="ADAL" clId="{79513F92-6B24-4769-91F2-F7853E2348E7}" dt="2022-08-03T14:46:38.551" v="3898"/>
          <ac:spMkLst>
            <pc:docMk/>
            <pc:sldMk cId="3005255817" sldId="264"/>
            <ac:spMk id="132" creationId="{9144B45F-F9C3-4EB6-B7CC-88110CABFB08}"/>
          </ac:spMkLst>
        </pc:spChg>
        <pc:spChg chg="add mod">
          <ac:chgData name="Owens, Andrew C. (LARC-E402)" userId="f2666c66-c4b4-4efb-865f-092d038720d9" providerId="ADAL" clId="{79513F92-6B24-4769-91F2-F7853E2348E7}" dt="2022-08-03T14:46:38.551" v="3898"/>
          <ac:spMkLst>
            <pc:docMk/>
            <pc:sldMk cId="3005255817" sldId="264"/>
            <ac:spMk id="133" creationId="{A53FF39B-5E43-409C-AF63-ED3F992B0A33}"/>
          </ac:spMkLst>
        </pc:spChg>
        <pc:spChg chg="add mod">
          <ac:chgData name="Owens, Andrew C. (LARC-E402)" userId="f2666c66-c4b4-4efb-865f-092d038720d9" providerId="ADAL" clId="{79513F92-6B24-4769-91F2-F7853E2348E7}" dt="2022-08-03T14:46:38.551" v="3898"/>
          <ac:spMkLst>
            <pc:docMk/>
            <pc:sldMk cId="3005255817" sldId="264"/>
            <ac:spMk id="136" creationId="{3E015807-F10D-451B-89F1-EF9FCCC03C27}"/>
          </ac:spMkLst>
        </pc:spChg>
        <pc:spChg chg="add mod">
          <ac:chgData name="Owens, Andrew C. (LARC-E402)" userId="f2666c66-c4b4-4efb-865f-092d038720d9" providerId="ADAL" clId="{79513F92-6B24-4769-91F2-F7853E2348E7}" dt="2022-08-03T14:46:38.551" v="3898"/>
          <ac:spMkLst>
            <pc:docMk/>
            <pc:sldMk cId="3005255817" sldId="264"/>
            <ac:spMk id="137" creationId="{DCF47CFE-064A-4712-AA15-21E442F860B1}"/>
          </ac:spMkLst>
        </pc:spChg>
        <pc:spChg chg="add mod">
          <ac:chgData name="Owens, Andrew C. (LARC-E402)" userId="f2666c66-c4b4-4efb-865f-092d038720d9" providerId="ADAL" clId="{79513F92-6B24-4769-91F2-F7853E2348E7}" dt="2022-08-03T14:46:38.551" v="3898"/>
          <ac:spMkLst>
            <pc:docMk/>
            <pc:sldMk cId="3005255817" sldId="264"/>
            <ac:spMk id="138" creationId="{B76825C6-63C8-4C18-99E4-89F7137F22DE}"/>
          </ac:spMkLst>
        </pc:spChg>
        <pc:spChg chg="add mod">
          <ac:chgData name="Owens, Andrew C. (LARC-E402)" userId="f2666c66-c4b4-4efb-865f-092d038720d9" providerId="ADAL" clId="{79513F92-6B24-4769-91F2-F7853E2348E7}" dt="2022-08-03T14:46:38.551" v="3898"/>
          <ac:spMkLst>
            <pc:docMk/>
            <pc:sldMk cId="3005255817" sldId="264"/>
            <ac:spMk id="139" creationId="{00A52D46-40FD-4D65-8CA9-E4703A8A5233}"/>
          </ac:spMkLst>
        </pc:spChg>
        <pc:spChg chg="add mod">
          <ac:chgData name="Owens, Andrew C. (LARC-E402)" userId="f2666c66-c4b4-4efb-865f-092d038720d9" providerId="ADAL" clId="{79513F92-6B24-4769-91F2-F7853E2348E7}" dt="2022-08-03T14:46:38.551" v="3898"/>
          <ac:spMkLst>
            <pc:docMk/>
            <pc:sldMk cId="3005255817" sldId="264"/>
            <ac:spMk id="140" creationId="{12290B56-8602-49F3-BA03-BFB26C309894}"/>
          </ac:spMkLst>
        </pc:spChg>
        <pc:spChg chg="add mod">
          <ac:chgData name="Owens, Andrew C. (LARC-E402)" userId="f2666c66-c4b4-4efb-865f-092d038720d9" providerId="ADAL" clId="{79513F92-6B24-4769-91F2-F7853E2348E7}" dt="2022-08-03T14:46:38.551" v="3898"/>
          <ac:spMkLst>
            <pc:docMk/>
            <pc:sldMk cId="3005255817" sldId="264"/>
            <ac:spMk id="141" creationId="{40C11C9D-1576-472B-85D2-B2FB234DB682}"/>
          </ac:spMkLst>
        </pc:spChg>
        <pc:spChg chg="add mod">
          <ac:chgData name="Owens, Andrew C. (LARC-E402)" userId="f2666c66-c4b4-4efb-865f-092d038720d9" providerId="ADAL" clId="{79513F92-6B24-4769-91F2-F7853E2348E7}" dt="2022-08-03T14:46:38.551" v="3898"/>
          <ac:spMkLst>
            <pc:docMk/>
            <pc:sldMk cId="3005255817" sldId="264"/>
            <ac:spMk id="142" creationId="{289D37F9-36B5-432A-AAC3-0E7F9562CFE5}"/>
          </ac:spMkLst>
        </pc:spChg>
        <pc:grpChg chg="add del mod">
          <ac:chgData name="Owens, Andrew C. (LARC-E402)" userId="f2666c66-c4b4-4efb-865f-092d038720d9" providerId="ADAL" clId="{79513F92-6B24-4769-91F2-F7853E2348E7}" dt="2022-08-03T14:44:18.246" v="3868" actId="165"/>
          <ac:grpSpMkLst>
            <pc:docMk/>
            <pc:sldMk cId="3005255817" sldId="264"/>
            <ac:grpSpMk id="25" creationId="{3D86BE6D-594C-400B-AAF2-3C9420EB4CDA}"/>
          </ac:grpSpMkLst>
        </pc:grpChg>
        <pc:picChg chg="del">
          <ac:chgData name="Owens, Andrew C. (LARC-E402)" userId="f2666c66-c4b4-4efb-865f-092d038720d9" providerId="ADAL" clId="{79513F92-6B24-4769-91F2-F7853E2348E7}" dt="2022-08-03T14:46:38.005" v="3897" actId="478"/>
          <ac:picMkLst>
            <pc:docMk/>
            <pc:sldMk cId="3005255817" sldId="264"/>
            <ac:picMk id="66" creationId="{76CF010C-0FEC-4CFC-9000-EE16291F2A8A}"/>
          </ac:picMkLst>
        </pc:picChg>
        <pc:picChg chg="add mod">
          <ac:chgData name="Owens, Andrew C. (LARC-E402)" userId="f2666c66-c4b4-4efb-865f-092d038720d9" providerId="ADAL" clId="{79513F92-6B24-4769-91F2-F7853E2348E7}" dt="2022-08-03T14:46:38.551" v="3898"/>
          <ac:picMkLst>
            <pc:docMk/>
            <pc:sldMk cId="3005255817" sldId="264"/>
            <ac:picMk id="108" creationId="{39D5580C-1857-45B3-A0AB-CC154C173272}"/>
          </ac:picMkLst>
        </pc:picChg>
        <pc:cxnChg chg="mod">
          <ac:chgData name="Owens, Andrew C. (LARC-E402)" userId="f2666c66-c4b4-4efb-865f-092d038720d9" providerId="ADAL" clId="{79513F92-6B24-4769-91F2-F7853E2348E7}" dt="2022-08-03T14:44:14.142" v="3867" actId="1076"/>
          <ac:cxnSpMkLst>
            <pc:docMk/>
            <pc:sldMk cId="3005255817" sldId="264"/>
            <ac:cxnSpMk id="63" creationId="{760C76B0-D5BC-4AD1-B416-022AB447F8A1}"/>
          </ac:cxnSpMkLst>
        </pc:cxnChg>
        <pc:cxnChg chg="del">
          <ac:chgData name="Owens, Andrew C. (LARC-E402)" userId="f2666c66-c4b4-4efb-865f-092d038720d9" providerId="ADAL" clId="{79513F92-6B24-4769-91F2-F7853E2348E7}" dt="2022-08-03T14:46:38.005" v="3897" actId="478"/>
          <ac:cxnSpMkLst>
            <pc:docMk/>
            <pc:sldMk cId="3005255817" sldId="264"/>
            <ac:cxnSpMk id="94" creationId="{380708E0-9108-4E7A-925C-BE7E6914A76B}"/>
          </ac:cxnSpMkLst>
        </pc:cxnChg>
        <pc:cxnChg chg="del">
          <ac:chgData name="Owens, Andrew C. (LARC-E402)" userId="f2666c66-c4b4-4efb-865f-092d038720d9" providerId="ADAL" clId="{79513F92-6B24-4769-91F2-F7853E2348E7}" dt="2022-08-03T14:46:38.005" v="3897" actId="478"/>
          <ac:cxnSpMkLst>
            <pc:docMk/>
            <pc:sldMk cId="3005255817" sldId="264"/>
            <ac:cxnSpMk id="97" creationId="{14C00ACE-82A9-465D-973C-183E54E7B503}"/>
          </ac:cxnSpMkLst>
        </pc:cxnChg>
        <pc:cxnChg chg="del">
          <ac:chgData name="Owens, Andrew C. (LARC-E402)" userId="f2666c66-c4b4-4efb-865f-092d038720d9" providerId="ADAL" clId="{79513F92-6B24-4769-91F2-F7853E2348E7}" dt="2022-08-03T14:46:38.005" v="3897" actId="478"/>
          <ac:cxnSpMkLst>
            <pc:docMk/>
            <pc:sldMk cId="3005255817" sldId="264"/>
            <ac:cxnSpMk id="98" creationId="{D8D6B59F-3DE2-4B33-936A-8C9F28FCC506}"/>
          </ac:cxnSpMkLst>
        </pc:cxnChg>
        <pc:cxnChg chg="add mod">
          <ac:chgData name="Owens, Andrew C. (LARC-E402)" userId="f2666c66-c4b4-4efb-865f-092d038720d9" providerId="ADAL" clId="{79513F92-6B24-4769-91F2-F7853E2348E7}" dt="2022-08-03T14:44:14.142" v="3867" actId="1076"/>
          <ac:cxnSpMkLst>
            <pc:docMk/>
            <pc:sldMk cId="3005255817" sldId="264"/>
            <ac:cxnSpMk id="107" creationId="{ECDE77A9-331F-4F5F-A850-92E683D43690}"/>
          </ac:cxnSpMkLst>
        </pc:cxnChg>
        <pc:cxnChg chg="add mod">
          <ac:chgData name="Owens, Andrew C. (LARC-E402)" userId="f2666c66-c4b4-4efb-865f-092d038720d9" providerId="ADAL" clId="{79513F92-6B24-4769-91F2-F7853E2348E7}" dt="2022-08-03T14:46:38.551" v="3898"/>
          <ac:cxnSpMkLst>
            <pc:docMk/>
            <pc:sldMk cId="3005255817" sldId="264"/>
            <ac:cxnSpMk id="131" creationId="{04BD1E5B-35C6-469F-A72F-5EA7BEEC656B}"/>
          </ac:cxnSpMkLst>
        </pc:cxnChg>
        <pc:cxnChg chg="add mod">
          <ac:chgData name="Owens, Andrew C. (LARC-E402)" userId="f2666c66-c4b4-4efb-865f-092d038720d9" providerId="ADAL" clId="{79513F92-6B24-4769-91F2-F7853E2348E7}" dt="2022-08-03T14:46:38.551" v="3898"/>
          <ac:cxnSpMkLst>
            <pc:docMk/>
            <pc:sldMk cId="3005255817" sldId="264"/>
            <ac:cxnSpMk id="134" creationId="{39075711-0957-4E4D-835B-4D8565669A14}"/>
          </ac:cxnSpMkLst>
        </pc:cxnChg>
        <pc:cxnChg chg="add mod">
          <ac:chgData name="Owens, Andrew C. (LARC-E402)" userId="f2666c66-c4b4-4efb-865f-092d038720d9" providerId="ADAL" clId="{79513F92-6B24-4769-91F2-F7853E2348E7}" dt="2022-08-03T14:46:38.551" v="3898"/>
          <ac:cxnSpMkLst>
            <pc:docMk/>
            <pc:sldMk cId="3005255817" sldId="264"/>
            <ac:cxnSpMk id="135" creationId="{8E9172DE-31CC-4471-8965-3C6EEC212F22}"/>
          </ac:cxnSpMkLst>
        </pc:cxnChg>
      </pc:sldChg>
      <pc:sldMasterChg chg="modSp mod modSldLayout">
        <pc:chgData name="Owens, Andrew C. (LARC-E402)" userId="f2666c66-c4b4-4efb-865f-092d038720d9" providerId="ADAL" clId="{79513F92-6B24-4769-91F2-F7853E2348E7}" dt="2022-08-03T13:12:17.005" v="1166" actId="20577"/>
        <pc:sldMasterMkLst>
          <pc:docMk/>
          <pc:sldMasterMk cId="1708760270" sldId="2147483648"/>
        </pc:sldMasterMkLst>
        <pc:spChg chg="mod">
          <ac:chgData name="Owens, Andrew C. (LARC-E402)" userId="f2666c66-c4b4-4efb-865f-092d038720d9" providerId="ADAL" clId="{79513F92-6B24-4769-91F2-F7853E2348E7}" dt="2022-08-03T13:12:00.471" v="1137" actId="20577"/>
          <ac:spMkLst>
            <pc:docMk/>
            <pc:sldMasterMk cId="1708760270" sldId="2147483648"/>
            <ac:spMk id="4" creationId="{A0B0A627-DBE2-46FE-A4A5-E8A05988E5B0}"/>
          </ac:spMkLst>
        </pc:spChg>
        <pc:sldLayoutChg chg="modSp mod">
          <pc:chgData name="Owens, Andrew C. (LARC-E402)" userId="f2666c66-c4b4-4efb-865f-092d038720d9" providerId="ADAL" clId="{79513F92-6B24-4769-91F2-F7853E2348E7}" dt="2022-08-03T13:12:08.810" v="1148" actId="20577"/>
          <pc:sldLayoutMkLst>
            <pc:docMk/>
            <pc:sldMasterMk cId="1708760270" sldId="2147483648"/>
            <pc:sldLayoutMk cId="335621675" sldId="2147483650"/>
          </pc:sldLayoutMkLst>
          <pc:spChg chg="mod">
            <ac:chgData name="Owens, Andrew C. (LARC-E402)" userId="f2666c66-c4b4-4efb-865f-092d038720d9" providerId="ADAL" clId="{79513F92-6B24-4769-91F2-F7853E2348E7}" dt="2022-08-03T13:12:08.810" v="1148" actId="20577"/>
            <ac:spMkLst>
              <pc:docMk/>
              <pc:sldMasterMk cId="1708760270" sldId="2147483648"/>
              <pc:sldLayoutMk cId="335621675" sldId="2147483650"/>
              <ac:spMk id="4" creationId="{90F41D40-8432-4685-8FCA-E80299CC95B3}"/>
            </ac:spMkLst>
          </pc:spChg>
        </pc:sldLayoutChg>
        <pc:sldLayoutChg chg="modSp mod">
          <pc:chgData name="Owens, Andrew C. (LARC-E402)" userId="f2666c66-c4b4-4efb-865f-092d038720d9" providerId="ADAL" clId="{79513F92-6B24-4769-91F2-F7853E2348E7}" dt="2022-08-03T13:12:13.161" v="1157" actId="20577"/>
          <pc:sldLayoutMkLst>
            <pc:docMk/>
            <pc:sldMasterMk cId="1708760270" sldId="2147483648"/>
            <pc:sldLayoutMk cId="1011838163" sldId="2147483652"/>
          </pc:sldLayoutMkLst>
          <pc:spChg chg="mod">
            <ac:chgData name="Owens, Andrew C. (LARC-E402)" userId="f2666c66-c4b4-4efb-865f-092d038720d9" providerId="ADAL" clId="{79513F92-6B24-4769-91F2-F7853E2348E7}" dt="2022-08-03T13:12:13.161" v="1157" actId="20577"/>
            <ac:spMkLst>
              <pc:docMk/>
              <pc:sldMasterMk cId="1708760270" sldId="2147483648"/>
              <pc:sldLayoutMk cId="1011838163" sldId="2147483652"/>
              <ac:spMk id="5" creationId="{97622E41-FF45-4861-84B3-18E652EA59B4}"/>
            </ac:spMkLst>
          </pc:spChg>
        </pc:sldLayoutChg>
        <pc:sldLayoutChg chg="modSp mod">
          <pc:chgData name="Owens, Andrew C. (LARC-E402)" userId="f2666c66-c4b4-4efb-865f-092d038720d9" providerId="ADAL" clId="{79513F92-6B24-4769-91F2-F7853E2348E7}" dt="2022-08-03T13:12:17.005" v="1166" actId="20577"/>
          <pc:sldLayoutMkLst>
            <pc:docMk/>
            <pc:sldMasterMk cId="1708760270" sldId="2147483648"/>
            <pc:sldLayoutMk cId="884878099" sldId="2147483654"/>
          </pc:sldLayoutMkLst>
          <pc:spChg chg="mod">
            <ac:chgData name="Owens, Andrew C. (LARC-E402)" userId="f2666c66-c4b4-4efb-865f-092d038720d9" providerId="ADAL" clId="{79513F92-6B24-4769-91F2-F7853E2348E7}" dt="2022-08-03T13:12:17.005" v="1166" actId="20577"/>
            <ac:spMkLst>
              <pc:docMk/>
              <pc:sldMasterMk cId="1708760270" sldId="2147483648"/>
              <pc:sldLayoutMk cId="884878099" sldId="2147483654"/>
              <ac:spMk id="3" creationId="{14711DBD-473D-4E11-BAD1-3CB765B4F01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552F8E-DBB0-4ADC-82BF-A6B4AB1233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C2CE85-1130-4ECB-8531-E3C1B61E3D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2D9203-B2C6-49D9-9603-2127EF5A65F0}" type="datetimeFigureOut">
              <a:rPr lang="en-US" smtClean="0"/>
              <a:t>8/3/2022</a:t>
            </a:fld>
            <a:endParaRPr lang="en-US"/>
          </a:p>
        </p:txBody>
      </p:sp>
      <p:sp>
        <p:nvSpPr>
          <p:cNvPr id="4" name="Footer Placeholder 3">
            <a:extLst>
              <a:ext uri="{FF2B5EF4-FFF2-40B4-BE49-F238E27FC236}">
                <a16:creationId xmlns:a16="http://schemas.microsoft.com/office/drawing/2014/main" id="{7FD4058A-0218-471E-B7E3-A8CC6EE4A6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73278E-635A-4D69-A7C4-914AD3217F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4F045-DFE7-4E59-B001-5DF2C63B5BBB}" type="slidenum">
              <a:rPr lang="en-US" smtClean="0"/>
              <a:t>‹#›</a:t>
            </a:fld>
            <a:endParaRPr lang="en-US"/>
          </a:p>
        </p:txBody>
      </p:sp>
    </p:spTree>
    <p:extLst>
      <p:ext uri="{BB962C8B-B14F-4D97-AF65-F5344CB8AC3E}">
        <p14:creationId xmlns:p14="http://schemas.microsoft.com/office/powerpoint/2010/main" val="2922508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1B770-56E7-4831-BB4B-435847EF276B}"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55EAE-B2E0-4B45-ADF9-945B6DFABC0C}" type="slidenum">
              <a:rPr lang="en-US" smtClean="0"/>
              <a:t>‹#›</a:t>
            </a:fld>
            <a:endParaRPr lang="en-US"/>
          </a:p>
        </p:txBody>
      </p:sp>
    </p:spTree>
    <p:extLst>
      <p:ext uri="{BB962C8B-B14F-4D97-AF65-F5344CB8AC3E}">
        <p14:creationId xmlns:p14="http://schemas.microsoft.com/office/powerpoint/2010/main" val="388184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55EAE-B2E0-4B45-ADF9-945B6DFABC0C}" type="slidenum">
              <a:rPr lang="en-US" smtClean="0"/>
              <a:t>2</a:t>
            </a:fld>
            <a:endParaRPr lang="en-US"/>
          </a:p>
        </p:txBody>
      </p:sp>
    </p:spTree>
    <p:extLst>
      <p:ext uri="{BB962C8B-B14F-4D97-AF65-F5344CB8AC3E}">
        <p14:creationId xmlns:p14="http://schemas.microsoft.com/office/powerpoint/2010/main" val="189267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55EAE-B2E0-4B45-ADF9-945B6DFABC0C}" type="slidenum">
              <a:rPr lang="en-US" smtClean="0"/>
              <a:t>3</a:t>
            </a:fld>
            <a:endParaRPr lang="en-US"/>
          </a:p>
        </p:txBody>
      </p:sp>
    </p:spTree>
    <p:extLst>
      <p:ext uri="{BB962C8B-B14F-4D97-AF65-F5344CB8AC3E}">
        <p14:creationId xmlns:p14="http://schemas.microsoft.com/office/powerpoint/2010/main" val="421432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D4F0-6266-4CC0-894C-96C10F17521D}"/>
              </a:ext>
            </a:extLst>
          </p:cNvPr>
          <p:cNvSpPr>
            <a:spLocks noGrp="1"/>
          </p:cNvSpPr>
          <p:nvPr>
            <p:ph type="ctrTitle"/>
          </p:nvPr>
        </p:nvSpPr>
        <p:spPr>
          <a:xfrm>
            <a:off x="1066800" y="2514600"/>
            <a:ext cx="10058400" cy="1828800"/>
          </a:xfrm>
        </p:spPr>
        <p:txBody>
          <a:bodyPr anchor="ctr">
            <a:normAutofit/>
          </a:bodyPr>
          <a:lstStyle>
            <a:lvl1pPr algn="ctr">
              <a:defRPr sz="3200"/>
            </a:lvl1pPr>
          </a:lstStyle>
          <a:p>
            <a:r>
              <a:rPr lang="en-US" dirty="0"/>
              <a:t>Click to edit Master title style</a:t>
            </a:r>
          </a:p>
        </p:txBody>
      </p:sp>
      <p:pic>
        <p:nvPicPr>
          <p:cNvPr id="8" name="Picture 7" descr="Logo, icon&#10;&#10;Description automatically generated">
            <a:extLst>
              <a:ext uri="{FF2B5EF4-FFF2-40B4-BE49-F238E27FC236}">
                <a16:creationId xmlns:a16="http://schemas.microsoft.com/office/drawing/2014/main" id="{8C04DA78-E661-4D00-86DC-6D52EECFBA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532" y="135541"/>
            <a:ext cx="914400" cy="760325"/>
          </a:xfrm>
          <a:prstGeom prst="rect">
            <a:avLst/>
          </a:prstGeom>
        </p:spPr>
      </p:pic>
    </p:spTree>
    <p:extLst>
      <p:ext uri="{BB962C8B-B14F-4D97-AF65-F5344CB8AC3E}">
        <p14:creationId xmlns:p14="http://schemas.microsoft.com/office/powerpoint/2010/main" val="15806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5427F-6510-46DB-8A2B-D611B9056C61}"/>
              </a:ext>
            </a:extLst>
          </p:cNvPr>
          <p:cNvSpPr/>
          <p:nvPr userDrawn="1"/>
        </p:nvSpPr>
        <p:spPr>
          <a:xfrm>
            <a:off x="-1" y="0"/>
            <a:ext cx="12192001" cy="86202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descr="Logo, icon&#10;&#10;Description automatically generated">
            <a:extLst>
              <a:ext uri="{FF2B5EF4-FFF2-40B4-BE49-F238E27FC236}">
                <a16:creationId xmlns:a16="http://schemas.microsoft.com/office/drawing/2014/main" id="{4EB4E904-31DB-4D00-8C21-BFF7FA5B0D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7056" y="116302"/>
            <a:ext cx="758791" cy="630936"/>
          </a:xfrm>
          <a:prstGeom prst="rect">
            <a:avLst/>
          </a:prstGeom>
        </p:spPr>
      </p:pic>
      <p:sp>
        <p:nvSpPr>
          <p:cNvPr id="2" name="Title 1">
            <a:extLst>
              <a:ext uri="{FF2B5EF4-FFF2-40B4-BE49-F238E27FC236}">
                <a16:creationId xmlns:a16="http://schemas.microsoft.com/office/drawing/2014/main" id="{36A14888-689E-45AB-9958-CA1C42731754}"/>
              </a:ext>
            </a:extLst>
          </p:cNvPr>
          <p:cNvSpPr>
            <a:spLocks noGrp="1"/>
          </p:cNvSpPr>
          <p:nvPr>
            <p:ph type="title"/>
          </p:nvPr>
        </p:nvSpPr>
        <p:spPr>
          <a:xfrm>
            <a:off x="106679" y="1"/>
            <a:ext cx="10746229" cy="8620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5BB3D4C-A2DB-42A9-A979-F82B30382B67}"/>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F41D40-8432-4685-8FCA-E80299CC95B3}"/>
              </a:ext>
            </a:extLst>
          </p:cNvPr>
          <p:cNvSpPr>
            <a:spLocks noGrp="1"/>
          </p:cNvSpPr>
          <p:nvPr>
            <p:ph type="dt" sz="half" idx="10"/>
          </p:nvPr>
        </p:nvSpPr>
        <p:spPr/>
        <p:txBody>
          <a:bodyPr/>
          <a:lstStyle>
            <a:lvl1pPr>
              <a:defRPr/>
            </a:lvl1pPr>
          </a:lstStyle>
          <a:p>
            <a:r>
              <a:rPr lang="en-US" dirty="0"/>
              <a:t>8/10/2022</a:t>
            </a:r>
          </a:p>
        </p:txBody>
      </p:sp>
      <p:sp>
        <p:nvSpPr>
          <p:cNvPr id="5" name="Footer Placeholder 4">
            <a:extLst>
              <a:ext uri="{FF2B5EF4-FFF2-40B4-BE49-F238E27FC236}">
                <a16:creationId xmlns:a16="http://schemas.microsoft.com/office/drawing/2014/main" id="{6EFB7391-AE90-468D-9557-BD2BD0121A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50BD-FDEF-4CE5-949E-EA2CF6C1ABE2}"/>
              </a:ext>
            </a:extLst>
          </p:cNvPr>
          <p:cNvSpPr>
            <a:spLocks noGrp="1"/>
          </p:cNvSpPr>
          <p:nvPr>
            <p:ph type="sldNum" sz="quarter" idx="12"/>
          </p:nvPr>
        </p:nvSpPr>
        <p:spPr/>
        <p:txBody>
          <a:bodyPr/>
          <a:lstStyle/>
          <a:p>
            <a:fld id="{51F1225A-A905-4E23-AABE-403A0515F79B}" type="slidenum">
              <a:rPr lang="en-US" smtClean="0"/>
              <a:t>‹#›</a:t>
            </a:fld>
            <a:endParaRPr lang="en-US"/>
          </a:p>
        </p:txBody>
      </p:sp>
    </p:spTree>
    <p:extLst>
      <p:ext uri="{BB962C8B-B14F-4D97-AF65-F5344CB8AC3E}">
        <p14:creationId xmlns:p14="http://schemas.microsoft.com/office/powerpoint/2010/main" val="33562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66BF14C-9D10-46CD-9392-6A86EC5B9CE2}"/>
              </a:ext>
            </a:extLst>
          </p:cNvPr>
          <p:cNvSpPr>
            <a:spLocks noGrp="1"/>
          </p:cNvSpPr>
          <p:nvPr>
            <p:ph idx="13"/>
          </p:nvPr>
        </p:nvSpPr>
        <p:spPr>
          <a:xfrm>
            <a:off x="106680" y="967797"/>
            <a:ext cx="5913120" cy="5592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5FAE41F4-8894-4DB2-A115-E1A61D50B690}"/>
              </a:ext>
            </a:extLst>
          </p:cNvPr>
          <p:cNvSpPr>
            <a:spLocks noGrp="1"/>
          </p:cNvSpPr>
          <p:nvPr>
            <p:ph idx="14"/>
          </p:nvPr>
        </p:nvSpPr>
        <p:spPr>
          <a:xfrm>
            <a:off x="6172200" y="967797"/>
            <a:ext cx="5913120" cy="5592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DEBC7F2E-E60C-487D-A874-07CD6B5240DC}"/>
              </a:ext>
            </a:extLst>
          </p:cNvPr>
          <p:cNvSpPr/>
          <p:nvPr userDrawn="1"/>
        </p:nvSpPr>
        <p:spPr>
          <a:xfrm>
            <a:off x="-1" y="0"/>
            <a:ext cx="12192001" cy="86202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descr="Logo, icon&#10;&#10;Description automatically generated">
            <a:extLst>
              <a:ext uri="{FF2B5EF4-FFF2-40B4-BE49-F238E27FC236}">
                <a16:creationId xmlns:a16="http://schemas.microsoft.com/office/drawing/2014/main" id="{3736A6DE-1115-44B2-94BC-5750C07AA7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7056" y="116302"/>
            <a:ext cx="758791" cy="630936"/>
          </a:xfrm>
          <a:prstGeom prst="rect">
            <a:avLst/>
          </a:prstGeom>
        </p:spPr>
      </p:pic>
      <p:sp>
        <p:nvSpPr>
          <p:cNvPr id="2" name="Title 1">
            <a:extLst>
              <a:ext uri="{FF2B5EF4-FFF2-40B4-BE49-F238E27FC236}">
                <a16:creationId xmlns:a16="http://schemas.microsoft.com/office/drawing/2014/main" id="{EE11AC2C-557C-4E17-A798-45920B0912FF}"/>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97622E41-FF45-4861-84B3-18E652EA59B4}"/>
              </a:ext>
            </a:extLst>
          </p:cNvPr>
          <p:cNvSpPr>
            <a:spLocks noGrp="1"/>
          </p:cNvSpPr>
          <p:nvPr>
            <p:ph type="dt" sz="half" idx="10"/>
          </p:nvPr>
        </p:nvSpPr>
        <p:spPr/>
        <p:txBody>
          <a:bodyPr/>
          <a:lstStyle>
            <a:lvl1pPr>
              <a:defRPr/>
            </a:lvl1pPr>
          </a:lstStyle>
          <a:p>
            <a:r>
              <a:rPr lang="en-US" dirty="0"/>
              <a:t>8/10/2022</a:t>
            </a:r>
          </a:p>
        </p:txBody>
      </p:sp>
      <p:sp>
        <p:nvSpPr>
          <p:cNvPr id="6" name="Footer Placeholder 5">
            <a:extLst>
              <a:ext uri="{FF2B5EF4-FFF2-40B4-BE49-F238E27FC236}">
                <a16:creationId xmlns:a16="http://schemas.microsoft.com/office/drawing/2014/main" id="{D5A224F7-F86D-4591-ADC5-C5A6A759B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D20D71-57EC-4210-A56D-A270EFC1212B}"/>
              </a:ext>
            </a:extLst>
          </p:cNvPr>
          <p:cNvSpPr>
            <a:spLocks noGrp="1"/>
          </p:cNvSpPr>
          <p:nvPr>
            <p:ph type="sldNum" sz="quarter" idx="12"/>
          </p:nvPr>
        </p:nvSpPr>
        <p:spPr/>
        <p:txBody>
          <a:bodyPr/>
          <a:lstStyle/>
          <a:p>
            <a:fld id="{51F1225A-A905-4E23-AABE-403A0515F79B}" type="slidenum">
              <a:rPr lang="en-US" smtClean="0"/>
              <a:t>‹#›</a:t>
            </a:fld>
            <a:endParaRPr lang="en-US"/>
          </a:p>
        </p:txBody>
      </p:sp>
    </p:spTree>
    <p:extLst>
      <p:ext uri="{BB962C8B-B14F-4D97-AF65-F5344CB8AC3E}">
        <p14:creationId xmlns:p14="http://schemas.microsoft.com/office/powerpoint/2010/main" val="101183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B4C0B5-DEBF-4570-913C-FEED2F7BEDA3}"/>
              </a:ext>
            </a:extLst>
          </p:cNvPr>
          <p:cNvSpPr/>
          <p:nvPr userDrawn="1"/>
        </p:nvSpPr>
        <p:spPr>
          <a:xfrm>
            <a:off x="-1" y="0"/>
            <a:ext cx="12192001" cy="86202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F71E17D-F7D8-4888-B328-9A2E0C2C6CCD}"/>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14711DBD-473D-4E11-BAD1-3CB765B4F010}"/>
              </a:ext>
            </a:extLst>
          </p:cNvPr>
          <p:cNvSpPr>
            <a:spLocks noGrp="1"/>
          </p:cNvSpPr>
          <p:nvPr>
            <p:ph type="dt" sz="half" idx="10"/>
          </p:nvPr>
        </p:nvSpPr>
        <p:spPr/>
        <p:txBody>
          <a:bodyPr/>
          <a:lstStyle>
            <a:lvl1pPr>
              <a:defRPr/>
            </a:lvl1pPr>
          </a:lstStyle>
          <a:p>
            <a:r>
              <a:rPr lang="en-US" dirty="0"/>
              <a:t>8/10/2022</a:t>
            </a:r>
          </a:p>
        </p:txBody>
      </p:sp>
      <p:sp>
        <p:nvSpPr>
          <p:cNvPr id="4" name="Footer Placeholder 3">
            <a:extLst>
              <a:ext uri="{FF2B5EF4-FFF2-40B4-BE49-F238E27FC236}">
                <a16:creationId xmlns:a16="http://schemas.microsoft.com/office/drawing/2014/main" id="{19809F9A-B37F-4A68-873A-99FC138FC6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12FE65-5A68-45FC-B913-2282F05DA16D}"/>
              </a:ext>
            </a:extLst>
          </p:cNvPr>
          <p:cNvSpPr>
            <a:spLocks noGrp="1"/>
          </p:cNvSpPr>
          <p:nvPr>
            <p:ph type="sldNum" sz="quarter" idx="12"/>
          </p:nvPr>
        </p:nvSpPr>
        <p:spPr/>
        <p:txBody>
          <a:bodyPr/>
          <a:lstStyle/>
          <a:p>
            <a:fld id="{51F1225A-A905-4E23-AABE-403A0515F79B}" type="slidenum">
              <a:rPr lang="en-US" smtClean="0"/>
              <a:t>‹#›</a:t>
            </a:fld>
            <a:endParaRPr lang="en-US"/>
          </a:p>
        </p:txBody>
      </p:sp>
      <p:pic>
        <p:nvPicPr>
          <p:cNvPr id="7" name="Picture 6" descr="Logo, icon&#10;&#10;Description automatically generated">
            <a:extLst>
              <a:ext uri="{FF2B5EF4-FFF2-40B4-BE49-F238E27FC236}">
                <a16:creationId xmlns:a16="http://schemas.microsoft.com/office/drawing/2014/main" id="{4B121341-4850-4A05-87E5-580333C9AC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7056" y="116302"/>
            <a:ext cx="758791" cy="630936"/>
          </a:xfrm>
          <a:prstGeom prst="rect">
            <a:avLst/>
          </a:prstGeom>
        </p:spPr>
      </p:pic>
    </p:spTree>
    <p:extLst>
      <p:ext uri="{BB962C8B-B14F-4D97-AF65-F5344CB8AC3E}">
        <p14:creationId xmlns:p14="http://schemas.microsoft.com/office/powerpoint/2010/main" val="884878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3C8643-272A-41FF-9968-2BA20C11A8FE}"/>
              </a:ext>
            </a:extLst>
          </p:cNvPr>
          <p:cNvSpPr>
            <a:spLocks noGrp="1"/>
          </p:cNvSpPr>
          <p:nvPr>
            <p:ph type="title"/>
          </p:nvPr>
        </p:nvSpPr>
        <p:spPr>
          <a:xfrm>
            <a:off x="-1" y="1"/>
            <a:ext cx="10852910" cy="8620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672F31-6EC1-4E08-9930-0223A39CD2CC}"/>
              </a:ext>
            </a:extLst>
          </p:cNvPr>
          <p:cNvSpPr>
            <a:spLocks noGrp="1"/>
          </p:cNvSpPr>
          <p:nvPr>
            <p:ph type="body" idx="1"/>
          </p:nvPr>
        </p:nvSpPr>
        <p:spPr>
          <a:xfrm>
            <a:off x="106680" y="967797"/>
            <a:ext cx="11978640" cy="559254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B0A627-DBE2-46FE-A4A5-E8A05988E5B0}"/>
              </a:ext>
            </a:extLst>
          </p:cNvPr>
          <p:cNvSpPr>
            <a:spLocks noGrp="1"/>
          </p:cNvSpPr>
          <p:nvPr>
            <p:ph type="dt" sz="half" idx="2"/>
          </p:nvPr>
        </p:nvSpPr>
        <p:spPr>
          <a:xfrm>
            <a:off x="0" y="6675120"/>
            <a:ext cx="914400" cy="182880"/>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US" dirty="0"/>
              <a:t>8/10/2022</a:t>
            </a:r>
          </a:p>
        </p:txBody>
      </p:sp>
      <p:sp>
        <p:nvSpPr>
          <p:cNvPr id="5" name="Footer Placeholder 4">
            <a:extLst>
              <a:ext uri="{FF2B5EF4-FFF2-40B4-BE49-F238E27FC236}">
                <a16:creationId xmlns:a16="http://schemas.microsoft.com/office/drawing/2014/main" id="{7424D50E-18F3-41B9-A84A-62D054A78C29}"/>
              </a:ext>
            </a:extLst>
          </p:cNvPr>
          <p:cNvSpPr>
            <a:spLocks noGrp="1"/>
          </p:cNvSpPr>
          <p:nvPr>
            <p:ph type="ftr" sz="quarter" idx="3"/>
          </p:nvPr>
        </p:nvSpPr>
        <p:spPr>
          <a:xfrm>
            <a:off x="4038600" y="6675120"/>
            <a:ext cx="4114800" cy="182880"/>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AF3DB306-E231-4724-BAB1-F6916257185A}"/>
              </a:ext>
            </a:extLst>
          </p:cNvPr>
          <p:cNvSpPr>
            <a:spLocks noGrp="1"/>
          </p:cNvSpPr>
          <p:nvPr>
            <p:ph type="sldNum" sz="quarter" idx="4"/>
          </p:nvPr>
        </p:nvSpPr>
        <p:spPr>
          <a:xfrm>
            <a:off x="11277600" y="6675120"/>
            <a:ext cx="914400" cy="182880"/>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1F1225A-A905-4E23-AABE-403A0515F79B}" type="slidenum">
              <a:rPr lang="en-US" smtClean="0"/>
              <a:pPr/>
              <a:t>‹#›</a:t>
            </a:fld>
            <a:endParaRPr lang="en-US" dirty="0"/>
          </a:p>
        </p:txBody>
      </p:sp>
    </p:spTree>
    <p:extLst>
      <p:ext uri="{BB962C8B-B14F-4D97-AF65-F5344CB8AC3E}">
        <p14:creationId xmlns:p14="http://schemas.microsoft.com/office/powerpoint/2010/main" val="170876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3F67-D425-4042-92A4-0569D0BA5339}"/>
              </a:ext>
            </a:extLst>
          </p:cNvPr>
          <p:cNvSpPr>
            <a:spLocks noGrp="1"/>
          </p:cNvSpPr>
          <p:nvPr>
            <p:ph type="ctrTitle"/>
          </p:nvPr>
        </p:nvSpPr>
        <p:spPr/>
        <p:txBody>
          <a:bodyPr>
            <a:normAutofit fontScale="90000"/>
          </a:bodyPr>
          <a:lstStyle/>
          <a:p>
            <a:r>
              <a:rPr lang="en-US" sz="4000" dirty="0"/>
              <a:t>Human Exploration Supportability Analysis</a:t>
            </a:r>
            <a:br>
              <a:rPr lang="en-US" dirty="0"/>
            </a:br>
            <a:br>
              <a:rPr lang="en-US" dirty="0"/>
            </a:br>
            <a:r>
              <a:rPr lang="en-US" sz="1800" dirty="0"/>
              <a:t>Andrew Owens</a:t>
            </a:r>
            <a:br>
              <a:rPr lang="en-US" sz="1600" dirty="0"/>
            </a:br>
            <a:r>
              <a:rPr lang="en-US" sz="1600" b="0" dirty="0"/>
              <a:t>Space Mission Analysis Branch</a:t>
            </a:r>
            <a:br>
              <a:rPr lang="en-US" sz="1600" b="0" dirty="0"/>
            </a:br>
            <a:r>
              <a:rPr lang="en-US" sz="1600" b="0" dirty="0"/>
              <a:t>Strategic Analysis and Concepts Directorate</a:t>
            </a:r>
            <a:br>
              <a:rPr lang="en-US" sz="1600" b="0" dirty="0"/>
            </a:br>
            <a:r>
              <a:rPr lang="en-US" sz="1600" b="0" dirty="0"/>
              <a:t>NASA Langley Research Center</a:t>
            </a:r>
            <a:br>
              <a:rPr lang="en-US" sz="1600" b="0" dirty="0"/>
            </a:br>
            <a:br>
              <a:rPr lang="en-US" sz="1600" b="0" dirty="0"/>
            </a:br>
            <a:r>
              <a:rPr lang="en-US" sz="1400" b="0" i="1" dirty="0"/>
              <a:t>SACD Risk Workshop</a:t>
            </a:r>
            <a:br>
              <a:rPr lang="en-US" sz="1400" b="0" i="1" dirty="0"/>
            </a:br>
            <a:r>
              <a:rPr lang="en-US" sz="1400" b="0" i="1" dirty="0"/>
              <a:t>August 10, 2022</a:t>
            </a:r>
            <a:endParaRPr lang="en-US" b="0" i="1" dirty="0"/>
          </a:p>
        </p:txBody>
      </p:sp>
    </p:spTree>
    <p:extLst>
      <p:ext uri="{BB962C8B-B14F-4D97-AF65-F5344CB8AC3E}">
        <p14:creationId xmlns:p14="http://schemas.microsoft.com/office/powerpoint/2010/main" val="35913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78A7-A86B-42E5-A075-142D9AC192AB}"/>
              </a:ext>
            </a:extLst>
          </p:cNvPr>
          <p:cNvSpPr>
            <a:spLocks noGrp="1"/>
          </p:cNvSpPr>
          <p:nvPr>
            <p:ph type="title"/>
          </p:nvPr>
        </p:nvSpPr>
        <p:spPr/>
        <p:txBody>
          <a:bodyPr>
            <a:normAutofit fontScale="90000"/>
          </a:bodyPr>
          <a:lstStyle/>
          <a:p>
            <a:r>
              <a:rPr lang="en-US" dirty="0"/>
              <a:t>Future Human Exploration Missions</a:t>
            </a:r>
            <a:br>
              <a:rPr lang="en-US" dirty="0"/>
            </a:br>
            <a:r>
              <a:rPr lang="en-US" dirty="0"/>
              <a:t>Face Unprecedented Supportability Challenges</a:t>
            </a:r>
          </a:p>
        </p:txBody>
      </p:sp>
      <p:sp>
        <p:nvSpPr>
          <p:cNvPr id="3" name="Content Placeholder 2">
            <a:extLst>
              <a:ext uri="{FF2B5EF4-FFF2-40B4-BE49-F238E27FC236}">
                <a16:creationId xmlns:a16="http://schemas.microsoft.com/office/drawing/2014/main" id="{4DE12915-4FDE-45D0-B029-04CFE73EB85E}"/>
              </a:ext>
            </a:extLst>
          </p:cNvPr>
          <p:cNvSpPr>
            <a:spLocks noGrp="1"/>
          </p:cNvSpPr>
          <p:nvPr>
            <p:ph idx="1"/>
          </p:nvPr>
        </p:nvSpPr>
        <p:spPr>
          <a:xfrm>
            <a:off x="106680" y="967797"/>
            <a:ext cx="5576570" cy="5592540"/>
          </a:xfrm>
        </p:spPr>
        <p:txBody>
          <a:bodyPr/>
          <a:lstStyle/>
          <a:p>
            <a:r>
              <a:rPr lang="en-US" dirty="0"/>
              <a:t>Current long-duration operations rely on regular resupply and mitigate risk with access to abort</a:t>
            </a:r>
          </a:p>
          <a:p>
            <a:r>
              <a:rPr lang="en-US" dirty="0"/>
              <a:t>Crewed missions beyond Low Earth Orbit (LEO) will not have these options</a:t>
            </a:r>
          </a:p>
          <a:p>
            <a:pPr lvl="1"/>
            <a:r>
              <a:rPr lang="en-US" dirty="0"/>
              <a:t>Long periods of logistical isolation</a:t>
            </a:r>
          </a:p>
          <a:p>
            <a:pPr lvl="1"/>
            <a:r>
              <a:rPr lang="en-US" dirty="0"/>
              <a:t>Limited/existent abort options</a:t>
            </a:r>
          </a:p>
          <a:p>
            <a:r>
              <a:rPr lang="en-US" dirty="0"/>
              <a:t>Mission planning must ensure adequate spares, maintenance items, and crew time to maintain system operations</a:t>
            </a:r>
          </a:p>
          <a:p>
            <a:endParaRPr lang="en-US" dirty="0"/>
          </a:p>
        </p:txBody>
      </p:sp>
      <p:sp>
        <p:nvSpPr>
          <p:cNvPr id="4" name="Date Placeholder 3">
            <a:extLst>
              <a:ext uri="{FF2B5EF4-FFF2-40B4-BE49-F238E27FC236}">
                <a16:creationId xmlns:a16="http://schemas.microsoft.com/office/drawing/2014/main" id="{76939E87-C8AB-42B0-8741-DADD8F7FDA83}"/>
              </a:ext>
            </a:extLst>
          </p:cNvPr>
          <p:cNvSpPr>
            <a:spLocks noGrp="1"/>
          </p:cNvSpPr>
          <p:nvPr>
            <p:ph type="dt" sz="half" idx="10"/>
          </p:nvPr>
        </p:nvSpPr>
        <p:spPr/>
        <p:txBody>
          <a:bodyPr/>
          <a:lstStyle/>
          <a:p>
            <a:r>
              <a:rPr lang="en-US" dirty="0"/>
              <a:t>8/10/2022</a:t>
            </a:r>
          </a:p>
        </p:txBody>
      </p:sp>
      <p:sp>
        <p:nvSpPr>
          <p:cNvPr id="5" name="Slide Number Placeholder 4">
            <a:extLst>
              <a:ext uri="{FF2B5EF4-FFF2-40B4-BE49-F238E27FC236}">
                <a16:creationId xmlns:a16="http://schemas.microsoft.com/office/drawing/2014/main" id="{4EFEC5DA-65FE-46AB-8952-9B47E30C1104}"/>
              </a:ext>
            </a:extLst>
          </p:cNvPr>
          <p:cNvSpPr>
            <a:spLocks noGrp="1"/>
          </p:cNvSpPr>
          <p:nvPr>
            <p:ph type="sldNum" sz="quarter" idx="12"/>
          </p:nvPr>
        </p:nvSpPr>
        <p:spPr/>
        <p:txBody>
          <a:bodyPr/>
          <a:lstStyle/>
          <a:p>
            <a:fld id="{51F1225A-A905-4E23-AABE-403A0515F79B}" type="slidenum">
              <a:rPr lang="en-US" smtClean="0"/>
              <a:t>2</a:t>
            </a:fld>
            <a:endParaRPr lang="en-US"/>
          </a:p>
        </p:txBody>
      </p:sp>
      <p:pic>
        <p:nvPicPr>
          <p:cNvPr id="7" name="Picture 6">
            <a:extLst>
              <a:ext uri="{FF2B5EF4-FFF2-40B4-BE49-F238E27FC236}">
                <a16:creationId xmlns:a16="http://schemas.microsoft.com/office/drawing/2014/main" id="{463A6836-EDA8-45EA-93BE-C3D1F53883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3143" y="2626751"/>
            <a:ext cx="6578600" cy="4048368"/>
          </a:xfrm>
          <a:prstGeom prst="rect">
            <a:avLst/>
          </a:prstGeom>
        </p:spPr>
      </p:pic>
      <p:sp>
        <p:nvSpPr>
          <p:cNvPr id="38" name="TextBox 37">
            <a:extLst>
              <a:ext uri="{FF2B5EF4-FFF2-40B4-BE49-F238E27FC236}">
                <a16:creationId xmlns:a16="http://schemas.microsoft.com/office/drawing/2014/main" id="{46DB7658-4452-43C8-97E0-582553D73285}"/>
              </a:ext>
            </a:extLst>
          </p:cNvPr>
          <p:cNvSpPr txBox="1"/>
          <p:nvPr/>
        </p:nvSpPr>
        <p:spPr>
          <a:xfrm>
            <a:off x="9765206" y="2984653"/>
            <a:ext cx="2345514" cy="215444"/>
          </a:xfrm>
          <a:prstGeom prst="rect">
            <a:avLst/>
          </a:prstGeom>
          <a:noFill/>
        </p:spPr>
        <p:txBody>
          <a:bodyPr wrap="none" rtlCol="0">
            <a:spAutoFit/>
          </a:bodyPr>
          <a:lstStyle/>
          <a:p>
            <a:pPr algn="r"/>
            <a:r>
              <a:rPr lang="en-US" sz="800" i="1" dirty="0">
                <a:solidFill>
                  <a:schemeClr val="bg1">
                    <a:lumMod val="50000"/>
                  </a:schemeClr>
                </a:solidFill>
              </a:rPr>
              <a:t>Includes all human spaceflights up to April 18, 2022.</a:t>
            </a:r>
          </a:p>
        </p:txBody>
      </p:sp>
      <p:sp>
        <p:nvSpPr>
          <p:cNvPr id="39" name="TextBox 38">
            <a:extLst>
              <a:ext uri="{FF2B5EF4-FFF2-40B4-BE49-F238E27FC236}">
                <a16:creationId xmlns:a16="http://schemas.microsoft.com/office/drawing/2014/main" id="{DF271F39-B8FB-4CFD-BA9C-71E0A9258EA0}"/>
              </a:ext>
            </a:extLst>
          </p:cNvPr>
          <p:cNvSpPr txBox="1"/>
          <p:nvPr/>
        </p:nvSpPr>
        <p:spPr>
          <a:xfrm>
            <a:off x="7099300" y="6513095"/>
            <a:ext cx="4635500" cy="338554"/>
          </a:xfrm>
          <a:prstGeom prst="rect">
            <a:avLst/>
          </a:prstGeom>
          <a:noFill/>
        </p:spPr>
        <p:txBody>
          <a:bodyPr wrap="square" rtlCol="0">
            <a:spAutoFit/>
          </a:bodyPr>
          <a:lstStyle/>
          <a:p>
            <a:r>
              <a:rPr lang="en-US" sz="800" dirty="0">
                <a:solidFill>
                  <a:schemeClr val="bg1">
                    <a:lumMod val="50000"/>
                  </a:schemeClr>
                </a:solidFill>
              </a:rPr>
              <a:t>Owens et al. “Integrated Logistics and Supportability Challenges of Sustained Human Lunar Exploration.”  51</a:t>
            </a:r>
            <a:r>
              <a:rPr lang="en-US" sz="800" baseline="30000" dirty="0">
                <a:solidFill>
                  <a:schemeClr val="bg1">
                    <a:lumMod val="50000"/>
                  </a:schemeClr>
                </a:solidFill>
              </a:rPr>
              <a:t>st</a:t>
            </a:r>
            <a:r>
              <a:rPr lang="en-US" sz="800" dirty="0">
                <a:solidFill>
                  <a:schemeClr val="bg1">
                    <a:lumMod val="50000"/>
                  </a:schemeClr>
                </a:solidFill>
              </a:rPr>
              <a:t> International Conference on Environmental Systems, St. Paul, MN, 2022. ICES-2022-90.</a:t>
            </a:r>
          </a:p>
        </p:txBody>
      </p:sp>
      <p:pic>
        <p:nvPicPr>
          <p:cNvPr id="22" name="Picture 21">
            <a:extLst>
              <a:ext uri="{FF2B5EF4-FFF2-40B4-BE49-F238E27FC236}">
                <a16:creationId xmlns:a16="http://schemas.microsoft.com/office/drawing/2014/main" id="{7FADED5A-C6F2-4015-AA4A-1CB8824A85F9}"/>
              </a:ext>
            </a:extLst>
          </p:cNvPr>
          <p:cNvPicPr>
            <a:picLocks noChangeAspect="1"/>
          </p:cNvPicPr>
          <p:nvPr/>
        </p:nvPicPr>
        <p:blipFill>
          <a:blip r:embed="rId4"/>
          <a:stretch>
            <a:fillRect/>
          </a:stretch>
        </p:blipFill>
        <p:spPr>
          <a:xfrm>
            <a:off x="6316541" y="1010780"/>
            <a:ext cx="5705204" cy="1624743"/>
          </a:xfrm>
          <a:prstGeom prst="rect">
            <a:avLst/>
          </a:prstGeom>
        </p:spPr>
      </p:pic>
      <p:sp>
        <p:nvSpPr>
          <p:cNvPr id="23" name="TextBox 22">
            <a:extLst>
              <a:ext uri="{FF2B5EF4-FFF2-40B4-BE49-F238E27FC236}">
                <a16:creationId xmlns:a16="http://schemas.microsoft.com/office/drawing/2014/main" id="{FD93CEB3-9EE3-47F4-9324-EB3CA60B7C1A}"/>
              </a:ext>
            </a:extLst>
          </p:cNvPr>
          <p:cNvSpPr txBox="1"/>
          <p:nvPr/>
        </p:nvSpPr>
        <p:spPr>
          <a:xfrm>
            <a:off x="9740549" y="3549228"/>
            <a:ext cx="2046073" cy="461665"/>
          </a:xfrm>
          <a:prstGeom prst="rect">
            <a:avLst/>
          </a:prstGeom>
          <a:noFill/>
        </p:spPr>
        <p:txBody>
          <a:bodyPr wrap="none" rtlCol="0">
            <a:spAutoFit/>
          </a:bodyPr>
          <a:lstStyle/>
          <a:p>
            <a:r>
              <a:rPr lang="en-US" sz="1200" b="1" dirty="0"/>
              <a:t>LEO Endurance Record:</a:t>
            </a:r>
            <a:r>
              <a:rPr lang="en-US" sz="1200" dirty="0"/>
              <a:t> 182 d</a:t>
            </a:r>
            <a:br>
              <a:rPr lang="en-US" sz="1200" dirty="0"/>
            </a:br>
            <a:r>
              <a:rPr lang="en-US" sz="1200" dirty="0"/>
              <a:t>(Tiangong, April 15, 2022)</a:t>
            </a:r>
          </a:p>
        </p:txBody>
      </p:sp>
      <p:sp>
        <p:nvSpPr>
          <p:cNvPr id="24" name="TextBox 23">
            <a:extLst>
              <a:ext uri="{FF2B5EF4-FFF2-40B4-BE49-F238E27FC236}">
                <a16:creationId xmlns:a16="http://schemas.microsoft.com/office/drawing/2014/main" id="{8FC839B8-D95E-4BBA-8445-B73B6A31B67B}"/>
              </a:ext>
            </a:extLst>
          </p:cNvPr>
          <p:cNvSpPr txBox="1"/>
          <p:nvPr/>
        </p:nvSpPr>
        <p:spPr>
          <a:xfrm>
            <a:off x="6316541" y="4526435"/>
            <a:ext cx="1385500" cy="830997"/>
          </a:xfrm>
          <a:prstGeom prst="rect">
            <a:avLst/>
          </a:prstGeom>
          <a:noFill/>
        </p:spPr>
        <p:txBody>
          <a:bodyPr wrap="square" rtlCol="0">
            <a:spAutoFit/>
          </a:bodyPr>
          <a:lstStyle/>
          <a:p>
            <a:r>
              <a:rPr lang="en-US" sz="1200" b="1" dirty="0"/>
              <a:t>Lunar Endurance Record:</a:t>
            </a:r>
            <a:r>
              <a:rPr lang="en-US" sz="1200" dirty="0"/>
              <a:t> 12.5 d</a:t>
            </a:r>
            <a:br>
              <a:rPr lang="en-US" sz="1200" dirty="0"/>
            </a:br>
            <a:r>
              <a:rPr lang="en-US" sz="1200" dirty="0"/>
              <a:t>(Apollo 17,</a:t>
            </a:r>
            <a:br>
              <a:rPr lang="en-US" sz="1200" dirty="0"/>
            </a:br>
            <a:r>
              <a:rPr lang="en-US" sz="1200" dirty="0"/>
              <a:t>Dec 19, 1972)</a:t>
            </a:r>
          </a:p>
        </p:txBody>
      </p:sp>
      <p:cxnSp>
        <p:nvCxnSpPr>
          <p:cNvPr id="25" name="Straight Arrow Connector 24">
            <a:extLst>
              <a:ext uri="{FF2B5EF4-FFF2-40B4-BE49-F238E27FC236}">
                <a16:creationId xmlns:a16="http://schemas.microsoft.com/office/drawing/2014/main" id="{59784AEB-BCD5-43E3-98F3-811065F6D886}"/>
              </a:ext>
            </a:extLst>
          </p:cNvPr>
          <p:cNvCxnSpPr>
            <a:cxnSpLocks/>
          </p:cNvCxnSpPr>
          <p:nvPr/>
        </p:nvCxnSpPr>
        <p:spPr>
          <a:xfrm>
            <a:off x="7213600" y="5357432"/>
            <a:ext cx="258128" cy="489788"/>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5B8B66F2-6593-4E15-9E8E-4882C2A5EDA4}"/>
              </a:ext>
            </a:extLst>
          </p:cNvPr>
          <p:cNvCxnSpPr>
            <a:cxnSpLocks/>
          </p:cNvCxnSpPr>
          <p:nvPr/>
        </p:nvCxnSpPr>
        <p:spPr>
          <a:xfrm flipV="1">
            <a:off x="11514035" y="3328451"/>
            <a:ext cx="246955" cy="271577"/>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788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78A7-A86B-42E5-A075-142D9AC192AB}"/>
              </a:ext>
            </a:extLst>
          </p:cNvPr>
          <p:cNvSpPr>
            <a:spLocks noGrp="1"/>
          </p:cNvSpPr>
          <p:nvPr>
            <p:ph type="title"/>
          </p:nvPr>
        </p:nvSpPr>
        <p:spPr/>
        <p:txBody>
          <a:bodyPr>
            <a:normAutofit fontScale="90000"/>
          </a:bodyPr>
          <a:lstStyle/>
          <a:p>
            <a:r>
              <a:rPr lang="en-US" dirty="0"/>
              <a:t>Future Human Exploration Missions</a:t>
            </a:r>
            <a:br>
              <a:rPr lang="en-US" dirty="0"/>
            </a:br>
            <a:r>
              <a:rPr lang="en-US" dirty="0"/>
              <a:t>Face Unprecedented Supportability Challenges</a:t>
            </a:r>
          </a:p>
        </p:txBody>
      </p:sp>
      <p:sp>
        <p:nvSpPr>
          <p:cNvPr id="3" name="Content Placeholder 2">
            <a:extLst>
              <a:ext uri="{FF2B5EF4-FFF2-40B4-BE49-F238E27FC236}">
                <a16:creationId xmlns:a16="http://schemas.microsoft.com/office/drawing/2014/main" id="{4DE12915-4FDE-45D0-B029-04CFE73EB85E}"/>
              </a:ext>
            </a:extLst>
          </p:cNvPr>
          <p:cNvSpPr>
            <a:spLocks noGrp="1"/>
          </p:cNvSpPr>
          <p:nvPr>
            <p:ph idx="1"/>
          </p:nvPr>
        </p:nvSpPr>
        <p:spPr>
          <a:xfrm>
            <a:off x="106680" y="967797"/>
            <a:ext cx="5576570" cy="5592540"/>
          </a:xfrm>
        </p:spPr>
        <p:txBody>
          <a:bodyPr/>
          <a:lstStyle/>
          <a:p>
            <a:r>
              <a:rPr lang="en-US" dirty="0"/>
              <a:t>Current long-duration operations rely on regular resupply and mitigate risk with access to abort</a:t>
            </a:r>
          </a:p>
          <a:p>
            <a:r>
              <a:rPr lang="en-US" dirty="0"/>
              <a:t>Crewed missions beyond Low Earth Orbit (LEO) will not have these options</a:t>
            </a:r>
          </a:p>
          <a:p>
            <a:pPr lvl="1"/>
            <a:r>
              <a:rPr lang="en-US" dirty="0"/>
              <a:t>Long periods of logistical isolation</a:t>
            </a:r>
          </a:p>
          <a:p>
            <a:pPr lvl="1"/>
            <a:r>
              <a:rPr lang="en-US" dirty="0"/>
              <a:t>Limited/existent abort options</a:t>
            </a:r>
          </a:p>
          <a:p>
            <a:r>
              <a:rPr lang="en-US" dirty="0"/>
              <a:t>Mission planning must ensure adequate spares, maintenance items, and crew time to maintain system operations</a:t>
            </a:r>
          </a:p>
          <a:p>
            <a:endParaRPr lang="en-US" dirty="0"/>
          </a:p>
        </p:txBody>
      </p:sp>
      <p:sp>
        <p:nvSpPr>
          <p:cNvPr id="4" name="Date Placeholder 3">
            <a:extLst>
              <a:ext uri="{FF2B5EF4-FFF2-40B4-BE49-F238E27FC236}">
                <a16:creationId xmlns:a16="http://schemas.microsoft.com/office/drawing/2014/main" id="{76939E87-C8AB-42B0-8741-DADD8F7FDA83}"/>
              </a:ext>
            </a:extLst>
          </p:cNvPr>
          <p:cNvSpPr>
            <a:spLocks noGrp="1"/>
          </p:cNvSpPr>
          <p:nvPr>
            <p:ph type="dt" sz="half" idx="10"/>
          </p:nvPr>
        </p:nvSpPr>
        <p:spPr/>
        <p:txBody>
          <a:bodyPr/>
          <a:lstStyle/>
          <a:p>
            <a:r>
              <a:rPr lang="en-US" dirty="0"/>
              <a:t>8/10/2022</a:t>
            </a:r>
          </a:p>
        </p:txBody>
      </p:sp>
      <p:sp>
        <p:nvSpPr>
          <p:cNvPr id="5" name="Slide Number Placeholder 4">
            <a:extLst>
              <a:ext uri="{FF2B5EF4-FFF2-40B4-BE49-F238E27FC236}">
                <a16:creationId xmlns:a16="http://schemas.microsoft.com/office/drawing/2014/main" id="{4EFEC5DA-65FE-46AB-8952-9B47E30C1104}"/>
              </a:ext>
            </a:extLst>
          </p:cNvPr>
          <p:cNvSpPr>
            <a:spLocks noGrp="1"/>
          </p:cNvSpPr>
          <p:nvPr>
            <p:ph type="sldNum" sz="quarter" idx="12"/>
          </p:nvPr>
        </p:nvSpPr>
        <p:spPr/>
        <p:txBody>
          <a:bodyPr/>
          <a:lstStyle/>
          <a:p>
            <a:fld id="{51F1225A-A905-4E23-AABE-403A0515F79B}" type="slidenum">
              <a:rPr lang="en-US" smtClean="0"/>
              <a:t>3</a:t>
            </a:fld>
            <a:endParaRPr lang="en-US"/>
          </a:p>
        </p:txBody>
      </p:sp>
      <p:pic>
        <p:nvPicPr>
          <p:cNvPr id="7" name="Picture 6">
            <a:extLst>
              <a:ext uri="{FF2B5EF4-FFF2-40B4-BE49-F238E27FC236}">
                <a16:creationId xmlns:a16="http://schemas.microsoft.com/office/drawing/2014/main" id="{463A6836-EDA8-45EA-93BE-C3D1F53883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13143" y="2626751"/>
            <a:ext cx="6578600" cy="4048368"/>
          </a:xfrm>
          <a:prstGeom prst="rect">
            <a:avLst/>
          </a:prstGeom>
        </p:spPr>
      </p:pic>
      <p:sp>
        <p:nvSpPr>
          <p:cNvPr id="33" name="TextBox 32">
            <a:extLst>
              <a:ext uri="{FF2B5EF4-FFF2-40B4-BE49-F238E27FC236}">
                <a16:creationId xmlns:a16="http://schemas.microsoft.com/office/drawing/2014/main" id="{EE9DE75C-16A6-4CB4-B2B8-A64545EC272C}"/>
              </a:ext>
            </a:extLst>
          </p:cNvPr>
          <p:cNvSpPr txBox="1"/>
          <p:nvPr/>
        </p:nvSpPr>
        <p:spPr>
          <a:xfrm>
            <a:off x="10185981" y="5510946"/>
            <a:ext cx="1422184" cy="338554"/>
          </a:xfrm>
          <a:prstGeom prst="rect">
            <a:avLst/>
          </a:prstGeom>
          <a:noFill/>
        </p:spPr>
        <p:txBody>
          <a:bodyPr wrap="none" rtlCol="0">
            <a:spAutoFit/>
          </a:bodyPr>
          <a:lstStyle/>
          <a:p>
            <a:r>
              <a:rPr lang="en-US" sz="800" b="1" dirty="0"/>
              <a:t>LEO Endurance Record:</a:t>
            </a:r>
            <a:r>
              <a:rPr lang="en-US" sz="800" dirty="0"/>
              <a:t> 182 d</a:t>
            </a:r>
            <a:br>
              <a:rPr lang="en-US" sz="800" dirty="0"/>
            </a:br>
            <a:r>
              <a:rPr lang="en-US" sz="800" dirty="0"/>
              <a:t>(Tiangong, April 15, 2022)</a:t>
            </a:r>
          </a:p>
        </p:txBody>
      </p:sp>
      <p:sp>
        <p:nvSpPr>
          <p:cNvPr id="34" name="TextBox 33">
            <a:extLst>
              <a:ext uri="{FF2B5EF4-FFF2-40B4-BE49-F238E27FC236}">
                <a16:creationId xmlns:a16="http://schemas.microsoft.com/office/drawing/2014/main" id="{37DE05A8-5D0B-47CA-990C-132D43EF9911}"/>
              </a:ext>
            </a:extLst>
          </p:cNvPr>
          <p:cNvSpPr txBox="1"/>
          <p:nvPr/>
        </p:nvSpPr>
        <p:spPr>
          <a:xfrm>
            <a:off x="6427918" y="5561849"/>
            <a:ext cx="1490822" cy="338554"/>
          </a:xfrm>
          <a:prstGeom prst="rect">
            <a:avLst/>
          </a:prstGeom>
          <a:noFill/>
        </p:spPr>
        <p:txBody>
          <a:bodyPr wrap="square" rtlCol="0">
            <a:spAutoFit/>
          </a:bodyPr>
          <a:lstStyle/>
          <a:p>
            <a:r>
              <a:rPr lang="en-US" sz="800" b="1" dirty="0"/>
              <a:t>Lunar Endurance Record:</a:t>
            </a:r>
            <a:r>
              <a:rPr lang="en-US" sz="800" dirty="0"/>
              <a:t> 2.5 d</a:t>
            </a:r>
            <a:br>
              <a:rPr lang="en-US" sz="800" dirty="0"/>
            </a:br>
            <a:r>
              <a:rPr lang="en-US" sz="800" dirty="0"/>
              <a:t>(Apollo 17, Dec 19, 1972)</a:t>
            </a:r>
          </a:p>
        </p:txBody>
      </p:sp>
      <p:cxnSp>
        <p:nvCxnSpPr>
          <p:cNvPr id="35" name="Straight Arrow Connector 34">
            <a:extLst>
              <a:ext uri="{FF2B5EF4-FFF2-40B4-BE49-F238E27FC236}">
                <a16:creationId xmlns:a16="http://schemas.microsoft.com/office/drawing/2014/main" id="{332AF3D6-DDD8-4A31-982D-BCD4A5CE69D2}"/>
              </a:ext>
            </a:extLst>
          </p:cNvPr>
          <p:cNvCxnSpPr>
            <a:cxnSpLocks/>
          </p:cNvCxnSpPr>
          <p:nvPr/>
        </p:nvCxnSpPr>
        <p:spPr>
          <a:xfrm>
            <a:off x="7423150" y="5873750"/>
            <a:ext cx="112078" cy="157620"/>
          </a:xfrm>
          <a:prstGeom prst="straightConnector1">
            <a:avLst/>
          </a:prstGeom>
          <a:ln w="12700">
            <a:headEnd type="none" w="med" len="med"/>
            <a:tailEnd type="arrow" w="sm" len="sm"/>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DBA7BC81-A6CC-42A5-B720-C524FEA6A927}"/>
              </a:ext>
            </a:extLst>
          </p:cNvPr>
          <p:cNvCxnSpPr>
            <a:cxnSpLocks/>
          </p:cNvCxnSpPr>
          <p:nvPr/>
        </p:nvCxnSpPr>
        <p:spPr>
          <a:xfrm>
            <a:off x="11544300" y="5626100"/>
            <a:ext cx="229330" cy="12865"/>
          </a:xfrm>
          <a:prstGeom prst="straightConnector1">
            <a:avLst/>
          </a:prstGeom>
          <a:ln w="12700">
            <a:headEnd type="none" w="med" len="med"/>
            <a:tailEnd type="arrow" w="sm" len="sm"/>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46DB7658-4452-43C8-97E0-582553D73285}"/>
              </a:ext>
            </a:extLst>
          </p:cNvPr>
          <p:cNvSpPr txBox="1"/>
          <p:nvPr/>
        </p:nvSpPr>
        <p:spPr>
          <a:xfrm>
            <a:off x="9765206" y="2984653"/>
            <a:ext cx="2345514" cy="215444"/>
          </a:xfrm>
          <a:prstGeom prst="rect">
            <a:avLst/>
          </a:prstGeom>
          <a:noFill/>
        </p:spPr>
        <p:txBody>
          <a:bodyPr wrap="none" rtlCol="0">
            <a:spAutoFit/>
          </a:bodyPr>
          <a:lstStyle/>
          <a:p>
            <a:pPr algn="r"/>
            <a:r>
              <a:rPr lang="en-US" sz="800" i="1" dirty="0">
                <a:solidFill>
                  <a:schemeClr val="bg1">
                    <a:lumMod val="50000"/>
                  </a:schemeClr>
                </a:solidFill>
              </a:rPr>
              <a:t>Includes all human spaceflights up to April 18, 2022.</a:t>
            </a:r>
          </a:p>
        </p:txBody>
      </p:sp>
      <p:sp>
        <p:nvSpPr>
          <p:cNvPr id="39" name="TextBox 38">
            <a:extLst>
              <a:ext uri="{FF2B5EF4-FFF2-40B4-BE49-F238E27FC236}">
                <a16:creationId xmlns:a16="http://schemas.microsoft.com/office/drawing/2014/main" id="{DF271F39-B8FB-4CFD-BA9C-71E0A9258EA0}"/>
              </a:ext>
            </a:extLst>
          </p:cNvPr>
          <p:cNvSpPr txBox="1"/>
          <p:nvPr/>
        </p:nvSpPr>
        <p:spPr>
          <a:xfrm>
            <a:off x="7099300" y="6513095"/>
            <a:ext cx="4635500" cy="338554"/>
          </a:xfrm>
          <a:prstGeom prst="rect">
            <a:avLst/>
          </a:prstGeom>
          <a:noFill/>
        </p:spPr>
        <p:txBody>
          <a:bodyPr wrap="square" rtlCol="0">
            <a:spAutoFit/>
          </a:bodyPr>
          <a:lstStyle/>
          <a:p>
            <a:r>
              <a:rPr lang="en-US" sz="800" dirty="0">
                <a:solidFill>
                  <a:schemeClr val="bg1">
                    <a:lumMod val="50000"/>
                  </a:schemeClr>
                </a:solidFill>
              </a:rPr>
              <a:t>Owens et al. “Integrated Logistics and Supportability Challenges of Sustained Human Lunar Exploration.”  51</a:t>
            </a:r>
            <a:r>
              <a:rPr lang="en-US" sz="800" baseline="30000" dirty="0">
                <a:solidFill>
                  <a:schemeClr val="bg1">
                    <a:lumMod val="50000"/>
                  </a:schemeClr>
                </a:solidFill>
              </a:rPr>
              <a:t>st</a:t>
            </a:r>
            <a:r>
              <a:rPr lang="en-US" sz="800" dirty="0">
                <a:solidFill>
                  <a:schemeClr val="bg1">
                    <a:lumMod val="50000"/>
                  </a:schemeClr>
                </a:solidFill>
              </a:rPr>
              <a:t> International Conference on Environmental Systems, St. Paul, MN, 2022. ICES-2022-90.</a:t>
            </a:r>
          </a:p>
        </p:txBody>
      </p:sp>
      <p:sp>
        <p:nvSpPr>
          <p:cNvPr id="17" name="TextBox 16">
            <a:extLst>
              <a:ext uri="{FF2B5EF4-FFF2-40B4-BE49-F238E27FC236}">
                <a16:creationId xmlns:a16="http://schemas.microsoft.com/office/drawing/2014/main" id="{8754DD3D-140A-4D29-BBD1-BDDFF456F0D7}"/>
              </a:ext>
            </a:extLst>
          </p:cNvPr>
          <p:cNvSpPr txBox="1"/>
          <p:nvPr/>
        </p:nvSpPr>
        <p:spPr>
          <a:xfrm>
            <a:off x="9618766" y="3536349"/>
            <a:ext cx="2234572" cy="646331"/>
          </a:xfrm>
          <a:prstGeom prst="rect">
            <a:avLst/>
          </a:prstGeom>
          <a:solidFill>
            <a:schemeClr val="bg1">
              <a:alpha val="50000"/>
            </a:schemeClr>
          </a:solidFill>
        </p:spPr>
        <p:txBody>
          <a:bodyPr wrap="square" lIns="0" tIns="0" rIns="0" bIns="0" rtlCol="0">
            <a:spAutoFit/>
          </a:bodyPr>
          <a:lstStyle/>
          <a:p>
            <a:r>
              <a:rPr lang="en-US" sz="1050" b="1" dirty="0"/>
              <a:t>Crewed Mars mission endurance range: </a:t>
            </a:r>
            <a:r>
              <a:rPr lang="en-US" sz="1050" b="1" dirty="0">
                <a:solidFill>
                  <a:srgbClr val="FF1923"/>
                </a:solidFill>
              </a:rPr>
              <a:t>700-1,200 days</a:t>
            </a:r>
            <a:br>
              <a:rPr lang="en-US" sz="1050" dirty="0"/>
            </a:br>
            <a:r>
              <a:rPr lang="en-US" sz="1050" i="1" dirty="0"/>
              <a:t>(Shorter missions require exponentially more propellant)</a:t>
            </a:r>
          </a:p>
        </p:txBody>
      </p:sp>
      <p:cxnSp>
        <p:nvCxnSpPr>
          <p:cNvPr id="18" name="Straight Arrow Connector 17">
            <a:extLst>
              <a:ext uri="{FF2B5EF4-FFF2-40B4-BE49-F238E27FC236}">
                <a16:creationId xmlns:a16="http://schemas.microsoft.com/office/drawing/2014/main" id="{2E46DD00-C077-4AD8-9875-D84AEEB6E8FC}"/>
              </a:ext>
            </a:extLst>
          </p:cNvPr>
          <p:cNvCxnSpPr>
            <a:cxnSpLocks/>
          </p:cNvCxnSpPr>
          <p:nvPr/>
        </p:nvCxnSpPr>
        <p:spPr>
          <a:xfrm>
            <a:off x="9553322" y="3300480"/>
            <a:ext cx="0" cy="1067912"/>
          </a:xfrm>
          <a:prstGeom prst="straightConnector1">
            <a:avLst/>
          </a:prstGeom>
          <a:ln>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144B414D-DACE-4C79-BC47-CE5FD36B7AFD}"/>
              </a:ext>
            </a:extLst>
          </p:cNvPr>
          <p:cNvSpPr/>
          <p:nvPr/>
        </p:nvSpPr>
        <p:spPr>
          <a:xfrm>
            <a:off x="757281" y="5277958"/>
            <a:ext cx="4625342" cy="1436164"/>
          </a:xfrm>
          <a:prstGeom prst="round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New approaches are required to mitigate the </a:t>
            </a:r>
            <a:r>
              <a:rPr lang="en-US" sz="2400" b="1" dirty="0">
                <a:solidFill>
                  <a:schemeClr val="accent1"/>
                </a:solidFill>
              </a:rPr>
              <a:t>risk of insufficient maintenance resources for crewed exploration beyond LEO.</a:t>
            </a:r>
            <a:endParaRPr lang="en-US" sz="2400" dirty="0">
              <a:solidFill>
                <a:schemeClr val="accent1"/>
              </a:solidFill>
            </a:endParaRPr>
          </a:p>
        </p:txBody>
      </p:sp>
      <p:pic>
        <p:nvPicPr>
          <p:cNvPr id="22" name="Picture 21">
            <a:extLst>
              <a:ext uri="{FF2B5EF4-FFF2-40B4-BE49-F238E27FC236}">
                <a16:creationId xmlns:a16="http://schemas.microsoft.com/office/drawing/2014/main" id="{7FADED5A-C6F2-4015-AA4A-1CB8824A85F9}"/>
              </a:ext>
            </a:extLst>
          </p:cNvPr>
          <p:cNvPicPr>
            <a:picLocks noChangeAspect="1"/>
          </p:cNvPicPr>
          <p:nvPr/>
        </p:nvPicPr>
        <p:blipFill>
          <a:blip r:embed="rId4"/>
          <a:stretch>
            <a:fillRect/>
          </a:stretch>
        </p:blipFill>
        <p:spPr>
          <a:xfrm>
            <a:off x="6316541" y="1010780"/>
            <a:ext cx="5705204" cy="1624743"/>
          </a:xfrm>
          <a:prstGeom prst="rect">
            <a:avLst/>
          </a:prstGeom>
        </p:spPr>
      </p:pic>
    </p:spTree>
    <p:extLst>
      <p:ext uri="{BB962C8B-B14F-4D97-AF65-F5344CB8AC3E}">
        <p14:creationId xmlns:p14="http://schemas.microsoft.com/office/powerpoint/2010/main" val="282521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D738-8589-4F4C-961E-DDE71573A832}"/>
              </a:ext>
            </a:extLst>
          </p:cNvPr>
          <p:cNvSpPr>
            <a:spLocks noGrp="1"/>
          </p:cNvSpPr>
          <p:nvPr>
            <p:ph type="title"/>
          </p:nvPr>
        </p:nvSpPr>
        <p:spPr/>
        <p:txBody>
          <a:bodyPr>
            <a:normAutofit fontScale="90000"/>
          </a:bodyPr>
          <a:lstStyle/>
          <a:p>
            <a:r>
              <a:rPr lang="en-US" dirty="0"/>
              <a:t>Supportability Analysis Combines Expert Input,</a:t>
            </a:r>
            <a:br>
              <a:rPr lang="en-US" dirty="0"/>
            </a:br>
            <a:r>
              <a:rPr lang="en-US" dirty="0"/>
              <a:t>Historical Data, and Probabilistic Modeling</a:t>
            </a:r>
          </a:p>
        </p:txBody>
      </p:sp>
      <p:sp>
        <p:nvSpPr>
          <p:cNvPr id="4" name="Date Placeholder 3">
            <a:extLst>
              <a:ext uri="{FF2B5EF4-FFF2-40B4-BE49-F238E27FC236}">
                <a16:creationId xmlns:a16="http://schemas.microsoft.com/office/drawing/2014/main" id="{22D2075A-FE16-4EE9-AE0E-8305BB72DE65}"/>
              </a:ext>
            </a:extLst>
          </p:cNvPr>
          <p:cNvSpPr>
            <a:spLocks noGrp="1"/>
          </p:cNvSpPr>
          <p:nvPr>
            <p:ph type="dt" sz="half" idx="10"/>
          </p:nvPr>
        </p:nvSpPr>
        <p:spPr/>
        <p:txBody>
          <a:bodyPr/>
          <a:lstStyle/>
          <a:p>
            <a:r>
              <a:rPr lang="en-US"/>
              <a:t>8/10/2022</a:t>
            </a:r>
            <a:endParaRPr lang="en-US" dirty="0"/>
          </a:p>
        </p:txBody>
      </p:sp>
      <p:sp>
        <p:nvSpPr>
          <p:cNvPr id="5" name="Slide Number Placeholder 4">
            <a:extLst>
              <a:ext uri="{FF2B5EF4-FFF2-40B4-BE49-F238E27FC236}">
                <a16:creationId xmlns:a16="http://schemas.microsoft.com/office/drawing/2014/main" id="{A981FB34-0F3D-4B03-B75C-CF77A122EA8E}"/>
              </a:ext>
            </a:extLst>
          </p:cNvPr>
          <p:cNvSpPr>
            <a:spLocks noGrp="1"/>
          </p:cNvSpPr>
          <p:nvPr>
            <p:ph type="sldNum" sz="quarter" idx="12"/>
          </p:nvPr>
        </p:nvSpPr>
        <p:spPr/>
        <p:txBody>
          <a:bodyPr/>
          <a:lstStyle/>
          <a:p>
            <a:fld id="{51F1225A-A905-4E23-AABE-403A0515F79B}" type="slidenum">
              <a:rPr lang="en-US" smtClean="0"/>
              <a:t>4</a:t>
            </a:fld>
            <a:endParaRPr lang="en-US"/>
          </a:p>
        </p:txBody>
      </p:sp>
      <p:sp>
        <p:nvSpPr>
          <p:cNvPr id="6" name="Rectangle 5">
            <a:extLst>
              <a:ext uri="{FF2B5EF4-FFF2-40B4-BE49-F238E27FC236}">
                <a16:creationId xmlns:a16="http://schemas.microsoft.com/office/drawing/2014/main" id="{92CC44EB-EBA6-4F67-9D92-84DEE95C7589}"/>
              </a:ext>
            </a:extLst>
          </p:cNvPr>
          <p:cNvSpPr/>
          <p:nvPr/>
        </p:nvSpPr>
        <p:spPr>
          <a:xfrm>
            <a:off x="2143125" y="996949"/>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Initial failure rate estimates, with uncertainty</a:t>
            </a:r>
          </a:p>
        </p:txBody>
      </p:sp>
      <p:sp>
        <p:nvSpPr>
          <p:cNvPr id="13" name="Rectangle 12">
            <a:extLst>
              <a:ext uri="{FF2B5EF4-FFF2-40B4-BE49-F238E27FC236}">
                <a16:creationId xmlns:a16="http://schemas.microsoft.com/office/drawing/2014/main" id="{6C79B881-191C-45B6-A4EE-531660A7F9DB}"/>
              </a:ext>
            </a:extLst>
          </p:cNvPr>
          <p:cNvSpPr/>
          <p:nvPr/>
        </p:nvSpPr>
        <p:spPr>
          <a:xfrm>
            <a:off x="1317625" y="5709920"/>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Planned or proposed upgrades</a:t>
            </a:r>
          </a:p>
        </p:txBody>
      </p:sp>
      <p:sp>
        <p:nvSpPr>
          <p:cNvPr id="14" name="Rectangle 13">
            <a:extLst>
              <a:ext uri="{FF2B5EF4-FFF2-40B4-BE49-F238E27FC236}">
                <a16:creationId xmlns:a16="http://schemas.microsoft.com/office/drawing/2014/main" id="{4FB5F535-0327-4800-B2FC-B527958453FD}"/>
              </a:ext>
            </a:extLst>
          </p:cNvPr>
          <p:cNvSpPr/>
          <p:nvPr/>
        </p:nvSpPr>
        <p:spPr>
          <a:xfrm>
            <a:off x="2968625" y="5709920"/>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Planned or proposed testing</a:t>
            </a:r>
          </a:p>
        </p:txBody>
      </p:sp>
      <p:sp>
        <p:nvSpPr>
          <p:cNvPr id="11" name="Rectangle: Rounded Corners 10">
            <a:extLst>
              <a:ext uri="{FF2B5EF4-FFF2-40B4-BE49-F238E27FC236}">
                <a16:creationId xmlns:a16="http://schemas.microsoft.com/office/drawing/2014/main" id="{6AF9FB19-5FA7-465E-9C37-5B28A8D90D64}"/>
              </a:ext>
            </a:extLst>
          </p:cNvPr>
          <p:cNvSpPr/>
          <p:nvPr/>
        </p:nvSpPr>
        <p:spPr>
          <a:xfrm>
            <a:off x="2195513" y="4515879"/>
            <a:ext cx="1355725" cy="6604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Supportability Forecasting</a:t>
            </a:r>
          </a:p>
        </p:txBody>
      </p:sp>
      <p:sp>
        <p:nvSpPr>
          <p:cNvPr id="12" name="Rectangle 11">
            <a:extLst>
              <a:ext uri="{FF2B5EF4-FFF2-40B4-BE49-F238E27FC236}">
                <a16:creationId xmlns:a16="http://schemas.microsoft.com/office/drawing/2014/main" id="{B156B2CD-D7D7-4AA9-9595-496C46AACFDC}"/>
              </a:ext>
            </a:extLst>
          </p:cNvPr>
          <p:cNvSpPr/>
          <p:nvPr/>
        </p:nvSpPr>
        <p:spPr>
          <a:xfrm>
            <a:off x="4108450" y="4500004"/>
            <a:ext cx="1638300" cy="6921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Projected exploration system characteristics</a:t>
            </a:r>
          </a:p>
        </p:txBody>
      </p:sp>
      <p:sp>
        <p:nvSpPr>
          <p:cNvPr id="15" name="Rectangle 14">
            <a:extLst>
              <a:ext uri="{FF2B5EF4-FFF2-40B4-BE49-F238E27FC236}">
                <a16:creationId xmlns:a16="http://schemas.microsoft.com/office/drawing/2014/main" id="{511DCC06-D2A3-4767-A5F2-34D6504B1F0A}"/>
              </a:ext>
            </a:extLst>
          </p:cNvPr>
          <p:cNvSpPr/>
          <p:nvPr/>
        </p:nvSpPr>
        <p:spPr>
          <a:xfrm>
            <a:off x="88900" y="4389034"/>
            <a:ext cx="1638300" cy="914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Initial system characteristics (mass, level of repair, etc.)</a:t>
            </a:r>
          </a:p>
        </p:txBody>
      </p:sp>
      <p:sp>
        <p:nvSpPr>
          <p:cNvPr id="9" name="Rectangle 8">
            <a:extLst>
              <a:ext uri="{FF2B5EF4-FFF2-40B4-BE49-F238E27FC236}">
                <a16:creationId xmlns:a16="http://schemas.microsoft.com/office/drawing/2014/main" id="{5DDE49C2-DDD0-4B13-B5E8-269D049C5899}"/>
              </a:ext>
            </a:extLst>
          </p:cNvPr>
          <p:cNvSpPr/>
          <p:nvPr/>
        </p:nvSpPr>
        <p:spPr>
          <a:xfrm>
            <a:off x="2143125" y="3258339"/>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Updated failure rate estimates, with uncertainty</a:t>
            </a:r>
          </a:p>
        </p:txBody>
      </p:sp>
      <p:sp>
        <p:nvSpPr>
          <p:cNvPr id="17" name="Rectangle: Rounded Corners 16">
            <a:extLst>
              <a:ext uri="{FF2B5EF4-FFF2-40B4-BE49-F238E27FC236}">
                <a16:creationId xmlns:a16="http://schemas.microsoft.com/office/drawing/2014/main" id="{1FC147EB-642D-4EBE-8D66-60A391818A91}"/>
              </a:ext>
            </a:extLst>
          </p:cNvPr>
          <p:cNvSpPr/>
          <p:nvPr/>
        </p:nvSpPr>
        <p:spPr>
          <a:xfrm>
            <a:off x="4249738" y="3290089"/>
            <a:ext cx="1355725" cy="6604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Supportability Analysis</a:t>
            </a:r>
          </a:p>
        </p:txBody>
      </p:sp>
      <p:sp>
        <p:nvSpPr>
          <p:cNvPr id="7" name="Rectangle: Rounded Corners 6">
            <a:extLst>
              <a:ext uri="{FF2B5EF4-FFF2-40B4-BE49-F238E27FC236}">
                <a16:creationId xmlns:a16="http://schemas.microsoft.com/office/drawing/2014/main" id="{A677B489-8D0C-4980-9DFA-57CDBD7462D7}"/>
              </a:ext>
            </a:extLst>
          </p:cNvPr>
          <p:cNvSpPr/>
          <p:nvPr/>
        </p:nvSpPr>
        <p:spPr>
          <a:xfrm>
            <a:off x="2247900" y="2159394"/>
            <a:ext cx="1250950" cy="6604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Bayesian Analysis</a:t>
            </a:r>
          </a:p>
        </p:txBody>
      </p:sp>
      <p:sp>
        <p:nvSpPr>
          <p:cNvPr id="8" name="Rectangle 7">
            <a:extLst>
              <a:ext uri="{FF2B5EF4-FFF2-40B4-BE49-F238E27FC236}">
                <a16:creationId xmlns:a16="http://schemas.microsoft.com/office/drawing/2014/main" id="{31E81536-B324-4C6B-99C6-7A83570FEF28}"/>
              </a:ext>
            </a:extLst>
          </p:cNvPr>
          <p:cNvSpPr/>
          <p:nvPr/>
        </p:nvSpPr>
        <p:spPr>
          <a:xfrm>
            <a:off x="177800" y="2127644"/>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Observed operating time and failures</a:t>
            </a:r>
          </a:p>
        </p:txBody>
      </p:sp>
      <p:sp>
        <p:nvSpPr>
          <p:cNvPr id="18" name="Rectangle 17">
            <a:extLst>
              <a:ext uri="{FF2B5EF4-FFF2-40B4-BE49-F238E27FC236}">
                <a16:creationId xmlns:a16="http://schemas.microsoft.com/office/drawing/2014/main" id="{B500D11D-EF2A-4459-A149-6C303D521787}"/>
              </a:ext>
            </a:extLst>
          </p:cNvPr>
          <p:cNvSpPr/>
          <p:nvPr/>
        </p:nvSpPr>
        <p:spPr>
          <a:xfrm>
            <a:off x="4197350" y="2127644"/>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Mission endurance</a:t>
            </a:r>
          </a:p>
        </p:txBody>
      </p:sp>
      <p:cxnSp>
        <p:nvCxnSpPr>
          <p:cNvPr id="20" name="Straight Arrow Connector 19">
            <a:extLst>
              <a:ext uri="{FF2B5EF4-FFF2-40B4-BE49-F238E27FC236}">
                <a16:creationId xmlns:a16="http://schemas.microsoft.com/office/drawing/2014/main" id="{61887E17-58C3-4F62-A3AC-4668E921CB9C}"/>
              </a:ext>
            </a:extLst>
          </p:cNvPr>
          <p:cNvCxnSpPr>
            <a:cxnSpLocks/>
            <a:stCxn id="6" idx="2"/>
            <a:endCxn id="7" idx="0"/>
          </p:cNvCxnSpPr>
          <p:nvPr/>
        </p:nvCxnSpPr>
        <p:spPr>
          <a:xfrm>
            <a:off x="2873375" y="1720849"/>
            <a:ext cx="0" cy="438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AD8E0A9-AD31-410B-B467-7B0088469BA7}"/>
              </a:ext>
            </a:extLst>
          </p:cNvPr>
          <p:cNvCxnSpPr>
            <a:cxnSpLocks/>
            <a:stCxn id="8" idx="3"/>
            <a:endCxn id="7" idx="1"/>
          </p:cNvCxnSpPr>
          <p:nvPr/>
        </p:nvCxnSpPr>
        <p:spPr>
          <a:xfrm>
            <a:off x="1638300" y="2489594"/>
            <a:ext cx="609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4D407DC-DCC5-4F98-8C62-68C8516BBDC4}"/>
              </a:ext>
            </a:extLst>
          </p:cNvPr>
          <p:cNvCxnSpPr>
            <a:cxnSpLocks/>
            <a:stCxn id="7" idx="2"/>
            <a:endCxn id="9" idx="0"/>
          </p:cNvCxnSpPr>
          <p:nvPr/>
        </p:nvCxnSpPr>
        <p:spPr>
          <a:xfrm>
            <a:off x="2873375" y="2819794"/>
            <a:ext cx="0" cy="438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A1D5D65-8511-4173-A794-4B34CACF7218}"/>
              </a:ext>
            </a:extLst>
          </p:cNvPr>
          <p:cNvCxnSpPr>
            <a:cxnSpLocks/>
            <a:stCxn id="9" idx="2"/>
            <a:endCxn id="11" idx="0"/>
          </p:cNvCxnSpPr>
          <p:nvPr/>
        </p:nvCxnSpPr>
        <p:spPr>
          <a:xfrm>
            <a:off x="2873375" y="3982239"/>
            <a:ext cx="1" cy="533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2B47B7E-CB3C-4C78-A5FB-71C01435A785}"/>
              </a:ext>
            </a:extLst>
          </p:cNvPr>
          <p:cNvCxnSpPr>
            <a:cxnSpLocks/>
            <a:stCxn id="13" idx="0"/>
            <a:endCxn id="11" idx="2"/>
          </p:cNvCxnSpPr>
          <p:nvPr/>
        </p:nvCxnSpPr>
        <p:spPr>
          <a:xfrm flipV="1">
            <a:off x="2047875" y="5176279"/>
            <a:ext cx="825501" cy="533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2BB32FE4-BA2A-4AD0-94BA-5DAD9D959316}"/>
              </a:ext>
            </a:extLst>
          </p:cNvPr>
          <p:cNvCxnSpPr>
            <a:cxnSpLocks/>
            <a:stCxn id="11" idx="3"/>
            <a:endCxn id="12" idx="1"/>
          </p:cNvCxnSpPr>
          <p:nvPr/>
        </p:nvCxnSpPr>
        <p:spPr>
          <a:xfrm>
            <a:off x="3551238" y="4846079"/>
            <a:ext cx="5572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88D3091E-14F9-497A-AA0F-B06487BD2F77}"/>
              </a:ext>
            </a:extLst>
          </p:cNvPr>
          <p:cNvCxnSpPr>
            <a:cxnSpLocks/>
            <a:stCxn id="12" idx="0"/>
            <a:endCxn id="17" idx="2"/>
          </p:cNvCxnSpPr>
          <p:nvPr/>
        </p:nvCxnSpPr>
        <p:spPr>
          <a:xfrm flipV="1">
            <a:off x="4927600" y="3950489"/>
            <a:ext cx="1" cy="549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0BC7DE5D-8E19-4552-BC77-DCC3826A3936}"/>
              </a:ext>
            </a:extLst>
          </p:cNvPr>
          <p:cNvCxnSpPr>
            <a:cxnSpLocks/>
            <a:stCxn id="18" idx="2"/>
            <a:endCxn id="17" idx="0"/>
          </p:cNvCxnSpPr>
          <p:nvPr/>
        </p:nvCxnSpPr>
        <p:spPr>
          <a:xfrm>
            <a:off x="4927600" y="2851544"/>
            <a:ext cx="1" cy="438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82465DE-C467-44AF-BD1B-79F576C625EE}"/>
              </a:ext>
            </a:extLst>
          </p:cNvPr>
          <p:cNvCxnSpPr>
            <a:cxnSpLocks/>
            <a:stCxn id="14" idx="0"/>
            <a:endCxn id="11" idx="2"/>
          </p:cNvCxnSpPr>
          <p:nvPr/>
        </p:nvCxnSpPr>
        <p:spPr>
          <a:xfrm flipH="1" flipV="1">
            <a:off x="2873376" y="5176279"/>
            <a:ext cx="825499" cy="533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7E30758C-9969-47BE-9B12-687326095252}"/>
              </a:ext>
            </a:extLst>
          </p:cNvPr>
          <p:cNvCxnSpPr>
            <a:cxnSpLocks/>
            <a:stCxn id="15" idx="3"/>
            <a:endCxn id="11" idx="1"/>
          </p:cNvCxnSpPr>
          <p:nvPr/>
        </p:nvCxnSpPr>
        <p:spPr>
          <a:xfrm>
            <a:off x="1727200" y="4846079"/>
            <a:ext cx="468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6" name="Picture 65">
            <a:extLst>
              <a:ext uri="{FF2B5EF4-FFF2-40B4-BE49-F238E27FC236}">
                <a16:creationId xmlns:a16="http://schemas.microsoft.com/office/drawing/2014/main" id="{76CF010C-0FEC-4CFC-9000-EE16291F2A8A}"/>
              </a:ext>
            </a:extLst>
          </p:cNvPr>
          <p:cNvPicPr>
            <a:picLocks noChangeAspect="1"/>
          </p:cNvPicPr>
          <p:nvPr/>
        </p:nvPicPr>
        <p:blipFill>
          <a:blip r:embed="rId2"/>
          <a:stretch>
            <a:fillRect/>
          </a:stretch>
        </p:blipFill>
        <p:spPr>
          <a:xfrm>
            <a:off x="7807622" y="1426192"/>
            <a:ext cx="3901778" cy="4230991"/>
          </a:xfrm>
          <a:prstGeom prst="rect">
            <a:avLst/>
          </a:prstGeom>
        </p:spPr>
      </p:pic>
      <p:sp>
        <p:nvSpPr>
          <p:cNvPr id="67" name="TextBox 66">
            <a:extLst>
              <a:ext uri="{FF2B5EF4-FFF2-40B4-BE49-F238E27FC236}">
                <a16:creationId xmlns:a16="http://schemas.microsoft.com/office/drawing/2014/main" id="{25ECB279-F72B-4480-949E-53DB80C67F53}"/>
              </a:ext>
            </a:extLst>
          </p:cNvPr>
          <p:cNvSpPr txBox="1"/>
          <p:nvPr/>
        </p:nvSpPr>
        <p:spPr>
          <a:xfrm rot="16200000">
            <a:off x="6995205" y="3064132"/>
            <a:ext cx="1345433" cy="369332"/>
          </a:xfrm>
          <a:prstGeom prst="rect">
            <a:avLst/>
          </a:prstGeom>
          <a:noFill/>
        </p:spPr>
        <p:txBody>
          <a:bodyPr wrap="none" rtlCol="0">
            <a:spAutoFit/>
          </a:bodyPr>
          <a:lstStyle/>
          <a:p>
            <a:r>
              <a:rPr lang="en-US" dirty="0"/>
              <a:t>Spares Mass</a:t>
            </a:r>
          </a:p>
        </p:txBody>
      </p:sp>
      <p:sp>
        <p:nvSpPr>
          <p:cNvPr id="68" name="TextBox 67">
            <a:extLst>
              <a:ext uri="{FF2B5EF4-FFF2-40B4-BE49-F238E27FC236}">
                <a16:creationId xmlns:a16="http://schemas.microsoft.com/office/drawing/2014/main" id="{2AA4B1FB-EA3D-4B89-B399-B6A9ED91AD03}"/>
              </a:ext>
            </a:extLst>
          </p:cNvPr>
          <p:cNvSpPr txBox="1"/>
          <p:nvPr/>
        </p:nvSpPr>
        <p:spPr>
          <a:xfrm>
            <a:off x="8226098" y="5884287"/>
            <a:ext cx="3073727" cy="369332"/>
          </a:xfrm>
          <a:prstGeom prst="rect">
            <a:avLst/>
          </a:prstGeom>
          <a:noFill/>
        </p:spPr>
        <p:txBody>
          <a:bodyPr wrap="none" rtlCol="0">
            <a:spAutoFit/>
          </a:bodyPr>
          <a:lstStyle/>
          <a:p>
            <a:r>
              <a:rPr lang="en-US" dirty="0"/>
              <a:t>Probability of Sufficiency (POS)</a:t>
            </a:r>
          </a:p>
        </p:txBody>
      </p:sp>
      <p:sp>
        <p:nvSpPr>
          <p:cNvPr id="69" name="TextBox 68">
            <a:extLst>
              <a:ext uri="{FF2B5EF4-FFF2-40B4-BE49-F238E27FC236}">
                <a16:creationId xmlns:a16="http://schemas.microsoft.com/office/drawing/2014/main" id="{4BC8A411-B3AB-4E60-8640-99A639F2E113}"/>
              </a:ext>
            </a:extLst>
          </p:cNvPr>
          <p:cNvSpPr txBox="1"/>
          <p:nvPr/>
        </p:nvSpPr>
        <p:spPr>
          <a:xfrm>
            <a:off x="8092325" y="5610169"/>
            <a:ext cx="356188" cy="253916"/>
          </a:xfrm>
          <a:prstGeom prst="rect">
            <a:avLst/>
          </a:prstGeom>
          <a:noFill/>
        </p:spPr>
        <p:txBody>
          <a:bodyPr wrap="none" rtlCol="0">
            <a:spAutoFit/>
          </a:bodyPr>
          <a:lstStyle/>
          <a:p>
            <a:r>
              <a:rPr lang="en-US" sz="1050" dirty="0"/>
              <a:t>0.1</a:t>
            </a:r>
          </a:p>
        </p:txBody>
      </p:sp>
      <p:sp>
        <p:nvSpPr>
          <p:cNvPr id="70" name="TextBox 69">
            <a:extLst>
              <a:ext uri="{FF2B5EF4-FFF2-40B4-BE49-F238E27FC236}">
                <a16:creationId xmlns:a16="http://schemas.microsoft.com/office/drawing/2014/main" id="{34D3D347-8EEE-414F-937F-793BC9C5BB24}"/>
              </a:ext>
            </a:extLst>
          </p:cNvPr>
          <p:cNvSpPr txBox="1"/>
          <p:nvPr/>
        </p:nvSpPr>
        <p:spPr>
          <a:xfrm>
            <a:off x="7724777" y="5610169"/>
            <a:ext cx="356188" cy="253916"/>
          </a:xfrm>
          <a:prstGeom prst="rect">
            <a:avLst/>
          </a:prstGeom>
          <a:noFill/>
        </p:spPr>
        <p:txBody>
          <a:bodyPr wrap="none" rtlCol="0">
            <a:spAutoFit/>
          </a:bodyPr>
          <a:lstStyle/>
          <a:p>
            <a:r>
              <a:rPr lang="en-US" sz="1050" dirty="0"/>
              <a:t>0.0</a:t>
            </a:r>
          </a:p>
        </p:txBody>
      </p:sp>
      <p:sp>
        <p:nvSpPr>
          <p:cNvPr id="71" name="TextBox 70">
            <a:extLst>
              <a:ext uri="{FF2B5EF4-FFF2-40B4-BE49-F238E27FC236}">
                <a16:creationId xmlns:a16="http://schemas.microsoft.com/office/drawing/2014/main" id="{FB29D4AB-0F8E-4867-AF22-5CF3B61110B5}"/>
              </a:ext>
            </a:extLst>
          </p:cNvPr>
          <p:cNvSpPr txBox="1"/>
          <p:nvPr/>
        </p:nvSpPr>
        <p:spPr>
          <a:xfrm>
            <a:off x="11400253" y="5610169"/>
            <a:ext cx="356188" cy="253916"/>
          </a:xfrm>
          <a:prstGeom prst="rect">
            <a:avLst/>
          </a:prstGeom>
          <a:noFill/>
        </p:spPr>
        <p:txBody>
          <a:bodyPr wrap="none" rtlCol="0">
            <a:spAutoFit/>
          </a:bodyPr>
          <a:lstStyle/>
          <a:p>
            <a:r>
              <a:rPr lang="en-US" sz="1050" dirty="0"/>
              <a:t>1.0</a:t>
            </a:r>
          </a:p>
        </p:txBody>
      </p:sp>
      <p:sp>
        <p:nvSpPr>
          <p:cNvPr id="72" name="TextBox 71">
            <a:extLst>
              <a:ext uri="{FF2B5EF4-FFF2-40B4-BE49-F238E27FC236}">
                <a16:creationId xmlns:a16="http://schemas.microsoft.com/office/drawing/2014/main" id="{E9FB0AA4-937A-4F87-A7AB-04BE73EEFB45}"/>
              </a:ext>
            </a:extLst>
          </p:cNvPr>
          <p:cNvSpPr txBox="1"/>
          <p:nvPr/>
        </p:nvSpPr>
        <p:spPr>
          <a:xfrm>
            <a:off x="8459873" y="5610169"/>
            <a:ext cx="356188" cy="253916"/>
          </a:xfrm>
          <a:prstGeom prst="rect">
            <a:avLst/>
          </a:prstGeom>
          <a:noFill/>
        </p:spPr>
        <p:txBody>
          <a:bodyPr wrap="none" rtlCol="0">
            <a:spAutoFit/>
          </a:bodyPr>
          <a:lstStyle/>
          <a:p>
            <a:r>
              <a:rPr lang="en-US" sz="1050" dirty="0"/>
              <a:t>0.2</a:t>
            </a:r>
          </a:p>
        </p:txBody>
      </p:sp>
      <p:sp>
        <p:nvSpPr>
          <p:cNvPr id="73" name="TextBox 72">
            <a:extLst>
              <a:ext uri="{FF2B5EF4-FFF2-40B4-BE49-F238E27FC236}">
                <a16:creationId xmlns:a16="http://schemas.microsoft.com/office/drawing/2014/main" id="{00FEBBD3-A96C-48E6-98D6-5CC38C80815E}"/>
              </a:ext>
            </a:extLst>
          </p:cNvPr>
          <p:cNvSpPr txBox="1"/>
          <p:nvPr/>
        </p:nvSpPr>
        <p:spPr>
          <a:xfrm>
            <a:off x="8827421" y="5610169"/>
            <a:ext cx="356188" cy="253916"/>
          </a:xfrm>
          <a:prstGeom prst="rect">
            <a:avLst/>
          </a:prstGeom>
          <a:noFill/>
        </p:spPr>
        <p:txBody>
          <a:bodyPr wrap="none" rtlCol="0">
            <a:spAutoFit/>
          </a:bodyPr>
          <a:lstStyle/>
          <a:p>
            <a:r>
              <a:rPr lang="en-US" sz="1050" dirty="0"/>
              <a:t>0.3</a:t>
            </a:r>
          </a:p>
        </p:txBody>
      </p:sp>
      <p:sp>
        <p:nvSpPr>
          <p:cNvPr id="74" name="TextBox 73">
            <a:extLst>
              <a:ext uri="{FF2B5EF4-FFF2-40B4-BE49-F238E27FC236}">
                <a16:creationId xmlns:a16="http://schemas.microsoft.com/office/drawing/2014/main" id="{44CE69D2-67D0-4048-AA56-F230110DC2C4}"/>
              </a:ext>
            </a:extLst>
          </p:cNvPr>
          <p:cNvSpPr txBox="1"/>
          <p:nvPr/>
        </p:nvSpPr>
        <p:spPr>
          <a:xfrm>
            <a:off x="9194969" y="5610169"/>
            <a:ext cx="356188" cy="253916"/>
          </a:xfrm>
          <a:prstGeom prst="rect">
            <a:avLst/>
          </a:prstGeom>
          <a:noFill/>
        </p:spPr>
        <p:txBody>
          <a:bodyPr wrap="none" rtlCol="0">
            <a:spAutoFit/>
          </a:bodyPr>
          <a:lstStyle/>
          <a:p>
            <a:r>
              <a:rPr lang="en-US" sz="1050" dirty="0"/>
              <a:t>0.4</a:t>
            </a:r>
          </a:p>
        </p:txBody>
      </p:sp>
      <p:sp>
        <p:nvSpPr>
          <p:cNvPr id="75" name="TextBox 74">
            <a:extLst>
              <a:ext uri="{FF2B5EF4-FFF2-40B4-BE49-F238E27FC236}">
                <a16:creationId xmlns:a16="http://schemas.microsoft.com/office/drawing/2014/main" id="{A01DD0B9-9AA7-44DF-91F2-F6FD5AEA54C3}"/>
              </a:ext>
            </a:extLst>
          </p:cNvPr>
          <p:cNvSpPr txBox="1"/>
          <p:nvPr/>
        </p:nvSpPr>
        <p:spPr>
          <a:xfrm>
            <a:off x="9562517" y="5610169"/>
            <a:ext cx="356188" cy="253916"/>
          </a:xfrm>
          <a:prstGeom prst="rect">
            <a:avLst/>
          </a:prstGeom>
          <a:noFill/>
        </p:spPr>
        <p:txBody>
          <a:bodyPr wrap="none" rtlCol="0">
            <a:spAutoFit/>
          </a:bodyPr>
          <a:lstStyle/>
          <a:p>
            <a:r>
              <a:rPr lang="en-US" sz="1050" dirty="0"/>
              <a:t>0.5</a:t>
            </a:r>
          </a:p>
        </p:txBody>
      </p:sp>
      <p:sp>
        <p:nvSpPr>
          <p:cNvPr id="76" name="TextBox 75">
            <a:extLst>
              <a:ext uri="{FF2B5EF4-FFF2-40B4-BE49-F238E27FC236}">
                <a16:creationId xmlns:a16="http://schemas.microsoft.com/office/drawing/2014/main" id="{625A590F-F40D-44FF-BAB9-4913B1716961}"/>
              </a:ext>
            </a:extLst>
          </p:cNvPr>
          <p:cNvSpPr txBox="1"/>
          <p:nvPr/>
        </p:nvSpPr>
        <p:spPr>
          <a:xfrm>
            <a:off x="9930065" y="5610169"/>
            <a:ext cx="356188" cy="253916"/>
          </a:xfrm>
          <a:prstGeom prst="rect">
            <a:avLst/>
          </a:prstGeom>
          <a:noFill/>
        </p:spPr>
        <p:txBody>
          <a:bodyPr wrap="none" rtlCol="0">
            <a:spAutoFit/>
          </a:bodyPr>
          <a:lstStyle/>
          <a:p>
            <a:r>
              <a:rPr lang="en-US" sz="1050" dirty="0"/>
              <a:t>0.6</a:t>
            </a:r>
          </a:p>
        </p:txBody>
      </p:sp>
      <p:sp>
        <p:nvSpPr>
          <p:cNvPr id="77" name="TextBox 76">
            <a:extLst>
              <a:ext uri="{FF2B5EF4-FFF2-40B4-BE49-F238E27FC236}">
                <a16:creationId xmlns:a16="http://schemas.microsoft.com/office/drawing/2014/main" id="{F4A27226-1E95-497E-B3AF-6B86DBECFE55}"/>
              </a:ext>
            </a:extLst>
          </p:cNvPr>
          <p:cNvSpPr txBox="1"/>
          <p:nvPr/>
        </p:nvSpPr>
        <p:spPr>
          <a:xfrm>
            <a:off x="10297613" y="5610169"/>
            <a:ext cx="356188" cy="253916"/>
          </a:xfrm>
          <a:prstGeom prst="rect">
            <a:avLst/>
          </a:prstGeom>
          <a:noFill/>
        </p:spPr>
        <p:txBody>
          <a:bodyPr wrap="none" rtlCol="0">
            <a:spAutoFit/>
          </a:bodyPr>
          <a:lstStyle/>
          <a:p>
            <a:r>
              <a:rPr lang="en-US" sz="1050" dirty="0"/>
              <a:t>0.7</a:t>
            </a:r>
          </a:p>
        </p:txBody>
      </p:sp>
      <p:sp>
        <p:nvSpPr>
          <p:cNvPr id="78" name="TextBox 77">
            <a:extLst>
              <a:ext uri="{FF2B5EF4-FFF2-40B4-BE49-F238E27FC236}">
                <a16:creationId xmlns:a16="http://schemas.microsoft.com/office/drawing/2014/main" id="{949DCA65-C6EB-48C3-8F47-6054E4374126}"/>
              </a:ext>
            </a:extLst>
          </p:cNvPr>
          <p:cNvSpPr txBox="1"/>
          <p:nvPr/>
        </p:nvSpPr>
        <p:spPr>
          <a:xfrm>
            <a:off x="10665161" y="5610169"/>
            <a:ext cx="356188" cy="253916"/>
          </a:xfrm>
          <a:prstGeom prst="rect">
            <a:avLst/>
          </a:prstGeom>
          <a:noFill/>
        </p:spPr>
        <p:txBody>
          <a:bodyPr wrap="none" rtlCol="0">
            <a:spAutoFit/>
          </a:bodyPr>
          <a:lstStyle/>
          <a:p>
            <a:r>
              <a:rPr lang="en-US" sz="1050" dirty="0"/>
              <a:t>0.8</a:t>
            </a:r>
          </a:p>
        </p:txBody>
      </p:sp>
      <p:sp>
        <p:nvSpPr>
          <p:cNvPr id="79" name="TextBox 78">
            <a:extLst>
              <a:ext uri="{FF2B5EF4-FFF2-40B4-BE49-F238E27FC236}">
                <a16:creationId xmlns:a16="http://schemas.microsoft.com/office/drawing/2014/main" id="{C87FC2B3-D61C-48D5-84EC-65AE07016137}"/>
              </a:ext>
            </a:extLst>
          </p:cNvPr>
          <p:cNvSpPr txBox="1"/>
          <p:nvPr/>
        </p:nvSpPr>
        <p:spPr>
          <a:xfrm>
            <a:off x="11032709" y="5610169"/>
            <a:ext cx="356188" cy="253916"/>
          </a:xfrm>
          <a:prstGeom prst="rect">
            <a:avLst/>
          </a:prstGeom>
          <a:noFill/>
        </p:spPr>
        <p:txBody>
          <a:bodyPr wrap="none" rtlCol="0">
            <a:spAutoFit/>
          </a:bodyPr>
          <a:lstStyle/>
          <a:p>
            <a:r>
              <a:rPr lang="en-US" sz="1050" dirty="0"/>
              <a:t>0.9</a:t>
            </a:r>
          </a:p>
        </p:txBody>
      </p:sp>
      <p:sp>
        <p:nvSpPr>
          <p:cNvPr id="80" name="Right Arrow 4">
            <a:extLst>
              <a:ext uri="{FF2B5EF4-FFF2-40B4-BE49-F238E27FC236}">
                <a16:creationId xmlns:a16="http://schemas.microsoft.com/office/drawing/2014/main" id="{2298B24D-65A0-4320-B52F-BB9944AB6088}"/>
              </a:ext>
            </a:extLst>
          </p:cNvPr>
          <p:cNvSpPr/>
          <p:nvPr/>
        </p:nvSpPr>
        <p:spPr>
          <a:xfrm>
            <a:off x="7974062" y="6210963"/>
            <a:ext cx="3685881" cy="190592"/>
          </a:xfrm>
          <a:prstGeom prst="rightArrow">
            <a:avLst/>
          </a:prstGeom>
          <a:gradFill flip="none" rotWithShape="1">
            <a:gsLst>
              <a:gs pos="100000">
                <a:srgbClr val="FF0000"/>
              </a:gs>
              <a:gs pos="0">
                <a:schemeClr val="bg1"/>
              </a:gs>
            </a:gsLst>
            <a:lin ang="10800000" scaled="1"/>
            <a:tileRect/>
          </a:gradFill>
          <a:ln w="6350">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1" name="TextBox 80">
            <a:extLst>
              <a:ext uri="{FF2B5EF4-FFF2-40B4-BE49-F238E27FC236}">
                <a16:creationId xmlns:a16="http://schemas.microsoft.com/office/drawing/2014/main" id="{45296CD9-08D5-4471-999D-28051973ECFC}"/>
              </a:ext>
            </a:extLst>
          </p:cNvPr>
          <p:cNvSpPr txBox="1"/>
          <p:nvPr/>
        </p:nvSpPr>
        <p:spPr>
          <a:xfrm>
            <a:off x="7589887" y="6352036"/>
            <a:ext cx="846707" cy="246221"/>
          </a:xfrm>
          <a:prstGeom prst="rect">
            <a:avLst/>
          </a:prstGeom>
          <a:noFill/>
        </p:spPr>
        <p:txBody>
          <a:bodyPr wrap="none" rtlCol="0">
            <a:spAutoFit/>
          </a:bodyPr>
          <a:lstStyle/>
          <a:p>
            <a:r>
              <a:rPr lang="en-US" sz="1000" i="1" dirty="0">
                <a:latin typeface="Arial"/>
                <a:cs typeface="Arial"/>
              </a:rPr>
              <a:t>Higher Risk</a:t>
            </a:r>
          </a:p>
        </p:txBody>
      </p:sp>
      <p:sp>
        <p:nvSpPr>
          <p:cNvPr id="82" name="TextBox 81">
            <a:extLst>
              <a:ext uri="{FF2B5EF4-FFF2-40B4-BE49-F238E27FC236}">
                <a16:creationId xmlns:a16="http://schemas.microsoft.com/office/drawing/2014/main" id="{A3D1CAC2-5E65-427C-95ED-52F874655A62}"/>
              </a:ext>
            </a:extLst>
          </p:cNvPr>
          <p:cNvSpPr txBox="1"/>
          <p:nvPr/>
        </p:nvSpPr>
        <p:spPr>
          <a:xfrm>
            <a:off x="11177121" y="6352036"/>
            <a:ext cx="817853" cy="246221"/>
          </a:xfrm>
          <a:prstGeom prst="rect">
            <a:avLst/>
          </a:prstGeom>
          <a:noFill/>
        </p:spPr>
        <p:txBody>
          <a:bodyPr wrap="none" rtlCol="0">
            <a:spAutoFit/>
          </a:bodyPr>
          <a:lstStyle/>
          <a:p>
            <a:r>
              <a:rPr lang="en-US" sz="1000" i="1">
                <a:latin typeface="Arial"/>
                <a:cs typeface="Arial"/>
              </a:rPr>
              <a:t>Lower Risk</a:t>
            </a:r>
          </a:p>
        </p:txBody>
      </p:sp>
      <p:sp>
        <p:nvSpPr>
          <p:cNvPr id="83" name="Right Arrow 4">
            <a:extLst>
              <a:ext uri="{FF2B5EF4-FFF2-40B4-BE49-F238E27FC236}">
                <a16:creationId xmlns:a16="http://schemas.microsoft.com/office/drawing/2014/main" id="{DFD5511C-851B-42FF-8A1E-34D4776FCB69}"/>
              </a:ext>
            </a:extLst>
          </p:cNvPr>
          <p:cNvSpPr/>
          <p:nvPr/>
        </p:nvSpPr>
        <p:spPr>
          <a:xfrm rot="5400000">
            <a:off x="9842464" y="3463329"/>
            <a:ext cx="4100545" cy="190592"/>
          </a:xfrm>
          <a:prstGeom prst="rightArrow">
            <a:avLst/>
          </a:prstGeom>
          <a:gradFill flip="none" rotWithShape="1">
            <a:gsLst>
              <a:gs pos="100000">
                <a:srgbClr val="FF0000"/>
              </a:gs>
              <a:gs pos="0">
                <a:schemeClr val="bg1"/>
              </a:gs>
            </a:gsLst>
            <a:lin ang="10800000" scaled="1"/>
            <a:tileRect/>
          </a:gradFill>
          <a:ln w="6350">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4" name="TextBox 83">
            <a:extLst>
              <a:ext uri="{FF2B5EF4-FFF2-40B4-BE49-F238E27FC236}">
                <a16:creationId xmlns:a16="http://schemas.microsoft.com/office/drawing/2014/main" id="{DF928ADE-461D-4662-8498-4092A71D9FFC}"/>
              </a:ext>
            </a:extLst>
          </p:cNvPr>
          <p:cNvSpPr txBox="1"/>
          <p:nvPr/>
        </p:nvSpPr>
        <p:spPr>
          <a:xfrm>
            <a:off x="11567585" y="1165301"/>
            <a:ext cx="6596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Arial"/>
              </a:rPr>
              <a:t>Higher Mass</a:t>
            </a:r>
          </a:p>
        </p:txBody>
      </p:sp>
      <p:sp>
        <p:nvSpPr>
          <p:cNvPr id="85" name="TextBox 84">
            <a:extLst>
              <a:ext uri="{FF2B5EF4-FFF2-40B4-BE49-F238E27FC236}">
                <a16:creationId xmlns:a16="http://schemas.microsoft.com/office/drawing/2014/main" id="{A6A82115-E763-4CD6-A491-2283A95F8848}"/>
              </a:ext>
            </a:extLst>
          </p:cNvPr>
          <p:cNvSpPr txBox="1"/>
          <p:nvPr/>
        </p:nvSpPr>
        <p:spPr>
          <a:xfrm>
            <a:off x="11567584" y="5581916"/>
            <a:ext cx="6308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Arial"/>
                <a:ea typeface="+mn-ea"/>
                <a:cs typeface="Arial"/>
              </a:rPr>
              <a:t>Lower Mass</a:t>
            </a:r>
          </a:p>
        </p:txBody>
      </p:sp>
      <p:sp>
        <p:nvSpPr>
          <p:cNvPr id="86" name="TextBox 85">
            <a:extLst>
              <a:ext uri="{FF2B5EF4-FFF2-40B4-BE49-F238E27FC236}">
                <a16:creationId xmlns:a16="http://schemas.microsoft.com/office/drawing/2014/main" id="{779F80CC-A6A2-4998-B7C2-7F6E2CC00A9A}"/>
              </a:ext>
            </a:extLst>
          </p:cNvPr>
          <p:cNvSpPr txBox="1"/>
          <p:nvPr/>
        </p:nvSpPr>
        <p:spPr>
          <a:xfrm>
            <a:off x="1009593" y="1029476"/>
            <a:ext cx="1228725" cy="646331"/>
          </a:xfrm>
          <a:prstGeom prst="rect">
            <a:avLst/>
          </a:prstGeom>
          <a:noFill/>
        </p:spPr>
        <p:txBody>
          <a:bodyPr wrap="square" rtlCol="0">
            <a:spAutoFit/>
          </a:bodyPr>
          <a:lstStyle/>
          <a:p>
            <a:r>
              <a:rPr lang="en-US" sz="1200" i="1" dirty="0">
                <a:solidFill>
                  <a:schemeClr val="tx1">
                    <a:lumMod val="50000"/>
                    <a:lumOff val="50000"/>
                  </a:schemeClr>
                </a:solidFill>
              </a:rPr>
              <a:t>Discussions with Subject Matter Experts (SMEs)</a:t>
            </a:r>
          </a:p>
        </p:txBody>
      </p:sp>
      <p:sp>
        <p:nvSpPr>
          <p:cNvPr id="87" name="TextBox 86">
            <a:extLst>
              <a:ext uri="{FF2B5EF4-FFF2-40B4-BE49-F238E27FC236}">
                <a16:creationId xmlns:a16="http://schemas.microsoft.com/office/drawing/2014/main" id="{24F3CAED-384F-4374-8D6F-16391B088061}"/>
              </a:ext>
            </a:extLst>
          </p:cNvPr>
          <p:cNvSpPr txBox="1"/>
          <p:nvPr/>
        </p:nvSpPr>
        <p:spPr>
          <a:xfrm>
            <a:off x="25256" y="2874628"/>
            <a:ext cx="1825795" cy="276999"/>
          </a:xfrm>
          <a:prstGeom prst="rect">
            <a:avLst/>
          </a:prstGeom>
          <a:noFill/>
        </p:spPr>
        <p:txBody>
          <a:bodyPr wrap="square" rtlCol="0">
            <a:spAutoFit/>
          </a:bodyPr>
          <a:lstStyle/>
          <a:p>
            <a:r>
              <a:rPr lang="en-US" sz="1200" i="1" dirty="0">
                <a:solidFill>
                  <a:schemeClr val="tx1">
                    <a:lumMod val="50000"/>
                    <a:lumOff val="50000"/>
                  </a:schemeClr>
                </a:solidFill>
              </a:rPr>
              <a:t>ISS data, ground test data</a:t>
            </a:r>
          </a:p>
        </p:txBody>
      </p:sp>
      <p:sp>
        <p:nvSpPr>
          <p:cNvPr id="88" name="TextBox 87">
            <a:extLst>
              <a:ext uri="{FF2B5EF4-FFF2-40B4-BE49-F238E27FC236}">
                <a16:creationId xmlns:a16="http://schemas.microsoft.com/office/drawing/2014/main" id="{1619C366-FBE3-4C43-BC0E-D4704505E537}"/>
              </a:ext>
            </a:extLst>
          </p:cNvPr>
          <p:cNvSpPr txBox="1"/>
          <p:nvPr/>
        </p:nvSpPr>
        <p:spPr>
          <a:xfrm>
            <a:off x="25256" y="4137160"/>
            <a:ext cx="1732608" cy="276999"/>
          </a:xfrm>
          <a:prstGeom prst="rect">
            <a:avLst/>
          </a:prstGeom>
          <a:noFill/>
        </p:spPr>
        <p:txBody>
          <a:bodyPr wrap="square" rtlCol="0">
            <a:spAutoFit/>
          </a:bodyPr>
          <a:lstStyle/>
          <a:p>
            <a:r>
              <a:rPr lang="en-US" sz="1200" i="1" dirty="0">
                <a:solidFill>
                  <a:schemeClr val="tx1">
                    <a:lumMod val="50000"/>
                    <a:lumOff val="50000"/>
                  </a:schemeClr>
                </a:solidFill>
              </a:rPr>
              <a:t>Discussions with SMEs</a:t>
            </a:r>
          </a:p>
        </p:txBody>
      </p:sp>
      <p:sp>
        <p:nvSpPr>
          <p:cNvPr id="89" name="TextBox 88">
            <a:extLst>
              <a:ext uri="{FF2B5EF4-FFF2-40B4-BE49-F238E27FC236}">
                <a16:creationId xmlns:a16="http://schemas.microsoft.com/office/drawing/2014/main" id="{DBBAFB8A-0415-44E6-918E-E53F06326AA0}"/>
              </a:ext>
            </a:extLst>
          </p:cNvPr>
          <p:cNvSpPr txBox="1"/>
          <p:nvPr/>
        </p:nvSpPr>
        <p:spPr>
          <a:xfrm>
            <a:off x="1494469" y="6526853"/>
            <a:ext cx="3109053" cy="276999"/>
          </a:xfrm>
          <a:prstGeom prst="rect">
            <a:avLst/>
          </a:prstGeom>
          <a:noFill/>
        </p:spPr>
        <p:txBody>
          <a:bodyPr wrap="square" rtlCol="0">
            <a:spAutoFit/>
          </a:bodyPr>
          <a:lstStyle/>
          <a:p>
            <a:r>
              <a:rPr lang="en-US" sz="1200" i="1" dirty="0">
                <a:solidFill>
                  <a:schemeClr val="tx1">
                    <a:lumMod val="50000"/>
                    <a:lumOff val="50000"/>
                  </a:schemeClr>
                </a:solidFill>
              </a:rPr>
              <a:t>Discussions with SMEs</a:t>
            </a:r>
          </a:p>
        </p:txBody>
      </p:sp>
      <p:cxnSp>
        <p:nvCxnSpPr>
          <p:cNvPr id="94" name="Straight Arrow Connector 93">
            <a:extLst>
              <a:ext uri="{FF2B5EF4-FFF2-40B4-BE49-F238E27FC236}">
                <a16:creationId xmlns:a16="http://schemas.microsoft.com/office/drawing/2014/main" id="{380708E0-9108-4E7A-925C-BE7E6914A76B}"/>
              </a:ext>
            </a:extLst>
          </p:cNvPr>
          <p:cNvCxnSpPr/>
          <p:nvPr/>
        </p:nvCxnSpPr>
        <p:spPr>
          <a:xfrm>
            <a:off x="9123769" y="4375601"/>
            <a:ext cx="271083" cy="303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DE08FB4D-4DA0-4345-B51D-C9AD260D6CFD}"/>
              </a:ext>
            </a:extLst>
          </p:cNvPr>
          <p:cNvSpPr txBox="1"/>
          <p:nvPr/>
        </p:nvSpPr>
        <p:spPr>
          <a:xfrm>
            <a:off x="8184694" y="5184570"/>
            <a:ext cx="1912732" cy="415498"/>
          </a:xfrm>
          <a:prstGeom prst="rect">
            <a:avLst/>
          </a:prstGeom>
          <a:noFill/>
        </p:spPr>
        <p:txBody>
          <a:bodyPr wrap="square" rtlCol="0">
            <a:spAutoFit/>
          </a:bodyPr>
          <a:lstStyle/>
          <a:p>
            <a:r>
              <a:rPr lang="en-US" sz="1050" i="1" dirty="0">
                <a:latin typeface="Arial"/>
                <a:cs typeface="Arial"/>
              </a:rPr>
              <a:t>Testing and upgrades improve mass/risk tradeoff</a:t>
            </a:r>
          </a:p>
        </p:txBody>
      </p:sp>
      <p:sp>
        <p:nvSpPr>
          <p:cNvPr id="96" name="TextBox 95">
            <a:extLst>
              <a:ext uri="{FF2B5EF4-FFF2-40B4-BE49-F238E27FC236}">
                <a16:creationId xmlns:a16="http://schemas.microsoft.com/office/drawing/2014/main" id="{0B280AB3-3B27-44AC-8A24-0258C18AE3D1}"/>
              </a:ext>
            </a:extLst>
          </p:cNvPr>
          <p:cNvSpPr txBox="1"/>
          <p:nvPr/>
        </p:nvSpPr>
        <p:spPr>
          <a:xfrm rot="20145698">
            <a:off x="7937823" y="4158204"/>
            <a:ext cx="2023079" cy="253916"/>
          </a:xfrm>
          <a:prstGeom prst="rect">
            <a:avLst/>
          </a:prstGeom>
          <a:noFill/>
        </p:spPr>
        <p:txBody>
          <a:bodyPr wrap="square" rtlCol="0">
            <a:spAutoFit/>
          </a:bodyPr>
          <a:lstStyle/>
          <a:p>
            <a:r>
              <a:rPr lang="en-US" sz="1050" i="1" dirty="0">
                <a:solidFill>
                  <a:srgbClr val="FF0000"/>
                </a:solidFill>
                <a:latin typeface="Arial"/>
                <a:cs typeface="Arial"/>
              </a:rPr>
              <a:t>Before Testing and Upgrades</a:t>
            </a:r>
          </a:p>
        </p:txBody>
      </p:sp>
      <p:cxnSp>
        <p:nvCxnSpPr>
          <p:cNvPr id="97" name="Straight Connector 96">
            <a:extLst>
              <a:ext uri="{FF2B5EF4-FFF2-40B4-BE49-F238E27FC236}">
                <a16:creationId xmlns:a16="http://schemas.microsoft.com/office/drawing/2014/main" id="{14C00ACE-82A9-465D-973C-183E54E7B503}"/>
              </a:ext>
            </a:extLst>
          </p:cNvPr>
          <p:cNvCxnSpPr>
            <a:cxnSpLocks/>
          </p:cNvCxnSpPr>
          <p:nvPr/>
        </p:nvCxnSpPr>
        <p:spPr>
          <a:xfrm flipH="1">
            <a:off x="7902871" y="2906801"/>
            <a:ext cx="3410302" cy="0"/>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D8D6B59F-3DE2-4B33-936A-8C9F28FCC506}"/>
              </a:ext>
            </a:extLst>
          </p:cNvPr>
          <p:cNvCxnSpPr>
            <a:cxnSpLocks/>
          </p:cNvCxnSpPr>
          <p:nvPr/>
        </p:nvCxnSpPr>
        <p:spPr>
          <a:xfrm>
            <a:off x="11320396" y="2906801"/>
            <a:ext cx="0" cy="2693267"/>
          </a:xfrm>
          <a:prstGeom prst="line">
            <a:avLst/>
          </a:prstGeom>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9522557D-725D-49B6-965F-9CA3AA4989C6}"/>
              </a:ext>
            </a:extLst>
          </p:cNvPr>
          <p:cNvSpPr txBox="1"/>
          <p:nvPr/>
        </p:nvSpPr>
        <p:spPr>
          <a:xfrm>
            <a:off x="7867682" y="2544822"/>
            <a:ext cx="1981848" cy="415498"/>
          </a:xfrm>
          <a:prstGeom prst="rect">
            <a:avLst/>
          </a:prstGeom>
          <a:noFill/>
        </p:spPr>
        <p:txBody>
          <a:bodyPr wrap="square" rtlCol="0">
            <a:spAutoFit/>
          </a:bodyPr>
          <a:lstStyle/>
          <a:p>
            <a:r>
              <a:rPr lang="en-US" sz="1050" i="1" dirty="0">
                <a:latin typeface="Arial"/>
                <a:cs typeface="Arial"/>
              </a:rPr>
              <a:t>Specifying spares mass target defines maximum POS</a:t>
            </a:r>
          </a:p>
        </p:txBody>
      </p:sp>
      <p:sp>
        <p:nvSpPr>
          <p:cNvPr id="100" name="TextBox 99">
            <a:extLst>
              <a:ext uri="{FF2B5EF4-FFF2-40B4-BE49-F238E27FC236}">
                <a16:creationId xmlns:a16="http://schemas.microsoft.com/office/drawing/2014/main" id="{ACCE7584-7A3E-4A22-9AC6-D23804A857A6}"/>
              </a:ext>
            </a:extLst>
          </p:cNvPr>
          <p:cNvSpPr txBox="1"/>
          <p:nvPr/>
        </p:nvSpPr>
        <p:spPr>
          <a:xfrm>
            <a:off x="10378380" y="4716008"/>
            <a:ext cx="998237" cy="900246"/>
          </a:xfrm>
          <a:prstGeom prst="rect">
            <a:avLst/>
          </a:prstGeom>
          <a:noFill/>
        </p:spPr>
        <p:txBody>
          <a:bodyPr wrap="square" rtlCol="0">
            <a:spAutoFit/>
          </a:bodyPr>
          <a:lstStyle/>
          <a:p>
            <a:pPr algn="r"/>
            <a:r>
              <a:rPr lang="en-US" sz="1050" i="1" dirty="0">
                <a:latin typeface="Arial"/>
                <a:cs typeface="Arial"/>
              </a:rPr>
              <a:t>Specifying POS target defines minimum spares mass</a:t>
            </a:r>
          </a:p>
        </p:txBody>
      </p:sp>
      <p:sp>
        <p:nvSpPr>
          <p:cNvPr id="101" name="TextBox 100">
            <a:extLst>
              <a:ext uri="{FF2B5EF4-FFF2-40B4-BE49-F238E27FC236}">
                <a16:creationId xmlns:a16="http://schemas.microsoft.com/office/drawing/2014/main" id="{3007C547-5F33-4868-97A5-C8A517E54ACA}"/>
              </a:ext>
            </a:extLst>
          </p:cNvPr>
          <p:cNvSpPr txBox="1"/>
          <p:nvPr/>
        </p:nvSpPr>
        <p:spPr>
          <a:xfrm>
            <a:off x="8789406" y="2139950"/>
            <a:ext cx="2263894" cy="253916"/>
          </a:xfrm>
          <a:prstGeom prst="rect">
            <a:avLst/>
          </a:prstGeom>
          <a:noFill/>
        </p:spPr>
        <p:txBody>
          <a:bodyPr wrap="square" rtlCol="0">
            <a:spAutoFit/>
          </a:bodyPr>
          <a:lstStyle/>
          <a:p>
            <a:r>
              <a:rPr lang="en-US" sz="1050" i="1" dirty="0">
                <a:latin typeface="Arial"/>
                <a:cs typeface="Arial"/>
              </a:rPr>
              <a:t>For a given mission and system…</a:t>
            </a:r>
          </a:p>
        </p:txBody>
      </p:sp>
      <p:sp>
        <p:nvSpPr>
          <p:cNvPr id="102" name="TextBox 101">
            <a:extLst>
              <a:ext uri="{FF2B5EF4-FFF2-40B4-BE49-F238E27FC236}">
                <a16:creationId xmlns:a16="http://schemas.microsoft.com/office/drawing/2014/main" id="{755A80AD-BACA-4AA7-AE43-20C43BDCA7BC}"/>
              </a:ext>
            </a:extLst>
          </p:cNvPr>
          <p:cNvSpPr txBox="1"/>
          <p:nvPr/>
        </p:nvSpPr>
        <p:spPr>
          <a:xfrm rot="20408435">
            <a:off x="8491242" y="4664907"/>
            <a:ext cx="1882105" cy="253916"/>
          </a:xfrm>
          <a:prstGeom prst="rect">
            <a:avLst/>
          </a:prstGeom>
          <a:noFill/>
        </p:spPr>
        <p:txBody>
          <a:bodyPr wrap="square" rtlCol="0">
            <a:spAutoFit/>
          </a:bodyPr>
          <a:lstStyle/>
          <a:p>
            <a:r>
              <a:rPr lang="en-US" sz="1050" i="1">
                <a:solidFill>
                  <a:srgbClr val="0070C0"/>
                </a:solidFill>
                <a:latin typeface="Arial"/>
                <a:cs typeface="Arial"/>
              </a:rPr>
              <a:t>After Testing and Upgrades</a:t>
            </a:r>
          </a:p>
        </p:txBody>
      </p:sp>
      <p:sp>
        <p:nvSpPr>
          <p:cNvPr id="103" name="TextBox 102">
            <a:extLst>
              <a:ext uri="{FF2B5EF4-FFF2-40B4-BE49-F238E27FC236}">
                <a16:creationId xmlns:a16="http://schemas.microsoft.com/office/drawing/2014/main" id="{8754EF74-85DC-4A84-9F66-EF3848234F23}"/>
              </a:ext>
            </a:extLst>
          </p:cNvPr>
          <p:cNvSpPr txBox="1"/>
          <p:nvPr/>
        </p:nvSpPr>
        <p:spPr>
          <a:xfrm>
            <a:off x="7998107" y="3084495"/>
            <a:ext cx="2830105"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mn-ea"/>
                <a:cs typeface="Arial"/>
              </a:rPr>
              <a:t>Each point along the curve represents a specific allocation of spares to replaceable items in the system, optimized to minimize mass and maximize POS</a:t>
            </a:r>
          </a:p>
        </p:txBody>
      </p:sp>
      <p:sp>
        <p:nvSpPr>
          <p:cNvPr id="105" name="Oval 104">
            <a:extLst>
              <a:ext uri="{FF2B5EF4-FFF2-40B4-BE49-F238E27FC236}">
                <a16:creationId xmlns:a16="http://schemas.microsoft.com/office/drawing/2014/main" id="{4493856A-4100-4F33-A5B4-49A247F3D70B}"/>
              </a:ext>
            </a:extLst>
          </p:cNvPr>
          <p:cNvSpPr/>
          <p:nvPr/>
        </p:nvSpPr>
        <p:spPr>
          <a:xfrm>
            <a:off x="11299825" y="2890615"/>
            <a:ext cx="45720" cy="45720"/>
          </a:xfrm>
          <a:prstGeom prst="ellipse">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TextBox 113">
            <a:extLst>
              <a:ext uri="{FF2B5EF4-FFF2-40B4-BE49-F238E27FC236}">
                <a16:creationId xmlns:a16="http://schemas.microsoft.com/office/drawing/2014/main" id="{B2A05F70-97A3-41E6-8D1C-CAA9802EA725}"/>
              </a:ext>
            </a:extLst>
          </p:cNvPr>
          <p:cNvSpPr txBox="1"/>
          <p:nvPr/>
        </p:nvSpPr>
        <p:spPr>
          <a:xfrm>
            <a:off x="8234557" y="1056860"/>
            <a:ext cx="3012107" cy="369332"/>
          </a:xfrm>
          <a:prstGeom prst="rect">
            <a:avLst/>
          </a:prstGeom>
          <a:noFill/>
        </p:spPr>
        <p:txBody>
          <a:bodyPr wrap="none" rtlCol="0">
            <a:spAutoFit/>
          </a:bodyPr>
          <a:lstStyle/>
          <a:p>
            <a:r>
              <a:rPr lang="en-US" dirty="0"/>
              <a:t>Spares Mass and Risk Tradeoff</a:t>
            </a:r>
          </a:p>
        </p:txBody>
      </p:sp>
      <p:cxnSp>
        <p:nvCxnSpPr>
          <p:cNvPr id="118" name="Straight Arrow Connector 117">
            <a:extLst>
              <a:ext uri="{FF2B5EF4-FFF2-40B4-BE49-F238E27FC236}">
                <a16:creationId xmlns:a16="http://schemas.microsoft.com/office/drawing/2014/main" id="{B6AC5D4F-2C53-4DC5-BA3F-2A669AA54ECD}"/>
              </a:ext>
            </a:extLst>
          </p:cNvPr>
          <p:cNvCxnSpPr>
            <a:cxnSpLocks/>
            <a:endCxn id="122" idx="1"/>
          </p:cNvCxnSpPr>
          <p:nvPr/>
        </p:nvCxnSpPr>
        <p:spPr>
          <a:xfrm flipV="1">
            <a:off x="5605463" y="3153017"/>
            <a:ext cx="497713" cy="467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9" name="Freeform: Shape 118">
            <a:extLst>
              <a:ext uri="{FF2B5EF4-FFF2-40B4-BE49-F238E27FC236}">
                <a16:creationId xmlns:a16="http://schemas.microsoft.com/office/drawing/2014/main" id="{DBE142B9-EDC9-407D-BB8F-BE6B9387FE6E}"/>
              </a:ext>
            </a:extLst>
          </p:cNvPr>
          <p:cNvSpPr/>
          <p:nvPr/>
        </p:nvSpPr>
        <p:spPr>
          <a:xfrm>
            <a:off x="6910878" y="1976685"/>
            <a:ext cx="861004" cy="747539"/>
          </a:xfrm>
          <a:custGeom>
            <a:avLst/>
            <a:gdLst>
              <a:gd name="connsiteX0" fmla="*/ 0 w 861004"/>
              <a:gd name="connsiteY0" fmla="*/ 747539 h 747539"/>
              <a:gd name="connsiteX1" fmla="*/ 180210 w 861004"/>
              <a:gd name="connsiteY1" fmla="*/ 280327 h 747539"/>
              <a:gd name="connsiteX2" fmla="*/ 861004 w 861004"/>
              <a:gd name="connsiteY2" fmla="*/ 0 h 747539"/>
              <a:gd name="connsiteX0" fmla="*/ 0 w 861004"/>
              <a:gd name="connsiteY0" fmla="*/ 747539 h 747539"/>
              <a:gd name="connsiteX1" fmla="*/ 340396 w 861004"/>
              <a:gd name="connsiteY1" fmla="*/ 226931 h 747539"/>
              <a:gd name="connsiteX2" fmla="*/ 861004 w 861004"/>
              <a:gd name="connsiteY2" fmla="*/ 0 h 747539"/>
            </a:gdLst>
            <a:ahLst/>
            <a:cxnLst>
              <a:cxn ang="0">
                <a:pos x="connsiteX0" y="connsiteY0"/>
              </a:cxn>
              <a:cxn ang="0">
                <a:pos x="connsiteX1" y="connsiteY1"/>
              </a:cxn>
              <a:cxn ang="0">
                <a:pos x="connsiteX2" y="connsiteY2"/>
              </a:cxn>
            </a:cxnLst>
            <a:rect l="l" t="t" r="r" b="b"/>
            <a:pathLst>
              <a:path w="861004" h="747539">
                <a:moveTo>
                  <a:pt x="0" y="747539"/>
                </a:moveTo>
                <a:cubicBezTo>
                  <a:pt x="18354" y="576228"/>
                  <a:pt x="196895" y="351521"/>
                  <a:pt x="340396" y="226931"/>
                </a:cubicBezTo>
                <a:cubicBezTo>
                  <a:pt x="483897" y="102341"/>
                  <a:pt x="592357" y="77868"/>
                  <a:pt x="861004" y="0"/>
                </a:cubicBezTo>
              </a:path>
            </a:pathLst>
          </a:custGeom>
          <a:noFill/>
          <a:ln>
            <a:solidFill>
              <a:schemeClr val="bg1">
                <a:lumMod val="50000"/>
              </a:schemeClr>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24D988A0-E917-43BC-A816-FBF3E098AC45}"/>
              </a:ext>
            </a:extLst>
          </p:cNvPr>
          <p:cNvSpPr txBox="1"/>
          <p:nvPr/>
        </p:nvSpPr>
        <p:spPr>
          <a:xfrm>
            <a:off x="2851183" y="3998343"/>
            <a:ext cx="1638300" cy="577081"/>
          </a:xfrm>
          <a:prstGeom prst="rect">
            <a:avLst/>
          </a:prstGeom>
          <a:noFill/>
        </p:spPr>
        <p:txBody>
          <a:bodyPr wrap="square" rtlCol="0">
            <a:spAutoFit/>
          </a:bodyPr>
          <a:lstStyle/>
          <a:p>
            <a:r>
              <a:rPr lang="en-US" sz="1050" i="1" dirty="0">
                <a:solidFill>
                  <a:schemeClr val="accent1"/>
                </a:solidFill>
              </a:rPr>
              <a:t>Reliability growth modeling, projected uncertainty reduction</a:t>
            </a:r>
          </a:p>
        </p:txBody>
      </p:sp>
      <p:sp>
        <p:nvSpPr>
          <p:cNvPr id="121" name="TextBox 120">
            <a:extLst>
              <a:ext uri="{FF2B5EF4-FFF2-40B4-BE49-F238E27FC236}">
                <a16:creationId xmlns:a16="http://schemas.microsoft.com/office/drawing/2014/main" id="{6A1CA980-E811-4372-A7A4-CE245D299C08}"/>
              </a:ext>
            </a:extLst>
          </p:cNvPr>
          <p:cNvSpPr txBox="1"/>
          <p:nvPr/>
        </p:nvSpPr>
        <p:spPr>
          <a:xfrm>
            <a:off x="4921444" y="3937418"/>
            <a:ext cx="1638300" cy="415498"/>
          </a:xfrm>
          <a:prstGeom prst="rect">
            <a:avLst/>
          </a:prstGeom>
          <a:noFill/>
        </p:spPr>
        <p:txBody>
          <a:bodyPr wrap="square" rtlCol="0">
            <a:spAutoFit/>
          </a:bodyPr>
          <a:lstStyle/>
          <a:p>
            <a:r>
              <a:rPr lang="en-US" sz="1050" i="1" dirty="0">
                <a:solidFill>
                  <a:schemeClr val="accent1"/>
                </a:solidFill>
              </a:rPr>
              <a:t>Spares allocation optimization</a:t>
            </a:r>
          </a:p>
        </p:txBody>
      </p:sp>
      <p:sp>
        <p:nvSpPr>
          <p:cNvPr id="122" name="Rectangle 121">
            <a:extLst>
              <a:ext uri="{FF2B5EF4-FFF2-40B4-BE49-F238E27FC236}">
                <a16:creationId xmlns:a16="http://schemas.microsoft.com/office/drawing/2014/main" id="{C559904F-2C9F-4A51-A9F5-16297CD6A30D}"/>
              </a:ext>
            </a:extLst>
          </p:cNvPr>
          <p:cNvSpPr/>
          <p:nvPr/>
        </p:nvSpPr>
        <p:spPr>
          <a:xfrm>
            <a:off x="6103176" y="2791067"/>
            <a:ext cx="1238204"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Spares mass and POS evaluation</a:t>
            </a:r>
          </a:p>
        </p:txBody>
      </p:sp>
      <p:sp>
        <p:nvSpPr>
          <p:cNvPr id="123" name="Rectangle 122">
            <a:extLst>
              <a:ext uri="{FF2B5EF4-FFF2-40B4-BE49-F238E27FC236}">
                <a16:creationId xmlns:a16="http://schemas.microsoft.com/office/drawing/2014/main" id="{76B70FC7-3843-430F-B083-C3796F312DF9}"/>
              </a:ext>
            </a:extLst>
          </p:cNvPr>
          <p:cNvSpPr/>
          <p:nvPr/>
        </p:nvSpPr>
        <p:spPr>
          <a:xfrm>
            <a:off x="6103176" y="3728429"/>
            <a:ext cx="1238204"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Maintenance crew time evaluation</a:t>
            </a:r>
          </a:p>
        </p:txBody>
      </p:sp>
      <p:cxnSp>
        <p:nvCxnSpPr>
          <p:cNvPr id="124" name="Straight Arrow Connector 123">
            <a:extLst>
              <a:ext uri="{FF2B5EF4-FFF2-40B4-BE49-F238E27FC236}">
                <a16:creationId xmlns:a16="http://schemas.microsoft.com/office/drawing/2014/main" id="{0750A986-C711-4D53-9EFA-09B9F7218574}"/>
              </a:ext>
            </a:extLst>
          </p:cNvPr>
          <p:cNvCxnSpPr>
            <a:cxnSpLocks/>
            <a:endCxn id="123" idx="1"/>
          </p:cNvCxnSpPr>
          <p:nvPr/>
        </p:nvCxnSpPr>
        <p:spPr>
          <a:xfrm>
            <a:off x="5605463" y="3620289"/>
            <a:ext cx="497713" cy="470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199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D738-8589-4F4C-961E-DDE71573A832}"/>
              </a:ext>
            </a:extLst>
          </p:cNvPr>
          <p:cNvSpPr>
            <a:spLocks noGrp="1"/>
          </p:cNvSpPr>
          <p:nvPr>
            <p:ph type="title"/>
          </p:nvPr>
        </p:nvSpPr>
        <p:spPr/>
        <p:txBody>
          <a:bodyPr>
            <a:normAutofit fontScale="90000"/>
          </a:bodyPr>
          <a:lstStyle/>
          <a:p>
            <a:r>
              <a:rPr lang="en-US" dirty="0"/>
              <a:t>Supportability Analysis Combines Expert Input,</a:t>
            </a:r>
            <a:br>
              <a:rPr lang="en-US" dirty="0"/>
            </a:br>
            <a:r>
              <a:rPr lang="en-US" dirty="0"/>
              <a:t>Historical Data, and Probabilistic Modeling</a:t>
            </a:r>
          </a:p>
        </p:txBody>
      </p:sp>
      <p:sp>
        <p:nvSpPr>
          <p:cNvPr id="4" name="Date Placeholder 3">
            <a:extLst>
              <a:ext uri="{FF2B5EF4-FFF2-40B4-BE49-F238E27FC236}">
                <a16:creationId xmlns:a16="http://schemas.microsoft.com/office/drawing/2014/main" id="{22D2075A-FE16-4EE9-AE0E-8305BB72DE65}"/>
              </a:ext>
            </a:extLst>
          </p:cNvPr>
          <p:cNvSpPr>
            <a:spLocks noGrp="1"/>
          </p:cNvSpPr>
          <p:nvPr>
            <p:ph type="dt" sz="half" idx="10"/>
          </p:nvPr>
        </p:nvSpPr>
        <p:spPr/>
        <p:txBody>
          <a:bodyPr/>
          <a:lstStyle/>
          <a:p>
            <a:r>
              <a:rPr lang="en-US"/>
              <a:t>8/10/2022</a:t>
            </a:r>
            <a:endParaRPr lang="en-US" dirty="0"/>
          </a:p>
        </p:txBody>
      </p:sp>
      <p:sp>
        <p:nvSpPr>
          <p:cNvPr id="5" name="Slide Number Placeholder 4">
            <a:extLst>
              <a:ext uri="{FF2B5EF4-FFF2-40B4-BE49-F238E27FC236}">
                <a16:creationId xmlns:a16="http://schemas.microsoft.com/office/drawing/2014/main" id="{A981FB34-0F3D-4B03-B75C-CF77A122EA8E}"/>
              </a:ext>
            </a:extLst>
          </p:cNvPr>
          <p:cNvSpPr>
            <a:spLocks noGrp="1"/>
          </p:cNvSpPr>
          <p:nvPr>
            <p:ph type="sldNum" sz="quarter" idx="12"/>
          </p:nvPr>
        </p:nvSpPr>
        <p:spPr/>
        <p:txBody>
          <a:bodyPr/>
          <a:lstStyle/>
          <a:p>
            <a:fld id="{51F1225A-A905-4E23-AABE-403A0515F79B}" type="slidenum">
              <a:rPr lang="en-US" smtClean="0"/>
              <a:t>5</a:t>
            </a:fld>
            <a:endParaRPr lang="en-US"/>
          </a:p>
        </p:txBody>
      </p:sp>
      <p:sp>
        <p:nvSpPr>
          <p:cNvPr id="6" name="Rectangle 5">
            <a:extLst>
              <a:ext uri="{FF2B5EF4-FFF2-40B4-BE49-F238E27FC236}">
                <a16:creationId xmlns:a16="http://schemas.microsoft.com/office/drawing/2014/main" id="{92CC44EB-EBA6-4F67-9D92-84DEE95C7589}"/>
              </a:ext>
            </a:extLst>
          </p:cNvPr>
          <p:cNvSpPr/>
          <p:nvPr/>
        </p:nvSpPr>
        <p:spPr>
          <a:xfrm>
            <a:off x="2143125" y="996949"/>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Initial failure rate estimates, with uncertainty</a:t>
            </a:r>
          </a:p>
        </p:txBody>
      </p:sp>
      <p:sp>
        <p:nvSpPr>
          <p:cNvPr id="13" name="Rectangle 12">
            <a:extLst>
              <a:ext uri="{FF2B5EF4-FFF2-40B4-BE49-F238E27FC236}">
                <a16:creationId xmlns:a16="http://schemas.microsoft.com/office/drawing/2014/main" id="{6C79B881-191C-45B6-A4EE-531660A7F9DB}"/>
              </a:ext>
            </a:extLst>
          </p:cNvPr>
          <p:cNvSpPr/>
          <p:nvPr/>
        </p:nvSpPr>
        <p:spPr>
          <a:xfrm>
            <a:off x="1317625" y="5709920"/>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Planned or proposed upgrades</a:t>
            </a:r>
          </a:p>
        </p:txBody>
      </p:sp>
      <p:sp>
        <p:nvSpPr>
          <p:cNvPr id="14" name="Rectangle 13">
            <a:extLst>
              <a:ext uri="{FF2B5EF4-FFF2-40B4-BE49-F238E27FC236}">
                <a16:creationId xmlns:a16="http://schemas.microsoft.com/office/drawing/2014/main" id="{4FB5F535-0327-4800-B2FC-B527958453FD}"/>
              </a:ext>
            </a:extLst>
          </p:cNvPr>
          <p:cNvSpPr/>
          <p:nvPr/>
        </p:nvSpPr>
        <p:spPr>
          <a:xfrm>
            <a:off x="2968625" y="5709920"/>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Planned or proposed testing</a:t>
            </a:r>
          </a:p>
        </p:txBody>
      </p:sp>
      <p:sp>
        <p:nvSpPr>
          <p:cNvPr id="11" name="Rectangle: Rounded Corners 10">
            <a:extLst>
              <a:ext uri="{FF2B5EF4-FFF2-40B4-BE49-F238E27FC236}">
                <a16:creationId xmlns:a16="http://schemas.microsoft.com/office/drawing/2014/main" id="{6AF9FB19-5FA7-465E-9C37-5B28A8D90D64}"/>
              </a:ext>
            </a:extLst>
          </p:cNvPr>
          <p:cNvSpPr/>
          <p:nvPr/>
        </p:nvSpPr>
        <p:spPr>
          <a:xfrm>
            <a:off x="2195513" y="4515879"/>
            <a:ext cx="1355725" cy="6604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Supportability Forecasting</a:t>
            </a:r>
          </a:p>
        </p:txBody>
      </p:sp>
      <p:sp>
        <p:nvSpPr>
          <p:cNvPr id="12" name="Rectangle 11">
            <a:extLst>
              <a:ext uri="{FF2B5EF4-FFF2-40B4-BE49-F238E27FC236}">
                <a16:creationId xmlns:a16="http://schemas.microsoft.com/office/drawing/2014/main" id="{B156B2CD-D7D7-4AA9-9595-496C46AACFDC}"/>
              </a:ext>
            </a:extLst>
          </p:cNvPr>
          <p:cNvSpPr/>
          <p:nvPr/>
        </p:nvSpPr>
        <p:spPr>
          <a:xfrm>
            <a:off x="4108450" y="4500004"/>
            <a:ext cx="1638300" cy="6921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Projected exploration system characteristics</a:t>
            </a:r>
          </a:p>
        </p:txBody>
      </p:sp>
      <p:sp>
        <p:nvSpPr>
          <p:cNvPr id="15" name="Rectangle 14">
            <a:extLst>
              <a:ext uri="{FF2B5EF4-FFF2-40B4-BE49-F238E27FC236}">
                <a16:creationId xmlns:a16="http://schemas.microsoft.com/office/drawing/2014/main" id="{511DCC06-D2A3-4767-A5F2-34D6504B1F0A}"/>
              </a:ext>
            </a:extLst>
          </p:cNvPr>
          <p:cNvSpPr/>
          <p:nvPr/>
        </p:nvSpPr>
        <p:spPr>
          <a:xfrm>
            <a:off x="88900" y="4389034"/>
            <a:ext cx="1638300" cy="9140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Initial system characteristics (mass, level of repair, etc.)</a:t>
            </a:r>
          </a:p>
        </p:txBody>
      </p:sp>
      <p:sp>
        <p:nvSpPr>
          <p:cNvPr id="9" name="Rectangle 8">
            <a:extLst>
              <a:ext uri="{FF2B5EF4-FFF2-40B4-BE49-F238E27FC236}">
                <a16:creationId xmlns:a16="http://schemas.microsoft.com/office/drawing/2014/main" id="{5DDE49C2-DDD0-4B13-B5E8-269D049C5899}"/>
              </a:ext>
            </a:extLst>
          </p:cNvPr>
          <p:cNvSpPr/>
          <p:nvPr/>
        </p:nvSpPr>
        <p:spPr>
          <a:xfrm>
            <a:off x="2143125" y="3258339"/>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Updated failure rate estimates, with uncertainty</a:t>
            </a:r>
          </a:p>
        </p:txBody>
      </p:sp>
      <p:sp>
        <p:nvSpPr>
          <p:cNvPr id="17" name="Rectangle: Rounded Corners 16">
            <a:extLst>
              <a:ext uri="{FF2B5EF4-FFF2-40B4-BE49-F238E27FC236}">
                <a16:creationId xmlns:a16="http://schemas.microsoft.com/office/drawing/2014/main" id="{1FC147EB-642D-4EBE-8D66-60A391818A91}"/>
              </a:ext>
            </a:extLst>
          </p:cNvPr>
          <p:cNvSpPr/>
          <p:nvPr/>
        </p:nvSpPr>
        <p:spPr>
          <a:xfrm>
            <a:off x="4249738" y="3290089"/>
            <a:ext cx="1355725" cy="6604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Supportability Analysis</a:t>
            </a:r>
          </a:p>
        </p:txBody>
      </p:sp>
      <p:sp>
        <p:nvSpPr>
          <p:cNvPr id="7" name="Rectangle: Rounded Corners 6">
            <a:extLst>
              <a:ext uri="{FF2B5EF4-FFF2-40B4-BE49-F238E27FC236}">
                <a16:creationId xmlns:a16="http://schemas.microsoft.com/office/drawing/2014/main" id="{A677B489-8D0C-4980-9DFA-57CDBD7462D7}"/>
              </a:ext>
            </a:extLst>
          </p:cNvPr>
          <p:cNvSpPr/>
          <p:nvPr/>
        </p:nvSpPr>
        <p:spPr>
          <a:xfrm>
            <a:off x="2247900" y="2159394"/>
            <a:ext cx="1250950" cy="6604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Bayesian Analysis</a:t>
            </a:r>
          </a:p>
        </p:txBody>
      </p:sp>
      <p:sp>
        <p:nvSpPr>
          <p:cNvPr id="8" name="Rectangle 7">
            <a:extLst>
              <a:ext uri="{FF2B5EF4-FFF2-40B4-BE49-F238E27FC236}">
                <a16:creationId xmlns:a16="http://schemas.microsoft.com/office/drawing/2014/main" id="{31E81536-B324-4C6B-99C6-7A83570FEF28}"/>
              </a:ext>
            </a:extLst>
          </p:cNvPr>
          <p:cNvSpPr/>
          <p:nvPr/>
        </p:nvSpPr>
        <p:spPr>
          <a:xfrm>
            <a:off x="177800" y="2127644"/>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Observed operating time and failures</a:t>
            </a:r>
          </a:p>
        </p:txBody>
      </p:sp>
      <p:sp>
        <p:nvSpPr>
          <p:cNvPr id="18" name="Rectangle 17">
            <a:extLst>
              <a:ext uri="{FF2B5EF4-FFF2-40B4-BE49-F238E27FC236}">
                <a16:creationId xmlns:a16="http://schemas.microsoft.com/office/drawing/2014/main" id="{B500D11D-EF2A-4459-A149-6C303D521787}"/>
              </a:ext>
            </a:extLst>
          </p:cNvPr>
          <p:cNvSpPr/>
          <p:nvPr/>
        </p:nvSpPr>
        <p:spPr>
          <a:xfrm>
            <a:off x="4197350" y="2127644"/>
            <a:ext cx="1460500"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Mission endurance</a:t>
            </a:r>
          </a:p>
        </p:txBody>
      </p:sp>
      <p:cxnSp>
        <p:nvCxnSpPr>
          <p:cNvPr id="20" name="Straight Arrow Connector 19">
            <a:extLst>
              <a:ext uri="{FF2B5EF4-FFF2-40B4-BE49-F238E27FC236}">
                <a16:creationId xmlns:a16="http://schemas.microsoft.com/office/drawing/2014/main" id="{61887E17-58C3-4F62-A3AC-4668E921CB9C}"/>
              </a:ext>
            </a:extLst>
          </p:cNvPr>
          <p:cNvCxnSpPr>
            <a:cxnSpLocks/>
            <a:stCxn id="6" idx="2"/>
            <a:endCxn id="7" idx="0"/>
          </p:cNvCxnSpPr>
          <p:nvPr/>
        </p:nvCxnSpPr>
        <p:spPr>
          <a:xfrm>
            <a:off x="2873375" y="1720849"/>
            <a:ext cx="0" cy="438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DAD8E0A9-AD31-410B-B467-7B0088469BA7}"/>
              </a:ext>
            </a:extLst>
          </p:cNvPr>
          <p:cNvCxnSpPr>
            <a:cxnSpLocks/>
            <a:stCxn id="8" idx="3"/>
            <a:endCxn id="7" idx="1"/>
          </p:cNvCxnSpPr>
          <p:nvPr/>
        </p:nvCxnSpPr>
        <p:spPr>
          <a:xfrm>
            <a:off x="1638300" y="2489594"/>
            <a:ext cx="609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F4D407DC-DCC5-4F98-8C62-68C8516BBDC4}"/>
              </a:ext>
            </a:extLst>
          </p:cNvPr>
          <p:cNvCxnSpPr>
            <a:cxnSpLocks/>
            <a:stCxn id="7" idx="2"/>
            <a:endCxn id="9" idx="0"/>
          </p:cNvCxnSpPr>
          <p:nvPr/>
        </p:nvCxnSpPr>
        <p:spPr>
          <a:xfrm>
            <a:off x="2873375" y="2819794"/>
            <a:ext cx="0" cy="438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CA1D5D65-8511-4173-A794-4B34CACF7218}"/>
              </a:ext>
            </a:extLst>
          </p:cNvPr>
          <p:cNvCxnSpPr>
            <a:cxnSpLocks/>
            <a:stCxn id="9" idx="2"/>
            <a:endCxn id="11" idx="0"/>
          </p:cNvCxnSpPr>
          <p:nvPr/>
        </p:nvCxnSpPr>
        <p:spPr>
          <a:xfrm>
            <a:off x="2873375" y="3982239"/>
            <a:ext cx="1" cy="533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72B47B7E-CB3C-4C78-A5FB-71C01435A785}"/>
              </a:ext>
            </a:extLst>
          </p:cNvPr>
          <p:cNvCxnSpPr>
            <a:cxnSpLocks/>
            <a:stCxn id="13" idx="0"/>
            <a:endCxn id="11" idx="2"/>
          </p:cNvCxnSpPr>
          <p:nvPr/>
        </p:nvCxnSpPr>
        <p:spPr>
          <a:xfrm flipV="1">
            <a:off x="2047875" y="5176279"/>
            <a:ext cx="825501" cy="533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2BB32FE4-BA2A-4AD0-94BA-5DAD9D959316}"/>
              </a:ext>
            </a:extLst>
          </p:cNvPr>
          <p:cNvCxnSpPr>
            <a:cxnSpLocks/>
            <a:stCxn id="11" idx="3"/>
            <a:endCxn id="12" idx="1"/>
          </p:cNvCxnSpPr>
          <p:nvPr/>
        </p:nvCxnSpPr>
        <p:spPr>
          <a:xfrm>
            <a:off x="3551238" y="4846079"/>
            <a:ext cx="5572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88D3091E-14F9-497A-AA0F-B06487BD2F77}"/>
              </a:ext>
            </a:extLst>
          </p:cNvPr>
          <p:cNvCxnSpPr>
            <a:cxnSpLocks/>
            <a:stCxn id="12" idx="0"/>
            <a:endCxn id="17" idx="2"/>
          </p:cNvCxnSpPr>
          <p:nvPr/>
        </p:nvCxnSpPr>
        <p:spPr>
          <a:xfrm flipV="1">
            <a:off x="4927600" y="3950489"/>
            <a:ext cx="1" cy="5495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0BC7DE5D-8E19-4552-BC77-DCC3826A3936}"/>
              </a:ext>
            </a:extLst>
          </p:cNvPr>
          <p:cNvCxnSpPr>
            <a:cxnSpLocks/>
            <a:stCxn id="18" idx="2"/>
            <a:endCxn id="17" idx="0"/>
          </p:cNvCxnSpPr>
          <p:nvPr/>
        </p:nvCxnSpPr>
        <p:spPr>
          <a:xfrm>
            <a:off x="4927600" y="2851544"/>
            <a:ext cx="1" cy="4385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82465DE-C467-44AF-BD1B-79F576C625EE}"/>
              </a:ext>
            </a:extLst>
          </p:cNvPr>
          <p:cNvCxnSpPr>
            <a:cxnSpLocks/>
            <a:stCxn id="14" idx="0"/>
            <a:endCxn id="11" idx="2"/>
          </p:cNvCxnSpPr>
          <p:nvPr/>
        </p:nvCxnSpPr>
        <p:spPr>
          <a:xfrm flipH="1" flipV="1">
            <a:off x="2873376" y="5176279"/>
            <a:ext cx="825499" cy="5336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7E30758C-9969-47BE-9B12-687326095252}"/>
              </a:ext>
            </a:extLst>
          </p:cNvPr>
          <p:cNvCxnSpPr>
            <a:cxnSpLocks/>
            <a:stCxn id="15" idx="3"/>
            <a:endCxn id="11" idx="1"/>
          </p:cNvCxnSpPr>
          <p:nvPr/>
        </p:nvCxnSpPr>
        <p:spPr>
          <a:xfrm>
            <a:off x="1727200" y="4846079"/>
            <a:ext cx="46831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760C76B0-D5BC-4AD1-B416-022AB447F8A1}"/>
              </a:ext>
            </a:extLst>
          </p:cNvPr>
          <p:cNvCxnSpPr>
            <a:cxnSpLocks/>
            <a:stCxn id="17" idx="3"/>
            <a:endCxn id="91" idx="1"/>
          </p:cNvCxnSpPr>
          <p:nvPr/>
        </p:nvCxnSpPr>
        <p:spPr>
          <a:xfrm flipV="1">
            <a:off x="5605463" y="3153017"/>
            <a:ext cx="497713" cy="4672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779F80CC-A6A2-4998-B7C2-7F6E2CC00A9A}"/>
              </a:ext>
            </a:extLst>
          </p:cNvPr>
          <p:cNvSpPr txBox="1"/>
          <p:nvPr/>
        </p:nvSpPr>
        <p:spPr>
          <a:xfrm>
            <a:off x="1009593" y="1029476"/>
            <a:ext cx="1228725" cy="646331"/>
          </a:xfrm>
          <a:prstGeom prst="rect">
            <a:avLst/>
          </a:prstGeom>
          <a:noFill/>
        </p:spPr>
        <p:txBody>
          <a:bodyPr wrap="square" rtlCol="0">
            <a:spAutoFit/>
          </a:bodyPr>
          <a:lstStyle/>
          <a:p>
            <a:r>
              <a:rPr lang="en-US" sz="1200" i="1" dirty="0">
                <a:solidFill>
                  <a:schemeClr val="tx1">
                    <a:lumMod val="50000"/>
                    <a:lumOff val="50000"/>
                  </a:schemeClr>
                </a:solidFill>
              </a:rPr>
              <a:t>Discussions with Subject Matter Experts (SMEs)</a:t>
            </a:r>
          </a:p>
        </p:txBody>
      </p:sp>
      <p:sp>
        <p:nvSpPr>
          <p:cNvPr id="87" name="TextBox 86">
            <a:extLst>
              <a:ext uri="{FF2B5EF4-FFF2-40B4-BE49-F238E27FC236}">
                <a16:creationId xmlns:a16="http://schemas.microsoft.com/office/drawing/2014/main" id="{24F3CAED-384F-4374-8D6F-16391B088061}"/>
              </a:ext>
            </a:extLst>
          </p:cNvPr>
          <p:cNvSpPr txBox="1"/>
          <p:nvPr/>
        </p:nvSpPr>
        <p:spPr>
          <a:xfrm>
            <a:off x="25256" y="2874628"/>
            <a:ext cx="1825795" cy="276999"/>
          </a:xfrm>
          <a:prstGeom prst="rect">
            <a:avLst/>
          </a:prstGeom>
          <a:noFill/>
        </p:spPr>
        <p:txBody>
          <a:bodyPr wrap="square" rtlCol="0">
            <a:spAutoFit/>
          </a:bodyPr>
          <a:lstStyle/>
          <a:p>
            <a:r>
              <a:rPr lang="en-US" sz="1200" i="1" dirty="0">
                <a:solidFill>
                  <a:schemeClr val="tx1">
                    <a:lumMod val="50000"/>
                    <a:lumOff val="50000"/>
                  </a:schemeClr>
                </a:solidFill>
              </a:rPr>
              <a:t>ISS data, ground test data</a:t>
            </a:r>
          </a:p>
        </p:txBody>
      </p:sp>
      <p:sp>
        <p:nvSpPr>
          <p:cNvPr id="88" name="TextBox 87">
            <a:extLst>
              <a:ext uri="{FF2B5EF4-FFF2-40B4-BE49-F238E27FC236}">
                <a16:creationId xmlns:a16="http://schemas.microsoft.com/office/drawing/2014/main" id="{1619C366-FBE3-4C43-BC0E-D4704505E537}"/>
              </a:ext>
            </a:extLst>
          </p:cNvPr>
          <p:cNvSpPr txBox="1"/>
          <p:nvPr/>
        </p:nvSpPr>
        <p:spPr>
          <a:xfrm>
            <a:off x="25256" y="4137160"/>
            <a:ext cx="1732608" cy="276999"/>
          </a:xfrm>
          <a:prstGeom prst="rect">
            <a:avLst/>
          </a:prstGeom>
          <a:noFill/>
        </p:spPr>
        <p:txBody>
          <a:bodyPr wrap="square" rtlCol="0">
            <a:spAutoFit/>
          </a:bodyPr>
          <a:lstStyle/>
          <a:p>
            <a:r>
              <a:rPr lang="en-US" sz="1200" i="1" dirty="0">
                <a:solidFill>
                  <a:schemeClr val="tx1">
                    <a:lumMod val="50000"/>
                    <a:lumOff val="50000"/>
                  </a:schemeClr>
                </a:solidFill>
              </a:rPr>
              <a:t>Discussions with SMEs</a:t>
            </a:r>
          </a:p>
        </p:txBody>
      </p:sp>
      <p:sp>
        <p:nvSpPr>
          <p:cNvPr id="89" name="TextBox 88">
            <a:extLst>
              <a:ext uri="{FF2B5EF4-FFF2-40B4-BE49-F238E27FC236}">
                <a16:creationId xmlns:a16="http://schemas.microsoft.com/office/drawing/2014/main" id="{DBBAFB8A-0415-44E6-918E-E53F06326AA0}"/>
              </a:ext>
            </a:extLst>
          </p:cNvPr>
          <p:cNvSpPr txBox="1"/>
          <p:nvPr/>
        </p:nvSpPr>
        <p:spPr>
          <a:xfrm>
            <a:off x="1494469" y="6526853"/>
            <a:ext cx="3109053" cy="276999"/>
          </a:xfrm>
          <a:prstGeom prst="rect">
            <a:avLst/>
          </a:prstGeom>
          <a:noFill/>
        </p:spPr>
        <p:txBody>
          <a:bodyPr wrap="square" rtlCol="0">
            <a:spAutoFit/>
          </a:bodyPr>
          <a:lstStyle/>
          <a:p>
            <a:r>
              <a:rPr lang="en-US" sz="1200" i="1" dirty="0">
                <a:solidFill>
                  <a:schemeClr val="tx1">
                    <a:lumMod val="50000"/>
                    <a:lumOff val="50000"/>
                  </a:schemeClr>
                </a:solidFill>
              </a:rPr>
              <a:t>Discussions with SMEs</a:t>
            </a:r>
          </a:p>
        </p:txBody>
      </p:sp>
      <p:sp>
        <p:nvSpPr>
          <p:cNvPr id="111" name="Freeform: Shape 110">
            <a:extLst>
              <a:ext uri="{FF2B5EF4-FFF2-40B4-BE49-F238E27FC236}">
                <a16:creationId xmlns:a16="http://schemas.microsoft.com/office/drawing/2014/main" id="{61572556-2E59-4B72-B93E-8F19644C8116}"/>
              </a:ext>
            </a:extLst>
          </p:cNvPr>
          <p:cNvSpPr/>
          <p:nvPr/>
        </p:nvSpPr>
        <p:spPr>
          <a:xfrm>
            <a:off x="6910878" y="1976685"/>
            <a:ext cx="861004" cy="747539"/>
          </a:xfrm>
          <a:custGeom>
            <a:avLst/>
            <a:gdLst>
              <a:gd name="connsiteX0" fmla="*/ 0 w 861004"/>
              <a:gd name="connsiteY0" fmla="*/ 747539 h 747539"/>
              <a:gd name="connsiteX1" fmla="*/ 180210 w 861004"/>
              <a:gd name="connsiteY1" fmla="*/ 280327 h 747539"/>
              <a:gd name="connsiteX2" fmla="*/ 861004 w 861004"/>
              <a:gd name="connsiteY2" fmla="*/ 0 h 747539"/>
              <a:gd name="connsiteX0" fmla="*/ 0 w 861004"/>
              <a:gd name="connsiteY0" fmla="*/ 747539 h 747539"/>
              <a:gd name="connsiteX1" fmla="*/ 340396 w 861004"/>
              <a:gd name="connsiteY1" fmla="*/ 226931 h 747539"/>
              <a:gd name="connsiteX2" fmla="*/ 861004 w 861004"/>
              <a:gd name="connsiteY2" fmla="*/ 0 h 747539"/>
            </a:gdLst>
            <a:ahLst/>
            <a:cxnLst>
              <a:cxn ang="0">
                <a:pos x="connsiteX0" y="connsiteY0"/>
              </a:cxn>
              <a:cxn ang="0">
                <a:pos x="connsiteX1" y="connsiteY1"/>
              </a:cxn>
              <a:cxn ang="0">
                <a:pos x="connsiteX2" y="connsiteY2"/>
              </a:cxn>
            </a:cxnLst>
            <a:rect l="l" t="t" r="r" b="b"/>
            <a:pathLst>
              <a:path w="861004" h="747539">
                <a:moveTo>
                  <a:pt x="0" y="747539"/>
                </a:moveTo>
                <a:cubicBezTo>
                  <a:pt x="18354" y="576228"/>
                  <a:pt x="196895" y="351521"/>
                  <a:pt x="340396" y="226931"/>
                </a:cubicBezTo>
                <a:cubicBezTo>
                  <a:pt x="483897" y="102341"/>
                  <a:pt x="592357" y="77868"/>
                  <a:pt x="861004" y="0"/>
                </a:cubicBezTo>
              </a:path>
            </a:pathLst>
          </a:custGeom>
          <a:noFill/>
          <a:ln>
            <a:solidFill>
              <a:schemeClr val="bg1">
                <a:lumMod val="50000"/>
              </a:schemeClr>
            </a:solidFill>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613535-FAFC-4BF5-BA04-C4DAF70426E0}"/>
              </a:ext>
            </a:extLst>
          </p:cNvPr>
          <p:cNvSpPr/>
          <p:nvPr/>
        </p:nvSpPr>
        <p:spPr>
          <a:xfrm>
            <a:off x="4914252" y="5377170"/>
            <a:ext cx="2604498" cy="1149683"/>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Sensitivity analysis and trade studies tend to be much more valuable than one-off analyses</a:t>
            </a:r>
          </a:p>
        </p:txBody>
      </p:sp>
      <p:sp>
        <p:nvSpPr>
          <p:cNvPr id="3" name="Rectangle: Rounded Corners 2">
            <a:extLst>
              <a:ext uri="{FF2B5EF4-FFF2-40B4-BE49-F238E27FC236}">
                <a16:creationId xmlns:a16="http://schemas.microsoft.com/office/drawing/2014/main" id="{CB09F171-D39B-43A5-A4F5-E266E471817B}"/>
              </a:ext>
            </a:extLst>
          </p:cNvPr>
          <p:cNvSpPr/>
          <p:nvPr/>
        </p:nvSpPr>
        <p:spPr>
          <a:xfrm>
            <a:off x="1188035" y="5633323"/>
            <a:ext cx="1638300" cy="862962"/>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B7D864BE-3944-426B-B9C7-DD681AA3D612}"/>
              </a:ext>
            </a:extLst>
          </p:cNvPr>
          <p:cNvSpPr/>
          <p:nvPr/>
        </p:nvSpPr>
        <p:spPr>
          <a:xfrm>
            <a:off x="2890323" y="5633323"/>
            <a:ext cx="1638300" cy="862962"/>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8744B4C9-61A2-411F-99BC-11BA6F70A8D1}"/>
              </a:ext>
            </a:extLst>
          </p:cNvPr>
          <p:cNvSpPr/>
          <p:nvPr/>
        </p:nvSpPr>
        <p:spPr>
          <a:xfrm>
            <a:off x="4102294" y="2056450"/>
            <a:ext cx="1638300" cy="862962"/>
          </a:xfrm>
          <a:prstGeom prst="round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D99808A1-109B-4790-8594-C7318554C622}"/>
              </a:ext>
            </a:extLst>
          </p:cNvPr>
          <p:cNvSpPr txBox="1"/>
          <p:nvPr/>
        </p:nvSpPr>
        <p:spPr>
          <a:xfrm>
            <a:off x="2851183" y="3998343"/>
            <a:ext cx="1638300" cy="577081"/>
          </a:xfrm>
          <a:prstGeom prst="rect">
            <a:avLst/>
          </a:prstGeom>
          <a:noFill/>
        </p:spPr>
        <p:txBody>
          <a:bodyPr wrap="square" rtlCol="0">
            <a:spAutoFit/>
          </a:bodyPr>
          <a:lstStyle/>
          <a:p>
            <a:r>
              <a:rPr lang="en-US" sz="1050" i="1" dirty="0">
                <a:solidFill>
                  <a:schemeClr val="accent1"/>
                </a:solidFill>
              </a:rPr>
              <a:t>Reliability growth modeling, projected uncertainty reduction</a:t>
            </a:r>
          </a:p>
        </p:txBody>
      </p:sp>
      <p:sp>
        <p:nvSpPr>
          <p:cNvPr id="104" name="TextBox 103">
            <a:extLst>
              <a:ext uri="{FF2B5EF4-FFF2-40B4-BE49-F238E27FC236}">
                <a16:creationId xmlns:a16="http://schemas.microsoft.com/office/drawing/2014/main" id="{189C145A-E63D-4A78-9A82-FCC35B49AD16}"/>
              </a:ext>
            </a:extLst>
          </p:cNvPr>
          <p:cNvSpPr txBox="1"/>
          <p:nvPr/>
        </p:nvSpPr>
        <p:spPr>
          <a:xfrm>
            <a:off x="4921444" y="3937418"/>
            <a:ext cx="1638300" cy="415498"/>
          </a:xfrm>
          <a:prstGeom prst="rect">
            <a:avLst/>
          </a:prstGeom>
          <a:noFill/>
        </p:spPr>
        <p:txBody>
          <a:bodyPr wrap="square" rtlCol="0">
            <a:spAutoFit/>
          </a:bodyPr>
          <a:lstStyle/>
          <a:p>
            <a:r>
              <a:rPr lang="en-US" sz="1050" i="1" dirty="0">
                <a:solidFill>
                  <a:schemeClr val="accent1"/>
                </a:solidFill>
              </a:rPr>
              <a:t>Spares allocation optimization</a:t>
            </a:r>
          </a:p>
        </p:txBody>
      </p:sp>
      <p:sp>
        <p:nvSpPr>
          <p:cNvPr id="91" name="Rectangle 90">
            <a:extLst>
              <a:ext uri="{FF2B5EF4-FFF2-40B4-BE49-F238E27FC236}">
                <a16:creationId xmlns:a16="http://schemas.microsoft.com/office/drawing/2014/main" id="{2A2DC627-8D8D-46D4-B894-F73D562C7412}"/>
              </a:ext>
            </a:extLst>
          </p:cNvPr>
          <p:cNvSpPr/>
          <p:nvPr/>
        </p:nvSpPr>
        <p:spPr>
          <a:xfrm>
            <a:off x="6103176" y="2791067"/>
            <a:ext cx="1238204"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Spares mass and POS evaluation</a:t>
            </a:r>
          </a:p>
        </p:txBody>
      </p:sp>
      <p:sp>
        <p:nvSpPr>
          <p:cNvPr id="106" name="Rectangle 105">
            <a:extLst>
              <a:ext uri="{FF2B5EF4-FFF2-40B4-BE49-F238E27FC236}">
                <a16:creationId xmlns:a16="http://schemas.microsoft.com/office/drawing/2014/main" id="{881F3830-37A8-4C1A-8448-967405A0BE3F}"/>
              </a:ext>
            </a:extLst>
          </p:cNvPr>
          <p:cNvSpPr/>
          <p:nvPr/>
        </p:nvSpPr>
        <p:spPr>
          <a:xfrm>
            <a:off x="6103176" y="3728429"/>
            <a:ext cx="1238204" cy="723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t>Maintenance crew time evaluation</a:t>
            </a:r>
          </a:p>
        </p:txBody>
      </p:sp>
      <p:cxnSp>
        <p:nvCxnSpPr>
          <p:cNvPr id="107" name="Straight Arrow Connector 106">
            <a:extLst>
              <a:ext uri="{FF2B5EF4-FFF2-40B4-BE49-F238E27FC236}">
                <a16:creationId xmlns:a16="http://schemas.microsoft.com/office/drawing/2014/main" id="{ECDE77A9-331F-4F5F-A850-92E683D43690}"/>
              </a:ext>
            </a:extLst>
          </p:cNvPr>
          <p:cNvCxnSpPr>
            <a:cxnSpLocks/>
            <a:stCxn id="17" idx="3"/>
            <a:endCxn id="106" idx="1"/>
          </p:cNvCxnSpPr>
          <p:nvPr/>
        </p:nvCxnSpPr>
        <p:spPr>
          <a:xfrm>
            <a:off x="5605463" y="3620289"/>
            <a:ext cx="497713" cy="470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8" name="Picture 107">
            <a:extLst>
              <a:ext uri="{FF2B5EF4-FFF2-40B4-BE49-F238E27FC236}">
                <a16:creationId xmlns:a16="http://schemas.microsoft.com/office/drawing/2014/main" id="{39D5580C-1857-45B3-A0AB-CC154C173272}"/>
              </a:ext>
            </a:extLst>
          </p:cNvPr>
          <p:cNvPicPr>
            <a:picLocks noChangeAspect="1"/>
          </p:cNvPicPr>
          <p:nvPr/>
        </p:nvPicPr>
        <p:blipFill>
          <a:blip r:embed="rId2"/>
          <a:stretch>
            <a:fillRect/>
          </a:stretch>
        </p:blipFill>
        <p:spPr>
          <a:xfrm>
            <a:off x="7807622" y="1426192"/>
            <a:ext cx="3901778" cy="4230991"/>
          </a:xfrm>
          <a:prstGeom prst="rect">
            <a:avLst/>
          </a:prstGeom>
        </p:spPr>
      </p:pic>
      <p:sp>
        <p:nvSpPr>
          <p:cNvPr id="109" name="TextBox 108">
            <a:extLst>
              <a:ext uri="{FF2B5EF4-FFF2-40B4-BE49-F238E27FC236}">
                <a16:creationId xmlns:a16="http://schemas.microsoft.com/office/drawing/2014/main" id="{0D05C81E-700B-4EED-A679-058D269FD985}"/>
              </a:ext>
            </a:extLst>
          </p:cNvPr>
          <p:cNvSpPr txBox="1"/>
          <p:nvPr/>
        </p:nvSpPr>
        <p:spPr>
          <a:xfrm rot="16200000">
            <a:off x="6995205" y="3064132"/>
            <a:ext cx="1345433" cy="369332"/>
          </a:xfrm>
          <a:prstGeom prst="rect">
            <a:avLst/>
          </a:prstGeom>
          <a:noFill/>
        </p:spPr>
        <p:txBody>
          <a:bodyPr wrap="none" rtlCol="0">
            <a:spAutoFit/>
          </a:bodyPr>
          <a:lstStyle/>
          <a:p>
            <a:r>
              <a:rPr lang="en-US" dirty="0"/>
              <a:t>Spares Mass</a:t>
            </a:r>
          </a:p>
        </p:txBody>
      </p:sp>
      <p:sp>
        <p:nvSpPr>
          <p:cNvPr id="110" name="TextBox 109">
            <a:extLst>
              <a:ext uri="{FF2B5EF4-FFF2-40B4-BE49-F238E27FC236}">
                <a16:creationId xmlns:a16="http://schemas.microsoft.com/office/drawing/2014/main" id="{212EC05A-E899-46D7-BBDC-2470053A85E5}"/>
              </a:ext>
            </a:extLst>
          </p:cNvPr>
          <p:cNvSpPr txBox="1"/>
          <p:nvPr/>
        </p:nvSpPr>
        <p:spPr>
          <a:xfrm>
            <a:off x="8226098" y="5884287"/>
            <a:ext cx="3073727" cy="369332"/>
          </a:xfrm>
          <a:prstGeom prst="rect">
            <a:avLst/>
          </a:prstGeom>
          <a:noFill/>
        </p:spPr>
        <p:txBody>
          <a:bodyPr wrap="none" rtlCol="0">
            <a:spAutoFit/>
          </a:bodyPr>
          <a:lstStyle/>
          <a:p>
            <a:r>
              <a:rPr lang="en-US" dirty="0"/>
              <a:t>Probability of Sufficiency (POS)</a:t>
            </a:r>
          </a:p>
        </p:txBody>
      </p:sp>
      <p:sp>
        <p:nvSpPr>
          <p:cNvPr id="112" name="TextBox 111">
            <a:extLst>
              <a:ext uri="{FF2B5EF4-FFF2-40B4-BE49-F238E27FC236}">
                <a16:creationId xmlns:a16="http://schemas.microsoft.com/office/drawing/2014/main" id="{5191F771-C452-48D9-BB44-10C1A783E542}"/>
              </a:ext>
            </a:extLst>
          </p:cNvPr>
          <p:cNvSpPr txBox="1"/>
          <p:nvPr/>
        </p:nvSpPr>
        <p:spPr>
          <a:xfrm>
            <a:off x="8092325" y="5610169"/>
            <a:ext cx="356188" cy="253916"/>
          </a:xfrm>
          <a:prstGeom prst="rect">
            <a:avLst/>
          </a:prstGeom>
          <a:noFill/>
        </p:spPr>
        <p:txBody>
          <a:bodyPr wrap="none" rtlCol="0">
            <a:spAutoFit/>
          </a:bodyPr>
          <a:lstStyle/>
          <a:p>
            <a:r>
              <a:rPr lang="en-US" sz="1050" dirty="0"/>
              <a:t>0.1</a:t>
            </a:r>
          </a:p>
        </p:txBody>
      </p:sp>
      <p:sp>
        <p:nvSpPr>
          <p:cNvPr id="113" name="TextBox 112">
            <a:extLst>
              <a:ext uri="{FF2B5EF4-FFF2-40B4-BE49-F238E27FC236}">
                <a16:creationId xmlns:a16="http://schemas.microsoft.com/office/drawing/2014/main" id="{05709EDD-E664-4657-A03E-D86EFBB288E5}"/>
              </a:ext>
            </a:extLst>
          </p:cNvPr>
          <p:cNvSpPr txBox="1"/>
          <p:nvPr/>
        </p:nvSpPr>
        <p:spPr>
          <a:xfrm>
            <a:off x="7724777" y="5610169"/>
            <a:ext cx="356188" cy="253916"/>
          </a:xfrm>
          <a:prstGeom prst="rect">
            <a:avLst/>
          </a:prstGeom>
          <a:noFill/>
        </p:spPr>
        <p:txBody>
          <a:bodyPr wrap="none" rtlCol="0">
            <a:spAutoFit/>
          </a:bodyPr>
          <a:lstStyle/>
          <a:p>
            <a:r>
              <a:rPr lang="en-US" sz="1050" dirty="0"/>
              <a:t>0.0</a:t>
            </a:r>
          </a:p>
        </p:txBody>
      </p:sp>
      <p:sp>
        <p:nvSpPr>
          <p:cNvPr id="115" name="TextBox 114">
            <a:extLst>
              <a:ext uri="{FF2B5EF4-FFF2-40B4-BE49-F238E27FC236}">
                <a16:creationId xmlns:a16="http://schemas.microsoft.com/office/drawing/2014/main" id="{5E06477E-FF14-41C4-AE03-C3197F2DD1F7}"/>
              </a:ext>
            </a:extLst>
          </p:cNvPr>
          <p:cNvSpPr txBox="1"/>
          <p:nvPr/>
        </p:nvSpPr>
        <p:spPr>
          <a:xfrm>
            <a:off x="11400253" y="5610169"/>
            <a:ext cx="356188" cy="253916"/>
          </a:xfrm>
          <a:prstGeom prst="rect">
            <a:avLst/>
          </a:prstGeom>
          <a:noFill/>
        </p:spPr>
        <p:txBody>
          <a:bodyPr wrap="none" rtlCol="0">
            <a:spAutoFit/>
          </a:bodyPr>
          <a:lstStyle/>
          <a:p>
            <a:r>
              <a:rPr lang="en-US" sz="1050" dirty="0"/>
              <a:t>1.0</a:t>
            </a:r>
          </a:p>
        </p:txBody>
      </p:sp>
      <p:sp>
        <p:nvSpPr>
          <p:cNvPr id="116" name="TextBox 115">
            <a:extLst>
              <a:ext uri="{FF2B5EF4-FFF2-40B4-BE49-F238E27FC236}">
                <a16:creationId xmlns:a16="http://schemas.microsoft.com/office/drawing/2014/main" id="{E3AABA59-7846-4F50-86A6-AD4829C190DC}"/>
              </a:ext>
            </a:extLst>
          </p:cNvPr>
          <p:cNvSpPr txBox="1"/>
          <p:nvPr/>
        </p:nvSpPr>
        <p:spPr>
          <a:xfrm>
            <a:off x="8459873" y="5610169"/>
            <a:ext cx="356188" cy="253916"/>
          </a:xfrm>
          <a:prstGeom prst="rect">
            <a:avLst/>
          </a:prstGeom>
          <a:noFill/>
        </p:spPr>
        <p:txBody>
          <a:bodyPr wrap="none" rtlCol="0">
            <a:spAutoFit/>
          </a:bodyPr>
          <a:lstStyle/>
          <a:p>
            <a:r>
              <a:rPr lang="en-US" sz="1050" dirty="0"/>
              <a:t>0.2</a:t>
            </a:r>
          </a:p>
        </p:txBody>
      </p:sp>
      <p:sp>
        <p:nvSpPr>
          <p:cNvPr id="118" name="TextBox 117">
            <a:extLst>
              <a:ext uri="{FF2B5EF4-FFF2-40B4-BE49-F238E27FC236}">
                <a16:creationId xmlns:a16="http://schemas.microsoft.com/office/drawing/2014/main" id="{02F5526E-39BC-4103-A5C8-7D0B74264A1A}"/>
              </a:ext>
            </a:extLst>
          </p:cNvPr>
          <p:cNvSpPr txBox="1"/>
          <p:nvPr/>
        </p:nvSpPr>
        <p:spPr>
          <a:xfrm>
            <a:off x="8827421" y="5610169"/>
            <a:ext cx="356188" cy="253916"/>
          </a:xfrm>
          <a:prstGeom prst="rect">
            <a:avLst/>
          </a:prstGeom>
          <a:noFill/>
        </p:spPr>
        <p:txBody>
          <a:bodyPr wrap="none" rtlCol="0">
            <a:spAutoFit/>
          </a:bodyPr>
          <a:lstStyle/>
          <a:p>
            <a:r>
              <a:rPr lang="en-US" sz="1050" dirty="0"/>
              <a:t>0.3</a:t>
            </a:r>
          </a:p>
        </p:txBody>
      </p:sp>
      <p:sp>
        <p:nvSpPr>
          <p:cNvPr id="119" name="TextBox 118">
            <a:extLst>
              <a:ext uri="{FF2B5EF4-FFF2-40B4-BE49-F238E27FC236}">
                <a16:creationId xmlns:a16="http://schemas.microsoft.com/office/drawing/2014/main" id="{37ACB133-98CC-43D1-949E-450B132DE760}"/>
              </a:ext>
            </a:extLst>
          </p:cNvPr>
          <p:cNvSpPr txBox="1"/>
          <p:nvPr/>
        </p:nvSpPr>
        <p:spPr>
          <a:xfrm>
            <a:off x="9194969" y="5610169"/>
            <a:ext cx="356188" cy="253916"/>
          </a:xfrm>
          <a:prstGeom prst="rect">
            <a:avLst/>
          </a:prstGeom>
          <a:noFill/>
        </p:spPr>
        <p:txBody>
          <a:bodyPr wrap="none" rtlCol="0">
            <a:spAutoFit/>
          </a:bodyPr>
          <a:lstStyle/>
          <a:p>
            <a:r>
              <a:rPr lang="en-US" sz="1050" dirty="0"/>
              <a:t>0.4</a:t>
            </a:r>
          </a:p>
        </p:txBody>
      </p:sp>
      <p:sp>
        <p:nvSpPr>
          <p:cNvPr id="120" name="TextBox 119">
            <a:extLst>
              <a:ext uri="{FF2B5EF4-FFF2-40B4-BE49-F238E27FC236}">
                <a16:creationId xmlns:a16="http://schemas.microsoft.com/office/drawing/2014/main" id="{BFD38C56-8035-46C3-8743-2C61438C0474}"/>
              </a:ext>
            </a:extLst>
          </p:cNvPr>
          <p:cNvSpPr txBox="1"/>
          <p:nvPr/>
        </p:nvSpPr>
        <p:spPr>
          <a:xfrm>
            <a:off x="9562517" y="5610169"/>
            <a:ext cx="356188" cy="253916"/>
          </a:xfrm>
          <a:prstGeom prst="rect">
            <a:avLst/>
          </a:prstGeom>
          <a:noFill/>
        </p:spPr>
        <p:txBody>
          <a:bodyPr wrap="none" rtlCol="0">
            <a:spAutoFit/>
          </a:bodyPr>
          <a:lstStyle/>
          <a:p>
            <a:r>
              <a:rPr lang="en-US" sz="1050" dirty="0"/>
              <a:t>0.5</a:t>
            </a:r>
          </a:p>
        </p:txBody>
      </p:sp>
      <p:sp>
        <p:nvSpPr>
          <p:cNvPr id="121" name="TextBox 120">
            <a:extLst>
              <a:ext uri="{FF2B5EF4-FFF2-40B4-BE49-F238E27FC236}">
                <a16:creationId xmlns:a16="http://schemas.microsoft.com/office/drawing/2014/main" id="{7B9CB4D9-A8ED-49D6-BBF1-04BDBC3DFC79}"/>
              </a:ext>
            </a:extLst>
          </p:cNvPr>
          <p:cNvSpPr txBox="1"/>
          <p:nvPr/>
        </p:nvSpPr>
        <p:spPr>
          <a:xfrm>
            <a:off x="9930065" y="5610169"/>
            <a:ext cx="356188" cy="253916"/>
          </a:xfrm>
          <a:prstGeom prst="rect">
            <a:avLst/>
          </a:prstGeom>
          <a:noFill/>
        </p:spPr>
        <p:txBody>
          <a:bodyPr wrap="none" rtlCol="0">
            <a:spAutoFit/>
          </a:bodyPr>
          <a:lstStyle/>
          <a:p>
            <a:r>
              <a:rPr lang="en-US" sz="1050" dirty="0"/>
              <a:t>0.6</a:t>
            </a:r>
          </a:p>
        </p:txBody>
      </p:sp>
      <p:sp>
        <p:nvSpPr>
          <p:cNvPr id="122" name="TextBox 121">
            <a:extLst>
              <a:ext uri="{FF2B5EF4-FFF2-40B4-BE49-F238E27FC236}">
                <a16:creationId xmlns:a16="http://schemas.microsoft.com/office/drawing/2014/main" id="{24AE8004-9222-4995-BF50-69D6BFAB26FF}"/>
              </a:ext>
            </a:extLst>
          </p:cNvPr>
          <p:cNvSpPr txBox="1"/>
          <p:nvPr/>
        </p:nvSpPr>
        <p:spPr>
          <a:xfrm>
            <a:off x="10297613" y="5610169"/>
            <a:ext cx="356188" cy="253916"/>
          </a:xfrm>
          <a:prstGeom prst="rect">
            <a:avLst/>
          </a:prstGeom>
          <a:noFill/>
        </p:spPr>
        <p:txBody>
          <a:bodyPr wrap="none" rtlCol="0">
            <a:spAutoFit/>
          </a:bodyPr>
          <a:lstStyle/>
          <a:p>
            <a:r>
              <a:rPr lang="en-US" sz="1050" dirty="0"/>
              <a:t>0.7</a:t>
            </a:r>
          </a:p>
        </p:txBody>
      </p:sp>
      <p:sp>
        <p:nvSpPr>
          <p:cNvPr id="123" name="TextBox 122">
            <a:extLst>
              <a:ext uri="{FF2B5EF4-FFF2-40B4-BE49-F238E27FC236}">
                <a16:creationId xmlns:a16="http://schemas.microsoft.com/office/drawing/2014/main" id="{8B9A77F3-AC26-4037-8DFB-291CBF339FD4}"/>
              </a:ext>
            </a:extLst>
          </p:cNvPr>
          <p:cNvSpPr txBox="1"/>
          <p:nvPr/>
        </p:nvSpPr>
        <p:spPr>
          <a:xfrm>
            <a:off x="10665161" y="5610169"/>
            <a:ext cx="356188" cy="253916"/>
          </a:xfrm>
          <a:prstGeom prst="rect">
            <a:avLst/>
          </a:prstGeom>
          <a:noFill/>
        </p:spPr>
        <p:txBody>
          <a:bodyPr wrap="none" rtlCol="0">
            <a:spAutoFit/>
          </a:bodyPr>
          <a:lstStyle/>
          <a:p>
            <a:r>
              <a:rPr lang="en-US" sz="1050" dirty="0"/>
              <a:t>0.8</a:t>
            </a:r>
          </a:p>
        </p:txBody>
      </p:sp>
      <p:sp>
        <p:nvSpPr>
          <p:cNvPr id="124" name="TextBox 123">
            <a:extLst>
              <a:ext uri="{FF2B5EF4-FFF2-40B4-BE49-F238E27FC236}">
                <a16:creationId xmlns:a16="http://schemas.microsoft.com/office/drawing/2014/main" id="{29CAEBBF-4ECD-45B1-B5FC-98F873AC4489}"/>
              </a:ext>
            </a:extLst>
          </p:cNvPr>
          <p:cNvSpPr txBox="1"/>
          <p:nvPr/>
        </p:nvSpPr>
        <p:spPr>
          <a:xfrm>
            <a:off x="11032709" y="5610169"/>
            <a:ext cx="356188" cy="253916"/>
          </a:xfrm>
          <a:prstGeom prst="rect">
            <a:avLst/>
          </a:prstGeom>
          <a:noFill/>
        </p:spPr>
        <p:txBody>
          <a:bodyPr wrap="none" rtlCol="0">
            <a:spAutoFit/>
          </a:bodyPr>
          <a:lstStyle/>
          <a:p>
            <a:r>
              <a:rPr lang="en-US" sz="1050" dirty="0"/>
              <a:t>0.9</a:t>
            </a:r>
          </a:p>
        </p:txBody>
      </p:sp>
      <p:sp>
        <p:nvSpPr>
          <p:cNvPr id="125" name="Right Arrow 4">
            <a:extLst>
              <a:ext uri="{FF2B5EF4-FFF2-40B4-BE49-F238E27FC236}">
                <a16:creationId xmlns:a16="http://schemas.microsoft.com/office/drawing/2014/main" id="{DD5172E4-06F1-4F9E-A581-87D7B786E01C}"/>
              </a:ext>
            </a:extLst>
          </p:cNvPr>
          <p:cNvSpPr/>
          <p:nvPr/>
        </p:nvSpPr>
        <p:spPr>
          <a:xfrm>
            <a:off x="7974062" y="6210963"/>
            <a:ext cx="3685881" cy="190592"/>
          </a:xfrm>
          <a:prstGeom prst="rightArrow">
            <a:avLst/>
          </a:prstGeom>
          <a:gradFill flip="none" rotWithShape="1">
            <a:gsLst>
              <a:gs pos="100000">
                <a:srgbClr val="FF0000"/>
              </a:gs>
              <a:gs pos="0">
                <a:schemeClr val="bg1"/>
              </a:gs>
            </a:gsLst>
            <a:lin ang="10800000" scaled="1"/>
            <a:tileRect/>
          </a:gradFill>
          <a:ln w="6350">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FB35E9F7-91CC-4E91-A105-32A5A204B22A}"/>
              </a:ext>
            </a:extLst>
          </p:cNvPr>
          <p:cNvSpPr txBox="1"/>
          <p:nvPr/>
        </p:nvSpPr>
        <p:spPr>
          <a:xfrm>
            <a:off x="7589887" y="6352036"/>
            <a:ext cx="846707" cy="246221"/>
          </a:xfrm>
          <a:prstGeom prst="rect">
            <a:avLst/>
          </a:prstGeom>
          <a:noFill/>
        </p:spPr>
        <p:txBody>
          <a:bodyPr wrap="none" rtlCol="0">
            <a:spAutoFit/>
          </a:bodyPr>
          <a:lstStyle/>
          <a:p>
            <a:r>
              <a:rPr lang="en-US" sz="1000" i="1" dirty="0">
                <a:latin typeface="Arial"/>
                <a:cs typeface="Arial"/>
              </a:rPr>
              <a:t>Higher Risk</a:t>
            </a:r>
          </a:p>
        </p:txBody>
      </p:sp>
      <p:sp>
        <p:nvSpPr>
          <p:cNvPr id="127" name="TextBox 126">
            <a:extLst>
              <a:ext uri="{FF2B5EF4-FFF2-40B4-BE49-F238E27FC236}">
                <a16:creationId xmlns:a16="http://schemas.microsoft.com/office/drawing/2014/main" id="{020DFC4E-FDF8-46FF-9DF3-A8A7D1CDFBED}"/>
              </a:ext>
            </a:extLst>
          </p:cNvPr>
          <p:cNvSpPr txBox="1"/>
          <p:nvPr/>
        </p:nvSpPr>
        <p:spPr>
          <a:xfrm>
            <a:off x="11177121" y="6352036"/>
            <a:ext cx="817853" cy="246221"/>
          </a:xfrm>
          <a:prstGeom prst="rect">
            <a:avLst/>
          </a:prstGeom>
          <a:noFill/>
        </p:spPr>
        <p:txBody>
          <a:bodyPr wrap="none" rtlCol="0">
            <a:spAutoFit/>
          </a:bodyPr>
          <a:lstStyle/>
          <a:p>
            <a:r>
              <a:rPr lang="en-US" sz="1000" i="1">
                <a:latin typeface="Arial"/>
                <a:cs typeface="Arial"/>
              </a:rPr>
              <a:t>Lower Risk</a:t>
            </a:r>
          </a:p>
        </p:txBody>
      </p:sp>
      <p:sp>
        <p:nvSpPr>
          <p:cNvPr id="128" name="Right Arrow 4">
            <a:extLst>
              <a:ext uri="{FF2B5EF4-FFF2-40B4-BE49-F238E27FC236}">
                <a16:creationId xmlns:a16="http://schemas.microsoft.com/office/drawing/2014/main" id="{DF9791C0-2FCB-4AFE-BC63-A2F34414A3CE}"/>
              </a:ext>
            </a:extLst>
          </p:cNvPr>
          <p:cNvSpPr/>
          <p:nvPr/>
        </p:nvSpPr>
        <p:spPr>
          <a:xfrm rot="5400000">
            <a:off x="9842464" y="3463329"/>
            <a:ext cx="4100545" cy="190592"/>
          </a:xfrm>
          <a:prstGeom prst="rightArrow">
            <a:avLst/>
          </a:prstGeom>
          <a:gradFill flip="none" rotWithShape="1">
            <a:gsLst>
              <a:gs pos="100000">
                <a:srgbClr val="FF0000"/>
              </a:gs>
              <a:gs pos="0">
                <a:schemeClr val="bg1"/>
              </a:gs>
            </a:gsLst>
            <a:lin ang="10800000" scaled="1"/>
            <a:tileRect/>
          </a:gradFill>
          <a:ln w="6350">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9" name="TextBox 128">
            <a:extLst>
              <a:ext uri="{FF2B5EF4-FFF2-40B4-BE49-F238E27FC236}">
                <a16:creationId xmlns:a16="http://schemas.microsoft.com/office/drawing/2014/main" id="{3C94C048-9C6A-4968-A6BB-E284255891AA}"/>
              </a:ext>
            </a:extLst>
          </p:cNvPr>
          <p:cNvSpPr txBox="1"/>
          <p:nvPr/>
        </p:nvSpPr>
        <p:spPr>
          <a:xfrm>
            <a:off x="11567585" y="1165301"/>
            <a:ext cx="65969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a:ea typeface="+mn-ea"/>
                <a:cs typeface="Arial"/>
              </a:rPr>
              <a:t>Higher Mass</a:t>
            </a:r>
          </a:p>
        </p:txBody>
      </p:sp>
      <p:sp>
        <p:nvSpPr>
          <p:cNvPr id="130" name="TextBox 129">
            <a:extLst>
              <a:ext uri="{FF2B5EF4-FFF2-40B4-BE49-F238E27FC236}">
                <a16:creationId xmlns:a16="http://schemas.microsoft.com/office/drawing/2014/main" id="{DBA29DE4-0BF5-4E10-A234-5E29CF3565C1}"/>
              </a:ext>
            </a:extLst>
          </p:cNvPr>
          <p:cNvSpPr txBox="1"/>
          <p:nvPr/>
        </p:nvSpPr>
        <p:spPr>
          <a:xfrm>
            <a:off x="11567584" y="5581916"/>
            <a:ext cx="6308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Arial"/>
                <a:ea typeface="+mn-ea"/>
                <a:cs typeface="Arial"/>
              </a:rPr>
              <a:t>Lower Mass</a:t>
            </a:r>
          </a:p>
        </p:txBody>
      </p:sp>
      <p:cxnSp>
        <p:nvCxnSpPr>
          <p:cNvPr id="131" name="Straight Arrow Connector 130">
            <a:extLst>
              <a:ext uri="{FF2B5EF4-FFF2-40B4-BE49-F238E27FC236}">
                <a16:creationId xmlns:a16="http://schemas.microsoft.com/office/drawing/2014/main" id="{04BD1E5B-35C6-469F-A72F-5EA7BEEC656B}"/>
              </a:ext>
            </a:extLst>
          </p:cNvPr>
          <p:cNvCxnSpPr/>
          <p:nvPr/>
        </p:nvCxnSpPr>
        <p:spPr>
          <a:xfrm>
            <a:off x="9123769" y="4375601"/>
            <a:ext cx="271083" cy="3034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2" name="TextBox 131">
            <a:extLst>
              <a:ext uri="{FF2B5EF4-FFF2-40B4-BE49-F238E27FC236}">
                <a16:creationId xmlns:a16="http://schemas.microsoft.com/office/drawing/2014/main" id="{9144B45F-F9C3-4EB6-B7CC-88110CABFB08}"/>
              </a:ext>
            </a:extLst>
          </p:cNvPr>
          <p:cNvSpPr txBox="1"/>
          <p:nvPr/>
        </p:nvSpPr>
        <p:spPr>
          <a:xfrm>
            <a:off x="8184694" y="5184570"/>
            <a:ext cx="1912732" cy="415498"/>
          </a:xfrm>
          <a:prstGeom prst="rect">
            <a:avLst/>
          </a:prstGeom>
          <a:noFill/>
        </p:spPr>
        <p:txBody>
          <a:bodyPr wrap="square" rtlCol="0">
            <a:spAutoFit/>
          </a:bodyPr>
          <a:lstStyle/>
          <a:p>
            <a:r>
              <a:rPr lang="en-US" sz="1050" i="1" dirty="0">
                <a:latin typeface="Arial"/>
                <a:cs typeface="Arial"/>
              </a:rPr>
              <a:t>Testing and upgrades improve mass/risk tradeoff</a:t>
            </a:r>
          </a:p>
        </p:txBody>
      </p:sp>
      <p:sp>
        <p:nvSpPr>
          <p:cNvPr id="133" name="TextBox 132">
            <a:extLst>
              <a:ext uri="{FF2B5EF4-FFF2-40B4-BE49-F238E27FC236}">
                <a16:creationId xmlns:a16="http://schemas.microsoft.com/office/drawing/2014/main" id="{A53FF39B-5E43-409C-AF63-ED3F992B0A33}"/>
              </a:ext>
            </a:extLst>
          </p:cNvPr>
          <p:cNvSpPr txBox="1"/>
          <p:nvPr/>
        </p:nvSpPr>
        <p:spPr>
          <a:xfrm rot="20145698">
            <a:off x="7937823" y="4158204"/>
            <a:ext cx="2023079" cy="253916"/>
          </a:xfrm>
          <a:prstGeom prst="rect">
            <a:avLst/>
          </a:prstGeom>
          <a:noFill/>
        </p:spPr>
        <p:txBody>
          <a:bodyPr wrap="square" rtlCol="0">
            <a:spAutoFit/>
          </a:bodyPr>
          <a:lstStyle/>
          <a:p>
            <a:r>
              <a:rPr lang="en-US" sz="1050" i="1" dirty="0">
                <a:solidFill>
                  <a:srgbClr val="FF0000"/>
                </a:solidFill>
                <a:latin typeface="Arial"/>
                <a:cs typeface="Arial"/>
              </a:rPr>
              <a:t>Before Testing and Upgrades</a:t>
            </a:r>
          </a:p>
        </p:txBody>
      </p:sp>
      <p:cxnSp>
        <p:nvCxnSpPr>
          <p:cNvPr id="134" name="Straight Connector 133">
            <a:extLst>
              <a:ext uri="{FF2B5EF4-FFF2-40B4-BE49-F238E27FC236}">
                <a16:creationId xmlns:a16="http://schemas.microsoft.com/office/drawing/2014/main" id="{39075711-0957-4E4D-835B-4D8565669A14}"/>
              </a:ext>
            </a:extLst>
          </p:cNvPr>
          <p:cNvCxnSpPr>
            <a:cxnSpLocks/>
          </p:cNvCxnSpPr>
          <p:nvPr/>
        </p:nvCxnSpPr>
        <p:spPr>
          <a:xfrm flipH="1">
            <a:off x="7902871" y="2906801"/>
            <a:ext cx="3410302" cy="0"/>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8E9172DE-31CC-4471-8965-3C6EEC212F22}"/>
              </a:ext>
            </a:extLst>
          </p:cNvPr>
          <p:cNvCxnSpPr>
            <a:cxnSpLocks/>
          </p:cNvCxnSpPr>
          <p:nvPr/>
        </p:nvCxnSpPr>
        <p:spPr>
          <a:xfrm>
            <a:off x="11320396" y="2906801"/>
            <a:ext cx="0" cy="2693267"/>
          </a:xfrm>
          <a:prstGeom prst="line">
            <a:avLst/>
          </a:prstGeom>
        </p:spPr>
        <p:style>
          <a:lnRef idx="1">
            <a:schemeClr val="dk1"/>
          </a:lnRef>
          <a:fillRef idx="0">
            <a:schemeClr val="dk1"/>
          </a:fillRef>
          <a:effectRef idx="0">
            <a:schemeClr val="dk1"/>
          </a:effectRef>
          <a:fontRef idx="minor">
            <a:schemeClr val="tx1"/>
          </a:fontRef>
        </p:style>
      </p:cxnSp>
      <p:sp>
        <p:nvSpPr>
          <p:cNvPr id="136" name="TextBox 135">
            <a:extLst>
              <a:ext uri="{FF2B5EF4-FFF2-40B4-BE49-F238E27FC236}">
                <a16:creationId xmlns:a16="http://schemas.microsoft.com/office/drawing/2014/main" id="{3E015807-F10D-451B-89F1-EF9FCCC03C27}"/>
              </a:ext>
            </a:extLst>
          </p:cNvPr>
          <p:cNvSpPr txBox="1"/>
          <p:nvPr/>
        </p:nvSpPr>
        <p:spPr>
          <a:xfrm>
            <a:off x="7867682" y="2544822"/>
            <a:ext cx="1981848" cy="415498"/>
          </a:xfrm>
          <a:prstGeom prst="rect">
            <a:avLst/>
          </a:prstGeom>
          <a:noFill/>
        </p:spPr>
        <p:txBody>
          <a:bodyPr wrap="square" rtlCol="0">
            <a:spAutoFit/>
          </a:bodyPr>
          <a:lstStyle/>
          <a:p>
            <a:r>
              <a:rPr lang="en-US" sz="1050" i="1" dirty="0">
                <a:latin typeface="Arial"/>
                <a:cs typeface="Arial"/>
              </a:rPr>
              <a:t>Specifying spares mass target defines maximum POS</a:t>
            </a:r>
          </a:p>
        </p:txBody>
      </p:sp>
      <p:sp>
        <p:nvSpPr>
          <p:cNvPr id="137" name="TextBox 136">
            <a:extLst>
              <a:ext uri="{FF2B5EF4-FFF2-40B4-BE49-F238E27FC236}">
                <a16:creationId xmlns:a16="http://schemas.microsoft.com/office/drawing/2014/main" id="{DCF47CFE-064A-4712-AA15-21E442F860B1}"/>
              </a:ext>
            </a:extLst>
          </p:cNvPr>
          <p:cNvSpPr txBox="1"/>
          <p:nvPr/>
        </p:nvSpPr>
        <p:spPr>
          <a:xfrm>
            <a:off x="10378380" y="4716008"/>
            <a:ext cx="998237" cy="900246"/>
          </a:xfrm>
          <a:prstGeom prst="rect">
            <a:avLst/>
          </a:prstGeom>
          <a:noFill/>
        </p:spPr>
        <p:txBody>
          <a:bodyPr wrap="square" rtlCol="0">
            <a:spAutoFit/>
          </a:bodyPr>
          <a:lstStyle/>
          <a:p>
            <a:pPr algn="r"/>
            <a:r>
              <a:rPr lang="en-US" sz="1050" i="1" dirty="0">
                <a:latin typeface="Arial"/>
                <a:cs typeface="Arial"/>
              </a:rPr>
              <a:t>Specifying POS target defines minimum spares mass</a:t>
            </a:r>
          </a:p>
        </p:txBody>
      </p:sp>
      <p:sp>
        <p:nvSpPr>
          <p:cNvPr id="138" name="TextBox 137">
            <a:extLst>
              <a:ext uri="{FF2B5EF4-FFF2-40B4-BE49-F238E27FC236}">
                <a16:creationId xmlns:a16="http://schemas.microsoft.com/office/drawing/2014/main" id="{B76825C6-63C8-4C18-99E4-89F7137F22DE}"/>
              </a:ext>
            </a:extLst>
          </p:cNvPr>
          <p:cNvSpPr txBox="1"/>
          <p:nvPr/>
        </p:nvSpPr>
        <p:spPr>
          <a:xfrm>
            <a:off x="8789406" y="2139950"/>
            <a:ext cx="2263894" cy="253916"/>
          </a:xfrm>
          <a:prstGeom prst="rect">
            <a:avLst/>
          </a:prstGeom>
          <a:noFill/>
        </p:spPr>
        <p:txBody>
          <a:bodyPr wrap="square" rtlCol="0">
            <a:spAutoFit/>
          </a:bodyPr>
          <a:lstStyle/>
          <a:p>
            <a:r>
              <a:rPr lang="en-US" sz="1050" i="1" dirty="0">
                <a:latin typeface="Arial"/>
                <a:cs typeface="Arial"/>
              </a:rPr>
              <a:t>For a given mission and system…</a:t>
            </a:r>
          </a:p>
        </p:txBody>
      </p:sp>
      <p:sp>
        <p:nvSpPr>
          <p:cNvPr id="139" name="TextBox 138">
            <a:extLst>
              <a:ext uri="{FF2B5EF4-FFF2-40B4-BE49-F238E27FC236}">
                <a16:creationId xmlns:a16="http://schemas.microsoft.com/office/drawing/2014/main" id="{00A52D46-40FD-4D65-8CA9-E4703A8A5233}"/>
              </a:ext>
            </a:extLst>
          </p:cNvPr>
          <p:cNvSpPr txBox="1"/>
          <p:nvPr/>
        </p:nvSpPr>
        <p:spPr>
          <a:xfrm rot="20408435">
            <a:off x="8491242" y="4664907"/>
            <a:ext cx="1882105" cy="253916"/>
          </a:xfrm>
          <a:prstGeom prst="rect">
            <a:avLst/>
          </a:prstGeom>
          <a:noFill/>
        </p:spPr>
        <p:txBody>
          <a:bodyPr wrap="square" rtlCol="0">
            <a:spAutoFit/>
          </a:bodyPr>
          <a:lstStyle/>
          <a:p>
            <a:r>
              <a:rPr lang="en-US" sz="1050" i="1">
                <a:solidFill>
                  <a:srgbClr val="0070C0"/>
                </a:solidFill>
                <a:latin typeface="Arial"/>
                <a:cs typeface="Arial"/>
              </a:rPr>
              <a:t>After Testing and Upgrades</a:t>
            </a:r>
          </a:p>
        </p:txBody>
      </p:sp>
      <p:sp>
        <p:nvSpPr>
          <p:cNvPr id="140" name="TextBox 139">
            <a:extLst>
              <a:ext uri="{FF2B5EF4-FFF2-40B4-BE49-F238E27FC236}">
                <a16:creationId xmlns:a16="http://schemas.microsoft.com/office/drawing/2014/main" id="{12290B56-8602-49F3-BA03-BFB26C309894}"/>
              </a:ext>
            </a:extLst>
          </p:cNvPr>
          <p:cNvSpPr txBox="1"/>
          <p:nvPr/>
        </p:nvSpPr>
        <p:spPr>
          <a:xfrm>
            <a:off x="7998107" y="3084495"/>
            <a:ext cx="2830105" cy="9002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a:ea typeface="+mn-ea"/>
                <a:cs typeface="Arial"/>
              </a:rPr>
              <a:t>Each point along the curve represents a specific allocation of spares to replaceable items in the system, optimized to minimize mass and maximize POS</a:t>
            </a:r>
          </a:p>
        </p:txBody>
      </p:sp>
      <p:sp>
        <p:nvSpPr>
          <p:cNvPr id="141" name="Oval 140">
            <a:extLst>
              <a:ext uri="{FF2B5EF4-FFF2-40B4-BE49-F238E27FC236}">
                <a16:creationId xmlns:a16="http://schemas.microsoft.com/office/drawing/2014/main" id="{40C11C9D-1576-472B-85D2-B2FB234DB682}"/>
              </a:ext>
            </a:extLst>
          </p:cNvPr>
          <p:cNvSpPr/>
          <p:nvPr/>
        </p:nvSpPr>
        <p:spPr>
          <a:xfrm>
            <a:off x="11299825" y="2890615"/>
            <a:ext cx="45720" cy="45720"/>
          </a:xfrm>
          <a:prstGeom prst="ellipse">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2" name="TextBox 141">
            <a:extLst>
              <a:ext uri="{FF2B5EF4-FFF2-40B4-BE49-F238E27FC236}">
                <a16:creationId xmlns:a16="http://schemas.microsoft.com/office/drawing/2014/main" id="{289D37F9-36B5-432A-AAC3-0E7F9562CFE5}"/>
              </a:ext>
            </a:extLst>
          </p:cNvPr>
          <p:cNvSpPr txBox="1"/>
          <p:nvPr/>
        </p:nvSpPr>
        <p:spPr>
          <a:xfrm>
            <a:off x="8234557" y="1056860"/>
            <a:ext cx="3012107" cy="369332"/>
          </a:xfrm>
          <a:prstGeom prst="rect">
            <a:avLst/>
          </a:prstGeom>
          <a:noFill/>
        </p:spPr>
        <p:txBody>
          <a:bodyPr wrap="none" rtlCol="0">
            <a:spAutoFit/>
          </a:bodyPr>
          <a:lstStyle/>
          <a:p>
            <a:r>
              <a:rPr lang="en-US" dirty="0"/>
              <a:t>Spares Mass and Risk Tradeoff</a:t>
            </a:r>
          </a:p>
        </p:txBody>
      </p:sp>
    </p:spTree>
    <p:extLst>
      <p:ext uri="{BB962C8B-B14F-4D97-AF65-F5344CB8AC3E}">
        <p14:creationId xmlns:p14="http://schemas.microsoft.com/office/powerpoint/2010/main" val="3005255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DEF6-1EE8-4E3B-9434-4B7F2978D3C1}"/>
              </a:ext>
            </a:extLst>
          </p:cNvPr>
          <p:cNvSpPr>
            <a:spLocks noGrp="1"/>
          </p:cNvSpPr>
          <p:nvPr>
            <p:ph type="title"/>
          </p:nvPr>
        </p:nvSpPr>
        <p:spPr/>
        <p:txBody>
          <a:bodyPr>
            <a:normAutofit fontScale="90000"/>
          </a:bodyPr>
          <a:lstStyle/>
          <a:p>
            <a:r>
              <a:rPr lang="en-US" dirty="0"/>
              <a:t>Supportability Analysis Informs a Range of</a:t>
            </a:r>
            <a:br>
              <a:rPr lang="en-US" dirty="0"/>
            </a:br>
            <a:r>
              <a:rPr lang="en-US" dirty="0"/>
              <a:t>Development and Planning Activities</a:t>
            </a:r>
          </a:p>
        </p:txBody>
      </p:sp>
      <p:sp>
        <p:nvSpPr>
          <p:cNvPr id="4" name="Date Placeholder 3">
            <a:extLst>
              <a:ext uri="{FF2B5EF4-FFF2-40B4-BE49-F238E27FC236}">
                <a16:creationId xmlns:a16="http://schemas.microsoft.com/office/drawing/2014/main" id="{18402896-526F-4599-A58D-D82F021263FC}"/>
              </a:ext>
            </a:extLst>
          </p:cNvPr>
          <p:cNvSpPr>
            <a:spLocks noGrp="1"/>
          </p:cNvSpPr>
          <p:nvPr>
            <p:ph type="dt" sz="half" idx="10"/>
          </p:nvPr>
        </p:nvSpPr>
        <p:spPr/>
        <p:txBody>
          <a:bodyPr/>
          <a:lstStyle/>
          <a:p>
            <a:r>
              <a:rPr lang="en-US"/>
              <a:t>8/10/2022</a:t>
            </a:r>
            <a:endParaRPr lang="en-US" dirty="0"/>
          </a:p>
        </p:txBody>
      </p:sp>
      <p:sp>
        <p:nvSpPr>
          <p:cNvPr id="5" name="Slide Number Placeholder 4">
            <a:extLst>
              <a:ext uri="{FF2B5EF4-FFF2-40B4-BE49-F238E27FC236}">
                <a16:creationId xmlns:a16="http://schemas.microsoft.com/office/drawing/2014/main" id="{0CC4BC4C-4DF3-46AF-8EE1-6DA7DC35ACBC}"/>
              </a:ext>
            </a:extLst>
          </p:cNvPr>
          <p:cNvSpPr>
            <a:spLocks noGrp="1"/>
          </p:cNvSpPr>
          <p:nvPr>
            <p:ph type="sldNum" sz="quarter" idx="12"/>
          </p:nvPr>
        </p:nvSpPr>
        <p:spPr/>
        <p:txBody>
          <a:bodyPr/>
          <a:lstStyle/>
          <a:p>
            <a:fld id="{51F1225A-A905-4E23-AABE-403A0515F79B}" type="slidenum">
              <a:rPr lang="en-US" smtClean="0"/>
              <a:t>6</a:t>
            </a:fld>
            <a:endParaRPr lang="en-US"/>
          </a:p>
        </p:txBody>
      </p:sp>
      <p:sp>
        <p:nvSpPr>
          <p:cNvPr id="8" name="Rectangle 7">
            <a:extLst>
              <a:ext uri="{FF2B5EF4-FFF2-40B4-BE49-F238E27FC236}">
                <a16:creationId xmlns:a16="http://schemas.microsoft.com/office/drawing/2014/main" id="{70805F0D-0C01-4C96-8AAE-77FC04488E0D}"/>
              </a:ext>
            </a:extLst>
          </p:cNvPr>
          <p:cNvSpPr/>
          <p:nvPr/>
        </p:nvSpPr>
        <p:spPr>
          <a:xfrm>
            <a:off x="275257" y="1175652"/>
            <a:ext cx="5014194" cy="13855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t>Campaign Architecture</a:t>
            </a:r>
          </a:p>
          <a:p>
            <a:pPr marL="171450" indent="-171450">
              <a:buFont typeface="Arial" panose="020B0604020202020204" pitchFamily="34" charset="0"/>
              <a:buChar char="•"/>
            </a:pPr>
            <a:r>
              <a:rPr lang="en-US" sz="1400"/>
              <a:t>Logistics evaluation and system sizing</a:t>
            </a:r>
          </a:p>
          <a:p>
            <a:pPr marL="171450" indent="-171450">
              <a:buFont typeface="Arial" panose="020B0604020202020204" pitchFamily="34" charset="0"/>
              <a:buChar char="•"/>
            </a:pPr>
            <a:r>
              <a:rPr lang="en-US" sz="1400"/>
              <a:t>Resupply flight cadence</a:t>
            </a:r>
          </a:p>
          <a:p>
            <a:pPr marL="171450" indent="-171450">
              <a:buFont typeface="Arial" panose="020B0604020202020204" pitchFamily="34" charset="0"/>
              <a:buChar char="•"/>
            </a:pPr>
            <a:r>
              <a:rPr lang="en-US" sz="1400"/>
              <a:t>Risk assessment</a:t>
            </a:r>
          </a:p>
          <a:p>
            <a:pPr marL="171450" indent="-171450">
              <a:buFont typeface="Arial" panose="020B0604020202020204" pitchFamily="34" charset="0"/>
              <a:buChar char="•"/>
            </a:pPr>
            <a:r>
              <a:rPr lang="en-US" sz="1400"/>
              <a:t>Crew time and concept of operations evaluation</a:t>
            </a:r>
          </a:p>
          <a:p>
            <a:pPr marL="171450" indent="-171450">
              <a:buFont typeface="Arial" panose="020B0604020202020204" pitchFamily="34" charset="0"/>
              <a:buChar char="•"/>
            </a:pPr>
            <a:r>
              <a:rPr lang="en-US" sz="1400"/>
              <a:t>Sensitivity analysis and trade studies</a:t>
            </a:r>
          </a:p>
        </p:txBody>
      </p:sp>
      <p:sp>
        <p:nvSpPr>
          <p:cNvPr id="9" name="Rectangle 8">
            <a:extLst>
              <a:ext uri="{FF2B5EF4-FFF2-40B4-BE49-F238E27FC236}">
                <a16:creationId xmlns:a16="http://schemas.microsoft.com/office/drawing/2014/main" id="{2A559016-2807-4324-AC38-3607E1F33B05}"/>
              </a:ext>
            </a:extLst>
          </p:cNvPr>
          <p:cNvSpPr/>
          <p:nvPr/>
        </p:nvSpPr>
        <p:spPr>
          <a:xfrm>
            <a:off x="275257" y="2768934"/>
            <a:ext cx="5014194" cy="1161907"/>
          </a:xfrm>
          <a:prstGeom prst="rect">
            <a:avLst/>
          </a:prstGeom>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t>System and Subsystem Design</a:t>
            </a:r>
          </a:p>
          <a:p>
            <a:pPr marL="171450" indent="-171450">
              <a:buFont typeface="Arial" panose="020B0604020202020204" pitchFamily="34" charset="0"/>
              <a:buChar char="•"/>
            </a:pPr>
            <a:r>
              <a:rPr lang="en-US" sz="1400"/>
              <a:t>Technology selection and sizing</a:t>
            </a:r>
          </a:p>
          <a:p>
            <a:pPr marL="171450" indent="-171450">
              <a:buFont typeface="Arial" panose="020B0604020202020204" pitchFamily="34" charset="0"/>
              <a:buChar char="•"/>
            </a:pPr>
            <a:r>
              <a:rPr lang="en-US" sz="1400"/>
              <a:t>Integrated assessment of tradeoffs with other system decisions</a:t>
            </a:r>
          </a:p>
          <a:p>
            <a:pPr marL="171450" indent="-171450">
              <a:buFont typeface="Arial" panose="020B0604020202020204" pitchFamily="34" charset="0"/>
              <a:buChar char="•"/>
            </a:pPr>
            <a:r>
              <a:rPr lang="en-US" sz="1400"/>
              <a:t>Level of repair analysis</a:t>
            </a:r>
          </a:p>
          <a:p>
            <a:pPr marL="171450" indent="-171450">
              <a:buFont typeface="Arial" panose="020B0604020202020204" pitchFamily="34" charset="0"/>
              <a:buChar char="•"/>
            </a:pPr>
            <a:r>
              <a:rPr lang="en-US" sz="1400"/>
              <a:t>Identification of targeted testing/upgrade opportunities</a:t>
            </a:r>
          </a:p>
        </p:txBody>
      </p:sp>
      <p:sp>
        <p:nvSpPr>
          <p:cNvPr id="10" name="Rectangle 9">
            <a:extLst>
              <a:ext uri="{FF2B5EF4-FFF2-40B4-BE49-F238E27FC236}">
                <a16:creationId xmlns:a16="http://schemas.microsoft.com/office/drawing/2014/main" id="{5929EDE9-7A56-40F8-880C-BD02A4AC04C9}"/>
              </a:ext>
            </a:extLst>
          </p:cNvPr>
          <p:cNvSpPr/>
          <p:nvPr/>
        </p:nvSpPr>
        <p:spPr>
          <a:xfrm>
            <a:off x="275257" y="4138528"/>
            <a:ext cx="5014194" cy="969401"/>
          </a:xfrm>
          <a:prstGeom prst="rect">
            <a:avLst/>
          </a:prstGeom>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t>Technology Portfolio Management</a:t>
            </a:r>
          </a:p>
          <a:p>
            <a:pPr marL="171450" indent="-171450">
              <a:buFont typeface="Arial" panose="020B0604020202020204" pitchFamily="34" charset="0"/>
              <a:buChar char="•"/>
            </a:pPr>
            <a:r>
              <a:rPr lang="en-US" sz="1400"/>
              <a:t>Candidate technology evaluation and trade studies</a:t>
            </a:r>
          </a:p>
          <a:p>
            <a:pPr marL="171450" indent="-171450">
              <a:buFont typeface="Arial" panose="020B0604020202020204" pitchFamily="34" charset="0"/>
              <a:buChar char="•"/>
            </a:pPr>
            <a:r>
              <a:rPr lang="en-US" sz="1400"/>
              <a:t>Reliability target and test criteria definition</a:t>
            </a:r>
          </a:p>
          <a:p>
            <a:pPr marL="171450" indent="-171450">
              <a:buFont typeface="Arial" panose="020B0604020202020204" pitchFamily="34" charset="0"/>
              <a:buChar char="•"/>
            </a:pPr>
            <a:r>
              <a:rPr lang="en-US" sz="1400"/>
              <a:t>Ground test program definition and budget/schedule sensitivity</a:t>
            </a:r>
          </a:p>
        </p:txBody>
      </p:sp>
      <p:sp>
        <p:nvSpPr>
          <p:cNvPr id="11" name="Rectangle 10">
            <a:extLst>
              <a:ext uri="{FF2B5EF4-FFF2-40B4-BE49-F238E27FC236}">
                <a16:creationId xmlns:a16="http://schemas.microsoft.com/office/drawing/2014/main" id="{6E9E5D82-B91A-4258-80D1-C6EFB4733D95}"/>
              </a:ext>
            </a:extLst>
          </p:cNvPr>
          <p:cNvSpPr/>
          <p:nvPr/>
        </p:nvSpPr>
        <p:spPr>
          <a:xfrm>
            <a:off x="275257" y="5315616"/>
            <a:ext cx="5014194" cy="1166299"/>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b="1"/>
              <a:t>Program Evaluation</a:t>
            </a:r>
          </a:p>
          <a:p>
            <a:pPr marL="171450" indent="-171450">
              <a:buFont typeface="Arial" panose="020B0604020202020204" pitchFamily="34" charset="0"/>
              <a:buChar char="•"/>
            </a:pPr>
            <a:r>
              <a:rPr lang="en-US" sz="1400"/>
              <a:t>Engineering value of historical ISS operations</a:t>
            </a:r>
          </a:p>
          <a:p>
            <a:pPr marL="171450" indent="-171450">
              <a:buFont typeface="Arial" panose="020B0604020202020204" pitchFamily="34" charset="0"/>
              <a:buChar char="•"/>
            </a:pPr>
            <a:r>
              <a:rPr lang="en-US" sz="1400"/>
              <a:t>Projected supportability benefits of future ISS operations</a:t>
            </a:r>
          </a:p>
          <a:p>
            <a:pPr marL="171450" indent="-171450">
              <a:buFont typeface="Arial" panose="020B0604020202020204" pitchFamily="34" charset="0"/>
              <a:buChar char="•"/>
            </a:pPr>
            <a:r>
              <a:rPr lang="en-US" sz="1400"/>
              <a:t>Projected supportability benefits of Gateway, Mars Transit Habitat shakedown missions, and lunar surface activities</a:t>
            </a:r>
          </a:p>
        </p:txBody>
      </p:sp>
      <p:pic>
        <p:nvPicPr>
          <p:cNvPr id="12" name="Picture 11">
            <a:extLst>
              <a:ext uri="{FF2B5EF4-FFF2-40B4-BE49-F238E27FC236}">
                <a16:creationId xmlns:a16="http://schemas.microsoft.com/office/drawing/2014/main" id="{44E3427D-2102-401C-B838-F0AA0411DBEF}"/>
              </a:ext>
            </a:extLst>
          </p:cNvPr>
          <p:cNvPicPr>
            <a:picLocks noChangeAspect="1"/>
          </p:cNvPicPr>
          <p:nvPr/>
        </p:nvPicPr>
        <p:blipFill>
          <a:blip r:embed="rId2"/>
          <a:stretch>
            <a:fillRect/>
          </a:stretch>
        </p:blipFill>
        <p:spPr>
          <a:xfrm>
            <a:off x="9210817" y="3807076"/>
            <a:ext cx="2705926" cy="3017080"/>
          </a:xfrm>
          <a:prstGeom prst="rect">
            <a:avLst/>
          </a:prstGeom>
        </p:spPr>
      </p:pic>
      <p:pic>
        <p:nvPicPr>
          <p:cNvPr id="15" name="Picture 14">
            <a:extLst>
              <a:ext uri="{FF2B5EF4-FFF2-40B4-BE49-F238E27FC236}">
                <a16:creationId xmlns:a16="http://schemas.microsoft.com/office/drawing/2014/main" id="{B5EE67F6-C6EC-4389-8C6D-1A2E7D7CD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336" y="3799379"/>
            <a:ext cx="3655796" cy="2437197"/>
          </a:xfrm>
          <a:prstGeom prst="rect">
            <a:avLst/>
          </a:prstGeom>
        </p:spPr>
      </p:pic>
      <p:cxnSp>
        <p:nvCxnSpPr>
          <p:cNvPr id="14" name="Straight Arrow Connector 13">
            <a:extLst>
              <a:ext uri="{FF2B5EF4-FFF2-40B4-BE49-F238E27FC236}">
                <a16:creationId xmlns:a16="http://schemas.microsoft.com/office/drawing/2014/main" id="{775B10BA-9EE0-49E1-AB7A-413990628EF3}"/>
              </a:ext>
            </a:extLst>
          </p:cNvPr>
          <p:cNvCxnSpPr>
            <a:cxnSpLocks/>
          </p:cNvCxnSpPr>
          <p:nvPr/>
        </p:nvCxnSpPr>
        <p:spPr>
          <a:xfrm flipV="1">
            <a:off x="3831136" y="5465168"/>
            <a:ext cx="1648657" cy="268188"/>
          </a:xfrm>
          <a:prstGeom prst="straightConnector1">
            <a:avLst/>
          </a:prstGeom>
          <a:ln>
            <a:prstDash val="sysDot"/>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0E8E63E3-CE73-499A-BAF0-5A9212C567F4}"/>
              </a:ext>
            </a:extLst>
          </p:cNvPr>
          <p:cNvSpPr txBox="1"/>
          <p:nvPr/>
        </p:nvSpPr>
        <p:spPr>
          <a:xfrm>
            <a:off x="5699983" y="6133584"/>
            <a:ext cx="4016710" cy="707886"/>
          </a:xfrm>
          <a:prstGeom prst="rect">
            <a:avLst/>
          </a:prstGeom>
          <a:noFill/>
        </p:spPr>
        <p:txBody>
          <a:bodyPr wrap="square" rtlCol="0">
            <a:spAutoFit/>
          </a:bodyPr>
          <a:lstStyle/>
          <a:p>
            <a:r>
              <a:rPr lang="en-US" sz="1000" dirty="0"/>
              <a:t>If Mars mission spares allocations had been planned using initial failure rate estimates, spares mass and risk would have been higher due to inaccurate failure rate estimates. Testing and operational experience provides the data required to refine those estimates and reduce risk.</a:t>
            </a:r>
          </a:p>
        </p:txBody>
      </p:sp>
      <p:sp>
        <p:nvSpPr>
          <p:cNvPr id="18" name="Content Placeholder 2">
            <a:extLst>
              <a:ext uri="{FF2B5EF4-FFF2-40B4-BE49-F238E27FC236}">
                <a16:creationId xmlns:a16="http://schemas.microsoft.com/office/drawing/2014/main" id="{C1B040D5-BA5B-43D8-A3EC-D009447F0895}"/>
              </a:ext>
            </a:extLst>
          </p:cNvPr>
          <p:cNvSpPr>
            <a:spLocks noGrp="1"/>
          </p:cNvSpPr>
          <p:nvPr>
            <p:ph idx="1"/>
          </p:nvPr>
        </p:nvSpPr>
        <p:spPr>
          <a:xfrm>
            <a:off x="5506478" y="972300"/>
            <a:ext cx="6621002" cy="2834776"/>
          </a:xfrm>
        </p:spPr>
        <p:txBody>
          <a:bodyPr>
            <a:normAutofit lnSpcReduction="10000"/>
          </a:bodyPr>
          <a:lstStyle/>
          <a:p>
            <a:r>
              <a:rPr lang="en-US" dirty="0"/>
              <a:t>Supportability analysis characterizes the relationship between:</a:t>
            </a:r>
          </a:p>
          <a:p>
            <a:pPr lvl="1"/>
            <a:r>
              <a:rPr lang="en-US" sz="1800" dirty="0"/>
              <a:t>System </a:t>
            </a:r>
            <a:r>
              <a:rPr lang="en-US" sz="1800"/>
              <a:t>design and technology </a:t>
            </a:r>
            <a:r>
              <a:rPr lang="en-US" sz="1800" dirty="0"/>
              <a:t>selection</a:t>
            </a:r>
          </a:p>
          <a:p>
            <a:pPr lvl="1"/>
            <a:r>
              <a:rPr lang="en-US" sz="1800" dirty="0"/>
              <a:t>Testing and operational heritage</a:t>
            </a:r>
          </a:p>
          <a:p>
            <a:pPr lvl="1"/>
            <a:r>
              <a:rPr lang="en-US" sz="1800" dirty="0"/>
              <a:t>Mission endurance</a:t>
            </a:r>
          </a:p>
          <a:p>
            <a:pPr lvl="1"/>
            <a:r>
              <a:rPr lang="en-US" sz="1800" dirty="0"/>
              <a:t>Spares and maintenance mass and crew time</a:t>
            </a:r>
          </a:p>
          <a:p>
            <a:pPr lvl="1"/>
            <a:r>
              <a:rPr lang="en-US" sz="1800" dirty="0"/>
              <a:t>Probability of sufficiency</a:t>
            </a:r>
          </a:p>
          <a:p>
            <a:r>
              <a:rPr lang="en-US" sz="2200" dirty="0"/>
              <a:t>Trade studies inform targeted application of limited development and test resources</a:t>
            </a:r>
          </a:p>
          <a:p>
            <a:endParaRPr lang="en-US" dirty="0"/>
          </a:p>
        </p:txBody>
      </p:sp>
    </p:spTree>
    <p:extLst>
      <p:ext uri="{BB962C8B-B14F-4D97-AF65-F5344CB8AC3E}">
        <p14:creationId xmlns:p14="http://schemas.microsoft.com/office/powerpoint/2010/main" val="316586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ata_x0020_Categorization xmlns="d900e117-17a0-4b24-9e47-511ef1d02c43" xsi:nil="true"/>
    <TaxCatchAll xmlns="d900e117-17a0-4b24-9e47-511ef1d02c43" xsi:nil="true"/>
    <lcf76f155ced4ddcb4097134ff3c332f xmlns="cba6e25f-e463-43e4-9781-1ae42266aa9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3FA5542294B40802938C25E0DF7F7" ma:contentTypeVersion="11" ma:contentTypeDescription="Create a new document." ma:contentTypeScope="" ma:versionID="2dfeb6cd00f31e34c61cc23f136e6a4d">
  <xsd:schema xmlns:xsd="http://www.w3.org/2001/XMLSchema" xmlns:xs="http://www.w3.org/2001/XMLSchema" xmlns:p="http://schemas.microsoft.com/office/2006/metadata/properties" xmlns:ns2="d900e117-17a0-4b24-9e47-511ef1d02c43" xmlns:ns3="cba6e25f-e463-43e4-9781-1ae42266aa91" targetNamespace="http://schemas.microsoft.com/office/2006/metadata/properties" ma:root="true" ma:fieldsID="c0dcb1a4b8f46da06715f7e3b854c394" ns2:_="" ns3:_="">
    <xsd:import namespace="d900e117-17a0-4b24-9e47-511ef1d02c43"/>
    <xsd:import namespace="cba6e25f-e463-43e4-9781-1ae42266aa91"/>
    <xsd:element name="properties">
      <xsd:complexType>
        <xsd:sequence>
          <xsd:element name="documentManagement">
            <xsd:complexType>
              <xsd:all>
                <xsd:element ref="ns2:Data_x0020_Categorization"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0e117-17a0-4b24-9e47-511ef1d02c43" elementFormDefault="qualified">
    <xsd:import namespace="http://schemas.microsoft.com/office/2006/documentManagement/types"/>
    <xsd:import namespace="http://schemas.microsoft.com/office/infopath/2007/PartnerControls"/>
    <xsd:element name="Data_x0020_Categorization" ma:index="8" nillable="true" ma:displayName="Data Categorization" ma:default="" ma:description="This column is for noting what type of file is being stored so items are clearly marked. Please note that for something to be considered  for &quot;Public Release&quot; it must go through for Center Export Control Representative. And if you have questions about data classifications or want to have your data reviewed, visit: https://nasa.sharepoint.com/sites/privacy" ma:format="Dropdown" ma:internalName="Data_x0020_Categorization">
      <xsd:simpleType>
        <xsd:union memberTypes="dms:Text">
          <xsd:simpleType>
            <xsd:restriction base="dms:Choice">
              <xsd:enumeration value="NASA Internal"/>
              <xsd:enumeration value="ITAR/EAR...CUI: Export Control"/>
              <xsd:enumeration value="CUI: General Proprietary Business Information"/>
              <xsd:enumeration value="CUI: Emergency Management"/>
              <xsd:enumeration value="CUI: General Financial Information"/>
              <xsd:enumeration value="CUI: General Critical Infrastructure Information"/>
              <xsd:enumeration value="CUI: Internal Personnel Rules/Practice"/>
              <xsd:enumeration value="CUI: Investigation"/>
              <xsd:enumeration value="CUI: Information Systems Vulnerability Information"/>
              <xsd:enumeration value="CUI: Patent Application"/>
              <xsd:enumeration value="Sensitive PII...CUI: General Privacy"/>
              <xsd:enumeration value="SBU: Company Proprietary Information"/>
              <xsd:enumeration value="SBU: Financial Institution Information"/>
            </xsd:restriction>
          </xsd:simpleType>
        </xsd:union>
      </xsd:simpleType>
    </xsd:element>
    <xsd:element name="TaxCatchAll" ma:index="17" nillable="true" ma:displayName="Taxonomy Catch All Column" ma:hidden="true" ma:list="{8f9021f4-28c8-4f1c-a291-9b0961c08d9d}" ma:internalName="TaxCatchAll" ma:showField="CatchAllData" ma:web="e766e405-5786-40b4-9bb7-979ffa6ff2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a6e25f-e463-43e4-9781-1ae42266aa9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79AF5-11B4-4B1A-AB5D-835DEF06DFCC}">
  <ds:schemaRefs>
    <ds:schemaRef ds:uri="http://schemas.microsoft.com/sharepoint/v3/contenttype/forms"/>
  </ds:schemaRefs>
</ds:datastoreItem>
</file>

<file path=customXml/itemProps2.xml><?xml version="1.0" encoding="utf-8"?>
<ds:datastoreItem xmlns:ds="http://schemas.openxmlformats.org/officeDocument/2006/customXml" ds:itemID="{21BF53A3-2E7A-4CF6-9DBC-1291AEABD008}">
  <ds:schemaRefs>
    <ds:schemaRef ds:uri="http://schemas.microsoft.com/office/2006/metadata/properties"/>
    <ds:schemaRef ds:uri="http://schemas.microsoft.com/office/infopath/2007/PartnerControls"/>
    <ds:schemaRef ds:uri="d900e117-17a0-4b24-9e47-511ef1d02c43"/>
    <ds:schemaRef ds:uri="cba6e25f-e463-43e4-9781-1ae42266aa91"/>
  </ds:schemaRefs>
</ds:datastoreItem>
</file>

<file path=customXml/itemProps3.xml><?xml version="1.0" encoding="utf-8"?>
<ds:datastoreItem xmlns:ds="http://schemas.openxmlformats.org/officeDocument/2006/customXml" ds:itemID="{ADEE6541-4FC8-47C8-9AC9-0B1921472C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00e117-17a0-4b24-9e47-511ef1d02c43"/>
    <ds:schemaRef ds:uri="cba6e25f-e463-43e4-9781-1ae42266a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397</TotalTime>
  <Words>969</Words>
  <Application>Microsoft Office PowerPoint</Application>
  <PresentationFormat>Widescreen</PresentationFormat>
  <Paragraphs>154</Paragraphs>
  <Slides>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Courier New</vt:lpstr>
      <vt:lpstr>Wingdings</vt:lpstr>
      <vt:lpstr>Office Theme</vt:lpstr>
      <vt:lpstr>Human Exploration Supportability Analysis  Andrew Owens Space Mission Analysis Branch Strategic Analysis and Concepts Directorate NASA Langley Research Center  SACD Risk Workshop August 10, 2022</vt:lpstr>
      <vt:lpstr>Future Human Exploration Missions Face Unprecedented Supportability Challenges</vt:lpstr>
      <vt:lpstr>Future Human Exploration Missions Face Unprecedented Supportability Challenges</vt:lpstr>
      <vt:lpstr>Supportability Analysis Combines Expert Input, Historical Data, and Probabilistic Modeling</vt:lpstr>
      <vt:lpstr>Supportability Analysis Combines Expert Input, Historical Data, and Probabilistic Modeling</vt:lpstr>
      <vt:lpstr>Supportability Analysis Informs a Range of Development and Planning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Owens, Andrew C. (LARC-E402)</dc:creator>
  <cp:lastModifiedBy>Owens, Andrew C. (LARC-E402)</cp:lastModifiedBy>
  <cp:revision>1</cp:revision>
  <dcterms:created xsi:type="dcterms:W3CDTF">2022-03-03T16:28:18Z</dcterms:created>
  <dcterms:modified xsi:type="dcterms:W3CDTF">2022-08-03T15:14:13Z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0x0101008AF3FA5542294B40802938C25E0DF7F7</vt:lpwstr>
  </property>
  <property fmtid="{D5CDD505-2E9C-101B-9397-08002B2CF9AE}" pid="3" name="MediaServiceImageTags">
    <vt:lpwstr/>
  </property>
</Properties>
</file>