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27432000" cy="36576000"/>
  <p:notesSz cx="9296400" cy="6858000"/>
  <p:defaultTextStyle>
    <a:defPPr>
      <a:defRPr lang="en-US"/>
    </a:defPPr>
    <a:lvl1pPr algn="l" rtl="0" eaLnBrk="0" fontAlgn="base" hangingPunct="0">
      <a:spcBef>
        <a:spcPct val="0"/>
      </a:spcBef>
      <a:spcAft>
        <a:spcPct val="0"/>
      </a:spcAft>
      <a:defRPr sz="3200" kern="1200">
        <a:solidFill>
          <a:schemeClr val="tx1"/>
        </a:solidFill>
        <a:latin typeface="Helvetica" charset="0"/>
        <a:ea typeface="MS PGothic" charset="0"/>
        <a:cs typeface="MS PGothic" charset="0"/>
      </a:defRPr>
    </a:lvl1pPr>
    <a:lvl2pPr marL="457200" algn="l" rtl="0" eaLnBrk="0" fontAlgn="base" hangingPunct="0">
      <a:spcBef>
        <a:spcPct val="0"/>
      </a:spcBef>
      <a:spcAft>
        <a:spcPct val="0"/>
      </a:spcAft>
      <a:defRPr sz="3200" kern="1200">
        <a:solidFill>
          <a:schemeClr val="tx1"/>
        </a:solidFill>
        <a:latin typeface="Helvetica" charset="0"/>
        <a:ea typeface="MS PGothic" charset="0"/>
        <a:cs typeface="MS PGothic" charset="0"/>
      </a:defRPr>
    </a:lvl2pPr>
    <a:lvl3pPr marL="914400" algn="l" rtl="0" eaLnBrk="0" fontAlgn="base" hangingPunct="0">
      <a:spcBef>
        <a:spcPct val="0"/>
      </a:spcBef>
      <a:spcAft>
        <a:spcPct val="0"/>
      </a:spcAft>
      <a:defRPr sz="3200" kern="1200">
        <a:solidFill>
          <a:schemeClr val="tx1"/>
        </a:solidFill>
        <a:latin typeface="Helvetica" charset="0"/>
        <a:ea typeface="MS PGothic" charset="0"/>
        <a:cs typeface="MS PGothic" charset="0"/>
      </a:defRPr>
    </a:lvl3pPr>
    <a:lvl4pPr marL="1371600" algn="l" rtl="0" eaLnBrk="0" fontAlgn="base" hangingPunct="0">
      <a:spcBef>
        <a:spcPct val="0"/>
      </a:spcBef>
      <a:spcAft>
        <a:spcPct val="0"/>
      </a:spcAft>
      <a:defRPr sz="3200" kern="1200">
        <a:solidFill>
          <a:schemeClr val="tx1"/>
        </a:solidFill>
        <a:latin typeface="Helvetica" charset="0"/>
        <a:ea typeface="MS PGothic" charset="0"/>
        <a:cs typeface="MS PGothic" charset="0"/>
      </a:defRPr>
    </a:lvl4pPr>
    <a:lvl5pPr marL="1828800" algn="l" rtl="0" eaLnBrk="0" fontAlgn="base" hangingPunct="0">
      <a:spcBef>
        <a:spcPct val="0"/>
      </a:spcBef>
      <a:spcAft>
        <a:spcPct val="0"/>
      </a:spcAft>
      <a:defRPr sz="3200" kern="1200">
        <a:solidFill>
          <a:schemeClr val="tx1"/>
        </a:solidFill>
        <a:latin typeface="Helvetica" charset="0"/>
        <a:ea typeface="MS PGothic" charset="0"/>
        <a:cs typeface="MS PGothic" charset="0"/>
      </a:defRPr>
    </a:lvl5pPr>
    <a:lvl6pPr marL="2286000" algn="l" defTabSz="457200" rtl="0" eaLnBrk="1" latinLnBrk="0" hangingPunct="1">
      <a:defRPr sz="3200" kern="1200">
        <a:solidFill>
          <a:schemeClr val="tx1"/>
        </a:solidFill>
        <a:latin typeface="Helvetica" charset="0"/>
        <a:ea typeface="MS PGothic" charset="0"/>
        <a:cs typeface="MS PGothic" charset="0"/>
      </a:defRPr>
    </a:lvl6pPr>
    <a:lvl7pPr marL="2743200" algn="l" defTabSz="457200" rtl="0" eaLnBrk="1" latinLnBrk="0" hangingPunct="1">
      <a:defRPr sz="3200" kern="1200">
        <a:solidFill>
          <a:schemeClr val="tx1"/>
        </a:solidFill>
        <a:latin typeface="Helvetica" charset="0"/>
        <a:ea typeface="MS PGothic" charset="0"/>
        <a:cs typeface="MS PGothic" charset="0"/>
      </a:defRPr>
    </a:lvl7pPr>
    <a:lvl8pPr marL="3200400" algn="l" defTabSz="457200" rtl="0" eaLnBrk="1" latinLnBrk="0" hangingPunct="1">
      <a:defRPr sz="3200" kern="1200">
        <a:solidFill>
          <a:schemeClr val="tx1"/>
        </a:solidFill>
        <a:latin typeface="Helvetica" charset="0"/>
        <a:ea typeface="MS PGothic" charset="0"/>
        <a:cs typeface="MS PGothic" charset="0"/>
      </a:defRPr>
    </a:lvl8pPr>
    <a:lvl9pPr marL="3657600" algn="l" defTabSz="457200" rtl="0" eaLnBrk="1" latinLnBrk="0" hangingPunct="1">
      <a:defRPr sz="3200" kern="1200">
        <a:solidFill>
          <a:schemeClr val="tx1"/>
        </a:solidFill>
        <a:latin typeface="Helvetica" charset="0"/>
        <a:ea typeface="MS PGothic" charset="0"/>
        <a:cs typeface="MS PGothic" charset="0"/>
      </a:defRPr>
    </a:lvl9pPr>
  </p:defaultTextStyle>
  <p:extLst>
    <p:ext uri="{EFAFB233-063F-42B5-8137-9DF3F51BA10A}">
      <p15:sldGuideLst xmlns:p15="http://schemas.microsoft.com/office/powerpoint/2012/main">
        <p15:guide id="1" orient="horz" pos="640">
          <p15:clr>
            <a:srgbClr val="A4A3A4"/>
          </p15:clr>
        </p15:guide>
        <p15:guide id="2" orient="horz" pos="21815">
          <p15:clr>
            <a:srgbClr val="A4A3A4"/>
          </p15:clr>
        </p15:guide>
        <p15:guide id="3" pos="3960">
          <p15:clr>
            <a:srgbClr val="A4A3A4"/>
          </p15:clr>
        </p15:guide>
        <p15:guide id="4" pos="4834">
          <p15:clr>
            <a:srgbClr val="A4A3A4"/>
          </p15:clr>
        </p15:guide>
        <p15:guide id="5" pos="8177">
          <p15:clr>
            <a:srgbClr val="A4A3A4"/>
          </p15:clr>
        </p15:guide>
        <p15:guide id="6" pos="13320">
          <p15:clr>
            <a:srgbClr val="A4A3A4"/>
          </p15:clr>
        </p15:guide>
        <p15:guide id="7" pos="566">
          <p15:clr>
            <a:srgbClr val="A4A3A4"/>
          </p15:clr>
        </p15:guide>
        <p15:guide id="8" pos="9026">
          <p15:clr>
            <a:srgbClr val="A4A3A4"/>
          </p15:clr>
        </p15:guide>
        <p15:guide id="9" pos="12497">
          <p15:clr>
            <a:srgbClr val="A4A3A4"/>
          </p15:clr>
        </p15:guide>
        <p15:guide id="10" pos="167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E1"/>
    <a:srgbClr val="99CCFF"/>
    <a:srgbClr val="0066FF"/>
    <a:srgbClr val="FF0000"/>
    <a:srgbClr val="FF9999"/>
    <a:srgbClr val="CCFFFF"/>
    <a:srgbClr val="FFF3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5" autoAdjust="0"/>
    <p:restoredTop sz="94662" autoAdjust="0"/>
  </p:normalViewPr>
  <p:slideViewPr>
    <p:cSldViewPr snapToGrid="0">
      <p:cViewPr>
        <p:scale>
          <a:sx n="55" d="100"/>
          <a:sy n="55" d="100"/>
        </p:scale>
        <p:origin x="1152" y="-488"/>
      </p:cViewPr>
      <p:guideLst>
        <p:guide orient="horz" pos="640"/>
        <p:guide orient="horz" pos="21815"/>
        <p:guide pos="3960"/>
        <p:guide pos="4834"/>
        <p:guide pos="8177"/>
        <p:guide pos="13320"/>
        <p:guide pos="566"/>
        <p:guide pos="9026"/>
        <p:guide pos="12497"/>
        <p:guide pos="1671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29" tIns="45716" rIns="91429" bIns="45716"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5264150" y="0"/>
            <a:ext cx="4030663" cy="342900"/>
          </a:xfrm>
          <a:prstGeom prst="rect">
            <a:avLst/>
          </a:prstGeom>
          <a:noFill/>
          <a:ln w="9525">
            <a:noFill/>
            <a:miter lim="800000"/>
            <a:headEnd/>
            <a:tailEnd/>
          </a:ln>
          <a:effectLst/>
        </p:spPr>
        <p:txBody>
          <a:bodyPr vert="horz" wrap="square" lIns="91429" tIns="45716" rIns="91429" bIns="45716"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29" tIns="45716" rIns="91429" bIns="45716"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5264150" y="6513513"/>
            <a:ext cx="4030663" cy="342900"/>
          </a:xfrm>
          <a:prstGeom prst="rect">
            <a:avLst/>
          </a:prstGeom>
          <a:noFill/>
          <a:ln w="9525">
            <a:noFill/>
            <a:miter lim="800000"/>
            <a:headEnd/>
            <a:tailEnd/>
          </a:ln>
          <a:effectLst/>
        </p:spPr>
        <p:txBody>
          <a:bodyPr vert="horz" wrap="square" lIns="91429" tIns="45716" rIns="91429" bIns="45716" numCol="1" anchor="b" anchorCtr="0" compatLnSpc="1">
            <a:prstTxWarp prst="textNoShape">
              <a:avLst/>
            </a:prstTxWarp>
          </a:bodyPr>
          <a:lstStyle>
            <a:lvl1pPr algn="r" eaLnBrk="1" hangingPunct="1">
              <a:defRPr sz="1200">
                <a:latin typeface="Times New Roman" charset="0"/>
              </a:defRPr>
            </a:lvl1pPr>
          </a:lstStyle>
          <a:p>
            <a:fld id="{16B64A00-2C4E-344B-B4C9-C650957884D1}" type="slidenum">
              <a:rPr lang="en-US"/>
              <a:pPr/>
              <a:t>‹#›</a:t>
            </a:fld>
            <a:endParaRPr lang="en-US"/>
          </a:p>
        </p:txBody>
      </p:sp>
    </p:spTree>
    <p:extLst>
      <p:ext uri="{BB962C8B-B14F-4D97-AF65-F5344CB8AC3E}">
        <p14:creationId xmlns:p14="http://schemas.microsoft.com/office/powerpoint/2010/main" val="14961432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799" y="11362973"/>
            <a:ext cx="23316406" cy="7838723"/>
          </a:xfrm>
        </p:spPr>
        <p:txBody>
          <a:bodyPr/>
          <a:lstStyle/>
          <a:p>
            <a:r>
              <a:rPr lang="en-US"/>
              <a:t>Click to edit Master title style</a:t>
            </a:r>
          </a:p>
        </p:txBody>
      </p:sp>
      <p:sp>
        <p:nvSpPr>
          <p:cNvPr id="3" name="Subtitle 2"/>
          <p:cNvSpPr>
            <a:spLocks noGrp="1"/>
          </p:cNvSpPr>
          <p:nvPr>
            <p:ph type="subTitle" idx="1"/>
          </p:nvPr>
        </p:nvSpPr>
        <p:spPr>
          <a:xfrm>
            <a:off x="4114603" y="20725699"/>
            <a:ext cx="19202796" cy="9348611"/>
          </a:xfrm>
        </p:spPr>
        <p:txBody>
          <a:bodyPr/>
          <a:lstStyle>
            <a:lvl1pPr marL="0" indent="0" algn="ctr">
              <a:buNone/>
              <a:defRPr/>
            </a:lvl1pPr>
            <a:lvl2pPr marL="210471" indent="0" algn="ctr">
              <a:buNone/>
              <a:defRPr/>
            </a:lvl2pPr>
            <a:lvl3pPr marL="420943" indent="0" algn="ctr">
              <a:buNone/>
              <a:defRPr/>
            </a:lvl3pPr>
            <a:lvl4pPr marL="631414" indent="0" algn="ctr">
              <a:buNone/>
              <a:defRPr/>
            </a:lvl4pPr>
            <a:lvl5pPr marL="841885" indent="0" algn="ctr">
              <a:buNone/>
              <a:defRPr/>
            </a:lvl5pPr>
            <a:lvl6pPr marL="1052355" indent="0" algn="ctr">
              <a:buNone/>
              <a:defRPr/>
            </a:lvl6pPr>
            <a:lvl7pPr marL="1262826" indent="0" algn="ctr">
              <a:buNone/>
              <a:defRPr/>
            </a:lvl7pPr>
            <a:lvl8pPr marL="1473297" indent="0" algn="ctr">
              <a:buNone/>
              <a:defRPr/>
            </a:lvl8pPr>
            <a:lvl9pPr marL="168376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C8CAB7-B463-C94F-B8F7-A26B76840479}" type="slidenum">
              <a:rPr lang="en-US"/>
              <a:pPr/>
              <a:t>‹#›</a:t>
            </a:fld>
            <a:endParaRPr lang="en-US"/>
          </a:p>
        </p:txBody>
      </p:sp>
    </p:spTree>
    <p:extLst>
      <p:ext uri="{BB962C8B-B14F-4D97-AF65-F5344CB8AC3E}">
        <p14:creationId xmlns:p14="http://schemas.microsoft.com/office/powerpoint/2010/main" val="32002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8AB855-525F-0542-AAB8-059E13488E3C}" type="slidenum">
              <a:rPr lang="en-US"/>
              <a:pPr/>
              <a:t>‹#›</a:t>
            </a:fld>
            <a:endParaRPr lang="en-US"/>
          </a:p>
        </p:txBody>
      </p:sp>
    </p:spTree>
    <p:extLst>
      <p:ext uri="{BB962C8B-B14F-4D97-AF65-F5344CB8AC3E}">
        <p14:creationId xmlns:p14="http://schemas.microsoft.com/office/powerpoint/2010/main" val="55125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46099" y="3250853"/>
            <a:ext cx="5829102" cy="292611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6807" y="3250853"/>
            <a:ext cx="17394039" cy="29261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C25459-2F31-BB49-9A71-42AC94BA4D1A}" type="slidenum">
              <a:rPr lang="en-US"/>
              <a:pPr/>
              <a:t>‹#›</a:t>
            </a:fld>
            <a:endParaRPr lang="en-US"/>
          </a:p>
        </p:txBody>
      </p:sp>
    </p:spTree>
    <p:extLst>
      <p:ext uri="{BB962C8B-B14F-4D97-AF65-F5344CB8AC3E}">
        <p14:creationId xmlns:p14="http://schemas.microsoft.com/office/powerpoint/2010/main" val="30379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A1F91A-04A3-E545-AB98-5169FCF194AF}" type="slidenum">
              <a:rPr lang="en-US"/>
              <a:pPr/>
              <a:t>‹#›</a:t>
            </a:fld>
            <a:endParaRPr lang="en-US"/>
          </a:p>
        </p:txBody>
      </p:sp>
    </p:spTree>
    <p:extLst>
      <p:ext uri="{BB962C8B-B14F-4D97-AF65-F5344CB8AC3E}">
        <p14:creationId xmlns:p14="http://schemas.microsoft.com/office/powerpoint/2010/main" val="248071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23503822"/>
            <a:ext cx="23317399" cy="7263695"/>
          </a:xfrm>
        </p:spPr>
        <p:txBody>
          <a:bodyPr anchor="t"/>
          <a:lstStyle>
            <a:lvl1pPr algn="l">
              <a:defRPr sz="1842" b="1" cap="all"/>
            </a:lvl1pPr>
          </a:lstStyle>
          <a:p>
            <a:r>
              <a:rPr lang="en-US"/>
              <a:t>Click to edit Master title style</a:t>
            </a:r>
          </a:p>
        </p:txBody>
      </p:sp>
      <p:sp>
        <p:nvSpPr>
          <p:cNvPr id="3" name="Text Placeholder 2"/>
          <p:cNvSpPr>
            <a:spLocks noGrp="1"/>
          </p:cNvSpPr>
          <p:nvPr>
            <p:ph type="body" idx="1"/>
          </p:nvPr>
        </p:nvSpPr>
        <p:spPr>
          <a:xfrm>
            <a:off x="2166938" y="15502821"/>
            <a:ext cx="23317399" cy="8001000"/>
          </a:xfrm>
        </p:spPr>
        <p:txBody>
          <a:bodyPr anchor="b"/>
          <a:lstStyle>
            <a:lvl1pPr marL="0" indent="0">
              <a:buNone/>
              <a:defRPr sz="921"/>
            </a:lvl1pPr>
            <a:lvl2pPr marL="210471" indent="0">
              <a:buNone/>
              <a:defRPr sz="829"/>
            </a:lvl2pPr>
            <a:lvl3pPr marL="420943" indent="0">
              <a:buNone/>
              <a:defRPr sz="736"/>
            </a:lvl3pPr>
            <a:lvl4pPr marL="631414" indent="0">
              <a:buNone/>
              <a:defRPr sz="645"/>
            </a:lvl4pPr>
            <a:lvl5pPr marL="841885" indent="0">
              <a:buNone/>
              <a:defRPr sz="645"/>
            </a:lvl5pPr>
            <a:lvl6pPr marL="1052355" indent="0">
              <a:buNone/>
              <a:defRPr sz="645"/>
            </a:lvl6pPr>
            <a:lvl7pPr marL="1262826" indent="0">
              <a:buNone/>
              <a:defRPr sz="645"/>
            </a:lvl7pPr>
            <a:lvl8pPr marL="1473297" indent="0">
              <a:buNone/>
              <a:defRPr sz="645"/>
            </a:lvl8pPr>
            <a:lvl9pPr marL="1683769" indent="0">
              <a:buNone/>
              <a:defRPr sz="64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591803-CF7C-A54A-9B78-2FA3F77FD60B}" type="slidenum">
              <a:rPr lang="en-US"/>
              <a:pPr/>
              <a:t>‹#›</a:t>
            </a:fld>
            <a:endParaRPr lang="en-US"/>
          </a:p>
        </p:txBody>
      </p:sp>
    </p:spTree>
    <p:extLst>
      <p:ext uri="{BB962C8B-B14F-4D97-AF65-F5344CB8AC3E}">
        <p14:creationId xmlns:p14="http://schemas.microsoft.com/office/powerpoint/2010/main" val="262463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6807" y="10567460"/>
            <a:ext cx="11611571" cy="21944541"/>
          </a:xfrm>
        </p:spPr>
        <p:txBody>
          <a:bodyPr/>
          <a:lstStyle>
            <a:lvl1pPr>
              <a:defRPr sz="1289"/>
            </a:lvl1pPr>
            <a:lvl2pPr>
              <a:defRPr sz="1105"/>
            </a:lvl2pPr>
            <a:lvl3pPr>
              <a:defRPr sz="921"/>
            </a:lvl3pPr>
            <a:lvl4pPr>
              <a:defRPr sz="829"/>
            </a:lvl4pPr>
            <a:lvl5pPr>
              <a:defRPr sz="829"/>
            </a:lvl5pPr>
            <a:lvl6pPr>
              <a:defRPr sz="829"/>
            </a:lvl6pPr>
            <a:lvl7pPr>
              <a:defRPr sz="829"/>
            </a:lvl7pPr>
            <a:lvl8pPr>
              <a:defRPr sz="829"/>
            </a:lvl8pPr>
            <a:lvl9pPr>
              <a:defRPr sz="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63628" y="10567460"/>
            <a:ext cx="11611571" cy="21944541"/>
          </a:xfrm>
        </p:spPr>
        <p:txBody>
          <a:bodyPr/>
          <a:lstStyle>
            <a:lvl1pPr>
              <a:defRPr sz="1289"/>
            </a:lvl1pPr>
            <a:lvl2pPr>
              <a:defRPr sz="1105"/>
            </a:lvl2pPr>
            <a:lvl3pPr>
              <a:defRPr sz="921"/>
            </a:lvl3pPr>
            <a:lvl4pPr>
              <a:defRPr sz="829"/>
            </a:lvl4pPr>
            <a:lvl5pPr>
              <a:defRPr sz="829"/>
            </a:lvl5pPr>
            <a:lvl6pPr>
              <a:defRPr sz="829"/>
            </a:lvl6pPr>
            <a:lvl7pPr>
              <a:defRPr sz="829"/>
            </a:lvl7pPr>
            <a:lvl8pPr>
              <a:defRPr sz="829"/>
            </a:lvl8pPr>
            <a:lvl9pPr>
              <a:defRPr sz="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590BB7-E00A-0245-A5EC-8D5FC71A80E1}" type="slidenum">
              <a:rPr lang="en-US"/>
              <a:pPr/>
              <a:t>‹#›</a:t>
            </a:fld>
            <a:endParaRPr lang="en-US"/>
          </a:p>
        </p:txBody>
      </p:sp>
    </p:spTree>
    <p:extLst>
      <p:ext uri="{BB962C8B-B14F-4D97-AF65-F5344CB8AC3E}">
        <p14:creationId xmlns:p14="http://schemas.microsoft.com/office/powerpoint/2010/main" val="345554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05" y="1464028"/>
            <a:ext cx="24689594"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203" y="8187978"/>
            <a:ext cx="12120564" cy="3411361"/>
          </a:xfrm>
        </p:spPr>
        <p:txBody>
          <a:bodyPr anchor="b"/>
          <a:lstStyle>
            <a:lvl1pPr marL="0" indent="0">
              <a:buNone/>
              <a:defRPr sz="1105" b="1"/>
            </a:lvl1pPr>
            <a:lvl2pPr marL="210471" indent="0">
              <a:buNone/>
              <a:defRPr sz="921" b="1"/>
            </a:lvl2pPr>
            <a:lvl3pPr marL="420943" indent="0">
              <a:buNone/>
              <a:defRPr sz="829" b="1"/>
            </a:lvl3pPr>
            <a:lvl4pPr marL="631414" indent="0">
              <a:buNone/>
              <a:defRPr sz="736" b="1"/>
            </a:lvl4pPr>
            <a:lvl5pPr marL="841885" indent="0">
              <a:buNone/>
              <a:defRPr sz="736" b="1"/>
            </a:lvl5pPr>
            <a:lvl6pPr marL="1052355" indent="0">
              <a:buNone/>
              <a:defRPr sz="736" b="1"/>
            </a:lvl6pPr>
            <a:lvl7pPr marL="1262826" indent="0">
              <a:buNone/>
              <a:defRPr sz="736" b="1"/>
            </a:lvl7pPr>
            <a:lvl8pPr marL="1473297" indent="0">
              <a:buNone/>
              <a:defRPr sz="736" b="1"/>
            </a:lvl8pPr>
            <a:lvl9pPr marL="1683769" indent="0">
              <a:buNone/>
              <a:defRPr sz="736" b="1"/>
            </a:lvl9pPr>
          </a:lstStyle>
          <a:p>
            <a:pPr lvl="0"/>
            <a:r>
              <a:rPr lang="en-US"/>
              <a:t>Click to edit Master text styles</a:t>
            </a:r>
          </a:p>
        </p:txBody>
      </p:sp>
      <p:sp>
        <p:nvSpPr>
          <p:cNvPr id="4" name="Content Placeholder 3"/>
          <p:cNvSpPr>
            <a:spLocks noGrp="1"/>
          </p:cNvSpPr>
          <p:nvPr>
            <p:ph sz="half" idx="2"/>
          </p:nvPr>
        </p:nvSpPr>
        <p:spPr>
          <a:xfrm>
            <a:off x="1371203" y="11599336"/>
            <a:ext cx="12120564" cy="21073181"/>
          </a:xfrm>
        </p:spPr>
        <p:txBody>
          <a:bodyPr/>
          <a:lstStyle>
            <a:lvl1pPr>
              <a:defRPr sz="1105"/>
            </a:lvl1pPr>
            <a:lvl2pPr>
              <a:defRPr sz="921"/>
            </a:lvl2pPr>
            <a:lvl3pPr>
              <a:defRPr sz="829"/>
            </a:lvl3pPr>
            <a:lvl4pPr>
              <a:defRPr sz="736"/>
            </a:lvl4pPr>
            <a:lvl5pPr>
              <a:defRPr sz="736"/>
            </a:lvl5pPr>
            <a:lvl6pPr>
              <a:defRPr sz="736"/>
            </a:lvl6pPr>
            <a:lvl7pPr>
              <a:defRPr sz="736"/>
            </a:lvl7pPr>
            <a:lvl8pPr>
              <a:defRPr sz="736"/>
            </a:lvl8pPr>
            <a:lvl9pPr>
              <a:defRPr sz="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276" y="8187978"/>
            <a:ext cx="12125523" cy="3411361"/>
          </a:xfrm>
        </p:spPr>
        <p:txBody>
          <a:bodyPr anchor="b"/>
          <a:lstStyle>
            <a:lvl1pPr marL="0" indent="0">
              <a:buNone/>
              <a:defRPr sz="1105" b="1"/>
            </a:lvl1pPr>
            <a:lvl2pPr marL="210471" indent="0">
              <a:buNone/>
              <a:defRPr sz="921" b="1"/>
            </a:lvl2pPr>
            <a:lvl3pPr marL="420943" indent="0">
              <a:buNone/>
              <a:defRPr sz="829" b="1"/>
            </a:lvl3pPr>
            <a:lvl4pPr marL="631414" indent="0">
              <a:buNone/>
              <a:defRPr sz="736" b="1"/>
            </a:lvl4pPr>
            <a:lvl5pPr marL="841885" indent="0">
              <a:buNone/>
              <a:defRPr sz="736" b="1"/>
            </a:lvl5pPr>
            <a:lvl6pPr marL="1052355" indent="0">
              <a:buNone/>
              <a:defRPr sz="736" b="1"/>
            </a:lvl6pPr>
            <a:lvl7pPr marL="1262826" indent="0">
              <a:buNone/>
              <a:defRPr sz="736" b="1"/>
            </a:lvl7pPr>
            <a:lvl8pPr marL="1473297" indent="0">
              <a:buNone/>
              <a:defRPr sz="736" b="1"/>
            </a:lvl8pPr>
            <a:lvl9pPr marL="1683769" indent="0">
              <a:buNone/>
              <a:defRPr sz="736" b="1"/>
            </a:lvl9pPr>
          </a:lstStyle>
          <a:p>
            <a:pPr lvl="0"/>
            <a:r>
              <a:rPr lang="en-US"/>
              <a:t>Click to edit Master text styles</a:t>
            </a:r>
          </a:p>
        </p:txBody>
      </p:sp>
      <p:sp>
        <p:nvSpPr>
          <p:cNvPr id="6" name="Content Placeholder 5"/>
          <p:cNvSpPr>
            <a:spLocks noGrp="1"/>
          </p:cNvSpPr>
          <p:nvPr>
            <p:ph sz="quarter" idx="4"/>
          </p:nvPr>
        </p:nvSpPr>
        <p:spPr>
          <a:xfrm>
            <a:off x="13935276" y="11599336"/>
            <a:ext cx="12125523" cy="21073181"/>
          </a:xfrm>
        </p:spPr>
        <p:txBody>
          <a:bodyPr/>
          <a:lstStyle>
            <a:lvl1pPr>
              <a:defRPr sz="1105"/>
            </a:lvl1pPr>
            <a:lvl2pPr>
              <a:defRPr sz="921"/>
            </a:lvl2pPr>
            <a:lvl3pPr>
              <a:defRPr sz="829"/>
            </a:lvl3pPr>
            <a:lvl4pPr>
              <a:defRPr sz="736"/>
            </a:lvl4pPr>
            <a:lvl5pPr>
              <a:defRPr sz="736"/>
            </a:lvl5pPr>
            <a:lvl6pPr>
              <a:defRPr sz="736"/>
            </a:lvl6pPr>
            <a:lvl7pPr>
              <a:defRPr sz="736"/>
            </a:lvl7pPr>
            <a:lvl8pPr>
              <a:defRPr sz="736"/>
            </a:lvl8pPr>
            <a:lvl9pPr>
              <a:defRPr sz="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2DBFBBD-9F95-2449-A222-B672FAE78E2D}" type="slidenum">
              <a:rPr lang="en-US"/>
              <a:pPr/>
              <a:t>‹#›</a:t>
            </a:fld>
            <a:endParaRPr lang="en-US"/>
          </a:p>
        </p:txBody>
      </p:sp>
    </p:spTree>
    <p:extLst>
      <p:ext uri="{BB962C8B-B14F-4D97-AF65-F5344CB8AC3E}">
        <p14:creationId xmlns:p14="http://schemas.microsoft.com/office/powerpoint/2010/main" val="339130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85EDF0-EE67-9343-97ED-DCCF4C7516AD}" type="slidenum">
              <a:rPr lang="en-US"/>
              <a:pPr/>
              <a:t>‹#›</a:t>
            </a:fld>
            <a:endParaRPr lang="en-US"/>
          </a:p>
        </p:txBody>
      </p:sp>
    </p:spTree>
    <p:extLst>
      <p:ext uri="{BB962C8B-B14F-4D97-AF65-F5344CB8AC3E}">
        <p14:creationId xmlns:p14="http://schemas.microsoft.com/office/powerpoint/2010/main" val="382783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EB8E952-DA29-F44F-8548-1358EF314453}" type="slidenum">
              <a:rPr lang="en-US"/>
              <a:pPr/>
              <a:t>‹#›</a:t>
            </a:fld>
            <a:endParaRPr lang="en-US"/>
          </a:p>
        </p:txBody>
      </p:sp>
    </p:spTree>
    <p:extLst>
      <p:ext uri="{BB962C8B-B14F-4D97-AF65-F5344CB8AC3E}">
        <p14:creationId xmlns:p14="http://schemas.microsoft.com/office/powerpoint/2010/main" val="250359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204" y="1456976"/>
            <a:ext cx="9024936" cy="6196543"/>
          </a:xfrm>
        </p:spPr>
        <p:txBody>
          <a:bodyPr anchor="b"/>
          <a:lstStyle>
            <a:lvl1pPr algn="l">
              <a:defRPr sz="921" b="1"/>
            </a:lvl1pPr>
          </a:lstStyle>
          <a:p>
            <a:r>
              <a:rPr lang="en-US"/>
              <a:t>Click to edit Master title style</a:t>
            </a:r>
          </a:p>
        </p:txBody>
      </p:sp>
      <p:sp>
        <p:nvSpPr>
          <p:cNvPr id="3" name="Content Placeholder 2"/>
          <p:cNvSpPr>
            <a:spLocks noGrp="1"/>
          </p:cNvSpPr>
          <p:nvPr>
            <p:ph idx="1"/>
          </p:nvPr>
        </p:nvSpPr>
        <p:spPr>
          <a:xfrm>
            <a:off x="10725549" y="1456975"/>
            <a:ext cx="15335251" cy="31215543"/>
          </a:xfrm>
        </p:spPr>
        <p:txBody>
          <a:bodyPr/>
          <a:lstStyle>
            <a:lvl1pPr>
              <a:defRPr sz="1473"/>
            </a:lvl1pPr>
            <a:lvl2pPr>
              <a:defRPr sz="1289"/>
            </a:lvl2pPr>
            <a:lvl3pPr>
              <a:defRPr sz="1105"/>
            </a:lvl3pPr>
            <a:lvl4pPr>
              <a:defRPr sz="921"/>
            </a:lvl4pPr>
            <a:lvl5pPr>
              <a:defRPr sz="921"/>
            </a:lvl5pPr>
            <a:lvl6pPr>
              <a:defRPr sz="921"/>
            </a:lvl6pPr>
            <a:lvl7pPr>
              <a:defRPr sz="921"/>
            </a:lvl7pPr>
            <a:lvl8pPr>
              <a:defRPr sz="921"/>
            </a:lvl8pPr>
            <a:lvl9pPr>
              <a:defRPr sz="9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204" y="7653515"/>
            <a:ext cx="9024936" cy="25019000"/>
          </a:xfrm>
        </p:spPr>
        <p:txBody>
          <a:bodyPr/>
          <a:lstStyle>
            <a:lvl1pPr marL="0" indent="0">
              <a:buNone/>
              <a:defRPr sz="645"/>
            </a:lvl1pPr>
            <a:lvl2pPr marL="210471" indent="0">
              <a:buNone/>
              <a:defRPr sz="552"/>
            </a:lvl2pPr>
            <a:lvl3pPr marL="420943" indent="0">
              <a:buNone/>
              <a:defRPr sz="460"/>
            </a:lvl3pPr>
            <a:lvl4pPr marL="631414" indent="0">
              <a:buNone/>
              <a:defRPr sz="414"/>
            </a:lvl4pPr>
            <a:lvl5pPr marL="841885" indent="0">
              <a:buNone/>
              <a:defRPr sz="414"/>
            </a:lvl5pPr>
            <a:lvl6pPr marL="1052355" indent="0">
              <a:buNone/>
              <a:defRPr sz="414"/>
            </a:lvl6pPr>
            <a:lvl7pPr marL="1262826" indent="0">
              <a:buNone/>
              <a:defRPr sz="414"/>
            </a:lvl7pPr>
            <a:lvl8pPr marL="1473297" indent="0">
              <a:buNone/>
              <a:defRPr sz="414"/>
            </a:lvl8pPr>
            <a:lvl9pPr marL="1683769" indent="0">
              <a:buNone/>
              <a:defRPr sz="41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3B2405-3030-3B4F-B2F4-B194B6FE71BD}" type="slidenum">
              <a:rPr lang="en-US"/>
              <a:pPr/>
              <a:t>‹#›</a:t>
            </a:fld>
            <a:endParaRPr lang="en-US"/>
          </a:p>
        </p:txBody>
      </p:sp>
    </p:spTree>
    <p:extLst>
      <p:ext uri="{BB962C8B-B14F-4D97-AF65-F5344CB8AC3E}">
        <p14:creationId xmlns:p14="http://schemas.microsoft.com/office/powerpoint/2010/main" val="38795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668" y="25602848"/>
            <a:ext cx="16459398" cy="3023305"/>
          </a:xfrm>
        </p:spPr>
        <p:txBody>
          <a:bodyPr anchor="b"/>
          <a:lstStyle>
            <a:lvl1pPr algn="l">
              <a:defRPr sz="921" b="1"/>
            </a:lvl1pPr>
          </a:lstStyle>
          <a:p>
            <a:r>
              <a:rPr lang="en-US"/>
              <a:t>Click to edit Master title style</a:t>
            </a:r>
          </a:p>
        </p:txBody>
      </p:sp>
      <p:sp>
        <p:nvSpPr>
          <p:cNvPr id="3" name="Picture Placeholder 2"/>
          <p:cNvSpPr>
            <a:spLocks noGrp="1"/>
          </p:cNvSpPr>
          <p:nvPr>
            <p:ph type="pic" idx="1"/>
          </p:nvPr>
        </p:nvSpPr>
        <p:spPr>
          <a:xfrm>
            <a:off x="5376668" y="3268488"/>
            <a:ext cx="16459398" cy="21944541"/>
          </a:xfrm>
        </p:spPr>
        <p:txBody>
          <a:bodyPr/>
          <a:lstStyle>
            <a:lvl1pPr marL="0" indent="0">
              <a:buNone/>
              <a:defRPr sz="1473"/>
            </a:lvl1pPr>
            <a:lvl2pPr marL="210471" indent="0">
              <a:buNone/>
              <a:defRPr sz="1289"/>
            </a:lvl2pPr>
            <a:lvl3pPr marL="420943" indent="0">
              <a:buNone/>
              <a:defRPr sz="1105"/>
            </a:lvl3pPr>
            <a:lvl4pPr marL="631414" indent="0">
              <a:buNone/>
              <a:defRPr sz="921"/>
            </a:lvl4pPr>
            <a:lvl5pPr marL="841885" indent="0">
              <a:buNone/>
              <a:defRPr sz="921"/>
            </a:lvl5pPr>
            <a:lvl6pPr marL="1052355" indent="0">
              <a:buNone/>
              <a:defRPr sz="921"/>
            </a:lvl6pPr>
            <a:lvl7pPr marL="1262826" indent="0">
              <a:buNone/>
              <a:defRPr sz="921"/>
            </a:lvl7pPr>
            <a:lvl8pPr marL="1473297" indent="0">
              <a:buNone/>
              <a:defRPr sz="921"/>
            </a:lvl8pPr>
            <a:lvl9pPr marL="1683769" indent="0">
              <a:buNone/>
              <a:defRPr sz="921"/>
            </a:lvl9pPr>
          </a:lstStyle>
          <a:p>
            <a:pPr lvl="0"/>
            <a:endParaRPr lang="en-US" noProof="0" dirty="0"/>
          </a:p>
        </p:txBody>
      </p:sp>
      <p:sp>
        <p:nvSpPr>
          <p:cNvPr id="4" name="Text Placeholder 3"/>
          <p:cNvSpPr>
            <a:spLocks noGrp="1"/>
          </p:cNvSpPr>
          <p:nvPr>
            <p:ph type="body" sz="half" idx="2"/>
          </p:nvPr>
        </p:nvSpPr>
        <p:spPr>
          <a:xfrm>
            <a:off x="5376668" y="28626156"/>
            <a:ext cx="16459398" cy="4291541"/>
          </a:xfrm>
        </p:spPr>
        <p:txBody>
          <a:bodyPr/>
          <a:lstStyle>
            <a:lvl1pPr marL="0" indent="0">
              <a:buNone/>
              <a:defRPr sz="645"/>
            </a:lvl1pPr>
            <a:lvl2pPr marL="210471" indent="0">
              <a:buNone/>
              <a:defRPr sz="552"/>
            </a:lvl2pPr>
            <a:lvl3pPr marL="420943" indent="0">
              <a:buNone/>
              <a:defRPr sz="460"/>
            </a:lvl3pPr>
            <a:lvl4pPr marL="631414" indent="0">
              <a:buNone/>
              <a:defRPr sz="414"/>
            </a:lvl4pPr>
            <a:lvl5pPr marL="841885" indent="0">
              <a:buNone/>
              <a:defRPr sz="414"/>
            </a:lvl5pPr>
            <a:lvl6pPr marL="1052355" indent="0">
              <a:buNone/>
              <a:defRPr sz="414"/>
            </a:lvl6pPr>
            <a:lvl7pPr marL="1262826" indent="0">
              <a:buNone/>
              <a:defRPr sz="414"/>
            </a:lvl7pPr>
            <a:lvl8pPr marL="1473297" indent="0">
              <a:buNone/>
              <a:defRPr sz="414"/>
            </a:lvl8pPr>
            <a:lvl9pPr marL="1683769" indent="0">
              <a:buNone/>
              <a:defRPr sz="41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BC9B23A-FB14-2B4F-8DFF-61B866EB26CA}" type="slidenum">
              <a:rPr lang="en-US"/>
              <a:pPr/>
              <a:t>‹#›</a:t>
            </a:fld>
            <a:endParaRPr lang="en-US"/>
          </a:p>
        </p:txBody>
      </p:sp>
    </p:spTree>
    <p:extLst>
      <p:ext uri="{BB962C8B-B14F-4D97-AF65-F5344CB8AC3E}">
        <p14:creationId xmlns:p14="http://schemas.microsoft.com/office/powerpoint/2010/main" val="224453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6381" y="3251489"/>
            <a:ext cx="23319241"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07557" tIns="203779" rIns="407557" bIns="20377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56381" y="10566978"/>
            <a:ext cx="23319241" cy="21945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07557" tIns="203779" rIns="407557" bIns="2037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56380" y="33324512"/>
            <a:ext cx="5715000" cy="2438977"/>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eaLnBrk="1" hangingPunct="1">
              <a:defRPr sz="2854">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9373622" y="33324512"/>
            <a:ext cx="8684759" cy="2438977"/>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eaLnBrk="1" hangingPunct="1">
              <a:defRPr sz="2854">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19660621" y="33324512"/>
            <a:ext cx="5715000" cy="2438977"/>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eaLnBrk="1" hangingPunct="1">
              <a:defRPr sz="2800">
                <a:latin typeface="Times New Roman" charset="0"/>
              </a:defRPr>
            </a:lvl1pPr>
          </a:lstStyle>
          <a:p>
            <a:fld id="{4C11B410-AB9E-414D-9E66-14E144732DD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74838" rtl="0" eaLnBrk="0" fontAlgn="base" hangingPunct="0">
        <a:spcBef>
          <a:spcPct val="0"/>
        </a:spcBef>
        <a:spcAft>
          <a:spcPct val="0"/>
        </a:spcAft>
        <a:defRPr sz="8900">
          <a:solidFill>
            <a:schemeClr val="tx2"/>
          </a:solidFill>
          <a:latin typeface="+mj-lt"/>
          <a:ea typeface="MS PGothic" pitchFamily="34" charset="-128"/>
          <a:cs typeface="MS PGothic" charset="0"/>
        </a:defRPr>
      </a:lvl1pPr>
      <a:lvl2pPr algn="ctr" defTabSz="1874838" rtl="0" eaLnBrk="0" fontAlgn="base" hangingPunct="0">
        <a:spcBef>
          <a:spcPct val="0"/>
        </a:spcBef>
        <a:spcAft>
          <a:spcPct val="0"/>
        </a:spcAft>
        <a:defRPr sz="8900">
          <a:solidFill>
            <a:schemeClr val="tx2"/>
          </a:solidFill>
          <a:latin typeface="Times New Roman" pitchFamily="18" charset="0"/>
          <a:ea typeface="MS PGothic" pitchFamily="34" charset="-128"/>
          <a:cs typeface="MS PGothic" charset="0"/>
        </a:defRPr>
      </a:lvl2pPr>
      <a:lvl3pPr algn="ctr" defTabSz="1874838" rtl="0" eaLnBrk="0" fontAlgn="base" hangingPunct="0">
        <a:spcBef>
          <a:spcPct val="0"/>
        </a:spcBef>
        <a:spcAft>
          <a:spcPct val="0"/>
        </a:spcAft>
        <a:defRPr sz="8900">
          <a:solidFill>
            <a:schemeClr val="tx2"/>
          </a:solidFill>
          <a:latin typeface="Times New Roman" pitchFamily="18" charset="0"/>
          <a:ea typeface="MS PGothic" pitchFamily="34" charset="-128"/>
          <a:cs typeface="MS PGothic" charset="0"/>
        </a:defRPr>
      </a:lvl3pPr>
      <a:lvl4pPr algn="ctr" defTabSz="1874838" rtl="0" eaLnBrk="0" fontAlgn="base" hangingPunct="0">
        <a:spcBef>
          <a:spcPct val="0"/>
        </a:spcBef>
        <a:spcAft>
          <a:spcPct val="0"/>
        </a:spcAft>
        <a:defRPr sz="8900">
          <a:solidFill>
            <a:schemeClr val="tx2"/>
          </a:solidFill>
          <a:latin typeface="Times New Roman" pitchFamily="18" charset="0"/>
          <a:ea typeface="MS PGothic" pitchFamily="34" charset="-128"/>
          <a:cs typeface="MS PGothic" charset="0"/>
        </a:defRPr>
      </a:lvl4pPr>
      <a:lvl5pPr algn="ctr" defTabSz="1874838" rtl="0" eaLnBrk="0" fontAlgn="base" hangingPunct="0">
        <a:spcBef>
          <a:spcPct val="0"/>
        </a:spcBef>
        <a:spcAft>
          <a:spcPct val="0"/>
        </a:spcAft>
        <a:defRPr sz="8900">
          <a:solidFill>
            <a:schemeClr val="tx2"/>
          </a:solidFill>
          <a:latin typeface="Times New Roman" pitchFamily="18" charset="0"/>
          <a:ea typeface="MS PGothic" pitchFamily="34" charset="-128"/>
          <a:cs typeface="MS PGothic" charset="0"/>
        </a:defRPr>
      </a:lvl5pPr>
      <a:lvl6pPr marL="210471" algn="ctr" defTabSz="1875970" rtl="0" fontAlgn="base">
        <a:spcBef>
          <a:spcPct val="0"/>
        </a:spcBef>
        <a:spcAft>
          <a:spcPct val="0"/>
        </a:spcAft>
        <a:defRPr sz="9023">
          <a:solidFill>
            <a:schemeClr val="tx2"/>
          </a:solidFill>
          <a:latin typeface="Times New Roman" pitchFamily="18" charset="0"/>
        </a:defRPr>
      </a:lvl6pPr>
      <a:lvl7pPr marL="420943" algn="ctr" defTabSz="1875970" rtl="0" fontAlgn="base">
        <a:spcBef>
          <a:spcPct val="0"/>
        </a:spcBef>
        <a:spcAft>
          <a:spcPct val="0"/>
        </a:spcAft>
        <a:defRPr sz="9023">
          <a:solidFill>
            <a:schemeClr val="tx2"/>
          </a:solidFill>
          <a:latin typeface="Times New Roman" pitchFamily="18" charset="0"/>
        </a:defRPr>
      </a:lvl7pPr>
      <a:lvl8pPr marL="631414" algn="ctr" defTabSz="1875970" rtl="0" fontAlgn="base">
        <a:spcBef>
          <a:spcPct val="0"/>
        </a:spcBef>
        <a:spcAft>
          <a:spcPct val="0"/>
        </a:spcAft>
        <a:defRPr sz="9023">
          <a:solidFill>
            <a:schemeClr val="tx2"/>
          </a:solidFill>
          <a:latin typeface="Times New Roman" pitchFamily="18" charset="0"/>
        </a:defRPr>
      </a:lvl8pPr>
      <a:lvl9pPr marL="841885" algn="ctr" defTabSz="1875970" rtl="0" fontAlgn="base">
        <a:spcBef>
          <a:spcPct val="0"/>
        </a:spcBef>
        <a:spcAft>
          <a:spcPct val="0"/>
        </a:spcAft>
        <a:defRPr sz="9023">
          <a:solidFill>
            <a:schemeClr val="tx2"/>
          </a:solidFill>
          <a:latin typeface="Times New Roman" pitchFamily="18" charset="0"/>
        </a:defRPr>
      </a:lvl9pPr>
    </p:titleStyle>
    <p:bodyStyle>
      <a:lvl1pPr marL="701675" indent="-701675" algn="l" defTabSz="1874838" rtl="0" eaLnBrk="0" fontAlgn="base" hangingPunct="0">
        <a:spcBef>
          <a:spcPct val="20000"/>
        </a:spcBef>
        <a:spcAft>
          <a:spcPct val="0"/>
        </a:spcAft>
        <a:buChar char="•"/>
        <a:defRPr sz="6500">
          <a:solidFill>
            <a:schemeClr val="tx1"/>
          </a:solidFill>
          <a:latin typeface="+mn-lt"/>
          <a:ea typeface="MS PGothic" pitchFamily="34" charset="-128"/>
          <a:cs typeface="MS PGothic" charset="0"/>
        </a:defRPr>
      </a:lvl1pPr>
      <a:lvl2pPr marL="1524000" indent="-585788" algn="l" defTabSz="1874838" rtl="0" eaLnBrk="0" fontAlgn="base" hangingPunct="0">
        <a:spcBef>
          <a:spcPct val="20000"/>
        </a:spcBef>
        <a:spcAft>
          <a:spcPct val="0"/>
        </a:spcAft>
        <a:buChar char="–"/>
        <a:defRPr sz="5700">
          <a:solidFill>
            <a:schemeClr val="tx1"/>
          </a:solidFill>
          <a:latin typeface="+mn-lt"/>
          <a:ea typeface="MS PGothic" pitchFamily="34" charset="-128"/>
          <a:cs typeface="MS PGothic" charset="0"/>
        </a:defRPr>
      </a:lvl2pPr>
      <a:lvl3pPr marL="2344738" indent="-468313" algn="l" defTabSz="1874838" rtl="0" eaLnBrk="0" fontAlgn="base" hangingPunct="0">
        <a:spcBef>
          <a:spcPct val="20000"/>
        </a:spcBef>
        <a:spcAft>
          <a:spcPct val="0"/>
        </a:spcAft>
        <a:buChar char="•"/>
        <a:defRPr sz="4900">
          <a:solidFill>
            <a:schemeClr val="tx1"/>
          </a:solidFill>
          <a:latin typeface="+mn-lt"/>
          <a:ea typeface="MS PGothic" pitchFamily="34" charset="-128"/>
          <a:cs typeface="MS PGothic" charset="0"/>
        </a:defRPr>
      </a:lvl3pPr>
      <a:lvl4pPr marL="3282950" indent="-468313" algn="l" defTabSz="1874838" rtl="0" eaLnBrk="0" fontAlgn="base" hangingPunct="0">
        <a:spcBef>
          <a:spcPct val="20000"/>
        </a:spcBef>
        <a:spcAft>
          <a:spcPct val="0"/>
        </a:spcAft>
        <a:buChar char="–"/>
        <a:defRPr sz="4000">
          <a:solidFill>
            <a:schemeClr val="tx1"/>
          </a:solidFill>
          <a:latin typeface="+mn-lt"/>
          <a:ea typeface="MS PGothic" pitchFamily="34" charset="-128"/>
          <a:cs typeface="MS PGothic" charset="0"/>
        </a:defRPr>
      </a:lvl4pPr>
      <a:lvl5pPr marL="4219575" indent="-466725" algn="l" defTabSz="1874838" rtl="0" eaLnBrk="0" fontAlgn="base" hangingPunct="0">
        <a:spcBef>
          <a:spcPct val="20000"/>
        </a:spcBef>
        <a:spcAft>
          <a:spcPct val="0"/>
        </a:spcAft>
        <a:buChar char="»"/>
        <a:defRPr sz="4000">
          <a:solidFill>
            <a:schemeClr val="tx1"/>
          </a:solidFill>
          <a:latin typeface="+mn-lt"/>
          <a:ea typeface="MS PGothic" pitchFamily="34" charset="-128"/>
          <a:cs typeface="MS PGothic" charset="0"/>
        </a:defRPr>
      </a:lvl5pPr>
      <a:lvl6pPr marL="4431585" indent="-468444" algn="l" defTabSz="1875970" rtl="0" fontAlgn="base">
        <a:spcBef>
          <a:spcPct val="20000"/>
        </a:spcBef>
        <a:spcAft>
          <a:spcPct val="0"/>
        </a:spcAft>
        <a:buChar char="»"/>
        <a:defRPr sz="4097">
          <a:solidFill>
            <a:schemeClr val="tx1"/>
          </a:solidFill>
          <a:latin typeface="+mn-lt"/>
        </a:defRPr>
      </a:lvl6pPr>
      <a:lvl7pPr marL="4642057" indent="-468444" algn="l" defTabSz="1875970" rtl="0" fontAlgn="base">
        <a:spcBef>
          <a:spcPct val="20000"/>
        </a:spcBef>
        <a:spcAft>
          <a:spcPct val="0"/>
        </a:spcAft>
        <a:buChar char="»"/>
        <a:defRPr sz="4097">
          <a:solidFill>
            <a:schemeClr val="tx1"/>
          </a:solidFill>
          <a:latin typeface="+mn-lt"/>
        </a:defRPr>
      </a:lvl7pPr>
      <a:lvl8pPr marL="4852528" indent="-468444" algn="l" defTabSz="1875970" rtl="0" fontAlgn="base">
        <a:spcBef>
          <a:spcPct val="20000"/>
        </a:spcBef>
        <a:spcAft>
          <a:spcPct val="0"/>
        </a:spcAft>
        <a:buChar char="»"/>
        <a:defRPr sz="4097">
          <a:solidFill>
            <a:schemeClr val="tx1"/>
          </a:solidFill>
          <a:latin typeface="+mn-lt"/>
        </a:defRPr>
      </a:lvl8pPr>
      <a:lvl9pPr marL="5063000" indent="-468444" algn="l" defTabSz="1875970" rtl="0" fontAlgn="base">
        <a:spcBef>
          <a:spcPct val="20000"/>
        </a:spcBef>
        <a:spcAft>
          <a:spcPct val="0"/>
        </a:spcAft>
        <a:buChar char="»"/>
        <a:defRPr sz="4097">
          <a:solidFill>
            <a:schemeClr val="tx1"/>
          </a:solidFill>
          <a:latin typeface="+mn-lt"/>
        </a:defRPr>
      </a:lvl9pPr>
    </p:bodyStyle>
    <p:otherStyle>
      <a:defPPr>
        <a:defRPr lang="en-US"/>
      </a:defPPr>
      <a:lvl1pPr marL="0" algn="l" defTabSz="420943" rtl="0" eaLnBrk="1" latinLnBrk="0" hangingPunct="1">
        <a:defRPr sz="829" kern="1200">
          <a:solidFill>
            <a:schemeClr val="tx1"/>
          </a:solidFill>
          <a:latin typeface="+mn-lt"/>
          <a:ea typeface="+mn-ea"/>
          <a:cs typeface="+mn-cs"/>
        </a:defRPr>
      </a:lvl1pPr>
      <a:lvl2pPr marL="210471" algn="l" defTabSz="420943" rtl="0" eaLnBrk="1" latinLnBrk="0" hangingPunct="1">
        <a:defRPr sz="829" kern="1200">
          <a:solidFill>
            <a:schemeClr val="tx1"/>
          </a:solidFill>
          <a:latin typeface="+mn-lt"/>
          <a:ea typeface="+mn-ea"/>
          <a:cs typeface="+mn-cs"/>
        </a:defRPr>
      </a:lvl2pPr>
      <a:lvl3pPr marL="420943" algn="l" defTabSz="420943" rtl="0" eaLnBrk="1" latinLnBrk="0" hangingPunct="1">
        <a:defRPr sz="829" kern="1200">
          <a:solidFill>
            <a:schemeClr val="tx1"/>
          </a:solidFill>
          <a:latin typeface="+mn-lt"/>
          <a:ea typeface="+mn-ea"/>
          <a:cs typeface="+mn-cs"/>
        </a:defRPr>
      </a:lvl3pPr>
      <a:lvl4pPr marL="631414" algn="l" defTabSz="420943" rtl="0" eaLnBrk="1" latinLnBrk="0" hangingPunct="1">
        <a:defRPr sz="829" kern="1200">
          <a:solidFill>
            <a:schemeClr val="tx1"/>
          </a:solidFill>
          <a:latin typeface="+mn-lt"/>
          <a:ea typeface="+mn-ea"/>
          <a:cs typeface="+mn-cs"/>
        </a:defRPr>
      </a:lvl4pPr>
      <a:lvl5pPr marL="841885" algn="l" defTabSz="420943" rtl="0" eaLnBrk="1" latinLnBrk="0" hangingPunct="1">
        <a:defRPr sz="829" kern="1200">
          <a:solidFill>
            <a:schemeClr val="tx1"/>
          </a:solidFill>
          <a:latin typeface="+mn-lt"/>
          <a:ea typeface="+mn-ea"/>
          <a:cs typeface="+mn-cs"/>
        </a:defRPr>
      </a:lvl5pPr>
      <a:lvl6pPr marL="1052355" algn="l" defTabSz="420943" rtl="0" eaLnBrk="1" latinLnBrk="0" hangingPunct="1">
        <a:defRPr sz="829" kern="1200">
          <a:solidFill>
            <a:schemeClr val="tx1"/>
          </a:solidFill>
          <a:latin typeface="+mn-lt"/>
          <a:ea typeface="+mn-ea"/>
          <a:cs typeface="+mn-cs"/>
        </a:defRPr>
      </a:lvl6pPr>
      <a:lvl7pPr marL="1262826" algn="l" defTabSz="420943" rtl="0" eaLnBrk="1" latinLnBrk="0" hangingPunct="1">
        <a:defRPr sz="829" kern="1200">
          <a:solidFill>
            <a:schemeClr val="tx1"/>
          </a:solidFill>
          <a:latin typeface="+mn-lt"/>
          <a:ea typeface="+mn-ea"/>
          <a:cs typeface="+mn-cs"/>
        </a:defRPr>
      </a:lvl7pPr>
      <a:lvl8pPr marL="1473297" algn="l" defTabSz="420943" rtl="0" eaLnBrk="1" latinLnBrk="0" hangingPunct="1">
        <a:defRPr sz="829" kern="1200">
          <a:solidFill>
            <a:schemeClr val="tx1"/>
          </a:solidFill>
          <a:latin typeface="+mn-lt"/>
          <a:ea typeface="+mn-ea"/>
          <a:cs typeface="+mn-cs"/>
        </a:defRPr>
      </a:lvl8pPr>
      <a:lvl9pPr marL="1683769" algn="l" defTabSz="420943" rtl="0" eaLnBrk="1" latinLnBrk="0" hangingPunct="1">
        <a:defRPr sz="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F4218C-C7CB-4DC2-7BAB-45BFF82C2B7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5360" y="9088577"/>
            <a:ext cx="10636519" cy="9402167"/>
          </a:xfrm>
          <a:prstGeom prst="rect">
            <a:avLst/>
          </a:prstGeom>
        </p:spPr>
      </p:pic>
      <p:sp>
        <p:nvSpPr>
          <p:cNvPr id="21" name="TextBox 20">
            <a:extLst>
              <a:ext uri="{FF2B5EF4-FFF2-40B4-BE49-F238E27FC236}">
                <a16:creationId xmlns:a16="http://schemas.microsoft.com/office/drawing/2014/main" id="{71268851-F75C-C2FE-521F-D1DB51BF435D}"/>
              </a:ext>
            </a:extLst>
          </p:cNvPr>
          <p:cNvSpPr txBox="1"/>
          <p:nvPr/>
        </p:nvSpPr>
        <p:spPr>
          <a:xfrm>
            <a:off x="1180497" y="18493073"/>
            <a:ext cx="9169640" cy="341632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ODCOD 532nm at 5km resolution with reported estimated uncertainty error bars on the x-axis vs median of HSRL points closest in distance to the respective CALIPSO footprint with median absolute distance reported as error bars. Since there is uncertainty in both ODCOD and HSRL estimates as well as the uncertainty associated with colocations, the orthogonal fit is a better way to fit this data and the small residual variance and slope of nearly 1 and intercept very close to zero show nice agreement between these datasets. </a:t>
            </a:r>
          </a:p>
        </p:txBody>
      </p:sp>
      <p:grpSp>
        <p:nvGrpSpPr>
          <p:cNvPr id="29" name="Group 28">
            <a:extLst>
              <a:ext uri="{FF2B5EF4-FFF2-40B4-BE49-F238E27FC236}">
                <a16:creationId xmlns:a16="http://schemas.microsoft.com/office/drawing/2014/main" id="{3753E17B-1607-05DF-8687-4676B6A53841}"/>
              </a:ext>
            </a:extLst>
          </p:cNvPr>
          <p:cNvGrpSpPr>
            <a:grpSpLocks/>
          </p:cNvGrpSpPr>
          <p:nvPr/>
        </p:nvGrpSpPr>
        <p:grpSpPr>
          <a:xfrm>
            <a:off x="15183090" y="22463557"/>
            <a:ext cx="11150417" cy="8616232"/>
            <a:chOff x="12514303" y="21156796"/>
            <a:chExt cx="13860424" cy="10710329"/>
          </a:xfrm>
        </p:grpSpPr>
        <p:pic>
          <p:nvPicPr>
            <p:cNvPr id="87" name="Picture 86">
              <a:extLst>
                <a:ext uri="{FF2B5EF4-FFF2-40B4-BE49-F238E27FC236}">
                  <a16:creationId xmlns:a16="http://schemas.microsoft.com/office/drawing/2014/main" id="{CD32D545-E9D9-AE79-2FEF-61144E6715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14303" y="21156796"/>
              <a:ext cx="13860424" cy="10710329"/>
            </a:xfrm>
            <a:prstGeom prst="rect">
              <a:avLst/>
            </a:prstGeom>
          </p:spPr>
        </p:pic>
        <p:sp>
          <p:nvSpPr>
            <p:cNvPr id="92" name="TextBox 91">
              <a:extLst>
                <a:ext uri="{FF2B5EF4-FFF2-40B4-BE49-F238E27FC236}">
                  <a16:creationId xmlns:a16="http://schemas.microsoft.com/office/drawing/2014/main" id="{2D848B1F-BF77-10E8-AFF3-DA5326F8306F}"/>
                </a:ext>
              </a:extLst>
            </p:cNvPr>
            <p:cNvSpPr txBox="1"/>
            <p:nvPr/>
          </p:nvSpPr>
          <p:spPr>
            <a:xfrm>
              <a:off x="13448207" y="22067277"/>
              <a:ext cx="7831204" cy="10329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Optical Depth reported by ODCOD in Green HSRL 532 AOD in Gold</a:t>
              </a:r>
            </a:p>
          </p:txBody>
        </p:sp>
        <p:sp>
          <p:nvSpPr>
            <p:cNvPr id="93" name="TextBox 92">
              <a:extLst>
                <a:ext uri="{FF2B5EF4-FFF2-40B4-BE49-F238E27FC236}">
                  <a16:creationId xmlns:a16="http://schemas.microsoft.com/office/drawing/2014/main" id="{E250B79D-F529-4ACC-9BAB-1AB33723E09B}"/>
                </a:ext>
              </a:extLst>
            </p:cNvPr>
            <p:cNvSpPr txBox="1"/>
            <p:nvPr/>
          </p:nvSpPr>
          <p:spPr>
            <a:xfrm>
              <a:off x="13448207" y="26958613"/>
              <a:ext cx="6090728" cy="10440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MERRA-2 Corrected Wind Speeds at 10m used by ODCOD Retrieval</a:t>
              </a:r>
            </a:p>
          </p:txBody>
        </p:sp>
        <p:sp>
          <p:nvSpPr>
            <p:cNvPr id="98" name="TextBox 97">
              <a:extLst>
                <a:ext uri="{FF2B5EF4-FFF2-40B4-BE49-F238E27FC236}">
                  <a16:creationId xmlns:a16="http://schemas.microsoft.com/office/drawing/2014/main" id="{CEA342F4-E18F-F681-57AD-BA5F92E67F96}"/>
                </a:ext>
              </a:extLst>
            </p:cNvPr>
            <p:cNvSpPr txBox="1"/>
            <p:nvPr/>
          </p:nvSpPr>
          <p:spPr>
            <a:xfrm>
              <a:off x="13448207" y="30010519"/>
              <a:ext cx="8967863" cy="10440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Colocation Distance Difference in Green (in km)</a:t>
              </a:r>
            </a:p>
            <a:p>
              <a:r>
                <a:rPr lang="en-US" sz="2400" dirty="0">
                  <a:latin typeface="Arial" panose="020B0604020202020204" pitchFamily="34" charset="0"/>
                  <a:cs typeface="Arial" panose="020B0604020202020204" pitchFamily="34" charset="0"/>
                </a:rPr>
                <a:t>Time Difference in Red (in minutes)</a:t>
              </a:r>
            </a:p>
          </p:txBody>
        </p:sp>
      </p:grpSp>
      <p:pic>
        <p:nvPicPr>
          <p:cNvPr id="3074" name="Picture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725" y="844680"/>
            <a:ext cx="3289076"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3" descr="300px-NASA_logo.sv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7084" y="797647"/>
            <a:ext cx="2422630" cy="1960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Title 1"/>
          <p:cNvSpPr>
            <a:spLocks noGrp="1"/>
          </p:cNvSpPr>
          <p:nvPr>
            <p:ph type="title"/>
          </p:nvPr>
        </p:nvSpPr>
        <p:spPr>
          <a:xfrm>
            <a:off x="4108881" y="490390"/>
            <a:ext cx="19202400" cy="1905498"/>
          </a:xfrm>
        </p:spPr>
        <p:txBody>
          <a:bodyPr/>
          <a:lstStyle/>
          <a:p>
            <a:r>
              <a:rPr lang="en-US" sz="6000" b="1" dirty="0">
                <a:latin typeface="Arial" panose="020B0604020202020204" pitchFamily="34" charset="0"/>
                <a:cs typeface="Arial" panose="020B0604020202020204" pitchFamily="34" charset="0"/>
              </a:rPr>
              <a:t>CALIPSO’s New ODCOD Product</a:t>
            </a:r>
            <a:br>
              <a:rPr lang="en-US" sz="6000" b="1" dirty="0">
                <a:latin typeface="Arial" panose="020B0604020202020204" pitchFamily="34" charset="0"/>
                <a:cs typeface="Arial" panose="020B0604020202020204" pitchFamily="34" charset="0"/>
              </a:rPr>
            </a:br>
            <a:r>
              <a:rPr lang="en-US" sz="6000" b="1" dirty="0">
                <a:latin typeface="Arial" panose="020B0604020202020204" pitchFamily="34" charset="0"/>
                <a:cs typeface="Arial" panose="020B0604020202020204" pitchFamily="34" charset="0"/>
              </a:rPr>
              <a:t>Compared to Langley’s HSRL and HSRL-2</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94042" y="1892987"/>
            <a:ext cx="1982079" cy="1883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TextBox 40"/>
          <p:cNvSpPr txBox="1">
            <a:spLocks noChangeArrowheads="1"/>
          </p:cNvSpPr>
          <p:nvPr/>
        </p:nvSpPr>
        <p:spPr bwMode="auto">
          <a:xfrm>
            <a:off x="6520844" y="2463801"/>
            <a:ext cx="1437847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6500">
                <a:solidFill>
                  <a:schemeClr val="tx1"/>
                </a:solidFill>
                <a:latin typeface="Times New Roman" charset="0"/>
                <a:ea typeface="MS PGothic" charset="0"/>
                <a:cs typeface="MS PGothic" charset="0"/>
              </a:defRPr>
            </a:lvl1pPr>
            <a:lvl2pPr marL="742950" indent="-285750">
              <a:defRPr sz="5700">
                <a:solidFill>
                  <a:schemeClr val="tx1"/>
                </a:solidFill>
                <a:latin typeface="Times New Roman" charset="0"/>
                <a:ea typeface="MS PGothic" charset="0"/>
                <a:cs typeface="MS PGothic" charset="0"/>
              </a:defRPr>
            </a:lvl2pPr>
            <a:lvl3pPr marL="1143000" indent="-228600">
              <a:defRPr sz="4900">
                <a:solidFill>
                  <a:schemeClr val="tx1"/>
                </a:solidFill>
                <a:latin typeface="Times New Roman" charset="0"/>
                <a:ea typeface="MS PGothic" charset="0"/>
                <a:cs typeface="MS PGothic" charset="0"/>
              </a:defRPr>
            </a:lvl3pPr>
            <a:lvl4pPr marL="1600200" indent="-228600">
              <a:defRPr sz="4000">
                <a:solidFill>
                  <a:schemeClr val="tx1"/>
                </a:solidFill>
                <a:latin typeface="Times New Roman" charset="0"/>
                <a:ea typeface="MS PGothic" charset="0"/>
                <a:cs typeface="MS PGothic" charset="0"/>
              </a:defRPr>
            </a:lvl4pPr>
            <a:lvl5pPr marL="2057400" indent="-228600">
              <a:defRPr sz="4000">
                <a:solidFill>
                  <a:schemeClr val="tx1"/>
                </a:solidFill>
                <a:latin typeface="Times New Roman" charset="0"/>
                <a:ea typeface="MS PGothic" charset="0"/>
                <a:cs typeface="MS PGothic" charset="0"/>
              </a:defRPr>
            </a:lvl5pPr>
            <a:lvl6pPr marL="2514600" indent="-228600" eaLnBrk="0" hangingPunct="0">
              <a:defRPr sz="4000">
                <a:solidFill>
                  <a:schemeClr val="tx1"/>
                </a:solidFill>
                <a:latin typeface="Times New Roman" charset="0"/>
                <a:ea typeface="MS PGothic" charset="0"/>
                <a:cs typeface="MS PGothic" charset="0"/>
              </a:defRPr>
            </a:lvl6pPr>
            <a:lvl7pPr marL="2971800" indent="-228600" eaLnBrk="0" hangingPunct="0">
              <a:defRPr sz="4000">
                <a:solidFill>
                  <a:schemeClr val="tx1"/>
                </a:solidFill>
                <a:latin typeface="Times New Roman" charset="0"/>
                <a:ea typeface="MS PGothic" charset="0"/>
                <a:cs typeface="MS PGothic" charset="0"/>
              </a:defRPr>
            </a:lvl7pPr>
            <a:lvl8pPr marL="3429000" indent="-228600" eaLnBrk="0" hangingPunct="0">
              <a:defRPr sz="4000">
                <a:solidFill>
                  <a:schemeClr val="tx1"/>
                </a:solidFill>
                <a:latin typeface="Times New Roman" charset="0"/>
                <a:ea typeface="MS PGothic" charset="0"/>
                <a:cs typeface="MS PGothic" charset="0"/>
              </a:defRPr>
            </a:lvl8pPr>
            <a:lvl9pPr marL="3886200" indent="-228600" eaLnBrk="0" hangingPunct="0">
              <a:defRPr sz="4000">
                <a:solidFill>
                  <a:schemeClr val="tx1"/>
                </a:solidFill>
                <a:latin typeface="Times New Roman" charset="0"/>
                <a:ea typeface="MS PGothic" charset="0"/>
                <a:cs typeface="MS PGothic" charset="0"/>
              </a:defRPr>
            </a:lvl9pPr>
          </a:lstStyle>
          <a:p>
            <a:pPr algn="ctr"/>
            <a:r>
              <a:rPr lang="en-US" sz="4000" dirty="0"/>
              <a:t>R. Ryan</a:t>
            </a:r>
            <a:r>
              <a:rPr lang="en-US" sz="4000" baseline="30000" dirty="0"/>
              <a:t>1</a:t>
            </a:r>
            <a:r>
              <a:rPr lang="en-US" sz="4000" dirty="0"/>
              <a:t>, S. Rodier</a:t>
            </a:r>
            <a:r>
              <a:rPr lang="en-US" sz="4000" baseline="30000" dirty="0"/>
              <a:t>1</a:t>
            </a:r>
            <a:r>
              <a:rPr lang="en-US" sz="4000" dirty="0"/>
              <a:t>, R. Ferrare</a:t>
            </a:r>
            <a:r>
              <a:rPr lang="en-US" sz="4000" baseline="30000" dirty="0"/>
              <a:t>2</a:t>
            </a:r>
            <a:r>
              <a:rPr lang="en-US" sz="4000" dirty="0"/>
              <a:t>, J. Hair</a:t>
            </a:r>
            <a:r>
              <a:rPr lang="en-US" sz="4000" baseline="30000" dirty="0"/>
              <a:t>2</a:t>
            </a:r>
            <a:r>
              <a:rPr lang="en-US" sz="4000" dirty="0"/>
              <a:t>, M. Vaughan</a:t>
            </a:r>
            <a:r>
              <a:rPr lang="en-US" sz="4000" baseline="30000" dirty="0"/>
              <a:t>2</a:t>
            </a:r>
            <a:r>
              <a:rPr lang="en-US" sz="4000" dirty="0"/>
              <a:t>, D. Winker</a:t>
            </a:r>
            <a:r>
              <a:rPr lang="en-US" sz="4000" baseline="30000" dirty="0"/>
              <a:t>2</a:t>
            </a:r>
          </a:p>
        </p:txBody>
      </p:sp>
      <p:sp>
        <p:nvSpPr>
          <p:cNvPr id="3082" name="Rectangle 3"/>
          <p:cNvSpPr>
            <a:spLocks noChangeArrowheads="1"/>
          </p:cNvSpPr>
          <p:nvPr/>
        </p:nvSpPr>
        <p:spPr bwMode="auto">
          <a:xfrm>
            <a:off x="6852081" y="3319904"/>
            <a:ext cx="13716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dirty="0">
                <a:latin typeface="Times New Roman" charset="0"/>
                <a:cs typeface="Times New Roman" charset="0"/>
              </a:rPr>
              <a:t>(1) Science Systems and Applications, Inc., Hampton, VA</a:t>
            </a:r>
          </a:p>
          <a:p>
            <a:pPr algn="ctr" eaLnBrk="1" hangingPunct="1"/>
            <a:r>
              <a:rPr lang="en-US" dirty="0">
                <a:latin typeface="Times New Roman" charset="0"/>
                <a:cs typeface="Times New Roman" charset="0"/>
              </a:rPr>
              <a:t>(2) NASA Langley Research Center, Hampton, VA</a:t>
            </a:r>
          </a:p>
        </p:txBody>
      </p:sp>
      <p:sp>
        <p:nvSpPr>
          <p:cNvPr id="3083" name="Rectangle 4"/>
          <p:cNvSpPr>
            <a:spLocks noChangeArrowheads="1"/>
          </p:cNvSpPr>
          <p:nvPr/>
        </p:nvSpPr>
        <p:spPr bwMode="auto">
          <a:xfrm>
            <a:off x="22894584" y="2682056"/>
            <a:ext cx="3749478" cy="405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pPr eaLnBrk="1" hangingPunct="1">
              <a:defRPr/>
            </a:pPr>
            <a:r>
              <a:rPr lang="en-US" altLang="en-US" sz="2036" i="1" dirty="0">
                <a:latin typeface="Times New Roman" panose="02020603050405020304" pitchFamily="18" charset="0"/>
                <a:cs typeface="Times New Roman" panose="02020603050405020304" pitchFamily="18" charset="0"/>
              </a:rPr>
              <a:t>http://www-calipso.larc.nasa.gov</a:t>
            </a:r>
          </a:p>
        </p:txBody>
      </p:sp>
      <p:sp>
        <p:nvSpPr>
          <p:cNvPr id="16" name="TextBox 47"/>
          <p:cNvSpPr txBox="1">
            <a:spLocks noChangeArrowheads="1"/>
          </p:cNvSpPr>
          <p:nvPr/>
        </p:nvSpPr>
        <p:spPr bwMode="auto">
          <a:xfrm>
            <a:off x="914400" y="4598182"/>
            <a:ext cx="25603200" cy="4401205"/>
          </a:xfrm>
          <a:prstGeom prst="rect">
            <a:avLst/>
          </a:prstGeom>
          <a:noFill/>
          <a:ln w="9525">
            <a:noFill/>
            <a:miter lim="800000"/>
            <a:headEnd/>
            <a:tailEnd/>
          </a:ln>
        </p:spPr>
        <p:txBody>
          <a:bodyPr wrap="square">
            <a:spAutoFit/>
          </a:bodyPr>
          <a:lstStyle>
            <a:lvl1pPr>
              <a:defRPr sz="3200">
                <a:solidFill>
                  <a:schemeClr val="tx1"/>
                </a:solidFill>
                <a:latin typeface="Helvetica" charset="0"/>
                <a:ea typeface="MS PGothic" charset="0"/>
                <a:cs typeface="MS PGothic" charset="0"/>
              </a:defRPr>
            </a:lvl1pPr>
            <a:lvl2pPr marL="971550" indent="-514350">
              <a:defRPr sz="3200">
                <a:solidFill>
                  <a:schemeClr val="tx1"/>
                </a:solidFill>
                <a:latin typeface="Helvetica" charset="0"/>
                <a:ea typeface="MS PGothic" charset="0"/>
                <a:cs typeface="MS PGothic" charset="0"/>
              </a:defRPr>
            </a:lvl2pPr>
            <a:lvl3pPr marL="1371600" indent="-457200">
              <a:defRPr sz="3200">
                <a:solidFill>
                  <a:schemeClr val="tx1"/>
                </a:solidFill>
                <a:latin typeface="Helvetica" charset="0"/>
                <a:ea typeface="MS PGothic" charset="0"/>
                <a:cs typeface="MS PGothic" charset="0"/>
              </a:defRPr>
            </a:lvl3pPr>
            <a:lvl4pPr marL="1600200" indent="-228600">
              <a:defRPr sz="3200">
                <a:solidFill>
                  <a:schemeClr val="tx1"/>
                </a:solidFill>
                <a:latin typeface="Helvetica" charset="0"/>
                <a:ea typeface="MS PGothic" charset="0"/>
                <a:cs typeface="MS PGothic" charset="0"/>
              </a:defRPr>
            </a:lvl4pPr>
            <a:lvl5pPr marL="2057400" indent="-228600">
              <a:defRPr sz="32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Helvetica" charset="0"/>
                <a:ea typeface="MS PGothic" charset="0"/>
                <a:cs typeface="MS PGothic" charset="0"/>
              </a:defRPr>
            </a:lvl9pPr>
          </a:lstStyle>
          <a:p>
            <a:r>
              <a:rPr lang="en-US" sz="2800" dirty="0">
                <a:latin typeface="Arial" panose="020B0604020202020204" pitchFamily="34" charset="0"/>
                <a:cs typeface="Arial" panose="020B0604020202020204" pitchFamily="34" charset="0"/>
              </a:rPr>
              <a:t>CALIPSO’s Version 4.51 Level 2 data release introduces an all-new group of science data sets containing estimates of total column effective optical depths derived from CALIOP ocean surface backscatter measurements and MERRA-2 reanalysis wind speed data with a bias correction applied from AMSR-E and AMSR-2 analysis over the years of the CALIPSO mission. This new data product is known as the Ocean Derived Column Optical Depth product (ODCOD).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ODCOD algorithm uses CALIOP’s ocean surface lidar return to estimate the </a:t>
            </a:r>
            <a:r>
              <a:rPr lang="en-US" sz="2800" i="1" dirty="0">
                <a:latin typeface="Arial" panose="020B0604020202020204" pitchFamily="34" charset="0"/>
                <a:cs typeface="Arial" panose="020B0604020202020204" pitchFamily="34" charset="0"/>
              </a:rPr>
              <a:t>effective</a:t>
            </a:r>
            <a:r>
              <a:rPr lang="en-US" sz="2800" dirty="0">
                <a:latin typeface="Arial" panose="020B0604020202020204" pitchFamily="34" charset="0"/>
                <a:cs typeface="Arial" panose="020B0604020202020204" pitchFamily="34" charset="0"/>
              </a:rPr>
              <a:t> total column optical depth overhead; i.e., the single scattering optical depth reduced by the contributions of multiple scattering to the ocean surface signal. Because the retrieval generates a single estimate for the entire column based solely on the surface backscatter, there is currently no way to correct for multiple scattering effects from different kinds of features within the column. This new retrieval will be provided for the entire mission, day and night, at 532nm, and is reported at single shot, 1km, and 5km resolutions for all profiles in which a valid lidar ocean surface return is detected. This poster presents a collection of HSRL and HSRL-2 CALIPSO under-flight case studies that compare the HSRL measured aerosol optical depth with the estimated total column optical depth derived by ODCOD.</a:t>
            </a:r>
          </a:p>
        </p:txBody>
      </p:sp>
      <p:grpSp>
        <p:nvGrpSpPr>
          <p:cNvPr id="45" name="Group 44"/>
          <p:cNvGrpSpPr/>
          <p:nvPr/>
        </p:nvGrpSpPr>
        <p:grpSpPr>
          <a:xfrm>
            <a:off x="914400" y="3858598"/>
            <a:ext cx="2620876" cy="481344"/>
            <a:chOff x="-681526" y="91380"/>
            <a:chExt cx="2117227" cy="717941"/>
          </a:xfrm>
          <a:scene3d>
            <a:camera prst="orthographicFront"/>
            <a:lightRig rig="flat" dir="t"/>
          </a:scene3d>
        </p:grpSpPr>
        <p:sp>
          <p:nvSpPr>
            <p:cNvPr id="46" name="Rounded Rectangle 45"/>
            <p:cNvSpPr/>
            <p:nvPr/>
          </p:nvSpPr>
          <p:spPr>
            <a:xfrm>
              <a:off x="-681526" y="91380"/>
              <a:ext cx="2111197" cy="717941"/>
            </a:xfrm>
            <a:prstGeom prst="roundRect">
              <a:avLst/>
            </a:prstGeom>
            <a:sp3d prstMaterial="dkEdge">
              <a:bevelT w="8200" h="38100"/>
            </a:sp3d>
          </p:spPr>
          <p:style>
            <a:lnRef idx="0">
              <a:schemeClr val="lt1">
                <a:hueOff val="0"/>
                <a:satOff val="0"/>
                <a:lumOff val="0"/>
                <a:alphaOff val="0"/>
              </a:schemeClr>
            </a:lnRef>
            <a:fillRef idx="2">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47" name="Rounded Rectangle 4"/>
            <p:cNvSpPr/>
            <p:nvPr/>
          </p:nvSpPr>
          <p:spPr>
            <a:xfrm>
              <a:off x="-668431" y="142180"/>
              <a:ext cx="2104132" cy="667141"/>
            </a:xfrm>
            <a:prstGeom prst="rect">
              <a:avLst/>
            </a:prstGeom>
            <a:sp3d/>
          </p:spPr>
          <p:style>
            <a:lnRef idx="0">
              <a:scrgbClr r="0" g="0" b="0"/>
            </a:lnRef>
            <a:fillRef idx="0">
              <a:scrgbClr r="0" g="0" b="0"/>
            </a:fillRef>
            <a:effectRef idx="0">
              <a:scrgbClr r="0" g="0" b="0"/>
            </a:effectRef>
            <a:fontRef idx="minor">
              <a:schemeClr val="dk1"/>
            </a:fontRef>
          </p:style>
          <p:txBody>
            <a:bodyPr lIns="65463" tIns="65463" rIns="65463" bIns="65463" spcCol="1270" anchor="ctr"/>
            <a:lstStyle/>
            <a:p>
              <a:pPr algn="ctr" defTabSz="763738">
                <a:lnSpc>
                  <a:spcPct val="90000"/>
                </a:lnSpc>
                <a:spcAft>
                  <a:spcPct val="35000"/>
                </a:spcAft>
                <a:defRPr/>
              </a:pPr>
              <a:r>
                <a:rPr lang="en-US" sz="2800" dirty="0">
                  <a:latin typeface="Arial" panose="020B0604020202020204" pitchFamily="34" charset="0"/>
                  <a:cs typeface="Arial" panose="020B0604020202020204" pitchFamily="34" charset="0"/>
                </a:rPr>
                <a:t>Overview</a:t>
              </a:r>
            </a:p>
          </p:txBody>
        </p:sp>
      </p:grpSp>
      <p:sp>
        <p:nvSpPr>
          <p:cNvPr id="5" name="TextBox 4"/>
          <p:cNvSpPr txBox="1"/>
          <p:nvPr/>
        </p:nvSpPr>
        <p:spPr>
          <a:xfrm>
            <a:off x="22892881" y="3056045"/>
            <a:ext cx="3517446" cy="707886"/>
          </a:xfrm>
          <a:prstGeom prst="rect">
            <a:avLst/>
          </a:prstGeom>
          <a:noFill/>
        </p:spPr>
        <p:txBody>
          <a:bodyPr>
            <a:spAutoFit/>
          </a:bodyPr>
          <a:lstStyle/>
          <a:p>
            <a:pPr>
              <a:defRPr/>
            </a:pPr>
            <a:r>
              <a:rPr lang="en-US" sz="2000" i="1" u="sng" dirty="0">
                <a:latin typeface="+mn-lt"/>
                <a:ea typeface="MS PGothic" panose="020B0600070205080204" pitchFamily="34" charset="-128"/>
                <a:cs typeface="+mn-cs"/>
              </a:rPr>
              <a:t>Author POC</a:t>
            </a:r>
            <a:r>
              <a:rPr lang="en-US" sz="2000" i="1" dirty="0">
                <a:latin typeface="+mn-lt"/>
                <a:ea typeface="MS PGothic" panose="020B0600070205080204" pitchFamily="34" charset="-128"/>
                <a:cs typeface="+mn-cs"/>
              </a:rPr>
              <a:t>: </a:t>
            </a:r>
            <a:r>
              <a:rPr lang="en-US" sz="2000" i="1" dirty="0" err="1">
                <a:latin typeface="+mn-lt"/>
                <a:ea typeface="MS PGothic" panose="020B0600070205080204" pitchFamily="34" charset="-128"/>
                <a:cs typeface="+mn-cs"/>
              </a:rPr>
              <a:t>robert.a.ryan@nasa.gov</a:t>
            </a:r>
            <a:endParaRPr lang="en-US" sz="2000" i="1" dirty="0">
              <a:latin typeface="+mn-lt"/>
              <a:ea typeface="MS PGothic" panose="020B0600070205080204" pitchFamily="34" charset="-128"/>
              <a:cs typeface="+mn-cs"/>
            </a:endParaRPr>
          </a:p>
        </p:txBody>
      </p:sp>
      <p:sp>
        <p:nvSpPr>
          <p:cNvPr id="59" name="TextBox 58">
            <a:extLst>
              <a:ext uri="{FF2B5EF4-FFF2-40B4-BE49-F238E27FC236}">
                <a16:creationId xmlns:a16="http://schemas.microsoft.com/office/drawing/2014/main" id="{10099CB0-6EE2-96A3-4FBE-247EEC5A3E1D}"/>
              </a:ext>
            </a:extLst>
          </p:cNvPr>
          <p:cNvSpPr txBox="1"/>
          <p:nvPr/>
        </p:nvSpPr>
        <p:spPr>
          <a:xfrm>
            <a:off x="10803003" y="11662301"/>
            <a:ext cx="7055119" cy="1043362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2009-02-09</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HSRL-1</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Part of the CAL-VAL Flight Campaign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Off Virginia/North Carolina Coast</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2014-06-14</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HSRL-1</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Part of the CAL-VAL Flight Campaign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Near Bermuda</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2014-06-19</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HSRL-1</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Part of the CAL-VAL Flight Campaign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Near Bermuda</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2020-08-28</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HSRL-2</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Part of the ACTIVATE Campaign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Off Virginia Coast</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2021-03-04</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HSRL-2</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Part of the ACTIVATE Campaign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Off Virginia Coast</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2021-05-19</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HSRL-2</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Part of the ACTIVATE Campaign</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Off Virginia Coast</a:t>
            </a:r>
          </a:p>
        </p:txBody>
      </p:sp>
      <p:grpSp>
        <p:nvGrpSpPr>
          <p:cNvPr id="61" name="Group 60">
            <a:extLst>
              <a:ext uri="{FF2B5EF4-FFF2-40B4-BE49-F238E27FC236}">
                <a16:creationId xmlns:a16="http://schemas.microsoft.com/office/drawing/2014/main" id="{543D1FCA-BAC9-AB2D-4D2C-93454674948C}"/>
              </a:ext>
            </a:extLst>
          </p:cNvPr>
          <p:cNvGrpSpPr/>
          <p:nvPr/>
        </p:nvGrpSpPr>
        <p:grpSpPr>
          <a:xfrm>
            <a:off x="11131885" y="9176686"/>
            <a:ext cx="2620876" cy="481344"/>
            <a:chOff x="-681526" y="91380"/>
            <a:chExt cx="2117227" cy="717941"/>
          </a:xfrm>
          <a:scene3d>
            <a:camera prst="orthographicFront"/>
            <a:lightRig rig="flat" dir="t"/>
          </a:scene3d>
        </p:grpSpPr>
        <p:sp>
          <p:nvSpPr>
            <p:cNvPr id="62" name="Rounded Rectangle 61">
              <a:extLst>
                <a:ext uri="{FF2B5EF4-FFF2-40B4-BE49-F238E27FC236}">
                  <a16:creationId xmlns:a16="http://schemas.microsoft.com/office/drawing/2014/main" id="{26EADC0B-7861-7963-9042-2965BC82FECA}"/>
                </a:ext>
              </a:extLst>
            </p:cNvPr>
            <p:cNvSpPr/>
            <p:nvPr/>
          </p:nvSpPr>
          <p:spPr>
            <a:xfrm>
              <a:off x="-681526" y="91380"/>
              <a:ext cx="2111197" cy="717941"/>
            </a:xfrm>
            <a:prstGeom prst="roundRect">
              <a:avLst/>
            </a:prstGeom>
            <a:sp3d prstMaterial="dkEdge">
              <a:bevelT w="8200" h="38100"/>
            </a:sp3d>
          </p:spPr>
          <p:style>
            <a:lnRef idx="0">
              <a:schemeClr val="lt1">
                <a:hueOff val="0"/>
                <a:satOff val="0"/>
                <a:lumOff val="0"/>
                <a:alphaOff val="0"/>
              </a:schemeClr>
            </a:lnRef>
            <a:fillRef idx="2">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63" name="Rounded Rectangle 4">
              <a:extLst>
                <a:ext uri="{FF2B5EF4-FFF2-40B4-BE49-F238E27FC236}">
                  <a16:creationId xmlns:a16="http://schemas.microsoft.com/office/drawing/2014/main" id="{129397A6-D10D-0BAF-B46B-9787EDE858BE}"/>
                </a:ext>
              </a:extLst>
            </p:cNvPr>
            <p:cNvSpPr/>
            <p:nvPr/>
          </p:nvSpPr>
          <p:spPr>
            <a:xfrm>
              <a:off x="-668431" y="142180"/>
              <a:ext cx="2104132" cy="667141"/>
            </a:xfrm>
            <a:prstGeom prst="rect">
              <a:avLst/>
            </a:prstGeom>
            <a:sp3d/>
          </p:spPr>
          <p:style>
            <a:lnRef idx="0">
              <a:scrgbClr r="0" g="0" b="0"/>
            </a:lnRef>
            <a:fillRef idx="0">
              <a:scrgbClr r="0" g="0" b="0"/>
            </a:fillRef>
            <a:effectRef idx="0">
              <a:scrgbClr r="0" g="0" b="0"/>
            </a:effectRef>
            <a:fontRef idx="minor">
              <a:schemeClr val="dk1"/>
            </a:fontRef>
          </p:style>
          <p:txBody>
            <a:bodyPr lIns="65463" tIns="65463" rIns="65463" bIns="65463" spcCol="1270" anchor="ctr"/>
            <a:lstStyle/>
            <a:p>
              <a:pPr algn="ctr" defTabSz="763738">
                <a:lnSpc>
                  <a:spcPct val="90000"/>
                </a:lnSpc>
                <a:spcAft>
                  <a:spcPct val="35000"/>
                </a:spcAft>
                <a:defRPr/>
              </a:pPr>
              <a:r>
                <a:rPr lang="en-US" sz="2800" dirty="0">
                  <a:latin typeface="Arial" panose="020B0604020202020204" pitchFamily="34" charset="0"/>
                  <a:cs typeface="Arial" panose="020B0604020202020204" pitchFamily="34" charset="0"/>
                </a:rPr>
                <a:t>Flight Dates</a:t>
              </a:r>
            </a:p>
          </p:txBody>
        </p:sp>
      </p:grpSp>
      <p:graphicFrame>
        <p:nvGraphicFramePr>
          <p:cNvPr id="64" name="Table 2">
            <a:extLst>
              <a:ext uri="{FF2B5EF4-FFF2-40B4-BE49-F238E27FC236}">
                <a16:creationId xmlns:a16="http://schemas.microsoft.com/office/drawing/2014/main" id="{3A0C0F7D-9F18-89A7-2233-EA6B383073ED}"/>
              </a:ext>
            </a:extLst>
          </p:cNvPr>
          <p:cNvGraphicFramePr>
            <a:graphicFrameLocks noGrp="1"/>
          </p:cNvGraphicFramePr>
          <p:nvPr>
            <p:extLst>
              <p:ext uri="{D42A27DB-BD31-4B8C-83A1-F6EECF244321}">
                <p14:modId xmlns:p14="http://schemas.microsoft.com/office/powerpoint/2010/main" val="1142579401"/>
              </p:ext>
            </p:extLst>
          </p:nvPr>
        </p:nvGraphicFramePr>
        <p:xfrm>
          <a:off x="17819290" y="11545802"/>
          <a:ext cx="8360915" cy="7222946"/>
        </p:xfrm>
        <a:graphic>
          <a:graphicData uri="http://schemas.openxmlformats.org/drawingml/2006/table">
            <a:tbl>
              <a:tblPr firstRow="1" bandRow="1">
                <a:tableStyleId>{21E4AEA4-8DFA-4A89-87EB-49C32662AFE0}</a:tableStyleId>
              </a:tblPr>
              <a:tblGrid>
                <a:gridCol w="1672183">
                  <a:extLst>
                    <a:ext uri="{9D8B030D-6E8A-4147-A177-3AD203B41FA5}">
                      <a16:colId xmlns:a16="http://schemas.microsoft.com/office/drawing/2014/main" val="4171235506"/>
                    </a:ext>
                  </a:extLst>
                </a:gridCol>
                <a:gridCol w="1672183">
                  <a:extLst>
                    <a:ext uri="{9D8B030D-6E8A-4147-A177-3AD203B41FA5}">
                      <a16:colId xmlns:a16="http://schemas.microsoft.com/office/drawing/2014/main" val="3843327363"/>
                    </a:ext>
                  </a:extLst>
                </a:gridCol>
                <a:gridCol w="1672183">
                  <a:extLst>
                    <a:ext uri="{9D8B030D-6E8A-4147-A177-3AD203B41FA5}">
                      <a16:colId xmlns:a16="http://schemas.microsoft.com/office/drawing/2014/main" val="1038693657"/>
                    </a:ext>
                  </a:extLst>
                </a:gridCol>
                <a:gridCol w="1672183">
                  <a:extLst>
                    <a:ext uri="{9D8B030D-6E8A-4147-A177-3AD203B41FA5}">
                      <a16:colId xmlns:a16="http://schemas.microsoft.com/office/drawing/2014/main" val="1005419719"/>
                    </a:ext>
                  </a:extLst>
                </a:gridCol>
                <a:gridCol w="1672183">
                  <a:extLst>
                    <a:ext uri="{9D8B030D-6E8A-4147-A177-3AD203B41FA5}">
                      <a16:colId xmlns:a16="http://schemas.microsoft.com/office/drawing/2014/main" val="147199558"/>
                    </a:ext>
                  </a:extLst>
                </a:gridCol>
              </a:tblGrid>
              <a:tr h="776908">
                <a:tc gridSpan="5">
                  <a:txBody>
                    <a:bodyPr/>
                    <a:lstStyle/>
                    <a:p>
                      <a:pPr algn="ctr"/>
                      <a:r>
                        <a:rPr lang="en-US" sz="2400" dirty="0">
                          <a:latin typeface="Arial" panose="020B0604020202020204" pitchFamily="34" charset="0"/>
                          <a:cs typeface="Arial" panose="020B0604020202020204" pitchFamily="34" charset="0"/>
                        </a:rPr>
                        <a:t>ODCOD-HSRL AOD Difference</a:t>
                      </a:r>
                    </a:p>
                  </a:txBody>
                  <a:tcPr anchor="ctr"/>
                </a:tc>
                <a:tc hMerge="1">
                  <a:txBody>
                    <a:bodyPr/>
                    <a:lstStyle/>
                    <a:p>
                      <a:pPr algn="ctr"/>
                      <a:endParaRPr lang="en-US" sz="1600" dirty="0">
                        <a:latin typeface="+mn-lt"/>
                      </a:endParaRPr>
                    </a:p>
                  </a:txBody>
                  <a:tcPr anchor="ctr"/>
                </a:tc>
                <a:tc hMerge="1">
                  <a:txBody>
                    <a:bodyPr/>
                    <a:lstStyle/>
                    <a:p>
                      <a:pPr algn="ctr"/>
                      <a:endParaRPr lang="en-US" sz="1600" dirty="0">
                        <a:latin typeface="+mn-lt"/>
                      </a:endParaRPr>
                    </a:p>
                  </a:txBody>
                  <a:tcPr anchor="ctr"/>
                </a:tc>
                <a:tc hMerge="1">
                  <a:txBody>
                    <a:bodyPr/>
                    <a:lstStyle/>
                    <a:p>
                      <a:pPr algn="ctr"/>
                      <a:endParaRPr lang="en-US" sz="1600" dirty="0">
                        <a:latin typeface="+mn-lt"/>
                      </a:endParaRPr>
                    </a:p>
                  </a:txBody>
                  <a:tcPr anchor="ctr"/>
                </a:tc>
                <a:tc hMerge="1">
                  <a:txBody>
                    <a:bodyPr/>
                    <a:lstStyle/>
                    <a:p>
                      <a:pPr algn="ctr"/>
                      <a:endParaRPr lang="en-US" sz="1600" dirty="0">
                        <a:latin typeface="+mn-lt"/>
                      </a:endParaRPr>
                    </a:p>
                  </a:txBody>
                  <a:tcPr anchor="ctr"/>
                </a:tc>
                <a:extLst>
                  <a:ext uri="{0D108BD9-81ED-4DB2-BD59-A6C34878D82A}">
                    <a16:rowId xmlns:a16="http://schemas.microsoft.com/office/drawing/2014/main" val="665531978"/>
                  </a:ext>
                </a:extLst>
              </a:tr>
              <a:tr h="776908">
                <a:tc>
                  <a:txBody>
                    <a:bodyPr/>
                    <a:lstStyle/>
                    <a:p>
                      <a:pPr algn="ct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Median</a:t>
                      </a:r>
                    </a:p>
                  </a:txBody>
                  <a:tcPr anchor="ctr"/>
                </a:tc>
                <a:tc>
                  <a:txBody>
                    <a:bodyPr/>
                    <a:lstStyle/>
                    <a:p>
                      <a:pPr algn="ctr"/>
                      <a:r>
                        <a:rPr lang="en-US" sz="2400" dirty="0">
                          <a:latin typeface="Arial" panose="020B0604020202020204" pitchFamily="34" charset="0"/>
                          <a:cs typeface="Arial" panose="020B0604020202020204" pitchFamily="34" charset="0"/>
                        </a:rPr>
                        <a:t>MAD</a:t>
                      </a:r>
                    </a:p>
                  </a:txBody>
                  <a:tcPr anchor="ctr"/>
                </a:tc>
                <a:tc>
                  <a:txBody>
                    <a:bodyPr/>
                    <a:lstStyle/>
                    <a:p>
                      <a:pPr algn="ctr"/>
                      <a:r>
                        <a:rPr lang="en-US" sz="2400" dirty="0">
                          <a:latin typeface="Arial" panose="020B0604020202020204" pitchFamily="34" charset="0"/>
                          <a:cs typeface="Arial" panose="020B0604020202020204" pitchFamily="34" charset="0"/>
                        </a:rPr>
                        <a:t>Mean</a:t>
                      </a:r>
                    </a:p>
                  </a:txBody>
                  <a:tcPr anchor="ctr"/>
                </a:tc>
                <a:tc>
                  <a:txBody>
                    <a:bodyPr/>
                    <a:lstStyle/>
                    <a:p>
                      <a:pPr algn="ctr"/>
                      <a:r>
                        <a:rPr lang="en-US" sz="2400" dirty="0">
                          <a:latin typeface="Arial" panose="020B0604020202020204" pitchFamily="34" charset="0"/>
                          <a:cs typeface="Arial" panose="020B0604020202020204" pitchFamily="34" charset="0"/>
                        </a:rPr>
                        <a:t>Std. Dev.</a:t>
                      </a:r>
                    </a:p>
                  </a:txBody>
                  <a:tcPr anchor="ctr"/>
                </a:tc>
                <a:extLst>
                  <a:ext uri="{0D108BD9-81ED-4DB2-BD59-A6C34878D82A}">
                    <a16:rowId xmlns:a16="http://schemas.microsoft.com/office/drawing/2014/main" val="1391518268"/>
                  </a:ext>
                </a:extLst>
              </a:tr>
              <a:tr h="796352">
                <a:tc>
                  <a:txBody>
                    <a:bodyPr/>
                    <a:lstStyle/>
                    <a:p>
                      <a:pPr algn="ctr"/>
                      <a:r>
                        <a:rPr lang="en-US" sz="2400" dirty="0">
                          <a:latin typeface="Arial" panose="020B0604020202020204" pitchFamily="34" charset="0"/>
                          <a:cs typeface="Arial" panose="020B0604020202020204" pitchFamily="34" charset="0"/>
                        </a:rPr>
                        <a:t>Feb 9</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2009</a:t>
                      </a:r>
                    </a:p>
                  </a:txBody>
                  <a:tcPr anchor="ctr"/>
                </a:tc>
                <a:tc>
                  <a:txBody>
                    <a:bodyPr/>
                    <a:lstStyle/>
                    <a:p>
                      <a:pPr algn="ctr"/>
                      <a:r>
                        <a:rPr lang="en-US" sz="2400" dirty="0">
                          <a:latin typeface="Arial" panose="020B0604020202020204" pitchFamily="34" charset="0"/>
                          <a:cs typeface="Arial" panose="020B0604020202020204" pitchFamily="34" charset="0"/>
                        </a:rPr>
                        <a:t>0.029</a:t>
                      </a:r>
                    </a:p>
                  </a:txBody>
                  <a:tcPr anchor="ctr"/>
                </a:tc>
                <a:tc>
                  <a:txBody>
                    <a:bodyPr/>
                    <a:lstStyle/>
                    <a:p>
                      <a:pPr algn="ctr"/>
                      <a:r>
                        <a:rPr lang="en-US" sz="2400" dirty="0">
                          <a:latin typeface="Arial" panose="020B0604020202020204" pitchFamily="34" charset="0"/>
                          <a:cs typeface="Arial" panose="020B0604020202020204" pitchFamily="34" charset="0"/>
                        </a:rPr>
                        <a:t>0.016</a:t>
                      </a:r>
                    </a:p>
                  </a:txBody>
                  <a:tcPr anchor="ctr"/>
                </a:tc>
                <a:tc>
                  <a:txBody>
                    <a:bodyPr/>
                    <a:lstStyle/>
                    <a:p>
                      <a:pPr algn="ctr"/>
                      <a:r>
                        <a:rPr lang="en-US" sz="2400" dirty="0">
                          <a:latin typeface="Arial" panose="020B0604020202020204" pitchFamily="34" charset="0"/>
                          <a:cs typeface="Arial" panose="020B0604020202020204" pitchFamily="34" charset="0"/>
                        </a:rPr>
                        <a:t>0.036</a:t>
                      </a:r>
                    </a:p>
                  </a:txBody>
                  <a:tcPr anchor="ctr"/>
                </a:tc>
                <a:tc>
                  <a:txBody>
                    <a:bodyPr/>
                    <a:lstStyle/>
                    <a:p>
                      <a:pPr algn="ctr"/>
                      <a:r>
                        <a:rPr lang="en-US" sz="2400" dirty="0">
                          <a:latin typeface="Arial" panose="020B0604020202020204" pitchFamily="34" charset="0"/>
                          <a:cs typeface="Arial" panose="020B0604020202020204" pitchFamily="34" charset="0"/>
                        </a:rPr>
                        <a:t>0.028</a:t>
                      </a:r>
                    </a:p>
                  </a:txBody>
                  <a:tcPr anchor="ctr"/>
                </a:tc>
                <a:extLst>
                  <a:ext uri="{0D108BD9-81ED-4DB2-BD59-A6C34878D82A}">
                    <a16:rowId xmlns:a16="http://schemas.microsoft.com/office/drawing/2014/main" val="3782639848"/>
                  </a:ext>
                </a:extLst>
              </a:tr>
              <a:tr h="796352">
                <a:tc>
                  <a:txBody>
                    <a:bodyPr/>
                    <a:lstStyle/>
                    <a:p>
                      <a:pPr algn="ctr"/>
                      <a:r>
                        <a:rPr lang="en-US" sz="2400" dirty="0">
                          <a:latin typeface="Arial" panose="020B0604020202020204" pitchFamily="34" charset="0"/>
                          <a:cs typeface="Arial" panose="020B0604020202020204" pitchFamily="34" charset="0"/>
                        </a:rPr>
                        <a:t>Jun 14</a:t>
                      </a:r>
                      <a:r>
                        <a:rPr lang="en-US" sz="2400" baseline="30000" dirty="0">
                          <a:latin typeface="Arial" panose="020B0604020202020204" pitchFamily="34" charset="0"/>
                          <a:cs typeface="Arial" panose="020B0604020202020204" pitchFamily="34" charset="0"/>
                        </a:rPr>
                        <a:t>th</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2014</a:t>
                      </a:r>
                    </a:p>
                  </a:txBody>
                  <a:tcPr anchor="ctr"/>
                </a:tc>
                <a:tc>
                  <a:txBody>
                    <a:bodyPr/>
                    <a:lstStyle/>
                    <a:p>
                      <a:pPr algn="ctr"/>
                      <a:r>
                        <a:rPr lang="en-US" sz="2400" dirty="0">
                          <a:latin typeface="Arial" panose="020B0604020202020204" pitchFamily="34" charset="0"/>
                          <a:cs typeface="Arial" panose="020B0604020202020204" pitchFamily="34" charset="0"/>
                        </a:rPr>
                        <a:t>-0.049</a:t>
                      </a:r>
                    </a:p>
                  </a:txBody>
                  <a:tcPr anchor="ctr"/>
                </a:tc>
                <a:tc>
                  <a:txBody>
                    <a:bodyPr/>
                    <a:lstStyle/>
                    <a:p>
                      <a:pPr algn="ctr"/>
                      <a:r>
                        <a:rPr lang="en-US" sz="2400" dirty="0">
                          <a:latin typeface="Arial" panose="020B0604020202020204" pitchFamily="34" charset="0"/>
                          <a:cs typeface="Arial" panose="020B0604020202020204" pitchFamily="34" charset="0"/>
                        </a:rPr>
                        <a:t> 0.037</a:t>
                      </a:r>
                    </a:p>
                  </a:txBody>
                  <a:tcPr anchor="ctr"/>
                </a:tc>
                <a:tc>
                  <a:txBody>
                    <a:bodyPr/>
                    <a:lstStyle/>
                    <a:p>
                      <a:pPr algn="ctr"/>
                      <a:r>
                        <a:rPr lang="en-US" sz="2400" dirty="0">
                          <a:latin typeface="Arial" panose="020B0604020202020204" pitchFamily="34" charset="0"/>
                          <a:cs typeface="Arial" panose="020B0604020202020204" pitchFamily="34" charset="0"/>
                        </a:rPr>
                        <a:t> -0.066</a:t>
                      </a:r>
                    </a:p>
                  </a:txBody>
                  <a:tcPr anchor="ctr"/>
                </a:tc>
                <a:tc>
                  <a:txBody>
                    <a:bodyPr/>
                    <a:lstStyle/>
                    <a:p>
                      <a:pPr algn="ctr"/>
                      <a:r>
                        <a:rPr lang="en-US" sz="2400" dirty="0">
                          <a:latin typeface="Arial" panose="020B0604020202020204" pitchFamily="34" charset="0"/>
                          <a:cs typeface="Arial" panose="020B0604020202020204" pitchFamily="34" charset="0"/>
                        </a:rPr>
                        <a:t> 0.060</a:t>
                      </a:r>
                    </a:p>
                  </a:txBody>
                  <a:tcPr anchor="ctr"/>
                </a:tc>
                <a:extLst>
                  <a:ext uri="{0D108BD9-81ED-4DB2-BD59-A6C34878D82A}">
                    <a16:rowId xmlns:a16="http://schemas.microsoft.com/office/drawing/2014/main" val="1124710089"/>
                  </a:ext>
                </a:extLst>
              </a:tr>
              <a:tr h="796352">
                <a:tc>
                  <a:txBody>
                    <a:bodyPr/>
                    <a:lstStyle/>
                    <a:p>
                      <a:pPr algn="ctr"/>
                      <a:r>
                        <a:rPr lang="en-US" sz="2400" dirty="0">
                          <a:latin typeface="Arial" panose="020B0604020202020204" pitchFamily="34" charset="0"/>
                          <a:cs typeface="Arial" panose="020B0604020202020204" pitchFamily="34" charset="0"/>
                        </a:rPr>
                        <a:t>Jun 19</a:t>
                      </a:r>
                      <a:r>
                        <a:rPr lang="en-US" sz="2400" baseline="30000" dirty="0">
                          <a:latin typeface="Arial" panose="020B0604020202020204" pitchFamily="34" charset="0"/>
                          <a:cs typeface="Arial" panose="020B0604020202020204" pitchFamily="34" charset="0"/>
                        </a:rPr>
                        <a:t>th</a:t>
                      </a:r>
                    </a:p>
                    <a:p>
                      <a:pPr algn="ctr"/>
                      <a:r>
                        <a:rPr lang="en-US" sz="2400" baseline="0" dirty="0">
                          <a:latin typeface="Arial" panose="020B0604020202020204" pitchFamily="34" charset="0"/>
                          <a:cs typeface="Arial" panose="020B0604020202020204" pitchFamily="34" charset="0"/>
                        </a:rPr>
                        <a:t>2014</a:t>
                      </a:r>
                    </a:p>
                  </a:txBody>
                  <a:tcPr anchor="ctr"/>
                </a:tc>
                <a:tc>
                  <a:txBody>
                    <a:bodyPr/>
                    <a:lstStyle/>
                    <a:p>
                      <a:pPr algn="ctr"/>
                      <a:r>
                        <a:rPr lang="en-US" sz="2400" dirty="0">
                          <a:latin typeface="Arial" panose="020B0604020202020204" pitchFamily="34" charset="0"/>
                          <a:cs typeface="Arial" panose="020B0604020202020204" pitchFamily="34" charset="0"/>
                        </a:rPr>
                        <a:t>-0.016</a:t>
                      </a:r>
                    </a:p>
                  </a:txBody>
                  <a:tcPr anchor="ctr"/>
                </a:tc>
                <a:tc>
                  <a:txBody>
                    <a:bodyPr/>
                    <a:lstStyle/>
                    <a:p>
                      <a:pPr algn="ctr"/>
                      <a:r>
                        <a:rPr lang="en-US" sz="2400" dirty="0">
                          <a:latin typeface="Arial" panose="020B0604020202020204" pitchFamily="34" charset="0"/>
                          <a:cs typeface="Arial" panose="020B0604020202020204" pitchFamily="34" charset="0"/>
                        </a:rPr>
                        <a:t>0.021</a:t>
                      </a:r>
                    </a:p>
                  </a:txBody>
                  <a:tcPr anchor="ctr"/>
                </a:tc>
                <a:tc>
                  <a:txBody>
                    <a:bodyPr/>
                    <a:lstStyle/>
                    <a:p>
                      <a:pPr algn="ctr"/>
                      <a:r>
                        <a:rPr lang="en-US" sz="2400" dirty="0">
                          <a:latin typeface="Arial" panose="020B0604020202020204" pitchFamily="34" charset="0"/>
                          <a:cs typeface="Arial" panose="020B0604020202020204" pitchFamily="34" charset="0"/>
                        </a:rPr>
                        <a:t>-0.012</a:t>
                      </a:r>
                    </a:p>
                  </a:txBody>
                  <a:tcPr anchor="ctr"/>
                </a:tc>
                <a:tc>
                  <a:txBody>
                    <a:bodyPr/>
                    <a:lstStyle/>
                    <a:p>
                      <a:pPr algn="ctr"/>
                      <a:r>
                        <a:rPr lang="en-US" sz="2400" dirty="0">
                          <a:latin typeface="Arial" panose="020B0604020202020204" pitchFamily="34" charset="0"/>
                          <a:cs typeface="Arial" panose="020B0604020202020204" pitchFamily="34" charset="0"/>
                        </a:rPr>
                        <a:t>0.041</a:t>
                      </a:r>
                    </a:p>
                  </a:txBody>
                  <a:tcPr anchor="ctr"/>
                </a:tc>
                <a:extLst>
                  <a:ext uri="{0D108BD9-81ED-4DB2-BD59-A6C34878D82A}">
                    <a16:rowId xmlns:a16="http://schemas.microsoft.com/office/drawing/2014/main" val="577910640"/>
                  </a:ext>
                </a:extLst>
              </a:tr>
              <a:tr h="796352">
                <a:tc>
                  <a:txBody>
                    <a:bodyPr/>
                    <a:lstStyle/>
                    <a:p>
                      <a:pPr algn="ctr"/>
                      <a:r>
                        <a:rPr lang="en-US" sz="2400" dirty="0">
                          <a:latin typeface="Arial" panose="020B0604020202020204" pitchFamily="34" charset="0"/>
                          <a:cs typeface="Arial" panose="020B0604020202020204" pitchFamily="34" charset="0"/>
                        </a:rPr>
                        <a:t>Aug 28</a:t>
                      </a:r>
                      <a:r>
                        <a:rPr lang="en-US" sz="2400" baseline="30000" dirty="0">
                          <a:latin typeface="Arial" panose="020B0604020202020204" pitchFamily="34" charset="0"/>
                          <a:cs typeface="Arial" panose="020B0604020202020204" pitchFamily="34" charset="0"/>
                        </a:rPr>
                        <a:t>th</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2020</a:t>
                      </a:r>
                    </a:p>
                  </a:txBody>
                  <a:tcPr anchor="ctr"/>
                </a:tc>
                <a:tc>
                  <a:txBody>
                    <a:bodyPr/>
                    <a:lstStyle/>
                    <a:p>
                      <a:pPr algn="ctr"/>
                      <a:r>
                        <a:rPr lang="en-US" sz="2400" dirty="0">
                          <a:latin typeface="Arial" panose="020B0604020202020204" pitchFamily="34" charset="0"/>
                          <a:cs typeface="Arial" panose="020B0604020202020204" pitchFamily="34" charset="0"/>
                        </a:rPr>
                        <a:t>-0.032</a:t>
                      </a:r>
                    </a:p>
                  </a:txBody>
                  <a:tcPr anchor="ctr"/>
                </a:tc>
                <a:tc>
                  <a:txBody>
                    <a:bodyPr/>
                    <a:lstStyle/>
                    <a:p>
                      <a:pPr algn="ctr"/>
                      <a:r>
                        <a:rPr lang="en-US" sz="2400" dirty="0">
                          <a:latin typeface="Arial" panose="020B0604020202020204" pitchFamily="34" charset="0"/>
                          <a:cs typeface="Arial" panose="020B0604020202020204" pitchFamily="34" charset="0"/>
                        </a:rPr>
                        <a:t>0.041</a:t>
                      </a:r>
                    </a:p>
                  </a:txBody>
                  <a:tcPr anchor="ctr"/>
                </a:tc>
                <a:tc>
                  <a:txBody>
                    <a:bodyPr/>
                    <a:lstStyle/>
                    <a:p>
                      <a:pPr algn="ctr"/>
                      <a:r>
                        <a:rPr lang="en-US" sz="2400" dirty="0">
                          <a:latin typeface="Arial" panose="020B0604020202020204" pitchFamily="34" charset="0"/>
                          <a:cs typeface="Arial" panose="020B0604020202020204" pitchFamily="34" charset="0"/>
                        </a:rPr>
                        <a:t>-0.02</a:t>
                      </a:r>
                    </a:p>
                  </a:txBody>
                  <a:tcPr anchor="ctr"/>
                </a:tc>
                <a:tc>
                  <a:txBody>
                    <a:bodyPr/>
                    <a:lstStyle/>
                    <a:p>
                      <a:pPr algn="ctr"/>
                      <a:r>
                        <a:rPr lang="en-US" sz="2400" dirty="0">
                          <a:latin typeface="Arial" panose="020B0604020202020204" pitchFamily="34" charset="0"/>
                          <a:cs typeface="Arial" panose="020B0604020202020204" pitchFamily="34" charset="0"/>
                        </a:rPr>
                        <a:t>0.069</a:t>
                      </a:r>
                    </a:p>
                  </a:txBody>
                  <a:tcPr anchor="ctr"/>
                </a:tc>
                <a:extLst>
                  <a:ext uri="{0D108BD9-81ED-4DB2-BD59-A6C34878D82A}">
                    <a16:rowId xmlns:a16="http://schemas.microsoft.com/office/drawing/2014/main" val="2370154551"/>
                  </a:ext>
                </a:extLst>
              </a:tr>
              <a:tr h="796352">
                <a:tc>
                  <a:txBody>
                    <a:bodyPr/>
                    <a:lstStyle/>
                    <a:p>
                      <a:pPr algn="ctr"/>
                      <a:r>
                        <a:rPr lang="en-US" sz="2400" dirty="0">
                          <a:latin typeface="Arial" panose="020B0604020202020204" pitchFamily="34" charset="0"/>
                          <a:cs typeface="Arial" panose="020B0604020202020204" pitchFamily="34" charset="0"/>
                        </a:rPr>
                        <a:t>Mar 4</a:t>
                      </a:r>
                      <a:r>
                        <a:rPr lang="en-US" sz="2400" baseline="30000" dirty="0">
                          <a:latin typeface="Arial" panose="020B0604020202020204" pitchFamily="34" charset="0"/>
                          <a:cs typeface="Arial" panose="020B0604020202020204" pitchFamily="34" charset="0"/>
                        </a:rPr>
                        <a:t>th</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2021</a:t>
                      </a:r>
                    </a:p>
                  </a:txBody>
                  <a:tcPr anchor="ctr"/>
                </a:tc>
                <a:tc>
                  <a:txBody>
                    <a:bodyPr/>
                    <a:lstStyle/>
                    <a:p>
                      <a:pPr algn="ctr"/>
                      <a:r>
                        <a:rPr lang="en-US" sz="2400" dirty="0">
                          <a:latin typeface="Arial" panose="020B0604020202020204" pitchFamily="34" charset="0"/>
                          <a:cs typeface="Arial" panose="020B0604020202020204" pitchFamily="34" charset="0"/>
                        </a:rPr>
                        <a:t>0.025</a:t>
                      </a:r>
                    </a:p>
                  </a:txBody>
                  <a:tcPr anchor="ctr"/>
                </a:tc>
                <a:tc>
                  <a:txBody>
                    <a:bodyPr/>
                    <a:lstStyle/>
                    <a:p>
                      <a:pPr algn="ctr"/>
                      <a:r>
                        <a:rPr lang="en-US" sz="2400" dirty="0">
                          <a:latin typeface="Arial" panose="020B0604020202020204" pitchFamily="34" charset="0"/>
                          <a:cs typeface="Arial" panose="020B0604020202020204" pitchFamily="34" charset="0"/>
                        </a:rPr>
                        <a:t>0.028</a:t>
                      </a:r>
                    </a:p>
                  </a:txBody>
                  <a:tcPr anchor="ctr"/>
                </a:tc>
                <a:tc>
                  <a:txBody>
                    <a:bodyPr/>
                    <a:lstStyle/>
                    <a:p>
                      <a:pPr algn="ctr"/>
                      <a:r>
                        <a:rPr lang="en-US" sz="2400" dirty="0">
                          <a:latin typeface="Arial" panose="020B0604020202020204" pitchFamily="34" charset="0"/>
                          <a:cs typeface="Arial" panose="020B0604020202020204" pitchFamily="34" charset="0"/>
                        </a:rPr>
                        <a:t>0.022</a:t>
                      </a:r>
                    </a:p>
                  </a:txBody>
                  <a:tcPr anchor="ctr"/>
                </a:tc>
                <a:tc>
                  <a:txBody>
                    <a:bodyPr/>
                    <a:lstStyle/>
                    <a:p>
                      <a:pPr algn="ctr"/>
                      <a:r>
                        <a:rPr lang="en-US" sz="2400" dirty="0">
                          <a:latin typeface="Arial" panose="020B0604020202020204" pitchFamily="34" charset="0"/>
                          <a:cs typeface="Arial" panose="020B0604020202020204" pitchFamily="34" charset="0"/>
                        </a:rPr>
                        <a:t>0.042</a:t>
                      </a:r>
                    </a:p>
                  </a:txBody>
                  <a:tcPr anchor="ctr"/>
                </a:tc>
                <a:extLst>
                  <a:ext uri="{0D108BD9-81ED-4DB2-BD59-A6C34878D82A}">
                    <a16:rowId xmlns:a16="http://schemas.microsoft.com/office/drawing/2014/main" val="824738784"/>
                  </a:ext>
                </a:extLst>
              </a:tr>
              <a:tr h="796352">
                <a:tc>
                  <a:txBody>
                    <a:bodyPr/>
                    <a:lstStyle/>
                    <a:p>
                      <a:pPr algn="ctr"/>
                      <a:r>
                        <a:rPr lang="en-US" sz="2400" dirty="0">
                          <a:latin typeface="Arial" panose="020B0604020202020204" pitchFamily="34" charset="0"/>
                          <a:cs typeface="Arial" panose="020B0604020202020204" pitchFamily="34" charset="0"/>
                        </a:rPr>
                        <a:t>May 19</a:t>
                      </a:r>
                      <a:r>
                        <a:rPr lang="en-US" sz="2400" baseline="30000" dirty="0">
                          <a:latin typeface="Arial" panose="020B0604020202020204" pitchFamily="34" charset="0"/>
                          <a:cs typeface="Arial" panose="020B0604020202020204" pitchFamily="34" charset="0"/>
                        </a:rPr>
                        <a:t>th</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2021</a:t>
                      </a:r>
                    </a:p>
                  </a:txBody>
                  <a:tcPr anchor="ctr"/>
                </a:tc>
                <a:tc>
                  <a:txBody>
                    <a:bodyPr/>
                    <a:lstStyle/>
                    <a:p>
                      <a:pPr algn="ctr"/>
                      <a:r>
                        <a:rPr lang="en-US" sz="2400" dirty="0">
                          <a:latin typeface="Arial" panose="020B0604020202020204" pitchFamily="34" charset="0"/>
                          <a:cs typeface="Arial" panose="020B0604020202020204" pitchFamily="34" charset="0"/>
                        </a:rPr>
                        <a:t>-0.010</a:t>
                      </a:r>
                    </a:p>
                  </a:txBody>
                  <a:tcPr anchor="ctr"/>
                </a:tc>
                <a:tc>
                  <a:txBody>
                    <a:bodyPr/>
                    <a:lstStyle/>
                    <a:p>
                      <a:pPr algn="ctr"/>
                      <a:r>
                        <a:rPr lang="en-US" sz="2400" dirty="0">
                          <a:latin typeface="Arial" panose="020B0604020202020204" pitchFamily="34" charset="0"/>
                          <a:cs typeface="Arial" panose="020B0604020202020204" pitchFamily="34" charset="0"/>
                        </a:rPr>
                        <a:t>0.021</a:t>
                      </a:r>
                    </a:p>
                  </a:txBody>
                  <a:tcPr anchor="ctr"/>
                </a:tc>
                <a:tc>
                  <a:txBody>
                    <a:bodyPr/>
                    <a:lstStyle/>
                    <a:p>
                      <a:pPr algn="ctr"/>
                      <a:r>
                        <a:rPr lang="en-US" sz="2400" dirty="0">
                          <a:latin typeface="Arial" panose="020B0604020202020204" pitchFamily="34" charset="0"/>
                          <a:cs typeface="Arial" panose="020B0604020202020204" pitchFamily="34" charset="0"/>
                        </a:rPr>
                        <a:t>-0.008</a:t>
                      </a:r>
                    </a:p>
                  </a:txBody>
                  <a:tcPr anchor="ctr"/>
                </a:tc>
                <a:tc>
                  <a:txBody>
                    <a:bodyPr/>
                    <a:lstStyle/>
                    <a:p>
                      <a:pPr algn="ctr"/>
                      <a:r>
                        <a:rPr lang="en-US" sz="2400" dirty="0">
                          <a:latin typeface="Arial" panose="020B0604020202020204" pitchFamily="34" charset="0"/>
                          <a:cs typeface="Arial" panose="020B0604020202020204" pitchFamily="34" charset="0"/>
                        </a:rPr>
                        <a:t>0.029</a:t>
                      </a:r>
                    </a:p>
                  </a:txBody>
                  <a:tcPr anchor="ctr"/>
                </a:tc>
                <a:extLst>
                  <a:ext uri="{0D108BD9-81ED-4DB2-BD59-A6C34878D82A}">
                    <a16:rowId xmlns:a16="http://schemas.microsoft.com/office/drawing/2014/main" val="1282091495"/>
                  </a:ext>
                </a:extLst>
              </a:tr>
              <a:tr h="731370">
                <a:tc>
                  <a:txBody>
                    <a:bodyPr/>
                    <a:lstStyle/>
                    <a:p>
                      <a:pPr algn="ctr"/>
                      <a:r>
                        <a:rPr lang="en-US" sz="2400" dirty="0">
                          <a:latin typeface="Arial" panose="020B0604020202020204" pitchFamily="34" charset="0"/>
                          <a:cs typeface="Arial" panose="020B0604020202020204" pitchFamily="34" charset="0"/>
                        </a:rPr>
                        <a:t>All</a:t>
                      </a:r>
                    </a:p>
                  </a:txBody>
                  <a:tcPr anchor="ctr"/>
                </a:tc>
                <a:tc>
                  <a:txBody>
                    <a:bodyPr/>
                    <a:lstStyle/>
                    <a:p>
                      <a:pPr algn="ctr"/>
                      <a:r>
                        <a:rPr lang="en-US" sz="2400" dirty="0">
                          <a:latin typeface="Arial" panose="020B0604020202020204" pitchFamily="34" charset="0"/>
                          <a:cs typeface="Arial" panose="020B0604020202020204" pitchFamily="34" charset="0"/>
                        </a:rPr>
                        <a:t>0.007</a:t>
                      </a:r>
                    </a:p>
                  </a:txBody>
                  <a:tcPr anchor="ctr"/>
                </a:tc>
                <a:tc>
                  <a:txBody>
                    <a:bodyPr/>
                    <a:lstStyle/>
                    <a:p>
                      <a:pPr algn="ctr"/>
                      <a:r>
                        <a:rPr lang="en-US" sz="2400" dirty="0">
                          <a:latin typeface="Arial" panose="020B0604020202020204" pitchFamily="34" charset="0"/>
                          <a:cs typeface="Arial" panose="020B0604020202020204" pitchFamily="34" charset="0"/>
                        </a:rPr>
                        <a:t>0.030</a:t>
                      </a:r>
                    </a:p>
                  </a:txBody>
                  <a:tcPr anchor="ctr"/>
                </a:tc>
                <a:tc>
                  <a:txBody>
                    <a:bodyPr/>
                    <a:lstStyle/>
                    <a:p>
                      <a:pPr algn="ctr"/>
                      <a:r>
                        <a:rPr lang="en-US" sz="2400" dirty="0">
                          <a:latin typeface="Arial" panose="020B0604020202020204" pitchFamily="34" charset="0"/>
                          <a:cs typeface="Arial" panose="020B0604020202020204" pitchFamily="34" charset="0"/>
                        </a:rPr>
                        <a:t>0.001</a:t>
                      </a:r>
                    </a:p>
                  </a:txBody>
                  <a:tcPr anchor="ctr"/>
                </a:tc>
                <a:tc>
                  <a:txBody>
                    <a:bodyPr/>
                    <a:lstStyle/>
                    <a:p>
                      <a:pPr algn="ctr"/>
                      <a:r>
                        <a:rPr lang="en-US" sz="2400" dirty="0">
                          <a:latin typeface="Arial" panose="020B0604020202020204" pitchFamily="34" charset="0"/>
                          <a:cs typeface="Arial" panose="020B0604020202020204" pitchFamily="34" charset="0"/>
                        </a:rPr>
                        <a:t>0.057</a:t>
                      </a:r>
                    </a:p>
                  </a:txBody>
                  <a:tcPr anchor="ctr"/>
                </a:tc>
                <a:extLst>
                  <a:ext uri="{0D108BD9-81ED-4DB2-BD59-A6C34878D82A}">
                    <a16:rowId xmlns:a16="http://schemas.microsoft.com/office/drawing/2014/main" val="2649796660"/>
                  </a:ext>
                </a:extLst>
              </a:tr>
            </a:tbl>
          </a:graphicData>
        </a:graphic>
      </p:graphicFrame>
      <p:sp>
        <p:nvSpPr>
          <p:cNvPr id="12" name="TextBox 11">
            <a:extLst>
              <a:ext uri="{FF2B5EF4-FFF2-40B4-BE49-F238E27FC236}">
                <a16:creationId xmlns:a16="http://schemas.microsoft.com/office/drawing/2014/main" id="{D9A13255-242F-A794-EA42-692A9BF6AE4E}"/>
              </a:ext>
            </a:extLst>
          </p:cNvPr>
          <p:cNvSpPr txBox="1"/>
          <p:nvPr/>
        </p:nvSpPr>
        <p:spPr>
          <a:xfrm>
            <a:off x="11298359" y="9752929"/>
            <a:ext cx="15202032"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 dates were chosen for the quantity of data available from ODCOD and the HSRL as well as good colocations. Most data from the flights are less than 20 minutes apart in time and less than a few hundred meters from the CALIPSO ground track.</a:t>
            </a:r>
          </a:p>
        </p:txBody>
      </p:sp>
      <p:grpSp>
        <p:nvGrpSpPr>
          <p:cNvPr id="30" name="Group 29">
            <a:extLst>
              <a:ext uri="{FF2B5EF4-FFF2-40B4-BE49-F238E27FC236}">
                <a16:creationId xmlns:a16="http://schemas.microsoft.com/office/drawing/2014/main" id="{75D5CFA7-F3AF-0642-C956-90087D395074}"/>
              </a:ext>
            </a:extLst>
          </p:cNvPr>
          <p:cNvGrpSpPr/>
          <p:nvPr/>
        </p:nvGrpSpPr>
        <p:grpSpPr>
          <a:xfrm>
            <a:off x="17781287" y="18871981"/>
            <a:ext cx="8398919" cy="3893879"/>
            <a:chOff x="7900197" y="19681298"/>
            <a:chExt cx="8398919" cy="3893879"/>
          </a:xfrm>
        </p:grpSpPr>
        <p:sp>
          <p:nvSpPr>
            <p:cNvPr id="14" name="TextBox 13">
              <a:extLst>
                <a:ext uri="{FF2B5EF4-FFF2-40B4-BE49-F238E27FC236}">
                  <a16:creationId xmlns:a16="http://schemas.microsoft.com/office/drawing/2014/main" id="{1220351A-D636-EC48-F497-8BE00062AC14}"/>
                </a:ext>
              </a:extLst>
            </p:cNvPr>
            <p:cNvSpPr txBox="1"/>
            <p:nvPr/>
          </p:nvSpPr>
          <p:spPr>
            <a:xfrm>
              <a:off x="7900197" y="19681298"/>
              <a:ext cx="8398918" cy="2677656"/>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Due to the difference in the flight altitude of the HSRL instrument of ~ 8.5 km vs the calibration altitude of CALIOP at 37.5 km, a background optical depth difference of 0.016±0.03 is suggested by Kim, et al., 2017 as the background upper troposphere and stratosphere aerosol optical depth above the HSRL profile. The median difference shown here of 0.007 is nicely within these bounds.</a:t>
              </a:r>
            </a:p>
          </p:txBody>
        </p:sp>
        <p:sp>
          <p:nvSpPr>
            <p:cNvPr id="20" name="TextBox 19">
              <a:extLst>
                <a:ext uri="{FF2B5EF4-FFF2-40B4-BE49-F238E27FC236}">
                  <a16:creationId xmlns:a16="http://schemas.microsoft.com/office/drawing/2014/main" id="{AE865166-4855-2B22-BC7D-E466A92FD271}"/>
                </a:ext>
              </a:extLst>
            </p:cNvPr>
            <p:cNvSpPr txBox="1"/>
            <p:nvPr/>
          </p:nvSpPr>
          <p:spPr>
            <a:xfrm>
              <a:off x="7900198" y="22374848"/>
              <a:ext cx="8398918" cy="1200329"/>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Kim, et al., 2017, Quantifying the low bias of CALIPSO’s column aerosol optical depth due to undetected aerosol layers, J. </a:t>
              </a:r>
              <a:r>
                <a:rPr lang="en-US" sz="1800" dirty="0" err="1">
                  <a:latin typeface="Arial" panose="020B0604020202020204" pitchFamily="34" charset="0"/>
                  <a:cs typeface="Arial" panose="020B0604020202020204" pitchFamily="34" charset="0"/>
                </a:rPr>
                <a:t>Geophys</a:t>
              </a:r>
              <a:r>
                <a:rPr lang="en-US" sz="1800" dirty="0">
                  <a:latin typeface="Arial" panose="020B0604020202020204" pitchFamily="34" charset="0"/>
                  <a:cs typeface="Arial" panose="020B0604020202020204" pitchFamily="34" charset="0"/>
                </a:rPr>
                <a:t>. Res. Atmos., 122, 1098–1113, doi:10.1002/ 2016JD025797. </a:t>
              </a:r>
            </a:p>
            <a:p>
              <a:endParaRPr lang="en-US" sz="1800" dirty="0">
                <a:latin typeface="Arial" panose="020B0604020202020204" pitchFamily="34" charset="0"/>
                <a:cs typeface="Arial" panose="020B0604020202020204" pitchFamily="34" charset="0"/>
              </a:endParaRPr>
            </a:p>
          </p:txBody>
        </p:sp>
      </p:grpSp>
      <p:pic>
        <p:nvPicPr>
          <p:cNvPr id="73" name="Content Placeholder 6">
            <a:extLst>
              <a:ext uri="{FF2B5EF4-FFF2-40B4-BE49-F238E27FC236}">
                <a16:creationId xmlns:a16="http://schemas.microsoft.com/office/drawing/2014/main" id="{8D3F8912-8253-13B3-44BA-72998A139363}"/>
              </a:ext>
            </a:extLst>
          </p:cNvPr>
          <p:cNvPicPr>
            <a:picLocks noGrp="1" noChangeAspect="1"/>
          </p:cNvPicPr>
          <p:nvPr>
            <p:ph idx="1"/>
          </p:nvPr>
        </p:nvPicPr>
        <p:blipFill rotWithShape="1">
          <a:blip r:embed="rId7" cstate="email">
            <a:extLst>
              <a:ext uri="{28A0092B-C50C-407E-A947-70E740481C1C}">
                <a14:useLocalDpi xmlns:a14="http://schemas.microsoft.com/office/drawing/2010/main"/>
              </a:ext>
            </a:extLst>
          </a:blip>
          <a:srcRect l="16490" r="20469"/>
          <a:stretch/>
        </p:blipFill>
        <p:spPr>
          <a:xfrm>
            <a:off x="742950" y="23577297"/>
            <a:ext cx="6419088" cy="5593888"/>
          </a:xfrm>
        </p:spPr>
      </p:pic>
      <p:grpSp>
        <p:nvGrpSpPr>
          <p:cNvPr id="24" name="Group 23">
            <a:extLst>
              <a:ext uri="{FF2B5EF4-FFF2-40B4-BE49-F238E27FC236}">
                <a16:creationId xmlns:a16="http://schemas.microsoft.com/office/drawing/2014/main" id="{DFEC335D-CF7E-1C6E-1B3E-CB0BB38DCCFC}"/>
              </a:ext>
            </a:extLst>
          </p:cNvPr>
          <p:cNvGrpSpPr/>
          <p:nvPr/>
        </p:nvGrpSpPr>
        <p:grpSpPr>
          <a:xfrm>
            <a:off x="641494" y="32441791"/>
            <a:ext cx="6756382" cy="3521075"/>
            <a:chOff x="7462445" y="27626012"/>
            <a:chExt cx="6756382" cy="3521075"/>
          </a:xfrm>
        </p:grpSpPr>
        <p:pic>
          <p:nvPicPr>
            <p:cNvPr id="79" name="Picture 78">
              <a:extLst>
                <a:ext uri="{FF2B5EF4-FFF2-40B4-BE49-F238E27FC236}">
                  <a16:creationId xmlns:a16="http://schemas.microsoft.com/office/drawing/2014/main" id="{9BC7F609-BBD9-2F79-E86D-2FFCA555E0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62445" y="27626012"/>
              <a:ext cx="6756382" cy="3521075"/>
            </a:xfrm>
            <a:prstGeom prst="rect">
              <a:avLst/>
            </a:prstGeom>
          </p:spPr>
        </p:pic>
        <p:sp>
          <p:nvSpPr>
            <p:cNvPr id="82" name="TextBox 81">
              <a:extLst>
                <a:ext uri="{FF2B5EF4-FFF2-40B4-BE49-F238E27FC236}">
                  <a16:creationId xmlns:a16="http://schemas.microsoft.com/office/drawing/2014/main" id="{DCB35D60-A21D-8D90-C304-5C8BA8CEF379}"/>
                </a:ext>
              </a:extLst>
            </p:cNvPr>
            <p:cNvSpPr txBox="1"/>
            <p:nvPr/>
          </p:nvSpPr>
          <p:spPr>
            <a:xfrm>
              <a:off x="7806067" y="28072233"/>
              <a:ext cx="5546345" cy="954107"/>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HSRL 532nm Attenuated Backscatter</a:t>
              </a:r>
            </a:p>
          </p:txBody>
        </p:sp>
      </p:grpSp>
      <p:pic>
        <p:nvPicPr>
          <p:cNvPr id="102" name="Picture 101">
            <a:extLst>
              <a:ext uri="{FF2B5EF4-FFF2-40B4-BE49-F238E27FC236}">
                <a16:creationId xmlns:a16="http://schemas.microsoft.com/office/drawing/2014/main" id="{2CF08AAE-D3D6-34DC-30E1-928505FC2FA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1494" y="29151848"/>
            <a:ext cx="6756382" cy="3521075"/>
          </a:xfrm>
          <a:prstGeom prst="rect">
            <a:avLst/>
          </a:prstGeom>
        </p:spPr>
      </p:pic>
      <p:sp>
        <p:nvSpPr>
          <p:cNvPr id="103" name="TextBox 102">
            <a:extLst>
              <a:ext uri="{FF2B5EF4-FFF2-40B4-BE49-F238E27FC236}">
                <a16:creationId xmlns:a16="http://schemas.microsoft.com/office/drawing/2014/main" id="{03DB4E78-674E-CC0A-ECDD-33BDBDB2AFE1}"/>
              </a:ext>
            </a:extLst>
          </p:cNvPr>
          <p:cNvSpPr txBox="1"/>
          <p:nvPr/>
        </p:nvSpPr>
        <p:spPr>
          <a:xfrm>
            <a:off x="1097084" y="29534827"/>
            <a:ext cx="5546345" cy="954107"/>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CALIOP 532nm Attenuated Backscatter</a:t>
            </a:r>
          </a:p>
        </p:txBody>
      </p:sp>
      <p:grpSp>
        <p:nvGrpSpPr>
          <p:cNvPr id="27" name="Group 26">
            <a:extLst>
              <a:ext uri="{FF2B5EF4-FFF2-40B4-BE49-F238E27FC236}">
                <a16:creationId xmlns:a16="http://schemas.microsoft.com/office/drawing/2014/main" id="{AE1D49E1-0FD4-9D52-76C3-07EAF86C34B9}"/>
              </a:ext>
            </a:extLst>
          </p:cNvPr>
          <p:cNvGrpSpPr/>
          <p:nvPr/>
        </p:nvGrpSpPr>
        <p:grpSpPr>
          <a:xfrm>
            <a:off x="7121850" y="22878684"/>
            <a:ext cx="7959119" cy="5183692"/>
            <a:chOff x="7743706" y="24420846"/>
            <a:chExt cx="7959119" cy="5183692"/>
          </a:xfrm>
        </p:grpSpPr>
        <p:pic>
          <p:nvPicPr>
            <p:cNvPr id="108" name="Picture 107">
              <a:extLst>
                <a:ext uri="{FF2B5EF4-FFF2-40B4-BE49-F238E27FC236}">
                  <a16:creationId xmlns:a16="http://schemas.microsoft.com/office/drawing/2014/main" id="{9AF06E18-C469-DC61-3443-C1AC4677914B}"/>
                </a:ext>
              </a:extLst>
            </p:cNvPr>
            <p:cNvPicPr>
              <a:picLocks noChangeAspect="1"/>
            </p:cNvPicPr>
            <p:nvPr/>
          </p:nvPicPr>
          <p:blipFill>
            <a:blip r:embed="rId10">
              <a:extLst>
                <a:ext uri="{28A0092B-C50C-407E-A947-70E740481C1C}">
                  <a14:useLocalDpi xmlns:a14="http://schemas.microsoft.com/office/drawing/2010/main" val="0"/>
                </a:ext>
              </a:extLst>
            </a:blip>
            <a:srcRect t="723" b="723"/>
            <a:stretch/>
          </p:blipFill>
          <p:spPr>
            <a:xfrm>
              <a:off x="8847362" y="26083463"/>
              <a:ext cx="6855463" cy="3521075"/>
            </a:xfrm>
            <a:prstGeom prst="rect">
              <a:avLst/>
            </a:prstGeom>
          </p:spPr>
        </p:pic>
        <p:sp>
          <p:nvSpPr>
            <p:cNvPr id="86" name="TextBox 85">
              <a:extLst>
                <a:ext uri="{FF2B5EF4-FFF2-40B4-BE49-F238E27FC236}">
                  <a16:creationId xmlns:a16="http://schemas.microsoft.com/office/drawing/2014/main" id="{B9070BEE-8878-0446-6A95-C7E1AFAA82D0}"/>
                </a:ext>
              </a:extLst>
            </p:cNvPr>
            <p:cNvSpPr txBox="1"/>
            <p:nvPr/>
          </p:nvSpPr>
          <p:spPr>
            <a:xfrm>
              <a:off x="9251373" y="27124227"/>
              <a:ext cx="531253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CALIPSO VFM: to 8.5 km</a:t>
              </a:r>
            </a:p>
          </p:txBody>
        </p:sp>
        <p:grpSp>
          <p:nvGrpSpPr>
            <p:cNvPr id="105" name="Group 104">
              <a:extLst>
                <a:ext uri="{FF2B5EF4-FFF2-40B4-BE49-F238E27FC236}">
                  <a16:creationId xmlns:a16="http://schemas.microsoft.com/office/drawing/2014/main" id="{6F5A564F-E462-D589-35F6-F028C17AD7C6}"/>
                </a:ext>
              </a:extLst>
            </p:cNvPr>
            <p:cNvGrpSpPr/>
            <p:nvPr/>
          </p:nvGrpSpPr>
          <p:grpSpPr>
            <a:xfrm>
              <a:off x="7743706" y="24420846"/>
              <a:ext cx="5053343" cy="2633540"/>
              <a:chOff x="364331" y="274252"/>
              <a:chExt cx="5053343" cy="2633540"/>
            </a:xfrm>
          </p:grpSpPr>
          <p:pic>
            <p:nvPicPr>
              <p:cNvPr id="106" name="Picture 105">
                <a:extLst>
                  <a:ext uri="{FF2B5EF4-FFF2-40B4-BE49-F238E27FC236}">
                    <a16:creationId xmlns:a16="http://schemas.microsoft.com/office/drawing/2014/main" id="{81B9C1A9-5EFB-A91C-5A56-B49F083DCF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4331" y="274252"/>
                <a:ext cx="5053343" cy="2633540"/>
              </a:xfrm>
              <a:prstGeom prst="rect">
                <a:avLst/>
              </a:prstGeom>
            </p:spPr>
          </p:pic>
          <p:sp>
            <p:nvSpPr>
              <p:cNvPr id="107" name="TextBox 106">
                <a:extLst>
                  <a:ext uri="{FF2B5EF4-FFF2-40B4-BE49-F238E27FC236}">
                    <a16:creationId xmlns:a16="http://schemas.microsoft.com/office/drawing/2014/main" id="{BCA3FE90-074B-1FC5-B6A6-0421EAE78291}"/>
                  </a:ext>
                </a:extLst>
              </p:cNvPr>
              <p:cNvSpPr txBox="1"/>
              <p:nvPr/>
            </p:nvSpPr>
            <p:spPr>
              <a:xfrm>
                <a:off x="806249" y="507771"/>
                <a:ext cx="3495098"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CALIPSO VFM: to 30km Shows Nothing Overhead</a:t>
                </a:r>
              </a:p>
            </p:txBody>
          </p:sp>
        </p:grpSp>
      </p:grpSp>
      <p:grpSp>
        <p:nvGrpSpPr>
          <p:cNvPr id="28" name="Group 27">
            <a:extLst>
              <a:ext uri="{FF2B5EF4-FFF2-40B4-BE49-F238E27FC236}">
                <a16:creationId xmlns:a16="http://schemas.microsoft.com/office/drawing/2014/main" id="{8F3F362D-ACB4-EACD-BB17-8BED84AF6178}"/>
              </a:ext>
            </a:extLst>
          </p:cNvPr>
          <p:cNvGrpSpPr/>
          <p:nvPr/>
        </p:nvGrpSpPr>
        <p:grpSpPr>
          <a:xfrm>
            <a:off x="7758754" y="28598798"/>
            <a:ext cx="6579702" cy="3428999"/>
            <a:chOff x="7758754" y="28256629"/>
            <a:chExt cx="6579702" cy="3428999"/>
          </a:xfrm>
        </p:grpSpPr>
        <p:pic>
          <p:nvPicPr>
            <p:cNvPr id="109" name="Picture 108">
              <a:extLst>
                <a:ext uri="{FF2B5EF4-FFF2-40B4-BE49-F238E27FC236}">
                  <a16:creationId xmlns:a16="http://schemas.microsoft.com/office/drawing/2014/main" id="{177B95C8-00E1-124C-6904-8D203FF7B58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58754" y="28256629"/>
              <a:ext cx="6579702" cy="3428999"/>
            </a:xfrm>
            <a:prstGeom prst="rect">
              <a:avLst/>
            </a:prstGeom>
          </p:spPr>
        </p:pic>
        <p:sp>
          <p:nvSpPr>
            <p:cNvPr id="110" name="TextBox 109">
              <a:extLst>
                <a:ext uri="{FF2B5EF4-FFF2-40B4-BE49-F238E27FC236}">
                  <a16:creationId xmlns:a16="http://schemas.microsoft.com/office/drawing/2014/main" id="{09B8336A-51C2-8FFC-2BF7-9D765609CDB3}"/>
                </a:ext>
              </a:extLst>
            </p:cNvPr>
            <p:cNvSpPr txBox="1"/>
            <p:nvPr/>
          </p:nvSpPr>
          <p:spPr>
            <a:xfrm>
              <a:off x="8400539" y="28610879"/>
              <a:ext cx="4911922" cy="1815882"/>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Aerosol Subtype: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Marine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Dusty Marine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Polluted Continental/Smoke</a:t>
              </a:r>
            </a:p>
          </p:txBody>
        </p:sp>
      </p:grpSp>
      <p:grpSp>
        <p:nvGrpSpPr>
          <p:cNvPr id="111" name="Group 110">
            <a:extLst>
              <a:ext uri="{FF2B5EF4-FFF2-40B4-BE49-F238E27FC236}">
                <a16:creationId xmlns:a16="http://schemas.microsoft.com/office/drawing/2014/main" id="{74BAD3EB-B94F-A26A-001D-AA2A2FB25353}"/>
              </a:ext>
            </a:extLst>
          </p:cNvPr>
          <p:cNvGrpSpPr/>
          <p:nvPr/>
        </p:nvGrpSpPr>
        <p:grpSpPr>
          <a:xfrm>
            <a:off x="7758754" y="32366777"/>
            <a:ext cx="6579702" cy="3722728"/>
            <a:chOff x="6401607" y="3554300"/>
            <a:chExt cx="5713897" cy="2977786"/>
          </a:xfrm>
        </p:grpSpPr>
        <p:pic>
          <p:nvPicPr>
            <p:cNvPr id="112" name="Picture 111">
              <a:extLst>
                <a:ext uri="{FF2B5EF4-FFF2-40B4-BE49-F238E27FC236}">
                  <a16:creationId xmlns:a16="http://schemas.microsoft.com/office/drawing/2014/main" id="{6DABE189-E495-8B40-D1F1-F442726A013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01607" y="3554300"/>
              <a:ext cx="5713897" cy="2977786"/>
            </a:xfrm>
            <a:prstGeom prst="rect">
              <a:avLst/>
            </a:prstGeom>
          </p:spPr>
        </p:pic>
        <p:sp>
          <p:nvSpPr>
            <p:cNvPr id="113" name="TextBox 112">
              <a:extLst>
                <a:ext uri="{FF2B5EF4-FFF2-40B4-BE49-F238E27FC236}">
                  <a16:creationId xmlns:a16="http://schemas.microsoft.com/office/drawing/2014/main" id="{09C58267-D6E8-477F-D8F4-1D0F652BD768}"/>
                </a:ext>
              </a:extLst>
            </p:cNvPr>
            <p:cNvSpPr txBox="1"/>
            <p:nvPr/>
          </p:nvSpPr>
          <p:spPr>
            <a:xfrm>
              <a:off x="6815137" y="3829612"/>
              <a:ext cx="321851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Horizontal Average</a:t>
              </a:r>
            </a:p>
          </p:txBody>
        </p:sp>
        <p:sp>
          <p:nvSpPr>
            <p:cNvPr id="114" name="TextBox 113">
              <a:extLst>
                <a:ext uri="{FF2B5EF4-FFF2-40B4-BE49-F238E27FC236}">
                  <a16:creationId xmlns:a16="http://schemas.microsoft.com/office/drawing/2014/main" id="{F22BDEF1-E470-3C8B-0A7D-AD43954F3A71}"/>
                </a:ext>
              </a:extLst>
            </p:cNvPr>
            <p:cNvSpPr txBox="1"/>
            <p:nvPr/>
          </p:nvSpPr>
          <p:spPr>
            <a:xfrm>
              <a:off x="6750632" y="5091806"/>
              <a:ext cx="86433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1km</a:t>
              </a:r>
            </a:p>
          </p:txBody>
        </p:sp>
        <p:sp>
          <p:nvSpPr>
            <p:cNvPr id="115" name="TextBox 114">
              <a:extLst>
                <a:ext uri="{FF2B5EF4-FFF2-40B4-BE49-F238E27FC236}">
                  <a16:creationId xmlns:a16="http://schemas.microsoft.com/office/drawing/2014/main" id="{6EC31A43-4F92-CA2C-050A-193A91B5C0E1}"/>
                </a:ext>
              </a:extLst>
            </p:cNvPr>
            <p:cNvSpPr txBox="1"/>
            <p:nvPr/>
          </p:nvSpPr>
          <p:spPr>
            <a:xfrm>
              <a:off x="8428027" y="4867044"/>
              <a:ext cx="106471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20km</a:t>
              </a:r>
            </a:p>
          </p:txBody>
        </p:sp>
        <p:sp>
          <p:nvSpPr>
            <p:cNvPr id="116" name="TextBox 115">
              <a:extLst>
                <a:ext uri="{FF2B5EF4-FFF2-40B4-BE49-F238E27FC236}">
                  <a16:creationId xmlns:a16="http://schemas.microsoft.com/office/drawing/2014/main" id="{7899DF60-CAF7-732C-BCA0-A5EC340E586E}"/>
                </a:ext>
              </a:extLst>
            </p:cNvPr>
            <p:cNvSpPr txBox="1"/>
            <p:nvPr/>
          </p:nvSpPr>
          <p:spPr>
            <a:xfrm>
              <a:off x="9615846" y="4394701"/>
              <a:ext cx="106471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80km</a:t>
              </a:r>
            </a:p>
          </p:txBody>
        </p:sp>
        <p:cxnSp>
          <p:nvCxnSpPr>
            <p:cNvPr id="117" name="Straight Arrow Connector 116">
              <a:extLst>
                <a:ext uri="{FF2B5EF4-FFF2-40B4-BE49-F238E27FC236}">
                  <a16:creationId xmlns:a16="http://schemas.microsoft.com/office/drawing/2014/main" id="{3C5224F6-1343-96C0-5C01-B27905C76E97}"/>
                </a:ext>
              </a:extLst>
            </p:cNvPr>
            <p:cNvCxnSpPr>
              <a:cxnSpLocks/>
              <a:stCxn id="114" idx="2"/>
            </p:cNvCxnSpPr>
            <p:nvPr/>
          </p:nvCxnSpPr>
          <p:spPr>
            <a:xfrm>
              <a:off x="7182802" y="5615026"/>
              <a:ext cx="131998" cy="2142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BEA29C5-F8C6-F41B-41C0-BCC7C2700428}"/>
                </a:ext>
              </a:extLst>
            </p:cNvPr>
            <p:cNvCxnSpPr>
              <a:cxnSpLocks/>
              <a:stCxn id="115" idx="2"/>
            </p:cNvCxnSpPr>
            <p:nvPr/>
          </p:nvCxnSpPr>
          <p:spPr>
            <a:xfrm>
              <a:off x="8960385" y="5390264"/>
              <a:ext cx="319082" cy="4799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2CDE0B5-67C5-728D-A3B3-9ECD027F5E5D}"/>
                </a:ext>
              </a:extLst>
            </p:cNvPr>
            <p:cNvCxnSpPr>
              <a:cxnSpLocks/>
              <a:stCxn id="116" idx="2"/>
            </p:cNvCxnSpPr>
            <p:nvPr/>
          </p:nvCxnSpPr>
          <p:spPr>
            <a:xfrm flipH="1">
              <a:off x="9658350" y="4917921"/>
              <a:ext cx="489854" cy="632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84553138-81A9-A504-DCF5-4FD7F47B931D}"/>
              </a:ext>
            </a:extLst>
          </p:cNvPr>
          <p:cNvGrpSpPr/>
          <p:nvPr/>
        </p:nvGrpSpPr>
        <p:grpSpPr>
          <a:xfrm>
            <a:off x="913379" y="22577124"/>
            <a:ext cx="5618082" cy="481344"/>
            <a:chOff x="-681526" y="91380"/>
            <a:chExt cx="2117227" cy="717941"/>
          </a:xfrm>
          <a:scene3d>
            <a:camera prst="orthographicFront"/>
            <a:lightRig rig="flat" dir="t"/>
          </a:scene3d>
        </p:grpSpPr>
        <p:sp>
          <p:nvSpPr>
            <p:cNvPr id="121" name="Rounded Rectangle 120">
              <a:extLst>
                <a:ext uri="{FF2B5EF4-FFF2-40B4-BE49-F238E27FC236}">
                  <a16:creationId xmlns:a16="http://schemas.microsoft.com/office/drawing/2014/main" id="{41C0FD92-774B-B5F6-20B0-B5FEC12849D5}"/>
                </a:ext>
              </a:extLst>
            </p:cNvPr>
            <p:cNvSpPr/>
            <p:nvPr/>
          </p:nvSpPr>
          <p:spPr>
            <a:xfrm>
              <a:off x="-681526" y="91380"/>
              <a:ext cx="2111197" cy="717941"/>
            </a:xfrm>
            <a:prstGeom prst="roundRect">
              <a:avLst/>
            </a:prstGeom>
            <a:sp3d prstMaterial="dkEdge">
              <a:bevelT w="8200" h="38100"/>
            </a:sp3d>
          </p:spPr>
          <p:style>
            <a:lnRef idx="0">
              <a:schemeClr val="lt1">
                <a:hueOff val="0"/>
                <a:satOff val="0"/>
                <a:lumOff val="0"/>
                <a:alphaOff val="0"/>
              </a:schemeClr>
            </a:lnRef>
            <a:fillRef idx="2">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122" name="Rounded Rectangle 4">
              <a:extLst>
                <a:ext uri="{FF2B5EF4-FFF2-40B4-BE49-F238E27FC236}">
                  <a16:creationId xmlns:a16="http://schemas.microsoft.com/office/drawing/2014/main" id="{6BCCB747-4BDB-D645-54F7-DAF30E008A4C}"/>
                </a:ext>
              </a:extLst>
            </p:cNvPr>
            <p:cNvSpPr/>
            <p:nvPr/>
          </p:nvSpPr>
          <p:spPr>
            <a:xfrm>
              <a:off x="-668431" y="142180"/>
              <a:ext cx="2104132" cy="667141"/>
            </a:xfrm>
            <a:prstGeom prst="rect">
              <a:avLst/>
            </a:prstGeom>
            <a:sp3d/>
          </p:spPr>
          <p:style>
            <a:lnRef idx="0">
              <a:scrgbClr r="0" g="0" b="0"/>
            </a:lnRef>
            <a:fillRef idx="0">
              <a:scrgbClr r="0" g="0" b="0"/>
            </a:fillRef>
            <a:effectRef idx="0">
              <a:scrgbClr r="0" g="0" b="0"/>
            </a:effectRef>
            <a:fontRef idx="minor">
              <a:schemeClr val="dk1"/>
            </a:fontRef>
          </p:style>
          <p:txBody>
            <a:bodyPr lIns="65463" tIns="65463" rIns="65463" bIns="65463" spcCol="1270" anchor="ctr"/>
            <a:lstStyle/>
            <a:p>
              <a:pPr algn="ctr" defTabSz="763738">
                <a:lnSpc>
                  <a:spcPct val="90000"/>
                </a:lnSpc>
                <a:spcAft>
                  <a:spcPct val="35000"/>
                </a:spcAft>
                <a:defRPr/>
              </a:pPr>
              <a:r>
                <a:rPr lang="en-US" sz="2800" dirty="0">
                  <a:latin typeface="Arial" panose="020B0604020202020204" pitchFamily="34" charset="0"/>
                  <a:cs typeface="Arial" panose="020B0604020202020204" pitchFamily="34" charset="0"/>
                </a:rPr>
                <a:t>A Closer Look at 2009-02-09</a:t>
              </a:r>
            </a:p>
          </p:txBody>
        </p:sp>
      </p:grpSp>
      <p:sp>
        <p:nvSpPr>
          <p:cNvPr id="32" name="TextBox 31">
            <a:extLst>
              <a:ext uri="{FF2B5EF4-FFF2-40B4-BE49-F238E27FC236}">
                <a16:creationId xmlns:a16="http://schemas.microsoft.com/office/drawing/2014/main" id="{0F444C49-A655-876E-744B-2CCB096A49B2}"/>
              </a:ext>
            </a:extLst>
          </p:cNvPr>
          <p:cNvSpPr txBox="1"/>
          <p:nvPr/>
        </p:nvSpPr>
        <p:spPr>
          <a:xfrm>
            <a:off x="14570895" y="31184785"/>
            <a:ext cx="12130199" cy="4832092"/>
          </a:xfrm>
          <a:prstGeom prst="rect">
            <a:avLst/>
          </a:prstGeom>
          <a:noFill/>
        </p:spPr>
        <p:txBody>
          <a:bodyPr wrap="square" rtlCol="0">
            <a:spAutoFit/>
          </a:bodyPr>
          <a:lstStyle/>
          <a:p>
            <a:pPr algn="just"/>
            <a:r>
              <a:rPr lang="en-US" sz="2800" dirty="0"/>
              <a:t>Each case study was examined in similar fashion and all show reasonable agreement between the HSRL and ODCOD retrieval. A few cases where large wind variability was observed by dropsonde measurements result in large swings of the ODCOD estimate (on the order of -0.04 per +1 m/s difference). This is due to the MERRA-2 winds being selected from a large 0.5º latitude by 0.625º longitude grid box and then only interpolated in time between two 3-hour average values. The surface reflectivity estimate used by the ODCOD algorithm is driven by capillary waves which are created by surface winds over the course of only a few moments. This wind variability over a given scene is another source of uncertainty in the ODCOD estimate.</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41724</TotalTime>
  <Words>900</Words>
  <Application>Microsoft Macintosh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vt:lpstr>
      <vt:lpstr>Times New Roman</vt:lpstr>
      <vt:lpstr>Default Design</vt:lpstr>
      <vt:lpstr>CALIPSO’s New ODCOD Product Compared to Langley’s HSRL and HSRL-2</vt:lpstr>
    </vt:vector>
  </TitlesOfParts>
  <Company>Swarthmore College</Company>
  <LinksUpToDate>false</LinksUpToDate>
  <SharedDoc>false</SharedDoc>
  <HyperlinkBase>http://www.swarthmore.edu/NatSci/cpurrin1/posteradvice.htm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dc:title>
  <dc:creator>Colin Purrington</dc:creator>
  <dc:description>You may use this template for educational and non-profit use.  Please acknowledge its source, and please send feedback to:_x000d_     purrington@swarthmore.edu._x000d__x000d_If you are using site or template for a course on Blackboard or WebCT, please give me Guest access, or send me an e-mail, so that I can see how the information is being used.</dc:description>
  <cp:lastModifiedBy>Ryan, Robert A. (LARC-E304)[Science Systems &amp; Applications, Inc.]</cp:lastModifiedBy>
  <cp:revision>921</cp:revision>
  <cp:lastPrinted>2003-04-14T18:27:38Z</cp:lastPrinted>
  <dcterms:created xsi:type="dcterms:W3CDTF">2009-12-09T19:09:57Z</dcterms:created>
  <dcterms:modified xsi:type="dcterms:W3CDTF">2022-08-09T13:29:55Z</dcterms:modified>
</cp:coreProperties>
</file>